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5"/>
  </p:notesMasterIdLst>
  <p:sldIdLst>
    <p:sldId id="256" r:id="rId2"/>
    <p:sldId id="257" r:id="rId3"/>
    <p:sldId id="274" r:id="rId4"/>
    <p:sldId id="275" r:id="rId5"/>
    <p:sldId id="271" r:id="rId6"/>
    <p:sldId id="276" r:id="rId7"/>
    <p:sldId id="261" r:id="rId8"/>
    <p:sldId id="280" r:id="rId9"/>
    <p:sldId id="260" r:id="rId10"/>
    <p:sldId id="277" r:id="rId11"/>
    <p:sldId id="278" r:id="rId12"/>
    <p:sldId id="279" r:id="rId13"/>
    <p:sldId id="267" r:id="rId14"/>
    <p:sldId id="283" r:id="rId15"/>
    <p:sldId id="281" r:id="rId16"/>
    <p:sldId id="268" r:id="rId17"/>
    <p:sldId id="282" r:id="rId18"/>
    <p:sldId id="265" r:id="rId19"/>
    <p:sldId id="259" r:id="rId20"/>
    <p:sldId id="269" r:id="rId21"/>
    <p:sldId id="258" r:id="rId22"/>
    <p:sldId id="270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F0D45-604E-40C8-BACD-278507D2E17B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</dgm:pt>
    <dgm:pt modelId="{BB3BF4AE-9559-4FA0-93CB-131F3401DA9C}" type="pres">
      <dgm:prSet presAssocID="{675F0D45-604E-40C8-BACD-278507D2E17B}" presName="Name0" presStyleCnt="0">
        <dgm:presLayoutVars>
          <dgm:chMax val="7"/>
          <dgm:resizeHandles val="exact"/>
        </dgm:presLayoutVars>
      </dgm:prSet>
      <dgm:spPr/>
    </dgm:pt>
  </dgm:ptLst>
  <dgm:cxnLst>
    <dgm:cxn modelId="{DF662CEB-EAA7-4884-AD99-93393729ABC2}" type="presOf" srcId="{675F0D45-604E-40C8-BACD-278507D2E17B}" destId="{BB3BF4AE-9559-4FA0-93CB-131F3401DA9C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5E7EC2-10B3-496A-AFCE-92C673471A2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62DD0A-A56B-4144-A15E-DBBEF8FF9E00}">
      <dgm:prSet phldrT="[Text]"/>
      <dgm:spPr/>
      <dgm:t>
        <a:bodyPr/>
        <a:lstStyle/>
        <a:p>
          <a:r>
            <a:rPr lang="de-DE" dirty="0"/>
            <a:t>Kategorischer Imperativ</a:t>
          </a:r>
        </a:p>
      </dgm:t>
    </dgm:pt>
    <dgm:pt modelId="{ACE3FC4D-113C-4A85-BDA0-FC0BEC27DA49}" type="parTrans" cxnId="{268239E5-D995-439E-A054-157C572DF58A}">
      <dgm:prSet/>
      <dgm:spPr/>
      <dgm:t>
        <a:bodyPr/>
        <a:lstStyle/>
        <a:p>
          <a:endParaRPr lang="de-DE"/>
        </a:p>
      </dgm:t>
    </dgm:pt>
    <dgm:pt modelId="{63EAB3E3-83C5-47E7-B309-8045E3F2C91D}" type="sibTrans" cxnId="{268239E5-D995-439E-A054-157C572DF58A}">
      <dgm:prSet/>
      <dgm:spPr/>
      <dgm:t>
        <a:bodyPr/>
        <a:lstStyle/>
        <a:p>
          <a:endParaRPr lang="de-DE"/>
        </a:p>
      </dgm:t>
    </dgm:pt>
    <dgm:pt modelId="{CA4759BC-F150-440B-8874-A4B6E304FB0E}">
      <dgm:prSet phldrT="[Text]"/>
      <dgm:spPr/>
      <dgm:t>
        <a:bodyPr/>
        <a:lstStyle/>
        <a:p>
          <a:r>
            <a:rPr lang="de-DE" dirty="0"/>
            <a:t>Goldene Regel</a:t>
          </a:r>
        </a:p>
      </dgm:t>
    </dgm:pt>
    <dgm:pt modelId="{224E0C99-C60F-4E2D-9097-DA13C5B929DE}" type="parTrans" cxnId="{4356752F-9AFB-42D0-95F5-AF4E795FEB9B}">
      <dgm:prSet/>
      <dgm:spPr/>
      <dgm:t>
        <a:bodyPr/>
        <a:lstStyle/>
        <a:p>
          <a:endParaRPr lang="de-DE"/>
        </a:p>
      </dgm:t>
    </dgm:pt>
    <dgm:pt modelId="{F2D9AC8A-B238-4CE0-B711-C58BEDDECF03}" type="sibTrans" cxnId="{4356752F-9AFB-42D0-95F5-AF4E795FEB9B}">
      <dgm:prSet/>
      <dgm:spPr/>
      <dgm:t>
        <a:bodyPr/>
        <a:lstStyle/>
        <a:p>
          <a:endParaRPr lang="de-DE"/>
        </a:p>
      </dgm:t>
    </dgm:pt>
    <dgm:pt modelId="{84F2BE66-36AC-42E6-8720-3704E88ADCE9}" type="pres">
      <dgm:prSet presAssocID="{4D5E7EC2-10B3-496A-AFCE-92C673471A29}" presName="diagram" presStyleCnt="0">
        <dgm:presLayoutVars>
          <dgm:dir/>
          <dgm:resizeHandles val="exact"/>
        </dgm:presLayoutVars>
      </dgm:prSet>
      <dgm:spPr/>
    </dgm:pt>
    <dgm:pt modelId="{6379FB38-F4C2-4CCD-9E78-64992B6D523A}" type="pres">
      <dgm:prSet presAssocID="{0A62DD0A-A56B-4144-A15E-DBBEF8FF9E00}" presName="arrow" presStyleLbl="node1" presStyleIdx="0" presStyleCnt="2">
        <dgm:presLayoutVars>
          <dgm:bulletEnabled val="1"/>
        </dgm:presLayoutVars>
      </dgm:prSet>
      <dgm:spPr/>
    </dgm:pt>
    <dgm:pt modelId="{5D65F140-4E5A-4C9C-9332-61EBBD39A5CB}" type="pres">
      <dgm:prSet presAssocID="{CA4759BC-F150-440B-8874-A4B6E304FB0E}" presName="arrow" presStyleLbl="node1" presStyleIdx="1" presStyleCnt="2">
        <dgm:presLayoutVars>
          <dgm:bulletEnabled val="1"/>
        </dgm:presLayoutVars>
      </dgm:prSet>
      <dgm:spPr/>
    </dgm:pt>
  </dgm:ptLst>
  <dgm:cxnLst>
    <dgm:cxn modelId="{8B5EB608-30A9-417C-8F33-01F7D42FAC06}" type="presOf" srcId="{CA4759BC-F150-440B-8874-A4B6E304FB0E}" destId="{5D65F140-4E5A-4C9C-9332-61EBBD39A5CB}" srcOrd="0" destOrd="0" presId="urn:microsoft.com/office/officeart/2005/8/layout/arrow5"/>
    <dgm:cxn modelId="{56F12F1D-80C4-4B71-A09D-C5C02EAE2628}" type="presOf" srcId="{0A62DD0A-A56B-4144-A15E-DBBEF8FF9E00}" destId="{6379FB38-F4C2-4CCD-9E78-64992B6D523A}" srcOrd="0" destOrd="0" presId="urn:microsoft.com/office/officeart/2005/8/layout/arrow5"/>
    <dgm:cxn modelId="{4356752F-9AFB-42D0-95F5-AF4E795FEB9B}" srcId="{4D5E7EC2-10B3-496A-AFCE-92C673471A29}" destId="{CA4759BC-F150-440B-8874-A4B6E304FB0E}" srcOrd="1" destOrd="0" parTransId="{224E0C99-C60F-4E2D-9097-DA13C5B929DE}" sibTransId="{F2D9AC8A-B238-4CE0-B711-C58BEDDECF03}"/>
    <dgm:cxn modelId="{268239E5-D995-439E-A054-157C572DF58A}" srcId="{4D5E7EC2-10B3-496A-AFCE-92C673471A29}" destId="{0A62DD0A-A56B-4144-A15E-DBBEF8FF9E00}" srcOrd="0" destOrd="0" parTransId="{ACE3FC4D-113C-4A85-BDA0-FC0BEC27DA49}" sibTransId="{63EAB3E3-83C5-47E7-B309-8045E3F2C91D}"/>
    <dgm:cxn modelId="{E6E84FEF-44E2-494B-849A-0249BF86F1C9}" type="presOf" srcId="{4D5E7EC2-10B3-496A-AFCE-92C673471A29}" destId="{84F2BE66-36AC-42E6-8720-3704E88ADCE9}" srcOrd="0" destOrd="0" presId="urn:microsoft.com/office/officeart/2005/8/layout/arrow5"/>
    <dgm:cxn modelId="{6B37052A-784C-4709-97BA-A081B61DEC51}" type="presParOf" srcId="{84F2BE66-36AC-42E6-8720-3704E88ADCE9}" destId="{6379FB38-F4C2-4CCD-9E78-64992B6D523A}" srcOrd="0" destOrd="0" presId="urn:microsoft.com/office/officeart/2005/8/layout/arrow5"/>
    <dgm:cxn modelId="{036B3666-371D-4B00-844E-5058B0D8E839}" type="presParOf" srcId="{84F2BE66-36AC-42E6-8720-3704E88ADCE9}" destId="{5D65F140-4E5A-4C9C-9332-61EBBD39A5C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2592F0-316B-4A07-A096-60CCC3ECEEB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B7C24AE-41E1-4065-AE02-EE4713118DD2}">
      <dgm:prSet phldrT="[Text]"/>
      <dgm:spPr/>
      <dgm:t>
        <a:bodyPr/>
        <a:lstStyle/>
        <a:p>
          <a:r>
            <a:rPr lang="de-DE" dirty="0"/>
            <a:t>Lenk</a:t>
          </a:r>
        </a:p>
      </dgm:t>
    </dgm:pt>
    <dgm:pt modelId="{51BBBB2F-4E0F-4592-B756-D335705849B9}" type="parTrans" cxnId="{D4CF7569-8274-48B2-98F7-EDAA4BCE4006}">
      <dgm:prSet/>
      <dgm:spPr/>
      <dgm:t>
        <a:bodyPr/>
        <a:lstStyle/>
        <a:p>
          <a:endParaRPr lang="de-DE"/>
        </a:p>
      </dgm:t>
    </dgm:pt>
    <dgm:pt modelId="{E2844C60-A0A5-4E2A-B473-125E1ECEE432}" type="sibTrans" cxnId="{D4CF7569-8274-48B2-98F7-EDAA4BCE4006}">
      <dgm:prSet/>
      <dgm:spPr/>
      <dgm:t>
        <a:bodyPr/>
        <a:lstStyle/>
        <a:p>
          <a:endParaRPr lang="de-DE"/>
        </a:p>
      </dgm:t>
    </dgm:pt>
    <dgm:pt modelId="{1410DD9F-95DB-4826-82F3-B01C1E96AA96}">
      <dgm:prSet phldrT="[Text]"/>
      <dgm:spPr/>
      <dgm:t>
        <a:bodyPr/>
        <a:lstStyle/>
        <a:p>
          <a:r>
            <a:rPr lang="de-DE" dirty="0"/>
            <a:t>Jonas</a:t>
          </a:r>
        </a:p>
      </dgm:t>
    </dgm:pt>
    <dgm:pt modelId="{42522C13-F4C0-4BF9-8CCE-CEEFB7EF2C0D}" type="parTrans" cxnId="{D82060CF-F394-439B-A58C-58CD7804D5A7}">
      <dgm:prSet/>
      <dgm:spPr/>
      <dgm:t>
        <a:bodyPr/>
        <a:lstStyle/>
        <a:p>
          <a:endParaRPr lang="de-DE"/>
        </a:p>
      </dgm:t>
    </dgm:pt>
    <dgm:pt modelId="{D657D440-C206-40E5-BA0F-0F0606B2CD70}" type="sibTrans" cxnId="{D82060CF-F394-439B-A58C-58CD7804D5A7}">
      <dgm:prSet/>
      <dgm:spPr/>
      <dgm:t>
        <a:bodyPr/>
        <a:lstStyle/>
        <a:p>
          <a:endParaRPr lang="de-DE"/>
        </a:p>
      </dgm:t>
    </dgm:pt>
    <dgm:pt modelId="{7829654F-7EF9-46CE-9E82-5702FA6477DE}">
      <dgm:prSet phldrT="[Text]" phldr="1"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4D7AC62B-BDB5-4115-BAAB-BC54BDFEF186}" type="sibTrans" cxnId="{E4527548-BDD3-4D05-BB84-8718C0FD43B1}">
      <dgm:prSet/>
      <dgm:spPr/>
      <dgm:t>
        <a:bodyPr/>
        <a:lstStyle/>
        <a:p>
          <a:endParaRPr lang="de-DE"/>
        </a:p>
      </dgm:t>
    </dgm:pt>
    <dgm:pt modelId="{CA18EDB4-6A8A-40B1-95AF-4E887789DAF9}" type="parTrans" cxnId="{E4527548-BDD3-4D05-BB84-8718C0FD43B1}">
      <dgm:prSet/>
      <dgm:spPr/>
      <dgm:t>
        <a:bodyPr/>
        <a:lstStyle/>
        <a:p>
          <a:endParaRPr lang="de-DE"/>
        </a:p>
      </dgm:t>
    </dgm:pt>
    <dgm:pt modelId="{F9332B34-C8CD-412F-88FE-A11C62C9473C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B8B4F632-6663-4B75-B727-1D211307AF22}" type="sibTrans" cxnId="{32C693BD-1817-4A6A-A5ED-B6263881E762}">
      <dgm:prSet/>
      <dgm:spPr/>
      <dgm:t>
        <a:bodyPr/>
        <a:lstStyle/>
        <a:p>
          <a:endParaRPr lang="de-DE"/>
        </a:p>
      </dgm:t>
    </dgm:pt>
    <dgm:pt modelId="{34A8C3D8-A894-492E-BE38-00F5AEB72D61}" type="parTrans" cxnId="{32C693BD-1817-4A6A-A5ED-B6263881E762}">
      <dgm:prSet/>
      <dgm:spPr/>
      <dgm:t>
        <a:bodyPr/>
        <a:lstStyle/>
        <a:p>
          <a:endParaRPr lang="de-DE"/>
        </a:p>
      </dgm:t>
    </dgm:pt>
    <dgm:pt modelId="{1CA66A6A-532D-4F5C-BB6A-F99F55F15204}">
      <dgm:prSet/>
      <dgm:spPr/>
      <dgm:t>
        <a:bodyPr/>
        <a:lstStyle/>
        <a:p>
          <a:endParaRPr lang="de-DE"/>
        </a:p>
      </dgm:t>
    </dgm:pt>
    <dgm:pt modelId="{2E1906BA-7747-4B8C-8CD9-7B641FD60201}" type="parTrans" cxnId="{EA31F1FE-B3B5-4BCC-909F-45FF72C5A3BF}">
      <dgm:prSet/>
      <dgm:spPr/>
    </dgm:pt>
    <dgm:pt modelId="{09C48B13-4151-4FE2-B549-0C9FC2087F51}" type="sibTrans" cxnId="{EA31F1FE-B3B5-4BCC-909F-45FF72C5A3BF}">
      <dgm:prSet/>
      <dgm:spPr/>
    </dgm:pt>
    <dgm:pt modelId="{E909AB9B-372E-4888-8605-CD6203BCE274}">
      <dgm:prSet/>
      <dgm:spPr/>
      <dgm:t>
        <a:bodyPr/>
        <a:lstStyle/>
        <a:p>
          <a:r>
            <a:rPr lang="de-DE" dirty="0"/>
            <a:t>Zimmerli</a:t>
          </a:r>
        </a:p>
      </dgm:t>
    </dgm:pt>
    <dgm:pt modelId="{E2FD1967-6487-4650-B96F-6813E088D102}" type="parTrans" cxnId="{61F9978B-6E42-4881-A563-DAE18FC062DB}">
      <dgm:prSet/>
      <dgm:spPr/>
    </dgm:pt>
    <dgm:pt modelId="{7EBE7DCA-D1BA-49E6-AF52-B39A10CAEDDB}" type="sibTrans" cxnId="{61F9978B-6E42-4881-A563-DAE18FC062DB}">
      <dgm:prSet/>
      <dgm:spPr/>
    </dgm:pt>
    <dgm:pt modelId="{57E6B84E-9546-4D27-8AF0-B13A2EACF279}">
      <dgm:prSet/>
      <dgm:spPr/>
      <dgm:t>
        <a:bodyPr/>
        <a:lstStyle/>
        <a:p>
          <a:r>
            <a:rPr lang="de-DE" dirty="0" err="1"/>
            <a:t>Ropohl</a:t>
          </a:r>
          <a:endParaRPr lang="de-DE" dirty="0"/>
        </a:p>
      </dgm:t>
    </dgm:pt>
    <dgm:pt modelId="{AA8EC003-DF79-4A05-AF48-6A3E02E3D9E3}" type="parTrans" cxnId="{B1557E5F-9766-4AA7-8302-C9FEBC7D79BE}">
      <dgm:prSet/>
      <dgm:spPr/>
    </dgm:pt>
    <dgm:pt modelId="{04BD95DF-C5E4-4C05-B405-FE4372515B8C}" type="sibTrans" cxnId="{B1557E5F-9766-4AA7-8302-C9FEBC7D79BE}">
      <dgm:prSet/>
      <dgm:spPr/>
    </dgm:pt>
    <dgm:pt modelId="{313EA789-00BD-4F0B-B062-4934569E2CA0}" type="pres">
      <dgm:prSet presAssocID="{D22592F0-316B-4A07-A096-60CCC3ECEEB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D03CACF-2998-4597-86FA-DFE800A0F409}" type="pres">
      <dgm:prSet presAssocID="{D22592F0-316B-4A07-A096-60CCC3ECEEBF}" presName="dummyMaxCanvas" presStyleCnt="0"/>
      <dgm:spPr/>
    </dgm:pt>
    <dgm:pt modelId="{8C00BB3A-28E6-46AC-80F3-7734DEDAC75F}" type="pres">
      <dgm:prSet presAssocID="{D22592F0-316B-4A07-A096-60CCC3ECEEBF}" presName="parentComposite" presStyleCnt="0"/>
      <dgm:spPr/>
    </dgm:pt>
    <dgm:pt modelId="{C99F08F9-8D78-4ED6-A37B-8B23803D2965}" type="pres">
      <dgm:prSet presAssocID="{D22592F0-316B-4A07-A096-60CCC3ECEEBF}" presName="parent1" presStyleLbl="alignAccFollowNode1" presStyleIdx="0" presStyleCnt="4">
        <dgm:presLayoutVars>
          <dgm:chMax val="4"/>
        </dgm:presLayoutVars>
      </dgm:prSet>
      <dgm:spPr/>
    </dgm:pt>
    <dgm:pt modelId="{A5E05866-779A-4633-9383-AAF6FB966200}" type="pres">
      <dgm:prSet presAssocID="{D22592F0-316B-4A07-A096-60CCC3ECEEBF}" presName="parent2" presStyleLbl="alignAccFollowNode1" presStyleIdx="1" presStyleCnt="4">
        <dgm:presLayoutVars>
          <dgm:chMax val="4"/>
        </dgm:presLayoutVars>
      </dgm:prSet>
      <dgm:spPr/>
    </dgm:pt>
    <dgm:pt modelId="{AAA3F7ED-C373-485C-B900-DC1D40D91DBB}" type="pres">
      <dgm:prSet presAssocID="{D22592F0-316B-4A07-A096-60CCC3ECEEBF}" presName="childrenComposite" presStyleCnt="0"/>
      <dgm:spPr/>
    </dgm:pt>
    <dgm:pt modelId="{4FF38FBB-0543-4C89-B9EF-0A71B3E24EDD}" type="pres">
      <dgm:prSet presAssocID="{D22592F0-316B-4A07-A096-60CCC3ECEEBF}" presName="dummyMaxCanvas_ChildArea" presStyleCnt="0"/>
      <dgm:spPr/>
    </dgm:pt>
    <dgm:pt modelId="{67C1A23A-E764-49EE-9EA1-8586445ADF29}" type="pres">
      <dgm:prSet presAssocID="{D22592F0-316B-4A07-A096-60CCC3ECEEBF}" presName="fulcrum" presStyleLbl="alignAccFollowNode1" presStyleIdx="2" presStyleCnt="4"/>
      <dgm:spPr/>
    </dgm:pt>
    <dgm:pt modelId="{799A7A17-EE74-4C8B-ABD5-54F514E3CB4D}" type="pres">
      <dgm:prSet presAssocID="{D22592F0-316B-4A07-A096-60CCC3ECEEBF}" presName="balance_31" presStyleLbl="alignAccFollowNode1" presStyleIdx="3" presStyleCnt="4">
        <dgm:presLayoutVars>
          <dgm:bulletEnabled val="1"/>
        </dgm:presLayoutVars>
      </dgm:prSet>
      <dgm:spPr/>
    </dgm:pt>
    <dgm:pt modelId="{C379C8B1-CF44-4CE9-937A-2D98FF0E2B5A}" type="pres">
      <dgm:prSet presAssocID="{D22592F0-316B-4A07-A096-60CCC3ECEEBF}" presName="left_31_1" presStyleLbl="node1" presStyleIdx="0" presStyleCnt="4">
        <dgm:presLayoutVars>
          <dgm:bulletEnabled val="1"/>
        </dgm:presLayoutVars>
      </dgm:prSet>
      <dgm:spPr/>
    </dgm:pt>
    <dgm:pt modelId="{E6188934-F7E7-473D-B79E-551F09FE0FDD}" type="pres">
      <dgm:prSet presAssocID="{D22592F0-316B-4A07-A096-60CCC3ECEEBF}" presName="left_31_2" presStyleLbl="node1" presStyleIdx="1" presStyleCnt="4">
        <dgm:presLayoutVars>
          <dgm:bulletEnabled val="1"/>
        </dgm:presLayoutVars>
      </dgm:prSet>
      <dgm:spPr/>
    </dgm:pt>
    <dgm:pt modelId="{7FEFF011-7CE7-46AF-989D-200C82D9B653}" type="pres">
      <dgm:prSet presAssocID="{D22592F0-316B-4A07-A096-60CCC3ECEEBF}" presName="left_31_3" presStyleLbl="node1" presStyleIdx="2" presStyleCnt="4">
        <dgm:presLayoutVars>
          <dgm:bulletEnabled val="1"/>
        </dgm:presLayoutVars>
      </dgm:prSet>
      <dgm:spPr/>
    </dgm:pt>
    <dgm:pt modelId="{1097C653-8FE1-4AA8-9988-174C0951F5EB}" type="pres">
      <dgm:prSet presAssocID="{D22592F0-316B-4A07-A096-60CCC3ECEEBF}" presName="right_31_1" presStyleLbl="node1" presStyleIdx="3" presStyleCnt="4">
        <dgm:presLayoutVars>
          <dgm:bulletEnabled val="1"/>
        </dgm:presLayoutVars>
      </dgm:prSet>
      <dgm:spPr/>
    </dgm:pt>
  </dgm:ptLst>
  <dgm:cxnLst>
    <dgm:cxn modelId="{1F01DA24-6652-4403-ADB3-2A0F165FE177}" type="presOf" srcId="{1410DD9F-95DB-4826-82F3-B01C1E96AA96}" destId="{1097C653-8FE1-4AA8-9988-174C0951F5EB}" srcOrd="0" destOrd="0" presId="urn:microsoft.com/office/officeart/2005/8/layout/balance1"/>
    <dgm:cxn modelId="{22756535-B92E-4F9C-AAEC-588B747B5D05}" type="presOf" srcId="{F9332B34-C8CD-412F-88FE-A11C62C9473C}" destId="{C99F08F9-8D78-4ED6-A37B-8B23803D2965}" srcOrd="0" destOrd="0" presId="urn:microsoft.com/office/officeart/2005/8/layout/balance1"/>
    <dgm:cxn modelId="{5AABB15D-E483-4AF4-AA56-66D79554B7E6}" type="presOf" srcId="{D22592F0-316B-4A07-A096-60CCC3ECEEBF}" destId="{313EA789-00BD-4F0B-B062-4934569E2CA0}" srcOrd="0" destOrd="0" presId="urn:microsoft.com/office/officeart/2005/8/layout/balance1"/>
    <dgm:cxn modelId="{B1557E5F-9766-4AA7-8302-C9FEBC7D79BE}" srcId="{F9332B34-C8CD-412F-88FE-A11C62C9473C}" destId="{57E6B84E-9546-4D27-8AF0-B13A2EACF279}" srcOrd="0" destOrd="0" parTransId="{AA8EC003-DF79-4A05-AF48-6A3E02E3D9E3}" sibTransId="{04BD95DF-C5E4-4C05-B405-FE4372515B8C}"/>
    <dgm:cxn modelId="{4E206647-2ECD-43F1-8753-8421AD5842AB}" type="presOf" srcId="{E909AB9B-372E-4888-8605-CD6203BCE274}" destId="{E6188934-F7E7-473D-B79E-551F09FE0FDD}" srcOrd="0" destOrd="0" presId="urn:microsoft.com/office/officeart/2005/8/layout/balance1"/>
    <dgm:cxn modelId="{B42C7447-03FE-4758-A3C8-968F4A9AC92E}" type="presOf" srcId="{57E6B84E-9546-4D27-8AF0-B13A2EACF279}" destId="{C379C8B1-CF44-4CE9-937A-2D98FF0E2B5A}" srcOrd="0" destOrd="0" presId="urn:microsoft.com/office/officeart/2005/8/layout/balance1"/>
    <dgm:cxn modelId="{E4527548-BDD3-4D05-BB84-8718C0FD43B1}" srcId="{D22592F0-316B-4A07-A096-60CCC3ECEEBF}" destId="{7829654F-7EF9-46CE-9E82-5702FA6477DE}" srcOrd="1" destOrd="0" parTransId="{CA18EDB4-6A8A-40B1-95AF-4E887789DAF9}" sibTransId="{4D7AC62B-BDB5-4115-BAAB-BC54BDFEF186}"/>
    <dgm:cxn modelId="{D4CF7569-8274-48B2-98F7-EDAA4BCE4006}" srcId="{F9332B34-C8CD-412F-88FE-A11C62C9473C}" destId="{4B7C24AE-41E1-4065-AE02-EE4713118DD2}" srcOrd="2" destOrd="0" parTransId="{51BBBB2F-4E0F-4592-B756-D335705849B9}" sibTransId="{E2844C60-A0A5-4E2A-B473-125E1ECEE432}"/>
    <dgm:cxn modelId="{D2E49554-70B5-4C1A-9207-5B45E06D773E}" type="presOf" srcId="{7829654F-7EF9-46CE-9E82-5702FA6477DE}" destId="{A5E05866-779A-4633-9383-AAF6FB966200}" srcOrd="0" destOrd="0" presId="urn:microsoft.com/office/officeart/2005/8/layout/balance1"/>
    <dgm:cxn modelId="{61F9978B-6E42-4881-A563-DAE18FC062DB}" srcId="{F9332B34-C8CD-412F-88FE-A11C62C9473C}" destId="{E909AB9B-372E-4888-8605-CD6203BCE274}" srcOrd="1" destOrd="0" parTransId="{E2FD1967-6487-4650-B96F-6813E088D102}" sibTransId="{7EBE7DCA-D1BA-49E6-AF52-B39A10CAEDDB}"/>
    <dgm:cxn modelId="{FD5A85A9-6F3F-444B-B4DD-F7495B766099}" type="presOf" srcId="{4B7C24AE-41E1-4065-AE02-EE4713118DD2}" destId="{7FEFF011-7CE7-46AF-989D-200C82D9B653}" srcOrd="0" destOrd="0" presId="urn:microsoft.com/office/officeart/2005/8/layout/balance1"/>
    <dgm:cxn modelId="{32C693BD-1817-4A6A-A5ED-B6263881E762}" srcId="{D22592F0-316B-4A07-A096-60CCC3ECEEBF}" destId="{F9332B34-C8CD-412F-88FE-A11C62C9473C}" srcOrd="0" destOrd="0" parTransId="{34A8C3D8-A894-492E-BE38-00F5AEB72D61}" sibTransId="{B8B4F632-6663-4B75-B727-1D211307AF22}"/>
    <dgm:cxn modelId="{D82060CF-F394-439B-A58C-58CD7804D5A7}" srcId="{7829654F-7EF9-46CE-9E82-5702FA6477DE}" destId="{1410DD9F-95DB-4826-82F3-B01C1E96AA96}" srcOrd="0" destOrd="0" parTransId="{42522C13-F4C0-4BF9-8CCE-CEEFB7EF2C0D}" sibTransId="{D657D440-C206-40E5-BA0F-0F0606B2CD70}"/>
    <dgm:cxn modelId="{EA31F1FE-B3B5-4BCC-909F-45FF72C5A3BF}" srcId="{D22592F0-316B-4A07-A096-60CCC3ECEEBF}" destId="{1CA66A6A-532D-4F5C-BB6A-F99F55F15204}" srcOrd="2" destOrd="0" parTransId="{2E1906BA-7747-4B8C-8CD9-7B641FD60201}" sibTransId="{09C48B13-4151-4FE2-B549-0C9FC2087F51}"/>
    <dgm:cxn modelId="{4470B7E8-94E1-4543-9C69-34C3ED5B2E67}" type="presParOf" srcId="{313EA789-00BD-4F0B-B062-4934569E2CA0}" destId="{DD03CACF-2998-4597-86FA-DFE800A0F409}" srcOrd="0" destOrd="0" presId="urn:microsoft.com/office/officeart/2005/8/layout/balance1"/>
    <dgm:cxn modelId="{BE19C4BB-0CDE-4FA1-9A4E-27B4C4E9F623}" type="presParOf" srcId="{313EA789-00BD-4F0B-B062-4934569E2CA0}" destId="{8C00BB3A-28E6-46AC-80F3-7734DEDAC75F}" srcOrd="1" destOrd="0" presId="urn:microsoft.com/office/officeart/2005/8/layout/balance1"/>
    <dgm:cxn modelId="{B0EB4276-DDDF-4285-8104-3260780D4B11}" type="presParOf" srcId="{8C00BB3A-28E6-46AC-80F3-7734DEDAC75F}" destId="{C99F08F9-8D78-4ED6-A37B-8B23803D2965}" srcOrd="0" destOrd="0" presId="urn:microsoft.com/office/officeart/2005/8/layout/balance1"/>
    <dgm:cxn modelId="{15CBA30A-68A6-40FC-83CC-7ED433304188}" type="presParOf" srcId="{8C00BB3A-28E6-46AC-80F3-7734DEDAC75F}" destId="{A5E05866-779A-4633-9383-AAF6FB966200}" srcOrd="1" destOrd="0" presId="urn:microsoft.com/office/officeart/2005/8/layout/balance1"/>
    <dgm:cxn modelId="{07152A35-18D4-4216-B220-38F300AAC9DE}" type="presParOf" srcId="{313EA789-00BD-4F0B-B062-4934569E2CA0}" destId="{AAA3F7ED-C373-485C-B900-DC1D40D91DBB}" srcOrd="2" destOrd="0" presId="urn:microsoft.com/office/officeart/2005/8/layout/balance1"/>
    <dgm:cxn modelId="{86CA2A5C-8BA9-451A-B681-C9A5A805E1E9}" type="presParOf" srcId="{AAA3F7ED-C373-485C-B900-DC1D40D91DBB}" destId="{4FF38FBB-0543-4C89-B9EF-0A71B3E24EDD}" srcOrd="0" destOrd="0" presId="urn:microsoft.com/office/officeart/2005/8/layout/balance1"/>
    <dgm:cxn modelId="{3F842487-0E54-473D-B736-98A281B17364}" type="presParOf" srcId="{AAA3F7ED-C373-485C-B900-DC1D40D91DBB}" destId="{67C1A23A-E764-49EE-9EA1-8586445ADF29}" srcOrd="1" destOrd="0" presId="urn:microsoft.com/office/officeart/2005/8/layout/balance1"/>
    <dgm:cxn modelId="{22F972A3-E360-463E-BF4D-0E78CB52F74F}" type="presParOf" srcId="{AAA3F7ED-C373-485C-B900-DC1D40D91DBB}" destId="{799A7A17-EE74-4C8B-ABD5-54F514E3CB4D}" srcOrd="2" destOrd="0" presId="urn:microsoft.com/office/officeart/2005/8/layout/balance1"/>
    <dgm:cxn modelId="{C174AAA5-6ACB-4389-9E64-BC523E99B8D8}" type="presParOf" srcId="{AAA3F7ED-C373-485C-B900-DC1D40D91DBB}" destId="{C379C8B1-CF44-4CE9-937A-2D98FF0E2B5A}" srcOrd="3" destOrd="0" presId="urn:microsoft.com/office/officeart/2005/8/layout/balance1"/>
    <dgm:cxn modelId="{99E60FBE-5A19-4522-A6AA-43FBA9B6ADC2}" type="presParOf" srcId="{AAA3F7ED-C373-485C-B900-DC1D40D91DBB}" destId="{E6188934-F7E7-473D-B79E-551F09FE0FDD}" srcOrd="4" destOrd="0" presId="urn:microsoft.com/office/officeart/2005/8/layout/balance1"/>
    <dgm:cxn modelId="{367BE453-C5F8-43B7-A20F-DF315B20D64F}" type="presParOf" srcId="{AAA3F7ED-C373-485C-B900-DC1D40D91DBB}" destId="{7FEFF011-7CE7-46AF-989D-200C82D9B653}" srcOrd="5" destOrd="0" presId="urn:microsoft.com/office/officeart/2005/8/layout/balance1"/>
    <dgm:cxn modelId="{447A2CAA-DC75-49EF-81C5-6C8CC488C3C2}" type="presParOf" srcId="{AAA3F7ED-C373-485C-B900-DC1D40D91DBB}" destId="{1097C653-8FE1-4AA8-9988-174C0951F5EB}" srcOrd="6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21F704-76D1-4641-8258-157BDDB594F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BD2C7B7-ADF5-42F3-B185-C9A5915FCB01}">
      <dgm:prSet phldrT="[Text]" phldr="1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90BD0C8B-7F32-407F-965B-81868FA13D95}" type="parTrans" cxnId="{0FEB1724-8021-4225-8F35-304D55F2501C}">
      <dgm:prSet/>
      <dgm:spPr/>
      <dgm:t>
        <a:bodyPr/>
        <a:lstStyle/>
        <a:p>
          <a:endParaRPr lang="de-DE"/>
        </a:p>
      </dgm:t>
    </dgm:pt>
    <dgm:pt modelId="{69BC9FB6-A506-4759-B802-C28B1A41D234}" type="sibTrans" cxnId="{0FEB1724-8021-4225-8F35-304D55F2501C}">
      <dgm:prSet/>
      <dgm:spPr/>
      <dgm:t>
        <a:bodyPr/>
        <a:lstStyle/>
        <a:p>
          <a:endParaRPr lang="de-DE"/>
        </a:p>
      </dgm:t>
    </dgm:pt>
    <dgm:pt modelId="{BA81286A-C0A2-4EAE-875D-6024349AF708}">
      <dgm:prSet phldrT="[Text]"/>
      <dgm:spPr/>
      <dgm:t>
        <a:bodyPr/>
        <a:lstStyle/>
        <a:p>
          <a:r>
            <a:rPr lang="de-DE" dirty="0"/>
            <a:t>Rawls</a:t>
          </a:r>
        </a:p>
      </dgm:t>
    </dgm:pt>
    <dgm:pt modelId="{8E1FB2A5-5A5F-4D2A-9DAA-AA205233AC00}" type="parTrans" cxnId="{F0D73947-0397-40C0-9D0D-94C98E1B762D}">
      <dgm:prSet/>
      <dgm:spPr/>
      <dgm:t>
        <a:bodyPr/>
        <a:lstStyle/>
        <a:p>
          <a:endParaRPr lang="de-DE"/>
        </a:p>
      </dgm:t>
    </dgm:pt>
    <dgm:pt modelId="{68B1E078-AC31-4E87-84E4-E4914B5E54EF}" type="sibTrans" cxnId="{F0D73947-0397-40C0-9D0D-94C98E1B762D}">
      <dgm:prSet/>
      <dgm:spPr/>
      <dgm:t>
        <a:bodyPr/>
        <a:lstStyle/>
        <a:p>
          <a:endParaRPr lang="de-DE"/>
        </a:p>
      </dgm:t>
    </dgm:pt>
    <dgm:pt modelId="{0B356E8E-4EA9-4DB4-8EDA-5F6EECD336C1}">
      <dgm:prSet phldrT="[Text]" phldr="1"/>
      <dgm:spPr>
        <a:noFill/>
        <a:ln>
          <a:noFill/>
        </a:ln>
      </dgm:spPr>
      <dgm:t>
        <a:bodyPr/>
        <a:lstStyle/>
        <a:p>
          <a:endParaRPr lang="de-DE"/>
        </a:p>
      </dgm:t>
    </dgm:pt>
    <dgm:pt modelId="{ACA4FD2C-531A-469F-B0CF-B0A9657C83DE}" type="parTrans" cxnId="{EB72C9B3-2597-4840-9B37-3D4BCB9DE9F3}">
      <dgm:prSet/>
      <dgm:spPr/>
      <dgm:t>
        <a:bodyPr/>
        <a:lstStyle/>
        <a:p>
          <a:endParaRPr lang="de-DE"/>
        </a:p>
      </dgm:t>
    </dgm:pt>
    <dgm:pt modelId="{275F22EF-729D-498A-9E83-9202A327889A}" type="sibTrans" cxnId="{EB72C9B3-2597-4840-9B37-3D4BCB9DE9F3}">
      <dgm:prSet/>
      <dgm:spPr/>
      <dgm:t>
        <a:bodyPr/>
        <a:lstStyle/>
        <a:p>
          <a:endParaRPr lang="de-DE"/>
        </a:p>
      </dgm:t>
    </dgm:pt>
    <dgm:pt modelId="{6C0A2338-BC22-4603-B343-5E97069A63DE}">
      <dgm:prSet phldrT="[Text]"/>
      <dgm:spPr/>
      <dgm:t>
        <a:bodyPr/>
        <a:lstStyle/>
        <a:p>
          <a:r>
            <a:rPr lang="de-DE" dirty="0"/>
            <a:t>Frankfurt</a:t>
          </a:r>
        </a:p>
      </dgm:t>
    </dgm:pt>
    <dgm:pt modelId="{82BF49BB-C1F2-4A9B-AEFC-2D0CCDF71752}" type="parTrans" cxnId="{2D41304F-167C-4F2B-8988-9AC7A9DD20B1}">
      <dgm:prSet/>
      <dgm:spPr/>
      <dgm:t>
        <a:bodyPr/>
        <a:lstStyle/>
        <a:p>
          <a:endParaRPr lang="de-DE"/>
        </a:p>
      </dgm:t>
    </dgm:pt>
    <dgm:pt modelId="{708DF423-0401-4EB0-AE2F-8637AA4A25F6}" type="sibTrans" cxnId="{2D41304F-167C-4F2B-8988-9AC7A9DD20B1}">
      <dgm:prSet/>
      <dgm:spPr/>
      <dgm:t>
        <a:bodyPr/>
        <a:lstStyle/>
        <a:p>
          <a:endParaRPr lang="de-DE"/>
        </a:p>
      </dgm:t>
    </dgm:pt>
    <dgm:pt modelId="{36DCAEC0-A49F-47E6-BD24-7502DBC3E16E}">
      <dgm:prSet phldrT="[Text]"/>
      <dgm:spPr/>
      <dgm:t>
        <a:bodyPr/>
        <a:lstStyle/>
        <a:p>
          <a:r>
            <a:rPr lang="de-DE" dirty="0"/>
            <a:t>Hayek</a:t>
          </a:r>
        </a:p>
      </dgm:t>
    </dgm:pt>
    <dgm:pt modelId="{80FCACF7-67AB-49B2-AAA9-97DDEA3DB710}" type="parTrans" cxnId="{E60629E6-B376-46CB-A72F-B7953BDE6157}">
      <dgm:prSet/>
      <dgm:spPr/>
      <dgm:t>
        <a:bodyPr/>
        <a:lstStyle/>
        <a:p>
          <a:endParaRPr lang="de-DE"/>
        </a:p>
      </dgm:t>
    </dgm:pt>
    <dgm:pt modelId="{1D4D3FD3-6DD4-436F-BB79-1FD41BCF427E}" type="sibTrans" cxnId="{E60629E6-B376-46CB-A72F-B7953BDE6157}">
      <dgm:prSet/>
      <dgm:spPr/>
      <dgm:t>
        <a:bodyPr/>
        <a:lstStyle/>
        <a:p>
          <a:endParaRPr lang="de-DE"/>
        </a:p>
      </dgm:t>
    </dgm:pt>
    <dgm:pt modelId="{27314872-AF53-45BB-80BA-C1B5C0F0D42A}">
      <dgm:prSet phldrT="[Text]"/>
      <dgm:spPr/>
      <dgm:t>
        <a:bodyPr/>
        <a:lstStyle/>
        <a:p>
          <a:r>
            <a:rPr lang="de-DE" dirty="0"/>
            <a:t>Walzer</a:t>
          </a:r>
        </a:p>
      </dgm:t>
    </dgm:pt>
    <dgm:pt modelId="{B4263126-8951-49FA-A980-9818BD4BD5A7}" type="parTrans" cxnId="{5AB7A219-69E3-4374-A457-C9F5D019056F}">
      <dgm:prSet/>
      <dgm:spPr/>
      <dgm:t>
        <a:bodyPr/>
        <a:lstStyle/>
        <a:p>
          <a:endParaRPr lang="de-DE"/>
        </a:p>
      </dgm:t>
    </dgm:pt>
    <dgm:pt modelId="{72851BE5-B5F6-4F86-AA83-A90D1E26733C}" type="sibTrans" cxnId="{5AB7A219-69E3-4374-A457-C9F5D019056F}">
      <dgm:prSet/>
      <dgm:spPr/>
      <dgm:t>
        <a:bodyPr/>
        <a:lstStyle/>
        <a:p>
          <a:endParaRPr lang="de-DE"/>
        </a:p>
      </dgm:t>
    </dgm:pt>
    <dgm:pt modelId="{74993FC2-3297-4AE1-A85B-9E13A0F5D2AD}" type="pres">
      <dgm:prSet presAssocID="{8821F704-76D1-4641-8258-157BDDB594FA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1BDDAAE-7E9B-4484-8835-90BD874ACB98}" type="pres">
      <dgm:prSet presAssocID="{8821F704-76D1-4641-8258-157BDDB594FA}" presName="dummyMaxCanvas" presStyleCnt="0"/>
      <dgm:spPr/>
    </dgm:pt>
    <dgm:pt modelId="{845F4DA0-D83F-4D30-869B-D27BF261129F}" type="pres">
      <dgm:prSet presAssocID="{8821F704-76D1-4641-8258-157BDDB594FA}" presName="parentComposite" presStyleCnt="0"/>
      <dgm:spPr/>
    </dgm:pt>
    <dgm:pt modelId="{B9AA245A-F895-4977-A413-063894589561}" type="pres">
      <dgm:prSet presAssocID="{8821F704-76D1-4641-8258-157BDDB594FA}" presName="parent1" presStyleLbl="alignAccFollowNode1" presStyleIdx="0" presStyleCnt="4">
        <dgm:presLayoutVars>
          <dgm:chMax val="4"/>
        </dgm:presLayoutVars>
      </dgm:prSet>
      <dgm:spPr/>
    </dgm:pt>
    <dgm:pt modelId="{B9CB1E3B-A9F6-455C-B2B4-4C57C7AC4B54}" type="pres">
      <dgm:prSet presAssocID="{8821F704-76D1-4641-8258-157BDDB594FA}" presName="parent2" presStyleLbl="alignAccFollowNode1" presStyleIdx="1" presStyleCnt="4" custLinFactNeighborX="1041" custLinFactNeighborY="-3748">
        <dgm:presLayoutVars>
          <dgm:chMax val="4"/>
        </dgm:presLayoutVars>
      </dgm:prSet>
      <dgm:spPr/>
    </dgm:pt>
    <dgm:pt modelId="{2854AD07-F90B-4862-83D6-DC978BBE6955}" type="pres">
      <dgm:prSet presAssocID="{8821F704-76D1-4641-8258-157BDDB594FA}" presName="childrenComposite" presStyleCnt="0"/>
      <dgm:spPr/>
    </dgm:pt>
    <dgm:pt modelId="{70E86CEC-60A7-4FC1-A5EA-D7C9FE55AE24}" type="pres">
      <dgm:prSet presAssocID="{8821F704-76D1-4641-8258-157BDDB594FA}" presName="dummyMaxCanvas_ChildArea" presStyleCnt="0"/>
      <dgm:spPr/>
    </dgm:pt>
    <dgm:pt modelId="{C44F1D1D-128F-436E-819D-E69EE07AD51B}" type="pres">
      <dgm:prSet presAssocID="{8821F704-76D1-4641-8258-157BDDB594FA}" presName="fulcrum" presStyleLbl="alignAccFollowNode1" presStyleIdx="2" presStyleCnt="4"/>
      <dgm:spPr/>
    </dgm:pt>
    <dgm:pt modelId="{4F9ED421-ACEF-47B8-8988-C3CD87096700}" type="pres">
      <dgm:prSet presAssocID="{8821F704-76D1-4641-8258-157BDDB594FA}" presName="balance_13" presStyleLbl="alignAccFollowNode1" presStyleIdx="3" presStyleCnt="4">
        <dgm:presLayoutVars>
          <dgm:bulletEnabled val="1"/>
        </dgm:presLayoutVars>
      </dgm:prSet>
      <dgm:spPr/>
    </dgm:pt>
    <dgm:pt modelId="{3569D7EC-4BAE-4712-9053-857F502B5E0B}" type="pres">
      <dgm:prSet presAssocID="{8821F704-76D1-4641-8258-157BDDB594FA}" presName="right_13_1" presStyleLbl="node1" presStyleIdx="0" presStyleCnt="4">
        <dgm:presLayoutVars>
          <dgm:bulletEnabled val="1"/>
        </dgm:presLayoutVars>
      </dgm:prSet>
      <dgm:spPr/>
    </dgm:pt>
    <dgm:pt modelId="{0F084A12-FD94-49FB-A481-270237648C3D}" type="pres">
      <dgm:prSet presAssocID="{8821F704-76D1-4641-8258-157BDDB594FA}" presName="right_13_2" presStyleLbl="node1" presStyleIdx="1" presStyleCnt="4">
        <dgm:presLayoutVars>
          <dgm:bulletEnabled val="1"/>
        </dgm:presLayoutVars>
      </dgm:prSet>
      <dgm:spPr/>
    </dgm:pt>
    <dgm:pt modelId="{EB5E002C-160B-46EA-9DB3-54F4033A10D7}" type="pres">
      <dgm:prSet presAssocID="{8821F704-76D1-4641-8258-157BDDB594FA}" presName="right_13_3" presStyleLbl="node1" presStyleIdx="2" presStyleCnt="4">
        <dgm:presLayoutVars>
          <dgm:bulletEnabled val="1"/>
        </dgm:presLayoutVars>
      </dgm:prSet>
      <dgm:spPr/>
    </dgm:pt>
    <dgm:pt modelId="{E4CD8288-465B-453E-B80D-8DBC171A0C3B}" type="pres">
      <dgm:prSet presAssocID="{8821F704-76D1-4641-8258-157BDDB594FA}" presName="left_13_1" presStyleLbl="node1" presStyleIdx="3" presStyleCnt="4">
        <dgm:presLayoutVars>
          <dgm:bulletEnabled val="1"/>
        </dgm:presLayoutVars>
      </dgm:prSet>
      <dgm:spPr/>
    </dgm:pt>
  </dgm:ptLst>
  <dgm:cxnLst>
    <dgm:cxn modelId="{2B4AEE00-4CB7-4825-A40B-2A37CE27C248}" type="presOf" srcId="{36DCAEC0-A49F-47E6-BD24-7502DBC3E16E}" destId="{0F084A12-FD94-49FB-A481-270237648C3D}" srcOrd="0" destOrd="0" presId="urn:microsoft.com/office/officeart/2005/8/layout/balance1"/>
    <dgm:cxn modelId="{5AB7A219-69E3-4374-A457-C9F5D019056F}" srcId="{0B356E8E-4EA9-4DB4-8EDA-5F6EECD336C1}" destId="{27314872-AF53-45BB-80BA-C1B5C0F0D42A}" srcOrd="2" destOrd="0" parTransId="{B4263126-8951-49FA-A980-9818BD4BD5A7}" sibTransId="{72851BE5-B5F6-4F86-AA83-A90D1E26733C}"/>
    <dgm:cxn modelId="{0FEB1724-8021-4225-8F35-304D55F2501C}" srcId="{8821F704-76D1-4641-8258-157BDDB594FA}" destId="{3BD2C7B7-ADF5-42F3-B185-C9A5915FCB01}" srcOrd="0" destOrd="0" parTransId="{90BD0C8B-7F32-407F-965B-81868FA13D95}" sibTransId="{69BC9FB6-A506-4759-B802-C28B1A41D234}"/>
    <dgm:cxn modelId="{B0AC5D40-0AB6-4BB8-8675-455DBCFD754D}" type="presOf" srcId="{6C0A2338-BC22-4603-B343-5E97069A63DE}" destId="{3569D7EC-4BAE-4712-9053-857F502B5E0B}" srcOrd="0" destOrd="0" presId="urn:microsoft.com/office/officeart/2005/8/layout/balance1"/>
    <dgm:cxn modelId="{F0D73947-0397-40C0-9D0D-94C98E1B762D}" srcId="{3BD2C7B7-ADF5-42F3-B185-C9A5915FCB01}" destId="{BA81286A-C0A2-4EAE-875D-6024349AF708}" srcOrd="0" destOrd="0" parTransId="{8E1FB2A5-5A5F-4D2A-9DAA-AA205233AC00}" sibTransId="{68B1E078-AC31-4E87-84E4-E4914B5E54EF}"/>
    <dgm:cxn modelId="{2D41304F-167C-4F2B-8988-9AC7A9DD20B1}" srcId="{0B356E8E-4EA9-4DB4-8EDA-5F6EECD336C1}" destId="{6C0A2338-BC22-4603-B343-5E97069A63DE}" srcOrd="0" destOrd="0" parTransId="{82BF49BB-C1F2-4A9B-AEFC-2D0CCDF71752}" sibTransId="{708DF423-0401-4EB0-AE2F-8637AA4A25F6}"/>
    <dgm:cxn modelId="{310AD888-DFBE-4E0A-B3C8-1D93E839C5E2}" type="presOf" srcId="{3BD2C7B7-ADF5-42F3-B185-C9A5915FCB01}" destId="{B9AA245A-F895-4977-A413-063894589561}" srcOrd="0" destOrd="0" presId="urn:microsoft.com/office/officeart/2005/8/layout/balance1"/>
    <dgm:cxn modelId="{DE484DA4-BBDB-4046-A296-72FB6C8DA3A1}" type="presOf" srcId="{BA81286A-C0A2-4EAE-875D-6024349AF708}" destId="{E4CD8288-465B-453E-B80D-8DBC171A0C3B}" srcOrd="0" destOrd="0" presId="urn:microsoft.com/office/officeart/2005/8/layout/balance1"/>
    <dgm:cxn modelId="{EB72C9B3-2597-4840-9B37-3D4BCB9DE9F3}" srcId="{8821F704-76D1-4641-8258-157BDDB594FA}" destId="{0B356E8E-4EA9-4DB4-8EDA-5F6EECD336C1}" srcOrd="1" destOrd="0" parTransId="{ACA4FD2C-531A-469F-B0CF-B0A9657C83DE}" sibTransId="{275F22EF-729D-498A-9E83-9202A327889A}"/>
    <dgm:cxn modelId="{3F376CD8-0490-4C97-9C91-746AE4C74573}" type="presOf" srcId="{27314872-AF53-45BB-80BA-C1B5C0F0D42A}" destId="{EB5E002C-160B-46EA-9DB3-54F4033A10D7}" srcOrd="0" destOrd="0" presId="urn:microsoft.com/office/officeart/2005/8/layout/balance1"/>
    <dgm:cxn modelId="{22618FE1-913B-4CE6-BAFE-23F90B003CE0}" type="presOf" srcId="{8821F704-76D1-4641-8258-157BDDB594FA}" destId="{74993FC2-3297-4AE1-A85B-9E13A0F5D2AD}" srcOrd="0" destOrd="0" presId="urn:microsoft.com/office/officeart/2005/8/layout/balance1"/>
    <dgm:cxn modelId="{E60629E6-B376-46CB-A72F-B7953BDE6157}" srcId="{0B356E8E-4EA9-4DB4-8EDA-5F6EECD336C1}" destId="{36DCAEC0-A49F-47E6-BD24-7502DBC3E16E}" srcOrd="1" destOrd="0" parTransId="{80FCACF7-67AB-49B2-AAA9-97DDEA3DB710}" sibTransId="{1D4D3FD3-6DD4-436F-BB79-1FD41BCF427E}"/>
    <dgm:cxn modelId="{86D5B2FB-E3D7-4F0E-87AB-A1DBA380C6D5}" type="presOf" srcId="{0B356E8E-4EA9-4DB4-8EDA-5F6EECD336C1}" destId="{B9CB1E3B-A9F6-455C-B2B4-4C57C7AC4B54}" srcOrd="0" destOrd="0" presId="urn:microsoft.com/office/officeart/2005/8/layout/balance1"/>
    <dgm:cxn modelId="{445CC95E-77F2-4AE0-9833-E4D282B1639F}" type="presParOf" srcId="{74993FC2-3297-4AE1-A85B-9E13A0F5D2AD}" destId="{41BDDAAE-7E9B-4484-8835-90BD874ACB98}" srcOrd="0" destOrd="0" presId="urn:microsoft.com/office/officeart/2005/8/layout/balance1"/>
    <dgm:cxn modelId="{97F8D9D4-62C4-4DF9-9B7C-F1F8856186C3}" type="presParOf" srcId="{74993FC2-3297-4AE1-A85B-9E13A0F5D2AD}" destId="{845F4DA0-D83F-4D30-869B-D27BF261129F}" srcOrd="1" destOrd="0" presId="urn:microsoft.com/office/officeart/2005/8/layout/balance1"/>
    <dgm:cxn modelId="{EFFBD1BC-1643-49FC-BD4D-45274F3C0632}" type="presParOf" srcId="{845F4DA0-D83F-4D30-869B-D27BF261129F}" destId="{B9AA245A-F895-4977-A413-063894589561}" srcOrd="0" destOrd="0" presId="urn:microsoft.com/office/officeart/2005/8/layout/balance1"/>
    <dgm:cxn modelId="{F7F83180-B399-4385-AA92-20482BCFDB52}" type="presParOf" srcId="{845F4DA0-D83F-4D30-869B-D27BF261129F}" destId="{B9CB1E3B-A9F6-455C-B2B4-4C57C7AC4B54}" srcOrd="1" destOrd="0" presId="urn:microsoft.com/office/officeart/2005/8/layout/balance1"/>
    <dgm:cxn modelId="{F4B58366-0454-4D92-96ED-12F73DA66D40}" type="presParOf" srcId="{74993FC2-3297-4AE1-A85B-9E13A0F5D2AD}" destId="{2854AD07-F90B-4862-83D6-DC978BBE6955}" srcOrd="2" destOrd="0" presId="urn:microsoft.com/office/officeart/2005/8/layout/balance1"/>
    <dgm:cxn modelId="{8FC509BE-B306-4B1D-99B5-D331AF7DF8F3}" type="presParOf" srcId="{2854AD07-F90B-4862-83D6-DC978BBE6955}" destId="{70E86CEC-60A7-4FC1-A5EA-D7C9FE55AE24}" srcOrd="0" destOrd="0" presId="urn:microsoft.com/office/officeart/2005/8/layout/balance1"/>
    <dgm:cxn modelId="{10562CD4-A9EA-4659-A656-66F280B4F601}" type="presParOf" srcId="{2854AD07-F90B-4862-83D6-DC978BBE6955}" destId="{C44F1D1D-128F-436E-819D-E69EE07AD51B}" srcOrd="1" destOrd="0" presId="urn:microsoft.com/office/officeart/2005/8/layout/balance1"/>
    <dgm:cxn modelId="{1CF7E979-EEC3-4E37-9F1B-88326B3DEADC}" type="presParOf" srcId="{2854AD07-F90B-4862-83D6-DC978BBE6955}" destId="{4F9ED421-ACEF-47B8-8988-C3CD87096700}" srcOrd="2" destOrd="0" presId="urn:microsoft.com/office/officeart/2005/8/layout/balance1"/>
    <dgm:cxn modelId="{F2B00A50-10A5-44CD-BD97-B2302DC99E6B}" type="presParOf" srcId="{2854AD07-F90B-4862-83D6-DC978BBE6955}" destId="{3569D7EC-4BAE-4712-9053-857F502B5E0B}" srcOrd="3" destOrd="0" presId="urn:microsoft.com/office/officeart/2005/8/layout/balance1"/>
    <dgm:cxn modelId="{BD1E3CEA-F775-421F-93DA-BCE29BFD5DDD}" type="presParOf" srcId="{2854AD07-F90B-4862-83D6-DC978BBE6955}" destId="{0F084A12-FD94-49FB-A481-270237648C3D}" srcOrd="4" destOrd="0" presId="urn:microsoft.com/office/officeart/2005/8/layout/balance1"/>
    <dgm:cxn modelId="{19CC9D1C-D38D-4475-A445-4EC1F6BC6627}" type="presParOf" srcId="{2854AD07-F90B-4862-83D6-DC978BBE6955}" destId="{EB5E002C-160B-46EA-9DB3-54F4033A10D7}" srcOrd="5" destOrd="0" presId="urn:microsoft.com/office/officeart/2005/8/layout/balance1"/>
    <dgm:cxn modelId="{D765635B-6D06-43D4-8531-556BA76A2531}" type="presParOf" srcId="{2854AD07-F90B-4862-83D6-DC978BBE6955}" destId="{E4CD8288-465B-453E-B80D-8DBC171A0C3B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A2BF73-F547-463E-BA1F-D8F27C04915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43EBC63-8661-45AD-BD86-C39BBF01DBF1}" type="pres">
      <dgm:prSet presAssocID="{66A2BF73-F547-463E-BA1F-D8F27C049150}" presName="Name0" presStyleCnt="0">
        <dgm:presLayoutVars>
          <dgm:chMax val="7"/>
          <dgm:resizeHandles val="exact"/>
        </dgm:presLayoutVars>
      </dgm:prSet>
      <dgm:spPr/>
    </dgm:pt>
  </dgm:ptLst>
  <dgm:cxnLst>
    <dgm:cxn modelId="{A2EF5188-FB49-4C4F-B9B7-5DE98ADDDC49}" type="presOf" srcId="{66A2BF73-F547-463E-BA1F-D8F27C049150}" destId="{E43EBC63-8661-45AD-BD86-C39BBF01DBF1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ECF6A-9059-4C76-959D-882F58748D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99DA6D7-0FD4-43B8-90CB-9C20B2D4C6F9}">
      <dgm:prSet phldrT="[Text]"/>
      <dgm:spPr/>
      <dgm:t>
        <a:bodyPr/>
        <a:lstStyle/>
        <a:p>
          <a:r>
            <a:rPr lang="de-DE" b="1" dirty="0"/>
            <a:t>Klasse 11/12</a:t>
          </a:r>
        </a:p>
      </dgm:t>
    </dgm:pt>
    <dgm:pt modelId="{277E56F4-4FBD-4AA7-8206-DA5E4AE1B6DA}" type="parTrans" cxnId="{E73FE5E6-9A25-409D-9C97-F816E21708C9}">
      <dgm:prSet/>
      <dgm:spPr/>
      <dgm:t>
        <a:bodyPr/>
        <a:lstStyle/>
        <a:p>
          <a:endParaRPr lang="de-DE"/>
        </a:p>
      </dgm:t>
    </dgm:pt>
    <dgm:pt modelId="{19B1DD34-140E-436B-B153-5D57063DD90F}" type="sibTrans" cxnId="{E73FE5E6-9A25-409D-9C97-F816E21708C9}">
      <dgm:prSet/>
      <dgm:spPr/>
      <dgm:t>
        <a:bodyPr/>
        <a:lstStyle/>
        <a:p>
          <a:endParaRPr lang="de-DE"/>
        </a:p>
      </dgm:t>
    </dgm:pt>
    <dgm:pt modelId="{A475D170-AC1C-43C5-ABB1-CB251A0B2E48}">
      <dgm:prSet phldrT="[Text]"/>
      <dgm:spPr/>
      <dgm:t>
        <a:bodyPr/>
        <a:lstStyle/>
        <a:p>
          <a:r>
            <a:rPr lang="de-DE" b="1" dirty="0"/>
            <a:t>Klasse 9/10</a:t>
          </a:r>
        </a:p>
      </dgm:t>
    </dgm:pt>
    <dgm:pt modelId="{D35CB999-4877-4032-A08A-489AA7203558}" type="parTrans" cxnId="{6D339C2A-B27C-4C1B-B482-D2935E000D1A}">
      <dgm:prSet/>
      <dgm:spPr/>
      <dgm:t>
        <a:bodyPr/>
        <a:lstStyle/>
        <a:p>
          <a:endParaRPr lang="de-DE"/>
        </a:p>
      </dgm:t>
    </dgm:pt>
    <dgm:pt modelId="{7F5A7513-5B09-49D9-97ED-413B44AAFDCD}" type="sibTrans" cxnId="{6D339C2A-B27C-4C1B-B482-D2935E000D1A}">
      <dgm:prSet/>
      <dgm:spPr/>
      <dgm:t>
        <a:bodyPr/>
        <a:lstStyle/>
        <a:p>
          <a:endParaRPr lang="de-DE"/>
        </a:p>
      </dgm:t>
    </dgm:pt>
    <dgm:pt modelId="{4F5E36A0-5128-4343-BC8A-832B01BD347F}">
      <dgm:prSet phldrT="[Text]"/>
      <dgm:spPr/>
      <dgm:t>
        <a:bodyPr/>
        <a:lstStyle/>
        <a:p>
          <a:r>
            <a:rPr lang="de-DE" b="1" dirty="0"/>
            <a:t>Klasse 7/8</a:t>
          </a:r>
        </a:p>
      </dgm:t>
    </dgm:pt>
    <dgm:pt modelId="{FA787AA6-349D-49F2-88F6-B9F7B0A5A679}" type="parTrans" cxnId="{CE0E915C-5CA4-4765-8F9E-A2AAA1B3BE0F}">
      <dgm:prSet/>
      <dgm:spPr/>
      <dgm:t>
        <a:bodyPr/>
        <a:lstStyle/>
        <a:p>
          <a:endParaRPr lang="de-DE"/>
        </a:p>
      </dgm:t>
    </dgm:pt>
    <dgm:pt modelId="{CA1D1894-E92B-4278-A992-9D408ECD67FA}" type="sibTrans" cxnId="{CE0E915C-5CA4-4765-8F9E-A2AAA1B3BE0F}">
      <dgm:prSet/>
      <dgm:spPr/>
      <dgm:t>
        <a:bodyPr/>
        <a:lstStyle/>
        <a:p>
          <a:endParaRPr lang="de-DE"/>
        </a:p>
      </dgm:t>
    </dgm:pt>
    <dgm:pt modelId="{121D22BA-B1F2-43A5-A273-694557BA4575}">
      <dgm:prSet phldrT="[Text]"/>
      <dgm:spPr/>
      <dgm:t>
        <a:bodyPr/>
        <a:lstStyle/>
        <a:p>
          <a:r>
            <a:rPr lang="de-DE" b="1" dirty="0"/>
            <a:t>Klasse 5/6</a:t>
          </a:r>
        </a:p>
      </dgm:t>
    </dgm:pt>
    <dgm:pt modelId="{739193F2-E86F-48EA-938A-D26920A4E592}" type="parTrans" cxnId="{F8515EC6-6BA8-4317-8E83-063B61448CE4}">
      <dgm:prSet/>
      <dgm:spPr/>
      <dgm:t>
        <a:bodyPr/>
        <a:lstStyle/>
        <a:p>
          <a:endParaRPr lang="de-DE"/>
        </a:p>
      </dgm:t>
    </dgm:pt>
    <dgm:pt modelId="{5CE0D6D6-F331-435E-92B9-63F70B522807}" type="sibTrans" cxnId="{F8515EC6-6BA8-4317-8E83-063B61448CE4}">
      <dgm:prSet/>
      <dgm:spPr/>
      <dgm:t>
        <a:bodyPr/>
        <a:lstStyle/>
        <a:p>
          <a:endParaRPr lang="de-DE"/>
        </a:p>
      </dgm:t>
    </dgm:pt>
    <dgm:pt modelId="{9D65EC2D-0B86-4168-9054-2A8A829BEA8A}" type="pres">
      <dgm:prSet presAssocID="{FB0ECF6A-9059-4C76-959D-882F58748DA2}" presName="Name0" presStyleCnt="0">
        <dgm:presLayoutVars>
          <dgm:chMax val="7"/>
          <dgm:resizeHandles val="exact"/>
        </dgm:presLayoutVars>
      </dgm:prSet>
      <dgm:spPr/>
    </dgm:pt>
    <dgm:pt modelId="{61B3EDC8-6F0C-44C6-8E2D-041B5B359002}" type="pres">
      <dgm:prSet presAssocID="{FB0ECF6A-9059-4C76-959D-882F58748DA2}" presName="comp1" presStyleCnt="0"/>
      <dgm:spPr/>
    </dgm:pt>
    <dgm:pt modelId="{DF236F50-BF25-4EDD-B6B8-68E6F2C142C7}" type="pres">
      <dgm:prSet presAssocID="{FB0ECF6A-9059-4C76-959D-882F58748DA2}" presName="circle1" presStyleLbl="node1" presStyleIdx="0" presStyleCnt="4" custLinFactNeighborX="57108"/>
      <dgm:spPr/>
    </dgm:pt>
    <dgm:pt modelId="{9DACD42F-675C-45B8-861F-D61A3E7A7386}" type="pres">
      <dgm:prSet presAssocID="{FB0ECF6A-9059-4C76-959D-882F58748DA2}" presName="c1text" presStyleLbl="node1" presStyleIdx="0" presStyleCnt="4">
        <dgm:presLayoutVars>
          <dgm:bulletEnabled val="1"/>
        </dgm:presLayoutVars>
      </dgm:prSet>
      <dgm:spPr/>
    </dgm:pt>
    <dgm:pt modelId="{9BB34B55-4A3A-4406-83C3-AF62F20E11E0}" type="pres">
      <dgm:prSet presAssocID="{FB0ECF6A-9059-4C76-959D-882F58748DA2}" presName="comp2" presStyleCnt="0"/>
      <dgm:spPr/>
    </dgm:pt>
    <dgm:pt modelId="{924EB6B2-8A0B-499C-8530-814BF84E843A}" type="pres">
      <dgm:prSet presAssocID="{FB0ECF6A-9059-4C76-959D-882F58748DA2}" presName="circle2" presStyleLbl="node1" presStyleIdx="1" presStyleCnt="4" custLinFactNeighborX="0" custLinFactNeighborY="-556"/>
      <dgm:spPr/>
    </dgm:pt>
    <dgm:pt modelId="{A5B29948-2097-479E-868E-39A906B65C6A}" type="pres">
      <dgm:prSet presAssocID="{FB0ECF6A-9059-4C76-959D-882F58748DA2}" presName="c2text" presStyleLbl="node1" presStyleIdx="1" presStyleCnt="4">
        <dgm:presLayoutVars>
          <dgm:bulletEnabled val="1"/>
        </dgm:presLayoutVars>
      </dgm:prSet>
      <dgm:spPr/>
    </dgm:pt>
    <dgm:pt modelId="{A7787929-76CC-4AB3-B455-17ADB9352F48}" type="pres">
      <dgm:prSet presAssocID="{FB0ECF6A-9059-4C76-959D-882F58748DA2}" presName="comp3" presStyleCnt="0"/>
      <dgm:spPr/>
    </dgm:pt>
    <dgm:pt modelId="{B67F937A-CEAF-4765-8F48-9F082014E83B}" type="pres">
      <dgm:prSet presAssocID="{FB0ECF6A-9059-4C76-959D-882F58748DA2}" presName="circle3" presStyleLbl="node1" presStyleIdx="2" presStyleCnt="4" custLinFactNeighborX="-57050" custLinFactNeighborY="0"/>
      <dgm:spPr/>
    </dgm:pt>
    <dgm:pt modelId="{9AAE3B94-EDCD-4573-B454-5CFF77E03236}" type="pres">
      <dgm:prSet presAssocID="{FB0ECF6A-9059-4C76-959D-882F58748DA2}" presName="c3text" presStyleLbl="node1" presStyleIdx="2" presStyleCnt="4">
        <dgm:presLayoutVars>
          <dgm:bulletEnabled val="1"/>
        </dgm:presLayoutVars>
      </dgm:prSet>
      <dgm:spPr/>
    </dgm:pt>
    <dgm:pt modelId="{1C13D3E6-4441-41E0-AB61-B902CC91A90A}" type="pres">
      <dgm:prSet presAssocID="{FB0ECF6A-9059-4C76-959D-882F58748DA2}" presName="comp4" presStyleCnt="0"/>
      <dgm:spPr/>
    </dgm:pt>
    <dgm:pt modelId="{419A0D47-20F6-4330-A824-DA547566A08D}" type="pres">
      <dgm:prSet presAssocID="{FB0ECF6A-9059-4C76-959D-882F58748DA2}" presName="circle4" presStyleLbl="node1" presStyleIdx="3" presStyleCnt="4" custLinFactX="-73812" custLinFactNeighborX="-100000" custLinFactNeighborY="0"/>
      <dgm:spPr/>
    </dgm:pt>
    <dgm:pt modelId="{C06E0E29-BEB4-4977-93C0-037F3873867A}" type="pres">
      <dgm:prSet presAssocID="{FB0ECF6A-9059-4C76-959D-882F58748DA2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BFACD22-40DF-4F09-9837-25A6AB4A4F13}" type="presOf" srcId="{FB0ECF6A-9059-4C76-959D-882F58748DA2}" destId="{9D65EC2D-0B86-4168-9054-2A8A829BEA8A}" srcOrd="0" destOrd="0" presId="urn:microsoft.com/office/officeart/2005/8/layout/venn2"/>
    <dgm:cxn modelId="{6D339C2A-B27C-4C1B-B482-D2935E000D1A}" srcId="{FB0ECF6A-9059-4C76-959D-882F58748DA2}" destId="{A475D170-AC1C-43C5-ABB1-CB251A0B2E48}" srcOrd="1" destOrd="0" parTransId="{D35CB999-4877-4032-A08A-489AA7203558}" sibTransId="{7F5A7513-5B09-49D9-97ED-413B44AAFDCD}"/>
    <dgm:cxn modelId="{CE0E915C-5CA4-4765-8F9E-A2AAA1B3BE0F}" srcId="{FB0ECF6A-9059-4C76-959D-882F58748DA2}" destId="{4F5E36A0-5128-4343-BC8A-832B01BD347F}" srcOrd="2" destOrd="0" parTransId="{FA787AA6-349D-49F2-88F6-B9F7B0A5A679}" sibTransId="{CA1D1894-E92B-4278-A992-9D408ECD67FA}"/>
    <dgm:cxn modelId="{99E17446-0057-440C-8C5B-3D84EEABCCDA}" type="presOf" srcId="{299DA6D7-0FD4-43B8-90CB-9C20B2D4C6F9}" destId="{DF236F50-BF25-4EDD-B6B8-68E6F2C142C7}" srcOrd="0" destOrd="0" presId="urn:microsoft.com/office/officeart/2005/8/layout/venn2"/>
    <dgm:cxn modelId="{7AB21375-3FB6-4C9E-9B7C-80121AADB6CB}" type="presOf" srcId="{299DA6D7-0FD4-43B8-90CB-9C20B2D4C6F9}" destId="{9DACD42F-675C-45B8-861F-D61A3E7A7386}" srcOrd="1" destOrd="0" presId="urn:microsoft.com/office/officeart/2005/8/layout/venn2"/>
    <dgm:cxn modelId="{75EFFCAE-F42B-43D1-9BF6-F549B2DAE69E}" type="presOf" srcId="{121D22BA-B1F2-43A5-A273-694557BA4575}" destId="{C06E0E29-BEB4-4977-93C0-037F3873867A}" srcOrd="1" destOrd="0" presId="urn:microsoft.com/office/officeart/2005/8/layout/venn2"/>
    <dgm:cxn modelId="{EE5C65B6-7D12-4BE9-9E90-5C519D9AF95D}" type="presOf" srcId="{121D22BA-B1F2-43A5-A273-694557BA4575}" destId="{419A0D47-20F6-4330-A824-DA547566A08D}" srcOrd="0" destOrd="0" presId="urn:microsoft.com/office/officeart/2005/8/layout/venn2"/>
    <dgm:cxn modelId="{823799BA-1D60-458F-A95A-DC9A69F9B050}" type="presOf" srcId="{A475D170-AC1C-43C5-ABB1-CB251A0B2E48}" destId="{A5B29948-2097-479E-868E-39A906B65C6A}" srcOrd="1" destOrd="0" presId="urn:microsoft.com/office/officeart/2005/8/layout/venn2"/>
    <dgm:cxn modelId="{F8515EC6-6BA8-4317-8E83-063B61448CE4}" srcId="{FB0ECF6A-9059-4C76-959D-882F58748DA2}" destId="{121D22BA-B1F2-43A5-A273-694557BA4575}" srcOrd="3" destOrd="0" parTransId="{739193F2-E86F-48EA-938A-D26920A4E592}" sibTransId="{5CE0D6D6-F331-435E-92B9-63F70B522807}"/>
    <dgm:cxn modelId="{1B4DABD3-CCEF-480E-BEBA-ECCE2F9DF602}" type="presOf" srcId="{4F5E36A0-5128-4343-BC8A-832B01BD347F}" destId="{9AAE3B94-EDCD-4573-B454-5CFF77E03236}" srcOrd="1" destOrd="0" presId="urn:microsoft.com/office/officeart/2005/8/layout/venn2"/>
    <dgm:cxn modelId="{E73FE5E6-9A25-409D-9C97-F816E21708C9}" srcId="{FB0ECF6A-9059-4C76-959D-882F58748DA2}" destId="{299DA6D7-0FD4-43B8-90CB-9C20B2D4C6F9}" srcOrd="0" destOrd="0" parTransId="{277E56F4-4FBD-4AA7-8206-DA5E4AE1B6DA}" sibTransId="{19B1DD34-140E-436B-B153-5D57063DD90F}"/>
    <dgm:cxn modelId="{04790FF2-DE5E-4511-905B-E2CD1F8FC4C9}" type="presOf" srcId="{A475D170-AC1C-43C5-ABB1-CB251A0B2E48}" destId="{924EB6B2-8A0B-499C-8530-814BF84E843A}" srcOrd="0" destOrd="0" presId="urn:microsoft.com/office/officeart/2005/8/layout/venn2"/>
    <dgm:cxn modelId="{E1A737F9-C750-43B9-BE24-1F2C09A3255B}" type="presOf" srcId="{4F5E36A0-5128-4343-BC8A-832B01BD347F}" destId="{B67F937A-CEAF-4765-8F48-9F082014E83B}" srcOrd="0" destOrd="0" presId="urn:microsoft.com/office/officeart/2005/8/layout/venn2"/>
    <dgm:cxn modelId="{7AB060D1-AD3D-436A-A858-98A9D8E1044E}" type="presParOf" srcId="{9D65EC2D-0B86-4168-9054-2A8A829BEA8A}" destId="{61B3EDC8-6F0C-44C6-8E2D-041B5B359002}" srcOrd="0" destOrd="0" presId="urn:microsoft.com/office/officeart/2005/8/layout/venn2"/>
    <dgm:cxn modelId="{229600AB-EB43-4D2F-B0C0-7075DE1A9E0A}" type="presParOf" srcId="{61B3EDC8-6F0C-44C6-8E2D-041B5B359002}" destId="{DF236F50-BF25-4EDD-B6B8-68E6F2C142C7}" srcOrd="0" destOrd="0" presId="urn:microsoft.com/office/officeart/2005/8/layout/venn2"/>
    <dgm:cxn modelId="{5A34C48C-ED76-41C6-92CF-B04F0F742917}" type="presParOf" srcId="{61B3EDC8-6F0C-44C6-8E2D-041B5B359002}" destId="{9DACD42F-675C-45B8-861F-D61A3E7A7386}" srcOrd="1" destOrd="0" presId="urn:microsoft.com/office/officeart/2005/8/layout/venn2"/>
    <dgm:cxn modelId="{D193A567-CB54-4E0A-82AD-3F70764AFD58}" type="presParOf" srcId="{9D65EC2D-0B86-4168-9054-2A8A829BEA8A}" destId="{9BB34B55-4A3A-4406-83C3-AF62F20E11E0}" srcOrd="1" destOrd="0" presId="urn:microsoft.com/office/officeart/2005/8/layout/venn2"/>
    <dgm:cxn modelId="{EA8C5D62-D6C5-4350-862D-432551AF4AAE}" type="presParOf" srcId="{9BB34B55-4A3A-4406-83C3-AF62F20E11E0}" destId="{924EB6B2-8A0B-499C-8530-814BF84E843A}" srcOrd="0" destOrd="0" presId="urn:microsoft.com/office/officeart/2005/8/layout/venn2"/>
    <dgm:cxn modelId="{C3AF12EF-820F-4DAE-AC9B-60EAFD5182C6}" type="presParOf" srcId="{9BB34B55-4A3A-4406-83C3-AF62F20E11E0}" destId="{A5B29948-2097-479E-868E-39A906B65C6A}" srcOrd="1" destOrd="0" presId="urn:microsoft.com/office/officeart/2005/8/layout/venn2"/>
    <dgm:cxn modelId="{8BD4AD53-1F4C-4483-BAA3-4DF478636249}" type="presParOf" srcId="{9D65EC2D-0B86-4168-9054-2A8A829BEA8A}" destId="{A7787929-76CC-4AB3-B455-17ADB9352F48}" srcOrd="2" destOrd="0" presId="urn:microsoft.com/office/officeart/2005/8/layout/venn2"/>
    <dgm:cxn modelId="{AFC3685B-7526-4683-9728-73A1069B5C77}" type="presParOf" srcId="{A7787929-76CC-4AB3-B455-17ADB9352F48}" destId="{B67F937A-CEAF-4765-8F48-9F082014E83B}" srcOrd="0" destOrd="0" presId="urn:microsoft.com/office/officeart/2005/8/layout/venn2"/>
    <dgm:cxn modelId="{E978280D-363F-4C7F-86B0-71BC8D6471B6}" type="presParOf" srcId="{A7787929-76CC-4AB3-B455-17ADB9352F48}" destId="{9AAE3B94-EDCD-4573-B454-5CFF77E03236}" srcOrd="1" destOrd="0" presId="urn:microsoft.com/office/officeart/2005/8/layout/venn2"/>
    <dgm:cxn modelId="{6998BAFD-6B58-4621-86C8-FB742B905E4D}" type="presParOf" srcId="{9D65EC2D-0B86-4168-9054-2A8A829BEA8A}" destId="{1C13D3E6-4441-41E0-AB61-B902CC91A90A}" srcOrd="3" destOrd="0" presId="urn:microsoft.com/office/officeart/2005/8/layout/venn2"/>
    <dgm:cxn modelId="{9C72852A-F584-4A4D-83DE-0F64D8EFC142}" type="presParOf" srcId="{1C13D3E6-4441-41E0-AB61-B902CC91A90A}" destId="{419A0D47-20F6-4330-A824-DA547566A08D}" srcOrd="0" destOrd="0" presId="urn:microsoft.com/office/officeart/2005/8/layout/venn2"/>
    <dgm:cxn modelId="{39818AB6-B3F1-40FB-A156-47E63667B629}" type="presParOf" srcId="{1C13D3E6-4441-41E0-AB61-B902CC91A90A}" destId="{C06E0E29-BEB4-4977-93C0-037F3873867A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05DCA5-DEAA-4F74-8B76-C1F345A1715C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5F80986-B6BD-493D-A6D6-7761696390E5}">
      <dgm:prSet phldrT="[Text]"/>
      <dgm:spPr/>
      <dgm:t>
        <a:bodyPr/>
        <a:lstStyle/>
        <a:p>
          <a:r>
            <a:rPr lang="de-DE" dirty="0"/>
            <a:t>Klasse 11/12</a:t>
          </a:r>
        </a:p>
      </dgm:t>
    </dgm:pt>
    <dgm:pt modelId="{7161CB48-D231-4C4C-B0B6-34B54F0E6465}" type="parTrans" cxnId="{FC364AB7-BB38-465C-8976-D3C0EC25F741}">
      <dgm:prSet/>
      <dgm:spPr/>
      <dgm:t>
        <a:bodyPr/>
        <a:lstStyle/>
        <a:p>
          <a:endParaRPr lang="de-DE"/>
        </a:p>
      </dgm:t>
    </dgm:pt>
    <dgm:pt modelId="{A5153032-4CB0-4957-9267-1DA07A4B94E9}" type="sibTrans" cxnId="{FC364AB7-BB38-465C-8976-D3C0EC25F741}">
      <dgm:prSet/>
      <dgm:spPr/>
      <dgm:t>
        <a:bodyPr/>
        <a:lstStyle/>
        <a:p>
          <a:endParaRPr lang="de-DE"/>
        </a:p>
      </dgm:t>
    </dgm:pt>
    <dgm:pt modelId="{B6874B9B-F553-42FB-BD60-AE9B58F24408}">
      <dgm:prSet phldrT="[Text]" custT="1"/>
      <dgm:spPr/>
      <dgm:t>
        <a:bodyPr/>
        <a:lstStyle/>
        <a:p>
          <a:r>
            <a:rPr lang="de-DE" sz="1300" dirty="0"/>
            <a:t>Freiheit und Selbst-verständnis des  Menschen</a:t>
          </a:r>
        </a:p>
        <a:p>
          <a:endParaRPr lang="de-DE" sz="1300" dirty="0"/>
        </a:p>
        <a:p>
          <a:r>
            <a:rPr lang="de-DE" sz="1300" dirty="0"/>
            <a:t>Gerechtigkeit, Recht und Zusammenleben</a:t>
          </a:r>
        </a:p>
        <a:p>
          <a:endParaRPr lang="de-DE" sz="1300" dirty="0"/>
        </a:p>
        <a:p>
          <a:r>
            <a:rPr lang="de-DE" sz="1300" dirty="0"/>
            <a:t>In 3.3.4.2. Angewandte Ethik: Medienethik</a:t>
          </a:r>
        </a:p>
        <a:p>
          <a:endParaRPr lang="de-DE" sz="1300" dirty="0"/>
        </a:p>
        <a:p>
          <a:r>
            <a:rPr lang="de-DE" sz="1300" dirty="0"/>
            <a:t>In 3.3.4.2. Angewandte Ethik: Naturethik</a:t>
          </a:r>
        </a:p>
      </dgm:t>
    </dgm:pt>
    <dgm:pt modelId="{7AC8F985-BC79-4051-89DE-BDADE15FD39D}" type="parTrans" cxnId="{5A100824-FDD7-4D09-A9D1-49FD68AFCE8B}">
      <dgm:prSet/>
      <dgm:spPr/>
      <dgm:t>
        <a:bodyPr/>
        <a:lstStyle/>
        <a:p>
          <a:endParaRPr lang="de-DE"/>
        </a:p>
      </dgm:t>
    </dgm:pt>
    <dgm:pt modelId="{1A7CC9F6-5004-4363-A562-4D09D032D033}" type="sibTrans" cxnId="{5A100824-FDD7-4D09-A9D1-49FD68AFCE8B}">
      <dgm:prSet/>
      <dgm:spPr/>
      <dgm:t>
        <a:bodyPr/>
        <a:lstStyle/>
        <a:p>
          <a:endParaRPr lang="de-DE"/>
        </a:p>
      </dgm:t>
    </dgm:pt>
    <dgm:pt modelId="{397489A6-4B5E-4971-B86C-9CCDD218AF5B}">
      <dgm:prSet phldrT="[Text]" custT="1"/>
      <dgm:spPr/>
      <dgm:t>
        <a:bodyPr/>
        <a:lstStyle/>
        <a:p>
          <a:endParaRPr lang="de-DE" sz="1300" dirty="0"/>
        </a:p>
        <a:p>
          <a:r>
            <a:rPr lang="de-DE" sz="1300" dirty="0"/>
            <a:t>Moral, Religion, Kritik</a:t>
          </a:r>
        </a:p>
        <a:p>
          <a:endParaRPr lang="de-DE" sz="1300" dirty="0"/>
        </a:p>
        <a:p>
          <a:r>
            <a:rPr lang="de-DE" sz="1300" dirty="0"/>
            <a:t>Moralphilosophie</a:t>
          </a:r>
        </a:p>
      </dgm:t>
    </dgm:pt>
    <dgm:pt modelId="{B6D04162-92A6-45E8-9859-381EDE5A1E24}" type="parTrans" cxnId="{284FEEEA-5A9A-42AB-8024-84F62D278350}">
      <dgm:prSet/>
      <dgm:spPr/>
      <dgm:t>
        <a:bodyPr/>
        <a:lstStyle/>
        <a:p>
          <a:endParaRPr lang="de-DE"/>
        </a:p>
      </dgm:t>
    </dgm:pt>
    <dgm:pt modelId="{81B77C51-47A0-4720-B52C-799949DB614D}" type="sibTrans" cxnId="{284FEEEA-5A9A-42AB-8024-84F62D278350}">
      <dgm:prSet/>
      <dgm:spPr/>
      <dgm:t>
        <a:bodyPr/>
        <a:lstStyle/>
        <a:p>
          <a:endParaRPr lang="de-DE"/>
        </a:p>
      </dgm:t>
    </dgm:pt>
    <dgm:pt modelId="{8C3AD8A9-C7FB-4364-A519-34FC8288CAE1}">
      <dgm:prSet phldrT="[Text]"/>
      <dgm:spPr/>
      <dgm:t>
        <a:bodyPr/>
        <a:lstStyle/>
        <a:p>
          <a:r>
            <a:rPr lang="de-DE" dirty="0"/>
            <a:t>Klasse 9/10</a:t>
          </a:r>
        </a:p>
      </dgm:t>
    </dgm:pt>
    <dgm:pt modelId="{20BF2493-F0B8-4981-A94A-37FC21761D58}" type="parTrans" cxnId="{048AF4D0-0E00-4E9E-B855-FD75F789AA27}">
      <dgm:prSet/>
      <dgm:spPr/>
      <dgm:t>
        <a:bodyPr/>
        <a:lstStyle/>
        <a:p>
          <a:endParaRPr lang="de-DE"/>
        </a:p>
      </dgm:t>
    </dgm:pt>
    <dgm:pt modelId="{E1EFBB69-1E18-40CA-962D-32C051D244CF}" type="sibTrans" cxnId="{048AF4D0-0E00-4E9E-B855-FD75F789AA27}">
      <dgm:prSet/>
      <dgm:spPr/>
      <dgm:t>
        <a:bodyPr/>
        <a:lstStyle/>
        <a:p>
          <a:endParaRPr lang="de-DE"/>
        </a:p>
      </dgm:t>
    </dgm:pt>
    <dgm:pt modelId="{CD779F69-ACB0-42F6-985E-7FA2BDF7D521}">
      <dgm:prSet phldrT="[Text]" custT="1"/>
      <dgm:spPr/>
      <dgm:t>
        <a:bodyPr/>
        <a:lstStyle/>
        <a:p>
          <a:r>
            <a:rPr lang="de-DE" sz="1300" dirty="0"/>
            <a:t>Lebensaufgaben und Selbstbestimmung</a:t>
          </a:r>
        </a:p>
        <a:p>
          <a:endParaRPr lang="de-DE" sz="800" dirty="0"/>
        </a:p>
        <a:p>
          <a:r>
            <a:rPr lang="de-DE" sz="1300" dirty="0"/>
            <a:t>Konfliktregelung und Toleranz</a:t>
          </a:r>
        </a:p>
        <a:p>
          <a:endParaRPr lang="de-DE" sz="800" dirty="0"/>
        </a:p>
        <a:p>
          <a:r>
            <a:rPr lang="de-DE" sz="1300" dirty="0"/>
            <a:t>Medien und Wirklichkeiten</a:t>
          </a:r>
        </a:p>
        <a:p>
          <a:endParaRPr lang="de-DE" sz="1300" dirty="0"/>
        </a:p>
        <a:p>
          <a:r>
            <a:rPr lang="de-DE" sz="1300" dirty="0"/>
            <a:t>Mensch und Natur</a:t>
          </a:r>
        </a:p>
        <a:p>
          <a:endParaRPr lang="de-DE" sz="1300" dirty="0"/>
        </a:p>
        <a:p>
          <a:r>
            <a:rPr lang="de-DE" sz="1300" dirty="0"/>
            <a:t>Glauben und Ethos</a:t>
          </a:r>
        </a:p>
        <a:p>
          <a:endParaRPr lang="de-DE" sz="1300" dirty="0"/>
        </a:p>
        <a:p>
          <a:r>
            <a:rPr lang="de-DE" sz="1300" dirty="0"/>
            <a:t>Zugänge zu </a:t>
          </a:r>
          <a:r>
            <a:rPr lang="de-DE" sz="1300" dirty="0" err="1"/>
            <a:t>philosoph-ischen</a:t>
          </a:r>
          <a:r>
            <a:rPr lang="de-DE" sz="1300" dirty="0"/>
            <a:t> Begründungen von Moral</a:t>
          </a:r>
        </a:p>
      </dgm:t>
    </dgm:pt>
    <dgm:pt modelId="{416C69DD-D922-4B80-ACF5-62554E32C0DD}" type="parTrans" cxnId="{A344CEC4-40F2-40EE-A489-8A13D067FFCD}">
      <dgm:prSet/>
      <dgm:spPr/>
      <dgm:t>
        <a:bodyPr/>
        <a:lstStyle/>
        <a:p>
          <a:endParaRPr lang="de-DE"/>
        </a:p>
      </dgm:t>
    </dgm:pt>
    <dgm:pt modelId="{605DFD10-3D0E-4CDA-B826-FDAC200C8DC3}" type="sibTrans" cxnId="{A344CEC4-40F2-40EE-A489-8A13D067FFCD}">
      <dgm:prSet/>
      <dgm:spPr/>
      <dgm:t>
        <a:bodyPr/>
        <a:lstStyle/>
        <a:p>
          <a:endParaRPr lang="de-DE"/>
        </a:p>
      </dgm:t>
    </dgm:pt>
    <dgm:pt modelId="{1D9174D7-9312-4438-BFF4-C13C80140289}">
      <dgm:prSet phldrT="[Text]" phldr="1"/>
      <dgm:spPr/>
      <dgm:t>
        <a:bodyPr/>
        <a:lstStyle/>
        <a:p>
          <a:endParaRPr lang="de-DE" sz="1000" dirty="0"/>
        </a:p>
      </dgm:t>
    </dgm:pt>
    <dgm:pt modelId="{5E46493D-B102-4C44-B66C-3E3271707FCB}" type="parTrans" cxnId="{411E7DD3-4823-4B37-99BA-C8812C7D0F33}">
      <dgm:prSet/>
      <dgm:spPr/>
      <dgm:t>
        <a:bodyPr/>
        <a:lstStyle/>
        <a:p>
          <a:endParaRPr lang="de-DE"/>
        </a:p>
      </dgm:t>
    </dgm:pt>
    <dgm:pt modelId="{615263C3-5992-4BA0-A347-08EF83D208C6}" type="sibTrans" cxnId="{411E7DD3-4823-4B37-99BA-C8812C7D0F33}">
      <dgm:prSet/>
      <dgm:spPr/>
      <dgm:t>
        <a:bodyPr/>
        <a:lstStyle/>
        <a:p>
          <a:endParaRPr lang="de-DE"/>
        </a:p>
      </dgm:t>
    </dgm:pt>
    <dgm:pt modelId="{FBFF2269-E639-496B-BA28-F8CD54B77627}">
      <dgm:prSet phldrT="[Text]"/>
      <dgm:spPr/>
      <dgm:t>
        <a:bodyPr/>
        <a:lstStyle/>
        <a:p>
          <a:r>
            <a:rPr lang="de-DE" dirty="0"/>
            <a:t>Klasse 7/8</a:t>
          </a:r>
        </a:p>
      </dgm:t>
    </dgm:pt>
    <dgm:pt modelId="{F238046A-B6D5-4F36-A226-7A1E54CB7443}" type="parTrans" cxnId="{2DAB51A8-635D-4FF0-919E-EDCCD7604FA5}">
      <dgm:prSet/>
      <dgm:spPr/>
      <dgm:t>
        <a:bodyPr/>
        <a:lstStyle/>
        <a:p>
          <a:endParaRPr lang="de-DE"/>
        </a:p>
      </dgm:t>
    </dgm:pt>
    <dgm:pt modelId="{89A63D0E-3386-4D2E-966A-00E3B5F8103F}" type="sibTrans" cxnId="{2DAB51A8-635D-4FF0-919E-EDCCD7604FA5}">
      <dgm:prSet/>
      <dgm:spPr/>
      <dgm:t>
        <a:bodyPr/>
        <a:lstStyle/>
        <a:p>
          <a:endParaRPr lang="de-DE"/>
        </a:p>
      </dgm:t>
    </dgm:pt>
    <dgm:pt modelId="{5727FFF2-2B31-460E-99C7-BC693BBB6CD4}">
      <dgm:prSet phldrT="[Text]" custT="1"/>
      <dgm:spPr/>
      <dgm:t>
        <a:bodyPr/>
        <a:lstStyle/>
        <a:p>
          <a:r>
            <a:rPr lang="de-DE" sz="1300" dirty="0"/>
            <a:t>Ich und andere</a:t>
          </a:r>
        </a:p>
        <a:p>
          <a:endParaRPr lang="de-DE" sz="1300" dirty="0"/>
        </a:p>
        <a:p>
          <a:r>
            <a:rPr lang="de-DE" sz="1300" dirty="0"/>
            <a:t>Konflikte und Gewalt</a:t>
          </a:r>
        </a:p>
        <a:p>
          <a:endParaRPr lang="de-DE" sz="1300" dirty="0"/>
        </a:p>
        <a:p>
          <a:r>
            <a:rPr lang="de-DE" sz="1300" dirty="0"/>
            <a:t>Medien und Wirklichkeiten</a:t>
          </a:r>
        </a:p>
        <a:p>
          <a:endParaRPr lang="de-DE" sz="1300" dirty="0"/>
        </a:p>
        <a:p>
          <a:r>
            <a:rPr lang="de-DE" sz="1300" dirty="0"/>
            <a:t>Mensch und Natur</a:t>
          </a:r>
        </a:p>
        <a:p>
          <a:endParaRPr lang="de-DE" sz="1300" dirty="0"/>
        </a:p>
        <a:p>
          <a:r>
            <a:rPr lang="de-DE" sz="1300" dirty="0"/>
            <a:t>Glauben  und Ethos</a:t>
          </a:r>
        </a:p>
      </dgm:t>
    </dgm:pt>
    <dgm:pt modelId="{4836173F-FDA0-4262-A360-E2EA8B647C6F}" type="parTrans" cxnId="{91AB2407-44BA-4A98-979C-3396DEB29E51}">
      <dgm:prSet/>
      <dgm:spPr/>
      <dgm:t>
        <a:bodyPr/>
        <a:lstStyle/>
        <a:p>
          <a:endParaRPr lang="de-DE"/>
        </a:p>
      </dgm:t>
    </dgm:pt>
    <dgm:pt modelId="{729681CF-C1CA-4D51-8F6C-59D6F2D8EC3E}" type="sibTrans" cxnId="{91AB2407-44BA-4A98-979C-3396DEB29E51}">
      <dgm:prSet/>
      <dgm:spPr/>
      <dgm:t>
        <a:bodyPr/>
        <a:lstStyle/>
        <a:p>
          <a:endParaRPr lang="de-DE"/>
        </a:p>
      </dgm:t>
    </dgm:pt>
    <dgm:pt modelId="{E3940DA8-0E97-4C12-B3ED-EE4C4B279646}">
      <dgm:prSet phldrT="[Text]" custT="1"/>
      <dgm:spPr/>
      <dgm:t>
        <a:bodyPr/>
        <a:lstStyle/>
        <a:p>
          <a:endParaRPr lang="de-DE" sz="1300" dirty="0"/>
        </a:p>
        <a:p>
          <a:r>
            <a:rPr lang="de-DE" sz="1300" dirty="0"/>
            <a:t>Ethik und Moral</a:t>
          </a:r>
        </a:p>
      </dgm:t>
    </dgm:pt>
    <dgm:pt modelId="{9EE81B15-3081-4177-A4C7-4C9ECA2770D2}" type="parTrans" cxnId="{730D685F-1BFE-4559-94FB-9FFAC9F3375D}">
      <dgm:prSet/>
      <dgm:spPr/>
      <dgm:t>
        <a:bodyPr/>
        <a:lstStyle/>
        <a:p>
          <a:endParaRPr lang="de-DE"/>
        </a:p>
      </dgm:t>
    </dgm:pt>
    <dgm:pt modelId="{4BBB360A-7C7A-4FB1-A680-6983880A873B}" type="sibTrans" cxnId="{730D685F-1BFE-4559-94FB-9FFAC9F3375D}">
      <dgm:prSet/>
      <dgm:spPr/>
      <dgm:t>
        <a:bodyPr/>
        <a:lstStyle/>
        <a:p>
          <a:endParaRPr lang="de-DE"/>
        </a:p>
      </dgm:t>
    </dgm:pt>
    <dgm:pt modelId="{C993BB38-7FB1-4D58-BDAA-BD3898035B78}">
      <dgm:prSet phldrT="[Text]" custT="1"/>
      <dgm:spPr/>
      <dgm:t>
        <a:bodyPr/>
        <a:lstStyle/>
        <a:p>
          <a:endParaRPr lang="de-DE" sz="1300" dirty="0"/>
        </a:p>
      </dgm:t>
    </dgm:pt>
    <dgm:pt modelId="{B439D74E-7A76-4422-A476-30D45A23D63A}" type="parTrans" cxnId="{69D86D07-F2B9-4F9C-88A9-08ECAEE51A1C}">
      <dgm:prSet/>
      <dgm:spPr/>
      <dgm:t>
        <a:bodyPr/>
        <a:lstStyle/>
        <a:p>
          <a:endParaRPr lang="de-DE"/>
        </a:p>
      </dgm:t>
    </dgm:pt>
    <dgm:pt modelId="{47C0BF09-911B-4F65-A000-7ADB59A241CA}" type="sibTrans" cxnId="{69D86D07-F2B9-4F9C-88A9-08ECAEE51A1C}">
      <dgm:prSet/>
      <dgm:spPr/>
      <dgm:t>
        <a:bodyPr/>
        <a:lstStyle/>
        <a:p>
          <a:endParaRPr lang="de-DE"/>
        </a:p>
      </dgm:t>
    </dgm:pt>
    <dgm:pt modelId="{6AA1CDFB-7368-4196-BB1B-5560906D4CF3}">
      <dgm:prSet phldrT="[Text]"/>
      <dgm:spPr/>
      <dgm:t>
        <a:bodyPr/>
        <a:lstStyle/>
        <a:p>
          <a:r>
            <a:rPr lang="de-DE" dirty="0"/>
            <a:t>Klasse 5/6</a:t>
          </a:r>
        </a:p>
      </dgm:t>
    </dgm:pt>
    <dgm:pt modelId="{24D1A8EE-357D-4710-90D1-1A86100766E9}" type="parTrans" cxnId="{B61A7684-5346-4D78-B176-3F63AB6E6AD0}">
      <dgm:prSet/>
      <dgm:spPr/>
      <dgm:t>
        <a:bodyPr/>
        <a:lstStyle/>
        <a:p>
          <a:endParaRPr lang="de-DE"/>
        </a:p>
      </dgm:t>
    </dgm:pt>
    <dgm:pt modelId="{94846972-3355-4675-B13B-32B422D81E96}" type="sibTrans" cxnId="{B61A7684-5346-4D78-B176-3F63AB6E6AD0}">
      <dgm:prSet/>
      <dgm:spPr/>
      <dgm:t>
        <a:bodyPr/>
        <a:lstStyle/>
        <a:p>
          <a:endParaRPr lang="de-DE"/>
        </a:p>
      </dgm:t>
    </dgm:pt>
    <dgm:pt modelId="{8AB3CC09-4282-401A-9195-B5541CC40824}">
      <dgm:prSet phldrT="[Text]" custT="1"/>
      <dgm:spPr/>
      <dgm:t>
        <a:bodyPr/>
        <a:lstStyle/>
        <a:p>
          <a:endParaRPr lang="de-DE" sz="1300" dirty="0"/>
        </a:p>
      </dgm:t>
    </dgm:pt>
    <dgm:pt modelId="{624EAC10-5305-4A7F-B418-BFD29299AD9C}" type="parTrans" cxnId="{B15C7744-E6CF-45C1-9149-DB7F054DEC4D}">
      <dgm:prSet/>
      <dgm:spPr/>
      <dgm:t>
        <a:bodyPr/>
        <a:lstStyle/>
        <a:p>
          <a:endParaRPr lang="de-DE"/>
        </a:p>
      </dgm:t>
    </dgm:pt>
    <dgm:pt modelId="{28C8B7BD-8B9A-49B6-9C7D-870B6B60EBA0}" type="sibTrans" cxnId="{B15C7744-E6CF-45C1-9149-DB7F054DEC4D}">
      <dgm:prSet/>
      <dgm:spPr/>
      <dgm:t>
        <a:bodyPr/>
        <a:lstStyle/>
        <a:p>
          <a:endParaRPr lang="de-DE"/>
        </a:p>
      </dgm:t>
    </dgm:pt>
    <dgm:pt modelId="{A0F91D66-B4D9-4889-8F1A-A644238577D5}" type="pres">
      <dgm:prSet presAssocID="{3B05DCA5-DEAA-4F74-8B76-C1F345A1715C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82050AF5-DF6C-4FE6-9F01-5F966F108A88}" type="pres">
      <dgm:prSet presAssocID="{65F80986-B6BD-493D-A6D6-7761696390E5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B48D9E1-78E7-4BFA-A068-32BA7868E866}" type="pres">
      <dgm:prSet presAssocID="{65F80986-B6BD-493D-A6D6-7761696390E5}" presName="childText_1" presStyleLbl="node1" presStyleIdx="0" presStyleCnt="4" custScaleX="176519" custLinFactX="52003" custLinFactNeighborX="100000">
        <dgm:presLayoutVars>
          <dgm:chMax val="0"/>
          <dgm:chPref val="0"/>
          <dgm:bulletEnabled val="1"/>
        </dgm:presLayoutVars>
      </dgm:prSet>
      <dgm:spPr/>
    </dgm:pt>
    <dgm:pt modelId="{B0130B07-725E-4309-9260-8C2E18B5D6D3}" type="pres">
      <dgm:prSet presAssocID="{65F80986-B6BD-493D-A6D6-7761696390E5}" presName="accentShape_1" presStyleCnt="0"/>
      <dgm:spPr/>
    </dgm:pt>
    <dgm:pt modelId="{E33779CF-9003-4ED6-96E2-012C63D146DD}" type="pres">
      <dgm:prSet presAssocID="{65F80986-B6BD-493D-A6D6-7761696390E5}" presName="imageRepeatNode" presStyleLbl="node1" presStyleIdx="0" presStyleCnt="4" custScaleX="152379" custLinFactX="53769" custLinFactNeighborX="100000" custLinFactNeighborY="-161"/>
      <dgm:spPr/>
    </dgm:pt>
    <dgm:pt modelId="{8C3F97FA-9328-4404-935D-53C929DAD46B}" type="pres">
      <dgm:prSet presAssocID="{8C3AD8A9-C7FB-4364-A519-34FC8288CAE1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995159B-00F3-414B-BA28-C8F338AE4203}" type="pres">
      <dgm:prSet presAssocID="{8C3AD8A9-C7FB-4364-A519-34FC8288CAE1}" presName="childText_2" presStyleLbl="node2" presStyleIdx="0" presStyleCnt="0" custScaleX="175476" custScaleY="91752" custLinFactNeighborX="51694" custLinFactNeighborY="-624">
        <dgm:presLayoutVars>
          <dgm:chMax val="0"/>
          <dgm:chPref val="0"/>
          <dgm:bulletEnabled val="1"/>
        </dgm:presLayoutVars>
      </dgm:prSet>
      <dgm:spPr/>
    </dgm:pt>
    <dgm:pt modelId="{623D7B26-F035-4F88-A2EF-15596DEC1CD6}" type="pres">
      <dgm:prSet presAssocID="{8C3AD8A9-C7FB-4364-A519-34FC8288CAE1}" presName="accentShape_2" presStyleCnt="0"/>
      <dgm:spPr/>
    </dgm:pt>
    <dgm:pt modelId="{0D1562CB-6B69-4907-BC92-FC9DB14C86DB}" type="pres">
      <dgm:prSet presAssocID="{8C3AD8A9-C7FB-4364-A519-34FC8288CAE1}" presName="imageRepeatNode" presStyleLbl="node1" presStyleIdx="1" presStyleCnt="4" custScaleX="152379" custScaleY="97946" custLinFactNeighborX="31584" custLinFactNeighborY="636"/>
      <dgm:spPr/>
    </dgm:pt>
    <dgm:pt modelId="{7B594A9E-9D40-47DA-A7F7-294319691A7A}" type="pres">
      <dgm:prSet presAssocID="{FBFF2269-E639-496B-BA28-F8CD54B77627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AE1914EF-FF4B-4DD7-AF5D-091C8E1F4534}" type="pres">
      <dgm:prSet presAssocID="{FBFF2269-E639-496B-BA28-F8CD54B77627}" presName="childText_3" presStyleLbl="node2" presStyleIdx="0" presStyleCnt="0" custScaleX="174791" custScaleY="90626" custLinFactNeighborX="-45190" custLinFactNeighborY="391">
        <dgm:presLayoutVars>
          <dgm:chMax val="0"/>
          <dgm:chPref val="0"/>
          <dgm:bulletEnabled val="1"/>
        </dgm:presLayoutVars>
      </dgm:prSet>
      <dgm:spPr/>
    </dgm:pt>
    <dgm:pt modelId="{1155D4D5-4EC4-4B87-8D97-3057B0261F7B}" type="pres">
      <dgm:prSet presAssocID="{FBFF2269-E639-496B-BA28-F8CD54B77627}" presName="accentShape_3" presStyleCnt="0"/>
      <dgm:spPr/>
    </dgm:pt>
    <dgm:pt modelId="{BB83FE31-C2C0-4581-A5CE-49F33DA520A1}" type="pres">
      <dgm:prSet presAssocID="{FBFF2269-E639-496B-BA28-F8CD54B77627}" presName="imageRepeatNode" presStyleLbl="node1" presStyleIdx="2" presStyleCnt="4" custScaleX="152379" custScaleY="96110" custLinFactNeighborX="-34753" custLinFactNeighborY="1834"/>
      <dgm:spPr/>
    </dgm:pt>
    <dgm:pt modelId="{05095CD7-5D13-4D09-B9FD-0FB3F6680225}" type="pres">
      <dgm:prSet presAssocID="{6AA1CDFB-7368-4196-BB1B-5560906D4CF3}" presName="parentText_4" presStyleLbl="node1" presStyleIdx="2" presStyleCnt="4" custScaleX="152379" custScaleY="96110" custLinFactNeighborX="-1512" custLinFactNeighborY="4444">
        <dgm:presLayoutVars>
          <dgm:chMax val="1"/>
          <dgm:chPref val="1"/>
          <dgm:bulletEnabled val="1"/>
        </dgm:presLayoutVars>
      </dgm:prSet>
      <dgm:spPr/>
    </dgm:pt>
    <dgm:pt modelId="{815B90A6-BCD8-4E88-BD00-00B2E721EF1A}" type="pres">
      <dgm:prSet presAssocID="{6AA1CDFB-7368-4196-BB1B-5560906D4CF3}" presName="childText_4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0342FF-2BC2-49D3-B871-9C1CA744FD3C}" type="pres">
      <dgm:prSet presAssocID="{6AA1CDFB-7368-4196-BB1B-5560906D4CF3}" presName="accentShape_4" presStyleCnt="0"/>
      <dgm:spPr/>
    </dgm:pt>
    <dgm:pt modelId="{0E97DF3F-E4EE-4C7E-9536-E322E809C1A1}" type="pres">
      <dgm:prSet presAssocID="{6AA1CDFB-7368-4196-BB1B-5560906D4CF3}" presName="imageRepeatNode" presStyleLbl="node1" presStyleIdx="3" presStyleCnt="4" custScaleX="152397" custScaleY="93262" custLinFactNeighborX="-99731" custLinFactNeighborY="5749"/>
      <dgm:spPr/>
    </dgm:pt>
  </dgm:ptLst>
  <dgm:cxnLst>
    <dgm:cxn modelId="{29766E03-3163-430D-8812-3A3B0BA1587B}" type="presOf" srcId="{E3940DA8-0E97-4C12-B3ED-EE4C4B279646}" destId="{AE1914EF-FF4B-4DD7-AF5D-091C8E1F4534}" srcOrd="0" destOrd="1" presId="urn:microsoft.com/office/officeart/2009/3/layout/BlockDescendingList"/>
    <dgm:cxn modelId="{91AB2407-44BA-4A98-979C-3396DEB29E51}" srcId="{FBFF2269-E639-496B-BA28-F8CD54B77627}" destId="{5727FFF2-2B31-460E-99C7-BC693BBB6CD4}" srcOrd="0" destOrd="0" parTransId="{4836173F-FDA0-4262-A360-E2EA8B647C6F}" sibTransId="{729681CF-C1CA-4D51-8F6C-59D6F2D8EC3E}"/>
    <dgm:cxn modelId="{69D86D07-F2B9-4F9C-88A9-08ECAEE51A1C}" srcId="{FBFF2269-E639-496B-BA28-F8CD54B77627}" destId="{C993BB38-7FB1-4D58-BDAA-BD3898035B78}" srcOrd="2" destOrd="0" parTransId="{B439D74E-7A76-4422-A476-30D45A23D63A}" sibTransId="{47C0BF09-911B-4F65-A000-7ADB59A241CA}"/>
    <dgm:cxn modelId="{0303F01B-F2E4-4FDD-8469-D007394AE509}" type="presOf" srcId="{3B05DCA5-DEAA-4F74-8B76-C1F345A1715C}" destId="{A0F91D66-B4D9-4889-8F1A-A644238577D5}" srcOrd="0" destOrd="0" presId="urn:microsoft.com/office/officeart/2009/3/layout/BlockDescendingList"/>
    <dgm:cxn modelId="{5A100824-FDD7-4D09-A9D1-49FD68AFCE8B}" srcId="{65F80986-B6BD-493D-A6D6-7761696390E5}" destId="{B6874B9B-F553-42FB-BD60-AE9B58F24408}" srcOrd="0" destOrd="0" parTransId="{7AC8F985-BC79-4051-89DE-BDADE15FD39D}" sibTransId="{1A7CC9F6-5004-4363-A562-4D09D032D033}"/>
    <dgm:cxn modelId="{4D04FB29-D345-4168-9020-C0238DE6D825}" type="presOf" srcId="{65F80986-B6BD-493D-A6D6-7761696390E5}" destId="{E33779CF-9003-4ED6-96E2-012C63D146DD}" srcOrd="1" destOrd="0" presId="urn:microsoft.com/office/officeart/2009/3/layout/BlockDescendingList"/>
    <dgm:cxn modelId="{B0B94433-B12F-429B-A577-293FA8D1A54E}" type="presOf" srcId="{8AB3CC09-4282-401A-9195-B5541CC40824}" destId="{AE1914EF-FF4B-4DD7-AF5D-091C8E1F4534}" srcOrd="0" destOrd="3" presId="urn:microsoft.com/office/officeart/2009/3/layout/BlockDescendingList"/>
    <dgm:cxn modelId="{BAABD838-F948-4385-AFB1-5917CA53F7E4}" type="presOf" srcId="{FBFF2269-E639-496B-BA28-F8CD54B77627}" destId="{7B594A9E-9D40-47DA-A7F7-294319691A7A}" srcOrd="0" destOrd="0" presId="urn:microsoft.com/office/officeart/2009/3/layout/BlockDescendingList"/>
    <dgm:cxn modelId="{730D685F-1BFE-4559-94FB-9FFAC9F3375D}" srcId="{FBFF2269-E639-496B-BA28-F8CD54B77627}" destId="{E3940DA8-0E97-4C12-B3ED-EE4C4B279646}" srcOrd="1" destOrd="0" parTransId="{9EE81B15-3081-4177-A4C7-4C9ECA2770D2}" sibTransId="{4BBB360A-7C7A-4FB1-A680-6983880A873B}"/>
    <dgm:cxn modelId="{B15C7744-E6CF-45C1-9149-DB7F054DEC4D}" srcId="{FBFF2269-E639-496B-BA28-F8CD54B77627}" destId="{8AB3CC09-4282-401A-9195-B5541CC40824}" srcOrd="3" destOrd="0" parTransId="{624EAC10-5305-4A7F-B418-BFD29299AD9C}" sibTransId="{28C8B7BD-8B9A-49B6-9C7D-870B6B60EBA0}"/>
    <dgm:cxn modelId="{A159B165-3CD7-4382-BBA5-66C7B3C663F1}" type="presOf" srcId="{8C3AD8A9-C7FB-4364-A519-34FC8288CAE1}" destId="{0D1562CB-6B69-4907-BC92-FC9DB14C86DB}" srcOrd="1" destOrd="0" presId="urn:microsoft.com/office/officeart/2009/3/layout/BlockDescendingList"/>
    <dgm:cxn modelId="{33868568-1D59-4A16-9282-56191AA65835}" type="presOf" srcId="{397489A6-4B5E-4971-B86C-9CCDD218AF5B}" destId="{1B48D9E1-78E7-4BFA-A068-32BA7868E866}" srcOrd="0" destOrd="1" presId="urn:microsoft.com/office/officeart/2009/3/layout/BlockDescendingList"/>
    <dgm:cxn modelId="{BCD6F96E-A6C3-4BF4-8203-0D95FA3BF6D7}" type="presOf" srcId="{6AA1CDFB-7368-4196-BB1B-5560906D4CF3}" destId="{05095CD7-5D13-4D09-B9FD-0FB3F6680225}" srcOrd="0" destOrd="0" presId="urn:microsoft.com/office/officeart/2009/3/layout/BlockDescendingList"/>
    <dgm:cxn modelId="{C40D9B75-1A8B-44DB-8026-F0B433CE7BC0}" type="presOf" srcId="{65F80986-B6BD-493D-A6D6-7761696390E5}" destId="{82050AF5-DF6C-4FE6-9F01-5F966F108A88}" srcOrd="0" destOrd="0" presId="urn:microsoft.com/office/officeart/2009/3/layout/BlockDescendingList"/>
    <dgm:cxn modelId="{4812987C-99E5-460B-BF36-61FB1FB41499}" type="presOf" srcId="{FBFF2269-E639-496B-BA28-F8CD54B77627}" destId="{BB83FE31-C2C0-4581-A5CE-49F33DA520A1}" srcOrd="1" destOrd="0" presId="urn:microsoft.com/office/officeart/2009/3/layout/BlockDescendingList"/>
    <dgm:cxn modelId="{D35DED7E-26C5-47B0-B17F-2446019D0BBA}" type="presOf" srcId="{8C3AD8A9-C7FB-4364-A519-34FC8288CAE1}" destId="{8C3F97FA-9328-4404-935D-53C929DAD46B}" srcOrd="0" destOrd="0" presId="urn:microsoft.com/office/officeart/2009/3/layout/BlockDescendingList"/>
    <dgm:cxn modelId="{50152682-604E-4F0F-A05B-54271ECC7F6A}" type="presOf" srcId="{6AA1CDFB-7368-4196-BB1B-5560906D4CF3}" destId="{0E97DF3F-E4EE-4C7E-9536-E322E809C1A1}" srcOrd="1" destOrd="0" presId="urn:microsoft.com/office/officeart/2009/3/layout/BlockDescendingList"/>
    <dgm:cxn modelId="{B61A7684-5346-4D78-B176-3F63AB6E6AD0}" srcId="{3B05DCA5-DEAA-4F74-8B76-C1F345A1715C}" destId="{6AA1CDFB-7368-4196-BB1B-5560906D4CF3}" srcOrd="3" destOrd="0" parTransId="{24D1A8EE-357D-4710-90D1-1A86100766E9}" sibTransId="{94846972-3355-4675-B13B-32B422D81E96}"/>
    <dgm:cxn modelId="{25AC7D9A-769C-4244-980D-AA8B26EE6390}" type="presOf" srcId="{5727FFF2-2B31-460E-99C7-BC693BBB6CD4}" destId="{AE1914EF-FF4B-4DD7-AF5D-091C8E1F4534}" srcOrd="0" destOrd="0" presId="urn:microsoft.com/office/officeart/2009/3/layout/BlockDescendingList"/>
    <dgm:cxn modelId="{E08097A7-6FA2-4FB4-8649-3051E8EE41C7}" type="presOf" srcId="{C993BB38-7FB1-4D58-BDAA-BD3898035B78}" destId="{AE1914EF-FF4B-4DD7-AF5D-091C8E1F4534}" srcOrd="0" destOrd="2" presId="urn:microsoft.com/office/officeart/2009/3/layout/BlockDescendingList"/>
    <dgm:cxn modelId="{2DAB51A8-635D-4FF0-919E-EDCCD7604FA5}" srcId="{3B05DCA5-DEAA-4F74-8B76-C1F345A1715C}" destId="{FBFF2269-E639-496B-BA28-F8CD54B77627}" srcOrd="2" destOrd="0" parTransId="{F238046A-B6D5-4F36-A226-7A1E54CB7443}" sibTransId="{89A63D0E-3386-4D2E-966A-00E3B5F8103F}"/>
    <dgm:cxn modelId="{FC364AB7-BB38-465C-8976-D3C0EC25F741}" srcId="{3B05DCA5-DEAA-4F74-8B76-C1F345A1715C}" destId="{65F80986-B6BD-493D-A6D6-7761696390E5}" srcOrd="0" destOrd="0" parTransId="{7161CB48-D231-4C4C-B0B6-34B54F0E6465}" sibTransId="{A5153032-4CB0-4957-9267-1DA07A4B94E9}"/>
    <dgm:cxn modelId="{36520EC3-EC00-4261-B951-B9D423BF6F76}" type="presOf" srcId="{CD779F69-ACB0-42F6-985E-7FA2BDF7D521}" destId="{A995159B-00F3-414B-BA28-C8F338AE4203}" srcOrd="0" destOrd="0" presId="urn:microsoft.com/office/officeart/2009/3/layout/BlockDescendingList"/>
    <dgm:cxn modelId="{A344CEC4-40F2-40EE-A489-8A13D067FFCD}" srcId="{8C3AD8A9-C7FB-4364-A519-34FC8288CAE1}" destId="{CD779F69-ACB0-42F6-985E-7FA2BDF7D521}" srcOrd="0" destOrd="0" parTransId="{416C69DD-D922-4B80-ACF5-62554E32C0DD}" sibTransId="{605DFD10-3D0E-4CDA-B826-FDAC200C8DC3}"/>
    <dgm:cxn modelId="{048AF4D0-0E00-4E9E-B855-FD75F789AA27}" srcId="{3B05DCA5-DEAA-4F74-8B76-C1F345A1715C}" destId="{8C3AD8A9-C7FB-4364-A519-34FC8288CAE1}" srcOrd="1" destOrd="0" parTransId="{20BF2493-F0B8-4981-A94A-37FC21761D58}" sibTransId="{E1EFBB69-1E18-40CA-962D-32C051D244CF}"/>
    <dgm:cxn modelId="{411E7DD3-4823-4B37-99BA-C8812C7D0F33}" srcId="{8C3AD8A9-C7FB-4364-A519-34FC8288CAE1}" destId="{1D9174D7-9312-4438-BFF4-C13C80140289}" srcOrd="1" destOrd="0" parTransId="{5E46493D-B102-4C44-B66C-3E3271707FCB}" sibTransId="{615263C3-5992-4BA0-A347-08EF83D208C6}"/>
    <dgm:cxn modelId="{2A2107E1-FE45-409D-9788-24BCBA5E8D3B}" type="presOf" srcId="{B6874B9B-F553-42FB-BD60-AE9B58F24408}" destId="{1B48D9E1-78E7-4BFA-A068-32BA7868E866}" srcOrd="0" destOrd="0" presId="urn:microsoft.com/office/officeart/2009/3/layout/BlockDescendingList"/>
    <dgm:cxn modelId="{284FEEEA-5A9A-42AB-8024-84F62D278350}" srcId="{65F80986-B6BD-493D-A6D6-7761696390E5}" destId="{397489A6-4B5E-4971-B86C-9CCDD218AF5B}" srcOrd="1" destOrd="0" parTransId="{B6D04162-92A6-45E8-9859-381EDE5A1E24}" sibTransId="{81B77C51-47A0-4720-B52C-799949DB614D}"/>
    <dgm:cxn modelId="{9F69D0FC-0501-40BD-BC74-87116663605A}" type="presOf" srcId="{1D9174D7-9312-4438-BFF4-C13C80140289}" destId="{A995159B-00F3-414B-BA28-C8F338AE4203}" srcOrd="0" destOrd="1" presId="urn:microsoft.com/office/officeart/2009/3/layout/BlockDescendingList"/>
    <dgm:cxn modelId="{6CF8F2D2-8B9E-40B3-A9DB-16BD74ADA343}" type="presParOf" srcId="{A0F91D66-B4D9-4889-8F1A-A644238577D5}" destId="{82050AF5-DF6C-4FE6-9F01-5F966F108A88}" srcOrd="0" destOrd="0" presId="urn:microsoft.com/office/officeart/2009/3/layout/BlockDescendingList"/>
    <dgm:cxn modelId="{FE26CC22-FE21-4525-8071-4AE4C202B9C1}" type="presParOf" srcId="{A0F91D66-B4D9-4889-8F1A-A644238577D5}" destId="{1B48D9E1-78E7-4BFA-A068-32BA7868E866}" srcOrd="1" destOrd="0" presId="urn:microsoft.com/office/officeart/2009/3/layout/BlockDescendingList"/>
    <dgm:cxn modelId="{14DC0723-4BA0-495C-9CE8-8B8BD96D849E}" type="presParOf" srcId="{A0F91D66-B4D9-4889-8F1A-A644238577D5}" destId="{B0130B07-725E-4309-9260-8C2E18B5D6D3}" srcOrd="2" destOrd="0" presId="urn:microsoft.com/office/officeart/2009/3/layout/BlockDescendingList"/>
    <dgm:cxn modelId="{3EBC1EED-300A-4194-88F1-A9D3993640C1}" type="presParOf" srcId="{B0130B07-725E-4309-9260-8C2E18B5D6D3}" destId="{E33779CF-9003-4ED6-96E2-012C63D146DD}" srcOrd="0" destOrd="0" presId="urn:microsoft.com/office/officeart/2009/3/layout/BlockDescendingList"/>
    <dgm:cxn modelId="{93802030-BEA7-4C77-B9D1-3F98214B03C7}" type="presParOf" srcId="{A0F91D66-B4D9-4889-8F1A-A644238577D5}" destId="{8C3F97FA-9328-4404-935D-53C929DAD46B}" srcOrd="3" destOrd="0" presId="urn:microsoft.com/office/officeart/2009/3/layout/BlockDescendingList"/>
    <dgm:cxn modelId="{312019D3-8949-4986-B08F-8C94D65EF75B}" type="presParOf" srcId="{A0F91D66-B4D9-4889-8F1A-A644238577D5}" destId="{A995159B-00F3-414B-BA28-C8F338AE4203}" srcOrd="4" destOrd="0" presId="urn:microsoft.com/office/officeart/2009/3/layout/BlockDescendingList"/>
    <dgm:cxn modelId="{A35014E9-32C2-48D5-828E-ACA6ABE0D887}" type="presParOf" srcId="{A0F91D66-B4D9-4889-8F1A-A644238577D5}" destId="{623D7B26-F035-4F88-A2EF-15596DEC1CD6}" srcOrd="5" destOrd="0" presId="urn:microsoft.com/office/officeart/2009/3/layout/BlockDescendingList"/>
    <dgm:cxn modelId="{05CC765B-5223-4693-8EED-AD5220265D57}" type="presParOf" srcId="{623D7B26-F035-4F88-A2EF-15596DEC1CD6}" destId="{0D1562CB-6B69-4907-BC92-FC9DB14C86DB}" srcOrd="0" destOrd="0" presId="urn:microsoft.com/office/officeart/2009/3/layout/BlockDescendingList"/>
    <dgm:cxn modelId="{D05076CB-7B9A-420D-B825-6D6984E56149}" type="presParOf" srcId="{A0F91D66-B4D9-4889-8F1A-A644238577D5}" destId="{7B594A9E-9D40-47DA-A7F7-294319691A7A}" srcOrd="6" destOrd="0" presId="urn:microsoft.com/office/officeart/2009/3/layout/BlockDescendingList"/>
    <dgm:cxn modelId="{0D1C10E7-EB4E-4AAA-AC48-35F3F683F29B}" type="presParOf" srcId="{A0F91D66-B4D9-4889-8F1A-A644238577D5}" destId="{AE1914EF-FF4B-4DD7-AF5D-091C8E1F4534}" srcOrd="7" destOrd="0" presId="urn:microsoft.com/office/officeart/2009/3/layout/BlockDescendingList"/>
    <dgm:cxn modelId="{6C48B459-23E3-4189-B418-A8386655D4D2}" type="presParOf" srcId="{A0F91D66-B4D9-4889-8F1A-A644238577D5}" destId="{1155D4D5-4EC4-4B87-8D97-3057B0261F7B}" srcOrd="8" destOrd="0" presId="urn:microsoft.com/office/officeart/2009/3/layout/BlockDescendingList"/>
    <dgm:cxn modelId="{DFD8F08A-4733-481F-B02D-68A0A1357176}" type="presParOf" srcId="{1155D4D5-4EC4-4B87-8D97-3057B0261F7B}" destId="{BB83FE31-C2C0-4581-A5CE-49F33DA520A1}" srcOrd="0" destOrd="0" presId="urn:microsoft.com/office/officeart/2009/3/layout/BlockDescendingList"/>
    <dgm:cxn modelId="{EC30E220-EF62-424C-BE5E-176E352DCA04}" type="presParOf" srcId="{A0F91D66-B4D9-4889-8F1A-A644238577D5}" destId="{05095CD7-5D13-4D09-B9FD-0FB3F6680225}" srcOrd="9" destOrd="0" presId="urn:microsoft.com/office/officeart/2009/3/layout/BlockDescendingList"/>
    <dgm:cxn modelId="{0FC51E65-044F-4306-A54F-4E606E4491ED}" type="presParOf" srcId="{A0F91D66-B4D9-4889-8F1A-A644238577D5}" destId="{815B90A6-BCD8-4E88-BD00-00B2E721EF1A}" srcOrd="10" destOrd="0" presId="urn:microsoft.com/office/officeart/2009/3/layout/BlockDescendingList"/>
    <dgm:cxn modelId="{33641B32-591D-4484-B915-89DB4D914120}" type="presParOf" srcId="{A0F91D66-B4D9-4889-8F1A-A644238577D5}" destId="{6A0342FF-2BC2-49D3-B871-9C1CA744FD3C}" srcOrd="11" destOrd="0" presId="urn:microsoft.com/office/officeart/2009/3/layout/BlockDescendingList"/>
    <dgm:cxn modelId="{679ABB44-9D75-477D-A2F9-58FABD51A256}" type="presParOf" srcId="{6A0342FF-2BC2-49D3-B871-9C1CA744FD3C}" destId="{0E97DF3F-E4EE-4C7E-9536-E322E809C1A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A0558-0B23-455B-8D51-BCBBE6FDE7C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AA0E8A7-8B0C-4216-9E92-6F3340C4A98C}">
      <dgm:prSet phldrT="[Text]"/>
      <dgm:spPr/>
      <dgm:t>
        <a:bodyPr/>
        <a:lstStyle/>
        <a:p>
          <a:r>
            <a:rPr lang="de-DE" dirty="0"/>
            <a:t>FREIHEIT</a:t>
          </a:r>
        </a:p>
      </dgm:t>
    </dgm:pt>
    <dgm:pt modelId="{3E831E0E-E3D7-4356-BE52-9083FBEC868F}" type="parTrans" cxnId="{50C3CA9C-215C-46D5-9636-5C5E5DE54FB0}">
      <dgm:prSet/>
      <dgm:spPr/>
      <dgm:t>
        <a:bodyPr/>
        <a:lstStyle/>
        <a:p>
          <a:endParaRPr lang="de-DE"/>
        </a:p>
      </dgm:t>
    </dgm:pt>
    <dgm:pt modelId="{180634EA-A9E5-4E69-A115-26BD4A32FBE9}" type="sibTrans" cxnId="{50C3CA9C-215C-46D5-9636-5C5E5DE54FB0}">
      <dgm:prSet/>
      <dgm:spPr/>
      <dgm:t>
        <a:bodyPr/>
        <a:lstStyle/>
        <a:p>
          <a:endParaRPr lang="de-DE"/>
        </a:p>
      </dgm:t>
    </dgm:pt>
    <dgm:pt modelId="{698964FA-A1B5-48A2-A13C-3E91FCD8BE89}">
      <dgm:prSet phldrT="[Text]"/>
      <dgm:spPr/>
      <dgm:t>
        <a:bodyPr/>
        <a:lstStyle/>
        <a:p>
          <a:r>
            <a:rPr lang="de-DE" dirty="0"/>
            <a:t>3.3.1.1         Freiheit und Naturalismus</a:t>
          </a:r>
        </a:p>
      </dgm:t>
    </dgm:pt>
    <dgm:pt modelId="{0F3EEF82-313A-4826-823F-2ABAFB2706E3}" type="parTrans" cxnId="{0E8C23E3-8862-44FC-B8A3-7194B8D56041}">
      <dgm:prSet/>
      <dgm:spPr/>
      <dgm:t>
        <a:bodyPr/>
        <a:lstStyle/>
        <a:p>
          <a:endParaRPr lang="de-DE"/>
        </a:p>
      </dgm:t>
    </dgm:pt>
    <dgm:pt modelId="{80F6F72A-C599-409E-9C37-384D589C4652}" type="sibTrans" cxnId="{0E8C23E3-8862-44FC-B8A3-7194B8D56041}">
      <dgm:prSet/>
      <dgm:spPr/>
      <dgm:t>
        <a:bodyPr/>
        <a:lstStyle/>
        <a:p>
          <a:endParaRPr lang="de-DE"/>
        </a:p>
      </dgm:t>
    </dgm:pt>
    <dgm:pt modelId="{D4B5E1D0-1A1D-4BAB-997E-D22D8206DD94}">
      <dgm:prSet phldrT="[Text]"/>
      <dgm:spPr/>
      <dgm:t>
        <a:bodyPr/>
        <a:lstStyle/>
        <a:p>
          <a:r>
            <a:rPr lang="de-DE" dirty="0"/>
            <a:t>3.3.1.2         Freiheit und Anthropologie</a:t>
          </a:r>
        </a:p>
      </dgm:t>
    </dgm:pt>
    <dgm:pt modelId="{9F8A0F2B-DAD5-42D5-83E7-A61A0527CA7F}" type="parTrans" cxnId="{F1A8EB12-F5FD-4EAC-B94B-ABA3869D7A17}">
      <dgm:prSet/>
      <dgm:spPr/>
      <dgm:t>
        <a:bodyPr/>
        <a:lstStyle/>
        <a:p>
          <a:endParaRPr lang="de-DE"/>
        </a:p>
      </dgm:t>
    </dgm:pt>
    <dgm:pt modelId="{CD995356-8CDB-4570-BDDE-DAC232B2AD8B}" type="sibTrans" cxnId="{F1A8EB12-F5FD-4EAC-B94B-ABA3869D7A17}">
      <dgm:prSet/>
      <dgm:spPr/>
      <dgm:t>
        <a:bodyPr/>
        <a:lstStyle/>
        <a:p>
          <a:endParaRPr lang="de-DE"/>
        </a:p>
      </dgm:t>
    </dgm:pt>
    <dgm:pt modelId="{663898A5-D6C5-498B-AAE0-F3C7E1340D81}">
      <dgm:prSet phldrT="[Text]"/>
      <dgm:spPr/>
      <dgm:t>
        <a:bodyPr/>
        <a:lstStyle/>
        <a:p>
          <a:r>
            <a:rPr lang="de-DE" dirty="0"/>
            <a:t>GERECHTIGKEIT</a:t>
          </a:r>
        </a:p>
      </dgm:t>
    </dgm:pt>
    <dgm:pt modelId="{C8C888C2-CEAE-429E-9FEE-E144F0E6FC01}" type="parTrans" cxnId="{513AE706-B848-4221-856A-C918E74C73AB}">
      <dgm:prSet/>
      <dgm:spPr/>
      <dgm:t>
        <a:bodyPr/>
        <a:lstStyle/>
        <a:p>
          <a:endParaRPr lang="de-DE"/>
        </a:p>
      </dgm:t>
    </dgm:pt>
    <dgm:pt modelId="{9328F95A-293B-4737-9171-A51E2D9BE751}" type="sibTrans" cxnId="{513AE706-B848-4221-856A-C918E74C73AB}">
      <dgm:prSet/>
      <dgm:spPr/>
      <dgm:t>
        <a:bodyPr/>
        <a:lstStyle/>
        <a:p>
          <a:endParaRPr lang="de-DE"/>
        </a:p>
      </dgm:t>
    </dgm:pt>
    <dgm:pt modelId="{8A076446-0640-4821-997E-090517D48854}">
      <dgm:prSet phldrT="[Text]"/>
      <dgm:spPr/>
      <dgm:t>
        <a:bodyPr/>
        <a:lstStyle/>
        <a:p>
          <a:r>
            <a:rPr lang="de-DE" dirty="0"/>
            <a:t>3.3.2.2 Gerechtigkeit und Recht</a:t>
          </a:r>
        </a:p>
      </dgm:t>
    </dgm:pt>
    <dgm:pt modelId="{63417490-0A7F-49A6-A5AE-3A8ED63BC738}" type="parTrans" cxnId="{D0F1FF33-BE09-41FE-9144-F3F0FA1412C1}">
      <dgm:prSet/>
      <dgm:spPr/>
      <dgm:t>
        <a:bodyPr/>
        <a:lstStyle/>
        <a:p>
          <a:endParaRPr lang="de-DE"/>
        </a:p>
      </dgm:t>
    </dgm:pt>
    <dgm:pt modelId="{FD87223D-10F7-4D58-8411-CB5CF5F17878}" type="sibTrans" cxnId="{D0F1FF33-BE09-41FE-9144-F3F0FA1412C1}">
      <dgm:prSet/>
      <dgm:spPr/>
      <dgm:t>
        <a:bodyPr/>
        <a:lstStyle/>
        <a:p>
          <a:endParaRPr lang="de-DE"/>
        </a:p>
      </dgm:t>
    </dgm:pt>
    <dgm:pt modelId="{646A1D95-A8DF-4388-81AE-D295146E23C1}">
      <dgm:prSet phldrT="[Text]"/>
      <dgm:spPr/>
      <dgm:t>
        <a:bodyPr/>
        <a:lstStyle/>
        <a:p>
          <a:r>
            <a:rPr lang="de-DE" dirty="0"/>
            <a:t>VERANTWORTUNG</a:t>
          </a:r>
        </a:p>
      </dgm:t>
    </dgm:pt>
    <dgm:pt modelId="{6640E4EF-EF08-4141-9007-9764B8F3550C}" type="parTrans" cxnId="{7AE09A25-D23B-4C22-9E4C-61FE8DF637D0}">
      <dgm:prSet/>
      <dgm:spPr/>
      <dgm:t>
        <a:bodyPr/>
        <a:lstStyle/>
        <a:p>
          <a:endParaRPr lang="de-DE"/>
        </a:p>
      </dgm:t>
    </dgm:pt>
    <dgm:pt modelId="{2B76CAEA-F06F-4BAA-A43E-C024F82469A3}" type="sibTrans" cxnId="{7AE09A25-D23B-4C22-9E4C-61FE8DF637D0}">
      <dgm:prSet/>
      <dgm:spPr/>
      <dgm:t>
        <a:bodyPr/>
        <a:lstStyle/>
        <a:p>
          <a:endParaRPr lang="de-DE"/>
        </a:p>
      </dgm:t>
    </dgm:pt>
    <dgm:pt modelId="{EC7766CF-943F-4428-9F42-13ACD4FB4D1C}">
      <dgm:prSet phldrT="[Text]"/>
      <dgm:spPr/>
      <dgm:t>
        <a:bodyPr/>
        <a:lstStyle/>
        <a:p>
          <a:r>
            <a:rPr lang="de-DE" dirty="0"/>
            <a:t>3.3.4.1 Verantwortungs-Ethik</a:t>
          </a:r>
        </a:p>
      </dgm:t>
    </dgm:pt>
    <dgm:pt modelId="{C45C1959-297A-4541-B884-009F4F09C463}" type="parTrans" cxnId="{DDE81127-379D-4896-8CA6-0DF1E9E12B0F}">
      <dgm:prSet/>
      <dgm:spPr/>
      <dgm:t>
        <a:bodyPr/>
        <a:lstStyle/>
        <a:p>
          <a:endParaRPr lang="de-DE"/>
        </a:p>
      </dgm:t>
    </dgm:pt>
    <dgm:pt modelId="{DCB3BAFA-4A9D-45D4-A746-1774E37C8B9D}" type="sibTrans" cxnId="{DDE81127-379D-4896-8CA6-0DF1E9E12B0F}">
      <dgm:prSet/>
      <dgm:spPr/>
      <dgm:t>
        <a:bodyPr/>
        <a:lstStyle/>
        <a:p>
          <a:endParaRPr lang="de-DE"/>
        </a:p>
      </dgm:t>
    </dgm:pt>
    <dgm:pt modelId="{B30D8B98-3F4E-4774-99E0-906F51758307}" type="pres">
      <dgm:prSet presAssocID="{DA7A0558-0B23-455B-8D51-BCBBE6FDE7C2}" presName="theList" presStyleCnt="0">
        <dgm:presLayoutVars>
          <dgm:dir/>
          <dgm:animLvl val="lvl"/>
          <dgm:resizeHandles val="exact"/>
        </dgm:presLayoutVars>
      </dgm:prSet>
      <dgm:spPr/>
    </dgm:pt>
    <dgm:pt modelId="{7199C0A4-516C-4F00-A457-89D6E3E4D4D5}" type="pres">
      <dgm:prSet presAssocID="{CAA0E8A7-8B0C-4216-9E92-6F3340C4A98C}" presName="compNode" presStyleCnt="0"/>
      <dgm:spPr/>
    </dgm:pt>
    <dgm:pt modelId="{56032A20-1F81-4B6F-AA05-B9A2289CDC9D}" type="pres">
      <dgm:prSet presAssocID="{CAA0E8A7-8B0C-4216-9E92-6F3340C4A98C}" presName="aNode" presStyleLbl="bgShp" presStyleIdx="0" presStyleCnt="3"/>
      <dgm:spPr/>
    </dgm:pt>
    <dgm:pt modelId="{068D36F9-7466-460B-902B-26ED698F0A19}" type="pres">
      <dgm:prSet presAssocID="{CAA0E8A7-8B0C-4216-9E92-6F3340C4A98C}" presName="textNode" presStyleLbl="bgShp" presStyleIdx="0" presStyleCnt="3"/>
      <dgm:spPr/>
    </dgm:pt>
    <dgm:pt modelId="{5FA08EC3-9521-4194-B783-CF32480FABEA}" type="pres">
      <dgm:prSet presAssocID="{CAA0E8A7-8B0C-4216-9E92-6F3340C4A98C}" presName="compChildNode" presStyleCnt="0"/>
      <dgm:spPr/>
    </dgm:pt>
    <dgm:pt modelId="{D64DD1BB-D15E-444C-8286-71F81459D074}" type="pres">
      <dgm:prSet presAssocID="{CAA0E8A7-8B0C-4216-9E92-6F3340C4A98C}" presName="theInnerList" presStyleCnt="0"/>
      <dgm:spPr/>
    </dgm:pt>
    <dgm:pt modelId="{3C747595-816D-4BAA-A452-FC4C8CBFBE1C}" type="pres">
      <dgm:prSet presAssocID="{698964FA-A1B5-48A2-A13C-3E91FCD8BE89}" presName="childNode" presStyleLbl="node1" presStyleIdx="0" presStyleCnt="4">
        <dgm:presLayoutVars>
          <dgm:bulletEnabled val="1"/>
        </dgm:presLayoutVars>
      </dgm:prSet>
      <dgm:spPr/>
    </dgm:pt>
    <dgm:pt modelId="{5DA6E197-B03F-4050-B026-5718E163341C}" type="pres">
      <dgm:prSet presAssocID="{698964FA-A1B5-48A2-A13C-3E91FCD8BE89}" presName="aSpace2" presStyleCnt="0"/>
      <dgm:spPr/>
    </dgm:pt>
    <dgm:pt modelId="{E82EE4E0-5286-46F5-A8F1-B01807F30517}" type="pres">
      <dgm:prSet presAssocID="{D4B5E1D0-1A1D-4BAB-997E-D22D8206DD94}" presName="childNode" presStyleLbl="node1" presStyleIdx="1" presStyleCnt="4">
        <dgm:presLayoutVars>
          <dgm:bulletEnabled val="1"/>
        </dgm:presLayoutVars>
      </dgm:prSet>
      <dgm:spPr/>
    </dgm:pt>
    <dgm:pt modelId="{1317DF23-6274-4096-B47D-801DA1DEC8E8}" type="pres">
      <dgm:prSet presAssocID="{CAA0E8A7-8B0C-4216-9E92-6F3340C4A98C}" presName="aSpace" presStyleCnt="0"/>
      <dgm:spPr/>
    </dgm:pt>
    <dgm:pt modelId="{4F58D7C5-3A56-4A2D-A71D-8A542B94E7EC}" type="pres">
      <dgm:prSet presAssocID="{663898A5-D6C5-498B-AAE0-F3C7E1340D81}" presName="compNode" presStyleCnt="0"/>
      <dgm:spPr/>
    </dgm:pt>
    <dgm:pt modelId="{5A52B765-87C9-4BEB-99F4-08471DE5B6FE}" type="pres">
      <dgm:prSet presAssocID="{663898A5-D6C5-498B-AAE0-F3C7E1340D81}" presName="aNode" presStyleLbl="bgShp" presStyleIdx="1" presStyleCnt="3"/>
      <dgm:spPr/>
    </dgm:pt>
    <dgm:pt modelId="{7A8D7D6F-44B1-405C-8D97-A5B69C36EEE8}" type="pres">
      <dgm:prSet presAssocID="{663898A5-D6C5-498B-AAE0-F3C7E1340D81}" presName="textNode" presStyleLbl="bgShp" presStyleIdx="1" presStyleCnt="3"/>
      <dgm:spPr/>
    </dgm:pt>
    <dgm:pt modelId="{B51E83E7-39E2-42BF-92A5-1ED198B407E7}" type="pres">
      <dgm:prSet presAssocID="{663898A5-D6C5-498B-AAE0-F3C7E1340D81}" presName="compChildNode" presStyleCnt="0"/>
      <dgm:spPr/>
    </dgm:pt>
    <dgm:pt modelId="{868240EA-2C20-4C35-AD02-A37F3DDEA713}" type="pres">
      <dgm:prSet presAssocID="{663898A5-D6C5-498B-AAE0-F3C7E1340D81}" presName="theInnerList" presStyleCnt="0"/>
      <dgm:spPr/>
    </dgm:pt>
    <dgm:pt modelId="{555DB127-2BEC-4E19-82A9-789C2293EDB3}" type="pres">
      <dgm:prSet presAssocID="{8A076446-0640-4821-997E-090517D48854}" presName="childNode" presStyleLbl="node1" presStyleIdx="2" presStyleCnt="4">
        <dgm:presLayoutVars>
          <dgm:bulletEnabled val="1"/>
        </dgm:presLayoutVars>
      </dgm:prSet>
      <dgm:spPr/>
    </dgm:pt>
    <dgm:pt modelId="{D63299A7-36EC-49F5-AEA5-C1318ADE1E9A}" type="pres">
      <dgm:prSet presAssocID="{663898A5-D6C5-498B-AAE0-F3C7E1340D81}" presName="aSpace" presStyleCnt="0"/>
      <dgm:spPr/>
    </dgm:pt>
    <dgm:pt modelId="{DBCB8240-4C6F-495C-9E2E-010757CC7B3F}" type="pres">
      <dgm:prSet presAssocID="{646A1D95-A8DF-4388-81AE-D295146E23C1}" presName="compNode" presStyleCnt="0"/>
      <dgm:spPr/>
    </dgm:pt>
    <dgm:pt modelId="{644A8EDE-DD88-4936-BEC8-F190B35D77F3}" type="pres">
      <dgm:prSet presAssocID="{646A1D95-A8DF-4388-81AE-D295146E23C1}" presName="aNode" presStyleLbl="bgShp" presStyleIdx="2" presStyleCnt="3"/>
      <dgm:spPr/>
    </dgm:pt>
    <dgm:pt modelId="{19276513-CDC9-4C21-BA02-CF60B58232C1}" type="pres">
      <dgm:prSet presAssocID="{646A1D95-A8DF-4388-81AE-D295146E23C1}" presName="textNode" presStyleLbl="bgShp" presStyleIdx="2" presStyleCnt="3"/>
      <dgm:spPr/>
    </dgm:pt>
    <dgm:pt modelId="{945CB418-85C1-43B1-88E4-F37202803F27}" type="pres">
      <dgm:prSet presAssocID="{646A1D95-A8DF-4388-81AE-D295146E23C1}" presName="compChildNode" presStyleCnt="0"/>
      <dgm:spPr/>
    </dgm:pt>
    <dgm:pt modelId="{1827F694-406A-4014-B141-4C35357048E2}" type="pres">
      <dgm:prSet presAssocID="{646A1D95-A8DF-4388-81AE-D295146E23C1}" presName="theInnerList" presStyleCnt="0"/>
      <dgm:spPr/>
    </dgm:pt>
    <dgm:pt modelId="{F1B94BF4-1931-4E85-894D-0DE413F49A4D}" type="pres">
      <dgm:prSet presAssocID="{EC7766CF-943F-4428-9F42-13ACD4FB4D1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6623DE04-133A-4E24-8CAA-271B42DC87EE}" type="presOf" srcId="{D4B5E1D0-1A1D-4BAB-997E-D22D8206DD94}" destId="{E82EE4E0-5286-46F5-A8F1-B01807F30517}" srcOrd="0" destOrd="0" presId="urn:microsoft.com/office/officeart/2005/8/layout/lProcess2"/>
    <dgm:cxn modelId="{F0018906-80FD-4EF9-8D89-08A2398E220C}" type="presOf" srcId="{DA7A0558-0B23-455B-8D51-BCBBE6FDE7C2}" destId="{B30D8B98-3F4E-4774-99E0-906F51758307}" srcOrd="0" destOrd="0" presId="urn:microsoft.com/office/officeart/2005/8/layout/lProcess2"/>
    <dgm:cxn modelId="{513AE706-B848-4221-856A-C918E74C73AB}" srcId="{DA7A0558-0B23-455B-8D51-BCBBE6FDE7C2}" destId="{663898A5-D6C5-498B-AAE0-F3C7E1340D81}" srcOrd="1" destOrd="0" parTransId="{C8C888C2-CEAE-429E-9FEE-E144F0E6FC01}" sibTransId="{9328F95A-293B-4737-9171-A51E2D9BE751}"/>
    <dgm:cxn modelId="{F1A8EB12-F5FD-4EAC-B94B-ABA3869D7A17}" srcId="{CAA0E8A7-8B0C-4216-9E92-6F3340C4A98C}" destId="{D4B5E1D0-1A1D-4BAB-997E-D22D8206DD94}" srcOrd="1" destOrd="0" parTransId="{9F8A0F2B-DAD5-42D5-83E7-A61A0527CA7F}" sibTransId="{CD995356-8CDB-4570-BDDE-DAC232B2AD8B}"/>
    <dgm:cxn modelId="{3C406C22-5E00-4F43-8D8F-5EDD7FD2F5A8}" type="presOf" srcId="{CAA0E8A7-8B0C-4216-9E92-6F3340C4A98C}" destId="{56032A20-1F81-4B6F-AA05-B9A2289CDC9D}" srcOrd="0" destOrd="0" presId="urn:microsoft.com/office/officeart/2005/8/layout/lProcess2"/>
    <dgm:cxn modelId="{7AE09A25-D23B-4C22-9E4C-61FE8DF637D0}" srcId="{DA7A0558-0B23-455B-8D51-BCBBE6FDE7C2}" destId="{646A1D95-A8DF-4388-81AE-D295146E23C1}" srcOrd="2" destOrd="0" parTransId="{6640E4EF-EF08-4141-9007-9764B8F3550C}" sibTransId="{2B76CAEA-F06F-4BAA-A43E-C024F82469A3}"/>
    <dgm:cxn modelId="{DDE81127-379D-4896-8CA6-0DF1E9E12B0F}" srcId="{646A1D95-A8DF-4388-81AE-D295146E23C1}" destId="{EC7766CF-943F-4428-9F42-13ACD4FB4D1C}" srcOrd="0" destOrd="0" parTransId="{C45C1959-297A-4541-B884-009F4F09C463}" sibTransId="{DCB3BAFA-4A9D-45D4-A746-1774E37C8B9D}"/>
    <dgm:cxn modelId="{D0F1FF33-BE09-41FE-9144-F3F0FA1412C1}" srcId="{663898A5-D6C5-498B-AAE0-F3C7E1340D81}" destId="{8A076446-0640-4821-997E-090517D48854}" srcOrd="0" destOrd="0" parTransId="{63417490-0A7F-49A6-A5AE-3A8ED63BC738}" sibTransId="{FD87223D-10F7-4D58-8411-CB5CF5F17878}"/>
    <dgm:cxn modelId="{16688D3D-4E41-4ED7-82D1-C5073EFC4682}" type="presOf" srcId="{646A1D95-A8DF-4388-81AE-D295146E23C1}" destId="{644A8EDE-DD88-4936-BEC8-F190B35D77F3}" srcOrd="0" destOrd="0" presId="urn:microsoft.com/office/officeart/2005/8/layout/lProcess2"/>
    <dgm:cxn modelId="{61FDB672-42C3-4394-8430-31F64CEEBDDF}" type="presOf" srcId="{8A076446-0640-4821-997E-090517D48854}" destId="{555DB127-2BEC-4E19-82A9-789C2293EDB3}" srcOrd="0" destOrd="0" presId="urn:microsoft.com/office/officeart/2005/8/layout/lProcess2"/>
    <dgm:cxn modelId="{426FAF53-CB64-472C-8F56-71A8ACDDEFD7}" type="presOf" srcId="{CAA0E8A7-8B0C-4216-9E92-6F3340C4A98C}" destId="{068D36F9-7466-460B-902B-26ED698F0A19}" srcOrd="1" destOrd="0" presId="urn:microsoft.com/office/officeart/2005/8/layout/lProcess2"/>
    <dgm:cxn modelId="{4FCC1687-E0CC-4333-87C4-14020C2F8BA2}" type="presOf" srcId="{EC7766CF-943F-4428-9F42-13ACD4FB4D1C}" destId="{F1B94BF4-1931-4E85-894D-0DE413F49A4D}" srcOrd="0" destOrd="0" presId="urn:microsoft.com/office/officeart/2005/8/layout/lProcess2"/>
    <dgm:cxn modelId="{FED79B8E-DAE1-42CB-8510-3D2F85F8CF59}" type="presOf" srcId="{663898A5-D6C5-498B-AAE0-F3C7E1340D81}" destId="{7A8D7D6F-44B1-405C-8D97-A5B69C36EEE8}" srcOrd="1" destOrd="0" presId="urn:microsoft.com/office/officeart/2005/8/layout/lProcess2"/>
    <dgm:cxn modelId="{50C3CA9C-215C-46D5-9636-5C5E5DE54FB0}" srcId="{DA7A0558-0B23-455B-8D51-BCBBE6FDE7C2}" destId="{CAA0E8A7-8B0C-4216-9E92-6F3340C4A98C}" srcOrd="0" destOrd="0" parTransId="{3E831E0E-E3D7-4356-BE52-9083FBEC868F}" sibTransId="{180634EA-A9E5-4E69-A115-26BD4A32FBE9}"/>
    <dgm:cxn modelId="{4DA551D6-0FB6-4F75-91FB-336CDA2F2027}" type="presOf" srcId="{646A1D95-A8DF-4388-81AE-D295146E23C1}" destId="{19276513-CDC9-4C21-BA02-CF60B58232C1}" srcOrd="1" destOrd="0" presId="urn:microsoft.com/office/officeart/2005/8/layout/lProcess2"/>
    <dgm:cxn modelId="{B9E91FDE-F574-4CFE-81E3-0B89C954E34A}" type="presOf" srcId="{663898A5-D6C5-498B-AAE0-F3C7E1340D81}" destId="{5A52B765-87C9-4BEB-99F4-08471DE5B6FE}" srcOrd="0" destOrd="0" presId="urn:microsoft.com/office/officeart/2005/8/layout/lProcess2"/>
    <dgm:cxn modelId="{0E8C23E3-8862-44FC-B8A3-7194B8D56041}" srcId="{CAA0E8A7-8B0C-4216-9E92-6F3340C4A98C}" destId="{698964FA-A1B5-48A2-A13C-3E91FCD8BE89}" srcOrd="0" destOrd="0" parTransId="{0F3EEF82-313A-4826-823F-2ABAFB2706E3}" sibTransId="{80F6F72A-C599-409E-9C37-384D589C4652}"/>
    <dgm:cxn modelId="{53A58DEF-A210-49E6-86A2-9EC6F1EA1F57}" type="presOf" srcId="{698964FA-A1B5-48A2-A13C-3E91FCD8BE89}" destId="{3C747595-816D-4BAA-A452-FC4C8CBFBE1C}" srcOrd="0" destOrd="0" presId="urn:microsoft.com/office/officeart/2005/8/layout/lProcess2"/>
    <dgm:cxn modelId="{27260C90-5F13-43AC-84F2-A422039BC0A3}" type="presParOf" srcId="{B30D8B98-3F4E-4774-99E0-906F51758307}" destId="{7199C0A4-516C-4F00-A457-89D6E3E4D4D5}" srcOrd="0" destOrd="0" presId="urn:microsoft.com/office/officeart/2005/8/layout/lProcess2"/>
    <dgm:cxn modelId="{6604B54C-BB20-479F-854B-41CEB2281061}" type="presParOf" srcId="{7199C0A4-516C-4F00-A457-89D6E3E4D4D5}" destId="{56032A20-1F81-4B6F-AA05-B9A2289CDC9D}" srcOrd="0" destOrd="0" presId="urn:microsoft.com/office/officeart/2005/8/layout/lProcess2"/>
    <dgm:cxn modelId="{7590E1FC-5559-401C-97D4-E80313A04260}" type="presParOf" srcId="{7199C0A4-516C-4F00-A457-89D6E3E4D4D5}" destId="{068D36F9-7466-460B-902B-26ED698F0A19}" srcOrd="1" destOrd="0" presId="urn:microsoft.com/office/officeart/2005/8/layout/lProcess2"/>
    <dgm:cxn modelId="{972DFE9D-CD83-4365-81A7-896BE5C76BE0}" type="presParOf" srcId="{7199C0A4-516C-4F00-A457-89D6E3E4D4D5}" destId="{5FA08EC3-9521-4194-B783-CF32480FABEA}" srcOrd="2" destOrd="0" presId="urn:microsoft.com/office/officeart/2005/8/layout/lProcess2"/>
    <dgm:cxn modelId="{BD9B9B52-1D28-4BF0-BD6E-634372035603}" type="presParOf" srcId="{5FA08EC3-9521-4194-B783-CF32480FABEA}" destId="{D64DD1BB-D15E-444C-8286-71F81459D074}" srcOrd="0" destOrd="0" presId="urn:microsoft.com/office/officeart/2005/8/layout/lProcess2"/>
    <dgm:cxn modelId="{0707ED22-67A1-4192-92DA-CC19FE0A1D0E}" type="presParOf" srcId="{D64DD1BB-D15E-444C-8286-71F81459D074}" destId="{3C747595-816D-4BAA-A452-FC4C8CBFBE1C}" srcOrd="0" destOrd="0" presId="urn:microsoft.com/office/officeart/2005/8/layout/lProcess2"/>
    <dgm:cxn modelId="{3B8FF327-DB24-4C2E-9168-347572425929}" type="presParOf" srcId="{D64DD1BB-D15E-444C-8286-71F81459D074}" destId="{5DA6E197-B03F-4050-B026-5718E163341C}" srcOrd="1" destOrd="0" presId="urn:microsoft.com/office/officeart/2005/8/layout/lProcess2"/>
    <dgm:cxn modelId="{25FBC147-ED49-4462-941B-9D8D535523F1}" type="presParOf" srcId="{D64DD1BB-D15E-444C-8286-71F81459D074}" destId="{E82EE4E0-5286-46F5-A8F1-B01807F30517}" srcOrd="2" destOrd="0" presId="urn:microsoft.com/office/officeart/2005/8/layout/lProcess2"/>
    <dgm:cxn modelId="{7B073E39-9B0D-4366-BAD1-ED6FA8A359C1}" type="presParOf" srcId="{B30D8B98-3F4E-4774-99E0-906F51758307}" destId="{1317DF23-6274-4096-B47D-801DA1DEC8E8}" srcOrd="1" destOrd="0" presId="urn:microsoft.com/office/officeart/2005/8/layout/lProcess2"/>
    <dgm:cxn modelId="{2143EA28-37FC-444F-9354-8F14BE1F4ACA}" type="presParOf" srcId="{B30D8B98-3F4E-4774-99E0-906F51758307}" destId="{4F58D7C5-3A56-4A2D-A71D-8A542B94E7EC}" srcOrd="2" destOrd="0" presId="urn:microsoft.com/office/officeart/2005/8/layout/lProcess2"/>
    <dgm:cxn modelId="{09C09146-573D-4772-B368-B0E6EFE90DBE}" type="presParOf" srcId="{4F58D7C5-3A56-4A2D-A71D-8A542B94E7EC}" destId="{5A52B765-87C9-4BEB-99F4-08471DE5B6FE}" srcOrd="0" destOrd="0" presId="urn:microsoft.com/office/officeart/2005/8/layout/lProcess2"/>
    <dgm:cxn modelId="{57D88AB0-3D25-4AD2-9024-C4E5B8296ABA}" type="presParOf" srcId="{4F58D7C5-3A56-4A2D-A71D-8A542B94E7EC}" destId="{7A8D7D6F-44B1-405C-8D97-A5B69C36EEE8}" srcOrd="1" destOrd="0" presId="urn:microsoft.com/office/officeart/2005/8/layout/lProcess2"/>
    <dgm:cxn modelId="{FFA1E501-703A-404F-AC10-693ECC63B614}" type="presParOf" srcId="{4F58D7C5-3A56-4A2D-A71D-8A542B94E7EC}" destId="{B51E83E7-39E2-42BF-92A5-1ED198B407E7}" srcOrd="2" destOrd="0" presId="urn:microsoft.com/office/officeart/2005/8/layout/lProcess2"/>
    <dgm:cxn modelId="{84152F38-E53E-49BB-B97E-5A5F896C9522}" type="presParOf" srcId="{B51E83E7-39E2-42BF-92A5-1ED198B407E7}" destId="{868240EA-2C20-4C35-AD02-A37F3DDEA713}" srcOrd="0" destOrd="0" presId="urn:microsoft.com/office/officeart/2005/8/layout/lProcess2"/>
    <dgm:cxn modelId="{DA8AA402-7817-404E-9316-4F76AEAE90AF}" type="presParOf" srcId="{868240EA-2C20-4C35-AD02-A37F3DDEA713}" destId="{555DB127-2BEC-4E19-82A9-789C2293EDB3}" srcOrd="0" destOrd="0" presId="urn:microsoft.com/office/officeart/2005/8/layout/lProcess2"/>
    <dgm:cxn modelId="{2C4AB9CF-CF05-49E4-98C1-A417D191A4DC}" type="presParOf" srcId="{B30D8B98-3F4E-4774-99E0-906F51758307}" destId="{D63299A7-36EC-49F5-AEA5-C1318ADE1E9A}" srcOrd="3" destOrd="0" presId="urn:microsoft.com/office/officeart/2005/8/layout/lProcess2"/>
    <dgm:cxn modelId="{CC8FAD1D-9581-4F28-8E16-363AD154B0C5}" type="presParOf" srcId="{B30D8B98-3F4E-4774-99E0-906F51758307}" destId="{DBCB8240-4C6F-495C-9E2E-010757CC7B3F}" srcOrd="4" destOrd="0" presId="urn:microsoft.com/office/officeart/2005/8/layout/lProcess2"/>
    <dgm:cxn modelId="{606FE4F1-B80D-48AC-8CEF-9844A58C31E7}" type="presParOf" srcId="{DBCB8240-4C6F-495C-9E2E-010757CC7B3F}" destId="{644A8EDE-DD88-4936-BEC8-F190B35D77F3}" srcOrd="0" destOrd="0" presId="urn:microsoft.com/office/officeart/2005/8/layout/lProcess2"/>
    <dgm:cxn modelId="{25618211-B322-41FD-A756-29B6A2E0CED1}" type="presParOf" srcId="{DBCB8240-4C6F-495C-9E2E-010757CC7B3F}" destId="{19276513-CDC9-4C21-BA02-CF60B58232C1}" srcOrd="1" destOrd="0" presId="urn:microsoft.com/office/officeart/2005/8/layout/lProcess2"/>
    <dgm:cxn modelId="{F6373886-11C8-4CA8-ABA2-9117F84512FA}" type="presParOf" srcId="{DBCB8240-4C6F-495C-9E2E-010757CC7B3F}" destId="{945CB418-85C1-43B1-88E4-F37202803F27}" srcOrd="2" destOrd="0" presId="urn:microsoft.com/office/officeart/2005/8/layout/lProcess2"/>
    <dgm:cxn modelId="{885B02CE-A779-47D5-A1DC-A85F9760B0F4}" type="presParOf" srcId="{945CB418-85C1-43B1-88E4-F37202803F27}" destId="{1827F694-406A-4014-B141-4C35357048E2}" srcOrd="0" destOrd="0" presId="urn:microsoft.com/office/officeart/2005/8/layout/lProcess2"/>
    <dgm:cxn modelId="{7CC46B9B-223A-456A-886A-27D018A5CAC8}" type="presParOf" srcId="{1827F694-406A-4014-B141-4C35357048E2}" destId="{F1B94BF4-1931-4E85-894D-0DE413F49A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3EDC1B-4959-4229-9D01-9A9FBD5A603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FB3B04D7-A2A7-4445-84FC-7C14227D97B4}">
      <dgm:prSet phldrT="[Text]"/>
      <dgm:spPr/>
      <dgm:t>
        <a:bodyPr/>
        <a:lstStyle/>
        <a:p>
          <a:r>
            <a:rPr lang="de-DE" dirty="0" err="1"/>
            <a:t>Determi-nismus</a:t>
          </a:r>
          <a:endParaRPr lang="de-DE" dirty="0"/>
        </a:p>
      </dgm:t>
    </dgm:pt>
    <dgm:pt modelId="{F624CA7C-8766-4C13-B4DC-BDC7C089B7C8}" type="parTrans" cxnId="{C6E1743A-B0A9-40F0-B6B5-FD2DB3A682FF}">
      <dgm:prSet/>
      <dgm:spPr/>
      <dgm:t>
        <a:bodyPr/>
        <a:lstStyle/>
        <a:p>
          <a:endParaRPr lang="de-DE"/>
        </a:p>
      </dgm:t>
    </dgm:pt>
    <dgm:pt modelId="{C9E080C3-83C9-4541-84F1-7CADC1AC0E16}" type="sibTrans" cxnId="{C6E1743A-B0A9-40F0-B6B5-FD2DB3A682FF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48B5278A-47F7-4EE9-9384-5C2705D83BFD}">
      <dgm:prSet phldrT="[Text]"/>
      <dgm:spPr/>
      <dgm:t>
        <a:bodyPr/>
        <a:lstStyle/>
        <a:p>
          <a:r>
            <a:rPr lang="de-DE" dirty="0" err="1"/>
            <a:t>Indetermi-nismus</a:t>
          </a:r>
          <a:endParaRPr lang="de-DE" dirty="0"/>
        </a:p>
      </dgm:t>
    </dgm:pt>
    <dgm:pt modelId="{5A9D13BA-81B0-4637-8D75-CCF02A252DF1}" type="parTrans" cxnId="{1DEEFC52-D82F-46B3-AFA6-117F9FCD34CF}">
      <dgm:prSet/>
      <dgm:spPr/>
      <dgm:t>
        <a:bodyPr/>
        <a:lstStyle/>
        <a:p>
          <a:endParaRPr lang="de-DE"/>
        </a:p>
      </dgm:t>
    </dgm:pt>
    <dgm:pt modelId="{DE18414A-A3F8-4098-8543-8BE6E95C23F5}" type="sibTrans" cxnId="{1DEEFC52-D82F-46B3-AFA6-117F9FCD34CF}">
      <dgm:prSet/>
      <dgm:spPr>
        <a:ln>
          <a:solidFill>
            <a:schemeClr val="tx1"/>
          </a:solidFill>
        </a:ln>
      </dgm:spPr>
      <dgm:t>
        <a:bodyPr/>
        <a:lstStyle/>
        <a:p>
          <a:endParaRPr lang="de-DE"/>
        </a:p>
      </dgm:t>
    </dgm:pt>
    <dgm:pt modelId="{C9BB54FF-262F-4062-9DE1-CE0961DD5260}">
      <dgm:prSet phldrT="[Text]"/>
      <dgm:spPr/>
      <dgm:t>
        <a:bodyPr/>
        <a:lstStyle/>
        <a:p>
          <a:r>
            <a:rPr lang="de-DE" dirty="0" err="1"/>
            <a:t>Kompatibilismus</a:t>
          </a:r>
          <a:endParaRPr lang="de-DE" dirty="0"/>
        </a:p>
      </dgm:t>
    </dgm:pt>
    <dgm:pt modelId="{6E8CDD34-262A-4C9E-9141-6D2ADF431357}" type="parTrans" cxnId="{F01AF22B-7A55-4CB2-AC1A-9F8CC2FEB1FF}">
      <dgm:prSet/>
      <dgm:spPr/>
      <dgm:t>
        <a:bodyPr/>
        <a:lstStyle/>
        <a:p>
          <a:endParaRPr lang="de-DE"/>
        </a:p>
      </dgm:t>
    </dgm:pt>
    <dgm:pt modelId="{50A027F2-5E02-44AF-8696-77BFD1F54916}" type="sibTrans" cxnId="{F01AF22B-7A55-4CB2-AC1A-9F8CC2FEB1FF}">
      <dgm:prSet/>
      <dgm:spPr/>
      <dgm:t>
        <a:bodyPr/>
        <a:lstStyle/>
        <a:p>
          <a:endParaRPr lang="de-DE"/>
        </a:p>
      </dgm:t>
    </dgm:pt>
    <dgm:pt modelId="{C96B8E86-D8AF-4678-A32A-7DB96C248AFC}" type="pres">
      <dgm:prSet presAssocID="{BB3EDC1B-4959-4229-9D01-9A9FBD5A6038}" presName="Name0" presStyleCnt="0">
        <dgm:presLayoutVars>
          <dgm:dir/>
          <dgm:resizeHandles val="exact"/>
        </dgm:presLayoutVars>
      </dgm:prSet>
      <dgm:spPr/>
    </dgm:pt>
    <dgm:pt modelId="{F8D6B466-ABAF-4806-837A-E6E2187BB3B4}" type="pres">
      <dgm:prSet presAssocID="{BB3EDC1B-4959-4229-9D01-9A9FBD5A6038}" presName="vNodes" presStyleCnt="0"/>
      <dgm:spPr/>
    </dgm:pt>
    <dgm:pt modelId="{A5292B7B-3771-4480-ACC5-E8D6D0D943B1}" type="pres">
      <dgm:prSet presAssocID="{FB3B04D7-A2A7-4445-84FC-7C14227D97B4}" presName="node" presStyleLbl="node1" presStyleIdx="0" presStyleCnt="3">
        <dgm:presLayoutVars>
          <dgm:bulletEnabled val="1"/>
        </dgm:presLayoutVars>
      </dgm:prSet>
      <dgm:spPr/>
    </dgm:pt>
    <dgm:pt modelId="{A7DD5F9C-0D6C-463B-9E5C-2BF25DEEA271}" type="pres">
      <dgm:prSet presAssocID="{C9E080C3-83C9-4541-84F1-7CADC1AC0E16}" presName="spacerT" presStyleCnt="0"/>
      <dgm:spPr/>
    </dgm:pt>
    <dgm:pt modelId="{F4FAA824-24AA-4998-A9DB-B4CE0A23B849}" type="pres">
      <dgm:prSet presAssocID="{C9E080C3-83C9-4541-84F1-7CADC1AC0E16}" presName="sibTrans" presStyleLbl="sibTrans2D1" presStyleIdx="0" presStyleCnt="2"/>
      <dgm:spPr/>
    </dgm:pt>
    <dgm:pt modelId="{39F484E5-FBC0-44E6-A0BB-F1E080DADC94}" type="pres">
      <dgm:prSet presAssocID="{C9E080C3-83C9-4541-84F1-7CADC1AC0E16}" presName="spacerB" presStyleCnt="0"/>
      <dgm:spPr/>
    </dgm:pt>
    <dgm:pt modelId="{85647156-529A-4CD2-AE33-2E335E881A49}" type="pres">
      <dgm:prSet presAssocID="{48B5278A-47F7-4EE9-9384-5C2705D83BFD}" presName="node" presStyleLbl="node1" presStyleIdx="1" presStyleCnt="3">
        <dgm:presLayoutVars>
          <dgm:bulletEnabled val="1"/>
        </dgm:presLayoutVars>
      </dgm:prSet>
      <dgm:spPr/>
    </dgm:pt>
    <dgm:pt modelId="{B4B31C14-57F4-4C75-B89A-853C725EC37F}" type="pres">
      <dgm:prSet presAssocID="{BB3EDC1B-4959-4229-9D01-9A9FBD5A6038}" presName="sibTransLast" presStyleLbl="sibTrans2D1" presStyleIdx="1" presStyleCnt="2" custScaleX="115922"/>
      <dgm:spPr/>
    </dgm:pt>
    <dgm:pt modelId="{05545720-D0A0-4193-AC75-ADF15CBCACAE}" type="pres">
      <dgm:prSet presAssocID="{BB3EDC1B-4959-4229-9D01-9A9FBD5A6038}" presName="connectorText" presStyleLbl="sibTrans2D1" presStyleIdx="1" presStyleCnt="2"/>
      <dgm:spPr/>
    </dgm:pt>
    <dgm:pt modelId="{093A793D-803D-4573-BA26-DE7F004703E4}" type="pres">
      <dgm:prSet presAssocID="{BB3EDC1B-4959-4229-9D01-9A9FBD5A6038}" presName="lastNode" presStyleLbl="node1" presStyleIdx="2" presStyleCnt="3" custLinFactNeighborX="25616">
        <dgm:presLayoutVars>
          <dgm:bulletEnabled val="1"/>
        </dgm:presLayoutVars>
      </dgm:prSet>
      <dgm:spPr/>
    </dgm:pt>
  </dgm:ptLst>
  <dgm:cxnLst>
    <dgm:cxn modelId="{10FA5F25-E6B3-46E9-AD36-7FB902C7F12E}" type="presOf" srcId="{DE18414A-A3F8-4098-8543-8BE6E95C23F5}" destId="{05545720-D0A0-4193-AC75-ADF15CBCACAE}" srcOrd="1" destOrd="0" presId="urn:microsoft.com/office/officeart/2005/8/layout/equation2"/>
    <dgm:cxn modelId="{F01AF22B-7A55-4CB2-AC1A-9F8CC2FEB1FF}" srcId="{BB3EDC1B-4959-4229-9D01-9A9FBD5A6038}" destId="{C9BB54FF-262F-4062-9DE1-CE0961DD5260}" srcOrd="2" destOrd="0" parTransId="{6E8CDD34-262A-4C9E-9141-6D2ADF431357}" sibTransId="{50A027F2-5E02-44AF-8696-77BFD1F54916}"/>
    <dgm:cxn modelId="{C6E1743A-B0A9-40F0-B6B5-FD2DB3A682FF}" srcId="{BB3EDC1B-4959-4229-9D01-9A9FBD5A6038}" destId="{FB3B04D7-A2A7-4445-84FC-7C14227D97B4}" srcOrd="0" destOrd="0" parTransId="{F624CA7C-8766-4C13-B4DC-BDC7C089B7C8}" sibTransId="{C9E080C3-83C9-4541-84F1-7CADC1AC0E16}"/>
    <dgm:cxn modelId="{8AEC833F-0F8B-4448-9BBE-CD5BCFD4E12B}" type="presOf" srcId="{C9E080C3-83C9-4541-84F1-7CADC1AC0E16}" destId="{F4FAA824-24AA-4998-A9DB-B4CE0A23B849}" srcOrd="0" destOrd="0" presId="urn:microsoft.com/office/officeart/2005/8/layout/equation2"/>
    <dgm:cxn modelId="{3055D162-4B99-4F68-8A3B-917A7A2ED06F}" type="presOf" srcId="{48B5278A-47F7-4EE9-9384-5C2705D83BFD}" destId="{85647156-529A-4CD2-AE33-2E335E881A49}" srcOrd="0" destOrd="0" presId="urn:microsoft.com/office/officeart/2005/8/layout/equation2"/>
    <dgm:cxn modelId="{0FB4EB4A-3565-44AC-ADE3-710733B76C48}" type="presOf" srcId="{FB3B04D7-A2A7-4445-84FC-7C14227D97B4}" destId="{A5292B7B-3771-4480-ACC5-E8D6D0D943B1}" srcOrd="0" destOrd="0" presId="urn:microsoft.com/office/officeart/2005/8/layout/equation2"/>
    <dgm:cxn modelId="{1DEEFC52-D82F-46B3-AFA6-117F9FCD34CF}" srcId="{BB3EDC1B-4959-4229-9D01-9A9FBD5A6038}" destId="{48B5278A-47F7-4EE9-9384-5C2705D83BFD}" srcOrd="1" destOrd="0" parTransId="{5A9D13BA-81B0-4637-8D75-CCF02A252DF1}" sibTransId="{DE18414A-A3F8-4098-8543-8BE6E95C23F5}"/>
    <dgm:cxn modelId="{166F2A7D-23A9-4197-8A30-853105D2B58A}" type="presOf" srcId="{C9BB54FF-262F-4062-9DE1-CE0961DD5260}" destId="{093A793D-803D-4573-BA26-DE7F004703E4}" srcOrd="0" destOrd="0" presId="urn:microsoft.com/office/officeart/2005/8/layout/equation2"/>
    <dgm:cxn modelId="{A367E1F8-5AAC-49AC-BDF9-613D8D2F4BAA}" type="presOf" srcId="{BB3EDC1B-4959-4229-9D01-9A9FBD5A6038}" destId="{C96B8E86-D8AF-4678-A32A-7DB96C248AFC}" srcOrd="0" destOrd="0" presId="urn:microsoft.com/office/officeart/2005/8/layout/equation2"/>
    <dgm:cxn modelId="{C0980DF9-67CF-441C-879A-30E0016FBD88}" type="presOf" srcId="{DE18414A-A3F8-4098-8543-8BE6E95C23F5}" destId="{B4B31C14-57F4-4C75-B89A-853C725EC37F}" srcOrd="0" destOrd="0" presId="urn:microsoft.com/office/officeart/2005/8/layout/equation2"/>
    <dgm:cxn modelId="{EE724A8B-2503-4D4D-A04B-57DB46A345DF}" type="presParOf" srcId="{C96B8E86-D8AF-4678-A32A-7DB96C248AFC}" destId="{F8D6B466-ABAF-4806-837A-E6E2187BB3B4}" srcOrd="0" destOrd="0" presId="urn:microsoft.com/office/officeart/2005/8/layout/equation2"/>
    <dgm:cxn modelId="{8727FBE1-270E-4AD6-87FC-3DDEA946B066}" type="presParOf" srcId="{F8D6B466-ABAF-4806-837A-E6E2187BB3B4}" destId="{A5292B7B-3771-4480-ACC5-E8D6D0D943B1}" srcOrd="0" destOrd="0" presId="urn:microsoft.com/office/officeart/2005/8/layout/equation2"/>
    <dgm:cxn modelId="{D1AC84D5-673E-4520-8468-7126750E5104}" type="presParOf" srcId="{F8D6B466-ABAF-4806-837A-E6E2187BB3B4}" destId="{A7DD5F9C-0D6C-463B-9E5C-2BF25DEEA271}" srcOrd="1" destOrd="0" presId="urn:microsoft.com/office/officeart/2005/8/layout/equation2"/>
    <dgm:cxn modelId="{E128CEE0-BF8F-446E-B5BB-258761238539}" type="presParOf" srcId="{F8D6B466-ABAF-4806-837A-E6E2187BB3B4}" destId="{F4FAA824-24AA-4998-A9DB-B4CE0A23B849}" srcOrd="2" destOrd="0" presId="urn:microsoft.com/office/officeart/2005/8/layout/equation2"/>
    <dgm:cxn modelId="{197903BE-7A54-4AF8-A543-4A70E32B9D5E}" type="presParOf" srcId="{F8D6B466-ABAF-4806-837A-E6E2187BB3B4}" destId="{39F484E5-FBC0-44E6-A0BB-F1E080DADC94}" srcOrd="3" destOrd="0" presId="urn:microsoft.com/office/officeart/2005/8/layout/equation2"/>
    <dgm:cxn modelId="{DE67885A-8EA7-4CBA-832E-5163902CB9D1}" type="presParOf" srcId="{F8D6B466-ABAF-4806-837A-E6E2187BB3B4}" destId="{85647156-529A-4CD2-AE33-2E335E881A49}" srcOrd="4" destOrd="0" presId="urn:microsoft.com/office/officeart/2005/8/layout/equation2"/>
    <dgm:cxn modelId="{62A0D1BA-2ADB-4360-BFEB-A4A985E485F2}" type="presParOf" srcId="{C96B8E86-D8AF-4678-A32A-7DB96C248AFC}" destId="{B4B31C14-57F4-4C75-B89A-853C725EC37F}" srcOrd="1" destOrd="0" presId="urn:microsoft.com/office/officeart/2005/8/layout/equation2"/>
    <dgm:cxn modelId="{9F393EB1-EFBB-49A5-A359-6109B12066E0}" type="presParOf" srcId="{B4B31C14-57F4-4C75-B89A-853C725EC37F}" destId="{05545720-D0A0-4193-AC75-ADF15CBCACAE}" srcOrd="0" destOrd="0" presId="urn:microsoft.com/office/officeart/2005/8/layout/equation2"/>
    <dgm:cxn modelId="{4C0F7DBA-CB8F-4029-B1E0-AD3A65AB132B}" type="presParOf" srcId="{C96B8E86-D8AF-4678-A32A-7DB96C248AFC}" destId="{093A793D-803D-4573-BA26-DE7F004703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B4BFF6-0ADD-4AD9-A935-19234E65B0E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B5B04AD-E8AF-4F05-9AE2-85038EE46DA5}">
      <dgm:prSet phldrT="[Text]"/>
      <dgm:spPr/>
      <dgm:t>
        <a:bodyPr/>
        <a:lstStyle/>
        <a:p>
          <a:r>
            <a:rPr lang="de-DE" dirty="0"/>
            <a:t>Determinismus</a:t>
          </a:r>
        </a:p>
      </dgm:t>
    </dgm:pt>
    <dgm:pt modelId="{63CBADE7-E0D7-4393-9089-DE4C1056CE80}" type="parTrans" cxnId="{9E0CF028-8640-45C4-8DF4-34980FB2E46F}">
      <dgm:prSet/>
      <dgm:spPr/>
      <dgm:t>
        <a:bodyPr/>
        <a:lstStyle/>
        <a:p>
          <a:endParaRPr lang="de-DE"/>
        </a:p>
      </dgm:t>
    </dgm:pt>
    <dgm:pt modelId="{59FAEE0C-AA30-4B19-B560-31934F6AF776}" type="sibTrans" cxnId="{9E0CF028-8640-45C4-8DF4-34980FB2E46F}">
      <dgm:prSet/>
      <dgm:spPr/>
      <dgm:t>
        <a:bodyPr/>
        <a:lstStyle/>
        <a:p>
          <a:endParaRPr lang="de-DE"/>
        </a:p>
      </dgm:t>
    </dgm:pt>
    <dgm:pt modelId="{E6B2881A-190B-4B80-91EF-E4321585F716}">
      <dgm:prSet phldrT="[Text]"/>
      <dgm:spPr/>
      <dgm:t>
        <a:bodyPr/>
        <a:lstStyle/>
        <a:p>
          <a:r>
            <a:rPr lang="de-DE" dirty="0"/>
            <a:t>Indeterminismus</a:t>
          </a:r>
        </a:p>
      </dgm:t>
    </dgm:pt>
    <dgm:pt modelId="{76B6F602-0AD2-4973-804E-19DC31251310}" type="parTrans" cxnId="{31D58B45-EA7E-455E-A2BF-4FE92419A760}">
      <dgm:prSet/>
      <dgm:spPr/>
      <dgm:t>
        <a:bodyPr/>
        <a:lstStyle/>
        <a:p>
          <a:endParaRPr lang="de-DE"/>
        </a:p>
      </dgm:t>
    </dgm:pt>
    <dgm:pt modelId="{86D0911B-3B60-4FF9-9B2D-DB15ABD58861}" type="sibTrans" cxnId="{31D58B45-EA7E-455E-A2BF-4FE92419A760}">
      <dgm:prSet/>
      <dgm:spPr/>
      <dgm:t>
        <a:bodyPr/>
        <a:lstStyle/>
        <a:p>
          <a:endParaRPr lang="de-DE"/>
        </a:p>
      </dgm:t>
    </dgm:pt>
    <dgm:pt modelId="{25A992F1-55FA-4AE4-B0DC-78D2C30EADC9}" type="pres">
      <dgm:prSet presAssocID="{16B4BFF6-0ADD-4AD9-A935-19234E65B0E5}" presName="compositeShape" presStyleCnt="0">
        <dgm:presLayoutVars>
          <dgm:chMax val="2"/>
          <dgm:dir/>
          <dgm:resizeHandles val="exact"/>
        </dgm:presLayoutVars>
      </dgm:prSet>
      <dgm:spPr/>
    </dgm:pt>
    <dgm:pt modelId="{117FC15F-E1F3-4673-974B-CEB851F31F93}" type="pres">
      <dgm:prSet presAssocID="{16B4BFF6-0ADD-4AD9-A935-19234E65B0E5}" presName="divider" presStyleLbl="fgShp" presStyleIdx="0" presStyleCnt="1" custScaleY="203409"/>
      <dgm:spPr/>
    </dgm:pt>
    <dgm:pt modelId="{DDD44482-E97C-4882-BEE7-0C82B0E9A624}" type="pres">
      <dgm:prSet presAssocID="{4B5B04AD-E8AF-4F05-9AE2-85038EE46DA5}" presName="downArrow" presStyleLbl="node1" presStyleIdx="0" presStyleCnt="2"/>
      <dgm:spPr/>
    </dgm:pt>
    <dgm:pt modelId="{0E53A47F-F4A2-4EE2-8DA2-6D1CD8451603}" type="pres">
      <dgm:prSet presAssocID="{4B5B04AD-E8AF-4F05-9AE2-85038EE46DA5}" presName="downArrowText" presStyleLbl="revTx" presStyleIdx="0" presStyleCnt="2" custScaleX="195523">
        <dgm:presLayoutVars>
          <dgm:bulletEnabled val="1"/>
        </dgm:presLayoutVars>
      </dgm:prSet>
      <dgm:spPr/>
    </dgm:pt>
    <dgm:pt modelId="{80AC545B-7E37-4D67-8BD1-80A4A13ADA57}" type="pres">
      <dgm:prSet presAssocID="{E6B2881A-190B-4B80-91EF-E4321585F716}" presName="upArrow" presStyleLbl="node1" presStyleIdx="1" presStyleCnt="2"/>
      <dgm:spPr/>
    </dgm:pt>
    <dgm:pt modelId="{DE04A2C5-8295-40D0-B611-6DD40E93D6CB}" type="pres">
      <dgm:prSet presAssocID="{E6B2881A-190B-4B80-91EF-E4321585F716}" presName="upArrowText" presStyleLbl="revTx" presStyleIdx="1" presStyleCnt="2" custScaleX="193176">
        <dgm:presLayoutVars>
          <dgm:bulletEnabled val="1"/>
        </dgm:presLayoutVars>
      </dgm:prSet>
      <dgm:spPr/>
    </dgm:pt>
  </dgm:ptLst>
  <dgm:cxnLst>
    <dgm:cxn modelId="{20738C13-51F3-4B3C-92B9-FB4FE9CDC665}" type="presOf" srcId="{E6B2881A-190B-4B80-91EF-E4321585F716}" destId="{DE04A2C5-8295-40D0-B611-6DD40E93D6CB}" srcOrd="0" destOrd="0" presId="urn:microsoft.com/office/officeart/2005/8/layout/arrow3"/>
    <dgm:cxn modelId="{74523F23-6B7F-4D6A-BEB7-4A67B77CA1E3}" type="presOf" srcId="{4B5B04AD-E8AF-4F05-9AE2-85038EE46DA5}" destId="{0E53A47F-F4A2-4EE2-8DA2-6D1CD8451603}" srcOrd="0" destOrd="0" presId="urn:microsoft.com/office/officeart/2005/8/layout/arrow3"/>
    <dgm:cxn modelId="{9E0CF028-8640-45C4-8DF4-34980FB2E46F}" srcId="{16B4BFF6-0ADD-4AD9-A935-19234E65B0E5}" destId="{4B5B04AD-E8AF-4F05-9AE2-85038EE46DA5}" srcOrd="0" destOrd="0" parTransId="{63CBADE7-E0D7-4393-9089-DE4C1056CE80}" sibTransId="{59FAEE0C-AA30-4B19-B560-31934F6AF776}"/>
    <dgm:cxn modelId="{31D58B45-EA7E-455E-A2BF-4FE92419A760}" srcId="{16B4BFF6-0ADD-4AD9-A935-19234E65B0E5}" destId="{E6B2881A-190B-4B80-91EF-E4321585F716}" srcOrd="1" destOrd="0" parTransId="{76B6F602-0AD2-4973-804E-19DC31251310}" sibTransId="{86D0911B-3B60-4FF9-9B2D-DB15ABD58861}"/>
    <dgm:cxn modelId="{445AB4B2-2548-48C7-8508-65B665E2A27B}" type="presOf" srcId="{16B4BFF6-0ADD-4AD9-A935-19234E65B0E5}" destId="{25A992F1-55FA-4AE4-B0DC-78D2C30EADC9}" srcOrd="0" destOrd="0" presId="urn:microsoft.com/office/officeart/2005/8/layout/arrow3"/>
    <dgm:cxn modelId="{5FF6785E-4B94-4E8B-9C1B-DF7237D0FCDA}" type="presParOf" srcId="{25A992F1-55FA-4AE4-B0DC-78D2C30EADC9}" destId="{117FC15F-E1F3-4673-974B-CEB851F31F93}" srcOrd="0" destOrd="0" presId="urn:microsoft.com/office/officeart/2005/8/layout/arrow3"/>
    <dgm:cxn modelId="{F18A054F-3E81-497E-8E45-BED3609010B4}" type="presParOf" srcId="{25A992F1-55FA-4AE4-B0DC-78D2C30EADC9}" destId="{DDD44482-E97C-4882-BEE7-0C82B0E9A624}" srcOrd="1" destOrd="0" presId="urn:microsoft.com/office/officeart/2005/8/layout/arrow3"/>
    <dgm:cxn modelId="{C3D388E6-48D5-4393-AEA9-D4D47F880BBE}" type="presParOf" srcId="{25A992F1-55FA-4AE4-B0DC-78D2C30EADC9}" destId="{0E53A47F-F4A2-4EE2-8DA2-6D1CD8451603}" srcOrd="2" destOrd="0" presId="urn:microsoft.com/office/officeart/2005/8/layout/arrow3"/>
    <dgm:cxn modelId="{E6A13BA0-1FB5-4C3D-A58F-40A9C083419A}" type="presParOf" srcId="{25A992F1-55FA-4AE4-B0DC-78D2C30EADC9}" destId="{80AC545B-7E37-4D67-8BD1-80A4A13ADA57}" srcOrd="3" destOrd="0" presId="urn:microsoft.com/office/officeart/2005/8/layout/arrow3"/>
    <dgm:cxn modelId="{95DF9427-8885-4462-8715-3E5DDBA49997}" type="presParOf" srcId="{25A992F1-55FA-4AE4-B0DC-78D2C30EADC9}" destId="{DE04A2C5-8295-40D0-B611-6DD40E93D6C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00360C-8B3E-479F-AC7D-E0720254AD7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1E890EF-A188-4938-A488-BD48FF2AA61D}">
      <dgm:prSet phldrT="[Text]"/>
      <dgm:spPr/>
      <dgm:t>
        <a:bodyPr/>
        <a:lstStyle/>
        <a:p>
          <a:r>
            <a:rPr lang="de-DE" dirty="0"/>
            <a:t>Epikur</a:t>
          </a:r>
        </a:p>
      </dgm:t>
    </dgm:pt>
    <dgm:pt modelId="{BA28D61E-A3AF-401F-90E3-6599C2AB756A}" type="parTrans" cxnId="{A7C50EA8-4E9D-476C-B90B-9936571E2F87}">
      <dgm:prSet/>
      <dgm:spPr/>
      <dgm:t>
        <a:bodyPr/>
        <a:lstStyle/>
        <a:p>
          <a:endParaRPr lang="de-DE"/>
        </a:p>
      </dgm:t>
    </dgm:pt>
    <dgm:pt modelId="{DD10D576-DE64-42CA-9BDB-43DDA55FEAF2}" type="sibTrans" cxnId="{A7C50EA8-4E9D-476C-B90B-9936571E2F87}">
      <dgm:prSet/>
      <dgm:spPr/>
      <dgm:t>
        <a:bodyPr/>
        <a:lstStyle/>
        <a:p>
          <a:endParaRPr lang="de-DE"/>
        </a:p>
      </dgm:t>
    </dgm:pt>
    <dgm:pt modelId="{BA236A9E-C3F2-46A0-A2A1-117F1B6CEDC0}">
      <dgm:prSet phldrT="[Text]"/>
      <dgm:spPr/>
      <dgm:t>
        <a:bodyPr/>
        <a:lstStyle/>
        <a:p>
          <a:r>
            <a:rPr lang="de-DE" dirty="0"/>
            <a:t>Stoa</a:t>
          </a:r>
        </a:p>
      </dgm:t>
    </dgm:pt>
    <dgm:pt modelId="{7300B677-0DB4-475E-AD0F-033CB0FE09AD}" type="parTrans" cxnId="{E72A0B8D-91B6-47A7-B166-F1DF5FA046DC}">
      <dgm:prSet/>
      <dgm:spPr/>
      <dgm:t>
        <a:bodyPr/>
        <a:lstStyle/>
        <a:p>
          <a:endParaRPr lang="de-DE"/>
        </a:p>
      </dgm:t>
    </dgm:pt>
    <dgm:pt modelId="{284668D4-4094-4B71-A55D-ED54BE2614A6}" type="sibTrans" cxnId="{E72A0B8D-91B6-47A7-B166-F1DF5FA046DC}">
      <dgm:prSet/>
      <dgm:spPr/>
      <dgm:t>
        <a:bodyPr/>
        <a:lstStyle/>
        <a:p>
          <a:endParaRPr lang="de-DE"/>
        </a:p>
      </dgm:t>
    </dgm:pt>
    <dgm:pt modelId="{D348CC9E-D8EF-43E9-813C-0A3E1F40040E}">
      <dgm:prSet phldrT="[Text]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D66ADF3F-9429-4A77-957B-12D8A2DE5184}" type="sibTrans" cxnId="{4C0BFC97-A61B-4A1F-A417-293EBD9EBF53}">
      <dgm:prSet/>
      <dgm:spPr/>
      <dgm:t>
        <a:bodyPr/>
        <a:lstStyle/>
        <a:p>
          <a:endParaRPr lang="de-DE"/>
        </a:p>
      </dgm:t>
    </dgm:pt>
    <dgm:pt modelId="{8AEA7295-EC04-4E5D-B752-345754248FC3}" type="parTrans" cxnId="{4C0BFC97-A61B-4A1F-A417-293EBD9EBF53}">
      <dgm:prSet/>
      <dgm:spPr/>
      <dgm:t>
        <a:bodyPr/>
        <a:lstStyle/>
        <a:p>
          <a:endParaRPr lang="de-DE"/>
        </a:p>
      </dgm:t>
    </dgm:pt>
    <dgm:pt modelId="{1782D335-D6AA-4491-94A4-0CB764AF35AB}">
      <dgm:prSet phldrT="[Text]"/>
      <dgm:spPr/>
      <dgm:t>
        <a:bodyPr/>
        <a:lstStyle/>
        <a:p>
          <a:r>
            <a:rPr lang="de-DE" dirty="0"/>
            <a:t>Aristoteles</a:t>
          </a:r>
        </a:p>
      </dgm:t>
    </dgm:pt>
    <dgm:pt modelId="{F029835A-2C38-42EF-A699-D715234C0109}" type="sibTrans" cxnId="{C1186E0E-76A6-4C4F-99C4-517F6E89BCEE}">
      <dgm:prSet/>
      <dgm:spPr/>
      <dgm:t>
        <a:bodyPr/>
        <a:lstStyle/>
        <a:p>
          <a:endParaRPr lang="de-DE"/>
        </a:p>
      </dgm:t>
    </dgm:pt>
    <dgm:pt modelId="{598D444F-AF7B-4C79-811C-0FE074F0B25F}" type="parTrans" cxnId="{C1186E0E-76A6-4C4F-99C4-517F6E89BCEE}">
      <dgm:prSet/>
      <dgm:spPr/>
      <dgm:t>
        <a:bodyPr/>
        <a:lstStyle/>
        <a:p>
          <a:endParaRPr lang="de-DE"/>
        </a:p>
      </dgm:t>
    </dgm:pt>
    <dgm:pt modelId="{3F005DBE-A5E5-42F6-A6FB-784DC4E4EC34}">
      <dgm:prSet phldrT="[Text]"/>
      <dgm:spPr>
        <a:noFill/>
        <a:ln>
          <a:noFill/>
        </a:ln>
      </dgm:spPr>
      <dgm:t>
        <a:bodyPr/>
        <a:lstStyle/>
        <a:p>
          <a:endParaRPr lang="de-DE" dirty="0"/>
        </a:p>
      </dgm:t>
    </dgm:pt>
    <dgm:pt modelId="{3098C59F-D8F9-493D-A136-239A8C6CDF40}" type="sibTrans" cxnId="{CBB4606A-E07E-4ED6-A7F1-5CD4BD484643}">
      <dgm:prSet/>
      <dgm:spPr/>
      <dgm:t>
        <a:bodyPr/>
        <a:lstStyle/>
        <a:p>
          <a:endParaRPr lang="de-DE"/>
        </a:p>
      </dgm:t>
    </dgm:pt>
    <dgm:pt modelId="{AD9D2CC1-2383-4858-9B10-31AF9EE367ED}" type="parTrans" cxnId="{CBB4606A-E07E-4ED6-A7F1-5CD4BD484643}">
      <dgm:prSet/>
      <dgm:spPr/>
      <dgm:t>
        <a:bodyPr/>
        <a:lstStyle/>
        <a:p>
          <a:endParaRPr lang="de-DE"/>
        </a:p>
      </dgm:t>
    </dgm:pt>
    <dgm:pt modelId="{4E3FE7A4-2A78-4214-AE3E-B565D6A5057B}">
      <dgm:prSet/>
      <dgm:spPr/>
      <dgm:t>
        <a:bodyPr/>
        <a:lstStyle/>
        <a:p>
          <a:r>
            <a:rPr lang="de-DE" dirty="0"/>
            <a:t>Nussbaum</a:t>
          </a:r>
        </a:p>
      </dgm:t>
    </dgm:pt>
    <dgm:pt modelId="{5A696EB3-001E-46C3-8731-5395051AD404}" type="parTrans" cxnId="{ED9F6AED-602B-4888-8F9C-F031039711B8}">
      <dgm:prSet/>
      <dgm:spPr/>
      <dgm:t>
        <a:bodyPr/>
        <a:lstStyle/>
        <a:p>
          <a:endParaRPr lang="de-DE"/>
        </a:p>
      </dgm:t>
    </dgm:pt>
    <dgm:pt modelId="{FC16E992-16F8-4F32-9017-2A68B4ED34BF}" type="sibTrans" cxnId="{ED9F6AED-602B-4888-8F9C-F031039711B8}">
      <dgm:prSet/>
      <dgm:spPr/>
      <dgm:t>
        <a:bodyPr/>
        <a:lstStyle/>
        <a:p>
          <a:endParaRPr lang="de-DE"/>
        </a:p>
      </dgm:t>
    </dgm:pt>
    <dgm:pt modelId="{FD7CDA8F-3D14-4A6A-B321-935AE147A114}" type="pres">
      <dgm:prSet presAssocID="{9A00360C-8B3E-479F-AC7D-E0720254AD7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C68551C-709B-4DE7-9412-04525C7D8096}" type="pres">
      <dgm:prSet presAssocID="{9A00360C-8B3E-479F-AC7D-E0720254AD7C}" presName="dummyMaxCanvas" presStyleCnt="0"/>
      <dgm:spPr/>
    </dgm:pt>
    <dgm:pt modelId="{19F705A7-2F9D-4F92-A4EE-347E084A36C9}" type="pres">
      <dgm:prSet presAssocID="{9A00360C-8B3E-479F-AC7D-E0720254AD7C}" presName="parentComposite" presStyleCnt="0"/>
      <dgm:spPr/>
    </dgm:pt>
    <dgm:pt modelId="{D62A370F-39E0-4C1D-AC2D-869C278C8021}" type="pres">
      <dgm:prSet presAssocID="{9A00360C-8B3E-479F-AC7D-E0720254AD7C}" presName="parent1" presStyleLbl="alignAccFollowNode1" presStyleIdx="0" presStyleCnt="4">
        <dgm:presLayoutVars>
          <dgm:chMax val="4"/>
        </dgm:presLayoutVars>
      </dgm:prSet>
      <dgm:spPr/>
    </dgm:pt>
    <dgm:pt modelId="{1ECA1C50-6F90-4F0C-ABD1-354776101E98}" type="pres">
      <dgm:prSet presAssocID="{9A00360C-8B3E-479F-AC7D-E0720254AD7C}" presName="parent2" presStyleLbl="alignAccFollowNode1" presStyleIdx="1" presStyleCnt="4">
        <dgm:presLayoutVars>
          <dgm:chMax val="4"/>
        </dgm:presLayoutVars>
      </dgm:prSet>
      <dgm:spPr/>
    </dgm:pt>
    <dgm:pt modelId="{A3F5A878-AD84-48E2-8642-84A179DBF0DA}" type="pres">
      <dgm:prSet presAssocID="{9A00360C-8B3E-479F-AC7D-E0720254AD7C}" presName="childrenComposite" presStyleCnt="0"/>
      <dgm:spPr/>
    </dgm:pt>
    <dgm:pt modelId="{35B11556-AEFB-4DA1-9D8E-894C6E2573F1}" type="pres">
      <dgm:prSet presAssocID="{9A00360C-8B3E-479F-AC7D-E0720254AD7C}" presName="dummyMaxCanvas_ChildArea" presStyleCnt="0"/>
      <dgm:spPr/>
    </dgm:pt>
    <dgm:pt modelId="{E6B7CED7-85A2-4A90-9B33-25FFC7AFC4D7}" type="pres">
      <dgm:prSet presAssocID="{9A00360C-8B3E-479F-AC7D-E0720254AD7C}" presName="fulcrum" presStyleLbl="alignAccFollowNode1" presStyleIdx="2" presStyleCnt="4"/>
      <dgm:spPr/>
    </dgm:pt>
    <dgm:pt modelId="{492CCD39-6836-496B-B124-DF8BC0D195AB}" type="pres">
      <dgm:prSet presAssocID="{9A00360C-8B3E-479F-AC7D-E0720254AD7C}" presName="balance_31" presStyleLbl="alignAccFollowNode1" presStyleIdx="3" presStyleCnt="4">
        <dgm:presLayoutVars>
          <dgm:bulletEnabled val="1"/>
        </dgm:presLayoutVars>
      </dgm:prSet>
      <dgm:spPr/>
    </dgm:pt>
    <dgm:pt modelId="{722D2414-0EC2-47D1-86FB-646C0D982016}" type="pres">
      <dgm:prSet presAssocID="{9A00360C-8B3E-479F-AC7D-E0720254AD7C}" presName="left_31_1" presStyleLbl="node1" presStyleIdx="0" presStyleCnt="4">
        <dgm:presLayoutVars>
          <dgm:bulletEnabled val="1"/>
        </dgm:presLayoutVars>
      </dgm:prSet>
      <dgm:spPr/>
    </dgm:pt>
    <dgm:pt modelId="{76EAE041-FA92-4057-8745-4AF6D012D5AD}" type="pres">
      <dgm:prSet presAssocID="{9A00360C-8B3E-479F-AC7D-E0720254AD7C}" presName="left_31_2" presStyleLbl="node1" presStyleIdx="1" presStyleCnt="4">
        <dgm:presLayoutVars>
          <dgm:bulletEnabled val="1"/>
        </dgm:presLayoutVars>
      </dgm:prSet>
      <dgm:spPr/>
    </dgm:pt>
    <dgm:pt modelId="{9030AEB2-6C18-4878-90D6-AF4F9590B70D}" type="pres">
      <dgm:prSet presAssocID="{9A00360C-8B3E-479F-AC7D-E0720254AD7C}" presName="left_31_3" presStyleLbl="node1" presStyleIdx="2" presStyleCnt="4">
        <dgm:presLayoutVars>
          <dgm:bulletEnabled val="1"/>
        </dgm:presLayoutVars>
      </dgm:prSet>
      <dgm:spPr/>
    </dgm:pt>
    <dgm:pt modelId="{6F6DC494-5C8A-4909-82FE-F65B36D58466}" type="pres">
      <dgm:prSet presAssocID="{9A00360C-8B3E-479F-AC7D-E0720254AD7C}" presName="right_31_1" presStyleLbl="node1" presStyleIdx="3" presStyleCnt="4">
        <dgm:presLayoutVars>
          <dgm:bulletEnabled val="1"/>
        </dgm:presLayoutVars>
      </dgm:prSet>
      <dgm:spPr/>
    </dgm:pt>
  </dgm:ptLst>
  <dgm:cxnLst>
    <dgm:cxn modelId="{C1186E0E-76A6-4C4F-99C4-517F6E89BCEE}" srcId="{3F005DBE-A5E5-42F6-A6FB-784DC4E4EC34}" destId="{1782D335-D6AA-4491-94A4-0CB764AF35AB}" srcOrd="0" destOrd="0" parTransId="{598D444F-AF7B-4C79-811C-0FE074F0B25F}" sibTransId="{F029835A-2C38-42EF-A699-D715234C0109}"/>
    <dgm:cxn modelId="{9481603E-D545-45BD-8E07-42B31678DCCB}" type="presOf" srcId="{9A00360C-8B3E-479F-AC7D-E0720254AD7C}" destId="{FD7CDA8F-3D14-4A6A-B321-935AE147A114}" srcOrd="0" destOrd="0" presId="urn:microsoft.com/office/officeart/2005/8/layout/balance1"/>
    <dgm:cxn modelId="{B33AA55C-232C-4BD0-8D41-6166167CA72C}" type="presOf" srcId="{61E890EF-A188-4938-A488-BD48FF2AA61D}" destId="{722D2414-0EC2-47D1-86FB-646C0D982016}" srcOrd="0" destOrd="0" presId="urn:microsoft.com/office/officeart/2005/8/layout/balance1"/>
    <dgm:cxn modelId="{CBB4606A-E07E-4ED6-A7F1-5CD4BD484643}" srcId="{9A00360C-8B3E-479F-AC7D-E0720254AD7C}" destId="{3F005DBE-A5E5-42F6-A6FB-784DC4E4EC34}" srcOrd="1" destOrd="0" parTransId="{AD9D2CC1-2383-4858-9B10-31AF9EE367ED}" sibTransId="{3098C59F-D8F9-493D-A136-239A8C6CDF40}"/>
    <dgm:cxn modelId="{BBDDAB4E-EF0B-4437-A8ED-68470C561C70}" type="presOf" srcId="{4E3FE7A4-2A78-4214-AE3E-B565D6A5057B}" destId="{9030AEB2-6C18-4878-90D6-AF4F9590B70D}" srcOrd="0" destOrd="0" presId="urn:microsoft.com/office/officeart/2005/8/layout/balance1"/>
    <dgm:cxn modelId="{0F1CE25A-80FC-4256-9187-E268901938C0}" type="presOf" srcId="{1782D335-D6AA-4491-94A4-0CB764AF35AB}" destId="{6F6DC494-5C8A-4909-82FE-F65B36D58466}" srcOrd="0" destOrd="0" presId="urn:microsoft.com/office/officeart/2005/8/layout/balance1"/>
    <dgm:cxn modelId="{A9E99F8A-987E-46F5-9BBB-1451A5640102}" type="presOf" srcId="{3F005DBE-A5E5-42F6-A6FB-784DC4E4EC34}" destId="{1ECA1C50-6F90-4F0C-ABD1-354776101E98}" srcOrd="0" destOrd="0" presId="urn:microsoft.com/office/officeart/2005/8/layout/balance1"/>
    <dgm:cxn modelId="{E72A0B8D-91B6-47A7-B166-F1DF5FA046DC}" srcId="{D348CC9E-D8EF-43E9-813C-0A3E1F40040E}" destId="{BA236A9E-C3F2-46A0-A2A1-117F1B6CEDC0}" srcOrd="1" destOrd="0" parTransId="{7300B677-0DB4-475E-AD0F-033CB0FE09AD}" sibTransId="{284668D4-4094-4B71-A55D-ED54BE2614A6}"/>
    <dgm:cxn modelId="{4C0BFC97-A61B-4A1F-A417-293EBD9EBF53}" srcId="{9A00360C-8B3E-479F-AC7D-E0720254AD7C}" destId="{D348CC9E-D8EF-43E9-813C-0A3E1F40040E}" srcOrd="0" destOrd="0" parTransId="{8AEA7295-EC04-4E5D-B752-345754248FC3}" sibTransId="{D66ADF3F-9429-4A77-957B-12D8A2DE5184}"/>
    <dgm:cxn modelId="{A7C50EA8-4E9D-476C-B90B-9936571E2F87}" srcId="{D348CC9E-D8EF-43E9-813C-0A3E1F40040E}" destId="{61E890EF-A188-4938-A488-BD48FF2AA61D}" srcOrd="0" destOrd="0" parTransId="{BA28D61E-A3AF-401F-90E3-6599C2AB756A}" sibTransId="{DD10D576-DE64-42CA-9BDB-43DDA55FEAF2}"/>
    <dgm:cxn modelId="{1D4264EB-F879-4444-B313-8479E9ABDB7F}" type="presOf" srcId="{BA236A9E-C3F2-46A0-A2A1-117F1B6CEDC0}" destId="{76EAE041-FA92-4057-8745-4AF6D012D5AD}" srcOrd="0" destOrd="0" presId="urn:microsoft.com/office/officeart/2005/8/layout/balance1"/>
    <dgm:cxn modelId="{ED9F6AED-602B-4888-8F9C-F031039711B8}" srcId="{D348CC9E-D8EF-43E9-813C-0A3E1F40040E}" destId="{4E3FE7A4-2A78-4214-AE3E-B565D6A5057B}" srcOrd="2" destOrd="0" parTransId="{5A696EB3-001E-46C3-8731-5395051AD404}" sibTransId="{FC16E992-16F8-4F32-9017-2A68B4ED34BF}"/>
    <dgm:cxn modelId="{3180E0FD-01D1-4E9E-A568-321A7BD14499}" type="presOf" srcId="{D348CC9E-D8EF-43E9-813C-0A3E1F40040E}" destId="{D62A370F-39E0-4C1D-AC2D-869C278C8021}" srcOrd="0" destOrd="0" presId="urn:microsoft.com/office/officeart/2005/8/layout/balance1"/>
    <dgm:cxn modelId="{1E37F6F9-EFE0-4740-B374-D5EB475E3883}" type="presParOf" srcId="{FD7CDA8F-3D14-4A6A-B321-935AE147A114}" destId="{0C68551C-709B-4DE7-9412-04525C7D8096}" srcOrd="0" destOrd="0" presId="urn:microsoft.com/office/officeart/2005/8/layout/balance1"/>
    <dgm:cxn modelId="{B4432A25-3295-43C9-A60B-C52611C5C52C}" type="presParOf" srcId="{FD7CDA8F-3D14-4A6A-B321-935AE147A114}" destId="{19F705A7-2F9D-4F92-A4EE-347E084A36C9}" srcOrd="1" destOrd="0" presId="urn:microsoft.com/office/officeart/2005/8/layout/balance1"/>
    <dgm:cxn modelId="{AB7C888A-E089-4C90-9552-32A7366153E2}" type="presParOf" srcId="{19F705A7-2F9D-4F92-A4EE-347E084A36C9}" destId="{D62A370F-39E0-4C1D-AC2D-869C278C8021}" srcOrd="0" destOrd="0" presId="urn:microsoft.com/office/officeart/2005/8/layout/balance1"/>
    <dgm:cxn modelId="{A6DC0FB6-0786-41BE-84F9-274C6558E49A}" type="presParOf" srcId="{19F705A7-2F9D-4F92-A4EE-347E084A36C9}" destId="{1ECA1C50-6F90-4F0C-ABD1-354776101E98}" srcOrd="1" destOrd="0" presId="urn:microsoft.com/office/officeart/2005/8/layout/balance1"/>
    <dgm:cxn modelId="{E0D85477-AF48-48F7-AC53-48B5F5B8D453}" type="presParOf" srcId="{FD7CDA8F-3D14-4A6A-B321-935AE147A114}" destId="{A3F5A878-AD84-48E2-8642-84A179DBF0DA}" srcOrd="2" destOrd="0" presId="urn:microsoft.com/office/officeart/2005/8/layout/balance1"/>
    <dgm:cxn modelId="{877BD1D3-FC4A-43B3-91BB-07233C7970DE}" type="presParOf" srcId="{A3F5A878-AD84-48E2-8642-84A179DBF0DA}" destId="{35B11556-AEFB-4DA1-9D8E-894C6E2573F1}" srcOrd="0" destOrd="0" presId="urn:microsoft.com/office/officeart/2005/8/layout/balance1"/>
    <dgm:cxn modelId="{1872593F-5B11-421A-AC64-56B8744937C6}" type="presParOf" srcId="{A3F5A878-AD84-48E2-8642-84A179DBF0DA}" destId="{E6B7CED7-85A2-4A90-9B33-25FFC7AFC4D7}" srcOrd="1" destOrd="0" presId="urn:microsoft.com/office/officeart/2005/8/layout/balance1"/>
    <dgm:cxn modelId="{F68731CE-A207-464F-A0CD-4EF0FC4BE819}" type="presParOf" srcId="{A3F5A878-AD84-48E2-8642-84A179DBF0DA}" destId="{492CCD39-6836-496B-B124-DF8BC0D195AB}" srcOrd="2" destOrd="0" presId="urn:microsoft.com/office/officeart/2005/8/layout/balance1"/>
    <dgm:cxn modelId="{1F94D6C0-91DA-498F-9E08-72C03A2B5674}" type="presParOf" srcId="{A3F5A878-AD84-48E2-8642-84A179DBF0DA}" destId="{722D2414-0EC2-47D1-86FB-646C0D982016}" srcOrd="3" destOrd="0" presId="urn:microsoft.com/office/officeart/2005/8/layout/balance1"/>
    <dgm:cxn modelId="{86D6E8F0-8B37-4451-A5B4-6869A2B70E26}" type="presParOf" srcId="{A3F5A878-AD84-48E2-8642-84A179DBF0DA}" destId="{76EAE041-FA92-4057-8745-4AF6D012D5AD}" srcOrd="4" destOrd="0" presId="urn:microsoft.com/office/officeart/2005/8/layout/balance1"/>
    <dgm:cxn modelId="{ACCB72A8-EB78-4492-8E10-E8983BAC9E25}" type="presParOf" srcId="{A3F5A878-AD84-48E2-8642-84A179DBF0DA}" destId="{9030AEB2-6C18-4878-90D6-AF4F9590B70D}" srcOrd="5" destOrd="0" presId="urn:microsoft.com/office/officeart/2005/8/layout/balance1"/>
    <dgm:cxn modelId="{11571CA7-99A9-4E7A-9F16-9A119AFED5BE}" type="presParOf" srcId="{A3F5A878-AD84-48E2-8642-84A179DBF0DA}" destId="{6F6DC494-5C8A-4909-82FE-F65B36D58466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316221-82C4-42F4-B3D0-14D176FEC60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C2E8EC-F994-4785-A9D6-AEBD29189E0A}">
      <dgm:prSet phldrT="[Text]" custT="1"/>
      <dgm:spPr/>
      <dgm:t>
        <a:bodyPr/>
        <a:lstStyle/>
        <a:p>
          <a:r>
            <a:rPr lang="de-DE" sz="1200" dirty="0"/>
            <a:t>Klassischer Utilitarismus</a:t>
          </a:r>
        </a:p>
      </dgm:t>
    </dgm:pt>
    <dgm:pt modelId="{281F9709-C29B-494C-9A97-F16C3CB90214}" type="parTrans" cxnId="{CDF5521F-018B-45AF-A07F-B1E9CBDD8263}">
      <dgm:prSet/>
      <dgm:spPr/>
      <dgm:t>
        <a:bodyPr/>
        <a:lstStyle/>
        <a:p>
          <a:endParaRPr lang="de-DE"/>
        </a:p>
      </dgm:t>
    </dgm:pt>
    <dgm:pt modelId="{970692DA-912F-4E81-988D-E21C22AA3CBF}" type="sibTrans" cxnId="{CDF5521F-018B-45AF-A07F-B1E9CBDD8263}">
      <dgm:prSet/>
      <dgm:spPr/>
      <dgm:t>
        <a:bodyPr/>
        <a:lstStyle/>
        <a:p>
          <a:endParaRPr lang="de-DE"/>
        </a:p>
      </dgm:t>
    </dgm:pt>
    <dgm:pt modelId="{FDFA7516-F3C5-4669-8AC1-4A838E537083}">
      <dgm:prSet phldrT="[Text]"/>
      <dgm:spPr/>
      <dgm:t>
        <a:bodyPr/>
        <a:lstStyle/>
        <a:p>
          <a:r>
            <a:rPr lang="de-DE" dirty="0"/>
            <a:t>Präferenz-Utilitarismus</a:t>
          </a:r>
        </a:p>
      </dgm:t>
    </dgm:pt>
    <dgm:pt modelId="{A58563D3-B68D-4719-82E7-340D72C1DF72}" type="parTrans" cxnId="{8F9781D6-645D-4217-93A4-25B20B187D40}">
      <dgm:prSet/>
      <dgm:spPr/>
      <dgm:t>
        <a:bodyPr/>
        <a:lstStyle/>
        <a:p>
          <a:endParaRPr lang="de-DE"/>
        </a:p>
      </dgm:t>
    </dgm:pt>
    <dgm:pt modelId="{32851B81-6D24-419E-A7F7-5A62B268E4D1}" type="sibTrans" cxnId="{8F9781D6-645D-4217-93A4-25B20B187D40}">
      <dgm:prSet/>
      <dgm:spPr/>
      <dgm:t>
        <a:bodyPr/>
        <a:lstStyle/>
        <a:p>
          <a:endParaRPr lang="de-DE"/>
        </a:p>
      </dgm:t>
    </dgm:pt>
    <dgm:pt modelId="{74F04CEB-4C7D-4A2C-820F-3969704DAA03}">
      <dgm:prSet phldrT="[Text]"/>
      <dgm:spPr/>
      <dgm:t>
        <a:bodyPr/>
        <a:lstStyle/>
        <a:p>
          <a:r>
            <a:rPr lang="de-DE" dirty="0"/>
            <a:t>Gerechtigkeits- Utilitarismus</a:t>
          </a:r>
        </a:p>
      </dgm:t>
    </dgm:pt>
    <dgm:pt modelId="{5EDE6E1A-7176-4396-A536-546E5BF60D34}" type="parTrans" cxnId="{13A772C0-7B5C-4442-BE4F-5A9173329DB5}">
      <dgm:prSet/>
      <dgm:spPr/>
      <dgm:t>
        <a:bodyPr/>
        <a:lstStyle/>
        <a:p>
          <a:endParaRPr lang="de-DE"/>
        </a:p>
      </dgm:t>
    </dgm:pt>
    <dgm:pt modelId="{6D79D4C3-A528-4885-A271-4B24325B3127}" type="sibTrans" cxnId="{13A772C0-7B5C-4442-BE4F-5A9173329DB5}">
      <dgm:prSet/>
      <dgm:spPr/>
      <dgm:t>
        <a:bodyPr/>
        <a:lstStyle/>
        <a:p>
          <a:endParaRPr lang="de-DE"/>
        </a:p>
      </dgm:t>
    </dgm:pt>
    <dgm:pt modelId="{AB973FAA-9C4E-4A1C-9087-F568EAE2377F}">
      <dgm:prSet phldrT="[Text]"/>
      <dgm:spPr/>
      <dgm:t>
        <a:bodyPr/>
        <a:lstStyle/>
        <a:p>
          <a:r>
            <a:rPr lang="de-DE" dirty="0"/>
            <a:t>Regel-Utilitarismus</a:t>
          </a:r>
        </a:p>
      </dgm:t>
    </dgm:pt>
    <dgm:pt modelId="{F8ADD422-96A1-4CB3-9168-5B399E905F48}" type="parTrans" cxnId="{3523758B-83FE-406A-9235-D0C3BD94628F}">
      <dgm:prSet/>
      <dgm:spPr/>
      <dgm:t>
        <a:bodyPr/>
        <a:lstStyle/>
        <a:p>
          <a:endParaRPr lang="de-DE"/>
        </a:p>
      </dgm:t>
    </dgm:pt>
    <dgm:pt modelId="{F5D47B9C-9C40-480E-A08F-D61CEA146EEC}" type="sibTrans" cxnId="{3523758B-83FE-406A-9235-D0C3BD94628F}">
      <dgm:prSet/>
      <dgm:spPr/>
      <dgm:t>
        <a:bodyPr/>
        <a:lstStyle/>
        <a:p>
          <a:endParaRPr lang="de-DE"/>
        </a:p>
      </dgm:t>
    </dgm:pt>
    <dgm:pt modelId="{2465321E-2D17-4FD0-87FE-298F9A7A0382}" type="pres">
      <dgm:prSet presAssocID="{69316221-82C4-42F4-B3D0-14D176FEC60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FCF081-4CB9-4F4B-80D4-0CF0B6D3899C}" type="pres">
      <dgm:prSet presAssocID="{AEC2E8EC-F994-4785-A9D6-AEBD29189E0A}" presName="centerShape" presStyleLbl="node0" presStyleIdx="0" presStyleCnt="1"/>
      <dgm:spPr/>
    </dgm:pt>
    <dgm:pt modelId="{C98CEE61-21E0-4A76-8ECB-1AF18BBD0586}" type="pres">
      <dgm:prSet presAssocID="{FDFA7516-F3C5-4669-8AC1-4A838E537083}" presName="node" presStyleLbl="node1" presStyleIdx="0" presStyleCnt="3">
        <dgm:presLayoutVars>
          <dgm:bulletEnabled val="1"/>
        </dgm:presLayoutVars>
      </dgm:prSet>
      <dgm:spPr/>
    </dgm:pt>
    <dgm:pt modelId="{1DDB8CCB-132F-4E0D-A893-CD0B5552D31D}" type="pres">
      <dgm:prSet presAssocID="{FDFA7516-F3C5-4669-8AC1-4A838E537083}" presName="dummy" presStyleCnt="0"/>
      <dgm:spPr/>
    </dgm:pt>
    <dgm:pt modelId="{65B60206-FBE8-4C15-B7CB-BF3150ABC9C5}" type="pres">
      <dgm:prSet presAssocID="{32851B81-6D24-419E-A7F7-5A62B268E4D1}" presName="sibTrans" presStyleLbl="sibTrans2D1" presStyleIdx="0" presStyleCnt="3"/>
      <dgm:spPr/>
    </dgm:pt>
    <dgm:pt modelId="{E34BC182-651C-46F0-942C-B9BAE6E13B15}" type="pres">
      <dgm:prSet presAssocID="{74F04CEB-4C7D-4A2C-820F-3969704DAA03}" presName="node" presStyleLbl="node1" presStyleIdx="1" presStyleCnt="3">
        <dgm:presLayoutVars>
          <dgm:bulletEnabled val="1"/>
        </dgm:presLayoutVars>
      </dgm:prSet>
      <dgm:spPr/>
    </dgm:pt>
    <dgm:pt modelId="{64DB778F-ED81-464D-9971-6B7F8EC9AAA7}" type="pres">
      <dgm:prSet presAssocID="{74F04CEB-4C7D-4A2C-820F-3969704DAA03}" presName="dummy" presStyleCnt="0"/>
      <dgm:spPr/>
    </dgm:pt>
    <dgm:pt modelId="{BEE43471-22AD-4A54-A48A-0826DC88A609}" type="pres">
      <dgm:prSet presAssocID="{6D79D4C3-A528-4885-A271-4B24325B3127}" presName="sibTrans" presStyleLbl="sibTrans2D1" presStyleIdx="1" presStyleCnt="3"/>
      <dgm:spPr/>
    </dgm:pt>
    <dgm:pt modelId="{15D0ACE1-6864-4B17-ABD4-7E3C3C3E1A7E}" type="pres">
      <dgm:prSet presAssocID="{AB973FAA-9C4E-4A1C-9087-F568EAE2377F}" presName="node" presStyleLbl="node1" presStyleIdx="2" presStyleCnt="3">
        <dgm:presLayoutVars>
          <dgm:bulletEnabled val="1"/>
        </dgm:presLayoutVars>
      </dgm:prSet>
      <dgm:spPr/>
    </dgm:pt>
    <dgm:pt modelId="{6D6F8E59-5251-4715-A9D9-693DE0AD7F1A}" type="pres">
      <dgm:prSet presAssocID="{AB973FAA-9C4E-4A1C-9087-F568EAE2377F}" presName="dummy" presStyleCnt="0"/>
      <dgm:spPr/>
    </dgm:pt>
    <dgm:pt modelId="{7BDD82E5-0892-40CF-812D-744FC58E4F65}" type="pres">
      <dgm:prSet presAssocID="{F5D47B9C-9C40-480E-A08F-D61CEA146EEC}" presName="sibTrans" presStyleLbl="sibTrans2D1" presStyleIdx="2" presStyleCnt="3"/>
      <dgm:spPr/>
    </dgm:pt>
  </dgm:ptLst>
  <dgm:cxnLst>
    <dgm:cxn modelId="{CDF5521F-018B-45AF-A07F-B1E9CBDD8263}" srcId="{69316221-82C4-42F4-B3D0-14D176FEC60D}" destId="{AEC2E8EC-F994-4785-A9D6-AEBD29189E0A}" srcOrd="0" destOrd="0" parTransId="{281F9709-C29B-494C-9A97-F16C3CB90214}" sibTransId="{970692DA-912F-4E81-988D-E21C22AA3CBF}"/>
    <dgm:cxn modelId="{87043C53-40C0-4AD8-AE7E-897D43D2ADD0}" type="presOf" srcId="{AB973FAA-9C4E-4A1C-9087-F568EAE2377F}" destId="{15D0ACE1-6864-4B17-ABD4-7E3C3C3E1A7E}" srcOrd="0" destOrd="0" presId="urn:microsoft.com/office/officeart/2005/8/layout/radial6"/>
    <dgm:cxn modelId="{1FF23086-98F9-4185-A0AF-40F1F32B06B8}" type="presOf" srcId="{32851B81-6D24-419E-A7F7-5A62B268E4D1}" destId="{65B60206-FBE8-4C15-B7CB-BF3150ABC9C5}" srcOrd="0" destOrd="0" presId="urn:microsoft.com/office/officeart/2005/8/layout/radial6"/>
    <dgm:cxn modelId="{3523758B-83FE-406A-9235-D0C3BD94628F}" srcId="{AEC2E8EC-F994-4785-A9D6-AEBD29189E0A}" destId="{AB973FAA-9C4E-4A1C-9087-F568EAE2377F}" srcOrd="2" destOrd="0" parTransId="{F8ADD422-96A1-4CB3-9168-5B399E905F48}" sibTransId="{F5D47B9C-9C40-480E-A08F-D61CEA146EEC}"/>
    <dgm:cxn modelId="{BF339F8E-C455-4AFF-BFBE-76FD9FC2411F}" type="presOf" srcId="{69316221-82C4-42F4-B3D0-14D176FEC60D}" destId="{2465321E-2D17-4FD0-87FE-298F9A7A0382}" srcOrd="0" destOrd="0" presId="urn:microsoft.com/office/officeart/2005/8/layout/radial6"/>
    <dgm:cxn modelId="{21AA4491-9B2A-4DAC-A5E9-20042F3E98AF}" type="presOf" srcId="{FDFA7516-F3C5-4669-8AC1-4A838E537083}" destId="{C98CEE61-21E0-4A76-8ECB-1AF18BBD0586}" srcOrd="0" destOrd="0" presId="urn:microsoft.com/office/officeart/2005/8/layout/radial6"/>
    <dgm:cxn modelId="{13A772C0-7B5C-4442-BE4F-5A9173329DB5}" srcId="{AEC2E8EC-F994-4785-A9D6-AEBD29189E0A}" destId="{74F04CEB-4C7D-4A2C-820F-3969704DAA03}" srcOrd="1" destOrd="0" parTransId="{5EDE6E1A-7176-4396-A536-546E5BF60D34}" sibTransId="{6D79D4C3-A528-4885-A271-4B24325B3127}"/>
    <dgm:cxn modelId="{1BDFE8C1-196D-44DE-87CF-80EFA8304589}" type="presOf" srcId="{F5D47B9C-9C40-480E-A08F-D61CEA146EEC}" destId="{7BDD82E5-0892-40CF-812D-744FC58E4F65}" srcOrd="0" destOrd="0" presId="urn:microsoft.com/office/officeart/2005/8/layout/radial6"/>
    <dgm:cxn modelId="{3DEBC6D1-C952-4F24-9D77-3B57FB0D880A}" type="presOf" srcId="{74F04CEB-4C7D-4A2C-820F-3969704DAA03}" destId="{E34BC182-651C-46F0-942C-B9BAE6E13B15}" srcOrd="0" destOrd="0" presId="urn:microsoft.com/office/officeart/2005/8/layout/radial6"/>
    <dgm:cxn modelId="{8F9781D6-645D-4217-93A4-25B20B187D40}" srcId="{AEC2E8EC-F994-4785-A9D6-AEBD29189E0A}" destId="{FDFA7516-F3C5-4669-8AC1-4A838E537083}" srcOrd="0" destOrd="0" parTransId="{A58563D3-B68D-4719-82E7-340D72C1DF72}" sibTransId="{32851B81-6D24-419E-A7F7-5A62B268E4D1}"/>
    <dgm:cxn modelId="{62E83AD7-9D58-44C4-9E81-59E709EB2576}" type="presOf" srcId="{AEC2E8EC-F994-4785-A9D6-AEBD29189E0A}" destId="{DBFCF081-4CB9-4F4B-80D4-0CF0B6D3899C}" srcOrd="0" destOrd="0" presId="urn:microsoft.com/office/officeart/2005/8/layout/radial6"/>
    <dgm:cxn modelId="{62F93ADB-03B6-4407-A7A4-ABFCD1125D89}" type="presOf" srcId="{6D79D4C3-A528-4885-A271-4B24325B3127}" destId="{BEE43471-22AD-4A54-A48A-0826DC88A609}" srcOrd="0" destOrd="0" presId="urn:microsoft.com/office/officeart/2005/8/layout/radial6"/>
    <dgm:cxn modelId="{D66D4CBD-DFA7-4E53-99FD-43D74416FE21}" type="presParOf" srcId="{2465321E-2D17-4FD0-87FE-298F9A7A0382}" destId="{DBFCF081-4CB9-4F4B-80D4-0CF0B6D3899C}" srcOrd="0" destOrd="0" presId="urn:microsoft.com/office/officeart/2005/8/layout/radial6"/>
    <dgm:cxn modelId="{F4009639-58A1-46C0-9E53-B7E2168A38E4}" type="presParOf" srcId="{2465321E-2D17-4FD0-87FE-298F9A7A0382}" destId="{C98CEE61-21E0-4A76-8ECB-1AF18BBD0586}" srcOrd="1" destOrd="0" presId="urn:microsoft.com/office/officeart/2005/8/layout/radial6"/>
    <dgm:cxn modelId="{210CDFF1-7E46-4D3B-953D-D53BC1E99AA7}" type="presParOf" srcId="{2465321E-2D17-4FD0-87FE-298F9A7A0382}" destId="{1DDB8CCB-132F-4E0D-A893-CD0B5552D31D}" srcOrd="2" destOrd="0" presId="urn:microsoft.com/office/officeart/2005/8/layout/radial6"/>
    <dgm:cxn modelId="{5C28FB80-ECF3-4283-A5BA-2A774024A6D6}" type="presParOf" srcId="{2465321E-2D17-4FD0-87FE-298F9A7A0382}" destId="{65B60206-FBE8-4C15-B7CB-BF3150ABC9C5}" srcOrd="3" destOrd="0" presId="urn:microsoft.com/office/officeart/2005/8/layout/radial6"/>
    <dgm:cxn modelId="{68D379EC-E349-4224-BC6D-ACCA7BF556CB}" type="presParOf" srcId="{2465321E-2D17-4FD0-87FE-298F9A7A0382}" destId="{E34BC182-651C-46F0-942C-B9BAE6E13B15}" srcOrd="4" destOrd="0" presId="urn:microsoft.com/office/officeart/2005/8/layout/radial6"/>
    <dgm:cxn modelId="{AD1430B7-A1E6-4111-9FFA-B1FCE1CFB84E}" type="presParOf" srcId="{2465321E-2D17-4FD0-87FE-298F9A7A0382}" destId="{64DB778F-ED81-464D-9971-6B7F8EC9AAA7}" srcOrd="5" destOrd="0" presId="urn:microsoft.com/office/officeart/2005/8/layout/radial6"/>
    <dgm:cxn modelId="{43E77178-E403-4466-A4BF-33F9A509B9A7}" type="presParOf" srcId="{2465321E-2D17-4FD0-87FE-298F9A7A0382}" destId="{BEE43471-22AD-4A54-A48A-0826DC88A609}" srcOrd="6" destOrd="0" presId="urn:microsoft.com/office/officeart/2005/8/layout/radial6"/>
    <dgm:cxn modelId="{679803AA-999B-481C-80DC-E30EBEEE3527}" type="presParOf" srcId="{2465321E-2D17-4FD0-87FE-298F9A7A0382}" destId="{15D0ACE1-6864-4B17-ABD4-7E3C3C3E1A7E}" srcOrd="7" destOrd="0" presId="urn:microsoft.com/office/officeart/2005/8/layout/radial6"/>
    <dgm:cxn modelId="{C945EF57-86ED-447F-8CBF-6BDD0FCC5F37}" type="presParOf" srcId="{2465321E-2D17-4FD0-87FE-298F9A7A0382}" destId="{6D6F8E59-5251-4715-A9D9-693DE0AD7F1A}" srcOrd="8" destOrd="0" presId="urn:microsoft.com/office/officeart/2005/8/layout/radial6"/>
    <dgm:cxn modelId="{380248D6-88C5-4C3F-8BCA-E3E4A0629DD9}" type="presParOf" srcId="{2465321E-2D17-4FD0-87FE-298F9A7A0382}" destId="{7BDD82E5-0892-40CF-812D-744FC58E4F6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9FB38-F4C2-4CCD-9E78-64992B6D523A}">
      <dsp:nvSpPr>
        <dsp:cNvPr id="0" name=""/>
        <dsp:cNvSpPr/>
      </dsp:nvSpPr>
      <dsp:spPr>
        <a:xfrm rot="16200000">
          <a:off x="364" y="1049374"/>
          <a:ext cx="2097013" cy="20970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Kategorischer Imperativ</a:t>
          </a:r>
        </a:p>
      </dsp:txBody>
      <dsp:txXfrm rot="5400000">
        <a:off x="365" y="1573627"/>
        <a:ext cx="1730036" cy="1048507"/>
      </dsp:txXfrm>
    </dsp:sp>
    <dsp:sp modelId="{5D65F140-4E5A-4C9C-9332-61EBBD39A5CB}">
      <dsp:nvSpPr>
        <dsp:cNvPr id="0" name=""/>
        <dsp:cNvSpPr/>
      </dsp:nvSpPr>
      <dsp:spPr>
        <a:xfrm rot="5400000">
          <a:off x="2298408" y="1049374"/>
          <a:ext cx="2097013" cy="20970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Goldene Regel</a:t>
          </a:r>
        </a:p>
      </dsp:txBody>
      <dsp:txXfrm rot="-5400000">
        <a:off x="2665386" y="1573627"/>
        <a:ext cx="1730036" cy="1048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F08F9-8D78-4ED6-A37B-8B23803D2965}">
      <dsp:nvSpPr>
        <dsp:cNvPr id="0" name=""/>
        <dsp:cNvSpPr/>
      </dsp:nvSpPr>
      <dsp:spPr>
        <a:xfrm>
          <a:off x="349662" y="0"/>
          <a:ext cx="1512189" cy="840105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374268" y="24606"/>
        <a:ext cx="1462977" cy="790893"/>
      </dsp:txXfrm>
    </dsp:sp>
    <dsp:sp modelId="{A5E05866-779A-4633-9383-AAF6FB966200}">
      <dsp:nvSpPr>
        <dsp:cNvPr id="0" name=""/>
        <dsp:cNvSpPr/>
      </dsp:nvSpPr>
      <dsp:spPr>
        <a:xfrm>
          <a:off x="2533936" y="0"/>
          <a:ext cx="1512189" cy="840105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/>
        </a:p>
      </dsp:txBody>
      <dsp:txXfrm>
        <a:off x="2558542" y="24606"/>
        <a:ext cx="1462977" cy="790893"/>
      </dsp:txXfrm>
    </dsp:sp>
    <dsp:sp modelId="{67C1A23A-E764-49EE-9EA1-8586445ADF29}">
      <dsp:nvSpPr>
        <dsp:cNvPr id="0" name=""/>
        <dsp:cNvSpPr/>
      </dsp:nvSpPr>
      <dsp:spPr>
        <a:xfrm>
          <a:off x="1882854" y="3570446"/>
          <a:ext cx="630078" cy="63007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A7A17-EE74-4C8B-ABD5-54F514E3CB4D}">
      <dsp:nvSpPr>
        <dsp:cNvPr id="0" name=""/>
        <dsp:cNvSpPr/>
      </dsp:nvSpPr>
      <dsp:spPr>
        <a:xfrm rot="21360000">
          <a:off x="307080" y="3300450"/>
          <a:ext cx="3781627" cy="264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9C8B1-CF44-4CE9-937A-2D98FF0E2B5A}">
      <dsp:nvSpPr>
        <dsp:cNvPr id="0" name=""/>
        <dsp:cNvSpPr/>
      </dsp:nvSpPr>
      <dsp:spPr>
        <a:xfrm rot="21360000">
          <a:off x="309335" y="2639292"/>
          <a:ext cx="1508833" cy="702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 err="1"/>
            <a:t>Ropohl</a:t>
          </a:r>
          <a:endParaRPr lang="de-DE" sz="2500" kern="1200" dirty="0"/>
        </a:p>
      </dsp:txBody>
      <dsp:txXfrm>
        <a:off x="343651" y="2673608"/>
        <a:ext cx="1440201" cy="634330"/>
      </dsp:txXfrm>
    </dsp:sp>
    <dsp:sp modelId="{E6188934-F7E7-473D-B79E-551F09FE0FDD}">
      <dsp:nvSpPr>
        <dsp:cNvPr id="0" name=""/>
        <dsp:cNvSpPr/>
      </dsp:nvSpPr>
      <dsp:spPr>
        <a:xfrm rot="21360000">
          <a:off x="254728" y="1883198"/>
          <a:ext cx="1508833" cy="702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Zimmerli</a:t>
          </a:r>
        </a:p>
      </dsp:txBody>
      <dsp:txXfrm>
        <a:off x="289044" y="1917514"/>
        <a:ext cx="1440201" cy="634330"/>
      </dsp:txXfrm>
    </dsp:sp>
    <dsp:sp modelId="{7FEFF011-7CE7-46AF-989D-200C82D9B653}">
      <dsp:nvSpPr>
        <dsp:cNvPr id="0" name=""/>
        <dsp:cNvSpPr/>
      </dsp:nvSpPr>
      <dsp:spPr>
        <a:xfrm rot="21360000">
          <a:off x="200121" y="1143905"/>
          <a:ext cx="1508833" cy="702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Lenk</a:t>
          </a:r>
        </a:p>
      </dsp:txBody>
      <dsp:txXfrm>
        <a:off x="234437" y="1178221"/>
        <a:ext cx="1440201" cy="634330"/>
      </dsp:txXfrm>
    </dsp:sp>
    <dsp:sp modelId="{1097C653-8FE1-4AA8-9988-174C0951F5EB}">
      <dsp:nvSpPr>
        <dsp:cNvPr id="0" name=""/>
        <dsp:cNvSpPr/>
      </dsp:nvSpPr>
      <dsp:spPr>
        <a:xfrm rot="21360000">
          <a:off x="2472605" y="2488073"/>
          <a:ext cx="1508833" cy="702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Jonas</a:t>
          </a:r>
        </a:p>
      </dsp:txBody>
      <dsp:txXfrm>
        <a:off x="2506921" y="2522389"/>
        <a:ext cx="1440201" cy="6343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A245A-F895-4977-A413-063894589561}">
      <dsp:nvSpPr>
        <dsp:cNvPr id="0" name=""/>
        <dsp:cNvSpPr/>
      </dsp:nvSpPr>
      <dsp:spPr>
        <a:xfrm>
          <a:off x="2627439" y="0"/>
          <a:ext cx="1510474" cy="839152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500" kern="1200" dirty="0"/>
        </a:p>
      </dsp:txBody>
      <dsp:txXfrm>
        <a:off x="2652017" y="24578"/>
        <a:ext cx="1461318" cy="789996"/>
      </dsp:txXfrm>
    </dsp:sp>
    <dsp:sp modelId="{B9CB1E3B-A9F6-455C-B2B4-4C57C7AC4B54}">
      <dsp:nvSpPr>
        <dsp:cNvPr id="0" name=""/>
        <dsp:cNvSpPr/>
      </dsp:nvSpPr>
      <dsp:spPr>
        <a:xfrm>
          <a:off x="4824959" y="0"/>
          <a:ext cx="1510474" cy="839152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500" kern="1200"/>
        </a:p>
      </dsp:txBody>
      <dsp:txXfrm>
        <a:off x="4849537" y="24578"/>
        <a:ext cx="1461318" cy="789996"/>
      </dsp:txXfrm>
    </dsp:sp>
    <dsp:sp modelId="{C44F1D1D-128F-436E-819D-E69EE07AD51B}">
      <dsp:nvSpPr>
        <dsp:cNvPr id="0" name=""/>
        <dsp:cNvSpPr/>
      </dsp:nvSpPr>
      <dsp:spPr>
        <a:xfrm>
          <a:off x="4158892" y="3566397"/>
          <a:ext cx="629364" cy="62936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ED421-ACEF-47B8-8988-C3CD87096700}">
      <dsp:nvSpPr>
        <dsp:cNvPr id="0" name=""/>
        <dsp:cNvSpPr/>
      </dsp:nvSpPr>
      <dsp:spPr>
        <a:xfrm rot="240000">
          <a:off x="2584905" y="3296708"/>
          <a:ext cx="3777339" cy="264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D7EC-4BAE-4712-9053-857F502B5E0B}">
      <dsp:nvSpPr>
        <dsp:cNvPr id="0" name=""/>
        <dsp:cNvSpPr/>
      </dsp:nvSpPr>
      <dsp:spPr>
        <a:xfrm rot="240000">
          <a:off x="4852869" y="2636299"/>
          <a:ext cx="1507122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Frankfurt</a:t>
          </a:r>
        </a:p>
      </dsp:txBody>
      <dsp:txXfrm>
        <a:off x="4887146" y="2670576"/>
        <a:ext cx="1438568" cy="633611"/>
      </dsp:txXfrm>
    </dsp:sp>
    <dsp:sp modelId="{0F084A12-FD94-49FB-A481-270237648C3D}">
      <dsp:nvSpPr>
        <dsp:cNvPr id="0" name=""/>
        <dsp:cNvSpPr/>
      </dsp:nvSpPr>
      <dsp:spPr>
        <a:xfrm rot="240000">
          <a:off x="4907414" y="1881062"/>
          <a:ext cx="1507122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Hayek</a:t>
          </a:r>
        </a:p>
      </dsp:txBody>
      <dsp:txXfrm>
        <a:off x="4941691" y="1915339"/>
        <a:ext cx="1438568" cy="633611"/>
      </dsp:txXfrm>
    </dsp:sp>
    <dsp:sp modelId="{EB5E002C-160B-46EA-9DB3-54F4033A10D7}">
      <dsp:nvSpPr>
        <dsp:cNvPr id="0" name=""/>
        <dsp:cNvSpPr/>
      </dsp:nvSpPr>
      <dsp:spPr>
        <a:xfrm rot="240000">
          <a:off x="4961959" y="1142608"/>
          <a:ext cx="1507122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Walzer</a:t>
          </a:r>
        </a:p>
      </dsp:txBody>
      <dsp:txXfrm>
        <a:off x="4996236" y="1176885"/>
        <a:ext cx="1438568" cy="633611"/>
      </dsp:txXfrm>
    </dsp:sp>
    <dsp:sp modelId="{E4CD8288-465B-453E-B80D-8DBC171A0C3B}">
      <dsp:nvSpPr>
        <dsp:cNvPr id="0" name=""/>
        <dsp:cNvSpPr/>
      </dsp:nvSpPr>
      <dsp:spPr>
        <a:xfrm rot="240000">
          <a:off x="2692051" y="2485252"/>
          <a:ext cx="1507122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Rawls</a:t>
          </a:r>
        </a:p>
      </dsp:txBody>
      <dsp:txXfrm>
        <a:off x="2726328" y="2519529"/>
        <a:ext cx="1438568" cy="63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36F50-BF25-4EDD-B6B8-68E6F2C142C7}">
      <dsp:nvSpPr>
        <dsp:cNvPr id="0" name=""/>
        <dsp:cNvSpPr/>
      </dsp:nvSpPr>
      <dsp:spPr>
        <a:xfrm>
          <a:off x="5061666" y="0"/>
          <a:ext cx="4351478" cy="4351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Klasse 11/12</a:t>
          </a:r>
        </a:p>
      </dsp:txBody>
      <dsp:txXfrm>
        <a:off x="6629068" y="217573"/>
        <a:ext cx="1216673" cy="652721"/>
      </dsp:txXfrm>
    </dsp:sp>
    <dsp:sp modelId="{924EB6B2-8A0B-499C-8530-814BF84E843A}">
      <dsp:nvSpPr>
        <dsp:cNvPr id="0" name=""/>
        <dsp:cNvSpPr/>
      </dsp:nvSpPr>
      <dsp:spPr>
        <a:xfrm>
          <a:off x="3011772" y="850940"/>
          <a:ext cx="3481182" cy="348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Klasse 9/10</a:t>
          </a:r>
        </a:p>
      </dsp:txBody>
      <dsp:txXfrm>
        <a:off x="4144026" y="1059811"/>
        <a:ext cx="1216673" cy="626612"/>
      </dsp:txXfrm>
    </dsp:sp>
    <dsp:sp modelId="{B67F937A-CEAF-4765-8F48-9F082014E83B}">
      <dsp:nvSpPr>
        <dsp:cNvPr id="0" name=""/>
        <dsp:cNvSpPr/>
      </dsp:nvSpPr>
      <dsp:spPr>
        <a:xfrm>
          <a:off x="1957409" y="1740591"/>
          <a:ext cx="2610886" cy="2610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Klasse 7/8</a:t>
          </a:r>
        </a:p>
      </dsp:txBody>
      <dsp:txXfrm>
        <a:off x="2654515" y="1936407"/>
        <a:ext cx="1216673" cy="587449"/>
      </dsp:txXfrm>
    </dsp:sp>
    <dsp:sp modelId="{419A0D47-20F6-4330-A824-DA547566A08D}">
      <dsp:nvSpPr>
        <dsp:cNvPr id="0" name=""/>
        <dsp:cNvSpPr/>
      </dsp:nvSpPr>
      <dsp:spPr>
        <a:xfrm>
          <a:off x="856711" y="2610886"/>
          <a:ext cx="1740591" cy="17405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Klasse 5/6</a:t>
          </a:r>
        </a:p>
      </dsp:txBody>
      <dsp:txXfrm>
        <a:off x="1111615" y="3046034"/>
        <a:ext cx="1230783" cy="870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FE31-C2C0-4581-A5CE-49F33DA520A1}">
      <dsp:nvSpPr>
        <dsp:cNvPr id="0" name=""/>
        <dsp:cNvSpPr/>
      </dsp:nvSpPr>
      <dsp:spPr>
        <a:xfrm>
          <a:off x="2909781" y="1149737"/>
          <a:ext cx="2519705" cy="302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Klasse 7/8</a:t>
          </a:r>
        </a:p>
      </dsp:txBody>
      <dsp:txXfrm rot="16200000">
        <a:off x="3749782" y="2182253"/>
        <a:ext cx="2720154" cy="655123"/>
      </dsp:txXfrm>
    </dsp:sp>
    <dsp:sp modelId="{0E97DF3F-E4EE-4C7E-9536-E322E809C1A1}">
      <dsp:nvSpPr>
        <dsp:cNvPr id="0" name=""/>
        <dsp:cNvSpPr/>
      </dsp:nvSpPr>
      <dsp:spPr>
        <a:xfrm>
          <a:off x="27986" y="1747756"/>
          <a:ext cx="2520002" cy="24480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Klasse 5/6</a:t>
          </a:r>
        </a:p>
      </dsp:txBody>
      <dsp:txXfrm rot="16200000">
        <a:off x="1126722" y="2521758"/>
        <a:ext cx="2203204" cy="655200"/>
      </dsp:txXfrm>
    </dsp:sp>
    <dsp:sp modelId="{0D1562CB-6B69-4907-BC92-FC9DB14C86DB}">
      <dsp:nvSpPr>
        <dsp:cNvPr id="0" name=""/>
        <dsp:cNvSpPr/>
      </dsp:nvSpPr>
      <dsp:spPr>
        <a:xfrm>
          <a:off x="5808523" y="561258"/>
          <a:ext cx="2519705" cy="3599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Klasse 9/10</a:t>
          </a:r>
        </a:p>
      </dsp:txBody>
      <dsp:txXfrm rot="16200000">
        <a:off x="6388604" y="1853693"/>
        <a:ext cx="3239993" cy="655123"/>
      </dsp:txXfrm>
    </dsp:sp>
    <dsp:sp modelId="{E33779CF-9003-4ED6-96E2-012C63D146DD}">
      <dsp:nvSpPr>
        <dsp:cNvPr id="0" name=""/>
        <dsp:cNvSpPr/>
      </dsp:nvSpPr>
      <dsp:spPr>
        <a:xfrm>
          <a:off x="8736250" y="0"/>
          <a:ext cx="2519705" cy="4175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Klasse 11/12</a:t>
          </a:r>
        </a:p>
      </dsp:txBody>
      <dsp:txXfrm rot="16200000">
        <a:off x="9057299" y="1551468"/>
        <a:ext cx="3758060" cy="655123"/>
      </dsp:txXfrm>
    </dsp:sp>
    <dsp:sp modelId="{1B48D9E1-78E7-4BFA-A068-32BA7868E866}">
      <dsp:nvSpPr>
        <dsp:cNvPr id="0" name=""/>
        <dsp:cNvSpPr/>
      </dsp:nvSpPr>
      <dsp:spPr>
        <a:xfrm>
          <a:off x="8819658" y="0"/>
          <a:ext cx="2072403" cy="4195762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Freiheit und Selbst-verständnis des  Menschen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Gerechtigkeit, Recht und Zusammenleben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In 3.3.4.2. Angewandte Ethik: Medienethik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In 3.3.4.2. Angewandte Ethik: Naturethik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Moral, Religion, Kritik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Moralphilosophie</a:t>
          </a:r>
        </a:p>
      </dsp:txBody>
      <dsp:txXfrm>
        <a:off x="8819658" y="0"/>
        <a:ext cx="2072403" cy="4195762"/>
      </dsp:txXfrm>
    </dsp:sp>
    <dsp:sp modelId="{A995159B-00F3-414B-BA28-C8F338AE4203}">
      <dsp:nvSpPr>
        <dsp:cNvPr id="0" name=""/>
        <dsp:cNvSpPr/>
      </dsp:nvSpPr>
      <dsp:spPr>
        <a:xfrm>
          <a:off x="5883170" y="629481"/>
          <a:ext cx="2060158" cy="33908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Lebensaufgaben und Selbstbestimmung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Konfliktregelung und Toleranz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Medien und Wirklichkeiten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Mensch und Natur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Glauben und Ethos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Zugänge zu </a:t>
          </a:r>
          <a:r>
            <a:rPr lang="de-DE" sz="1300" kern="1200" dirty="0" err="1"/>
            <a:t>philosoph-ischen</a:t>
          </a:r>
          <a:r>
            <a:rPr lang="de-DE" sz="1300" kern="1200" dirty="0"/>
            <a:t> Begründungen von Moral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 dirty="0"/>
        </a:p>
      </dsp:txBody>
      <dsp:txXfrm>
        <a:off x="5883170" y="629481"/>
        <a:ext cx="2060158" cy="3390811"/>
      </dsp:txXfrm>
    </dsp:sp>
    <dsp:sp modelId="{AE1914EF-FF4B-4DD7-AF5D-091C8E1F4534}">
      <dsp:nvSpPr>
        <dsp:cNvPr id="0" name=""/>
        <dsp:cNvSpPr/>
      </dsp:nvSpPr>
      <dsp:spPr>
        <a:xfrm>
          <a:off x="2947926" y="1191610"/>
          <a:ext cx="2052116" cy="2868188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Ich und andere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Konflikte und Gewalt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Medien und Wirklichkeiten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Mensch und Natur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Glauben  und Ethos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Ethik und Moral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2947926" y="1191610"/>
        <a:ext cx="2052116" cy="2868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32A20-1F81-4B6F-AA05-B9A2289CDC9D}">
      <dsp:nvSpPr>
        <dsp:cNvPr id="0" name=""/>
        <dsp:cNvSpPr/>
      </dsp:nvSpPr>
      <dsp:spPr>
        <a:xfrm>
          <a:off x="1092" y="0"/>
          <a:ext cx="2839671" cy="4195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FREIHEIT</a:t>
          </a:r>
        </a:p>
      </dsp:txBody>
      <dsp:txXfrm>
        <a:off x="1092" y="0"/>
        <a:ext cx="2839671" cy="1258728"/>
      </dsp:txXfrm>
    </dsp:sp>
    <dsp:sp modelId="{3C747595-816D-4BAA-A452-FC4C8CBFBE1C}">
      <dsp:nvSpPr>
        <dsp:cNvPr id="0" name=""/>
        <dsp:cNvSpPr/>
      </dsp:nvSpPr>
      <dsp:spPr>
        <a:xfrm>
          <a:off x="285059" y="1259957"/>
          <a:ext cx="2271737" cy="1265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3.3.1.1         Freiheit und Naturalismus</a:t>
          </a:r>
        </a:p>
      </dsp:txBody>
      <dsp:txXfrm>
        <a:off x="322112" y="1297010"/>
        <a:ext cx="2197631" cy="1190973"/>
      </dsp:txXfrm>
    </dsp:sp>
    <dsp:sp modelId="{E82EE4E0-5286-46F5-A8F1-B01807F30517}">
      <dsp:nvSpPr>
        <dsp:cNvPr id="0" name=""/>
        <dsp:cNvSpPr/>
      </dsp:nvSpPr>
      <dsp:spPr>
        <a:xfrm>
          <a:off x="285059" y="2719665"/>
          <a:ext cx="2271737" cy="1265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3.3.1.2         Freiheit und Anthropologie</a:t>
          </a:r>
        </a:p>
      </dsp:txBody>
      <dsp:txXfrm>
        <a:off x="322112" y="2756718"/>
        <a:ext cx="2197631" cy="1190973"/>
      </dsp:txXfrm>
    </dsp:sp>
    <dsp:sp modelId="{5A52B765-87C9-4BEB-99F4-08471DE5B6FE}">
      <dsp:nvSpPr>
        <dsp:cNvPr id="0" name=""/>
        <dsp:cNvSpPr/>
      </dsp:nvSpPr>
      <dsp:spPr>
        <a:xfrm>
          <a:off x="3053739" y="0"/>
          <a:ext cx="2839671" cy="4195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GERECHTIGKEIT</a:t>
          </a:r>
        </a:p>
      </dsp:txBody>
      <dsp:txXfrm>
        <a:off x="3053739" y="0"/>
        <a:ext cx="2839671" cy="1258728"/>
      </dsp:txXfrm>
    </dsp:sp>
    <dsp:sp modelId="{555DB127-2BEC-4E19-82A9-789C2293EDB3}">
      <dsp:nvSpPr>
        <dsp:cNvPr id="0" name=""/>
        <dsp:cNvSpPr/>
      </dsp:nvSpPr>
      <dsp:spPr>
        <a:xfrm>
          <a:off x="3337706" y="1258728"/>
          <a:ext cx="2271737" cy="272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3.3.2.2 Gerechtigkeit und Recht</a:t>
          </a:r>
        </a:p>
      </dsp:txBody>
      <dsp:txXfrm>
        <a:off x="3404243" y="1325265"/>
        <a:ext cx="2138663" cy="2594171"/>
      </dsp:txXfrm>
    </dsp:sp>
    <dsp:sp modelId="{644A8EDE-DD88-4936-BEC8-F190B35D77F3}">
      <dsp:nvSpPr>
        <dsp:cNvPr id="0" name=""/>
        <dsp:cNvSpPr/>
      </dsp:nvSpPr>
      <dsp:spPr>
        <a:xfrm>
          <a:off x="6106386" y="0"/>
          <a:ext cx="2839671" cy="4195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VERANTWORTUNG</a:t>
          </a:r>
        </a:p>
      </dsp:txBody>
      <dsp:txXfrm>
        <a:off x="6106386" y="0"/>
        <a:ext cx="2839671" cy="1258728"/>
      </dsp:txXfrm>
    </dsp:sp>
    <dsp:sp modelId="{F1B94BF4-1931-4E85-894D-0DE413F49A4D}">
      <dsp:nvSpPr>
        <dsp:cNvPr id="0" name=""/>
        <dsp:cNvSpPr/>
      </dsp:nvSpPr>
      <dsp:spPr>
        <a:xfrm>
          <a:off x="6390353" y="1258728"/>
          <a:ext cx="2271737" cy="2727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3.3.4.1 Verantwortungs-Ethik</a:t>
          </a:r>
        </a:p>
      </dsp:txBody>
      <dsp:txXfrm>
        <a:off x="6456890" y="1325265"/>
        <a:ext cx="2138663" cy="2594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2B7B-3771-4480-ACC5-E8D6D0D943B1}">
      <dsp:nvSpPr>
        <dsp:cNvPr id="0" name=""/>
        <dsp:cNvSpPr/>
      </dsp:nvSpPr>
      <dsp:spPr>
        <a:xfrm>
          <a:off x="3434" y="428571"/>
          <a:ext cx="1219144" cy="1219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Determi-nismus</a:t>
          </a:r>
          <a:endParaRPr lang="de-DE" sz="1300" kern="1200" dirty="0"/>
        </a:p>
      </dsp:txBody>
      <dsp:txXfrm>
        <a:off x="181974" y="607111"/>
        <a:ext cx="862064" cy="862064"/>
      </dsp:txXfrm>
    </dsp:sp>
    <dsp:sp modelId="{F4FAA824-24AA-4998-A9DB-B4CE0A23B849}">
      <dsp:nvSpPr>
        <dsp:cNvPr id="0" name=""/>
        <dsp:cNvSpPr/>
      </dsp:nvSpPr>
      <dsp:spPr>
        <a:xfrm>
          <a:off x="259454" y="1746710"/>
          <a:ext cx="707103" cy="70710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353181" y="2017106"/>
        <a:ext cx="519649" cy="166311"/>
      </dsp:txXfrm>
    </dsp:sp>
    <dsp:sp modelId="{85647156-529A-4CD2-AE33-2E335E881A49}">
      <dsp:nvSpPr>
        <dsp:cNvPr id="0" name=""/>
        <dsp:cNvSpPr/>
      </dsp:nvSpPr>
      <dsp:spPr>
        <a:xfrm>
          <a:off x="3434" y="2552808"/>
          <a:ext cx="1219144" cy="12191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Indetermi-nismus</a:t>
          </a:r>
          <a:endParaRPr lang="de-DE" sz="1300" kern="1200" dirty="0"/>
        </a:p>
      </dsp:txBody>
      <dsp:txXfrm>
        <a:off x="181974" y="2731348"/>
        <a:ext cx="862064" cy="862064"/>
      </dsp:txXfrm>
    </dsp:sp>
    <dsp:sp modelId="{B4B31C14-57F4-4C75-B89A-853C725EC37F}">
      <dsp:nvSpPr>
        <dsp:cNvPr id="0" name=""/>
        <dsp:cNvSpPr/>
      </dsp:nvSpPr>
      <dsp:spPr>
        <a:xfrm>
          <a:off x="1375300" y="1873501"/>
          <a:ext cx="451525" cy="453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1375300" y="1964205"/>
        <a:ext cx="316068" cy="272113"/>
      </dsp:txXfrm>
    </dsp:sp>
    <dsp:sp modelId="{093A793D-803D-4573-BA26-DE7F004703E4}">
      <dsp:nvSpPr>
        <dsp:cNvPr id="0" name=""/>
        <dsp:cNvSpPr/>
      </dsp:nvSpPr>
      <dsp:spPr>
        <a:xfrm>
          <a:off x="1957499" y="881118"/>
          <a:ext cx="2438288" cy="243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 err="1"/>
            <a:t>Kompatibilismus</a:t>
          </a:r>
          <a:endParaRPr lang="de-DE" sz="1700" kern="1200" dirty="0"/>
        </a:p>
      </dsp:txBody>
      <dsp:txXfrm>
        <a:off x="2314578" y="1238197"/>
        <a:ext cx="1724130" cy="1724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FC15F-E1F3-4673-974B-CEB851F31F93}">
      <dsp:nvSpPr>
        <dsp:cNvPr id="0" name=""/>
        <dsp:cNvSpPr/>
      </dsp:nvSpPr>
      <dsp:spPr>
        <a:xfrm rot="21300000">
          <a:off x="53718" y="1387914"/>
          <a:ext cx="4288350" cy="141993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44482-E97C-4882-BEE7-0C82B0E9A624}">
      <dsp:nvSpPr>
        <dsp:cNvPr id="0" name=""/>
        <dsp:cNvSpPr/>
      </dsp:nvSpPr>
      <dsp:spPr>
        <a:xfrm>
          <a:off x="527494" y="209788"/>
          <a:ext cx="1318736" cy="167830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3A47F-F4A2-4EE2-8DA2-6D1CD8451603}">
      <dsp:nvSpPr>
        <dsp:cNvPr id="0" name=""/>
        <dsp:cNvSpPr/>
      </dsp:nvSpPr>
      <dsp:spPr>
        <a:xfrm>
          <a:off x="1657929" y="0"/>
          <a:ext cx="2750327" cy="176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Determinismus</a:t>
          </a:r>
        </a:p>
      </dsp:txBody>
      <dsp:txXfrm>
        <a:off x="1657929" y="0"/>
        <a:ext cx="2750327" cy="1762220"/>
      </dsp:txXfrm>
    </dsp:sp>
    <dsp:sp modelId="{80AC545B-7E37-4D67-8BD1-80A4A13ADA57}">
      <dsp:nvSpPr>
        <dsp:cNvPr id="0" name=""/>
        <dsp:cNvSpPr/>
      </dsp:nvSpPr>
      <dsp:spPr>
        <a:xfrm>
          <a:off x="2549556" y="2307669"/>
          <a:ext cx="1318736" cy="167830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4A2C5-8295-40D0-B611-6DD40E93D6CB}">
      <dsp:nvSpPr>
        <dsp:cNvPr id="0" name=""/>
        <dsp:cNvSpPr/>
      </dsp:nvSpPr>
      <dsp:spPr>
        <a:xfrm>
          <a:off x="4037" y="2433542"/>
          <a:ext cx="2717313" cy="176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Indeterminismus</a:t>
          </a:r>
        </a:p>
      </dsp:txBody>
      <dsp:txXfrm>
        <a:off x="4037" y="2433542"/>
        <a:ext cx="2717313" cy="1762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370F-39E0-4C1D-AC2D-869C278C8021}">
      <dsp:nvSpPr>
        <dsp:cNvPr id="0" name=""/>
        <dsp:cNvSpPr/>
      </dsp:nvSpPr>
      <dsp:spPr>
        <a:xfrm>
          <a:off x="351757" y="0"/>
          <a:ext cx="1510474" cy="839152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376335" y="24578"/>
        <a:ext cx="1461318" cy="789996"/>
      </dsp:txXfrm>
    </dsp:sp>
    <dsp:sp modelId="{1ECA1C50-6F90-4F0C-ABD1-354776101E98}">
      <dsp:nvSpPr>
        <dsp:cNvPr id="0" name=""/>
        <dsp:cNvSpPr/>
      </dsp:nvSpPr>
      <dsp:spPr>
        <a:xfrm>
          <a:off x="2533554" y="0"/>
          <a:ext cx="1510474" cy="839152"/>
        </a:xfrm>
        <a:prstGeom prst="roundRect">
          <a:avLst>
            <a:gd name="adj" fmla="val 10000"/>
          </a:avLst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600" kern="1200" dirty="0"/>
        </a:p>
      </dsp:txBody>
      <dsp:txXfrm>
        <a:off x="2558132" y="24578"/>
        <a:ext cx="1461318" cy="789996"/>
      </dsp:txXfrm>
    </dsp:sp>
    <dsp:sp modelId="{E6B7CED7-85A2-4A90-9B33-25FFC7AFC4D7}">
      <dsp:nvSpPr>
        <dsp:cNvPr id="0" name=""/>
        <dsp:cNvSpPr/>
      </dsp:nvSpPr>
      <dsp:spPr>
        <a:xfrm>
          <a:off x="1883211" y="3566398"/>
          <a:ext cx="629364" cy="62936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CCD39-6836-496B-B124-DF8BC0D195AB}">
      <dsp:nvSpPr>
        <dsp:cNvPr id="0" name=""/>
        <dsp:cNvSpPr/>
      </dsp:nvSpPr>
      <dsp:spPr>
        <a:xfrm rot="21360000">
          <a:off x="309223" y="3296708"/>
          <a:ext cx="3777339" cy="2641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D2414-0EC2-47D1-86FB-646C0D982016}">
      <dsp:nvSpPr>
        <dsp:cNvPr id="0" name=""/>
        <dsp:cNvSpPr/>
      </dsp:nvSpPr>
      <dsp:spPr>
        <a:xfrm rot="21360000">
          <a:off x="311475" y="2636300"/>
          <a:ext cx="1507123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Epikur</a:t>
          </a:r>
        </a:p>
      </dsp:txBody>
      <dsp:txXfrm>
        <a:off x="345752" y="2670577"/>
        <a:ext cx="1438569" cy="633611"/>
      </dsp:txXfrm>
    </dsp:sp>
    <dsp:sp modelId="{76EAE041-FA92-4057-8745-4AF6D012D5AD}">
      <dsp:nvSpPr>
        <dsp:cNvPr id="0" name=""/>
        <dsp:cNvSpPr/>
      </dsp:nvSpPr>
      <dsp:spPr>
        <a:xfrm rot="21360000">
          <a:off x="256931" y="1881063"/>
          <a:ext cx="1507123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Stoa</a:t>
          </a:r>
        </a:p>
      </dsp:txBody>
      <dsp:txXfrm>
        <a:off x="291208" y="1915340"/>
        <a:ext cx="1438569" cy="633611"/>
      </dsp:txXfrm>
    </dsp:sp>
    <dsp:sp modelId="{9030AEB2-6C18-4878-90D6-AF4F9590B70D}">
      <dsp:nvSpPr>
        <dsp:cNvPr id="0" name=""/>
        <dsp:cNvSpPr/>
      </dsp:nvSpPr>
      <dsp:spPr>
        <a:xfrm rot="21360000">
          <a:off x="202386" y="1142608"/>
          <a:ext cx="1507123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Nussbaum</a:t>
          </a:r>
        </a:p>
      </dsp:txBody>
      <dsp:txXfrm>
        <a:off x="236663" y="1176885"/>
        <a:ext cx="1438569" cy="633611"/>
      </dsp:txXfrm>
    </dsp:sp>
    <dsp:sp modelId="{6F6DC494-5C8A-4909-82FE-F65B36D58466}">
      <dsp:nvSpPr>
        <dsp:cNvPr id="0" name=""/>
        <dsp:cNvSpPr/>
      </dsp:nvSpPr>
      <dsp:spPr>
        <a:xfrm rot="21360000">
          <a:off x="2472293" y="2485253"/>
          <a:ext cx="1507123" cy="702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Aristoteles</a:t>
          </a:r>
        </a:p>
      </dsp:txBody>
      <dsp:txXfrm>
        <a:off x="2506570" y="2519530"/>
        <a:ext cx="1438569" cy="6336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D82E5-0892-40CF-812D-744FC58E4F65}">
      <dsp:nvSpPr>
        <dsp:cNvPr id="0" name=""/>
        <dsp:cNvSpPr/>
      </dsp:nvSpPr>
      <dsp:spPr>
        <a:xfrm>
          <a:off x="467347" y="517904"/>
          <a:ext cx="3461093" cy="3461093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43471-22AD-4A54-A48A-0826DC88A609}">
      <dsp:nvSpPr>
        <dsp:cNvPr id="0" name=""/>
        <dsp:cNvSpPr/>
      </dsp:nvSpPr>
      <dsp:spPr>
        <a:xfrm>
          <a:off x="467347" y="517904"/>
          <a:ext cx="3461093" cy="3461093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60206-FBE8-4C15-B7CB-BF3150ABC9C5}">
      <dsp:nvSpPr>
        <dsp:cNvPr id="0" name=""/>
        <dsp:cNvSpPr/>
      </dsp:nvSpPr>
      <dsp:spPr>
        <a:xfrm>
          <a:off x="467347" y="517904"/>
          <a:ext cx="3461093" cy="3461093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CF081-4CB9-4F4B-80D4-0CF0B6D3899C}">
      <dsp:nvSpPr>
        <dsp:cNvPr id="0" name=""/>
        <dsp:cNvSpPr/>
      </dsp:nvSpPr>
      <dsp:spPr>
        <a:xfrm>
          <a:off x="1401586" y="1452143"/>
          <a:ext cx="1592614" cy="1592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Klassischer Utilitarismus</a:t>
          </a:r>
        </a:p>
      </dsp:txBody>
      <dsp:txXfrm>
        <a:off x="1634819" y="1685376"/>
        <a:ext cx="1126148" cy="1126148"/>
      </dsp:txXfrm>
    </dsp:sp>
    <dsp:sp modelId="{C98CEE61-21E0-4A76-8ECB-1AF18BBD0586}">
      <dsp:nvSpPr>
        <dsp:cNvPr id="0" name=""/>
        <dsp:cNvSpPr/>
      </dsp:nvSpPr>
      <dsp:spPr>
        <a:xfrm>
          <a:off x="1640478" y="623"/>
          <a:ext cx="1114830" cy="111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Präferenz-Utilitarismus</a:t>
          </a:r>
        </a:p>
      </dsp:txBody>
      <dsp:txXfrm>
        <a:off x="1803741" y="163886"/>
        <a:ext cx="788304" cy="788304"/>
      </dsp:txXfrm>
    </dsp:sp>
    <dsp:sp modelId="{E34BC182-651C-46F0-942C-B9BAE6E13B15}">
      <dsp:nvSpPr>
        <dsp:cNvPr id="0" name=""/>
        <dsp:cNvSpPr/>
      </dsp:nvSpPr>
      <dsp:spPr>
        <a:xfrm>
          <a:off x="3104419" y="2536242"/>
          <a:ext cx="1114830" cy="111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Gerechtigkeits- Utilitarismus</a:t>
          </a:r>
        </a:p>
      </dsp:txBody>
      <dsp:txXfrm>
        <a:off x="3267682" y="2699505"/>
        <a:ext cx="788304" cy="788304"/>
      </dsp:txXfrm>
    </dsp:sp>
    <dsp:sp modelId="{15D0ACE1-6864-4B17-ABD4-7E3C3C3E1A7E}">
      <dsp:nvSpPr>
        <dsp:cNvPr id="0" name=""/>
        <dsp:cNvSpPr/>
      </dsp:nvSpPr>
      <dsp:spPr>
        <a:xfrm>
          <a:off x="176538" y="2536242"/>
          <a:ext cx="1114830" cy="1114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/>
            <a:t>Regel-Utilitarismus</a:t>
          </a:r>
        </a:p>
      </dsp:txBody>
      <dsp:txXfrm>
        <a:off x="339801" y="2699505"/>
        <a:ext cx="788304" cy="788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948AB-57F4-4690-9774-870064C234CB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EBF7-94F1-4619-A13C-5C26E6C9A2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7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1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13121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7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39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4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0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7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6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1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3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5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7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1D881-65A5-41D8-AE74-99A240838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Ethik-Unterricht Kursstufe Bildungsplan 2016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26B6D4-7A04-495C-AC38-4FB2441C39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anDREAS</a:t>
            </a:r>
            <a:r>
              <a:rPr lang="de-DE" dirty="0"/>
              <a:t> EHMER (RP KARLSRUHE)</a:t>
            </a:r>
          </a:p>
        </p:txBody>
      </p:sp>
    </p:spTree>
    <p:extLst>
      <p:ext uri="{BB962C8B-B14F-4D97-AF65-F5344CB8AC3E}">
        <p14:creationId xmlns:p14="http://schemas.microsoft.com/office/powerpoint/2010/main" val="289603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CA1EA-D9BE-4A2C-BD03-2E113B6D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5. Kompetenzprogression Kl. 5-12 II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25F2406-F2F8-4FCF-BE0B-8C373D831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55209"/>
              </p:ext>
            </p:extLst>
          </p:nvPr>
        </p:nvGraphicFramePr>
        <p:xfrm>
          <a:off x="1103313" y="2052638"/>
          <a:ext cx="894715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165059790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144413758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909727057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18855043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1281799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Klasse 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Klasse 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Klasse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Klasse 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n-lt"/>
                        </a:rPr>
                        <a:t>Klasse 11/12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3.0.2 Ethik und Moral</a:t>
                      </a: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3.1.7 Ethik und Moral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3.2.6 Zugänge zu philosophischen Begründungen von Moral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3.3.3 Moral-philosophie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3.3.4 Verantwortung und Angewandte Ethik</a:t>
                      </a: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13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3.0.2.1 Glückliches und gutes Leben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3.1.7.1 Ethisch-moralische Grundlagen des Handelns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3.2.6.1 Glück und Moral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3.3.3.1 Tugendethik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3.3.4.1 Verantwortungs-ethik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52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3.0.2.2 Regeln und Regelkonflikte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3.2.6.2 Vernunft, Vertrag, Gefühl, Nutzen (*)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3.3.3.2 Utilitarismus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3.3.4.2 Angewandte Ethik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20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3.0.2.3 Wahrhaftigkeit und Lüge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DE" sz="14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3.3.3.3 Pflichtethik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89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96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5032A-0C5A-437B-A114-FC79C1D8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5. Kompetenzprogression Kl. 5-12 III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D379C1C-FC52-47FC-9176-FA6AAB3F2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62345"/>
              </p:ext>
            </p:extLst>
          </p:nvPr>
        </p:nvGraphicFramePr>
        <p:xfrm>
          <a:off x="1103313" y="2052638"/>
          <a:ext cx="894714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7">
                  <a:extLst>
                    <a:ext uri="{9D8B030D-6E8A-4147-A177-3AD203B41FA5}">
                      <a16:colId xmlns:a16="http://schemas.microsoft.com/office/drawing/2014/main" val="13304416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1623780643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832540953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4211805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Klasse 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 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Klasse 11/12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3.0.1 Ich und andere</a:t>
                      </a:r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3.1.1. Ich und andere</a:t>
                      </a:r>
                    </a:p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3.2.1 </a:t>
                      </a:r>
                      <a:r>
                        <a:rPr lang="de-DE" b="1" dirty="0" err="1"/>
                        <a:t>Lebensauf</a:t>
                      </a:r>
                      <a:r>
                        <a:rPr lang="de-DE" b="1" dirty="0"/>
                        <a:t>-gaben und Selbst-bestimmung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3.3.1 Freiheit und Selbstverständnis des Menschen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15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3.0.1.1 Ich und mein Leben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3.1.1.1 Identität, Individualität und 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3.2.1.1 Liebe und Sexualität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3.3.1.1 Freiheit und Naturalismus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5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3.0.1.2 Ich und meine Freund-</a:t>
                      </a:r>
                      <a:r>
                        <a:rPr lang="de-DE" dirty="0" err="1"/>
                        <a:t>schaften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3.1.1.2 Freiheit und Verantwortung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3.2.1.2 Arbeit und Selbstbestimmung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3.3.1.2 Freiheit und Anthropologie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0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3.0.1.3 Ich und die anderen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3.1.1.3 Gerechtigkeit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3.2.1.3. Umgang mit Endlichkeit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(3.4.1.3 Freiheit und digitale Welt)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45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80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2DB27-EA56-427F-9D81-36A9788E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5. Kompetenzprogression Kl. 5-12 IV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89C25376-2A8C-4827-BBF1-E9C8A8889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938130"/>
              </p:ext>
            </p:extLst>
          </p:nvPr>
        </p:nvGraphicFramePr>
        <p:xfrm>
          <a:off x="1103313" y="2052638"/>
          <a:ext cx="8947148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7">
                  <a:extLst>
                    <a:ext uri="{9D8B030D-6E8A-4147-A177-3AD203B41FA5}">
                      <a16:colId xmlns:a16="http://schemas.microsoft.com/office/drawing/2014/main" val="2385359370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676950842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175271079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3008933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Klasse 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Klasse 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Klasse 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n-lt"/>
                        </a:rPr>
                        <a:t>Klasse 11/12 (LF)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7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50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3.0.3.1. (Selbst-) Darstellung in Medien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0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3.1.3.1 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Handeln in der medial vermittelten Welt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0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3.2.3.1 Werte und Normen in der medial vermittelten Welt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3.4.1.3 Freiheit und digitale Welt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10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(1) unterschiedliche Formen medialer (Selbst-) Darstellungen (z.B. in sozialen Netzwerken […]) anhand einiger Beispiele beschreiben und […] vergleichen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(1) den Einfluss der Medien und der medialen Ver-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netzung</a:t>
                      </a: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auf ihr Leben und das anderer untersuchen und bewerten (z. B. Alltags-gestaltung, soziale Beziehungen)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(1) die welterschließende und weltverändernde Wirkung von Medien auf das eigene Wahrnehmen und Verstehen der Welt beschreiben und diskutieren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(2) Formen der Macht-ausübung und Spielräume der Freiheit in der digitalen Welt anhand von Beispielen […] identifizieren und mit Bezug auf ein selbstbestimmtes Leben erörtern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(2) Wirkungen verschied-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ener</a:t>
                      </a: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medialer (Selbst-) Darstellungen identifizieren und im Hinblick auf Wünsche und Interessen von Rezipienten (z.B.  Zugehörigkeit, Idol) […] untersuchen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(2) Chancen und Risiken der Mediennutzung in ihrer Lebenswelt herausarbeiten und diskutieren […]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0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(2) Begriffe wie 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Digitali-sierung</a:t>
                      </a: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virtuelle Welt, medial konstruierte Wirklich-</a:t>
                      </a:r>
                      <a:r>
                        <a:rPr lang="de-DE" sz="1200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keit</a:t>
                      </a:r>
                      <a:r>
                        <a:rPr lang="de-DE" sz="1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und Lebenswelt er-läutern und unterscheiden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bg1"/>
                          </a:solidFill>
                          <a:latin typeface="+mn-lt"/>
                        </a:rPr>
                        <a:t>(3)Auswirkungen der Digitalisierung und Virtualisierung auf das Menschenbild der Moderne untersuchen und diskutieren (zum Beispiel Cyborg, digitales Selbst, Transhumanismus)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1928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3EA45D7-8734-4110-A6BB-0F96344D8805}"/>
              </a:ext>
            </a:extLst>
          </p:cNvPr>
          <p:cNvSpPr txBox="1"/>
          <p:nvPr/>
        </p:nvSpPr>
        <p:spPr>
          <a:xfrm>
            <a:off x="9557624" y="4543088"/>
            <a:ext cx="22479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BK: 3.3.4.2 Angewandte Ethik: Medienethik</a:t>
            </a:r>
          </a:p>
        </p:txBody>
      </p:sp>
    </p:spTree>
    <p:extLst>
      <p:ext uri="{BB962C8B-B14F-4D97-AF65-F5344CB8AC3E}">
        <p14:creationId xmlns:p14="http://schemas.microsoft.com/office/powerpoint/2010/main" val="268330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04ADF-4F9F-4389-A165-9A36A3EE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6. Explikation der Leitbegriffe 11/12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25B1C69-228A-45CA-9740-3EB71E1A0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134260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01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B55F3-FA0F-4C74-ADD2-D3C39193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7. Kontrastierung und Vergleich I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C902DCAD-1CEF-4665-9015-8146E0D4B9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5666424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nhaltsplatzhalter 9">
            <a:extLst>
              <a:ext uri="{FF2B5EF4-FFF2-40B4-BE49-F238E27FC236}">
                <a16:creationId xmlns:a16="http://schemas.microsoft.com/office/drawing/2014/main" id="{6BCF0F9E-005F-4D7F-92EB-CCCD8175B2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6057084"/>
              </p:ext>
            </p:extLst>
          </p:nvPr>
        </p:nvGraphicFramePr>
        <p:xfrm>
          <a:off x="1103313" y="2060575"/>
          <a:ext cx="439578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EED695D-B750-4863-88F2-BA2DB1EA9506}"/>
              </a:ext>
            </a:extLst>
          </p:cNvPr>
          <p:cNvSpPr txBox="1"/>
          <p:nvPr/>
        </p:nvSpPr>
        <p:spPr>
          <a:xfrm rot="21338059">
            <a:off x="2182180" y="3971409"/>
            <a:ext cx="22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Inkompatibilismus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71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120DA-0AE6-4F0F-B225-55DDDEF2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7. Kontrastierung und Vergleich II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D1A5A4F-6ED9-4C6C-947D-95524868D9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442124"/>
              </p:ext>
            </p:extLst>
          </p:nvPr>
        </p:nvGraphicFramePr>
        <p:xfrm>
          <a:off x="1103313" y="2060575"/>
          <a:ext cx="439578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B55F967-068A-40D9-874C-C99AEAE395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2840305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072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00347-F1A3-4329-9BA6-13270197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7. Kontrastierung und Vergleich III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12AA1BC-803F-4CC7-9B88-E3ED2773AB4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007803"/>
              </p:ext>
            </p:extLst>
          </p:nvPr>
        </p:nvGraphicFramePr>
        <p:xfrm>
          <a:off x="1103313" y="2060575"/>
          <a:ext cx="4395787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676768E4-9D90-4757-A4BC-589BEA816D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6567773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924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B7161-E3FB-47E8-B4B1-F987AA0E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7. Kontrastierung und Vergleich IV</a:t>
            </a:r>
          </a:p>
        </p:txBody>
      </p:sp>
      <p:graphicFrame>
        <p:nvGraphicFramePr>
          <p:cNvPr id="5" name="Inhaltsplatzhalter 7">
            <a:extLst>
              <a:ext uri="{FF2B5EF4-FFF2-40B4-BE49-F238E27FC236}">
                <a16:creationId xmlns:a16="http://schemas.microsoft.com/office/drawing/2014/main" id="{2B61F4C8-589C-4DD3-9BCA-1DD8EAF6D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17906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3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5BBF0-B326-46E6-8281-CF1BE87F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8. Kanonische Begriffe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D78E6A-122B-4415-9177-0A18DE963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Begriffsglossar jeweils in der 1. Teilkompetenz</a:t>
            </a:r>
          </a:p>
          <a:p>
            <a:pPr lvl="1"/>
            <a:r>
              <a:rPr lang="de-DE" dirty="0"/>
              <a:t>z.B. 3.3.1.: Die </a:t>
            </a:r>
            <a:r>
              <a:rPr lang="de-DE" dirty="0" err="1"/>
              <a:t>SuS</a:t>
            </a:r>
            <a:r>
              <a:rPr lang="de-DE" dirty="0"/>
              <a:t> können (1) Freiheitsspielräume in der Lebenswelt identifizieren und mithilfe unterschiedlicher Freiheitsbegriffe (Wahl‑, Willens- und Handlungsfreiheit, negative/positive Freiheit) analysieren</a:t>
            </a:r>
          </a:p>
        </p:txBody>
      </p:sp>
    </p:spTree>
    <p:extLst>
      <p:ext uri="{BB962C8B-B14F-4D97-AF65-F5344CB8AC3E}">
        <p14:creationId xmlns:p14="http://schemas.microsoft.com/office/powerpoint/2010/main" val="2950903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6714F-8A20-45C4-8A53-94CE7705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9. Wahlmöglichkeiten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DBDF9-73A1-4D99-B56D-EE12980C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Bei Vergleichen </a:t>
            </a:r>
          </a:p>
          <a:p>
            <a:pPr lvl="1"/>
            <a:r>
              <a:rPr lang="de-DE" dirty="0"/>
              <a:t>z.B. Rawls im Vgl. mit Hayek, Frankfurt, Nussbaum oder Walzer (3.3.2.2.(2))</a:t>
            </a:r>
          </a:p>
          <a:p>
            <a:r>
              <a:rPr lang="de-DE" dirty="0"/>
              <a:t>Breites thematisches Spektrum in 3.3.4.2.(1) Angewandte Ethik</a:t>
            </a:r>
          </a:p>
          <a:p>
            <a:pPr lvl="1"/>
            <a:r>
              <a:rPr lang="de-DE" dirty="0"/>
              <a:t>Medienethik</a:t>
            </a:r>
          </a:p>
          <a:p>
            <a:pPr lvl="1"/>
            <a:r>
              <a:rPr lang="de-DE" dirty="0"/>
              <a:t>Medizinethik </a:t>
            </a:r>
          </a:p>
          <a:p>
            <a:pPr lvl="1"/>
            <a:r>
              <a:rPr lang="de-DE" dirty="0"/>
              <a:t>Naturethik</a:t>
            </a:r>
          </a:p>
          <a:p>
            <a:pPr lvl="1"/>
            <a:r>
              <a:rPr lang="de-DE" dirty="0"/>
              <a:t>Technikethik</a:t>
            </a:r>
          </a:p>
          <a:p>
            <a:pPr lvl="1"/>
            <a:r>
              <a:rPr lang="de-DE" dirty="0"/>
              <a:t>Wirtschaftsethik</a:t>
            </a:r>
          </a:p>
          <a:p>
            <a:pPr lvl="1"/>
            <a:r>
              <a:rPr lang="de-DE" dirty="0"/>
              <a:t>Wissenschaftsethik</a:t>
            </a:r>
          </a:p>
          <a:p>
            <a:r>
              <a:rPr lang="de-DE" dirty="0"/>
              <a:t>„Eine inhaltliche Engführung wird […] im Fach Ethik vermieden, da immer auch aktuelle ethisch relevante Themen, Ereignisse und Entwicklungen […] Berücksichtigung finden sollen.“ (BP 2016)</a:t>
            </a:r>
          </a:p>
        </p:txBody>
      </p:sp>
    </p:spTree>
    <p:extLst>
      <p:ext uri="{BB962C8B-B14F-4D97-AF65-F5344CB8AC3E}">
        <p14:creationId xmlns:p14="http://schemas.microsoft.com/office/powerpoint/2010/main" val="15593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13E61-5270-4071-A879-9C1A9C7E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Ethik-Unterricht Kursstufe (BP 2016)</a:t>
            </a:r>
            <a:br>
              <a:rPr lang="de-DE" dirty="0"/>
            </a:br>
            <a:r>
              <a:rPr lang="de-DE" i="1" dirty="0"/>
              <a:t>Übersicht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4A3F5B-F01F-4DBB-9320-EF8B3AA7A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a) Strukturmomente des Ethik-Unterrichts in der Kursstufe (BP 2016)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Zielbeschreibung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Differenzierung: inhaltsbezogene und prozessbezogene Kompetenzen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Fachspezifische Methoden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Stufenspezifisches Vorgehen und Progression Klasse 5-12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Kompetenzprogression Klasse 5-12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Explikation der Leitbegriffe in Klasse 11/12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Kontrastierung von Inhalten bzw. Vergleich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Festlegung kanonischer Begriffe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Wahlmöglichkeiten</a:t>
            </a:r>
          </a:p>
          <a:p>
            <a:pPr marL="0" indent="0">
              <a:buNone/>
            </a:pPr>
            <a:r>
              <a:rPr lang="de-DE" b="1" dirty="0"/>
              <a:t>b) Neuerungen und Zusätze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Neue Inhalte gegenüber BP 2004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Zusätze Leistungsfach gegenüber Basiskurs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24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79D03-6926-4217-B4CA-D8F31ADD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9. Wahlmöglichkeiten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CFCA37-70CB-4138-ABE5-3CB2E458C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Klammern: Konkretisierungsmöglichkeiten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Angabe </a:t>
            </a:r>
            <a:r>
              <a:rPr lang="de-DE" i="1" dirty="0"/>
              <a:t>„zum Beispiel“ </a:t>
            </a:r>
            <a:r>
              <a:rPr lang="de-DE" dirty="0"/>
              <a:t>in der Klammer: genauere Klärung und Einordnung des Genannten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Angabe </a:t>
            </a:r>
            <a:r>
              <a:rPr lang="de-DE" i="1" dirty="0"/>
              <a:t>ohne „zum Beispiel“ </a:t>
            </a:r>
            <a:r>
              <a:rPr lang="de-DE" dirty="0"/>
              <a:t>in der Klammer: Inhalte sind verbindlicher Teil der Kompetenzformulierung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DE" dirty="0"/>
              <a:t>Angabe </a:t>
            </a:r>
            <a:r>
              <a:rPr lang="de-DE" i="1" dirty="0"/>
              <a:t>„unter anderem“ </a:t>
            </a:r>
            <a:r>
              <a:rPr lang="de-DE" dirty="0"/>
              <a:t>in der Klammer:  Aspekte in der Klammer verbindlich; weitere selbstgewählte Beispiele nötig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49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35A01-1E6A-4AA4-A09E-206C2BDD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NEUERUNGEN UND ZUSÄTZE</a:t>
            </a:r>
            <a:br>
              <a:rPr lang="de-DE" dirty="0"/>
            </a:br>
            <a:r>
              <a:rPr lang="de-DE" dirty="0"/>
              <a:t>1. Neue Inhalte gegenüber BP 2004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ABDFB9-A1D7-40E9-B082-0FCD7E990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Erweiterung durch Vergleiche</a:t>
            </a:r>
          </a:p>
          <a:p>
            <a:r>
              <a:rPr lang="de-DE" dirty="0"/>
              <a:t>Metaethisches Instrumentarium (3.3.5.1(2))</a:t>
            </a:r>
          </a:p>
          <a:p>
            <a:pPr lvl="1"/>
            <a:r>
              <a:rPr lang="de-DE" dirty="0"/>
              <a:t>praktischer Syllogismus</a:t>
            </a:r>
          </a:p>
          <a:p>
            <a:pPr lvl="1"/>
            <a:r>
              <a:rPr lang="de-DE" dirty="0" err="1"/>
              <a:t>Toulmin</a:t>
            </a:r>
            <a:r>
              <a:rPr lang="de-DE" dirty="0"/>
              <a:t>-Schema</a:t>
            </a:r>
          </a:p>
          <a:p>
            <a:pPr lvl="1"/>
            <a:r>
              <a:rPr lang="de-DE" dirty="0"/>
              <a:t>Sein-Sollen-Fehlschluss</a:t>
            </a:r>
          </a:p>
          <a:p>
            <a:r>
              <a:rPr lang="de-DE" dirty="0"/>
              <a:t>Rechtsphilosophie: Funktionen des Rechts (3.3.2.2(5))</a:t>
            </a:r>
          </a:p>
          <a:p>
            <a:r>
              <a:rPr lang="de-DE" dirty="0"/>
              <a:t>Bereiche angewandter Ethik (3.3.4.2(1))</a:t>
            </a:r>
          </a:p>
          <a:p>
            <a:pPr lvl="1"/>
            <a:r>
              <a:rPr lang="de-DE" dirty="0"/>
              <a:t>Naturethik</a:t>
            </a:r>
          </a:p>
          <a:p>
            <a:pPr lvl="1"/>
            <a:r>
              <a:rPr lang="de-DE" dirty="0"/>
              <a:t>Medienethik</a:t>
            </a:r>
          </a:p>
          <a:p>
            <a:pPr lvl="1"/>
            <a:r>
              <a:rPr lang="de-DE" dirty="0"/>
              <a:t>Wirtschaftsethik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60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FFE4D-9484-49E2-8187-D992B8ED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NEUERUNGEN UND ZUSÄTZE</a:t>
            </a:r>
            <a:br>
              <a:rPr lang="de-DE" dirty="0"/>
            </a:br>
            <a:r>
              <a:rPr lang="de-DE" dirty="0"/>
              <a:t>1. Neue Inhalte gegenüber BP 2004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F4838-EE8A-410C-86C0-570778CFC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Transdisziplinäres Thematisieren von Erziehung, Bildung und Sozialisation im Hinblick auf Selbstbestimmung (3.3.1.2(3))</a:t>
            </a:r>
          </a:p>
          <a:p>
            <a:r>
              <a:rPr lang="de-DE" dirty="0"/>
              <a:t>Aktuelle Debatten:</a:t>
            </a:r>
          </a:p>
          <a:p>
            <a:pPr lvl="1"/>
            <a:r>
              <a:rPr lang="de-DE" dirty="0"/>
              <a:t>Selbstverständnis des Menschen in der Moderne (3.3.1.2(4))</a:t>
            </a:r>
          </a:p>
          <a:p>
            <a:pPr lvl="1"/>
            <a:r>
              <a:rPr lang="de-DE" dirty="0"/>
              <a:t>Grenzen der Toleranz (3.3.2.1(3))</a:t>
            </a:r>
          </a:p>
          <a:p>
            <a:pPr lvl="1"/>
            <a:r>
              <a:rPr lang="de-DE" dirty="0"/>
              <a:t>Instrumentalisierung von Religion (3.3.5.1(4))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251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5409F-8DE3-43DF-8AE7-25464E4D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NEUERUNGEN UND ZUSÄTZE</a:t>
            </a:r>
            <a:br>
              <a:rPr lang="de-DE" dirty="0"/>
            </a:br>
            <a:r>
              <a:rPr lang="de-DE" dirty="0"/>
              <a:t>2. Zusätze Leistungsfach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4066D-5758-4EAD-AB80-7B628B9F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/>
          <a:lstStyle/>
          <a:p>
            <a:r>
              <a:rPr lang="de-DE" dirty="0"/>
              <a:t>3.4.1.3 Freiheit und digitale Welt</a:t>
            </a:r>
          </a:p>
          <a:p>
            <a:r>
              <a:rPr lang="de-DE" dirty="0"/>
              <a:t>3.4.2.3 Gerechtigkeit und globalisierte Welt</a:t>
            </a:r>
          </a:p>
          <a:p>
            <a:r>
              <a:rPr lang="de-DE" dirty="0"/>
              <a:t>Vereinzelte Erweiterungen in 3.4.3 Moralphilosophie:</a:t>
            </a:r>
          </a:p>
          <a:p>
            <a:pPr lvl="1"/>
            <a:r>
              <a:rPr lang="de-DE" dirty="0"/>
              <a:t>z.B. 3.4.3.1 Tugendethik: gesellschaftliche Bedeutung der Tugenden</a:t>
            </a:r>
          </a:p>
          <a:p>
            <a:pPr lvl="1"/>
            <a:r>
              <a:rPr lang="de-DE" dirty="0"/>
              <a:t>z.B. 3.4.3.2 Utilitarismus: Personen-Begriff Singers</a:t>
            </a:r>
          </a:p>
          <a:p>
            <a:pPr lvl="1"/>
            <a:r>
              <a:rPr lang="de-DE" dirty="0"/>
              <a:t>z.B. 3.4.3.3 Pflichtethik: Kants Programm der Aufklärung</a:t>
            </a:r>
          </a:p>
          <a:p>
            <a:pPr lvl="1"/>
            <a:r>
              <a:rPr lang="de-DE" dirty="0"/>
              <a:t>Jeweils erweitertes Begriffsglossar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12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B2439-EA22-4885-A52A-F2E6761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1. Zielbeschreibung</a:t>
            </a:r>
          </a:p>
        </p:txBody>
      </p:sp>
      <p:pic>
        <p:nvPicPr>
          <p:cNvPr id="5" name="Bild 7">
            <a:extLst>
              <a:ext uri="{FF2B5EF4-FFF2-40B4-BE49-F238E27FC236}">
                <a16:creationId xmlns:a16="http://schemas.microsoft.com/office/drawing/2014/main" id="{11CB3B09-28DE-414B-90BC-6EFAE3C056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2590" y="2052638"/>
            <a:ext cx="7048595" cy="4195762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7732C88-3E7E-4784-96DD-A24494AE2DD7}"/>
              </a:ext>
            </a:extLst>
          </p:cNvPr>
          <p:cNvSpPr txBox="1"/>
          <p:nvPr/>
        </p:nvSpPr>
        <p:spPr>
          <a:xfrm>
            <a:off x="552450" y="6405282"/>
            <a:ext cx="1108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i="0" dirty="0">
                <a:effectLst/>
              </a:rPr>
              <a:t>Zusammenhang zwischen Kompetenzen, Leitbegriffen und dem Ziel des Ethikunterrichts (© Landesinstitut für Schulentwicklung)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310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CED736-3DD1-486E-8AB0-F0184878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2. </a:t>
            </a:r>
            <a:r>
              <a:rPr lang="de-DE" dirty="0" err="1"/>
              <a:t>PbKs</a:t>
            </a:r>
            <a:r>
              <a:rPr lang="de-DE" dirty="0"/>
              <a:t> und </a:t>
            </a:r>
            <a:r>
              <a:rPr lang="de-DE" dirty="0" err="1"/>
              <a:t>ibKs</a:t>
            </a:r>
            <a:r>
              <a:rPr lang="de-DE" dirty="0"/>
              <a:t> I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C4B81FD-4B55-4DB5-804F-4D7AB398E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BP 2004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6B86576-CEBE-4179-881D-1FF121F6F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6659757" cy="430054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de-DE" sz="1300" dirty="0"/>
              <a:t>5. MORALISCH(-ETHISCHES) ARGUMENTIEREN </a:t>
            </a:r>
          </a:p>
          <a:p>
            <a:pPr marL="0" indent="0">
              <a:buNone/>
            </a:pPr>
            <a:r>
              <a:rPr lang="de-DE" sz="1500" b="1" dirty="0"/>
              <a:t>Analytische Dimension			</a:t>
            </a:r>
            <a:r>
              <a:rPr lang="de-DE" sz="1500" dirty="0"/>
              <a:t>Die </a:t>
            </a:r>
            <a:r>
              <a:rPr lang="de-DE" sz="1500" dirty="0" err="1"/>
              <a:t>SuS</a:t>
            </a:r>
            <a:r>
              <a:rPr lang="de-DE" sz="1500" dirty="0"/>
              <a:t> können </a:t>
            </a:r>
          </a:p>
          <a:p>
            <a:r>
              <a:rPr lang="de-DE" sz="1500" dirty="0"/>
              <a:t>moralphilosophische Begriffe definieren</a:t>
            </a:r>
          </a:p>
          <a:p>
            <a:r>
              <a:rPr lang="de-DE" sz="1500" dirty="0"/>
              <a:t>deskriptive, normative und metaethische Fragen unterscheiden; </a:t>
            </a:r>
          </a:p>
          <a:p>
            <a:r>
              <a:rPr lang="de-DE" sz="1500" dirty="0"/>
              <a:t>Typen alltagsmoralischer Begründung zuordnen</a:t>
            </a:r>
          </a:p>
          <a:p>
            <a:r>
              <a:rPr lang="de-DE" sz="1500" dirty="0"/>
              <a:t>Texte und Argumentationen analysieren</a:t>
            </a:r>
          </a:p>
          <a:p>
            <a:r>
              <a:rPr lang="de-DE" sz="1500" dirty="0"/>
              <a:t>Verfahren ethischer Urteilsbildung anwenden.</a:t>
            </a:r>
          </a:p>
          <a:p>
            <a:pPr marL="0" indent="0">
              <a:buNone/>
            </a:pPr>
            <a:r>
              <a:rPr lang="de-DE" sz="1500" b="1" dirty="0"/>
              <a:t>Hermeneutische und kommunikative Dimension</a:t>
            </a:r>
            <a:r>
              <a:rPr lang="de-DE" sz="1500" dirty="0"/>
              <a:t> </a:t>
            </a:r>
          </a:p>
          <a:p>
            <a:r>
              <a:rPr lang="de-DE" sz="1500" dirty="0"/>
              <a:t>eine Dilemma-Diskussion durchführen; </a:t>
            </a:r>
          </a:p>
          <a:p>
            <a:r>
              <a:rPr lang="de-DE" sz="1500" dirty="0"/>
              <a:t>durch Perspektivenwechsel Phänomene erfassen; </a:t>
            </a:r>
          </a:p>
          <a:p>
            <a:r>
              <a:rPr lang="de-DE" sz="1500" dirty="0"/>
              <a:t>Techniken argumentierenden Schreibens anwenden.</a:t>
            </a:r>
          </a:p>
          <a:p>
            <a:pPr marL="0" indent="0">
              <a:buNone/>
            </a:pPr>
            <a:r>
              <a:rPr lang="de-DE" sz="1500" b="1" dirty="0"/>
              <a:t>Kreativ-konstruktive Dimension 			</a:t>
            </a:r>
            <a:endParaRPr lang="de-DE" sz="1500" dirty="0"/>
          </a:p>
          <a:p>
            <a:r>
              <a:rPr lang="de-DE" sz="1500" dirty="0"/>
              <a:t>durch Extrapolation Probleme beschreiben; </a:t>
            </a:r>
          </a:p>
          <a:p>
            <a:r>
              <a:rPr lang="de-DE" sz="1500" dirty="0"/>
              <a:t>in Gedankenexperimenten Sachverhalte erfassen; </a:t>
            </a:r>
          </a:p>
          <a:p>
            <a:r>
              <a:rPr lang="de-DE" sz="1500" dirty="0"/>
              <a:t>Techniken des kreativen Umgangs anwenden.</a:t>
            </a:r>
            <a:endParaRPr lang="en-US" sz="140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CE497BF-A6CD-440B-8A4C-2C8829F85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8393" y="1905000"/>
            <a:ext cx="4396339" cy="576262"/>
          </a:xfrm>
        </p:spPr>
        <p:txBody>
          <a:bodyPr/>
          <a:lstStyle/>
          <a:p>
            <a:r>
              <a:rPr lang="de-DE" dirty="0"/>
              <a:t>BP 2016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D9ACD10-41FE-48DE-B07F-63B99C5EB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98394" y="2472532"/>
            <a:ext cx="4396339" cy="3741738"/>
          </a:xfrm>
        </p:spPr>
        <p:txBody>
          <a:bodyPr>
            <a:normAutofit fontScale="85000" lnSpcReduction="20000"/>
          </a:bodyPr>
          <a:lstStyle/>
          <a:p>
            <a:r>
              <a:rPr lang="de-DE" sz="2400" dirty="0"/>
              <a:t>Prozessbezogene Kompetenzen</a:t>
            </a:r>
          </a:p>
          <a:p>
            <a:pPr marL="685800" lvl="1"/>
            <a:r>
              <a:rPr lang="de-DE" sz="2000" dirty="0"/>
              <a:t>Wahrnehmen und sich hineinversetzen</a:t>
            </a:r>
          </a:p>
          <a:p>
            <a:pPr marL="685800" lvl="1"/>
            <a:r>
              <a:rPr lang="de-DE" sz="2000" dirty="0"/>
              <a:t>Analysieren und interpretieren</a:t>
            </a:r>
          </a:p>
          <a:p>
            <a:pPr marL="685800" lvl="1"/>
            <a:r>
              <a:rPr lang="de-DE" sz="2000" dirty="0"/>
              <a:t>Argumentieren und reflektieren</a:t>
            </a:r>
          </a:p>
          <a:p>
            <a:pPr marL="685800" lvl="1"/>
            <a:r>
              <a:rPr lang="de-DE" sz="2000" dirty="0"/>
              <a:t>Beurteilen und (sich) entscheiden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8941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E500E-8ED2-486F-BB8D-34DD5099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a) STRUKTURMOMENTE</a:t>
            </a:r>
            <a:br>
              <a:rPr lang="en-US" sz="4400" dirty="0"/>
            </a:br>
            <a:r>
              <a:rPr lang="en-US" sz="4400" dirty="0"/>
              <a:t>2. </a:t>
            </a:r>
            <a:r>
              <a:rPr lang="en-US" sz="4400" dirty="0" err="1"/>
              <a:t>IbKs</a:t>
            </a:r>
            <a:r>
              <a:rPr lang="en-US" sz="4400" dirty="0"/>
              <a:t> und </a:t>
            </a:r>
            <a:r>
              <a:rPr lang="en-US" sz="4400" dirty="0" err="1"/>
              <a:t>pbKs</a:t>
            </a:r>
            <a:r>
              <a:rPr lang="en-US" sz="4400" dirty="0"/>
              <a:t> II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2562DF1C-AB1D-475B-B355-73F7EE7C5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Ausrichtung der </a:t>
            </a:r>
            <a:r>
              <a:rPr lang="de-DE" dirty="0" err="1"/>
              <a:t>ibKs</a:t>
            </a:r>
            <a:r>
              <a:rPr lang="de-DE" dirty="0"/>
              <a:t>…</a:t>
            </a:r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63B8E682-8D6B-4E5E-BF98-3EBAFC0A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6396446" cy="37417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3.3.2.2 Gerechtigkeit und Recht  Die </a:t>
            </a:r>
            <a:r>
              <a:rPr lang="de-DE" dirty="0" err="1"/>
              <a:t>SuS</a:t>
            </a:r>
            <a:r>
              <a:rPr lang="de-DE" dirty="0"/>
              <a:t> können</a:t>
            </a:r>
          </a:p>
          <a:p>
            <a:pPr>
              <a:buFont typeface="+mj-lt"/>
              <a:buAutoNum type="arabicParenBoth"/>
            </a:pPr>
            <a:r>
              <a:rPr lang="de-DE" dirty="0"/>
              <a:t>[…] Gerechtigkeitsprobleme in der Lebenswelt identifizieren […]</a:t>
            </a:r>
          </a:p>
          <a:p>
            <a:pPr lvl="0">
              <a:buFont typeface="+mj-lt"/>
              <a:buAutoNum type="arabicParenBoth"/>
            </a:pPr>
            <a:r>
              <a:rPr lang="de-DE" dirty="0"/>
              <a:t>die Gerechtigkeitstheorie von John Rawls mit einer weiteren Theorie […] vergleichen und das […] Verständnis von Gerechtigkeit herausarbeiten</a:t>
            </a:r>
          </a:p>
          <a:p>
            <a:pPr lvl="0">
              <a:buFont typeface="+mj-lt"/>
              <a:buAutoNum type="arabicParenBoth"/>
            </a:pPr>
            <a:r>
              <a:rPr lang="de-DE" dirty="0"/>
              <a:t>die Tragfähigkeit dieser Theorien für die Lösung von Gerechtigkeitsfragen […] untersuchen […]</a:t>
            </a:r>
          </a:p>
          <a:p>
            <a:pPr lvl="0">
              <a:buFont typeface="+mj-lt"/>
              <a:buAutoNum type="arabicParenBoth"/>
            </a:pPr>
            <a:r>
              <a:rPr lang="de-DE" dirty="0"/>
              <a:t>die Bedeutung des Rechtspositivismus und seiner Kritik […] diskutieren  und Verhältnis von Legalität und Legitimität […] erörtern […]</a:t>
            </a:r>
          </a:p>
          <a:p>
            <a:pPr lvl="0">
              <a:buFont typeface="+mj-lt"/>
              <a:buAutoNum type="arabicParenBoth"/>
            </a:pPr>
            <a:r>
              <a:rPr lang="de-DE" dirty="0"/>
              <a:t>Funktionen des Rechts und Merkmale eines gerechten Strafrechts diskutieren […]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50EF33A-CF28-45B4-A727-60F4D9BB1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1075" y="1905000"/>
            <a:ext cx="4396339" cy="576262"/>
          </a:xfrm>
        </p:spPr>
        <p:txBody>
          <a:bodyPr/>
          <a:lstStyle/>
          <a:p>
            <a:r>
              <a:rPr lang="de-DE" dirty="0"/>
              <a:t>…an den </a:t>
            </a:r>
            <a:r>
              <a:rPr lang="de-DE" dirty="0" err="1"/>
              <a:t>pbKs</a:t>
            </a:r>
            <a:endParaRPr lang="de-DE" dirty="0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59C346CE-B126-467F-A839-3E00CD56A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1075" y="2481262"/>
            <a:ext cx="4396339" cy="3741738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Wahrnehmen und sich hineinversetzen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Analysieren und interpretieren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Argumentieren und reflektieren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Beurteilen und (sich) entscheiden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42E91DBA-C1B0-40D0-9F17-54DC8F1B378B}"/>
              </a:ext>
            </a:extLst>
          </p:cNvPr>
          <p:cNvCxnSpPr>
            <a:cxnSpLocks/>
          </p:cNvCxnSpPr>
          <p:nvPr/>
        </p:nvCxnSpPr>
        <p:spPr>
          <a:xfrm>
            <a:off x="6434356" y="3936047"/>
            <a:ext cx="1283516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8B5E1DB-9F2A-4D65-B567-BB4E8D56C1BA}"/>
              </a:ext>
            </a:extLst>
          </p:cNvPr>
          <p:cNvCxnSpPr>
            <a:cxnSpLocks/>
          </p:cNvCxnSpPr>
          <p:nvPr/>
        </p:nvCxnSpPr>
        <p:spPr>
          <a:xfrm>
            <a:off x="6644081" y="4465482"/>
            <a:ext cx="1073791" cy="39123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A575D64E-ECE6-47BF-836D-D139068093DB}"/>
              </a:ext>
            </a:extLst>
          </p:cNvPr>
          <p:cNvCxnSpPr>
            <a:cxnSpLocks/>
          </p:cNvCxnSpPr>
          <p:nvPr/>
        </p:nvCxnSpPr>
        <p:spPr>
          <a:xfrm flipV="1">
            <a:off x="5917525" y="5745080"/>
            <a:ext cx="2045026" cy="381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4F239CB-6BD5-48A9-A633-82BABC999FF7}"/>
              </a:ext>
            </a:extLst>
          </p:cNvPr>
          <p:cNvCxnSpPr>
            <a:cxnSpLocks/>
          </p:cNvCxnSpPr>
          <p:nvPr/>
        </p:nvCxnSpPr>
        <p:spPr>
          <a:xfrm flipV="1">
            <a:off x="6493079" y="2939735"/>
            <a:ext cx="1157996" cy="1333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9D4EAFA-75BC-4A98-B5DE-2897E57D77CB}"/>
              </a:ext>
            </a:extLst>
          </p:cNvPr>
          <p:cNvCxnSpPr>
            <a:cxnSpLocks/>
          </p:cNvCxnSpPr>
          <p:nvPr/>
        </p:nvCxnSpPr>
        <p:spPr>
          <a:xfrm flipV="1">
            <a:off x="7038521" y="4856720"/>
            <a:ext cx="612554" cy="22700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CFCE10E-434E-4937-8682-7AACD2F6888F}"/>
              </a:ext>
            </a:extLst>
          </p:cNvPr>
          <p:cNvCxnSpPr>
            <a:cxnSpLocks/>
          </p:cNvCxnSpPr>
          <p:nvPr/>
        </p:nvCxnSpPr>
        <p:spPr>
          <a:xfrm>
            <a:off x="6761527" y="5124688"/>
            <a:ext cx="1201024" cy="58900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B30D4-D894-4FB6-8A16-7C5DB63F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3. Fachspezifische Methoden I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57ABD-4A1C-45D6-B0D5-9C45BAB51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Ziel: Einübung einzelner </a:t>
            </a:r>
            <a:r>
              <a:rPr lang="de-DE" dirty="0" err="1"/>
              <a:t>pbKs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9B7462-2BE2-4AFD-8F31-066C1D37E6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/>
              <a:t>Begriffs- und Argumentationsanalyse</a:t>
            </a:r>
          </a:p>
          <a:p>
            <a:r>
              <a:rPr lang="de-DE" dirty="0"/>
              <a:t>Besuch außerschulischer Lernorte</a:t>
            </a:r>
          </a:p>
          <a:p>
            <a:r>
              <a:rPr lang="de-DE" dirty="0"/>
              <a:t>Methoden zur analytischen und kreativen Text- und Bilderschließ-</a:t>
            </a:r>
            <a:r>
              <a:rPr lang="de-DE" dirty="0" err="1"/>
              <a:t>ung</a:t>
            </a:r>
            <a:r>
              <a:rPr lang="de-DE" dirty="0"/>
              <a:t> </a:t>
            </a:r>
          </a:p>
          <a:p>
            <a:r>
              <a:rPr lang="de-DE" dirty="0"/>
              <a:t>Rollenspiel </a:t>
            </a:r>
          </a:p>
          <a:p>
            <a:r>
              <a:rPr lang="de-DE" dirty="0"/>
              <a:t>(…)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A420CA-C940-472C-A865-6EBCE6E0A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Ziel: Einübung aller </a:t>
            </a:r>
            <a:r>
              <a:rPr lang="de-DE" dirty="0" err="1"/>
              <a:t>pbKs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AA1D2B-1AE3-4096-9984-60F2ED0F4A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Dilemmadiskussion</a:t>
            </a:r>
            <a:endParaRPr lang="de-DE" dirty="0"/>
          </a:p>
          <a:p>
            <a:r>
              <a:rPr lang="de-DE" dirty="0"/>
              <a:t>Fallanalyse </a:t>
            </a:r>
          </a:p>
          <a:p>
            <a:r>
              <a:rPr lang="de-DE" dirty="0"/>
              <a:t>Gedankenexperiment</a:t>
            </a:r>
          </a:p>
          <a:p>
            <a:r>
              <a:rPr lang="de-DE" dirty="0"/>
              <a:t>Philosophischer Essay</a:t>
            </a:r>
          </a:p>
        </p:txBody>
      </p:sp>
    </p:spTree>
    <p:extLst>
      <p:ext uri="{BB962C8B-B14F-4D97-AF65-F5344CB8AC3E}">
        <p14:creationId xmlns:p14="http://schemas.microsoft.com/office/powerpoint/2010/main" val="31990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38136-713A-456E-B75E-0DEA13D3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3. Fachspezifische Methoden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CBE91D-7920-4A80-BFB7-063AC505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Fallanalyse als zentrale Methode der angewandten Ethik</a:t>
            </a:r>
          </a:p>
          <a:p>
            <a:r>
              <a:rPr lang="de-DE" dirty="0"/>
              <a:t>Aufgabentypus im Abitur</a:t>
            </a:r>
          </a:p>
          <a:p>
            <a:r>
              <a:rPr lang="de-DE" dirty="0"/>
              <a:t>Implizite Beschreibung aller Arbeitsschritte in 3.3.4.2 Angewandte Ethik:</a:t>
            </a:r>
          </a:p>
          <a:p>
            <a:pPr marL="800100" lvl="2" indent="0">
              <a:buNone/>
            </a:pPr>
            <a:r>
              <a:rPr lang="de-DE" sz="2000" dirty="0"/>
              <a:t>Die </a:t>
            </a:r>
            <a:r>
              <a:rPr lang="de-DE" sz="2000" dirty="0" err="1"/>
              <a:t>SuS</a:t>
            </a:r>
            <a:r>
              <a:rPr lang="de-DE" sz="2000" dirty="0"/>
              <a:t> können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anhand von Problemfällen Ziele und Interessen der Beteiligten und Betroffenen herausarbeiten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[…] zugrundeliegende Werte herausarbeiten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Werte im Hinblick auf ihren Gehalt untersuchen, vergleichen und bewerten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Beurteilungsmaßstäbe anwenden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bei Problemfällen mit ethischen Positionen argumentieren</a:t>
            </a:r>
          </a:p>
          <a:p>
            <a:pPr marL="1257300" lvl="2" indent="-457200">
              <a:buFont typeface="+mj-lt"/>
              <a:buAutoNum type="arabicParenBoth" startAt="2"/>
            </a:pPr>
            <a:r>
              <a:rPr lang="de-DE" sz="2000" dirty="0"/>
              <a:t>eigene Stellungnahmen erarbeiten.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29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6290E-39B1-4CE6-B249-EEBA5AD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4. Stufenspezifisches Vorgehen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ABC9AC7-63A1-4883-8F28-28CC8103E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80171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8252A36-BBE8-410B-B8B0-A094323EA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781309"/>
              </p:ext>
            </p:extLst>
          </p:nvPr>
        </p:nvGraphicFramePr>
        <p:xfrm>
          <a:off x="2032000" y="1786855"/>
          <a:ext cx="7732785" cy="435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B59ACAB-2F37-46B3-86B6-30CDB93A7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648233"/>
              </p:ext>
            </p:extLst>
          </p:nvPr>
        </p:nvGraphicFramePr>
        <p:xfrm>
          <a:off x="780176" y="1786855"/>
          <a:ext cx="9504727" cy="435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" name="Grafik 4" descr="Mann">
            <a:extLst>
              <a:ext uri="{FF2B5EF4-FFF2-40B4-BE49-F238E27FC236}">
                <a16:creationId xmlns:a16="http://schemas.microsoft.com/office/drawing/2014/main" id="{E0A9D614-D515-4BB2-9944-BAA2B6E8D5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21483" y="5418279"/>
            <a:ext cx="720054" cy="72005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8152E13-6234-4616-9021-23800FC28D50}"/>
              </a:ext>
            </a:extLst>
          </p:cNvPr>
          <p:cNvSpPr txBox="1"/>
          <p:nvPr/>
        </p:nvSpPr>
        <p:spPr>
          <a:xfrm>
            <a:off x="1817135" y="4494949"/>
            <a:ext cx="145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Ethisch-moralischer Gehalt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E51055-AB53-4A9F-A40A-FDA08A1AF99D}"/>
              </a:ext>
            </a:extLst>
          </p:cNvPr>
          <p:cNvSpPr txBox="1"/>
          <p:nvPr/>
        </p:nvSpPr>
        <p:spPr>
          <a:xfrm>
            <a:off x="1869030" y="5418279"/>
            <a:ext cx="13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Erfahrungsraum der Schüler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7CDBFAA-68B6-4505-A362-F3098897A00E}"/>
              </a:ext>
            </a:extLst>
          </p:cNvPr>
          <p:cNvCxnSpPr/>
          <p:nvPr/>
        </p:nvCxnSpPr>
        <p:spPr>
          <a:xfrm flipV="1">
            <a:off x="2634143" y="5083278"/>
            <a:ext cx="0" cy="342219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6147258-1B94-4A46-8CB3-01FEFCE5214D}"/>
              </a:ext>
            </a:extLst>
          </p:cNvPr>
          <p:cNvSpPr txBox="1"/>
          <p:nvPr/>
        </p:nvSpPr>
        <p:spPr>
          <a:xfrm>
            <a:off x="3264903" y="4184733"/>
            <a:ext cx="13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Probleme der angewandten Ethik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26C428D-6CD1-4707-838B-ABBDC61CAD02}"/>
              </a:ext>
            </a:extLst>
          </p:cNvPr>
          <p:cNvSpPr txBox="1"/>
          <p:nvPr/>
        </p:nvSpPr>
        <p:spPr>
          <a:xfrm>
            <a:off x="4671368" y="3429000"/>
            <a:ext cx="172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Moralphilosophische Denkansätze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F177347-3958-4DC4-A6F4-F885046B2DBB}"/>
              </a:ext>
            </a:extLst>
          </p:cNvPr>
          <p:cNvSpPr txBox="1"/>
          <p:nvPr/>
        </p:nvSpPr>
        <p:spPr>
          <a:xfrm>
            <a:off x="7113962" y="2725720"/>
            <a:ext cx="179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Moralphilosophische Begründungsansätze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31D12A1-46FC-45BC-BDC7-0B4F996E969F}"/>
              </a:ext>
            </a:extLst>
          </p:cNvPr>
          <p:cNvSpPr txBox="1"/>
          <p:nvPr/>
        </p:nvSpPr>
        <p:spPr>
          <a:xfrm>
            <a:off x="7322396" y="3777480"/>
            <a:ext cx="13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Probleme der angewandten Ethik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2281A99-ADB8-4F51-B026-AA3738547335}"/>
              </a:ext>
            </a:extLst>
          </p:cNvPr>
          <p:cNvSpPr txBox="1"/>
          <p:nvPr/>
        </p:nvSpPr>
        <p:spPr>
          <a:xfrm>
            <a:off x="7364404" y="5141280"/>
            <a:ext cx="1361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Lebenswelt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FA682A1-EFA2-4C59-A429-991424DAE0BE}"/>
              </a:ext>
            </a:extLst>
          </p:cNvPr>
          <p:cNvCxnSpPr>
            <a:cxnSpLocks/>
          </p:cNvCxnSpPr>
          <p:nvPr/>
        </p:nvCxnSpPr>
        <p:spPr>
          <a:xfrm>
            <a:off x="8071649" y="3254928"/>
            <a:ext cx="0" cy="52255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CE38265-C415-469E-BE26-7D1858009605}"/>
              </a:ext>
            </a:extLst>
          </p:cNvPr>
          <p:cNvCxnSpPr>
            <a:cxnSpLocks/>
          </p:cNvCxnSpPr>
          <p:nvPr/>
        </p:nvCxnSpPr>
        <p:spPr>
          <a:xfrm>
            <a:off x="8071649" y="4507898"/>
            <a:ext cx="0" cy="63338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 descr="Mann">
            <a:extLst>
              <a:ext uri="{FF2B5EF4-FFF2-40B4-BE49-F238E27FC236}">
                <a16:creationId xmlns:a16="http://schemas.microsoft.com/office/drawing/2014/main" id="{00AB1C56-AEAD-4FFE-B1B7-F0F8A5B122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016200" y="5191851"/>
            <a:ext cx="977427" cy="977427"/>
          </a:xfrm>
          <a:prstGeom prst="rect">
            <a:avLst/>
          </a:prstGeom>
        </p:spPr>
      </p:pic>
      <p:pic>
        <p:nvPicPr>
          <p:cNvPr id="26" name="Grafik 25" descr="Mann">
            <a:extLst>
              <a:ext uri="{FF2B5EF4-FFF2-40B4-BE49-F238E27FC236}">
                <a16:creationId xmlns:a16="http://schemas.microsoft.com/office/drawing/2014/main" id="{BAD19646-46B1-411A-A4AA-9FCF483807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85786" y="4705218"/>
            <a:ext cx="1470376" cy="1470376"/>
          </a:xfrm>
          <a:prstGeom prst="rect">
            <a:avLst/>
          </a:prstGeom>
        </p:spPr>
      </p:pic>
      <p:pic>
        <p:nvPicPr>
          <p:cNvPr id="27" name="Grafik 26" descr="Mann">
            <a:extLst>
              <a:ext uri="{FF2B5EF4-FFF2-40B4-BE49-F238E27FC236}">
                <a16:creationId xmlns:a16="http://schemas.microsoft.com/office/drawing/2014/main" id="{381A20A9-7D59-4E06-BFBF-7345C99526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26264" y="4875921"/>
            <a:ext cx="1300667" cy="1300667"/>
          </a:xfrm>
          <a:prstGeom prst="rect">
            <a:avLst/>
          </a:prstGeom>
        </p:spPr>
      </p:pic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2825191B-0BD7-4846-98E0-9DCD48E20564}"/>
              </a:ext>
            </a:extLst>
          </p:cNvPr>
          <p:cNvSpPr/>
          <p:nvPr/>
        </p:nvSpPr>
        <p:spPr>
          <a:xfrm>
            <a:off x="1208016" y="6156944"/>
            <a:ext cx="9834430" cy="571484"/>
          </a:xfrm>
          <a:prstGeom prst="rightArrow">
            <a:avLst>
              <a:gd name="adj1" fmla="val 50000"/>
              <a:gd name="adj2" fmla="val 16670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74C3A0-488F-4B6F-BD34-038B12AF0D8B}"/>
              </a:ext>
            </a:extLst>
          </p:cNvPr>
          <p:cNvSpPr txBox="1"/>
          <p:nvPr/>
        </p:nvSpPr>
        <p:spPr>
          <a:xfrm>
            <a:off x="1208016" y="6302432"/>
            <a:ext cx="8947150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/>
              <a:t>Orientierung an Leitbegriffen: </a:t>
            </a:r>
            <a:r>
              <a:rPr lang="de-DE" sz="1200" b="1" i="1" dirty="0"/>
              <a:t>FREIHEIT, GERECHTIGKEIT</a:t>
            </a:r>
            <a:r>
              <a:rPr lang="de-DE" sz="1200" i="1" dirty="0"/>
              <a:t>, </a:t>
            </a:r>
            <a:r>
              <a:rPr lang="de-DE" sz="1200" b="1" i="1" dirty="0"/>
              <a:t>VERANTWORTUNG</a:t>
            </a:r>
            <a:r>
              <a:rPr lang="de-DE" sz="1200" i="1" dirty="0"/>
              <a:t>	</a:t>
            </a:r>
            <a:r>
              <a:rPr lang="de-DE" sz="1200" dirty="0"/>
              <a:t>Perspektive</a:t>
            </a:r>
            <a:r>
              <a:rPr lang="de-DE" sz="1200" i="1" dirty="0"/>
              <a:t>: </a:t>
            </a:r>
            <a:r>
              <a:rPr lang="de-DE" sz="1200" b="1" i="1" dirty="0"/>
              <a:t>GUTES UND GLÜCKLICHES LEBEN</a:t>
            </a:r>
          </a:p>
        </p:txBody>
      </p:sp>
      <p:pic>
        <p:nvPicPr>
          <p:cNvPr id="31" name="Grafik 30" descr="Gehen">
            <a:extLst>
              <a:ext uri="{FF2B5EF4-FFF2-40B4-BE49-F238E27FC236}">
                <a16:creationId xmlns:a16="http://schemas.microsoft.com/office/drawing/2014/main" id="{57BA1BD5-39AF-4C44-870E-1ADF2C3ED7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20206" y="4639112"/>
            <a:ext cx="1579532" cy="15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7672B-317C-4F25-A264-1445B558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STRUKTURMOMENTE</a:t>
            </a:r>
            <a:br>
              <a:rPr lang="de-DE" dirty="0"/>
            </a:br>
            <a:r>
              <a:rPr lang="de-DE" dirty="0"/>
              <a:t>5. Kompetenzprogression Kl. 5-12 I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FA4566A-4FDF-47F8-8E63-C0FC3C20F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953266"/>
              </p:ext>
            </p:extLst>
          </p:nvPr>
        </p:nvGraphicFramePr>
        <p:xfrm>
          <a:off x="348435" y="2105451"/>
          <a:ext cx="1125595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A989253-A4DA-49A8-8001-AA3B46B7F448}"/>
              </a:ext>
            </a:extLst>
          </p:cNvPr>
          <p:cNvCxnSpPr>
            <a:cxnSpLocks/>
          </p:cNvCxnSpPr>
          <p:nvPr/>
        </p:nvCxnSpPr>
        <p:spPr>
          <a:xfrm flipV="1">
            <a:off x="4907280" y="2736365"/>
            <a:ext cx="124968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E301016-BFCA-4359-ADF5-8728887C2232}"/>
              </a:ext>
            </a:extLst>
          </p:cNvPr>
          <p:cNvCxnSpPr>
            <a:cxnSpLocks/>
          </p:cNvCxnSpPr>
          <p:nvPr/>
        </p:nvCxnSpPr>
        <p:spPr>
          <a:xfrm flipV="1">
            <a:off x="1983968" y="3282047"/>
            <a:ext cx="1234440" cy="4740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5B4D1D4-C37A-4CD7-AAC1-D5118D7ABA8A}"/>
              </a:ext>
            </a:extLst>
          </p:cNvPr>
          <p:cNvCxnSpPr>
            <a:cxnSpLocks/>
          </p:cNvCxnSpPr>
          <p:nvPr/>
        </p:nvCxnSpPr>
        <p:spPr>
          <a:xfrm flipV="1">
            <a:off x="7855132" y="2105451"/>
            <a:ext cx="124968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2C8725C7-A4E6-4EDB-A8D8-01BFF5E012FB}"/>
              </a:ext>
            </a:extLst>
          </p:cNvPr>
          <p:cNvSpPr txBox="1"/>
          <p:nvPr/>
        </p:nvSpPr>
        <p:spPr>
          <a:xfrm>
            <a:off x="447649" y="4008278"/>
            <a:ext cx="181968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/>
              <a:t>Ich und andere</a:t>
            </a:r>
          </a:p>
          <a:p>
            <a:endParaRPr lang="de-DE" sz="1300" dirty="0"/>
          </a:p>
          <a:p>
            <a:r>
              <a:rPr lang="de-DE" sz="1300" dirty="0"/>
              <a:t>Medien und Wirklichkeiten</a:t>
            </a:r>
          </a:p>
          <a:p>
            <a:endParaRPr lang="de-DE" sz="1300" dirty="0"/>
          </a:p>
          <a:p>
            <a:r>
              <a:rPr lang="de-DE" sz="1300" dirty="0"/>
              <a:t>Mensch und Natur</a:t>
            </a:r>
          </a:p>
          <a:p>
            <a:endParaRPr lang="de-DE" sz="1300" dirty="0"/>
          </a:p>
          <a:p>
            <a:r>
              <a:rPr lang="de-DE" sz="1300" dirty="0"/>
              <a:t>Glauben und Ethos</a:t>
            </a:r>
          </a:p>
          <a:p>
            <a:endParaRPr lang="de-DE" sz="1300" dirty="0"/>
          </a:p>
          <a:p>
            <a:r>
              <a:rPr lang="de-DE" sz="1300" dirty="0"/>
              <a:t>Ethik und Moral</a:t>
            </a:r>
          </a:p>
          <a:p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0354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1452</Words>
  <Application>Microsoft Office PowerPoint</Application>
  <PresentationFormat>Breitbild</PresentationFormat>
  <Paragraphs>294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Ethik-Unterricht Kursstufe Bildungsplan 2016</vt:lpstr>
      <vt:lpstr>Ethik-Unterricht Kursstufe (BP 2016) Übersicht </vt:lpstr>
      <vt:lpstr>a) STRUKTURMOMENTE 1. Zielbeschreibung</vt:lpstr>
      <vt:lpstr>a) STRUKTURMOMENTE 2. PbKs und ibKs I</vt:lpstr>
      <vt:lpstr>a) STRUKTURMOMENTE 2. IbKs und pbKs II</vt:lpstr>
      <vt:lpstr>a) STRUKTURMOMENTE 3. Fachspezifische Methoden I</vt:lpstr>
      <vt:lpstr>a) STRUKTURMOMENTE 3. Fachspezifische Methoden II</vt:lpstr>
      <vt:lpstr>a) STRUKTURMOMENTE 4. Stufenspezifisches Vorgehen</vt:lpstr>
      <vt:lpstr>a) STRUKTURMOMENTE 5. Kompetenzprogression Kl. 5-12 I</vt:lpstr>
      <vt:lpstr>a) STRUKTURMOMENTE 5. Kompetenzprogression Kl. 5-12 II</vt:lpstr>
      <vt:lpstr>a) STRUKTURMOMENTE 5. Kompetenzprogression Kl. 5-12 III</vt:lpstr>
      <vt:lpstr>a) STRUKTURMOMENTE 5. Kompetenzprogression Kl. 5-12 IV</vt:lpstr>
      <vt:lpstr>a) STRUKTURMOMENTE 6. Explikation der Leitbegriffe 11/12</vt:lpstr>
      <vt:lpstr>a) STRUKTURMOMENTE 7. Kontrastierung und Vergleich I</vt:lpstr>
      <vt:lpstr>a) STRUKTURMOMENTE 7. Kontrastierung und Vergleich II</vt:lpstr>
      <vt:lpstr>a) STRUKTURMOMENTE 7. Kontrastierung und Vergleich III</vt:lpstr>
      <vt:lpstr>a) STRUKTURMOMENTE 7. Kontrastierung und Vergleich IV</vt:lpstr>
      <vt:lpstr>a) STRUKTURMOMENTE 8. Kanonische Begriffe</vt:lpstr>
      <vt:lpstr>a) STRUKTURMOMENTE 9. Wahlmöglichkeiten I</vt:lpstr>
      <vt:lpstr>a) STRUKTURMOMENTE 9. Wahlmöglichkeiten II</vt:lpstr>
      <vt:lpstr>b) NEUERUNGEN UND ZUSÄTZE 1. Neue Inhalte gegenüber BP 2004 </vt:lpstr>
      <vt:lpstr>b) NEUERUNGEN UND ZUSÄTZE 1. Neue Inhalte gegenüber BP 2004</vt:lpstr>
      <vt:lpstr>b) NEUERUNGEN UND ZUSÄTZE 2. Zusätze Leistungsfach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Ethik-Unterricht Kursstufe Bildungsplan 2016</dc:title>
  <dc:creator>andreas.ehmer@gmx.de</dc:creator>
  <cp:lastModifiedBy>Andreas Ehmer</cp:lastModifiedBy>
  <cp:revision>71</cp:revision>
  <dcterms:created xsi:type="dcterms:W3CDTF">2020-04-21T14:37:18Z</dcterms:created>
  <dcterms:modified xsi:type="dcterms:W3CDTF">2021-03-23T14:11:46Z</dcterms:modified>
</cp:coreProperties>
</file>