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BE34"/>
    <a:srgbClr val="FF0000"/>
    <a:srgbClr val="F3C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FBFB-CE19-449B-B7FA-BA46947C30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12D3A-136E-4EA2-BA99-6A86E1ADC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BA2FB-8BC5-4BB0-8638-67730C1D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8CBF-6AE5-4651-9562-E8E579FE8F65}" type="datetimeFigureOut">
              <a:rPr lang="de-CH" smtClean="0"/>
              <a:t>18.04.2021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1C616-9898-4586-9C56-A5835F0A8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677CC-0FDE-4C39-9BD6-D03DA61FB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2139-902D-4819-8890-E7805DE6BA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220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BD5CC-7A3C-4B12-8450-9EDE611E3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770EB-A86E-4D3E-BB81-7F5448A0F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113CC-2034-47D8-B626-169398E37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8CBF-6AE5-4651-9562-E8E579FE8F65}" type="datetimeFigureOut">
              <a:rPr lang="de-CH" smtClean="0"/>
              <a:t>18.04.2021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B59D6-9AA1-42B6-ACF5-074E4563D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4FCBF-A8C2-498E-96AB-CBADE220D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2139-902D-4819-8890-E7805DE6BA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211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98B597-AA1B-4875-B632-42FA4D3C70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BFBF70-4CEE-44D9-8E3F-538AF1B80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53C08-B22C-4E55-862F-6A33F0987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8CBF-6AE5-4651-9562-E8E579FE8F65}" type="datetimeFigureOut">
              <a:rPr lang="de-CH" smtClean="0"/>
              <a:t>18.04.2021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DCB49-946C-47C1-A791-E10DF8D6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7758E-CE01-4547-9D39-6585175B1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2139-902D-4819-8890-E7805DE6BA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4924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27D9C-1AEA-49DE-9C94-99CC14799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00C62-276D-4982-A6E4-48A7BDB23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5BBBC-0CAC-4F28-A979-8084D4172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8CBF-6AE5-4651-9562-E8E579FE8F65}" type="datetimeFigureOut">
              <a:rPr lang="de-CH" smtClean="0"/>
              <a:t>18.04.2021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83956-5B5A-4FC0-AF2D-EB4471E7F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16A55-3136-4E81-8DBE-12AAC70F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2139-902D-4819-8890-E7805DE6BA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8138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CD2B5-9381-493A-B9DB-34A172487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BEAD5-918C-433E-9F65-86A14C16F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B2DD5-8692-438A-A9C5-54DC8B5F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8CBF-6AE5-4651-9562-E8E579FE8F65}" type="datetimeFigureOut">
              <a:rPr lang="de-CH" smtClean="0"/>
              <a:t>18.04.2021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16025-5BCD-4BCA-A71A-7E30266BC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59B40-0EB5-4309-9E46-D1D2D26F4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2139-902D-4819-8890-E7805DE6BA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2328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F37BA-446B-41E7-8A81-82C298B10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DD323-DB5A-4BE9-A6EE-EF03BDA4D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3FACE9-FEB8-4D4A-85CE-7D8BA254D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C5CBAA-959B-429F-8F39-F4ECB5B7C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8CBF-6AE5-4651-9562-E8E579FE8F65}" type="datetimeFigureOut">
              <a:rPr lang="de-CH" smtClean="0"/>
              <a:t>18.04.2021</a:t>
            </a:fld>
            <a:endParaRPr lang="de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456F0-62E9-4FB6-AE91-8E5F1B56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DA5C80-8B01-4DB6-883E-3302D1B45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2139-902D-4819-8890-E7805DE6BA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94891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9708-D468-4B92-8D9F-7C89412EC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9DF999-FAC8-4C8F-9B7A-969276830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F9DC1F-ED01-488A-BF4C-BA5B9A51D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7DE5A0-94B2-4DEC-AC24-B0ACBA24FA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6FA08-96D7-4405-A840-B07DE1EE37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689CA2-B002-467D-ACCE-74A2D2C6D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8CBF-6AE5-4651-9562-E8E579FE8F65}" type="datetimeFigureOut">
              <a:rPr lang="de-CH" smtClean="0"/>
              <a:t>18.04.2021</a:t>
            </a:fld>
            <a:endParaRPr lang="de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FA344-4222-4B92-9856-CEEE00CAE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21E403-36F4-402E-8EF3-E2A9D5200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2139-902D-4819-8890-E7805DE6BA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581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2B7-D8E6-449D-82F4-C20F7BB2F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6079B7-6C41-499A-92EA-6B02A4BA3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8CBF-6AE5-4651-9562-E8E579FE8F65}" type="datetimeFigureOut">
              <a:rPr lang="de-CH" smtClean="0"/>
              <a:t>18.04.2021</a:t>
            </a:fld>
            <a:endParaRPr lang="de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43D5B-0AC4-454B-B840-B564AA5BA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B68207-7ABC-4415-8FD3-85E1C5652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2139-902D-4819-8890-E7805DE6BA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740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100415-4E8C-4812-8839-84D27809B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8CBF-6AE5-4651-9562-E8E579FE8F65}" type="datetimeFigureOut">
              <a:rPr lang="de-CH" smtClean="0"/>
              <a:t>18.04.2021</a:t>
            </a:fld>
            <a:endParaRPr lang="de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78B4D4-D99C-442D-BFCD-14A4AD6D2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60C04-1926-4250-B1D7-B20CA994A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2139-902D-4819-8890-E7805DE6BA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856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6DE45-8172-496D-8C7D-760C5FC25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E7CFF-AB06-4D5A-A288-9CDBB138A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DA20A-8FE5-4BD9-9600-EA4DD3AF6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12938-B646-48E2-924A-F81B30603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8CBF-6AE5-4651-9562-E8E579FE8F65}" type="datetimeFigureOut">
              <a:rPr lang="de-CH" smtClean="0"/>
              <a:t>18.04.2021</a:t>
            </a:fld>
            <a:endParaRPr lang="de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284363-6DF6-43C9-9857-4C26B9838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5A267-E549-4449-8C04-7D625500D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2139-902D-4819-8890-E7805DE6BA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802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F38B1-E7C5-45AF-94F2-DF957E127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3FF029-2997-4232-A449-A9689C23C3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B5F2FA-5E2D-49AF-B497-28AAF07E6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08957-DDF6-41F8-B8BF-21EA51335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8CBF-6AE5-4651-9562-E8E579FE8F65}" type="datetimeFigureOut">
              <a:rPr lang="de-CH" smtClean="0"/>
              <a:t>18.04.2021</a:t>
            </a:fld>
            <a:endParaRPr lang="de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C6B35C-2521-4681-91AC-9C6F93F4D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EA67B9-8AAA-486A-A8B6-98CBDC2CD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62139-902D-4819-8890-E7805DE6BA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247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858F7D-070C-42A2-98C8-6F3846349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5A6379-4173-4ADD-9BE3-AB223401A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AA95F-50E1-4C51-835E-321B7B219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88CBF-6AE5-4651-9562-E8E579FE8F65}" type="datetimeFigureOut">
              <a:rPr lang="de-CH" smtClean="0"/>
              <a:t>18.04.2021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18AA5-C998-4EC0-924C-DDAF045B6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5D350-1C89-4576-8858-F7461DD52C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62139-902D-4819-8890-E7805DE6BA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6348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72932B9-EFE3-4F54-B4DC-57A03ED18B0E}"/>
              </a:ext>
            </a:extLst>
          </p:cNvPr>
          <p:cNvGrpSpPr/>
          <p:nvPr/>
        </p:nvGrpSpPr>
        <p:grpSpPr>
          <a:xfrm>
            <a:off x="1066829" y="83669"/>
            <a:ext cx="10279687" cy="6690661"/>
            <a:chOff x="1066829" y="83669"/>
            <a:chExt cx="10279687" cy="6690661"/>
          </a:xfrm>
        </p:grpSpPr>
        <p:grpSp>
          <p:nvGrpSpPr>
            <p:cNvPr id="5" name="Gruppieren 134">
              <a:extLst>
                <a:ext uri="{FF2B5EF4-FFF2-40B4-BE49-F238E27FC236}">
                  <a16:creationId xmlns:a16="http://schemas.microsoft.com/office/drawing/2014/main" id="{CEBF5A18-CC85-4502-B54A-FDC2356C59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6829" y="83669"/>
              <a:ext cx="7179320" cy="1739790"/>
              <a:chOff x="0" y="2204864"/>
              <a:chExt cx="9187579" cy="2038399"/>
            </a:xfrm>
          </p:grpSpPr>
          <p:grpSp>
            <p:nvGrpSpPr>
              <p:cNvPr id="16" name="Gruppieren 85">
                <a:extLst>
                  <a:ext uri="{FF2B5EF4-FFF2-40B4-BE49-F238E27FC236}">
                    <a16:creationId xmlns:a16="http://schemas.microsoft.com/office/drawing/2014/main" id="{49718028-4FB3-4BC6-BB2D-85178E963F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204864"/>
                <a:ext cx="6115670" cy="1030287"/>
                <a:chOff x="395536" y="2348880"/>
                <a:chExt cx="6115670" cy="1030287"/>
              </a:xfrm>
            </p:grpSpPr>
            <p:pic>
              <p:nvPicPr>
                <p:cNvPr id="48" name="Picture 60">
                  <a:extLst>
                    <a:ext uri="{FF2B5EF4-FFF2-40B4-BE49-F238E27FC236}">
                      <a16:creationId xmlns:a16="http://schemas.microsoft.com/office/drawing/2014/main" id="{FA1FC19D-4502-4C41-9072-83FE5D7979B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5536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9" name="Picture 61">
                  <a:extLst>
                    <a:ext uri="{FF2B5EF4-FFF2-40B4-BE49-F238E27FC236}">
                      <a16:creationId xmlns:a16="http://schemas.microsoft.com/office/drawing/2014/main" id="{DA94F7CA-708E-4570-875C-D87383239A9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584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0" name="Picture 62">
                  <a:extLst>
                    <a:ext uri="{FF2B5EF4-FFF2-40B4-BE49-F238E27FC236}">
                      <a16:creationId xmlns:a16="http://schemas.microsoft.com/office/drawing/2014/main" id="{DA9466B5-1CD9-4654-BF01-560DE46671A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32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1" name="Picture 63">
                  <a:extLst>
                    <a:ext uri="{FF2B5EF4-FFF2-40B4-BE49-F238E27FC236}">
                      <a16:creationId xmlns:a16="http://schemas.microsoft.com/office/drawing/2014/main" id="{81FB4802-629F-46ED-B08A-82623E04282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63688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2" name="Picture 64">
                  <a:extLst>
                    <a:ext uri="{FF2B5EF4-FFF2-40B4-BE49-F238E27FC236}">
                      <a16:creationId xmlns:a16="http://schemas.microsoft.com/office/drawing/2014/main" id="{68EBDEFF-ADC3-4461-AADB-A085F1AE069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95736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3" name="Picture 65">
                  <a:extLst>
                    <a:ext uri="{FF2B5EF4-FFF2-40B4-BE49-F238E27FC236}">
                      <a16:creationId xmlns:a16="http://schemas.microsoft.com/office/drawing/2014/main" id="{925A0035-4429-44B8-9542-C60E93F9AFB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27784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4" name="Picture 66">
                  <a:extLst>
                    <a:ext uri="{FF2B5EF4-FFF2-40B4-BE49-F238E27FC236}">
                      <a16:creationId xmlns:a16="http://schemas.microsoft.com/office/drawing/2014/main" id="{9601F4BE-E190-4983-ADF1-DDC85EF8075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9832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5" name="Picture 67">
                  <a:extLst>
                    <a:ext uri="{FF2B5EF4-FFF2-40B4-BE49-F238E27FC236}">
                      <a16:creationId xmlns:a16="http://schemas.microsoft.com/office/drawing/2014/main" id="{2513D824-7EFB-41E2-8630-9BBA8FE7D3E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91880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6" name="Picture 68">
                  <a:extLst>
                    <a:ext uri="{FF2B5EF4-FFF2-40B4-BE49-F238E27FC236}">
                      <a16:creationId xmlns:a16="http://schemas.microsoft.com/office/drawing/2014/main" id="{C9890CB8-3A03-451E-A295-A6A3E69AE86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23928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7" name="Picture 69">
                  <a:extLst>
                    <a:ext uri="{FF2B5EF4-FFF2-40B4-BE49-F238E27FC236}">
                      <a16:creationId xmlns:a16="http://schemas.microsoft.com/office/drawing/2014/main" id="{C02A18F8-FBF3-4F39-974B-FE29E71B6F4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5976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8" name="Picture 70">
                  <a:extLst>
                    <a:ext uri="{FF2B5EF4-FFF2-40B4-BE49-F238E27FC236}">
                      <a16:creationId xmlns:a16="http://schemas.microsoft.com/office/drawing/2014/main" id="{356E24E7-AC4A-4ED1-A13A-10E011CA5A7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88024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9" name="Picture 71">
                  <a:extLst>
                    <a:ext uri="{FF2B5EF4-FFF2-40B4-BE49-F238E27FC236}">
                      <a16:creationId xmlns:a16="http://schemas.microsoft.com/office/drawing/2014/main" id="{87D32352-4379-4498-B787-A3C2037CD0F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20072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0" name="Picture 84">
                  <a:extLst>
                    <a:ext uri="{FF2B5EF4-FFF2-40B4-BE49-F238E27FC236}">
                      <a16:creationId xmlns:a16="http://schemas.microsoft.com/office/drawing/2014/main" id="{170E9A10-90DC-45F1-ADE6-6DBDBBCF6E5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52120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1" name="Picture 85">
                  <a:extLst>
                    <a:ext uri="{FF2B5EF4-FFF2-40B4-BE49-F238E27FC236}">
                      <a16:creationId xmlns:a16="http://schemas.microsoft.com/office/drawing/2014/main" id="{66A87E2F-9ACA-486A-AA53-5E978113077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84168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7" name="Gruppieren 86">
                <a:extLst>
                  <a:ext uri="{FF2B5EF4-FFF2-40B4-BE49-F238E27FC236}">
                    <a16:creationId xmlns:a16="http://schemas.microsoft.com/office/drawing/2014/main" id="{4D8FE62F-2B16-4CD3-9E1E-B0B26C25B04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0" y="3212976"/>
                <a:ext cx="6115670" cy="1030287"/>
                <a:chOff x="395536" y="2348880"/>
                <a:chExt cx="6115670" cy="1030287"/>
              </a:xfrm>
            </p:grpSpPr>
            <p:pic>
              <p:nvPicPr>
                <p:cNvPr id="34" name="Picture 60">
                  <a:extLst>
                    <a:ext uri="{FF2B5EF4-FFF2-40B4-BE49-F238E27FC236}">
                      <a16:creationId xmlns:a16="http://schemas.microsoft.com/office/drawing/2014/main" id="{A86F244D-AB89-4E10-9366-BA318C09CBC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5536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" name="Picture 61">
                  <a:extLst>
                    <a:ext uri="{FF2B5EF4-FFF2-40B4-BE49-F238E27FC236}">
                      <a16:creationId xmlns:a16="http://schemas.microsoft.com/office/drawing/2014/main" id="{71FB765B-30A4-4D5A-A51D-3556C073883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584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62">
                  <a:extLst>
                    <a:ext uri="{FF2B5EF4-FFF2-40B4-BE49-F238E27FC236}">
                      <a16:creationId xmlns:a16="http://schemas.microsoft.com/office/drawing/2014/main" id="{B176BED9-04DE-41EE-8633-D11DECAB09B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32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" name="Picture 63">
                  <a:extLst>
                    <a:ext uri="{FF2B5EF4-FFF2-40B4-BE49-F238E27FC236}">
                      <a16:creationId xmlns:a16="http://schemas.microsoft.com/office/drawing/2014/main" id="{CA5AAD91-1787-4D41-A553-9363D67C00C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63688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" name="Picture 64">
                  <a:extLst>
                    <a:ext uri="{FF2B5EF4-FFF2-40B4-BE49-F238E27FC236}">
                      <a16:creationId xmlns:a16="http://schemas.microsoft.com/office/drawing/2014/main" id="{B1CB381F-073C-467B-894C-3F12A919B35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95736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65">
                  <a:extLst>
                    <a:ext uri="{FF2B5EF4-FFF2-40B4-BE49-F238E27FC236}">
                      <a16:creationId xmlns:a16="http://schemas.microsoft.com/office/drawing/2014/main" id="{F5811656-8194-4011-BEAD-AC91096D652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27784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66">
                  <a:extLst>
                    <a:ext uri="{FF2B5EF4-FFF2-40B4-BE49-F238E27FC236}">
                      <a16:creationId xmlns:a16="http://schemas.microsoft.com/office/drawing/2014/main" id="{212540E6-9B72-4210-9EB7-282872ECC42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9832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" name="Picture 67">
                  <a:extLst>
                    <a:ext uri="{FF2B5EF4-FFF2-40B4-BE49-F238E27FC236}">
                      <a16:creationId xmlns:a16="http://schemas.microsoft.com/office/drawing/2014/main" id="{4F197366-7BD9-48D5-8A04-90A8A17F52C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91880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2" name="Picture 68">
                  <a:extLst>
                    <a:ext uri="{FF2B5EF4-FFF2-40B4-BE49-F238E27FC236}">
                      <a16:creationId xmlns:a16="http://schemas.microsoft.com/office/drawing/2014/main" id="{A191EEDA-688D-478E-8223-3288848A3A6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23928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69">
                  <a:extLst>
                    <a:ext uri="{FF2B5EF4-FFF2-40B4-BE49-F238E27FC236}">
                      <a16:creationId xmlns:a16="http://schemas.microsoft.com/office/drawing/2014/main" id="{60856DD7-B558-4271-8E48-AE3EE57559F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5976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70">
                  <a:extLst>
                    <a:ext uri="{FF2B5EF4-FFF2-40B4-BE49-F238E27FC236}">
                      <a16:creationId xmlns:a16="http://schemas.microsoft.com/office/drawing/2014/main" id="{79BCB547-231B-490C-AE8E-B33AE835530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88024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71">
                  <a:extLst>
                    <a:ext uri="{FF2B5EF4-FFF2-40B4-BE49-F238E27FC236}">
                      <a16:creationId xmlns:a16="http://schemas.microsoft.com/office/drawing/2014/main" id="{E8F0D2A4-7BB9-4F98-AAB8-5ED411EB813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20072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84">
                  <a:extLst>
                    <a:ext uri="{FF2B5EF4-FFF2-40B4-BE49-F238E27FC236}">
                      <a16:creationId xmlns:a16="http://schemas.microsoft.com/office/drawing/2014/main" id="{64CF7C16-7F63-416E-97AE-CE10CF45F08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52120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7" name="Picture 85">
                  <a:extLst>
                    <a:ext uri="{FF2B5EF4-FFF2-40B4-BE49-F238E27FC236}">
                      <a16:creationId xmlns:a16="http://schemas.microsoft.com/office/drawing/2014/main" id="{8A77FEEB-A7BF-4ED0-95EA-11944D652C9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84168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8" name="Gruppieren 124">
                <a:extLst>
                  <a:ext uri="{FF2B5EF4-FFF2-40B4-BE49-F238E27FC236}">
                    <a16:creationId xmlns:a16="http://schemas.microsoft.com/office/drawing/2014/main" id="{CCA1255A-1047-47EC-A2C9-536962644F1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56176" y="2204864"/>
                <a:ext cx="2587278" cy="1030287"/>
                <a:chOff x="6156176" y="2204864"/>
                <a:chExt cx="2587278" cy="1030287"/>
              </a:xfrm>
            </p:grpSpPr>
            <p:pic>
              <p:nvPicPr>
                <p:cNvPr id="28" name="Picture 85">
                  <a:extLst>
                    <a:ext uri="{FF2B5EF4-FFF2-40B4-BE49-F238E27FC236}">
                      <a16:creationId xmlns:a16="http://schemas.microsoft.com/office/drawing/2014/main" id="{E161C910-2108-473E-8CCA-BD2D6F1A4E3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56176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85">
                  <a:extLst>
                    <a:ext uri="{FF2B5EF4-FFF2-40B4-BE49-F238E27FC236}">
                      <a16:creationId xmlns:a16="http://schemas.microsoft.com/office/drawing/2014/main" id="{767FCD4E-7637-481A-9001-98472A1A5FD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88224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" name="Picture 85">
                  <a:extLst>
                    <a:ext uri="{FF2B5EF4-FFF2-40B4-BE49-F238E27FC236}">
                      <a16:creationId xmlns:a16="http://schemas.microsoft.com/office/drawing/2014/main" id="{5D49AF4D-68E4-429A-BAC5-E2FBE5551B4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20272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85">
                  <a:extLst>
                    <a:ext uri="{FF2B5EF4-FFF2-40B4-BE49-F238E27FC236}">
                      <a16:creationId xmlns:a16="http://schemas.microsoft.com/office/drawing/2014/main" id="{F7383E9D-BBB0-4512-B7C1-998EBF48599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452320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85">
                  <a:extLst>
                    <a:ext uri="{FF2B5EF4-FFF2-40B4-BE49-F238E27FC236}">
                      <a16:creationId xmlns:a16="http://schemas.microsoft.com/office/drawing/2014/main" id="{D47A42F5-BDF7-4887-BFF9-791C429D55A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84368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85">
                  <a:extLst>
                    <a:ext uri="{FF2B5EF4-FFF2-40B4-BE49-F238E27FC236}">
                      <a16:creationId xmlns:a16="http://schemas.microsoft.com/office/drawing/2014/main" id="{61295B97-FE24-4EEA-BC23-B5D0024AEFA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16416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9" name="Gruppieren 125">
                <a:extLst>
                  <a:ext uri="{FF2B5EF4-FFF2-40B4-BE49-F238E27FC236}">
                    <a16:creationId xmlns:a16="http://schemas.microsoft.com/office/drawing/2014/main" id="{A4283229-1197-443C-B227-625FE17D9B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156176" y="3212976"/>
                <a:ext cx="2587278" cy="1030287"/>
                <a:chOff x="6156176" y="2204864"/>
                <a:chExt cx="2587278" cy="1030287"/>
              </a:xfrm>
            </p:grpSpPr>
            <p:pic>
              <p:nvPicPr>
                <p:cNvPr id="22" name="Picture 85">
                  <a:extLst>
                    <a:ext uri="{FF2B5EF4-FFF2-40B4-BE49-F238E27FC236}">
                      <a16:creationId xmlns:a16="http://schemas.microsoft.com/office/drawing/2014/main" id="{8961A0A8-263A-47EC-A5AF-D4001A4ED38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56176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3" name="Picture 85">
                  <a:extLst>
                    <a:ext uri="{FF2B5EF4-FFF2-40B4-BE49-F238E27FC236}">
                      <a16:creationId xmlns:a16="http://schemas.microsoft.com/office/drawing/2014/main" id="{F59A082B-3FE5-48D1-8967-4D1DEFA0F8E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88224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4" name="Picture 85">
                  <a:extLst>
                    <a:ext uri="{FF2B5EF4-FFF2-40B4-BE49-F238E27FC236}">
                      <a16:creationId xmlns:a16="http://schemas.microsoft.com/office/drawing/2014/main" id="{EEDB36B2-ADAD-4A20-93D3-51A006BCF8F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20272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" name="Picture 85">
                  <a:extLst>
                    <a:ext uri="{FF2B5EF4-FFF2-40B4-BE49-F238E27FC236}">
                      <a16:creationId xmlns:a16="http://schemas.microsoft.com/office/drawing/2014/main" id="{ECAA1EDD-25DF-471B-890A-1BCD9D363E2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452320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6" name="Picture 85">
                  <a:extLst>
                    <a:ext uri="{FF2B5EF4-FFF2-40B4-BE49-F238E27FC236}">
                      <a16:creationId xmlns:a16="http://schemas.microsoft.com/office/drawing/2014/main" id="{205983C6-7C51-4D43-A1AE-0DB6E82153D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84368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7" name="Picture 85">
                  <a:extLst>
                    <a:ext uri="{FF2B5EF4-FFF2-40B4-BE49-F238E27FC236}">
                      <a16:creationId xmlns:a16="http://schemas.microsoft.com/office/drawing/2014/main" id="{7174B093-DD52-4FAE-AA8C-532E7615900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16416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20" name="Picture 85">
                <a:extLst>
                  <a:ext uri="{FF2B5EF4-FFF2-40B4-BE49-F238E27FC236}">
                    <a16:creationId xmlns:a16="http://schemas.microsoft.com/office/drawing/2014/main" id="{B52E3EB4-22EE-4802-A26A-C23A3126C0E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60541" y="2232325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85">
                <a:extLst>
                  <a:ext uri="{FF2B5EF4-FFF2-40B4-BE49-F238E27FC236}">
                    <a16:creationId xmlns:a16="http://schemas.microsoft.com/office/drawing/2014/main" id="{5AB831C8-63A7-467F-8E0F-047DCF77784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8716962" y="3212976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09" name="Gruppieren 134">
              <a:extLst>
                <a:ext uri="{FF2B5EF4-FFF2-40B4-BE49-F238E27FC236}">
                  <a16:creationId xmlns:a16="http://schemas.microsoft.com/office/drawing/2014/main" id="{2596C6CC-94D0-423C-AFAA-7FDCCF2D38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74882" y="5034540"/>
              <a:ext cx="7145267" cy="1739790"/>
              <a:chOff x="0" y="2204864"/>
              <a:chExt cx="9144000" cy="2038399"/>
            </a:xfrm>
          </p:grpSpPr>
          <p:grpSp>
            <p:nvGrpSpPr>
              <p:cNvPr id="110" name="Gruppieren 85">
                <a:extLst>
                  <a:ext uri="{FF2B5EF4-FFF2-40B4-BE49-F238E27FC236}">
                    <a16:creationId xmlns:a16="http://schemas.microsoft.com/office/drawing/2014/main" id="{7AF8E7DF-1A6F-46AC-9D3B-ADCD33BE97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204864"/>
                <a:ext cx="6115670" cy="1030287"/>
                <a:chOff x="395536" y="2348880"/>
                <a:chExt cx="6115670" cy="1030287"/>
              </a:xfrm>
            </p:grpSpPr>
            <p:pic>
              <p:nvPicPr>
                <p:cNvPr id="142" name="Picture 60">
                  <a:extLst>
                    <a:ext uri="{FF2B5EF4-FFF2-40B4-BE49-F238E27FC236}">
                      <a16:creationId xmlns:a16="http://schemas.microsoft.com/office/drawing/2014/main" id="{D36D1D40-4B9D-454A-90D6-949A2782E16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5536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3" name="Picture 61">
                  <a:extLst>
                    <a:ext uri="{FF2B5EF4-FFF2-40B4-BE49-F238E27FC236}">
                      <a16:creationId xmlns:a16="http://schemas.microsoft.com/office/drawing/2014/main" id="{B2470511-6560-4587-AF42-E0EF82C800E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584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4" name="Picture 62">
                  <a:extLst>
                    <a:ext uri="{FF2B5EF4-FFF2-40B4-BE49-F238E27FC236}">
                      <a16:creationId xmlns:a16="http://schemas.microsoft.com/office/drawing/2014/main" id="{BE90C059-05B4-4CCA-9AE9-38F480393F9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32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5" name="Picture 63">
                  <a:extLst>
                    <a:ext uri="{FF2B5EF4-FFF2-40B4-BE49-F238E27FC236}">
                      <a16:creationId xmlns:a16="http://schemas.microsoft.com/office/drawing/2014/main" id="{7E1B8AA7-0BCC-4E47-B953-0C3E7A4FD0C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63688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6" name="Picture 64">
                  <a:extLst>
                    <a:ext uri="{FF2B5EF4-FFF2-40B4-BE49-F238E27FC236}">
                      <a16:creationId xmlns:a16="http://schemas.microsoft.com/office/drawing/2014/main" id="{EF1055EA-80D1-4D66-9C2D-68CD5653C91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95736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7" name="Picture 65">
                  <a:extLst>
                    <a:ext uri="{FF2B5EF4-FFF2-40B4-BE49-F238E27FC236}">
                      <a16:creationId xmlns:a16="http://schemas.microsoft.com/office/drawing/2014/main" id="{88BAC1E9-7650-452F-BB5A-C629FCD239A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27784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8" name="Picture 66">
                  <a:extLst>
                    <a:ext uri="{FF2B5EF4-FFF2-40B4-BE49-F238E27FC236}">
                      <a16:creationId xmlns:a16="http://schemas.microsoft.com/office/drawing/2014/main" id="{57DB90FA-5840-47B5-A021-E83C6FE43D3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9832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9" name="Picture 67">
                  <a:extLst>
                    <a:ext uri="{FF2B5EF4-FFF2-40B4-BE49-F238E27FC236}">
                      <a16:creationId xmlns:a16="http://schemas.microsoft.com/office/drawing/2014/main" id="{AA9230D1-A739-4F1A-9A28-35576B3651D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91880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50" name="Picture 68">
                  <a:extLst>
                    <a:ext uri="{FF2B5EF4-FFF2-40B4-BE49-F238E27FC236}">
                      <a16:creationId xmlns:a16="http://schemas.microsoft.com/office/drawing/2014/main" id="{87C1B7C6-EC8C-41F2-ABC1-095CE97302C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23928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51" name="Picture 69">
                  <a:extLst>
                    <a:ext uri="{FF2B5EF4-FFF2-40B4-BE49-F238E27FC236}">
                      <a16:creationId xmlns:a16="http://schemas.microsoft.com/office/drawing/2014/main" id="{52BD7FD6-9487-419B-A97A-28590064B2E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5976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52" name="Picture 70">
                  <a:extLst>
                    <a:ext uri="{FF2B5EF4-FFF2-40B4-BE49-F238E27FC236}">
                      <a16:creationId xmlns:a16="http://schemas.microsoft.com/office/drawing/2014/main" id="{FF5E7E91-700B-4E97-A8C0-E7D751409C8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88024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53" name="Picture 71">
                  <a:extLst>
                    <a:ext uri="{FF2B5EF4-FFF2-40B4-BE49-F238E27FC236}">
                      <a16:creationId xmlns:a16="http://schemas.microsoft.com/office/drawing/2014/main" id="{E4E870AA-A250-49E3-A894-088BEC2ECF4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20072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54" name="Picture 84">
                  <a:extLst>
                    <a:ext uri="{FF2B5EF4-FFF2-40B4-BE49-F238E27FC236}">
                      <a16:creationId xmlns:a16="http://schemas.microsoft.com/office/drawing/2014/main" id="{64B1EB0E-5E04-4A60-8540-2560A66973D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52120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55" name="Picture 85">
                  <a:extLst>
                    <a:ext uri="{FF2B5EF4-FFF2-40B4-BE49-F238E27FC236}">
                      <a16:creationId xmlns:a16="http://schemas.microsoft.com/office/drawing/2014/main" id="{3A9BEFB5-AF7E-427E-9E06-1089F8DF6E5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84168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11" name="Gruppieren 86">
                <a:extLst>
                  <a:ext uri="{FF2B5EF4-FFF2-40B4-BE49-F238E27FC236}">
                    <a16:creationId xmlns:a16="http://schemas.microsoft.com/office/drawing/2014/main" id="{090B9628-2A51-48BF-9AAE-DAE6668A804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0" y="3212976"/>
                <a:ext cx="6115670" cy="1030287"/>
                <a:chOff x="395536" y="2348880"/>
                <a:chExt cx="6115670" cy="1030287"/>
              </a:xfrm>
            </p:grpSpPr>
            <p:pic>
              <p:nvPicPr>
                <p:cNvPr id="128" name="Picture 60">
                  <a:extLst>
                    <a:ext uri="{FF2B5EF4-FFF2-40B4-BE49-F238E27FC236}">
                      <a16:creationId xmlns:a16="http://schemas.microsoft.com/office/drawing/2014/main" id="{6121236E-1664-4B5C-BC39-8EF5074ED27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5536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9" name="Picture 61">
                  <a:extLst>
                    <a:ext uri="{FF2B5EF4-FFF2-40B4-BE49-F238E27FC236}">
                      <a16:creationId xmlns:a16="http://schemas.microsoft.com/office/drawing/2014/main" id="{85543A0B-7423-4C45-99B3-DF573D7D84B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584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0" name="Picture 62">
                  <a:extLst>
                    <a:ext uri="{FF2B5EF4-FFF2-40B4-BE49-F238E27FC236}">
                      <a16:creationId xmlns:a16="http://schemas.microsoft.com/office/drawing/2014/main" id="{016447F6-988E-4F3C-AFAA-E0ADF917EA2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32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1" name="Picture 63">
                  <a:extLst>
                    <a:ext uri="{FF2B5EF4-FFF2-40B4-BE49-F238E27FC236}">
                      <a16:creationId xmlns:a16="http://schemas.microsoft.com/office/drawing/2014/main" id="{6391CAF7-CA39-4A69-A9ED-2AB55A8E314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63688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2" name="Picture 64">
                  <a:extLst>
                    <a:ext uri="{FF2B5EF4-FFF2-40B4-BE49-F238E27FC236}">
                      <a16:creationId xmlns:a16="http://schemas.microsoft.com/office/drawing/2014/main" id="{7C50269A-FE4B-420F-AF7E-43CEC743424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95736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3" name="Picture 65">
                  <a:extLst>
                    <a:ext uri="{FF2B5EF4-FFF2-40B4-BE49-F238E27FC236}">
                      <a16:creationId xmlns:a16="http://schemas.microsoft.com/office/drawing/2014/main" id="{FAD1FAE7-2507-4B61-9AD6-B21B835C5E6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27784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4" name="Picture 66">
                  <a:extLst>
                    <a:ext uri="{FF2B5EF4-FFF2-40B4-BE49-F238E27FC236}">
                      <a16:creationId xmlns:a16="http://schemas.microsoft.com/office/drawing/2014/main" id="{5A786317-34E6-4DA9-A49F-67F193149F0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9832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5" name="Picture 67">
                  <a:extLst>
                    <a:ext uri="{FF2B5EF4-FFF2-40B4-BE49-F238E27FC236}">
                      <a16:creationId xmlns:a16="http://schemas.microsoft.com/office/drawing/2014/main" id="{3A73C96E-AA3F-4209-A671-35867A20DEA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91880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6" name="Picture 68">
                  <a:extLst>
                    <a:ext uri="{FF2B5EF4-FFF2-40B4-BE49-F238E27FC236}">
                      <a16:creationId xmlns:a16="http://schemas.microsoft.com/office/drawing/2014/main" id="{AE32715B-4263-4AF5-95DB-3B51C939BB5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23928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7" name="Picture 69">
                  <a:extLst>
                    <a:ext uri="{FF2B5EF4-FFF2-40B4-BE49-F238E27FC236}">
                      <a16:creationId xmlns:a16="http://schemas.microsoft.com/office/drawing/2014/main" id="{CE776758-1783-4601-BDB7-84418B77B98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55976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8" name="Picture 70">
                  <a:extLst>
                    <a:ext uri="{FF2B5EF4-FFF2-40B4-BE49-F238E27FC236}">
                      <a16:creationId xmlns:a16="http://schemas.microsoft.com/office/drawing/2014/main" id="{D2251840-4EC7-41FC-B82A-173C1F8D10C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88024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9" name="Picture 71">
                  <a:extLst>
                    <a:ext uri="{FF2B5EF4-FFF2-40B4-BE49-F238E27FC236}">
                      <a16:creationId xmlns:a16="http://schemas.microsoft.com/office/drawing/2014/main" id="{CB1ED34D-28D1-4CAD-82E8-5F2583FC769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20072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0" name="Picture 84">
                  <a:extLst>
                    <a:ext uri="{FF2B5EF4-FFF2-40B4-BE49-F238E27FC236}">
                      <a16:creationId xmlns:a16="http://schemas.microsoft.com/office/drawing/2014/main" id="{EF820B1A-B47D-479F-B30B-A3B6C5178D2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52120" y="2348880"/>
                  <a:ext cx="427037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1" name="Picture 85">
                  <a:extLst>
                    <a:ext uri="{FF2B5EF4-FFF2-40B4-BE49-F238E27FC236}">
                      <a16:creationId xmlns:a16="http://schemas.microsoft.com/office/drawing/2014/main" id="{56348E9F-736C-4FCC-847E-BF0F0D8D989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84168" y="2348880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12" name="Gruppieren 124">
                <a:extLst>
                  <a:ext uri="{FF2B5EF4-FFF2-40B4-BE49-F238E27FC236}">
                    <a16:creationId xmlns:a16="http://schemas.microsoft.com/office/drawing/2014/main" id="{131FD0E9-A215-4D94-9A6D-6612BCF807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56176" y="2204864"/>
                <a:ext cx="2587278" cy="1030287"/>
                <a:chOff x="6156176" y="2204864"/>
                <a:chExt cx="2587278" cy="1030287"/>
              </a:xfrm>
            </p:grpSpPr>
            <p:pic>
              <p:nvPicPr>
                <p:cNvPr id="122" name="Picture 85">
                  <a:extLst>
                    <a:ext uri="{FF2B5EF4-FFF2-40B4-BE49-F238E27FC236}">
                      <a16:creationId xmlns:a16="http://schemas.microsoft.com/office/drawing/2014/main" id="{A4D827BE-95FB-4C0F-A85C-09E5FAF29F7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56176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3" name="Picture 85">
                  <a:extLst>
                    <a:ext uri="{FF2B5EF4-FFF2-40B4-BE49-F238E27FC236}">
                      <a16:creationId xmlns:a16="http://schemas.microsoft.com/office/drawing/2014/main" id="{B29877AA-C6C6-4603-8114-92E15381BE5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88224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4" name="Picture 85">
                  <a:extLst>
                    <a:ext uri="{FF2B5EF4-FFF2-40B4-BE49-F238E27FC236}">
                      <a16:creationId xmlns:a16="http://schemas.microsoft.com/office/drawing/2014/main" id="{FE14525A-675F-4FAF-813E-0A97706B3B6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20272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5" name="Picture 85">
                  <a:extLst>
                    <a:ext uri="{FF2B5EF4-FFF2-40B4-BE49-F238E27FC236}">
                      <a16:creationId xmlns:a16="http://schemas.microsoft.com/office/drawing/2014/main" id="{CFCA2E58-5160-4B4F-8D2B-398BC0AA3D8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452320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6" name="Picture 85">
                  <a:extLst>
                    <a:ext uri="{FF2B5EF4-FFF2-40B4-BE49-F238E27FC236}">
                      <a16:creationId xmlns:a16="http://schemas.microsoft.com/office/drawing/2014/main" id="{507758FC-58BA-44DD-AA0D-3C2098DD307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84368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7" name="Picture 85">
                  <a:extLst>
                    <a:ext uri="{FF2B5EF4-FFF2-40B4-BE49-F238E27FC236}">
                      <a16:creationId xmlns:a16="http://schemas.microsoft.com/office/drawing/2014/main" id="{30E087FB-1ED5-48DE-A6B7-E486A63B7C7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16416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13" name="Gruppieren 125">
                <a:extLst>
                  <a:ext uri="{FF2B5EF4-FFF2-40B4-BE49-F238E27FC236}">
                    <a16:creationId xmlns:a16="http://schemas.microsoft.com/office/drawing/2014/main" id="{70F61827-6CAA-4306-9317-4576B67B03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156176" y="3212976"/>
                <a:ext cx="2587278" cy="1030287"/>
                <a:chOff x="6156176" y="2204864"/>
                <a:chExt cx="2587278" cy="1030287"/>
              </a:xfrm>
            </p:grpSpPr>
            <p:pic>
              <p:nvPicPr>
                <p:cNvPr id="116" name="Picture 85">
                  <a:extLst>
                    <a:ext uri="{FF2B5EF4-FFF2-40B4-BE49-F238E27FC236}">
                      <a16:creationId xmlns:a16="http://schemas.microsoft.com/office/drawing/2014/main" id="{F3E911F0-7C42-423A-A1B9-F79251BFA2A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56176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17" name="Picture 85">
                  <a:extLst>
                    <a:ext uri="{FF2B5EF4-FFF2-40B4-BE49-F238E27FC236}">
                      <a16:creationId xmlns:a16="http://schemas.microsoft.com/office/drawing/2014/main" id="{D0495469-B45F-4B77-82BD-39DC0CAC6BF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88224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18" name="Picture 85">
                  <a:extLst>
                    <a:ext uri="{FF2B5EF4-FFF2-40B4-BE49-F238E27FC236}">
                      <a16:creationId xmlns:a16="http://schemas.microsoft.com/office/drawing/2014/main" id="{1CA1F158-5307-49B1-93A1-61584173316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20272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19" name="Picture 85">
                  <a:extLst>
                    <a:ext uri="{FF2B5EF4-FFF2-40B4-BE49-F238E27FC236}">
                      <a16:creationId xmlns:a16="http://schemas.microsoft.com/office/drawing/2014/main" id="{FBCC31F7-E202-433D-85E2-ABD663D48ED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452320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0" name="Picture 85">
                  <a:extLst>
                    <a:ext uri="{FF2B5EF4-FFF2-40B4-BE49-F238E27FC236}">
                      <a16:creationId xmlns:a16="http://schemas.microsoft.com/office/drawing/2014/main" id="{ED36A26C-CC4B-4BE6-AB75-AEBFCF56EEC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884368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1" name="Picture 85">
                  <a:extLst>
                    <a:ext uri="{FF2B5EF4-FFF2-40B4-BE49-F238E27FC236}">
                      <a16:creationId xmlns:a16="http://schemas.microsoft.com/office/drawing/2014/main" id="{1C0E410A-791C-4C1B-AE6B-2C604E47FC8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16416" y="2204864"/>
                  <a:ext cx="427038" cy="10302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14" name="Picture 85">
                <a:extLst>
                  <a:ext uri="{FF2B5EF4-FFF2-40B4-BE49-F238E27FC236}">
                    <a16:creationId xmlns:a16="http://schemas.microsoft.com/office/drawing/2014/main" id="{C8DE7264-F73A-4562-96A0-E604CD2A9A2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16962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5" name="Picture 85">
                <a:extLst>
                  <a:ext uri="{FF2B5EF4-FFF2-40B4-BE49-F238E27FC236}">
                    <a16:creationId xmlns:a16="http://schemas.microsoft.com/office/drawing/2014/main" id="{84490A7A-DE1A-452C-8073-213063DE96A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8716962" y="3212976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DC65ACC8-2D98-4D50-99BD-9CA53E2476B5}"/>
                </a:ext>
              </a:extLst>
            </p:cNvPr>
            <p:cNvGrpSpPr/>
            <p:nvPr/>
          </p:nvGrpSpPr>
          <p:grpSpPr>
            <a:xfrm flipV="1">
              <a:off x="8252829" y="3596079"/>
              <a:ext cx="3093687" cy="3153022"/>
              <a:chOff x="8079302" y="268126"/>
              <a:chExt cx="3093687" cy="3153022"/>
            </a:xfrm>
          </p:grpSpPr>
          <p:pic>
            <p:nvPicPr>
              <p:cNvPr id="177" name="Picture 85">
                <a:extLst>
                  <a:ext uri="{FF2B5EF4-FFF2-40B4-BE49-F238E27FC236}">
                    <a16:creationId xmlns:a16="http://schemas.microsoft.com/office/drawing/2014/main" id="{7A6591AC-186F-47A2-A8F0-F31D12A7D8D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1107177">
                <a:off x="8079302" y="1104566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8" name="Picture 85">
                <a:extLst>
                  <a:ext uri="{FF2B5EF4-FFF2-40B4-BE49-F238E27FC236}">
                    <a16:creationId xmlns:a16="http://schemas.microsoft.com/office/drawing/2014/main" id="{D44C3C84-A685-42CA-972A-449B3DFD906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1495750">
                <a:off x="8419985" y="1148433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9" name="Picture 85">
                <a:extLst>
                  <a:ext uri="{FF2B5EF4-FFF2-40B4-BE49-F238E27FC236}">
                    <a16:creationId xmlns:a16="http://schemas.microsoft.com/office/drawing/2014/main" id="{E4EDCCE0-0BBB-4F93-B371-930377D152B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1816889">
                <a:off x="8731761" y="1237975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0" name="Picture 85">
                <a:extLst>
                  <a:ext uri="{FF2B5EF4-FFF2-40B4-BE49-F238E27FC236}">
                    <a16:creationId xmlns:a16="http://schemas.microsoft.com/office/drawing/2014/main" id="{6449BBE8-84BF-49B4-B571-0394954E1F5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2413262">
                <a:off x="9051987" y="1397372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1" name="Picture 85">
                <a:extLst>
                  <a:ext uri="{FF2B5EF4-FFF2-40B4-BE49-F238E27FC236}">
                    <a16:creationId xmlns:a16="http://schemas.microsoft.com/office/drawing/2014/main" id="{597DB9D0-32A9-443B-9E44-4CFEDF83C31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3692896">
                <a:off x="9349751" y="1686655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2" name="Picture 85">
                <a:extLst>
                  <a:ext uri="{FF2B5EF4-FFF2-40B4-BE49-F238E27FC236}">
                    <a16:creationId xmlns:a16="http://schemas.microsoft.com/office/drawing/2014/main" id="{32F118B0-21F9-4EEC-AF55-BE09041302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4801922">
                <a:off x="9565175" y="2044744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3" name="Picture 85">
                <a:extLst>
                  <a:ext uri="{FF2B5EF4-FFF2-40B4-BE49-F238E27FC236}">
                    <a16:creationId xmlns:a16="http://schemas.microsoft.com/office/drawing/2014/main" id="{D4CD72D6-6EA3-4D8E-9E44-4D1928A2DD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05945">
                <a:off x="9662579" y="2422237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" name="Picture 85">
                <a:extLst>
                  <a:ext uri="{FF2B5EF4-FFF2-40B4-BE49-F238E27FC236}">
                    <a16:creationId xmlns:a16="http://schemas.microsoft.com/office/drawing/2014/main" id="{5C446D6E-A622-4B05-8916-071B1E1C7AA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032363">
                <a:off x="9749312" y="2814622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5" name="Picture 184">
                <a:extLst>
                  <a:ext uri="{FF2B5EF4-FFF2-40B4-BE49-F238E27FC236}">
                    <a16:creationId xmlns:a16="http://schemas.microsoft.com/office/drawing/2014/main" id="{91BAECCD-42E3-4479-B638-10FBB51694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272951">
                <a:off x="8128468" y="268126"/>
                <a:ext cx="335309" cy="883997"/>
              </a:xfrm>
              <a:prstGeom prst="rect">
                <a:avLst/>
              </a:prstGeom>
            </p:spPr>
          </p:pic>
          <p:pic>
            <p:nvPicPr>
              <p:cNvPr id="186" name="Picture 85">
                <a:extLst>
                  <a:ext uri="{FF2B5EF4-FFF2-40B4-BE49-F238E27FC236}">
                    <a16:creationId xmlns:a16="http://schemas.microsoft.com/office/drawing/2014/main" id="{8AB8675E-2CF4-4E3E-8007-96581DC305D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39186">
                <a:off x="8548311" y="327476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7" name="Picture 85">
                <a:extLst>
                  <a:ext uri="{FF2B5EF4-FFF2-40B4-BE49-F238E27FC236}">
                    <a16:creationId xmlns:a16="http://schemas.microsoft.com/office/drawing/2014/main" id="{5EA094BE-6A0C-4278-9D89-734206D84D5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256180">
                <a:off x="8982417" y="459498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8" name="Picture 85">
                <a:extLst>
                  <a:ext uri="{FF2B5EF4-FFF2-40B4-BE49-F238E27FC236}">
                    <a16:creationId xmlns:a16="http://schemas.microsoft.com/office/drawing/2014/main" id="{1BCEFE1D-E53E-4BCD-A533-372AE598561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35791">
                <a:off x="9329751" y="650502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9" name="Picture 85">
                <a:extLst>
                  <a:ext uri="{FF2B5EF4-FFF2-40B4-BE49-F238E27FC236}">
                    <a16:creationId xmlns:a16="http://schemas.microsoft.com/office/drawing/2014/main" id="{87A15100-881A-43E6-9A31-F562FB5F95A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461662">
                <a:off x="9624663" y="852296"/>
                <a:ext cx="351119" cy="925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0" name="Picture 85">
                <a:extLst>
                  <a:ext uri="{FF2B5EF4-FFF2-40B4-BE49-F238E27FC236}">
                    <a16:creationId xmlns:a16="http://schemas.microsoft.com/office/drawing/2014/main" id="{7261E6B4-DAE9-4F8A-8B92-B31993DAF7C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926969">
                <a:off x="9912318" y="1113890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1" name="Picture 85">
                <a:extLst>
                  <a:ext uri="{FF2B5EF4-FFF2-40B4-BE49-F238E27FC236}">
                    <a16:creationId xmlns:a16="http://schemas.microsoft.com/office/drawing/2014/main" id="{8DA22605-FF89-48E2-ACDA-5F371AA924E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641584">
                <a:off x="10137422" y="1411361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2" name="Picture 85">
                <a:extLst>
                  <a:ext uri="{FF2B5EF4-FFF2-40B4-BE49-F238E27FC236}">
                    <a16:creationId xmlns:a16="http://schemas.microsoft.com/office/drawing/2014/main" id="{794C71AF-44AE-417B-8BC1-980C435357F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167097">
                <a:off x="10314511" y="1772070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3" name="Picture 85">
                <a:extLst>
                  <a:ext uri="{FF2B5EF4-FFF2-40B4-BE49-F238E27FC236}">
                    <a16:creationId xmlns:a16="http://schemas.microsoft.com/office/drawing/2014/main" id="{DCD2C432-96F4-4E04-806E-41F6614BF88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871484">
                <a:off x="10422786" y="2147690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4" name="Picture 85">
                <a:extLst>
                  <a:ext uri="{FF2B5EF4-FFF2-40B4-BE49-F238E27FC236}">
                    <a16:creationId xmlns:a16="http://schemas.microsoft.com/office/drawing/2014/main" id="{D80C88FC-7C19-4F3E-BB51-B94B08CE23C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871484">
                <a:off x="10504769" y="2473797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5" name="Picture 85">
                <a:extLst>
                  <a:ext uri="{FF2B5EF4-FFF2-40B4-BE49-F238E27FC236}">
                    <a16:creationId xmlns:a16="http://schemas.microsoft.com/office/drawing/2014/main" id="{1FCDE904-60FA-40BD-BC33-329EFFCA4E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10566463" y="2809901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4043A09-4AC2-47BC-9B50-0904F2BD0D22}"/>
                </a:ext>
              </a:extLst>
            </p:cNvPr>
            <p:cNvGrpSpPr/>
            <p:nvPr/>
          </p:nvGrpSpPr>
          <p:grpSpPr>
            <a:xfrm>
              <a:off x="8207341" y="89248"/>
              <a:ext cx="3139175" cy="3464363"/>
              <a:chOff x="8207341" y="89248"/>
              <a:chExt cx="3139175" cy="3464363"/>
            </a:xfrm>
          </p:grpSpPr>
          <p:pic>
            <p:nvPicPr>
              <p:cNvPr id="156" name="Picture 85">
                <a:extLst>
                  <a:ext uri="{FF2B5EF4-FFF2-40B4-BE49-F238E27FC236}">
                    <a16:creationId xmlns:a16="http://schemas.microsoft.com/office/drawing/2014/main" id="{5ABD0338-7841-4CD6-942C-16363EC262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1107177">
                <a:off x="8207341" y="925688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7" name="Picture 85">
                <a:extLst>
                  <a:ext uri="{FF2B5EF4-FFF2-40B4-BE49-F238E27FC236}">
                    <a16:creationId xmlns:a16="http://schemas.microsoft.com/office/drawing/2014/main" id="{E78C4BEE-E494-4EC4-8E88-E1B3B38EB81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1495750">
                <a:off x="8548024" y="969555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8" name="Picture 85">
                <a:extLst>
                  <a:ext uri="{FF2B5EF4-FFF2-40B4-BE49-F238E27FC236}">
                    <a16:creationId xmlns:a16="http://schemas.microsoft.com/office/drawing/2014/main" id="{9992B178-B912-4E88-BFB6-3764B732A92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1816889">
                <a:off x="8859800" y="1059097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9" name="Picture 85">
                <a:extLst>
                  <a:ext uri="{FF2B5EF4-FFF2-40B4-BE49-F238E27FC236}">
                    <a16:creationId xmlns:a16="http://schemas.microsoft.com/office/drawing/2014/main" id="{33991F7E-8969-42DD-8A80-40F2B7A17AB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2413262">
                <a:off x="9180026" y="1218494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0" name="Picture 85">
                <a:extLst>
                  <a:ext uri="{FF2B5EF4-FFF2-40B4-BE49-F238E27FC236}">
                    <a16:creationId xmlns:a16="http://schemas.microsoft.com/office/drawing/2014/main" id="{7D99979B-52F2-43AE-A3C8-2A5D91FE4A4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3692896">
                <a:off x="9477790" y="1507777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1" name="Picture 85">
                <a:extLst>
                  <a:ext uri="{FF2B5EF4-FFF2-40B4-BE49-F238E27FC236}">
                    <a16:creationId xmlns:a16="http://schemas.microsoft.com/office/drawing/2014/main" id="{749E90B7-ED28-4F77-AA45-934C9FD706D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4801922">
                <a:off x="9661061" y="1855478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2" name="Picture 85">
                <a:extLst>
                  <a:ext uri="{FF2B5EF4-FFF2-40B4-BE49-F238E27FC236}">
                    <a16:creationId xmlns:a16="http://schemas.microsoft.com/office/drawing/2014/main" id="{967B5909-AFFB-49A0-B143-3C57CBF5B2E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05945">
                <a:off x="9790541" y="2220438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3" name="Picture 85">
                <a:extLst>
                  <a:ext uri="{FF2B5EF4-FFF2-40B4-BE49-F238E27FC236}">
                    <a16:creationId xmlns:a16="http://schemas.microsoft.com/office/drawing/2014/main" id="{6C048A7B-D718-4331-8AB7-8617DE7F017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992333">
                <a:off x="9864789" y="2571237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4" name="Picture 163">
                <a:extLst>
                  <a:ext uri="{FF2B5EF4-FFF2-40B4-BE49-F238E27FC236}">
                    <a16:creationId xmlns:a16="http://schemas.microsoft.com/office/drawing/2014/main" id="{3EAE070F-7580-49E1-A8EC-257978B4F3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272951">
                <a:off x="8256507" y="89248"/>
                <a:ext cx="335309" cy="883997"/>
              </a:xfrm>
              <a:prstGeom prst="rect">
                <a:avLst/>
              </a:prstGeom>
            </p:spPr>
          </p:pic>
          <p:pic>
            <p:nvPicPr>
              <p:cNvPr id="165" name="Picture 85">
                <a:extLst>
                  <a:ext uri="{FF2B5EF4-FFF2-40B4-BE49-F238E27FC236}">
                    <a16:creationId xmlns:a16="http://schemas.microsoft.com/office/drawing/2014/main" id="{0D9C0217-26C0-406C-8E22-C398C5508FE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39186">
                <a:off x="8676350" y="148598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6" name="Picture 85">
                <a:extLst>
                  <a:ext uri="{FF2B5EF4-FFF2-40B4-BE49-F238E27FC236}">
                    <a16:creationId xmlns:a16="http://schemas.microsoft.com/office/drawing/2014/main" id="{AF225D48-4C8A-46E2-A853-B643331D864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256180">
                <a:off x="9110456" y="280620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7" name="Picture 85">
                <a:extLst>
                  <a:ext uri="{FF2B5EF4-FFF2-40B4-BE49-F238E27FC236}">
                    <a16:creationId xmlns:a16="http://schemas.microsoft.com/office/drawing/2014/main" id="{5B1D3617-E1B7-4CAD-9FB8-ABD64DB1805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35791">
                <a:off x="9457790" y="471624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8" name="Picture 85">
                <a:extLst>
                  <a:ext uri="{FF2B5EF4-FFF2-40B4-BE49-F238E27FC236}">
                    <a16:creationId xmlns:a16="http://schemas.microsoft.com/office/drawing/2014/main" id="{BC6CCA77-78E2-4EF4-9B1F-34D6150D99E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461662">
                <a:off x="9752702" y="673418"/>
                <a:ext cx="351119" cy="925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9" name="Picture 85">
                <a:extLst>
                  <a:ext uri="{FF2B5EF4-FFF2-40B4-BE49-F238E27FC236}">
                    <a16:creationId xmlns:a16="http://schemas.microsoft.com/office/drawing/2014/main" id="{780E8D2A-0B8D-4F81-AAC8-1A1F89A7C6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926969">
                <a:off x="10040357" y="935012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0" name="Picture 85">
                <a:extLst>
                  <a:ext uri="{FF2B5EF4-FFF2-40B4-BE49-F238E27FC236}">
                    <a16:creationId xmlns:a16="http://schemas.microsoft.com/office/drawing/2014/main" id="{EDDD1BB0-8F95-409A-9357-A9191A31A09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641584">
                <a:off x="10265461" y="1232483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1" name="Picture 85">
                <a:extLst>
                  <a:ext uri="{FF2B5EF4-FFF2-40B4-BE49-F238E27FC236}">
                    <a16:creationId xmlns:a16="http://schemas.microsoft.com/office/drawing/2014/main" id="{451340B0-2374-4ABE-969E-3B2DB5920D3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167097">
                <a:off x="10442550" y="1593192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2" name="Picture 85">
                <a:extLst>
                  <a:ext uri="{FF2B5EF4-FFF2-40B4-BE49-F238E27FC236}">
                    <a16:creationId xmlns:a16="http://schemas.microsoft.com/office/drawing/2014/main" id="{AB107F49-36D2-4299-A90E-91D5A476F46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871484">
                <a:off x="10550825" y="1968812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3" name="Picture 85">
                <a:extLst>
                  <a:ext uri="{FF2B5EF4-FFF2-40B4-BE49-F238E27FC236}">
                    <a16:creationId xmlns:a16="http://schemas.microsoft.com/office/drawing/2014/main" id="{48C549A7-D16F-49F7-9739-7A68205EB59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871484">
                <a:off x="10632808" y="2294919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4" name="Picture 85">
                <a:extLst>
                  <a:ext uri="{FF2B5EF4-FFF2-40B4-BE49-F238E27FC236}">
                    <a16:creationId xmlns:a16="http://schemas.microsoft.com/office/drawing/2014/main" id="{DCAF2F75-4B90-4AA9-8B1B-EB6CA194770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10694502" y="2631023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7" name="Picture 85">
                <a:extLst>
                  <a:ext uri="{FF2B5EF4-FFF2-40B4-BE49-F238E27FC236}">
                    <a16:creationId xmlns:a16="http://schemas.microsoft.com/office/drawing/2014/main" id="{EF354C18-9D55-43C0-ACCE-E99B9B38072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032363">
                <a:off x="9898415" y="2910741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8" name="Picture 85">
                <a:extLst>
                  <a:ext uri="{FF2B5EF4-FFF2-40B4-BE49-F238E27FC236}">
                    <a16:creationId xmlns:a16="http://schemas.microsoft.com/office/drawing/2014/main" id="{B12D9F47-0D6E-43E6-A4CC-6344BDBD552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10739990" y="2947085"/>
                <a:ext cx="333694" cy="879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13A35B50-0899-4F5F-B663-93228B948683}"/>
              </a:ext>
            </a:extLst>
          </p:cNvPr>
          <p:cNvSpPr txBox="1"/>
          <p:nvPr/>
        </p:nvSpPr>
        <p:spPr>
          <a:xfrm>
            <a:off x="11833402" y="350753"/>
            <a:ext cx="292388" cy="615649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20402_mat_teilabbildungen_fotoreaktion		 ZPG Biologie 2020			Seite 1 von 4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039CAEE-C48D-4303-B826-F52994C340C6}"/>
              </a:ext>
            </a:extLst>
          </p:cNvPr>
          <p:cNvSpPr txBox="1"/>
          <p:nvPr/>
        </p:nvSpPr>
        <p:spPr>
          <a:xfrm rot="16200000">
            <a:off x="10771182" y="1169406"/>
            <a:ext cx="18373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Abbildungen: Frank Harder, ZPG Biologie</a:t>
            </a:r>
          </a:p>
        </p:txBody>
      </p:sp>
    </p:spTree>
    <p:extLst>
      <p:ext uri="{BB962C8B-B14F-4D97-AF65-F5344CB8AC3E}">
        <p14:creationId xmlns:p14="http://schemas.microsoft.com/office/powerpoint/2010/main" val="3583240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A5A99829-1F04-486B-B78D-732292D27225}"/>
              </a:ext>
            </a:extLst>
          </p:cNvPr>
          <p:cNvGrpSpPr/>
          <p:nvPr/>
        </p:nvGrpSpPr>
        <p:grpSpPr>
          <a:xfrm>
            <a:off x="10318269" y="1314569"/>
            <a:ext cx="442839" cy="386287"/>
            <a:chOff x="4171436" y="735015"/>
            <a:chExt cx="442839" cy="386287"/>
          </a:xfrm>
        </p:grpSpPr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9CFBEC61-0C3F-46A9-BD62-10C1F85D549D}"/>
                </a:ext>
              </a:extLst>
            </p:cNvPr>
            <p:cNvSpPr/>
            <p:nvPr/>
          </p:nvSpPr>
          <p:spPr>
            <a:xfrm>
              <a:off x="4171436" y="751298"/>
              <a:ext cx="350450" cy="35337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DF19BE61-5AD7-48AD-9E4A-9F8F118533B0}"/>
                </a:ext>
              </a:extLst>
            </p:cNvPr>
            <p:cNvGrpSpPr/>
            <p:nvPr/>
          </p:nvGrpSpPr>
          <p:grpSpPr>
            <a:xfrm>
              <a:off x="4171436" y="735015"/>
              <a:ext cx="442839" cy="386287"/>
              <a:chOff x="4142951" y="508943"/>
              <a:chExt cx="442839" cy="349263"/>
            </a:xfrm>
          </p:grpSpPr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8DD4FBD2-03A8-4154-ACCA-D19410037CCC}"/>
                  </a:ext>
                </a:extLst>
              </p:cNvPr>
              <p:cNvSpPr txBox="1"/>
              <p:nvPr/>
            </p:nvSpPr>
            <p:spPr>
              <a:xfrm>
                <a:off x="4142951" y="581207"/>
                <a:ext cx="1979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/>
                  <a:t>H</a:t>
                </a:r>
                <a:endParaRPr lang="de-CH" sz="1200" b="1" dirty="0"/>
              </a:p>
            </p:txBody>
          </p: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2267C265-A3BF-44C4-AE93-663DE07B383B}"/>
                  </a:ext>
                </a:extLst>
              </p:cNvPr>
              <p:cNvSpPr txBox="1"/>
              <p:nvPr/>
            </p:nvSpPr>
            <p:spPr>
              <a:xfrm>
                <a:off x="4235340" y="508943"/>
                <a:ext cx="35045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000" b="1" dirty="0"/>
                  <a:t>+</a:t>
                </a:r>
                <a:endParaRPr lang="de-CH" sz="1000" b="1" dirty="0"/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D24188B-F71D-4E5A-A6CE-2E6173442243}"/>
              </a:ext>
            </a:extLst>
          </p:cNvPr>
          <p:cNvGrpSpPr/>
          <p:nvPr/>
        </p:nvGrpSpPr>
        <p:grpSpPr>
          <a:xfrm>
            <a:off x="9469582" y="1649098"/>
            <a:ext cx="442839" cy="386287"/>
            <a:chOff x="4171436" y="735015"/>
            <a:chExt cx="442839" cy="386287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3E8BAF60-2F72-4EDA-937D-78B30BF2C12C}"/>
                </a:ext>
              </a:extLst>
            </p:cNvPr>
            <p:cNvSpPr/>
            <p:nvPr/>
          </p:nvSpPr>
          <p:spPr>
            <a:xfrm>
              <a:off x="4171436" y="751298"/>
              <a:ext cx="350450" cy="35337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E2EB3D95-DA80-4C80-B46F-1EA04EBAA606}"/>
                </a:ext>
              </a:extLst>
            </p:cNvPr>
            <p:cNvGrpSpPr/>
            <p:nvPr/>
          </p:nvGrpSpPr>
          <p:grpSpPr>
            <a:xfrm>
              <a:off x="4171436" y="735015"/>
              <a:ext cx="442839" cy="386287"/>
              <a:chOff x="4142951" y="508943"/>
              <a:chExt cx="442839" cy="349263"/>
            </a:xfrm>
          </p:grpSpPr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84AFCB37-B2BC-4789-8C42-C9636C6C4943}"/>
                  </a:ext>
                </a:extLst>
              </p:cNvPr>
              <p:cNvSpPr txBox="1"/>
              <p:nvPr/>
            </p:nvSpPr>
            <p:spPr>
              <a:xfrm>
                <a:off x="4142951" y="581207"/>
                <a:ext cx="1979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/>
                  <a:t>H</a:t>
                </a:r>
                <a:endParaRPr lang="de-CH" sz="1200" b="1" dirty="0"/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D92D80C8-085E-48AB-81EF-3588A3FAD32B}"/>
                  </a:ext>
                </a:extLst>
              </p:cNvPr>
              <p:cNvSpPr txBox="1"/>
              <p:nvPr/>
            </p:nvSpPr>
            <p:spPr>
              <a:xfrm>
                <a:off x="4235340" y="508943"/>
                <a:ext cx="35045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000" b="1" dirty="0"/>
                  <a:t>+</a:t>
                </a:r>
                <a:endParaRPr lang="de-CH" sz="1000" b="1" dirty="0"/>
              </a:p>
            </p:txBody>
          </p: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316C6BA-1D75-4F44-B877-C07FB51CCFD5}"/>
              </a:ext>
            </a:extLst>
          </p:cNvPr>
          <p:cNvGrpSpPr/>
          <p:nvPr/>
        </p:nvGrpSpPr>
        <p:grpSpPr>
          <a:xfrm>
            <a:off x="2907532" y="4527112"/>
            <a:ext cx="1622895" cy="1985595"/>
            <a:chOff x="3115992" y="4307155"/>
            <a:chExt cx="1622895" cy="1985595"/>
          </a:xfrm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96A086EF-9531-45C3-AFA6-449768ADB321}"/>
                </a:ext>
              </a:extLst>
            </p:cNvPr>
            <p:cNvGrpSpPr/>
            <p:nvPr/>
          </p:nvGrpSpPr>
          <p:grpSpPr>
            <a:xfrm>
              <a:off x="3115992" y="4307155"/>
              <a:ext cx="1622895" cy="1985595"/>
              <a:chOff x="1118835" y="1548292"/>
              <a:chExt cx="1622895" cy="1985595"/>
            </a:xfrm>
          </p:grpSpPr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C3FA950C-E5A3-40F8-965E-F3E9DA1DEC59}"/>
                  </a:ext>
                </a:extLst>
              </p:cNvPr>
              <p:cNvGrpSpPr/>
              <p:nvPr/>
            </p:nvGrpSpPr>
            <p:grpSpPr>
              <a:xfrm>
                <a:off x="1118835" y="1548292"/>
                <a:ext cx="1622895" cy="1985595"/>
                <a:chOff x="1118967" y="1541828"/>
                <a:chExt cx="1622895" cy="1985595"/>
              </a:xfrm>
            </p:grpSpPr>
            <p:grpSp>
              <p:nvGrpSpPr>
                <p:cNvPr id="110" name="Group 109">
                  <a:extLst>
                    <a:ext uri="{FF2B5EF4-FFF2-40B4-BE49-F238E27FC236}">
                      <a16:creationId xmlns:a16="http://schemas.microsoft.com/office/drawing/2014/main" id="{515CEBB1-3B3E-49D8-AE53-311252DE8B08}"/>
                    </a:ext>
                  </a:extLst>
                </p:cNvPr>
                <p:cNvGrpSpPr/>
                <p:nvPr/>
              </p:nvGrpSpPr>
              <p:grpSpPr>
                <a:xfrm>
                  <a:off x="1118967" y="1541828"/>
                  <a:ext cx="1622895" cy="1985595"/>
                  <a:chOff x="1118683" y="1589915"/>
                  <a:chExt cx="1622895" cy="1985595"/>
                </a:xfrm>
              </p:grpSpPr>
              <p:sp>
                <p:nvSpPr>
                  <p:cNvPr id="113" name="Flowchart: Delay 112">
                    <a:extLst>
                      <a:ext uri="{FF2B5EF4-FFF2-40B4-BE49-F238E27FC236}">
                        <a16:creationId xmlns:a16="http://schemas.microsoft.com/office/drawing/2014/main" id="{5216BB26-3FBC-47B7-BEA4-C859A5B12F9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009009" y="1862814"/>
                    <a:ext cx="1837489" cy="1587903"/>
                  </a:xfrm>
                  <a:prstGeom prst="flowChartDelay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effectLst>
                    <a:innerShdw blurRad="114300">
                      <a:prstClr val="black"/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114" name="Oval 113">
                    <a:extLst>
                      <a:ext uri="{FF2B5EF4-FFF2-40B4-BE49-F238E27FC236}">
                        <a16:creationId xmlns:a16="http://schemas.microsoft.com/office/drawing/2014/main" id="{1FF82905-7384-4E89-960D-F6021CA28A28}"/>
                      </a:ext>
                    </a:extLst>
                  </p:cNvPr>
                  <p:cNvSpPr/>
                  <p:nvPr/>
                </p:nvSpPr>
                <p:spPr>
                  <a:xfrm>
                    <a:off x="1118683" y="1608590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115" name="TextBox 114">
                    <a:extLst>
                      <a:ext uri="{FF2B5EF4-FFF2-40B4-BE49-F238E27FC236}">
                        <a16:creationId xmlns:a16="http://schemas.microsoft.com/office/drawing/2014/main" id="{0095DA1C-7113-438F-A4C5-CE111BF06E11}"/>
                      </a:ext>
                    </a:extLst>
                  </p:cNvPr>
                  <p:cNvSpPr txBox="1"/>
                  <p:nvPr/>
                </p:nvSpPr>
                <p:spPr>
                  <a:xfrm>
                    <a:off x="1141796" y="3023966"/>
                    <a:ext cx="1587903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de-DE" sz="1400" b="1" dirty="0"/>
                      <a:t>Fotosystem I</a:t>
                    </a:r>
                  </a:p>
                  <a:p>
                    <a:pPr algn="ctr"/>
                    <a:r>
                      <a:rPr lang="de-DE" sz="1400" b="1" dirty="0"/>
                      <a:t>P700</a:t>
                    </a:r>
                    <a:endParaRPr lang="de-CH" sz="1400" b="1" dirty="0"/>
                  </a:p>
                </p:txBody>
              </p:sp>
              <p:sp>
                <p:nvSpPr>
                  <p:cNvPr id="116" name="Oval 115">
                    <a:extLst>
                      <a:ext uri="{FF2B5EF4-FFF2-40B4-BE49-F238E27FC236}">
                        <a16:creationId xmlns:a16="http://schemas.microsoft.com/office/drawing/2014/main" id="{FF04AA29-7A6F-4DFA-99A6-EAC569947754}"/>
                      </a:ext>
                    </a:extLst>
                  </p:cNvPr>
                  <p:cNvSpPr/>
                  <p:nvPr/>
                </p:nvSpPr>
                <p:spPr>
                  <a:xfrm>
                    <a:off x="1733620" y="1604014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117" name="Oval 116">
                    <a:extLst>
                      <a:ext uri="{FF2B5EF4-FFF2-40B4-BE49-F238E27FC236}">
                        <a16:creationId xmlns:a16="http://schemas.microsoft.com/office/drawing/2014/main" id="{0715DB7F-18EE-4CE8-B7B4-968174BD95AD}"/>
                      </a:ext>
                    </a:extLst>
                  </p:cNvPr>
                  <p:cNvSpPr/>
                  <p:nvPr/>
                </p:nvSpPr>
                <p:spPr>
                  <a:xfrm>
                    <a:off x="1536265" y="1719571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114300">
                      <a:prstClr val="black"/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 dirty="0"/>
                  </a:p>
                </p:txBody>
              </p:sp>
              <p:sp>
                <p:nvSpPr>
                  <p:cNvPr id="118" name="Oval 117">
                    <a:extLst>
                      <a:ext uri="{FF2B5EF4-FFF2-40B4-BE49-F238E27FC236}">
                        <a16:creationId xmlns:a16="http://schemas.microsoft.com/office/drawing/2014/main" id="{D9F32356-FC2A-4145-9466-BEC9128D4E95}"/>
                      </a:ext>
                    </a:extLst>
                  </p:cNvPr>
                  <p:cNvSpPr/>
                  <p:nvPr/>
                </p:nvSpPr>
                <p:spPr>
                  <a:xfrm>
                    <a:off x="1733621" y="1853615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  <a:effectLst>
                    <a:innerShdw blurRad="114300">
                      <a:prstClr val="black"/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119" name="Oval 118">
                    <a:extLst>
                      <a:ext uri="{FF2B5EF4-FFF2-40B4-BE49-F238E27FC236}">
                        <a16:creationId xmlns:a16="http://schemas.microsoft.com/office/drawing/2014/main" id="{245252BA-1B6A-4BFC-8FE6-1A0C3E8DA249}"/>
                      </a:ext>
                    </a:extLst>
                  </p:cNvPr>
                  <p:cNvSpPr/>
                  <p:nvPr/>
                </p:nvSpPr>
                <p:spPr>
                  <a:xfrm>
                    <a:off x="1959199" y="1855969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  <a:effectLst>
                    <a:innerShdw blurRad="114300">
                      <a:prstClr val="black"/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120" name="Oval 119">
                    <a:extLst>
                      <a:ext uri="{FF2B5EF4-FFF2-40B4-BE49-F238E27FC236}">
                        <a16:creationId xmlns:a16="http://schemas.microsoft.com/office/drawing/2014/main" id="{B3233896-A5E1-4110-9B44-149E9386615E}"/>
                      </a:ext>
                    </a:extLst>
                  </p:cNvPr>
                  <p:cNvSpPr/>
                  <p:nvPr/>
                </p:nvSpPr>
                <p:spPr>
                  <a:xfrm>
                    <a:off x="2152770" y="1715909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121" name="Oval 120">
                    <a:extLst>
                      <a:ext uri="{FF2B5EF4-FFF2-40B4-BE49-F238E27FC236}">
                        <a16:creationId xmlns:a16="http://schemas.microsoft.com/office/drawing/2014/main" id="{666B0398-5823-418E-B9D8-B53863DFFC3B}"/>
                      </a:ext>
                    </a:extLst>
                  </p:cNvPr>
                  <p:cNvSpPr/>
                  <p:nvPr/>
                </p:nvSpPr>
                <p:spPr>
                  <a:xfrm>
                    <a:off x="2307286" y="1592441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63500" dist="508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122" name="Oval 121">
                    <a:extLst>
                      <a:ext uri="{FF2B5EF4-FFF2-40B4-BE49-F238E27FC236}">
                        <a16:creationId xmlns:a16="http://schemas.microsoft.com/office/drawing/2014/main" id="{176BF2D6-5A78-4A7D-A7A4-DDC86ECF1CBE}"/>
                      </a:ext>
                    </a:extLst>
                  </p:cNvPr>
                  <p:cNvSpPr/>
                  <p:nvPr/>
                </p:nvSpPr>
                <p:spPr>
                  <a:xfrm>
                    <a:off x="2400188" y="1809909"/>
                    <a:ext cx="220675" cy="246356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123" name="Oval 122">
                    <a:extLst>
                      <a:ext uri="{FF2B5EF4-FFF2-40B4-BE49-F238E27FC236}">
                        <a16:creationId xmlns:a16="http://schemas.microsoft.com/office/drawing/2014/main" id="{284A360A-2EAB-425A-AA42-D72C49ABFAAA}"/>
                      </a:ext>
                    </a:extLst>
                  </p:cNvPr>
                  <p:cNvSpPr/>
                  <p:nvPr/>
                </p:nvSpPr>
                <p:spPr>
                  <a:xfrm>
                    <a:off x="2523093" y="1589915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</p:grpSp>
            <p:sp>
              <p:nvSpPr>
                <p:cNvPr id="111" name="Oval 110">
                  <a:extLst>
                    <a:ext uri="{FF2B5EF4-FFF2-40B4-BE49-F238E27FC236}">
                      <a16:creationId xmlns:a16="http://schemas.microsoft.com/office/drawing/2014/main" id="{C0250D84-5D7F-4DA5-8F8D-5FA3EFBF6F1A}"/>
                    </a:ext>
                  </a:extLst>
                </p:cNvPr>
                <p:cNvSpPr/>
                <p:nvPr/>
              </p:nvSpPr>
              <p:spPr>
                <a:xfrm>
                  <a:off x="1344088" y="1560462"/>
                  <a:ext cx="218485" cy="230693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368D6BC5-F6FD-4A6F-9CF5-E1CB13BD1234}"/>
                    </a:ext>
                  </a:extLst>
                </p:cNvPr>
                <p:cNvSpPr/>
                <p:nvPr/>
              </p:nvSpPr>
              <p:spPr>
                <a:xfrm>
                  <a:off x="1958046" y="1559495"/>
                  <a:ext cx="218485" cy="230693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 dirty="0"/>
                </a:p>
              </p:txBody>
            </p:sp>
          </p:grp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6DA09635-FD91-4B2A-81A2-E14E1712D1C0}"/>
                  </a:ext>
                </a:extLst>
              </p:cNvPr>
              <p:cNvSpPr/>
              <p:nvPr/>
            </p:nvSpPr>
            <p:spPr>
              <a:xfrm>
                <a:off x="1266288" y="1765730"/>
                <a:ext cx="220675" cy="246356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dirty="0"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07" name="Explosion: 8 Points 106">
              <a:extLst>
                <a:ext uri="{FF2B5EF4-FFF2-40B4-BE49-F238E27FC236}">
                  <a16:creationId xmlns:a16="http://schemas.microsoft.com/office/drawing/2014/main" id="{B14FAA82-2F12-4E60-A80F-69F218148A2E}"/>
                </a:ext>
              </a:extLst>
            </p:cNvPr>
            <p:cNvSpPr/>
            <p:nvPr/>
          </p:nvSpPr>
          <p:spPr>
            <a:xfrm>
              <a:off x="3797986" y="4664614"/>
              <a:ext cx="120190" cy="129695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39AC5DA-64A5-43B7-B7E6-FF64B169718D}"/>
              </a:ext>
            </a:extLst>
          </p:cNvPr>
          <p:cNvGrpSpPr/>
          <p:nvPr/>
        </p:nvGrpSpPr>
        <p:grpSpPr>
          <a:xfrm>
            <a:off x="9658583" y="4662491"/>
            <a:ext cx="630997" cy="677540"/>
            <a:chOff x="6169752" y="5489242"/>
            <a:chExt cx="630997" cy="677540"/>
          </a:xfrm>
        </p:grpSpPr>
        <p:cxnSp>
          <p:nvCxnSpPr>
            <p:cNvPr id="95" name="Connector: Curved 94">
              <a:extLst>
                <a:ext uri="{FF2B5EF4-FFF2-40B4-BE49-F238E27FC236}">
                  <a16:creationId xmlns:a16="http://schemas.microsoft.com/office/drawing/2014/main" id="{F07DED38-36BE-4AAE-A6D7-117906564364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6136051" y="5522943"/>
              <a:ext cx="442287" cy="374886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354EBA59-D018-411F-9294-DAEF659355FE}"/>
                </a:ext>
              </a:extLst>
            </p:cNvPr>
            <p:cNvGrpSpPr/>
            <p:nvPr/>
          </p:nvGrpSpPr>
          <p:grpSpPr>
            <a:xfrm>
              <a:off x="6473022" y="5710386"/>
              <a:ext cx="327727" cy="456396"/>
              <a:chOff x="4750976" y="539729"/>
              <a:chExt cx="327727" cy="456396"/>
            </a:xfrm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85182AED-7B79-476A-8C9F-2D5AD11C55A6}"/>
                  </a:ext>
                </a:extLst>
              </p:cNvPr>
              <p:cNvSpPr txBox="1"/>
              <p:nvPr/>
            </p:nvSpPr>
            <p:spPr>
              <a:xfrm>
                <a:off x="4750976" y="626793"/>
                <a:ext cx="218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e</a:t>
                </a:r>
                <a:endParaRPr lang="de-CH" dirty="0"/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D0691618-4C3E-4248-A26E-97DDB60C5C55}"/>
                  </a:ext>
                </a:extLst>
              </p:cNvPr>
              <p:cNvSpPr txBox="1"/>
              <p:nvPr/>
            </p:nvSpPr>
            <p:spPr>
              <a:xfrm>
                <a:off x="4860218" y="539729"/>
                <a:ext cx="218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-</a:t>
                </a:r>
                <a:endParaRPr lang="de-CH" dirty="0"/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246F368-7CDD-432F-BCA6-617EC5C0EAED}"/>
              </a:ext>
            </a:extLst>
          </p:cNvPr>
          <p:cNvGrpSpPr/>
          <p:nvPr/>
        </p:nvGrpSpPr>
        <p:grpSpPr>
          <a:xfrm>
            <a:off x="7427754" y="4483299"/>
            <a:ext cx="1576650" cy="872960"/>
            <a:chOff x="3957975" y="305148"/>
            <a:chExt cx="1576650" cy="872960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7D7F73E7-140F-4850-874B-69DE9D25E5EE}"/>
                </a:ext>
              </a:extLst>
            </p:cNvPr>
            <p:cNvGrpSpPr/>
            <p:nvPr/>
          </p:nvGrpSpPr>
          <p:grpSpPr>
            <a:xfrm>
              <a:off x="5206898" y="305148"/>
              <a:ext cx="327727" cy="456396"/>
              <a:chOff x="4750976" y="539729"/>
              <a:chExt cx="327727" cy="456396"/>
            </a:xfrm>
          </p:grpSpPr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F6019831-2B9A-4CBF-BEAA-104BDD183250}"/>
                  </a:ext>
                </a:extLst>
              </p:cNvPr>
              <p:cNvSpPr txBox="1"/>
              <p:nvPr/>
            </p:nvSpPr>
            <p:spPr>
              <a:xfrm>
                <a:off x="4750976" y="626793"/>
                <a:ext cx="218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e</a:t>
                </a:r>
                <a:endParaRPr lang="de-CH" dirty="0"/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EA5448E7-F815-4046-803F-0E2255B943BA}"/>
                  </a:ext>
                </a:extLst>
              </p:cNvPr>
              <p:cNvSpPr txBox="1"/>
              <p:nvPr/>
            </p:nvSpPr>
            <p:spPr>
              <a:xfrm>
                <a:off x="4860218" y="539729"/>
                <a:ext cx="218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-</a:t>
                </a:r>
                <a:endParaRPr lang="de-CH" dirty="0"/>
              </a:p>
            </p:txBody>
          </p:sp>
        </p:grpSp>
        <p:cxnSp>
          <p:nvCxnSpPr>
            <p:cNvPr id="92" name="Connector: Curved 91">
              <a:extLst>
                <a:ext uri="{FF2B5EF4-FFF2-40B4-BE49-F238E27FC236}">
                  <a16:creationId xmlns:a16="http://schemas.microsoft.com/office/drawing/2014/main" id="{E1A1D936-3F9F-4F9C-9E04-7590F0C3B1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57975" y="617894"/>
              <a:ext cx="1274158" cy="560214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F9B2241-1C10-4DB7-839E-937A38113B9E}"/>
              </a:ext>
            </a:extLst>
          </p:cNvPr>
          <p:cNvGrpSpPr/>
          <p:nvPr/>
        </p:nvGrpSpPr>
        <p:grpSpPr>
          <a:xfrm>
            <a:off x="7460486" y="5557947"/>
            <a:ext cx="1589851" cy="884916"/>
            <a:chOff x="6857021" y="4548441"/>
            <a:chExt cx="1589851" cy="884916"/>
          </a:xfrm>
        </p:grpSpPr>
        <p:cxnSp>
          <p:nvCxnSpPr>
            <p:cNvPr id="87" name="Connector: Curved 86">
              <a:extLst>
                <a:ext uri="{FF2B5EF4-FFF2-40B4-BE49-F238E27FC236}">
                  <a16:creationId xmlns:a16="http://schemas.microsoft.com/office/drawing/2014/main" id="{42FB0323-6B1B-4546-95D1-B04960B122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57021" y="4950315"/>
              <a:ext cx="1362068" cy="483042"/>
            </a:xfrm>
            <a:prstGeom prst="curvedConnector2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FC68E51C-D87D-4FD5-AECA-681990641347}"/>
                </a:ext>
              </a:extLst>
            </p:cNvPr>
            <p:cNvGrpSpPr/>
            <p:nvPr/>
          </p:nvGrpSpPr>
          <p:grpSpPr>
            <a:xfrm>
              <a:off x="8119145" y="4548441"/>
              <a:ext cx="327727" cy="456396"/>
              <a:chOff x="4750976" y="539729"/>
              <a:chExt cx="327727" cy="456396"/>
            </a:xfrm>
          </p:grpSpPr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37F87EE4-D84A-43AC-8EB8-9DD5E49473A7}"/>
                  </a:ext>
                </a:extLst>
              </p:cNvPr>
              <p:cNvSpPr txBox="1"/>
              <p:nvPr/>
            </p:nvSpPr>
            <p:spPr>
              <a:xfrm>
                <a:off x="4750976" y="626793"/>
                <a:ext cx="218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e</a:t>
                </a:r>
                <a:endParaRPr lang="de-CH" dirty="0"/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9D34D4C9-8DE5-44B3-9C15-0E1D5FE5F501}"/>
                  </a:ext>
                </a:extLst>
              </p:cNvPr>
              <p:cNvSpPr txBox="1"/>
              <p:nvPr/>
            </p:nvSpPr>
            <p:spPr>
              <a:xfrm>
                <a:off x="4860218" y="539729"/>
                <a:ext cx="218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-</a:t>
                </a:r>
                <a:endParaRPr lang="de-CH" dirty="0"/>
              </a:p>
            </p:txBody>
          </p: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65F7CCC-48DC-4E86-8921-D7278B83530B}"/>
              </a:ext>
            </a:extLst>
          </p:cNvPr>
          <p:cNvGrpSpPr/>
          <p:nvPr/>
        </p:nvGrpSpPr>
        <p:grpSpPr>
          <a:xfrm>
            <a:off x="9694305" y="1184996"/>
            <a:ext cx="442839" cy="386287"/>
            <a:chOff x="4171436" y="735015"/>
            <a:chExt cx="442839" cy="386287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A0A6978E-8D1E-4140-BB6C-AEAE5B290B56}"/>
                </a:ext>
              </a:extLst>
            </p:cNvPr>
            <p:cNvSpPr/>
            <p:nvPr/>
          </p:nvSpPr>
          <p:spPr>
            <a:xfrm>
              <a:off x="4171436" y="751298"/>
              <a:ext cx="350450" cy="35337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1CBBAA04-2F93-411F-A2F1-0157A773FAB6}"/>
                </a:ext>
              </a:extLst>
            </p:cNvPr>
            <p:cNvGrpSpPr/>
            <p:nvPr/>
          </p:nvGrpSpPr>
          <p:grpSpPr>
            <a:xfrm>
              <a:off x="4171436" y="735015"/>
              <a:ext cx="442839" cy="386287"/>
              <a:chOff x="4142951" y="508943"/>
              <a:chExt cx="442839" cy="349263"/>
            </a:xfrm>
          </p:grpSpPr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8909EBEB-E633-4552-8472-F043708D3921}"/>
                  </a:ext>
                </a:extLst>
              </p:cNvPr>
              <p:cNvSpPr txBox="1"/>
              <p:nvPr/>
            </p:nvSpPr>
            <p:spPr>
              <a:xfrm>
                <a:off x="4142951" y="581207"/>
                <a:ext cx="1979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/>
                  <a:t>H</a:t>
                </a:r>
                <a:endParaRPr lang="de-CH" sz="1200" b="1" dirty="0"/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EB669568-024A-4B93-A81E-CA43804453A0}"/>
                  </a:ext>
                </a:extLst>
              </p:cNvPr>
              <p:cNvSpPr txBox="1"/>
              <p:nvPr/>
            </p:nvSpPr>
            <p:spPr>
              <a:xfrm>
                <a:off x="4235340" y="508943"/>
                <a:ext cx="35045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000" b="1" dirty="0"/>
                  <a:t>+</a:t>
                </a:r>
                <a:endParaRPr lang="de-CH" sz="1000" b="1" dirty="0"/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7DE4919-FBD9-4500-AD8F-FFA121E02D2A}"/>
              </a:ext>
            </a:extLst>
          </p:cNvPr>
          <p:cNvGrpSpPr/>
          <p:nvPr/>
        </p:nvGrpSpPr>
        <p:grpSpPr>
          <a:xfrm>
            <a:off x="10000087" y="1715888"/>
            <a:ext cx="442839" cy="386287"/>
            <a:chOff x="4171436" y="735015"/>
            <a:chExt cx="442839" cy="386287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CD79F515-AC23-4D32-976B-5913B5106188}"/>
                </a:ext>
              </a:extLst>
            </p:cNvPr>
            <p:cNvSpPr/>
            <p:nvPr/>
          </p:nvSpPr>
          <p:spPr>
            <a:xfrm>
              <a:off x="4171436" y="751298"/>
              <a:ext cx="350450" cy="35337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F0D1C63F-EB36-4558-822A-19E83DFAEC61}"/>
                </a:ext>
              </a:extLst>
            </p:cNvPr>
            <p:cNvGrpSpPr/>
            <p:nvPr/>
          </p:nvGrpSpPr>
          <p:grpSpPr>
            <a:xfrm>
              <a:off x="4171436" y="735015"/>
              <a:ext cx="442839" cy="386287"/>
              <a:chOff x="4142951" y="508943"/>
              <a:chExt cx="442839" cy="349263"/>
            </a:xfrm>
          </p:grpSpPr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243B6548-E756-4ACE-A50F-F46983AF38D1}"/>
                  </a:ext>
                </a:extLst>
              </p:cNvPr>
              <p:cNvSpPr txBox="1"/>
              <p:nvPr/>
            </p:nvSpPr>
            <p:spPr>
              <a:xfrm>
                <a:off x="4142951" y="581207"/>
                <a:ext cx="1979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/>
                  <a:t>H</a:t>
                </a:r>
                <a:endParaRPr lang="de-CH" sz="1200" b="1" dirty="0"/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5E7E24A2-485C-4B68-8FC4-187CE1AE656B}"/>
                  </a:ext>
                </a:extLst>
              </p:cNvPr>
              <p:cNvSpPr txBox="1"/>
              <p:nvPr/>
            </p:nvSpPr>
            <p:spPr>
              <a:xfrm>
                <a:off x="4235340" y="508943"/>
                <a:ext cx="35045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000" b="1" dirty="0"/>
                  <a:t>+</a:t>
                </a:r>
                <a:endParaRPr lang="de-CH" sz="1000" b="1" dirty="0"/>
              </a:p>
            </p:txBody>
          </p:sp>
        </p:grp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C8906B1-2B27-4BF4-907F-45881651EAB3}"/>
              </a:ext>
            </a:extLst>
          </p:cNvPr>
          <p:cNvGrpSpPr/>
          <p:nvPr/>
        </p:nvGrpSpPr>
        <p:grpSpPr>
          <a:xfrm>
            <a:off x="9111758" y="1295780"/>
            <a:ext cx="442839" cy="386287"/>
            <a:chOff x="4171436" y="735015"/>
            <a:chExt cx="442839" cy="386287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D9B7AA8C-D40D-43B7-9870-01D3D21D894E}"/>
                </a:ext>
              </a:extLst>
            </p:cNvPr>
            <p:cNvSpPr/>
            <p:nvPr/>
          </p:nvSpPr>
          <p:spPr>
            <a:xfrm>
              <a:off x="4171436" y="751298"/>
              <a:ext cx="350450" cy="35337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6DAA783C-840D-4463-86C0-5E713B10EF51}"/>
                </a:ext>
              </a:extLst>
            </p:cNvPr>
            <p:cNvGrpSpPr/>
            <p:nvPr/>
          </p:nvGrpSpPr>
          <p:grpSpPr>
            <a:xfrm>
              <a:off x="4171436" y="735015"/>
              <a:ext cx="442839" cy="386287"/>
              <a:chOff x="4142951" y="508943"/>
              <a:chExt cx="442839" cy="349263"/>
            </a:xfrm>
          </p:grpSpPr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FBF8729B-6E22-44CD-9210-028937320803}"/>
                  </a:ext>
                </a:extLst>
              </p:cNvPr>
              <p:cNvSpPr txBox="1"/>
              <p:nvPr/>
            </p:nvSpPr>
            <p:spPr>
              <a:xfrm>
                <a:off x="4142951" y="581207"/>
                <a:ext cx="1979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/>
                  <a:t>H</a:t>
                </a:r>
                <a:endParaRPr lang="de-CH" sz="1200" b="1" dirty="0"/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EFE76A0-62FA-4680-AC92-FF0C889D50F0}"/>
                  </a:ext>
                </a:extLst>
              </p:cNvPr>
              <p:cNvSpPr txBox="1"/>
              <p:nvPr/>
            </p:nvSpPr>
            <p:spPr>
              <a:xfrm>
                <a:off x="4235340" y="508943"/>
                <a:ext cx="35045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000" b="1" dirty="0"/>
                  <a:t>+</a:t>
                </a:r>
                <a:endParaRPr lang="de-CH" sz="1000" b="1" dirty="0"/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BCBD3A1-8B6E-4843-9C16-AF4311BCB193}"/>
              </a:ext>
            </a:extLst>
          </p:cNvPr>
          <p:cNvGrpSpPr/>
          <p:nvPr/>
        </p:nvGrpSpPr>
        <p:grpSpPr>
          <a:xfrm>
            <a:off x="9100677" y="1988210"/>
            <a:ext cx="442839" cy="386287"/>
            <a:chOff x="4171436" y="735015"/>
            <a:chExt cx="442839" cy="386287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F75F779-17E8-418F-96D9-03D9CF2A1A68}"/>
                </a:ext>
              </a:extLst>
            </p:cNvPr>
            <p:cNvSpPr/>
            <p:nvPr/>
          </p:nvSpPr>
          <p:spPr>
            <a:xfrm>
              <a:off x="4171436" y="751298"/>
              <a:ext cx="350450" cy="35337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62B33CE1-2BA7-4DCC-B91C-01672BBB5093}"/>
                </a:ext>
              </a:extLst>
            </p:cNvPr>
            <p:cNvGrpSpPr/>
            <p:nvPr/>
          </p:nvGrpSpPr>
          <p:grpSpPr>
            <a:xfrm>
              <a:off x="4171436" y="735015"/>
              <a:ext cx="442839" cy="386287"/>
              <a:chOff x="4142951" y="508943"/>
              <a:chExt cx="442839" cy="349263"/>
            </a:xfrm>
          </p:grpSpPr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95D4E80B-FFFE-4657-A05C-5DC0419A7C46}"/>
                  </a:ext>
                </a:extLst>
              </p:cNvPr>
              <p:cNvSpPr txBox="1"/>
              <p:nvPr/>
            </p:nvSpPr>
            <p:spPr>
              <a:xfrm>
                <a:off x="4142951" y="581207"/>
                <a:ext cx="1979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/>
                  <a:t>H</a:t>
                </a:r>
                <a:endParaRPr lang="de-CH" sz="1200" b="1" dirty="0"/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E1CA6253-9F2D-45DF-9BF2-1F42AB4F5DAF}"/>
                  </a:ext>
                </a:extLst>
              </p:cNvPr>
              <p:cNvSpPr txBox="1"/>
              <p:nvPr/>
            </p:nvSpPr>
            <p:spPr>
              <a:xfrm>
                <a:off x="4235340" y="508943"/>
                <a:ext cx="35045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000" b="1" dirty="0"/>
                  <a:t>+</a:t>
                </a:r>
                <a:endParaRPr lang="de-CH" sz="1000" b="1" dirty="0"/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B2B3BEC-FD1B-4784-9519-01D8173D3D5C}"/>
              </a:ext>
            </a:extLst>
          </p:cNvPr>
          <p:cNvGrpSpPr/>
          <p:nvPr/>
        </p:nvGrpSpPr>
        <p:grpSpPr>
          <a:xfrm>
            <a:off x="7616069" y="1479253"/>
            <a:ext cx="1318922" cy="2568342"/>
            <a:chOff x="7207991" y="1006290"/>
            <a:chExt cx="1318922" cy="2541696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34A7B7F8-133A-468A-95C8-1DDC0EA79F29}"/>
                </a:ext>
              </a:extLst>
            </p:cNvPr>
            <p:cNvGrpSpPr/>
            <p:nvPr/>
          </p:nvGrpSpPr>
          <p:grpSpPr>
            <a:xfrm>
              <a:off x="7207991" y="1006290"/>
              <a:ext cx="1318922" cy="2541696"/>
              <a:chOff x="7207991" y="1006290"/>
              <a:chExt cx="1318922" cy="2541696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272BE97C-4013-45E2-9E6D-9DE4E13B7DEC}"/>
                  </a:ext>
                </a:extLst>
              </p:cNvPr>
              <p:cNvSpPr/>
              <p:nvPr/>
            </p:nvSpPr>
            <p:spPr>
              <a:xfrm>
                <a:off x="7207991" y="1077861"/>
                <a:ext cx="1318922" cy="2470125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70" name="Flowchart: Delay 69">
                <a:extLst>
                  <a:ext uri="{FF2B5EF4-FFF2-40B4-BE49-F238E27FC236}">
                    <a16:creationId xmlns:a16="http://schemas.microsoft.com/office/drawing/2014/main" id="{6DE4B4FA-3342-45D1-AE71-171B22BAB469}"/>
                  </a:ext>
                </a:extLst>
              </p:cNvPr>
              <p:cNvSpPr/>
              <p:nvPr/>
            </p:nvSpPr>
            <p:spPr>
              <a:xfrm rot="5400000">
                <a:off x="7597784" y="1023110"/>
                <a:ext cx="550544" cy="516903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dirty="0"/>
              </a:p>
            </p:txBody>
          </p:sp>
        </p:grp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40C66FD-C130-4A39-8DF7-7C782CC15CBE}"/>
                </a:ext>
              </a:extLst>
            </p:cNvPr>
            <p:cNvSpPr txBox="1"/>
            <p:nvPr/>
          </p:nvSpPr>
          <p:spPr>
            <a:xfrm>
              <a:off x="7291793" y="1765730"/>
              <a:ext cx="1189294" cy="1309709"/>
            </a:xfrm>
            <a:prstGeom prst="rect">
              <a:avLst/>
            </a:prstGeom>
            <a:noFill/>
            <a:effectLst>
              <a:innerShdw blurRad="114300">
                <a:prstClr val="black"/>
              </a:inn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b="1" dirty="0"/>
                <a:t>Enzym</a:t>
              </a:r>
            </a:p>
            <a:p>
              <a:pPr algn="ctr"/>
              <a:endParaRPr lang="de-DE" sz="1100" dirty="0"/>
            </a:p>
            <a:p>
              <a:pPr algn="ctr"/>
              <a:endParaRPr lang="de-DE" sz="1100" dirty="0"/>
            </a:p>
            <a:p>
              <a:pPr algn="ctr"/>
              <a:endParaRPr lang="de-DE" sz="1100" dirty="0"/>
            </a:p>
            <a:p>
              <a:pPr algn="ctr"/>
              <a:endParaRPr lang="de-DE" sz="1100" dirty="0"/>
            </a:p>
            <a:p>
              <a:pPr algn="ctr"/>
              <a:r>
                <a:rPr lang="de-DE" sz="1100" dirty="0"/>
                <a:t>NADP</a:t>
              </a:r>
              <a:r>
                <a:rPr lang="de-DE" sz="1100" baseline="30000" dirty="0"/>
                <a:t>+</a:t>
              </a:r>
              <a:r>
                <a:rPr lang="de-DE" sz="1100" dirty="0"/>
                <a:t> -Reduktase</a:t>
              </a:r>
              <a:endParaRPr lang="de-CH" sz="1100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779A049-1A37-41E7-A0F2-2C7DE9DEDB9D}"/>
              </a:ext>
            </a:extLst>
          </p:cNvPr>
          <p:cNvGrpSpPr/>
          <p:nvPr/>
        </p:nvGrpSpPr>
        <p:grpSpPr>
          <a:xfrm>
            <a:off x="9437220" y="3742749"/>
            <a:ext cx="608122" cy="415632"/>
            <a:chOff x="8708756" y="586627"/>
            <a:chExt cx="608122" cy="415632"/>
          </a:xfrm>
        </p:grpSpPr>
        <p:sp>
          <p:nvSpPr>
            <p:cNvPr id="65" name="Flowchart: Delay 64">
              <a:extLst>
                <a:ext uri="{FF2B5EF4-FFF2-40B4-BE49-F238E27FC236}">
                  <a16:creationId xmlns:a16="http://schemas.microsoft.com/office/drawing/2014/main" id="{7172F5BF-F26D-4086-97CE-B09BBA911792}"/>
                </a:ext>
              </a:extLst>
            </p:cNvPr>
            <p:cNvSpPr/>
            <p:nvPr/>
          </p:nvSpPr>
          <p:spPr>
            <a:xfrm rot="5400000">
              <a:off x="8790274" y="543843"/>
              <a:ext cx="415632" cy="501200"/>
            </a:xfrm>
            <a:prstGeom prst="flowChartDelay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82AFFFA-7110-40CE-83D8-191869316E6F}"/>
                </a:ext>
              </a:extLst>
            </p:cNvPr>
            <p:cNvSpPr txBox="1"/>
            <p:nvPr/>
          </p:nvSpPr>
          <p:spPr>
            <a:xfrm>
              <a:off x="8708756" y="610353"/>
              <a:ext cx="6081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b="1" dirty="0"/>
                <a:t>NADP</a:t>
              </a:r>
              <a:r>
                <a:rPr lang="de-DE" sz="1100" b="1" baseline="30000" dirty="0"/>
                <a:t>+</a:t>
              </a:r>
              <a:endParaRPr lang="de-CH" sz="1100" b="1" baseline="30000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C608C4A-7810-4729-9BBF-1E70F62C2F50}"/>
              </a:ext>
            </a:extLst>
          </p:cNvPr>
          <p:cNvGrpSpPr/>
          <p:nvPr/>
        </p:nvGrpSpPr>
        <p:grpSpPr>
          <a:xfrm>
            <a:off x="11151702" y="3762259"/>
            <a:ext cx="608122" cy="415632"/>
            <a:chOff x="8708756" y="586627"/>
            <a:chExt cx="608122" cy="415632"/>
          </a:xfrm>
        </p:grpSpPr>
        <p:sp>
          <p:nvSpPr>
            <p:cNvPr id="63" name="Flowchart: Delay 62">
              <a:extLst>
                <a:ext uri="{FF2B5EF4-FFF2-40B4-BE49-F238E27FC236}">
                  <a16:creationId xmlns:a16="http://schemas.microsoft.com/office/drawing/2014/main" id="{011B62EC-4508-45E3-A01F-4C071518A39E}"/>
                </a:ext>
              </a:extLst>
            </p:cNvPr>
            <p:cNvSpPr/>
            <p:nvPr/>
          </p:nvSpPr>
          <p:spPr>
            <a:xfrm rot="5400000">
              <a:off x="8790274" y="543843"/>
              <a:ext cx="415632" cy="501200"/>
            </a:xfrm>
            <a:prstGeom prst="flowChartDelay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3A76573-264B-44D6-BB9B-F76996C1D55E}"/>
                </a:ext>
              </a:extLst>
            </p:cNvPr>
            <p:cNvSpPr txBox="1"/>
            <p:nvPr/>
          </p:nvSpPr>
          <p:spPr>
            <a:xfrm>
              <a:off x="8708756" y="610353"/>
              <a:ext cx="6081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b="1" dirty="0"/>
                <a:t>NADP</a:t>
              </a:r>
              <a:r>
                <a:rPr lang="de-DE" sz="1100" b="1" baseline="30000" dirty="0"/>
                <a:t>+</a:t>
              </a:r>
              <a:endParaRPr lang="de-CH" sz="1100" b="1" baseline="30000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2C72A7C-2A0F-47D3-828D-95260F7FB0A9}"/>
              </a:ext>
            </a:extLst>
          </p:cNvPr>
          <p:cNvGrpSpPr/>
          <p:nvPr/>
        </p:nvGrpSpPr>
        <p:grpSpPr>
          <a:xfrm>
            <a:off x="10327368" y="3769219"/>
            <a:ext cx="608122" cy="415632"/>
            <a:chOff x="8708756" y="586627"/>
            <a:chExt cx="608122" cy="415632"/>
          </a:xfrm>
        </p:grpSpPr>
        <p:sp>
          <p:nvSpPr>
            <p:cNvPr id="61" name="Flowchart: Delay 60">
              <a:extLst>
                <a:ext uri="{FF2B5EF4-FFF2-40B4-BE49-F238E27FC236}">
                  <a16:creationId xmlns:a16="http://schemas.microsoft.com/office/drawing/2014/main" id="{69B91F30-9598-49D5-A8C6-1E41DBB17FCE}"/>
                </a:ext>
              </a:extLst>
            </p:cNvPr>
            <p:cNvSpPr/>
            <p:nvPr/>
          </p:nvSpPr>
          <p:spPr>
            <a:xfrm rot="5400000">
              <a:off x="8790274" y="543843"/>
              <a:ext cx="415632" cy="501200"/>
            </a:xfrm>
            <a:prstGeom prst="flowChartDelay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AFCB39C-813F-4790-AA37-6522C2C0BC44}"/>
                </a:ext>
              </a:extLst>
            </p:cNvPr>
            <p:cNvSpPr txBox="1"/>
            <p:nvPr/>
          </p:nvSpPr>
          <p:spPr>
            <a:xfrm>
              <a:off x="8708756" y="610353"/>
              <a:ext cx="6081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b="1" dirty="0"/>
                <a:t>NADP</a:t>
              </a:r>
              <a:r>
                <a:rPr lang="de-DE" sz="1100" b="1" baseline="30000" dirty="0"/>
                <a:t>+</a:t>
              </a:r>
              <a:endParaRPr lang="de-CH" sz="1100" b="1" baseline="30000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65C81D7-11FF-47C2-9249-74CDEC81A75A}"/>
              </a:ext>
            </a:extLst>
          </p:cNvPr>
          <p:cNvGrpSpPr/>
          <p:nvPr/>
        </p:nvGrpSpPr>
        <p:grpSpPr>
          <a:xfrm>
            <a:off x="10797838" y="912708"/>
            <a:ext cx="1318922" cy="2568342"/>
            <a:chOff x="7207991" y="1006290"/>
            <a:chExt cx="1318922" cy="2541696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808B377A-6CF8-4F69-8A38-D41D5BEF06AE}"/>
                </a:ext>
              </a:extLst>
            </p:cNvPr>
            <p:cNvGrpSpPr/>
            <p:nvPr/>
          </p:nvGrpSpPr>
          <p:grpSpPr>
            <a:xfrm>
              <a:off x="7207991" y="1006290"/>
              <a:ext cx="1318922" cy="2541696"/>
              <a:chOff x="7207991" y="1006290"/>
              <a:chExt cx="1318922" cy="2541696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0C8E4804-43B9-4184-8DE9-20F10861B087}"/>
                  </a:ext>
                </a:extLst>
              </p:cNvPr>
              <p:cNvSpPr/>
              <p:nvPr/>
            </p:nvSpPr>
            <p:spPr>
              <a:xfrm>
                <a:off x="7207991" y="1077861"/>
                <a:ext cx="1318922" cy="2470125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60" name="Flowchart: Delay 59">
                <a:extLst>
                  <a:ext uri="{FF2B5EF4-FFF2-40B4-BE49-F238E27FC236}">
                    <a16:creationId xmlns:a16="http://schemas.microsoft.com/office/drawing/2014/main" id="{552A4E91-7189-485F-A9D1-00F9BEDD640F}"/>
                  </a:ext>
                </a:extLst>
              </p:cNvPr>
              <p:cNvSpPr/>
              <p:nvPr/>
            </p:nvSpPr>
            <p:spPr>
              <a:xfrm rot="5400000">
                <a:off x="7597784" y="1023110"/>
                <a:ext cx="550544" cy="516903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dirty="0"/>
              </a:p>
            </p:txBody>
          </p: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54124D9-007F-4A87-B4C2-A4C56CAF5D2E}"/>
                </a:ext>
              </a:extLst>
            </p:cNvPr>
            <p:cNvSpPr txBox="1"/>
            <p:nvPr/>
          </p:nvSpPr>
          <p:spPr>
            <a:xfrm>
              <a:off x="7291793" y="1765730"/>
              <a:ext cx="1189294" cy="1309709"/>
            </a:xfrm>
            <a:prstGeom prst="rect">
              <a:avLst/>
            </a:prstGeom>
            <a:noFill/>
            <a:effectLst>
              <a:innerShdw blurRad="114300">
                <a:prstClr val="black"/>
              </a:inn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b="1" dirty="0"/>
                <a:t>Enzym</a:t>
              </a:r>
            </a:p>
            <a:p>
              <a:pPr algn="ctr"/>
              <a:endParaRPr lang="de-DE" sz="1100" dirty="0"/>
            </a:p>
            <a:p>
              <a:pPr algn="ctr"/>
              <a:endParaRPr lang="de-DE" sz="1100" dirty="0"/>
            </a:p>
            <a:p>
              <a:pPr algn="ctr"/>
              <a:endParaRPr lang="de-DE" sz="1100" dirty="0"/>
            </a:p>
            <a:p>
              <a:pPr algn="ctr"/>
              <a:endParaRPr lang="de-DE" sz="1100" dirty="0"/>
            </a:p>
            <a:p>
              <a:pPr algn="ctr"/>
              <a:r>
                <a:rPr lang="de-DE" sz="1100" dirty="0"/>
                <a:t>NADP</a:t>
              </a:r>
              <a:r>
                <a:rPr lang="de-DE" sz="1100" baseline="30000" dirty="0"/>
                <a:t>+</a:t>
              </a:r>
              <a:r>
                <a:rPr lang="de-DE" sz="1100" dirty="0"/>
                <a:t> -Reduktase</a:t>
              </a:r>
              <a:endParaRPr lang="de-CH" sz="1100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FDFD076-BD63-419D-9380-95E662BC28F2}"/>
              </a:ext>
            </a:extLst>
          </p:cNvPr>
          <p:cNvGrpSpPr/>
          <p:nvPr/>
        </p:nvGrpSpPr>
        <p:grpSpPr>
          <a:xfrm>
            <a:off x="10994547" y="4628106"/>
            <a:ext cx="940538" cy="874657"/>
            <a:chOff x="9421208" y="326881"/>
            <a:chExt cx="940538" cy="874657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13B75888-B992-4CCF-94C4-AE228517A8B0}"/>
                </a:ext>
              </a:extLst>
            </p:cNvPr>
            <p:cNvGrpSpPr/>
            <p:nvPr/>
          </p:nvGrpSpPr>
          <p:grpSpPr>
            <a:xfrm>
              <a:off x="9679509" y="326881"/>
              <a:ext cx="682237" cy="621457"/>
              <a:chOff x="8167563" y="430505"/>
              <a:chExt cx="682237" cy="621457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9EE3C36B-72E2-4B9A-9521-AFB9434A31D6}"/>
                  </a:ext>
                </a:extLst>
              </p:cNvPr>
              <p:cNvGrpSpPr/>
              <p:nvPr/>
            </p:nvGrpSpPr>
            <p:grpSpPr>
              <a:xfrm>
                <a:off x="8167563" y="430505"/>
                <a:ext cx="682237" cy="415632"/>
                <a:chOff x="8708755" y="586627"/>
                <a:chExt cx="682237" cy="415632"/>
              </a:xfrm>
            </p:grpSpPr>
            <p:sp>
              <p:nvSpPr>
                <p:cNvPr id="55" name="Flowchart: Delay 54">
                  <a:extLst>
                    <a:ext uri="{FF2B5EF4-FFF2-40B4-BE49-F238E27FC236}">
                      <a16:creationId xmlns:a16="http://schemas.microsoft.com/office/drawing/2014/main" id="{8849EDCB-7391-42EB-9F06-BFD97DBF313F}"/>
                    </a:ext>
                  </a:extLst>
                </p:cNvPr>
                <p:cNvSpPr/>
                <p:nvPr/>
              </p:nvSpPr>
              <p:spPr>
                <a:xfrm rot="5400000">
                  <a:off x="8790274" y="543843"/>
                  <a:ext cx="415632" cy="501200"/>
                </a:xfrm>
                <a:prstGeom prst="flowChartDelay">
                  <a:avLst/>
                </a:prstGeom>
                <a:solidFill>
                  <a:srgbClr val="F3C919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C047CBA3-1260-4058-9B5F-D01C8C9AC2B2}"/>
                    </a:ext>
                  </a:extLst>
                </p:cNvPr>
                <p:cNvSpPr txBox="1"/>
                <p:nvPr/>
              </p:nvSpPr>
              <p:spPr>
                <a:xfrm>
                  <a:off x="8708755" y="610353"/>
                  <a:ext cx="682237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100" b="1" dirty="0"/>
                    <a:t>NADPH</a:t>
                  </a:r>
                  <a:endParaRPr lang="de-CH" sz="1100" b="1" dirty="0"/>
                </a:p>
              </p:txBody>
            </p: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26600658-67EB-4FDA-98CA-A1F7CDA87D69}"/>
                  </a:ext>
                </a:extLst>
              </p:cNvPr>
              <p:cNvGrpSpPr/>
              <p:nvPr/>
            </p:nvGrpSpPr>
            <p:grpSpPr>
              <a:xfrm>
                <a:off x="8318214" y="665675"/>
                <a:ext cx="442839" cy="386287"/>
                <a:chOff x="4171436" y="735015"/>
                <a:chExt cx="442839" cy="386287"/>
              </a:xfrm>
            </p:grpSpPr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D0A56ECF-8E16-48D0-A1FB-BA1FE76256C6}"/>
                    </a:ext>
                  </a:extLst>
                </p:cNvPr>
                <p:cNvSpPr/>
                <p:nvPr/>
              </p:nvSpPr>
              <p:spPr>
                <a:xfrm>
                  <a:off x="4171436" y="751298"/>
                  <a:ext cx="350450" cy="35337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DAE4D956-B9C4-4CC5-922F-D9DD1CC89A0D}"/>
                    </a:ext>
                  </a:extLst>
                </p:cNvPr>
                <p:cNvGrpSpPr/>
                <p:nvPr/>
              </p:nvGrpSpPr>
              <p:grpSpPr>
                <a:xfrm>
                  <a:off x="4171436" y="735015"/>
                  <a:ext cx="442839" cy="386287"/>
                  <a:chOff x="4142951" y="508943"/>
                  <a:chExt cx="442839" cy="349263"/>
                </a:xfrm>
              </p:grpSpPr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BEBCD9C0-07CC-4527-B3F7-6FE6175CDAC3}"/>
                      </a:ext>
                    </a:extLst>
                  </p:cNvPr>
                  <p:cNvSpPr txBox="1"/>
                  <p:nvPr/>
                </p:nvSpPr>
                <p:spPr>
                  <a:xfrm>
                    <a:off x="4142951" y="581207"/>
                    <a:ext cx="197943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1200" b="1" dirty="0"/>
                      <a:t>H</a:t>
                    </a:r>
                    <a:endParaRPr lang="de-CH" sz="1200" b="1" dirty="0"/>
                  </a:p>
                </p:txBody>
              </p:sp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0F93FF5E-688D-45D3-B495-56A43AC4827D}"/>
                      </a:ext>
                    </a:extLst>
                  </p:cNvPr>
                  <p:cNvSpPr txBox="1"/>
                  <p:nvPr/>
                </p:nvSpPr>
                <p:spPr>
                  <a:xfrm>
                    <a:off x="4235340" y="508943"/>
                    <a:ext cx="350450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1000" b="1" dirty="0"/>
                      <a:t>+</a:t>
                    </a:r>
                    <a:endParaRPr lang="de-CH" sz="1000" b="1" dirty="0"/>
                  </a:p>
                </p:txBody>
              </p:sp>
            </p:grpSp>
          </p:grpSp>
        </p:grpSp>
        <p:cxnSp>
          <p:nvCxnSpPr>
            <p:cNvPr id="48" name="Connector: Curved 47">
              <a:extLst>
                <a:ext uri="{FF2B5EF4-FFF2-40B4-BE49-F238E27FC236}">
                  <a16:creationId xmlns:a16="http://schemas.microsoft.com/office/drawing/2014/main" id="{65602AA2-4ABB-49A4-A077-71BFF2284BD3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9369622" y="837270"/>
              <a:ext cx="415854" cy="312681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D714359-9B1A-45CE-86A9-3FA2A59C191C}"/>
              </a:ext>
            </a:extLst>
          </p:cNvPr>
          <p:cNvGrpSpPr/>
          <p:nvPr/>
        </p:nvGrpSpPr>
        <p:grpSpPr>
          <a:xfrm>
            <a:off x="9275532" y="5682509"/>
            <a:ext cx="1396387" cy="882922"/>
            <a:chOff x="7171765" y="49579"/>
            <a:chExt cx="1396387" cy="882922"/>
          </a:xfrm>
        </p:grpSpPr>
        <p:cxnSp>
          <p:nvCxnSpPr>
            <p:cNvPr id="35" name="Connector: Curved 34">
              <a:extLst>
                <a:ext uri="{FF2B5EF4-FFF2-40B4-BE49-F238E27FC236}">
                  <a16:creationId xmlns:a16="http://schemas.microsoft.com/office/drawing/2014/main" id="{EB756DE9-1386-495E-AB40-DE1DD3ECCBE8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7369793" y="523915"/>
              <a:ext cx="442287" cy="374886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F43C5D55-869D-4EF5-891E-AE52DBABB897}"/>
                </a:ext>
              </a:extLst>
            </p:cNvPr>
            <p:cNvGrpSpPr/>
            <p:nvPr/>
          </p:nvGrpSpPr>
          <p:grpSpPr>
            <a:xfrm>
              <a:off x="8125313" y="49579"/>
              <a:ext cx="442839" cy="386287"/>
              <a:chOff x="4171436" y="735015"/>
              <a:chExt cx="442839" cy="386287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C8B9CDF9-B56D-4CA7-B3D6-AE50EC88352F}"/>
                  </a:ext>
                </a:extLst>
              </p:cNvPr>
              <p:cNvSpPr/>
              <p:nvPr/>
            </p:nvSpPr>
            <p:spPr>
              <a:xfrm>
                <a:off x="4171436" y="751298"/>
                <a:ext cx="350450" cy="35337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8664D6FF-6E1A-4A2E-BFE7-3FB8B13603F4}"/>
                  </a:ext>
                </a:extLst>
              </p:cNvPr>
              <p:cNvGrpSpPr/>
              <p:nvPr/>
            </p:nvGrpSpPr>
            <p:grpSpPr>
              <a:xfrm>
                <a:off x="4171436" y="735015"/>
                <a:ext cx="442839" cy="386287"/>
                <a:chOff x="4142951" y="508943"/>
                <a:chExt cx="442839" cy="349263"/>
              </a:xfrm>
            </p:grpSpPr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2903B9CC-7ABC-474F-8002-C16D7EE46973}"/>
                    </a:ext>
                  </a:extLst>
                </p:cNvPr>
                <p:cNvSpPr txBox="1"/>
                <p:nvPr/>
              </p:nvSpPr>
              <p:spPr>
                <a:xfrm>
                  <a:off x="4142951" y="581207"/>
                  <a:ext cx="197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H</a:t>
                  </a:r>
                  <a:endParaRPr lang="de-CH" sz="1200" b="1" dirty="0"/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649F2BC9-1E13-454F-93B6-0BBD16BEF1BF}"/>
                    </a:ext>
                  </a:extLst>
                </p:cNvPr>
                <p:cNvSpPr txBox="1"/>
                <p:nvPr/>
              </p:nvSpPr>
              <p:spPr>
                <a:xfrm>
                  <a:off x="4235340" y="508943"/>
                  <a:ext cx="35045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000" b="1" dirty="0"/>
                    <a:t>+</a:t>
                  </a:r>
                  <a:endParaRPr lang="de-CH" sz="1000" b="1" dirty="0"/>
                </a:p>
              </p:txBody>
            </p:sp>
          </p:grp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22FCE56-C260-49ED-BAF1-BD9DCD35DCBA}"/>
                </a:ext>
              </a:extLst>
            </p:cNvPr>
            <p:cNvGrpSpPr/>
            <p:nvPr/>
          </p:nvGrpSpPr>
          <p:grpSpPr>
            <a:xfrm>
              <a:off x="7171765" y="74928"/>
              <a:ext cx="442839" cy="386287"/>
              <a:chOff x="4171436" y="735015"/>
              <a:chExt cx="442839" cy="386287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69DFAEFB-797A-41A5-9202-82603EAFB065}"/>
                  </a:ext>
                </a:extLst>
              </p:cNvPr>
              <p:cNvSpPr/>
              <p:nvPr/>
            </p:nvSpPr>
            <p:spPr>
              <a:xfrm>
                <a:off x="4171436" y="751298"/>
                <a:ext cx="350450" cy="35337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04B127C3-241B-431F-A28D-FAF0D4FE2CEE}"/>
                  </a:ext>
                </a:extLst>
              </p:cNvPr>
              <p:cNvGrpSpPr/>
              <p:nvPr/>
            </p:nvGrpSpPr>
            <p:grpSpPr>
              <a:xfrm>
                <a:off x="4171436" y="735015"/>
                <a:ext cx="442839" cy="386287"/>
                <a:chOff x="4142951" y="508943"/>
                <a:chExt cx="442839" cy="349263"/>
              </a:xfrm>
            </p:grpSpPr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80240A74-7709-4E62-8A4F-DE979CE4AA86}"/>
                    </a:ext>
                  </a:extLst>
                </p:cNvPr>
                <p:cNvSpPr txBox="1"/>
                <p:nvPr/>
              </p:nvSpPr>
              <p:spPr>
                <a:xfrm>
                  <a:off x="4142951" y="581207"/>
                  <a:ext cx="197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H</a:t>
                  </a:r>
                  <a:endParaRPr lang="de-CH" sz="1200" b="1" dirty="0"/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A5CC5689-2974-43DF-B7FE-784BAD0F8554}"/>
                    </a:ext>
                  </a:extLst>
                </p:cNvPr>
                <p:cNvSpPr txBox="1"/>
                <p:nvPr/>
              </p:nvSpPr>
              <p:spPr>
                <a:xfrm>
                  <a:off x="4235340" y="508943"/>
                  <a:ext cx="35045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000" b="1" dirty="0"/>
                    <a:t>+</a:t>
                  </a:r>
                  <a:endParaRPr lang="de-CH" sz="1000" b="1" dirty="0"/>
                </a:p>
              </p:txBody>
            </p:sp>
          </p:grpSp>
        </p:grpSp>
        <p:cxnSp>
          <p:nvCxnSpPr>
            <p:cNvPr id="38" name="Connector: Curved 37">
              <a:extLst>
                <a:ext uri="{FF2B5EF4-FFF2-40B4-BE49-F238E27FC236}">
                  <a16:creationId xmlns:a16="http://schemas.microsoft.com/office/drawing/2014/main" id="{002CDCEE-3B15-4BE4-9CDA-7FD0987B9E6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901264" y="522469"/>
              <a:ext cx="442287" cy="374886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uppieren 134">
            <a:extLst>
              <a:ext uri="{FF2B5EF4-FFF2-40B4-BE49-F238E27FC236}">
                <a16:creationId xmlns:a16="http://schemas.microsoft.com/office/drawing/2014/main" id="{388A265B-2260-47A7-89BA-7DBDF38576EE}"/>
              </a:ext>
            </a:extLst>
          </p:cNvPr>
          <p:cNvGrpSpPr>
            <a:grpSpLocks/>
          </p:cNvGrpSpPr>
          <p:nvPr/>
        </p:nvGrpSpPr>
        <p:grpSpPr bwMode="auto">
          <a:xfrm>
            <a:off x="231982" y="82551"/>
            <a:ext cx="7179320" cy="1739790"/>
            <a:chOff x="0" y="2204864"/>
            <a:chExt cx="9187579" cy="2038399"/>
          </a:xfrm>
        </p:grpSpPr>
        <p:grpSp>
          <p:nvGrpSpPr>
            <p:cNvPr id="149" name="Gruppieren 85">
              <a:extLst>
                <a:ext uri="{FF2B5EF4-FFF2-40B4-BE49-F238E27FC236}">
                  <a16:creationId xmlns:a16="http://schemas.microsoft.com/office/drawing/2014/main" id="{3CEAD598-FD1B-41B7-8CE4-42FBF4CBD8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204864"/>
              <a:ext cx="6115670" cy="1030287"/>
              <a:chOff x="395536" y="2348880"/>
              <a:chExt cx="6115670" cy="1030287"/>
            </a:xfrm>
          </p:grpSpPr>
          <p:pic>
            <p:nvPicPr>
              <p:cNvPr id="181" name="Picture 60">
                <a:extLst>
                  <a:ext uri="{FF2B5EF4-FFF2-40B4-BE49-F238E27FC236}">
                    <a16:creationId xmlns:a16="http://schemas.microsoft.com/office/drawing/2014/main" id="{54DAC4CA-D71C-43B0-9CCD-000C55E0CDF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536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2" name="Picture 61">
                <a:extLst>
                  <a:ext uri="{FF2B5EF4-FFF2-40B4-BE49-F238E27FC236}">
                    <a16:creationId xmlns:a16="http://schemas.microsoft.com/office/drawing/2014/main" id="{A19C3521-98BE-4452-B254-B8058646F44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7584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3" name="Picture 62">
                <a:extLst>
                  <a:ext uri="{FF2B5EF4-FFF2-40B4-BE49-F238E27FC236}">
                    <a16:creationId xmlns:a16="http://schemas.microsoft.com/office/drawing/2014/main" id="{97ADA163-44AE-49C7-A8DD-4B9BA4EAAE9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32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" name="Picture 63">
                <a:extLst>
                  <a:ext uri="{FF2B5EF4-FFF2-40B4-BE49-F238E27FC236}">
                    <a16:creationId xmlns:a16="http://schemas.microsoft.com/office/drawing/2014/main" id="{4E821D9D-21B6-44D8-8319-CFE9307B731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368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5" name="Picture 64">
                <a:extLst>
                  <a:ext uri="{FF2B5EF4-FFF2-40B4-BE49-F238E27FC236}">
                    <a16:creationId xmlns:a16="http://schemas.microsoft.com/office/drawing/2014/main" id="{003DF954-8478-4BEA-9ED1-27CD6393953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95736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6" name="Picture 65">
                <a:extLst>
                  <a:ext uri="{FF2B5EF4-FFF2-40B4-BE49-F238E27FC236}">
                    <a16:creationId xmlns:a16="http://schemas.microsoft.com/office/drawing/2014/main" id="{FB9DA300-7FAB-4713-8114-34E745CBED1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27784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7" name="Picture 66">
                <a:extLst>
                  <a:ext uri="{FF2B5EF4-FFF2-40B4-BE49-F238E27FC236}">
                    <a16:creationId xmlns:a16="http://schemas.microsoft.com/office/drawing/2014/main" id="{AC8E9DC4-2B6B-40DF-A3A9-76AD5553048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9832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8" name="Picture 67">
                <a:extLst>
                  <a:ext uri="{FF2B5EF4-FFF2-40B4-BE49-F238E27FC236}">
                    <a16:creationId xmlns:a16="http://schemas.microsoft.com/office/drawing/2014/main" id="{A49F72F5-435C-43AF-987E-80384030083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1880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9" name="Picture 68">
                <a:extLst>
                  <a:ext uri="{FF2B5EF4-FFF2-40B4-BE49-F238E27FC236}">
                    <a16:creationId xmlns:a16="http://schemas.microsoft.com/office/drawing/2014/main" id="{A22D673D-EEC4-402F-858E-45BFE64DDFE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2392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0" name="Picture 69">
                <a:extLst>
                  <a:ext uri="{FF2B5EF4-FFF2-40B4-BE49-F238E27FC236}">
                    <a16:creationId xmlns:a16="http://schemas.microsoft.com/office/drawing/2014/main" id="{463F096A-94A2-444D-AEF0-A2A5EE2D61A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5976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1" name="Picture 70">
                <a:extLst>
                  <a:ext uri="{FF2B5EF4-FFF2-40B4-BE49-F238E27FC236}">
                    <a16:creationId xmlns:a16="http://schemas.microsoft.com/office/drawing/2014/main" id="{0F5B612C-BB91-4F59-BC88-B433A541891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8024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2" name="Picture 71">
                <a:extLst>
                  <a:ext uri="{FF2B5EF4-FFF2-40B4-BE49-F238E27FC236}">
                    <a16:creationId xmlns:a16="http://schemas.microsoft.com/office/drawing/2014/main" id="{54A5F74E-6113-4CDF-9858-DD57DE66B0F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0072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3" name="Picture 84">
                <a:extLst>
                  <a:ext uri="{FF2B5EF4-FFF2-40B4-BE49-F238E27FC236}">
                    <a16:creationId xmlns:a16="http://schemas.microsoft.com/office/drawing/2014/main" id="{4CD66325-062F-456E-B8E6-CEA3282A642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52120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4" name="Picture 85">
                <a:extLst>
                  <a:ext uri="{FF2B5EF4-FFF2-40B4-BE49-F238E27FC236}">
                    <a16:creationId xmlns:a16="http://schemas.microsoft.com/office/drawing/2014/main" id="{1108F4F2-2193-40F3-AC07-CC40B8FE580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8416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50" name="Gruppieren 86">
              <a:extLst>
                <a:ext uri="{FF2B5EF4-FFF2-40B4-BE49-F238E27FC236}">
                  <a16:creationId xmlns:a16="http://schemas.microsoft.com/office/drawing/2014/main" id="{8501F2A9-CB51-4217-BBBB-8B7E8740A587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0" y="3212976"/>
              <a:ext cx="6115670" cy="1030287"/>
              <a:chOff x="395536" y="2348880"/>
              <a:chExt cx="6115670" cy="1030287"/>
            </a:xfrm>
          </p:grpSpPr>
          <p:pic>
            <p:nvPicPr>
              <p:cNvPr id="167" name="Picture 60">
                <a:extLst>
                  <a:ext uri="{FF2B5EF4-FFF2-40B4-BE49-F238E27FC236}">
                    <a16:creationId xmlns:a16="http://schemas.microsoft.com/office/drawing/2014/main" id="{36DABFBD-59B5-42F9-A485-0CE2FBDA6EA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536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8" name="Picture 61">
                <a:extLst>
                  <a:ext uri="{FF2B5EF4-FFF2-40B4-BE49-F238E27FC236}">
                    <a16:creationId xmlns:a16="http://schemas.microsoft.com/office/drawing/2014/main" id="{F3E47438-6832-4B6F-B6D8-2D0E964E82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7584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9" name="Picture 62">
                <a:extLst>
                  <a:ext uri="{FF2B5EF4-FFF2-40B4-BE49-F238E27FC236}">
                    <a16:creationId xmlns:a16="http://schemas.microsoft.com/office/drawing/2014/main" id="{3739593D-DD8A-42C2-91AF-0B8160DFFA8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32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0" name="Picture 63">
                <a:extLst>
                  <a:ext uri="{FF2B5EF4-FFF2-40B4-BE49-F238E27FC236}">
                    <a16:creationId xmlns:a16="http://schemas.microsoft.com/office/drawing/2014/main" id="{A2D82589-0332-4D28-B487-271555A26D0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368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1" name="Picture 64">
                <a:extLst>
                  <a:ext uri="{FF2B5EF4-FFF2-40B4-BE49-F238E27FC236}">
                    <a16:creationId xmlns:a16="http://schemas.microsoft.com/office/drawing/2014/main" id="{97F0A5A7-ADC7-492D-AF78-22F7C11DCE8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95736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2" name="Picture 65">
                <a:extLst>
                  <a:ext uri="{FF2B5EF4-FFF2-40B4-BE49-F238E27FC236}">
                    <a16:creationId xmlns:a16="http://schemas.microsoft.com/office/drawing/2014/main" id="{CB653A3B-5EA4-44FB-990A-014526ABF1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27784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3" name="Picture 66">
                <a:extLst>
                  <a:ext uri="{FF2B5EF4-FFF2-40B4-BE49-F238E27FC236}">
                    <a16:creationId xmlns:a16="http://schemas.microsoft.com/office/drawing/2014/main" id="{A10E4A1B-D006-42F7-8224-791A4D48F31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9832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4" name="Picture 67">
                <a:extLst>
                  <a:ext uri="{FF2B5EF4-FFF2-40B4-BE49-F238E27FC236}">
                    <a16:creationId xmlns:a16="http://schemas.microsoft.com/office/drawing/2014/main" id="{9B77900E-7A9A-4531-A702-B0DB2FBF71E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1880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5" name="Picture 68">
                <a:extLst>
                  <a:ext uri="{FF2B5EF4-FFF2-40B4-BE49-F238E27FC236}">
                    <a16:creationId xmlns:a16="http://schemas.microsoft.com/office/drawing/2014/main" id="{B60C29BA-4F5D-426D-8492-C155DBC79A7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2392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6" name="Picture 69">
                <a:extLst>
                  <a:ext uri="{FF2B5EF4-FFF2-40B4-BE49-F238E27FC236}">
                    <a16:creationId xmlns:a16="http://schemas.microsoft.com/office/drawing/2014/main" id="{897C0111-00FF-4BF6-B010-F583627B84F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5976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7" name="Picture 70">
                <a:extLst>
                  <a:ext uri="{FF2B5EF4-FFF2-40B4-BE49-F238E27FC236}">
                    <a16:creationId xmlns:a16="http://schemas.microsoft.com/office/drawing/2014/main" id="{C2338894-02FC-44F8-AC1B-DAE75229953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8024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8" name="Picture 71">
                <a:extLst>
                  <a:ext uri="{FF2B5EF4-FFF2-40B4-BE49-F238E27FC236}">
                    <a16:creationId xmlns:a16="http://schemas.microsoft.com/office/drawing/2014/main" id="{8BB4694A-83CE-4553-8683-233BB5844CB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0072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9" name="Picture 84">
                <a:extLst>
                  <a:ext uri="{FF2B5EF4-FFF2-40B4-BE49-F238E27FC236}">
                    <a16:creationId xmlns:a16="http://schemas.microsoft.com/office/drawing/2014/main" id="{84DE2C5B-CB2C-4D11-8788-C434130E799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52120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0" name="Picture 85">
                <a:extLst>
                  <a:ext uri="{FF2B5EF4-FFF2-40B4-BE49-F238E27FC236}">
                    <a16:creationId xmlns:a16="http://schemas.microsoft.com/office/drawing/2014/main" id="{E86B7616-2CA1-4997-B1DC-F952259EBDF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8416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51" name="Gruppieren 124">
              <a:extLst>
                <a:ext uri="{FF2B5EF4-FFF2-40B4-BE49-F238E27FC236}">
                  <a16:creationId xmlns:a16="http://schemas.microsoft.com/office/drawing/2014/main" id="{61E39E05-99B7-49FB-93A7-3FF49559F3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56176" y="2204864"/>
              <a:ext cx="2587278" cy="1030287"/>
              <a:chOff x="6156176" y="2204864"/>
              <a:chExt cx="2587278" cy="1030287"/>
            </a:xfrm>
          </p:grpSpPr>
          <p:pic>
            <p:nvPicPr>
              <p:cNvPr id="161" name="Picture 85">
                <a:extLst>
                  <a:ext uri="{FF2B5EF4-FFF2-40B4-BE49-F238E27FC236}">
                    <a16:creationId xmlns:a16="http://schemas.microsoft.com/office/drawing/2014/main" id="{9D43BC45-3657-45A7-9402-AEB6A07D011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56176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2" name="Picture 85">
                <a:extLst>
                  <a:ext uri="{FF2B5EF4-FFF2-40B4-BE49-F238E27FC236}">
                    <a16:creationId xmlns:a16="http://schemas.microsoft.com/office/drawing/2014/main" id="{83F40672-5A6F-45CF-B946-9B2863AB87E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88224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3" name="Picture 85">
                <a:extLst>
                  <a:ext uri="{FF2B5EF4-FFF2-40B4-BE49-F238E27FC236}">
                    <a16:creationId xmlns:a16="http://schemas.microsoft.com/office/drawing/2014/main" id="{5C30B570-4803-46C8-A242-CF2E6BC9C2B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20272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4" name="Picture 85">
                <a:extLst>
                  <a:ext uri="{FF2B5EF4-FFF2-40B4-BE49-F238E27FC236}">
                    <a16:creationId xmlns:a16="http://schemas.microsoft.com/office/drawing/2014/main" id="{91FAD42E-185E-4D7B-883F-1E9AA77C21D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52320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5" name="Picture 85">
                <a:extLst>
                  <a:ext uri="{FF2B5EF4-FFF2-40B4-BE49-F238E27FC236}">
                    <a16:creationId xmlns:a16="http://schemas.microsoft.com/office/drawing/2014/main" id="{48803D5B-AD49-4445-9AA5-9E203F6ACFA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4368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6" name="Picture 85">
                <a:extLst>
                  <a:ext uri="{FF2B5EF4-FFF2-40B4-BE49-F238E27FC236}">
                    <a16:creationId xmlns:a16="http://schemas.microsoft.com/office/drawing/2014/main" id="{C171E398-1F7D-4AE3-A248-504447D8E73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16416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52" name="Gruppieren 125">
              <a:extLst>
                <a:ext uri="{FF2B5EF4-FFF2-40B4-BE49-F238E27FC236}">
                  <a16:creationId xmlns:a16="http://schemas.microsoft.com/office/drawing/2014/main" id="{F05EAE93-969D-4760-B51B-0A870F91EBF4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6156176" y="3212976"/>
              <a:ext cx="2587278" cy="1030287"/>
              <a:chOff x="6156176" y="2204864"/>
              <a:chExt cx="2587278" cy="1030287"/>
            </a:xfrm>
          </p:grpSpPr>
          <p:pic>
            <p:nvPicPr>
              <p:cNvPr id="155" name="Picture 85">
                <a:extLst>
                  <a:ext uri="{FF2B5EF4-FFF2-40B4-BE49-F238E27FC236}">
                    <a16:creationId xmlns:a16="http://schemas.microsoft.com/office/drawing/2014/main" id="{89C3957F-28B2-473D-9978-4FD92360554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56176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6" name="Picture 85">
                <a:extLst>
                  <a:ext uri="{FF2B5EF4-FFF2-40B4-BE49-F238E27FC236}">
                    <a16:creationId xmlns:a16="http://schemas.microsoft.com/office/drawing/2014/main" id="{BB9E073E-765C-4079-8E1F-57996B9B2D3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88224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7" name="Picture 85">
                <a:extLst>
                  <a:ext uri="{FF2B5EF4-FFF2-40B4-BE49-F238E27FC236}">
                    <a16:creationId xmlns:a16="http://schemas.microsoft.com/office/drawing/2014/main" id="{04B0EB77-D0A4-4867-865E-D6655B03BF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20272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8" name="Picture 85">
                <a:extLst>
                  <a:ext uri="{FF2B5EF4-FFF2-40B4-BE49-F238E27FC236}">
                    <a16:creationId xmlns:a16="http://schemas.microsoft.com/office/drawing/2014/main" id="{839F8385-7E22-417C-9EE7-25F3B662746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52320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9" name="Picture 85">
                <a:extLst>
                  <a:ext uri="{FF2B5EF4-FFF2-40B4-BE49-F238E27FC236}">
                    <a16:creationId xmlns:a16="http://schemas.microsoft.com/office/drawing/2014/main" id="{AC2F1E92-E127-4298-B99D-D756167C8BD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4368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0" name="Picture 85">
                <a:extLst>
                  <a:ext uri="{FF2B5EF4-FFF2-40B4-BE49-F238E27FC236}">
                    <a16:creationId xmlns:a16="http://schemas.microsoft.com/office/drawing/2014/main" id="{453055B8-4F61-4017-8CBC-D1652EFD8BD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16416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53" name="Picture 85">
              <a:extLst>
                <a:ext uri="{FF2B5EF4-FFF2-40B4-BE49-F238E27FC236}">
                  <a16:creationId xmlns:a16="http://schemas.microsoft.com/office/drawing/2014/main" id="{8A4CF7EA-B5A4-4E35-80DF-C060956DA4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0541" y="2232325"/>
              <a:ext cx="427038" cy="1030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" name="Picture 85">
              <a:extLst>
                <a:ext uri="{FF2B5EF4-FFF2-40B4-BE49-F238E27FC236}">
                  <a16:creationId xmlns:a16="http://schemas.microsoft.com/office/drawing/2014/main" id="{025BD8C1-97AB-4018-A285-930EC99F06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8716962" y="3212976"/>
              <a:ext cx="427038" cy="1030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5" name="Gruppieren 134">
            <a:extLst>
              <a:ext uri="{FF2B5EF4-FFF2-40B4-BE49-F238E27FC236}">
                <a16:creationId xmlns:a16="http://schemas.microsoft.com/office/drawing/2014/main" id="{E17DE5F4-B5DE-46C9-9EB4-AAB20404086D}"/>
              </a:ext>
            </a:extLst>
          </p:cNvPr>
          <p:cNvGrpSpPr>
            <a:grpSpLocks/>
          </p:cNvGrpSpPr>
          <p:nvPr/>
        </p:nvGrpSpPr>
        <p:grpSpPr bwMode="auto">
          <a:xfrm>
            <a:off x="264256" y="2178721"/>
            <a:ext cx="7179320" cy="1739790"/>
            <a:chOff x="0" y="2204864"/>
            <a:chExt cx="9187579" cy="2038399"/>
          </a:xfrm>
        </p:grpSpPr>
        <p:grpSp>
          <p:nvGrpSpPr>
            <p:cNvPr id="196" name="Gruppieren 85">
              <a:extLst>
                <a:ext uri="{FF2B5EF4-FFF2-40B4-BE49-F238E27FC236}">
                  <a16:creationId xmlns:a16="http://schemas.microsoft.com/office/drawing/2014/main" id="{FEAD7E1E-6711-451E-8601-6418D0FC10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204864"/>
              <a:ext cx="6115670" cy="1030287"/>
              <a:chOff x="395536" y="2348880"/>
              <a:chExt cx="6115670" cy="1030287"/>
            </a:xfrm>
          </p:grpSpPr>
          <p:pic>
            <p:nvPicPr>
              <p:cNvPr id="228" name="Picture 60">
                <a:extLst>
                  <a:ext uri="{FF2B5EF4-FFF2-40B4-BE49-F238E27FC236}">
                    <a16:creationId xmlns:a16="http://schemas.microsoft.com/office/drawing/2014/main" id="{422A72E6-6FCC-48C5-9B57-76FF21E3BD6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536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9" name="Picture 61">
                <a:extLst>
                  <a:ext uri="{FF2B5EF4-FFF2-40B4-BE49-F238E27FC236}">
                    <a16:creationId xmlns:a16="http://schemas.microsoft.com/office/drawing/2014/main" id="{CFE3A9D5-287D-4929-B2C4-123B6CBF528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7584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0" name="Picture 62">
                <a:extLst>
                  <a:ext uri="{FF2B5EF4-FFF2-40B4-BE49-F238E27FC236}">
                    <a16:creationId xmlns:a16="http://schemas.microsoft.com/office/drawing/2014/main" id="{32906506-E0AE-4397-821C-B658168C7C0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32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1" name="Picture 63">
                <a:extLst>
                  <a:ext uri="{FF2B5EF4-FFF2-40B4-BE49-F238E27FC236}">
                    <a16:creationId xmlns:a16="http://schemas.microsoft.com/office/drawing/2014/main" id="{84B1EA36-7ADB-4FDF-A076-534B16986EC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368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2" name="Picture 64">
                <a:extLst>
                  <a:ext uri="{FF2B5EF4-FFF2-40B4-BE49-F238E27FC236}">
                    <a16:creationId xmlns:a16="http://schemas.microsoft.com/office/drawing/2014/main" id="{B6A9D3EF-49F5-4505-B5D5-BB44075E40A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95736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3" name="Picture 65">
                <a:extLst>
                  <a:ext uri="{FF2B5EF4-FFF2-40B4-BE49-F238E27FC236}">
                    <a16:creationId xmlns:a16="http://schemas.microsoft.com/office/drawing/2014/main" id="{489662E4-224F-48BA-9F7E-9FB2E13B542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27784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4" name="Picture 66">
                <a:extLst>
                  <a:ext uri="{FF2B5EF4-FFF2-40B4-BE49-F238E27FC236}">
                    <a16:creationId xmlns:a16="http://schemas.microsoft.com/office/drawing/2014/main" id="{1BE3463E-FEAD-4258-942B-2F9D906E54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9832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5" name="Picture 67">
                <a:extLst>
                  <a:ext uri="{FF2B5EF4-FFF2-40B4-BE49-F238E27FC236}">
                    <a16:creationId xmlns:a16="http://schemas.microsoft.com/office/drawing/2014/main" id="{7A703A29-4D95-40C7-9202-F85D1A9EC74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1880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6" name="Picture 68">
                <a:extLst>
                  <a:ext uri="{FF2B5EF4-FFF2-40B4-BE49-F238E27FC236}">
                    <a16:creationId xmlns:a16="http://schemas.microsoft.com/office/drawing/2014/main" id="{F91FBCC5-0BCE-4AAC-A70A-FB6255A22DD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2392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7" name="Picture 69">
                <a:extLst>
                  <a:ext uri="{FF2B5EF4-FFF2-40B4-BE49-F238E27FC236}">
                    <a16:creationId xmlns:a16="http://schemas.microsoft.com/office/drawing/2014/main" id="{E6FCCA75-81CE-4F96-8BA6-AB4B3A8ED5B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5976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8" name="Picture 70">
                <a:extLst>
                  <a:ext uri="{FF2B5EF4-FFF2-40B4-BE49-F238E27FC236}">
                    <a16:creationId xmlns:a16="http://schemas.microsoft.com/office/drawing/2014/main" id="{476A2541-560B-4A31-B031-965B6D5D7F1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8024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9" name="Picture 71">
                <a:extLst>
                  <a:ext uri="{FF2B5EF4-FFF2-40B4-BE49-F238E27FC236}">
                    <a16:creationId xmlns:a16="http://schemas.microsoft.com/office/drawing/2014/main" id="{C8C64B54-7A34-447B-8E66-0D72960F9DD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0072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0" name="Picture 84">
                <a:extLst>
                  <a:ext uri="{FF2B5EF4-FFF2-40B4-BE49-F238E27FC236}">
                    <a16:creationId xmlns:a16="http://schemas.microsoft.com/office/drawing/2014/main" id="{7E39E7DC-5052-4920-ADAD-63190464F83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52120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1" name="Picture 85">
                <a:extLst>
                  <a:ext uri="{FF2B5EF4-FFF2-40B4-BE49-F238E27FC236}">
                    <a16:creationId xmlns:a16="http://schemas.microsoft.com/office/drawing/2014/main" id="{2BA6D230-4B7E-44B2-B308-DDD267EF474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8416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97" name="Gruppieren 86">
              <a:extLst>
                <a:ext uri="{FF2B5EF4-FFF2-40B4-BE49-F238E27FC236}">
                  <a16:creationId xmlns:a16="http://schemas.microsoft.com/office/drawing/2014/main" id="{96567F9B-258A-40EF-A204-B1BCB4A959C4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0" y="3212976"/>
              <a:ext cx="6115670" cy="1030287"/>
              <a:chOff x="395536" y="2348880"/>
              <a:chExt cx="6115670" cy="1030287"/>
            </a:xfrm>
          </p:grpSpPr>
          <p:pic>
            <p:nvPicPr>
              <p:cNvPr id="214" name="Picture 60">
                <a:extLst>
                  <a:ext uri="{FF2B5EF4-FFF2-40B4-BE49-F238E27FC236}">
                    <a16:creationId xmlns:a16="http://schemas.microsoft.com/office/drawing/2014/main" id="{1845990A-BAC4-4777-9D5F-4601B50A26D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536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" name="Picture 61">
                <a:extLst>
                  <a:ext uri="{FF2B5EF4-FFF2-40B4-BE49-F238E27FC236}">
                    <a16:creationId xmlns:a16="http://schemas.microsoft.com/office/drawing/2014/main" id="{45317575-01EC-4055-8577-2E96AB73174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7584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6" name="Picture 62">
                <a:extLst>
                  <a:ext uri="{FF2B5EF4-FFF2-40B4-BE49-F238E27FC236}">
                    <a16:creationId xmlns:a16="http://schemas.microsoft.com/office/drawing/2014/main" id="{EFB747CB-4583-460A-B1CE-1DD6FB0C754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32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7" name="Picture 63">
                <a:extLst>
                  <a:ext uri="{FF2B5EF4-FFF2-40B4-BE49-F238E27FC236}">
                    <a16:creationId xmlns:a16="http://schemas.microsoft.com/office/drawing/2014/main" id="{DE2E62E1-9D1E-42C6-B69F-BF0B2023004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368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8" name="Picture 64">
                <a:extLst>
                  <a:ext uri="{FF2B5EF4-FFF2-40B4-BE49-F238E27FC236}">
                    <a16:creationId xmlns:a16="http://schemas.microsoft.com/office/drawing/2014/main" id="{D90F2E99-560C-43FE-913A-9C0EC0AF82B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95736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9" name="Picture 65">
                <a:extLst>
                  <a:ext uri="{FF2B5EF4-FFF2-40B4-BE49-F238E27FC236}">
                    <a16:creationId xmlns:a16="http://schemas.microsoft.com/office/drawing/2014/main" id="{00E3909B-E95B-4AFF-9354-4E1AC2A5639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27784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0" name="Picture 66">
                <a:extLst>
                  <a:ext uri="{FF2B5EF4-FFF2-40B4-BE49-F238E27FC236}">
                    <a16:creationId xmlns:a16="http://schemas.microsoft.com/office/drawing/2014/main" id="{CD075821-9A98-40EA-B70E-D209319FA87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9832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1" name="Picture 67">
                <a:extLst>
                  <a:ext uri="{FF2B5EF4-FFF2-40B4-BE49-F238E27FC236}">
                    <a16:creationId xmlns:a16="http://schemas.microsoft.com/office/drawing/2014/main" id="{0267E1E3-85FA-44ED-9FFF-D244F5D0D51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1880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2" name="Picture 68">
                <a:extLst>
                  <a:ext uri="{FF2B5EF4-FFF2-40B4-BE49-F238E27FC236}">
                    <a16:creationId xmlns:a16="http://schemas.microsoft.com/office/drawing/2014/main" id="{4DB19B07-D928-4EE9-86DC-B6FC2AF10ED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2392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3" name="Picture 69">
                <a:extLst>
                  <a:ext uri="{FF2B5EF4-FFF2-40B4-BE49-F238E27FC236}">
                    <a16:creationId xmlns:a16="http://schemas.microsoft.com/office/drawing/2014/main" id="{C874802E-39B4-4A3B-A588-37A5419F8B2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5976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4" name="Picture 70">
                <a:extLst>
                  <a:ext uri="{FF2B5EF4-FFF2-40B4-BE49-F238E27FC236}">
                    <a16:creationId xmlns:a16="http://schemas.microsoft.com/office/drawing/2014/main" id="{D9365F28-D7ED-4161-88A8-599CAE84FFF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8024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" name="Picture 71">
                <a:extLst>
                  <a:ext uri="{FF2B5EF4-FFF2-40B4-BE49-F238E27FC236}">
                    <a16:creationId xmlns:a16="http://schemas.microsoft.com/office/drawing/2014/main" id="{F2B042D7-0059-4FA7-A757-14366BA64A1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0072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6" name="Picture 84">
                <a:extLst>
                  <a:ext uri="{FF2B5EF4-FFF2-40B4-BE49-F238E27FC236}">
                    <a16:creationId xmlns:a16="http://schemas.microsoft.com/office/drawing/2014/main" id="{2989C05D-5583-4054-81E2-6EF1C0BB6A8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52120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7" name="Picture 85">
                <a:extLst>
                  <a:ext uri="{FF2B5EF4-FFF2-40B4-BE49-F238E27FC236}">
                    <a16:creationId xmlns:a16="http://schemas.microsoft.com/office/drawing/2014/main" id="{B7F58890-387D-4B95-9690-7965B6CAB44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8416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98" name="Gruppieren 124">
              <a:extLst>
                <a:ext uri="{FF2B5EF4-FFF2-40B4-BE49-F238E27FC236}">
                  <a16:creationId xmlns:a16="http://schemas.microsoft.com/office/drawing/2014/main" id="{B5ED252F-B181-4233-B45A-02121013CA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56176" y="2204864"/>
              <a:ext cx="2587278" cy="1030287"/>
              <a:chOff x="6156176" y="2204864"/>
              <a:chExt cx="2587278" cy="1030287"/>
            </a:xfrm>
          </p:grpSpPr>
          <p:pic>
            <p:nvPicPr>
              <p:cNvPr id="208" name="Picture 85">
                <a:extLst>
                  <a:ext uri="{FF2B5EF4-FFF2-40B4-BE49-F238E27FC236}">
                    <a16:creationId xmlns:a16="http://schemas.microsoft.com/office/drawing/2014/main" id="{5AD805A0-00BE-4FDB-9EA1-B351889186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56176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9" name="Picture 85">
                <a:extLst>
                  <a:ext uri="{FF2B5EF4-FFF2-40B4-BE49-F238E27FC236}">
                    <a16:creationId xmlns:a16="http://schemas.microsoft.com/office/drawing/2014/main" id="{30B4B02F-51FA-4AE8-AFBC-F6446EE96B4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88224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0" name="Picture 85">
                <a:extLst>
                  <a:ext uri="{FF2B5EF4-FFF2-40B4-BE49-F238E27FC236}">
                    <a16:creationId xmlns:a16="http://schemas.microsoft.com/office/drawing/2014/main" id="{30E3F10C-9ACE-4790-8E34-C8D47FD5112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20272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1" name="Picture 85">
                <a:extLst>
                  <a:ext uri="{FF2B5EF4-FFF2-40B4-BE49-F238E27FC236}">
                    <a16:creationId xmlns:a16="http://schemas.microsoft.com/office/drawing/2014/main" id="{F8FD1ADF-A2F7-49EF-93D0-C3A54356E4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52320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2" name="Picture 85">
                <a:extLst>
                  <a:ext uri="{FF2B5EF4-FFF2-40B4-BE49-F238E27FC236}">
                    <a16:creationId xmlns:a16="http://schemas.microsoft.com/office/drawing/2014/main" id="{A3B9F8D5-1C27-4CE5-BE73-7E0DA12BB1D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4368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3" name="Picture 85">
                <a:extLst>
                  <a:ext uri="{FF2B5EF4-FFF2-40B4-BE49-F238E27FC236}">
                    <a16:creationId xmlns:a16="http://schemas.microsoft.com/office/drawing/2014/main" id="{9522179D-C841-44BD-9D6B-DFB08E6330D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16416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99" name="Gruppieren 125">
              <a:extLst>
                <a:ext uri="{FF2B5EF4-FFF2-40B4-BE49-F238E27FC236}">
                  <a16:creationId xmlns:a16="http://schemas.microsoft.com/office/drawing/2014/main" id="{30CC8035-E0FD-49BE-9065-AAED09983FAD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6156176" y="3212976"/>
              <a:ext cx="2587278" cy="1030287"/>
              <a:chOff x="6156176" y="2204864"/>
              <a:chExt cx="2587278" cy="1030287"/>
            </a:xfrm>
          </p:grpSpPr>
          <p:pic>
            <p:nvPicPr>
              <p:cNvPr id="202" name="Picture 85">
                <a:extLst>
                  <a:ext uri="{FF2B5EF4-FFF2-40B4-BE49-F238E27FC236}">
                    <a16:creationId xmlns:a16="http://schemas.microsoft.com/office/drawing/2014/main" id="{9A484DF3-1E9D-469C-B290-DAAE28D2415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56176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3" name="Picture 85">
                <a:extLst>
                  <a:ext uri="{FF2B5EF4-FFF2-40B4-BE49-F238E27FC236}">
                    <a16:creationId xmlns:a16="http://schemas.microsoft.com/office/drawing/2014/main" id="{0D3DA57A-F58A-4487-B065-3BBB15B18F7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88224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4" name="Picture 85">
                <a:extLst>
                  <a:ext uri="{FF2B5EF4-FFF2-40B4-BE49-F238E27FC236}">
                    <a16:creationId xmlns:a16="http://schemas.microsoft.com/office/drawing/2014/main" id="{249E8C49-CE74-4BF0-8E84-B4B3E601BC0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20272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" name="Picture 85">
                <a:extLst>
                  <a:ext uri="{FF2B5EF4-FFF2-40B4-BE49-F238E27FC236}">
                    <a16:creationId xmlns:a16="http://schemas.microsoft.com/office/drawing/2014/main" id="{010D5BAE-2D6F-4569-B955-594507B551D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52320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" name="Picture 85">
                <a:extLst>
                  <a:ext uri="{FF2B5EF4-FFF2-40B4-BE49-F238E27FC236}">
                    <a16:creationId xmlns:a16="http://schemas.microsoft.com/office/drawing/2014/main" id="{E59E0466-86C0-4B99-9B45-9752FB414CA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4368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7" name="Picture 85">
                <a:extLst>
                  <a:ext uri="{FF2B5EF4-FFF2-40B4-BE49-F238E27FC236}">
                    <a16:creationId xmlns:a16="http://schemas.microsoft.com/office/drawing/2014/main" id="{D0BF526B-DC36-4FCE-9AA7-7ED9232ABED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16416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0" name="Picture 85">
              <a:extLst>
                <a:ext uri="{FF2B5EF4-FFF2-40B4-BE49-F238E27FC236}">
                  <a16:creationId xmlns:a16="http://schemas.microsoft.com/office/drawing/2014/main" id="{6C71A0BC-A530-4D06-A060-B8F65C998D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0541" y="2232325"/>
              <a:ext cx="427038" cy="1030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1" name="Picture 85">
              <a:extLst>
                <a:ext uri="{FF2B5EF4-FFF2-40B4-BE49-F238E27FC236}">
                  <a16:creationId xmlns:a16="http://schemas.microsoft.com/office/drawing/2014/main" id="{9AB44B0C-DD30-4CE5-B3E3-9CA570E54F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8716962" y="3212976"/>
              <a:ext cx="427038" cy="1030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4E02AA6A-D587-4FE0-9E7C-B1FCFD3E4C29}"/>
              </a:ext>
            </a:extLst>
          </p:cNvPr>
          <p:cNvGrpSpPr/>
          <p:nvPr/>
        </p:nvGrpSpPr>
        <p:grpSpPr>
          <a:xfrm>
            <a:off x="8249374" y="105989"/>
            <a:ext cx="3822182" cy="980845"/>
            <a:chOff x="563974" y="276289"/>
            <a:chExt cx="3822182" cy="980845"/>
          </a:xfrm>
        </p:grpSpPr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6BB8C50C-0280-41D0-AD61-B07088EF621D}"/>
                </a:ext>
              </a:extLst>
            </p:cNvPr>
            <p:cNvSpPr txBox="1"/>
            <p:nvPr/>
          </p:nvSpPr>
          <p:spPr>
            <a:xfrm>
              <a:off x="563974" y="283221"/>
              <a:ext cx="1128339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b="1" dirty="0"/>
                <a:t>Stroma</a:t>
              </a:r>
              <a:endParaRPr lang="de-CH" sz="2000" b="1" dirty="0"/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77250987-E888-4F21-8DDC-D969CDABFD89}"/>
                </a:ext>
              </a:extLst>
            </p:cNvPr>
            <p:cNvSpPr txBox="1"/>
            <p:nvPr/>
          </p:nvSpPr>
          <p:spPr>
            <a:xfrm>
              <a:off x="1812647" y="276289"/>
              <a:ext cx="2573509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b="1" dirty="0"/>
                <a:t>Thylakoidinnenraum</a:t>
              </a:r>
              <a:endParaRPr lang="de-CH" sz="2000" b="1" dirty="0"/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FAE5C908-2165-4176-8EB3-895EBCFE2C78}"/>
                </a:ext>
              </a:extLst>
            </p:cNvPr>
            <p:cNvSpPr txBox="1"/>
            <p:nvPr/>
          </p:nvSpPr>
          <p:spPr>
            <a:xfrm>
              <a:off x="812188" y="857024"/>
              <a:ext cx="2573509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b="1" dirty="0"/>
                <a:t>Thylakoidmembran</a:t>
              </a:r>
              <a:endParaRPr lang="de-CH" sz="2000" b="1" dirty="0"/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B9B38160-FDE0-44EA-836E-8B3232DBF5C5}"/>
              </a:ext>
            </a:extLst>
          </p:cNvPr>
          <p:cNvGrpSpPr/>
          <p:nvPr/>
        </p:nvGrpSpPr>
        <p:grpSpPr>
          <a:xfrm>
            <a:off x="5359394" y="4509981"/>
            <a:ext cx="1622895" cy="1985595"/>
            <a:chOff x="3546259" y="4602737"/>
            <a:chExt cx="1622895" cy="1985595"/>
          </a:xfrm>
        </p:grpSpPr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id="{85A2B2D2-22D3-49E8-B120-676848017F86}"/>
                </a:ext>
              </a:extLst>
            </p:cNvPr>
            <p:cNvGrpSpPr/>
            <p:nvPr/>
          </p:nvGrpSpPr>
          <p:grpSpPr>
            <a:xfrm>
              <a:off x="3546259" y="4602737"/>
              <a:ext cx="1622895" cy="1985595"/>
              <a:chOff x="1118835" y="1548292"/>
              <a:chExt cx="1622895" cy="1985595"/>
            </a:xfrm>
          </p:grpSpPr>
          <p:grpSp>
            <p:nvGrpSpPr>
              <p:cNvPr id="250" name="Group 249">
                <a:extLst>
                  <a:ext uri="{FF2B5EF4-FFF2-40B4-BE49-F238E27FC236}">
                    <a16:creationId xmlns:a16="http://schemas.microsoft.com/office/drawing/2014/main" id="{90946143-FBB7-4FE5-BC90-A11268972994}"/>
                  </a:ext>
                </a:extLst>
              </p:cNvPr>
              <p:cNvGrpSpPr/>
              <p:nvPr/>
            </p:nvGrpSpPr>
            <p:grpSpPr>
              <a:xfrm>
                <a:off x="1118835" y="1548292"/>
                <a:ext cx="1622895" cy="1985595"/>
                <a:chOff x="1118967" y="1541828"/>
                <a:chExt cx="1622895" cy="1985595"/>
              </a:xfrm>
            </p:grpSpPr>
            <p:grpSp>
              <p:nvGrpSpPr>
                <p:cNvPr id="252" name="Group 251">
                  <a:extLst>
                    <a:ext uri="{FF2B5EF4-FFF2-40B4-BE49-F238E27FC236}">
                      <a16:creationId xmlns:a16="http://schemas.microsoft.com/office/drawing/2014/main" id="{2F33877F-A5C0-4F0D-9E56-38FE9998F593}"/>
                    </a:ext>
                  </a:extLst>
                </p:cNvPr>
                <p:cNvGrpSpPr/>
                <p:nvPr/>
              </p:nvGrpSpPr>
              <p:grpSpPr>
                <a:xfrm>
                  <a:off x="1118967" y="1541828"/>
                  <a:ext cx="1622895" cy="1985595"/>
                  <a:chOff x="1118683" y="1589915"/>
                  <a:chExt cx="1622895" cy="1985595"/>
                </a:xfrm>
              </p:grpSpPr>
              <p:sp>
                <p:nvSpPr>
                  <p:cNvPr id="255" name="Flowchart: Delay 254">
                    <a:extLst>
                      <a:ext uri="{FF2B5EF4-FFF2-40B4-BE49-F238E27FC236}">
                        <a16:creationId xmlns:a16="http://schemas.microsoft.com/office/drawing/2014/main" id="{2EE19C65-A3E4-4E12-81B8-155613D2613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009009" y="1862814"/>
                    <a:ext cx="1837489" cy="1587903"/>
                  </a:xfrm>
                  <a:prstGeom prst="flowChartDelay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effectLst>
                    <a:innerShdw blurRad="114300">
                      <a:prstClr val="black"/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256" name="Oval 255">
                    <a:extLst>
                      <a:ext uri="{FF2B5EF4-FFF2-40B4-BE49-F238E27FC236}">
                        <a16:creationId xmlns:a16="http://schemas.microsoft.com/office/drawing/2014/main" id="{56CFE040-89B0-4A3B-849E-CE83E9BAD701}"/>
                      </a:ext>
                    </a:extLst>
                  </p:cNvPr>
                  <p:cNvSpPr/>
                  <p:nvPr/>
                </p:nvSpPr>
                <p:spPr>
                  <a:xfrm>
                    <a:off x="1118683" y="1608590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257" name="TextBox 256">
                    <a:extLst>
                      <a:ext uri="{FF2B5EF4-FFF2-40B4-BE49-F238E27FC236}">
                        <a16:creationId xmlns:a16="http://schemas.microsoft.com/office/drawing/2014/main" id="{B186D17A-098C-4C4F-8E76-B66A4CE21460}"/>
                      </a:ext>
                    </a:extLst>
                  </p:cNvPr>
                  <p:cNvSpPr txBox="1"/>
                  <p:nvPr/>
                </p:nvSpPr>
                <p:spPr>
                  <a:xfrm>
                    <a:off x="1141796" y="3023966"/>
                    <a:ext cx="1587903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de-DE" sz="1400" b="1" dirty="0"/>
                      <a:t>Fotosystem I</a:t>
                    </a:r>
                  </a:p>
                  <a:p>
                    <a:pPr algn="ctr"/>
                    <a:r>
                      <a:rPr lang="de-DE" sz="1400" b="1" dirty="0"/>
                      <a:t>P700</a:t>
                    </a:r>
                    <a:endParaRPr lang="de-CH" sz="1400" b="1" dirty="0"/>
                  </a:p>
                </p:txBody>
              </p:sp>
              <p:sp>
                <p:nvSpPr>
                  <p:cNvPr id="258" name="Oval 257">
                    <a:extLst>
                      <a:ext uri="{FF2B5EF4-FFF2-40B4-BE49-F238E27FC236}">
                        <a16:creationId xmlns:a16="http://schemas.microsoft.com/office/drawing/2014/main" id="{206092F2-A50A-4E4F-8296-29E35558C9F3}"/>
                      </a:ext>
                    </a:extLst>
                  </p:cNvPr>
                  <p:cNvSpPr/>
                  <p:nvPr/>
                </p:nvSpPr>
                <p:spPr>
                  <a:xfrm>
                    <a:off x="1733620" y="1604014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259" name="Oval 258">
                    <a:extLst>
                      <a:ext uri="{FF2B5EF4-FFF2-40B4-BE49-F238E27FC236}">
                        <a16:creationId xmlns:a16="http://schemas.microsoft.com/office/drawing/2014/main" id="{A29616FF-F705-4B73-8600-01A84E691A47}"/>
                      </a:ext>
                    </a:extLst>
                  </p:cNvPr>
                  <p:cNvSpPr/>
                  <p:nvPr/>
                </p:nvSpPr>
                <p:spPr>
                  <a:xfrm>
                    <a:off x="1536265" y="1719571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114300">
                      <a:prstClr val="black"/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 dirty="0"/>
                  </a:p>
                </p:txBody>
              </p:sp>
              <p:sp>
                <p:nvSpPr>
                  <p:cNvPr id="260" name="Oval 259">
                    <a:extLst>
                      <a:ext uri="{FF2B5EF4-FFF2-40B4-BE49-F238E27FC236}">
                        <a16:creationId xmlns:a16="http://schemas.microsoft.com/office/drawing/2014/main" id="{4D9991F0-B648-48B4-A1A6-4B94DC926334}"/>
                      </a:ext>
                    </a:extLst>
                  </p:cNvPr>
                  <p:cNvSpPr/>
                  <p:nvPr/>
                </p:nvSpPr>
                <p:spPr>
                  <a:xfrm>
                    <a:off x="1733621" y="1853615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  <a:effectLst>
                    <a:innerShdw blurRad="114300">
                      <a:prstClr val="black"/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261" name="Oval 260">
                    <a:extLst>
                      <a:ext uri="{FF2B5EF4-FFF2-40B4-BE49-F238E27FC236}">
                        <a16:creationId xmlns:a16="http://schemas.microsoft.com/office/drawing/2014/main" id="{3AA10FE9-382E-4C9E-AA92-590577C09CB6}"/>
                      </a:ext>
                    </a:extLst>
                  </p:cNvPr>
                  <p:cNvSpPr/>
                  <p:nvPr/>
                </p:nvSpPr>
                <p:spPr>
                  <a:xfrm>
                    <a:off x="1959199" y="1855969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  <a:effectLst>
                    <a:innerShdw blurRad="114300">
                      <a:prstClr val="black"/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262" name="Oval 261">
                    <a:extLst>
                      <a:ext uri="{FF2B5EF4-FFF2-40B4-BE49-F238E27FC236}">
                        <a16:creationId xmlns:a16="http://schemas.microsoft.com/office/drawing/2014/main" id="{431D3FF7-5693-4B61-97FB-ED95D1C0E37E}"/>
                      </a:ext>
                    </a:extLst>
                  </p:cNvPr>
                  <p:cNvSpPr/>
                  <p:nvPr/>
                </p:nvSpPr>
                <p:spPr>
                  <a:xfrm>
                    <a:off x="2152770" y="1715909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263" name="Oval 262">
                    <a:extLst>
                      <a:ext uri="{FF2B5EF4-FFF2-40B4-BE49-F238E27FC236}">
                        <a16:creationId xmlns:a16="http://schemas.microsoft.com/office/drawing/2014/main" id="{BAF5A972-B008-42ED-A00A-09BA85EBF239}"/>
                      </a:ext>
                    </a:extLst>
                  </p:cNvPr>
                  <p:cNvSpPr/>
                  <p:nvPr/>
                </p:nvSpPr>
                <p:spPr>
                  <a:xfrm>
                    <a:off x="2307286" y="1592441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63500" dist="508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264" name="Oval 263">
                    <a:extLst>
                      <a:ext uri="{FF2B5EF4-FFF2-40B4-BE49-F238E27FC236}">
                        <a16:creationId xmlns:a16="http://schemas.microsoft.com/office/drawing/2014/main" id="{67BD7080-10E1-43E8-B990-E3A9D1549156}"/>
                      </a:ext>
                    </a:extLst>
                  </p:cNvPr>
                  <p:cNvSpPr/>
                  <p:nvPr/>
                </p:nvSpPr>
                <p:spPr>
                  <a:xfrm>
                    <a:off x="2400188" y="1809909"/>
                    <a:ext cx="220675" cy="246356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265" name="Oval 264">
                    <a:extLst>
                      <a:ext uri="{FF2B5EF4-FFF2-40B4-BE49-F238E27FC236}">
                        <a16:creationId xmlns:a16="http://schemas.microsoft.com/office/drawing/2014/main" id="{C8EAFD87-F945-4FDA-AE27-DC0EC4192D4B}"/>
                      </a:ext>
                    </a:extLst>
                  </p:cNvPr>
                  <p:cNvSpPr/>
                  <p:nvPr/>
                </p:nvSpPr>
                <p:spPr>
                  <a:xfrm>
                    <a:off x="2523093" y="1589915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</p:grpSp>
            <p:sp>
              <p:nvSpPr>
                <p:cNvPr id="253" name="Oval 252">
                  <a:extLst>
                    <a:ext uri="{FF2B5EF4-FFF2-40B4-BE49-F238E27FC236}">
                      <a16:creationId xmlns:a16="http://schemas.microsoft.com/office/drawing/2014/main" id="{1B07B9ED-5ABC-48D8-B97E-B06CC22AB5D5}"/>
                    </a:ext>
                  </a:extLst>
                </p:cNvPr>
                <p:cNvSpPr/>
                <p:nvPr/>
              </p:nvSpPr>
              <p:spPr>
                <a:xfrm>
                  <a:off x="1344088" y="1560462"/>
                  <a:ext cx="218485" cy="230693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254" name="Oval 253">
                  <a:extLst>
                    <a:ext uri="{FF2B5EF4-FFF2-40B4-BE49-F238E27FC236}">
                      <a16:creationId xmlns:a16="http://schemas.microsoft.com/office/drawing/2014/main" id="{278CBFF1-3DB1-4E71-98D2-D401CD1B39B9}"/>
                    </a:ext>
                  </a:extLst>
                </p:cNvPr>
                <p:cNvSpPr/>
                <p:nvPr/>
              </p:nvSpPr>
              <p:spPr>
                <a:xfrm>
                  <a:off x="1958046" y="1559495"/>
                  <a:ext cx="218485" cy="230693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 dirty="0"/>
                </a:p>
              </p:txBody>
            </p:sp>
          </p:grpSp>
          <p:sp>
            <p:nvSpPr>
              <p:cNvPr id="251" name="Oval 250">
                <a:extLst>
                  <a:ext uri="{FF2B5EF4-FFF2-40B4-BE49-F238E27FC236}">
                    <a16:creationId xmlns:a16="http://schemas.microsoft.com/office/drawing/2014/main" id="{470F7DEF-E256-4D81-ADC4-75EA9393A975}"/>
                  </a:ext>
                </a:extLst>
              </p:cNvPr>
              <p:cNvSpPr/>
              <p:nvPr/>
            </p:nvSpPr>
            <p:spPr>
              <a:xfrm>
                <a:off x="1266288" y="1765730"/>
                <a:ext cx="220675" cy="246356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dirty="0"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D93CA9EE-1A9A-423D-8F8A-C2E750DC460C}"/>
                </a:ext>
              </a:extLst>
            </p:cNvPr>
            <p:cNvSpPr txBox="1"/>
            <p:nvPr/>
          </p:nvSpPr>
          <p:spPr>
            <a:xfrm>
              <a:off x="4126475" y="4774360"/>
              <a:ext cx="333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</a:rPr>
                <a:t>+</a:t>
              </a:r>
              <a:endParaRPr lang="de-CH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D6C9D758-F75F-4BBC-AE7F-6350808C9FE2}"/>
              </a:ext>
            </a:extLst>
          </p:cNvPr>
          <p:cNvGrpSpPr/>
          <p:nvPr/>
        </p:nvGrpSpPr>
        <p:grpSpPr>
          <a:xfrm>
            <a:off x="9170842" y="2392229"/>
            <a:ext cx="1562237" cy="1560997"/>
            <a:chOff x="5250980" y="1319035"/>
            <a:chExt cx="1562237" cy="1560997"/>
          </a:xfrm>
        </p:grpSpPr>
        <p:sp>
          <p:nvSpPr>
            <p:cNvPr id="267" name="Chord 266">
              <a:extLst>
                <a:ext uri="{FF2B5EF4-FFF2-40B4-BE49-F238E27FC236}">
                  <a16:creationId xmlns:a16="http://schemas.microsoft.com/office/drawing/2014/main" id="{00B265D1-BF6D-4EED-BEAE-E45AD877271B}"/>
                </a:ext>
              </a:extLst>
            </p:cNvPr>
            <p:cNvSpPr/>
            <p:nvPr/>
          </p:nvSpPr>
          <p:spPr>
            <a:xfrm rot="6763593">
              <a:off x="5251600" y="1318415"/>
              <a:ext cx="1560997" cy="1562237"/>
            </a:xfrm>
            <a:prstGeom prst="chord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0F8C1089-F13F-47EE-B195-9365BCFE26FC}"/>
                </a:ext>
              </a:extLst>
            </p:cNvPr>
            <p:cNvSpPr txBox="1"/>
            <p:nvPr/>
          </p:nvSpPr>
          <p:spPr>
            <a:xfrm>
              <a:off x="5306349" y="1682379"/>
              <a:ext cx="14634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b="1" dirty="0"/>
                <a:t>Membranprotein</a:t>
              </a:r>
              <a:endParaRPr lang="de-CH" sz="1400" b="1" dirty="0"/>
            </a:p>
          </p:txBody>
        </p: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17A4CC42-809E-49C0-B6B0-44016F5D9A4E}"/>
              </a:ext>
            </a:extLst>
          </p:cNvPr>
          <p:cNvGrpSpPr/>
          <p:nvPr/>
        </p:nvGrpSpPr>
        <p:grpSpPr>
          <a:xfrm>
            <a:off x="1862440" y="4540655"/>
            <a:ext cx="1011430" cy="1819602"/>
            <a:chOff x="1862440" y="4540655"/>
            <a:chExt cx="1011430" cy="1819602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FC3DD03-90F6-45EB-906C-7C6BC518584C}"/>
                </a:ext>
              </a:extLst>
            </p:cNvPr>
            <p:cNvGrpSpPr/>
            <p:nvPr/>
          </p:nvGrpSpPr>
          <p:grpSpPr>
            <a:xfrm rot="3071234">
              <a:off x="1736641" y="4949765"/>
              <a:ext cx="1263028" cy="1011430"/>
              <a:chOff x="2668447" y="-306538"/>
              <a:chExt cx="1263028" cy="1011430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52CF5024-D835-4EBD-B255-3DB42973E3F1}"/>
                  </a:ext>
                </a:extLst>
              </p:cNvPr>
              <p:cNvGrpSpPr/>
              <p:nvPr/>
            </p:nvGrpSpPr>
            <p:grpSpPr>
              <a:xfrm>
                <a:off x="2668447" y="-306538"/>
                <a:ext cx="1204225" cy="951520"/>
                <a:chOff x="2614488" y="327714"/>
                <a:chExt cx="1204225" cy="951520"/>
              </a:xfrm>
            </p:grpSpPr>
            <p:cxnSp>
              <p:nvCxnSpPr>
                <p:cNvPr id="101" name="Connector: Curved 100">
                  <a:extLst>
                    <a:ext uri="{FF2B5EF4-FFF2-40B4-BE49-F238E27FC236}">
                      <a16:creationId xmlns:a16="http://schemas.microsoft.com/office/drawing/2014/main" id="{71B90FAC-3350-4908-BA9F-D8697D53B3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00226" y="710124"/>
                  <a:ext cx="248675" cy="189053"/>
                </a:xfrm>
                <a:prstGeom prst="curvedConnector3">
                  <a:avLst/>
                </a:prstGeom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Connector: Curved 101">
                  <a:extLst>
                    <a:ext uri="{FF2B5EF4-FFF2-40B4-BE49-F238E27FC236}">
                      <a16:creationId xmlns:a16="http://schemas.microsoft.com/office/drawing/2014/main" id="{E2352051-EB3A-4128-A509-A792D4F20C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35132" y="901128"/>
                  <a:ext cx="248675" cy="189053"/>
                </a:xfrm>
                <a:prstGeom prst="curvedConnector3">
                  <a:avLst/>
                </a:prstGeom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Connector: Curved 102">
                  <a:extLst>
                    <a:ext uri="{FF2B5EF4-FFF2-40B4-BE49-F238E27FC236}">
                      <a16:creationId xmlns:a16="http://schemas.microsoft.com/office/drawing/2014/main" id="{2D39E81C-B31C-4E6F-B4CF-35A11FFFF6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70038" y="1090181"/>
                  <a:ext cx="248675" cy="189053"/>
                </a:xfrm>
                <a:prstGeom prst="curvedConnector3">
                  <a:avLst>
                    <a:gd name="adj1" fmla="val 50001"/>
                  </a:avLst>
                </a:prstGeom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Connector: Curved 103">
                  <a:extLst>
                    <a:ext uri="{FF2B5EF4-FFF2-40B4-BE49-F238E27FC236}">
                      <a16:creationId xmlns:a16="http://schemas.microsoft.com/office/drawing/2014/main" id="{20D24450-15EB-4160-96A5-B4F09D15BD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55004" y="519120"/>
                  <a:ext cx="248675" cy="189053"/>
                </a:xfrm>
                <a:prstGeom prst="curvedConnector3">
                  <a:avLst/>
                </a:prstGeom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Connector: Curved 104">
                  <a:extLst>
                    <a:ext uri="{FF2B5EF4-FFF2-40B4-BE49-F238E27FC236}">
                      <a16:creationId xmlns:a16="http://schemas.microsoft.com/office/drawing/2014/main" id="{5AFB2CA4-B8B8-4E21-B94C-1D784573FE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14488" y="327714"/>
                  <a:ext cx="248675" cy="189053"/>
                </a:xfrm>
                <a:prstGeom prst="curvedConnector3">
                  <a:avLst/>
                </a:prstGeom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961F7242-72F7-426A-8F5D-A3D19E2946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49628" y="644982"/>
                <a:ext cx="81847" cy="59910"/>
              </a:xfrm>
              <a:prstGeom prst="straightConnector1">
                <a:avLst/>
              </a:prstGeom>
              <a:ln w="57150">
                <a:solidFill>
                  <a:schemeClr val="accent4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173C38CE-F5A5-4091-9D3A-42439E06522A}"/>
                </a:ext>
              </a:extLst>
            </p:cNvPr>
            <p:cNvSpPr/>
            <p:nvPr/>
          </p:nvSpPr>
          <p:spPr>
            <a:xfrm>
              <a:off x="2146132" y="4540655"/>
              <a:ext cx="418227" cy="181960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270" name="Rectangle 269">
            <a:extLst>
              <a:ext uri="{FF2B5EF4-FFF2-40B4-BE49-F238E27FC236}">
                <a16:creationId xmlns:a16="http://schemas.microsoft.com/office/drawing/2014/main" id="{3BAF25BA-76EB-4896-8F7D-F0DE3D576555}"/>
              </a:ext>
            </a:extLst>
          </p:cNvPr>
          <p:cNvSpPr/>
          <p:nvPr/>
        </p:nvSpPr>
        <p:spPr>
          <a:xfrm rot="16200000">
            <a:off x="7746146" y="5246226"/>
            <a:ext cx="879359" cy="172902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E6AD77F5-D37E-4EF7-ADF8-068392C67FBA}"/>
              </a:ext>
            </a:extLst>
          </p:cNvPr>
          <p:cNvSpPr/>
          <p:nvPr/>
        </p:nvSpPr>
        <p:spPr>
          <a:xfrm rot="16200000">
            <a:off x="10840051" y="4462829"/>
            <a:ext cx="1215085" cy="128501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7566AB36-EA55-47B2-B915-1289E354D53A}"/>
              </a:ext>
            </a:extLst>
          </p:cNvPr>
          <p:cNvSpPr/>
          <p:nvPr/>
        </p:nvSpPr>
        <p:spPr>
          <a:xfrm rot="16200000">
            <a:off x="9414527" y="5366292"/>
            <a:ext cx="1047279" cy="15153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71EB5D5D-EA8E-4778-A912-B428A04E47F2}"/>
              </a:ext>
            </a:extLst>
          </p:cNvPr>
          <p:cNvSpPr/>
          <p:nvPr/>
        </p:nvSpPr>
        <p:spPr>
          <a:xfrm rot="16200000">
            <a:off x="7760726" y="4130954"/>
            <a:ext cx="850206" cy="172902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DC01F7DE-2394-4EE7-8556-86CF57266342}"/>
              </a:ext>
            </a:extLst>
          </p:cNvPr>
          <p:cNvSpPr/>
          <p:nvPr/>
        </p:nvSpPr>
        <p:spPr>
          <a:xfrm rot="16200000">
            <a:off x="9527873" y="4540535"/>
            <a:ext cx="769670" cy="82932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04466D-736C-4564-9131-D9977EFE168F}"/>
              </a:ext>
            </a:extLst>
          </p:cNvPr>
          <p:cNvGrpSpPr/>
          <p:nvPr/>
        </p:nvGrpSpPr>
        <p:grpSpPr>
          <a:xfrm>
            <a:off x="239293" y="4529485"/>
            <a:ext cx="1622895" cy="1985595"/>
            <a:chOff x="239293" y="4529485"/>
            <a:chExt cx="1622895" cy="1985595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54DFD79-43C9-4B99-8700-A06CEAF612C1}"/>
                </a:ext>
              </a:extLst>
            </p:cNvPr>
            <p:cNvGrpSpPr/>
            <p:nvPr/>
          </p:nvGrpSpPr>
          <p:grpSpPr>
            <a:xfrm>
              <a:off x="239293" y="4529485"/>
              <a:ext cx="1622895" cy="1985595"/>
              <a:chOff x="1118835" y="1548292"/>
              <a:chExt cx="1622895" cy="1985595"/>
            </a:xfrm>
          </p:grpSpPr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7B638EA8-D20A-4CAF-A9F7-52354B5A530B}"/>
                  </a:ext>
                </a:extLst>
              </p:cNvPr>
              <p:cNvGrpSpPr/>
              <p:nvPr/>
            </p:nvGrpSpPr>
            <p:grpSpPr>
              <a:xfrm>
                <a:off x="1118835" y="1548292"/>
                <a:ext cx="1622895" cy="1985595"/>
                <a:chOff x="1118967" y="1541828"/>
                <a:chExt cx="1622895" cy="1985595"/>
              </a:xfrm>
            </p:grpSpPr>
            <p:grpSp>
              <p:nvGrpSpPr>
                <p:cNvPr id="126" name="Group 125">
                  <a:extLst>
                    <a:ext uri="{FF2B5EF4-FFF2-40B4-BE49-F238E27FC236}">
                      <a16:creationId xmlns:a16="http://schemas.microsoft.com/office/drawing/2014/main" id="{0D079AED-19DB-46DA-8B94-9967B2C540C9}"/>
                    </a:ext>
                  </a:extLst>
                </p:cNvPr>
                <p:cNvGrpSpPr/>
                <p:nvPr/>
              </p:nvGrpSpPr>
              <p:grpSpPr>
                <a:xfrm>
                  <a:off x="1118967" y="1541828"/>
                  <a:ext cx="1622895" cy="1985595"/>
                  <a:chOff x="1118683" y="1589915"/>
                  <a:chExt cx="1622895" cy="1985595"/>
                </a:xfrm>
              </p:grpSpPr>
              <p:sp>
                <p:nvSpPr>
                  <p:cNvPr id="129" name="Flowchart: Delay 128">
                    <a:extLst>
                      <a:ext uri="{FF2B5EF4-FFF2-40B4-BE49-F238E27FC236}">
                        <a16:creationId xmlns:a16="http://schemas.microsoft.com/office/drawing/2014/main" id="{39790472-A33D-4D2C-B482-688586FF89D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009009" y="1862814"/>
                    <a:ext cx="1837489" cy="1587903"/>
                  </a:xfrm>
                  <a:prstGeom prst="flowChartDelay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effectLst>
                    <a:innerShdw blurRad="114300">
                      <a:prstClr val="black"/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130" name="Oval 129">
                    <a:extLst>
                      <a:ext uri="{FF2B5EF4-FFF2-40B4-BE49-F238E27FC236}">
                        <a16:creationId xmlns:a16="http://schemas.microsoft.com/office/drawing/2014/main" id="{22973CEC-8F3D-4ABC-971D-FDE1F4265E32}"/>
                      </a:ext>
                    </a:extLst>
                  </p:cNvPr>
                  <p:cNvSpPr/>
                  <p:nvPr/>
                </p:nvSpPr>
                <p:spPr>
                  <a:xfrm>
                    <a:off x="1118683" y="1608590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 dirty="0"/>
                  </a:p>
                </p:txBody>
              </p:sp>
              <p:sp>
                <p:nvSpPr>
                  <p:cNvPr id="131" name="TextBox 130">
                    <a:extLst>
                      <a:ext uri="{FF2B5EF4-FFF2-40B4-BE49-F238E27FC236}">
                        <a16:creationId xmlns:a16="http://schemas.microsoft.com/office/drawing/2014/main" id="{036CDF41-12BD-405B-8D25-B31D465016FF}"/>
                      </a:ext>
                    </a:extLst>
                  </p:cNvPr>
                  <p:cNvSpPr txBox="1"/>
                  <p:nvPr/>
                </p:nvSpPr>
                <p:spPr>
                  <a:xfrm>
                    <a:off x="1149628" y="3032154"/>
                    <a:ext cx="1587903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r>
                      <a:rPr lang="de-DE" sz="1400" b="1" dirty="0"/>
                      <a:t>Fotosystem I</a:t>
                    </a:r>
                  </a:p>
                  <a:p>
                    <a:pPr algn="ctr"/>
                    <a:r>
                      <a:rPr lang="de-DE" sz="1400" b="1" dirty="0"/>
                      <a:t>P700</a:t>
                    </a:r>
                    <a:endParaRPr lang="de-CH" sz="1400" b="1" dirty="0"/>
                  </a:p>
                </p:txBody>
              </p:sp>
              <p:sp>
                <p:nvSpPr>
                  <p:cNvPr id="132" name="Oval 131">
                    <a:extLst>
                      <a:ext uri="{FF2B5EF4-FFF2-40B4-BE49-F238E27FC236}">
                        <a16:creationId xmlns:a16="http://schemas.microsoft.com/office/drawing/2014/main" id="{7DBDE0D9-CED0-45B4-8F8F-D231DA7B3A72}"/>
                      </a:ext>
                    </a:extLst>
                  </p:cNvPr>
                  <p:cNvSpPr/>
                  <p:nvPr/>
                </p:nvSpPr>
                <p:spPr>
                  <a:xfrm>
                    <a:off x="1733620" y="1604014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effectLst>
                    <a:innerShdw blurRad="114300">
                      <a:prstClr val="black"/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133" name="Oval 132">
                    <a:extLst>
                      <a:ext uri="{FF2B5EF4-FFF2-40B4-BE49-F238E27FC236}">
                        <a16:creationId xmlns:a16="http://schemas.microsoft.com/office/drawing/2014/main" id="{588115FB-3757-41BC-AEFE-5B5DA6FBECCA}"/>
                      </a:ext>
                    </a:extLst>
                  </p:cNvPr>
                  <p:cNvSpPr/>
                  <p:nvPr/>
                </p:nvSpPr>
                <p:spPr>
                  <a:xfrm>
                    <a:off x="1536265" y="1719571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 dirty="0"/>
                  </a:p>
                </p:txBody>
              </p:sp>
              <p:sp>
                <p:nvSpPr>
                  <p:cNvPr id="134" name="Oval 133">
                    <a:extLst>
                      <a:ext uri="{FF2B5EF4-FFF2-40B4-BE49-F238E27FC236}">
                        <a16:creationId xmlns:a16="http://schemas.microsoft.com/office/drawing/2014/main" id="{84A11825-E21C-41A3-84FA-1EACB0CA19B5}"/>
                      </a:ext>
                    </a:extLst>
                  </p:cNvPr>
                  <p:cNvSpPr/>
                  <p:nvPr/>
                </p:nvSpPr>
                <p:spPr>
                  <a:xfrm>
                    <a:off x="1733621" y="1853615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135" name="Oval 134">
                    <a:extLst>
                      <a:ext uri="{FF2B5EF4-FFF2-40B4-BE49-F238E27FC236}">
                        <a16:creationId xmlns:a16="http://schemas.microsoft.com/office/drawing/2014/main" id="{4FA53848-384C-47BC-9BA1-2EEF69B5D64F}"/>
                      </a:ext>
                    </a:extLst>
                  </p:cNvPr>
                  <p:cNvSpPr/>
                  <p:nvPr/>
                </p:nvSpPr>
                <p:spPr>
                  <a:xfrm>
                    <a:off x="1959199" y="1855969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136" name="Oval 135">
                    <a:extLst>
                      <a:ext uri="{FF2B5EF4-FFF2-40B4-BE49-F238E27FC236}">
                        <a16:creationId xmlns:a16="http://schemas.microsoft.com/office/drawing/2014/main" id="{1FE9309B-4F1D-44EF-B645-CA8C3E72F045}"/>
                      </a:ext>
                    </a:extLst>
                  </p:cNvPr>
                  <p:cNvSpPr/>
                  <p:nvPr/>
                </p:nvSpPr>
                <p:spPr>
                  <a:xfrm>
                    <a:off x="2152770" y="1715909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137" name="Oval 136">
                    <a:extLst>
                      <a:ext uri="{FF2B5EF4-FFF2-40B4-BE49-F238E27FC236}">
                        <a16:creationId xmlns:a16="http://schemas.microsoft.com/office/drawing/2014/main" id="{49C2AE62-C13C-4E31-B302-940C6F9E2063}"/>
                      </a:ext>
                    </a:extLst>
                  </p:cNvPr>
                  <p:cNvSpPr/>
                  <p:nvPr/>
                </p:nvSpPr>
                <p:spPr>
                  <a:xfrm>
                    <a:off x="2307286" y="1592441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114300">
                      <a:prstClr val="black"/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138" name="Oval 137">
                    <a:extLst>
                      <a:ext uri="{FF2B5EF4-FFF2-40B4-BE49-F238E27FC236}">
                        <a16:creationId xmlns:a16="http://schemas.microsoft.com/office/drawing/2014/main" id="{2E175303-A397-4B47-A201-A0A7C3FD9850}"/>
                      </a:ext>
                    </a:extLst>
                  </p:cNvPr>
                  <p:cNvSpPr/>
                  <p:nvPr/>
                </p:nvSpPr>
                <p:spPr>
                  <a:xfrm>
                    <a:off x="2400188" y="1809909"/>
                    <a:ext cx="220675" cy="246356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  <a:effectLst>
                    <a:innerShdw blurRad="63500" dist="508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139" name="Oval 138">
                    <a:extLst>
                      <a:ext uri="{FF2B5EF4-FFF2-40B4-BE49-F238E27FC236}">
                        <a16:creationId xmlns:a16="http://schemas.microsoft.com/office/drawing/2014/main" id="{66205925-0120-444C-9374-3A0097097DF9}"/>
                      </a:ext>
                    </a:extLst>
                  </p:cNvPr>
                  <p:cNvSpPr/>
                  <p:nvPr/>
                </p:nvSpPr>
                <p:spPr>
                  <a:xfrm>
                    <a:off x="2523093" y="1589915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</p:grpSp>
            <p:sp>
              <p:nvSpPr>
                <p:cNvPr id="127" name="Oval 126">
                  <a:extLst>
                    <a:ext uri="{FF2B5EF4-FFF2-40B4-BE49-F238E27FC236}">
                      <a16:creationId xmlns:a16="http://schemas.microsoft.com/office/drawing/2014/main" id="{B049A15C-1BB0-45F3-9EB7-24BADEBDDE7E}"/>
                    </a:ext>
                  </a:extLst>
                </p:cNvPr>
                <p:cNvSpPr/>
                <p:nvPr/>
              </p:nvSpPr>
              <p:spPr>
                <a:xfrm>
                  <a:off x="1344088" y="1560462"/>
                  <a:ext cx="218485" cy="230693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/>
                    <a:lightRig rig="threePt" dir="t"/>
                  </a:scene3d>
                  <a:sp3d extrusionH="57150"/>
                </a:bodyPr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2FFEC6B9-474A-4247-83E9-99776C651840}"/>
                    </a:ext>
                  </a:extLst>
                </p:cNvPr>
                <p:cNvSpPr/>
                <p:nvPr/>
              </p:nvSpPr>
              <p:spPr>
                <a:xfrm>
                  <a:off x="1958046" y="1559495"/>
                  <a:ext cx="218485" cy="230693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/>
                    <a:lightRig rig="threePt" dir="t"/>
                  </a:scene3d>
                  <a:sp3d extrusionH="57150"/>
                </a:bodyPr>
                <a:lstStyle/>
                <a:p>
                  <a:pPr algn="ctr"/>
                  <a:endParaRPr lang="de-CH"/>
                </a:p>
              </p:txBody>
            </p:sp>
          </p:grp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84BFAF2F-000A-4801-B275-A0DD212CDC18}"/>
                  </a:ext>
                </a:extLst>
              </p:cNvPr>
              <p:cNvSpPr/>
              <p:nvPr/>
            </p:nvSpPr>
            <p:spPr>
              <a:xfrm>
                <a:off x="1266288" y="1765730"/>
                <a:ext cx="220675" cy="246356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extrusionH="57150"/>
              </a:bodyPr>
              <a:lstStyle/>
              <a:p>
                <a:pPr algn="ctr"/>
                <a:endParaRPr lang="de-CH"/>
              </a:p>
            </p:txBody>
          </p:sp>
        </p:grp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6943C021-AF47-4C4E-86E6-BE9D4C389C01}"/>
                </a:ext>
              </a:extLst>
            </p:cNvPr>
            <p:cNvSpPr txBox="1"/>
            <p:nvPr/>
          </p:nvSpPr>
          <p:spPr>
            <a:xfrm>
              <a:off x="806520" y="4709813"/>
              <a:ext cx="333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</a:rPr>
                <a:t>+</a:t>
              </a:r>
              <a:endParaRPr lang="de-CH" dirty="0">
                <a:solidFill>
                  <a:schemeClr val="bg1"/>
                </a:solidFill>
              </a:endParaRPr>
            </a:p>
          </p:txBody>
        </p:sp>
      </p:grpSp>
      <p:sp>
        <p:nvSpPr>
          <p:cNvPr id="274" name="Textfeld 273">
            <a:extLst>
              <a:ext uri="{FF2B5EF4-FFF2-40B4-BE49-F238E27FC236}">
                <a16:creationId xmlns:a16="http://schemas.microsoft.com/office/drawing/2014/main" id="{25499E82-E373-40B4-86F3-73B4D9279A72}"/>
              </a:ext>
            </a:extLst>
          </p:cNvPr>
          <p:cNvSpPr txBox="1"/>
          <p:nvPr/>
        </p:nvSpPr>
        <p:spPr>
          <a:xfrm>
            <a:off x="0" y="6633028"/>
            <a:ext cx="18373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Abbildungen: Frank Harder, ZPG Biologie</a:t>
            </a:r>
          </a:p>
        </p:txBody>
      </p:sp>
    </p:spTree>
    <p:extLst>
      <p:ext uri="{BB962C8B-B14F-4D97-AF65-F5344CB8AC3E}">
        <p14:creationId xmlns:p14="http://schemas.microsoft.com/office/powerpoint/2010/main" val="347290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ruppieren 134">
            <a:extLst>
              <a:ext uri="{FF2B5EF4-FFF2-40B4-BE49-F238E27FC236}">
                <a16:creationId xmlns:a16="http://schemas.microsoft.com/office/drawing/2014/main" id="{2596C6CC-94D0-423C-AFAA-7FDCCF2D388B}"/>
              </a:ext>
            </a:extLst>
          </p:cNvPr>
          <p:cNvGrpSpPr>
            <a:grpSpLocks/>
          </p:cNvGrpSpPr>
          <p:nvPr/>
        </p:nvGrpSpPr>
        <p:grpSpPr bwMode="auto">
          <a:xfrm>
            <a:off x="199001" y="209558"/>
            <a:ext cx="7145267" cy="1739790"/>
            <a:chOff x="0" y="2204864"/>
            <a:chExt cx="9144000" cy="2038399"/>
          </a:xfrm>
        </p:grpSpPr>
        <p:grpSp>
          <p:nvGrpSpPr>
            <p:cNvPr id="110" name="Gruppieren 85">
              <a:extLst>
                <a:ext uri="{FF2B5EF4-FFF2-40B4-BE49-F238E27FC236}">
                  <a16:creationId xmlns:a16="http://schemas.microsoft.com/office/drawing/2014/main" id="{7AF8E7DF-1A6F-46AC-9D3B-ADCD33BE97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204864"/>
              <a:ext cx="6115670" cy="1030287"/>
              <a:chOff x="395536" y="2348880"/>
              <a:chExt cx="6115670" cy="1030287"/>
            </a:xfrm>
          </p:grpSpPr>
          <p:pic>
            <p:nvPicPr>
              <p:cNvPr id="142" name="Picture 60">
                <a:extLst>
                  <a:ext uri="{FF2B5EF4-FFF2-40B4-BE49-F238E27FC236}">
                    <a16:creationId xmlns:a16="http://schemas.microsoft.com/office/drawing/2014/main" id="{D36D1D40-4B9D-454A-90D6-949A2782E16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536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" name="Picture 61">
                <a:extLst>
                  <a:ext uri="{FF2B5EF4-FFF2-40B4-BE49-F238E27FC236}">
                    <a16:creationId xmlns:a16="http://schemas.microsoft.com/office/drawing/2014/main" id="{B2470511-6560-4587-AF42-E0EF82C800E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7584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4" name="Picture 62">
                <a:extLst>
                  <a:ext uri="{FF2B5EF4-FFF2-40B4-BE49-F238E27FC236}">
                    <a16:creationId xmlns:a16="http://schemas.microsoft.com/office/drawing/2014/main" id="{BE90C059-05B4-4CCA-9AE9-38F480393F9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32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5" name="Picture 63">
                <a:extLst>
                  <a:ext uri="{FF2B5EF4-FFF2-40B4-BE49-F238E27FC236}">
                    <a16:creationId xmlns:a16="http://schemas.microsoft.com/office/drawing/2014/main" id="{7E1B8AA7-0BCC-4E47-B953-0C3E7A4FD0C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368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6" name="Picture 64">
                <a:extLst>
                  <a:ext uri="{FF2B5EF4-FFF2-40B4-BE49-F238E27FC236}">
                    <a16:creationId xmlns:a16="http://schemas.microsoft.com/office/drawing/2014/main" id="{EF1055EA-80D1-4D66-9C2D-68CD5653C9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95736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7" name="Picture 65">
                <a:extLst>
                  <a:ext uri="{FF2B5EF4-FFF2-40B4-BE49-F238E27FC236}">
                    <a16:creationId xmlns:a16="http://schemas.microsoft.com/office/drawing/2014/main" id="{88BAC1E9-7650-452F-BB5A-C629FCD239A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27784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8" name="Picture 66">
                <a:extLst>
                  <a:ext uri="{FF2B5EF4-FFF2-40B4-BE49-F238E27FC236}">
                    <a16:creationId xmlns:a16="http://schemas.microsoft.com/office/drawing/2014/main" id="{57DB90FA-5840-47B5-A021-E83C6FE43D3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9832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9" name="Picture 67">
                <a:extLst>
                  <a:ext uri="{FF2B5EF4-FFF2-40B4-BE49-F238E27FC236}">
                    <a16:creationId xmlns:a16="http://schemas.microsoft.com/office/drawing/2014/main" id="{AA9230D1-A739-4F1A-9A28-35576B3651D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1880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0" name="Picture 68">
                <a:extLst>
                  <a:ext uri="{FF2B5EF4-FFF2-40B4-BE49-F238E27FC236}">
                    <a16:creationId xmlns:a16="http://schemas.microsoft.com/office/drawing/2014/main" id="{87C1B7C6-EC8C-41F2-ABC1-095CE97302C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2392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1" name="Picture 69">
                <a:extLst>
                  <a:ext uri="{FF2B5EF4-FFF2-40B4-BE49-F238E27FC236}">
                    <a16:creationId xmlns:a16="http://schemas.microsoft.com/office/drawing/2014/main" id="{52BD7FD6-9487-419B-A97A-28590064B2E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5976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2" name="Picture 70">
                <a:extLst>
                  <a:ext uri="{FF2B5EF4-FFF2-40B4-BE49-F238E27FC236}">
                    <a16:creationId xmlns:a16="http://schemas.microsoft.com/office/drawing/2014/main" id="{FF5E7E91-700B-4E97-A8C0-E7D751409C8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8024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" name="Picture 71">
                <a:extLst>
                  <a:ext uri="{FF2B5EF4-FFF2-40B4-BE49-F238E27FC236}">
                    <a16:creationId xmlns:a16="http://schemas.microsoft.com/office/drawing/2014/main" id="{E4E870AA-A250-49E3-A894-088BEC2ECF4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0072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4" name="Picture 84">
                <a:extLst>
                  <a:ext uri="{FF2B5EF4-FFF2-40B4-BE49-F238E27FC236}">
                    <a16:creationId xmlns:a16="http://schemas.microsoft.com/office/drawing/2014/main" id="{64B1EB0E-5E04-4A60-8540-2560A6697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52120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5" name="Picture 85">
                <a:extLst>
                  <a:ext uri="{FF2B5EF4-FFF2-40B4-BE49-F238E27FC236}">
                    <a16:creationId xmlns:a16="http://schemas.microsoft.com/office/drawing/2014/main" id="{3A9BEFB5-AF7E-427E-9E06-1089F8DF6E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8416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11" name="Gruppieren 86">
              <a:extLst>
                <a:ext uri="{FF2B5EF4-FFF2-40B4-BE49-F238E27FC236}">
                  <a16:creationId xmlns:a16="http://schemas.microsoft.com/office/drawing/2014/main" id="{090B9628-2A51-48BF-9AAE-DAE6668A8047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0" y="3212976"/>
              <a:ext cx="6115670" cy="1030287"/>
              <a:chOff x="395536" y="2348880"/>
              <a:chExt cx="6115670" cy="1030287"/>
            </a:xfrm>
          </p:grpSpPr>
          <p:pic>
            <p:nvPicPr>
              <p:cNvPr id="128" name="Picture 60">
                <a:extLst>
                  <a:ext uri="{FF2B5EF4-FFF2-40B4-BE49-F238E27FC236}">
                    <a16:creationId xmlns:a16="http://schemas.microsoft.com/office/drawing/2014/main" id="{6121236E-1664-4B5C-BC39-8EF5074ED27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536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9" name="Picture 61">
                <a:extLst>
                  <a:ext uri="{FF2B5EF4-FFF2-40B4-BE49-F238E27FC236}">
                    <a16:creationId xmlns:a16="http://schemas.microsoft.com/office/drawing/2014/main" id="{85543A0B-7423-4C45-99B3-DF573D7D84B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7584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0" name="Picture 62">
                <a:extLst>
                  <a:ext uri="{FF2B5EF4-FFF2-40B4-BE49-F238E27FC236}">
                    <a16:creationId xmlns:a16="http://schemas.microsoft.com/office/drawing/2014/main" id="{016447F6-988E-4F3C-AFAA-E0ADF917EA2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32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1" name="Picture 63">
                <a:extLst>
                  <a:ext uri="{FF2B5EF4-FFF2-40B4-BE49-F238E27FC236}">
                    <a16:creationId xmlns:a16="http://schemas.microsoft.com/office/drawing/2014/main" id="{6391CAF7-CA39-4A69-A9ED-2AB55A8E314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368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2" name="Picture 64">
                <a:extLst>
                  <a:ext uri="{FF2B5EF4-FFF2-40B4-BE49-F238E27FC236}">
                    <a16:creationId xmlns:a16="http://schemas.microsoft.com/office/drawing/2014/main" id="{7C50269A-FE4B-420F-AF7E-43CEC743424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95736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" name="Picture 65">
                <a:extLst>
                  <a:ext uri="{FF2B5EF4-FFF2-40B4-BE49-F238E27FC236}">
                    <a16:creationId xmlns:a16="http://schemas.microsoft.com/office/drawing/2014/main" id="{FAD1FAE7-2507-4B61-9AD6-B21B835C5E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27784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4" name="Picture 66">
                <a:extLst>
                  <a:ext uri="{FF2B5EF4-FFF2-40B4-BE49-F238E27FC236}">
                    <a16:creationId xmlns:a16="http://schemas.microsoft.com/office/drawing/2014/main" id="{5A786317-34E6-4DA9-A49F-67F193149F0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9832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5" name="Picture 67">
                <a:extLst>
                  <a:ext uri="{FF2B5EF4-FFF2-40B4-BE49-F238E27FC236}">
                    <a16:creationId xmlns:a16="http://schemas.microsoft.com/office/drawing/2014/main" id="{3A73C96E-AA3F-4209-A671-35867A20DEA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1880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6" name="Picture 68">
                <a:extLst>
                  <a:ext uri="{FF2B5EF4-FFF2-40B4-BE49-F238E27FC236}">
                    <a16:creationId xmlns:a16="http://schemas.microsoft.com/office/drawing/2014/main" id="{AE32715B-4263-4AF5-95DB-3B51C939BB5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2392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7" name="Picture 69">
                <a:extLst>
                  <a:ext uri="{FF2B5EF4-FFF2-40B4-BE49-F238E27FC236}">
                    <a16:creationId xmlns:a16="http://schemas.microsoft.com/office/drawing/2014/main" id="{CE776758-1783-4601-BDB7-84418B77B98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5976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8" name="Picture 70">
                <a:extLst>
                  <a:ext uri="{FF2B5EF4-FFF2-40B4-BE49-F238E27FC236}">
                    <a16:creationId xmlns:a16="http://schemas.microsoft.com/office/drawing/2014/main" id="{D2251840-4EC7-41FC-B82A-173C1F8D10C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8024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9" name="Picture 71">
                <a:extLst>
                  <a:ext uri="{FF2B5EF4-FFF2-40B4-BE49-F238E27FC236}">
                    <a16:creationId xmlns:a16="http://schemas.microsoft.com/office/drawing/2014/main" id="{CB1ED34D-28D1-4CAD-82E8-5F2583FC769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0072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0" name="Picture 84">
                <a:extLst>
                  <a:ext uri="{FF2B5EF4-FFF2-40B4-BE49-F238E27FC236}">
                    <a16:creationId xmlns:a16="http://schemas.microsoft.com/office/drawing/2014/main" id="{EF820B1A-B47D-479F-B30B-A3B6C5178D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52120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1" name="Picture 85">
                <a:extLst>
                  <a:ext uri="{FF2B5EF4-FFF2-40B4-BE49-F238E27FC236}">
                    <a16:creationId xmlns:a16="http://schemas.microsoft.com/office/drawing/2014/main" id="{56348E9F-736C-4FCC-847E-BF0F0D8D989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8416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12" name="Gruppieren 124">
              <a:extLst>
                <a:ext uri="{FF2B5EF4-FFF2-40B4-BE49-F238E27FC236}">
                  <a16:creationId xmlns:a16="http://schemas.microsoft.com/office/drawing/2014/main" id="{131FD0E9-A215-4D94-9A6D-6612BCF807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56176" y="2204864"/>
              <a:ext cx="2587278" cy="1030287"/>
              <a:chOff x="6156176" y="2204864"/>
              <a:chExt cx="2587278" cy="1030287"/>
            </a:xfrm>
          </p:grpSpPr>
          <p:pic>
            <p:nvPicPr>
              <p:cNvPr id="122" name="Picture 85">
                <a:extLst>
                  <a:ext uri="{FF2B5EF4-FFF2-40B4-BE49-F238E27FC236}">
                    <a16:creationId xmlns:a16="http://schemas.microsoft.com/office/drawing/2014/main" id="{A4D827BE-95FB-4C0F-A85C-09E5FAF29F7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56176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" name="Picture 85">
                <a:extLst>
                  <a:ext uri="{FF2B5EF4-FFF2-40B4-BE49-F238E27FC236}">
                    <a16:creationId xmlns:a16="http://schemas.microsoft.com/office/drawing/2014/main" id="{B29877AA-C6C6-4603-8114-92E15381BE5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88224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4" name="Picture 85">
                <a:extLst>
                  <a:ext uri="{FF2B5EF4-FFF2-40B4-BE49-F238E27FC236}">
                    <a16:creationId xmlns:a16="http://schemas.microsoft.com/office/drawing/2014/main" id="{FE14525A-675F-4FAF-813E-0A97706B3B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20272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5" name="Picture 85">
                <a:extLst>
                  <a:ext uri="{FF2B5EF4-FFF2-40B4-BE49-F238E27FC236}">
                    <a16:creationId xmlns:a16="http://schemas.microsoft.com/office/drawing/2014/main" id="{CFCA2E58-5160-4B4F-8D2B-398BC0AA3D8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52320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6" name="Picture 85">
                <a:extLst>
                  <a:ext uri="{FF2B5EF4-FFF2-40B4-BE49-F238E27FC236}">
                    <a16:creationId xmlns:a16="http://schemas.microsoft.com/office/drawing/2014/main" id="{507758FC-58BA-44DD-AA0D-3C2098DD307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4368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7" name="Picture 85">
                <a:extLst>
                  <a:ext uri="{FF2B5EF4-FFF2-40B4-BE49-F238E27FC236}">
                    <a16:creationId xmlns:a16="http://schemas.microsoft.com/office/drawing/2014/main" id="{30E087FB-1ED5-48DE-A6B7-E486A63B7C7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16416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13" name="Gruppieren 125">
              <a:extLst>
                <a:ext uri="{FF2B5EF4-FFF2-40B4-BE49-F238E27FC236}">
                  <a16:creationId xmlns:a16="http://schemas.microsoft.com/office/drawing/2014/main" id="{70F61827-6CAA-4306-9317-4576B67B030C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6156176" y="3212976"/>
              <a:ext cx="2587278" cy="1030287"/>
              <a:chOff x="6156176" y="2204864"/>
              <a:chExt cx="2587278" cy="1030287"/>
            </a:xfrm>
          </p:grpSpPr>
          <p:pic>
            <p:nvPicPr>
              <p:cNvPr id="116" name="Picture 85">
                <a:extLst>
                  <a:ext uri="{FF2B5EF4-FFF2-40B4-BE49-F238E27FC236}">
                    <a16:creationId xmlns:a16="http://schemas.microsoft.com/office/drawing/2014/main" id="{F3E911F0-7C42-423A-A1B9-F79251BFA2A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56176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7" name="Picture 85">
                <a:extLst>
                  <a:ext uri="{FF2B5EF4-FFF2-40B4-BE49-F238E27FC236}">
                    <a16:creationId xmlns:a16="http://schemas.microsoft.com/office/drawing/2014/main" id="{D0495469-B45F-4B77-82BD-39DC0CAC6BF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88224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8" name="Picture 85">
                <a:extLst>
                  <a:ext uri="{FF2B5EF4-FFF2-40B4-BE49-F238E27FC236}">
                    <a16:creationId xmlns:a16="http://schemas.microsoft.com/office/drawing/2014/main" id="{1CA1F158-5307-49B1-93A1-61584173316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20272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9" name="Picture 85">
                <a:extLst>
                  <a:ext uri="{FF2B5EF4-FFF2-40B4-BE49-F238E27FC236}">
                    <a16:creationId xmlns:a16="http://schemas.microsoft.com/office/drawing/2014/main" id="{FBCC31F7-E202-433D-85E2-ABD663D48ED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52320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0" name="Picture 85">
                <a:extLst>
                  <a:ext uri="{FF2B5EF4-FFF2-40B4-BE49-F238E27FC236}">
                    <a16:creationId xmlns:a16="http://schemas.microsoft.com/office/drawing/2014/main" id="{ED36A26C-CC4B-4BE6-AB75-AEBFCF56EEC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4368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1" name="Picture 85">
                <a:extLst>
                  <a:ext uri="{FF2B5EF4-FFF2-40B4-BE49-F238E27FC236}">
                    <a16:creationId xmlns:a16="http://schemas.microsoft.com/office/drawing/2014/main" id="{1C0E410A-791C-4C1B-AE6B-2C604E47FC8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16416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14" name="Picture 85">
              <a:extLst>
                <a:ext uri="{FF2B5EF4-FFF2-40B4-BE49-F238E27FC236}">
                  <a16:creationId xmlns:a16="http://schemas.microsoft.com/office/drawing/2014/main" id="{C8DE7264-F73A-4562-96A0-E604CD2A9A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16962" y="2204864"/>
              <a:ext cx="427038" cy="1030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" name="Picture 85">
              <a:extLst>
                <a:ext uri="{FF2B5EF4-FFF2-40B4-BE49-F238E27FC236}">
                  <a16:creationId xmlns:a16="http://schemas.microsoft.com/office/drawing/2014/main" id="{84490A7A-DE1A-452C-8073-213063DE96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8716962" y="3212976"/>
              <a:ext cx="427038" cy="1030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2C199A0-F6E0-4AFD-9129-7FAC30830B3D}"/>
              </a:ext>
            </a:extLst>
          </p:cNvPr>
          <p:cNvCxnSpPr/>
          <p:nvPr/>
        </p:nvCxnSpPr>
        <p:spPr>
          <a:xfrm>
            <a:off x="6020569" y="4929120"/>
            <a:ext cx="0" cy="12101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>
            <a:extLst>
              <a:ext uri="{FF2B5EF4-FFF2-40B4-BE49-F238E27FC236}">
                <a16:creationId xmlns:a16="http://schemas.microsoft.com/office/drawing/2014/main" id="{E87E3607-5B40-481A-A343-53C8066DB923}"/>
              </a:ext>
            </a:extLst>
          </p:cNvPr>
          <p:cNvCxnSpPr>
            <a:cxnSpLocks/>
          </p:cNvCxnSpPr>
          <p:nvPr/>
        </p:nvCxnSpPr>
        <p:spPr>
          <a:xfrm>
            <a:off x="7010574" y="5307389"/>
            <a:ext cx="0" cy="62051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D7C1CE93-596B-45DA-85B7-4A5A2A8F50BC}"/>
              </a:ext>
            </a:extLst>
          </p:cNvPr>
          <p:cNvGrpSpPr/>
          <p:nvPr/>
        </p:nvGrpSpPr>
        <p:grpSpPr>
          <a:xfrm>
            <a:off x="7962953" y="390388"/>
            <a:ext cx="1905012" cy="2933543"/>
            <a:chOff x="3953337" y="2444409"/>
            <a:chExt cx="1905012" cy="2933543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35FFAE3E-4558-4F3E-B10D-AF1796115731}"/>
                </a:ext>
              </a:extLst>
            </p:cNvPr>
            <p:cNvSpPr/>
            <p:nvPr/>
          </p:nvSpPr>
          <p:spPr>
            <a:xfrm>
              <a:off x="4122525" y="2484255"/>
              <a:ext cx="522711" cy="232319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50" name="Rectangle: Rounded Corners 249">
              <a:extLst>
                <a:ext uri="{FF2B5EF4-FFF2-40B4-BE49-F238E27FC236}">
                  <a16:creationId xmlns:a16="http://schemas.microsoft.com/office/drawing/2014/main" id="{ABC6ED5C-0BBF-471B-ADB7-6006A06D3AEE}"/>
                </a:ext>
              </a:extLst>
            </p:cNvPr>
            <p:cNvSpPr/>
            <p:nvPr/>
          </p:nvSpPr>
          <p:spPr>
            <a:xfrm>
              <a:off x="5089337" y="2489020"/>
              <a:ext cx="522711" cy="2318425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51" name="Rectangle: Rounded Corners 250">
              <a:extLst>
                <a:ext uri="{FF2B5EF4-FFF2-40B4-BE49-F238E27FC236}">
                  <a16:creationId xmlns:a16="http://schemas.microsoft.com/office/drawing/2014/main" id="{C9020CA9-5AC9-4865-A915-335E12ED99C2}"/>
                </a:ext>
              </a:extLst>
            </p:cNvPr>
            <p:cNvSpPr/>
            <p:nvPr/>
          </p:nvSpPr>
          <p:spPr>
            <a:xfrm>
              <a:off x="4645234" y="2444409"/>
              <a:ext cx="426725" cy="241004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" name="Chord 5">
              <a:extLst>
                <a:ext uri="{FF2B5EF4-FFF2-40B4-BE49-F238E27FC236}">
                  <a16:creationId xmlns:a16="http://schemas.microsoft.com/office/drawing/2014/main" id="{D073B143-841C-42E3-8BB1-0F01741290FF}"/>
                </a:ext>
              </a:extLst>
            </p:cNvPr>
            <p:cNvSpPr/>
            <p:nvPr/>
          </p:nvSpPr>
          <p:spPr>
            <a:xfrm rot="1403743">
              <a:off x="3953337" y="4469589"/>
              <a:ext cx="1001854" cy="908363"/>
            </a:xfrm>
            <a:prstGeom prst="chor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57" name="Chord 256">
              <a:extLst>
                <a:ext uri="{FF2B5EF4-FFF2-40B4-BE49-F238E27FC236}">
                  <a16:creationId xmlns:a16="http://schemas.microsoft.com/office/drawing/2014/main" id="{781B0E5C-77DD-48FF-BE21-8BC5B3EF78A9}"/>
                </a:ext>
              </a:extLst>
            </p:cNvPr>
            <p:cNvSpPr/>
            <p:nvPr/>
          </p:nvSpPr>
          <p:spPr>
            <a:xfrm rot="20196257" flipH="1">
              <a:off x="4771058" y="4467981"/>
              <a:ext cx="1001854" cy="908363"/>
            </a:xfrm>
            <a:prstGeom prst="chor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" name="Star: 6 Points 6">
              <a:extLst>
                <a:ext uri="{FF2B5EF4-FFF2-40B4-BE49-F238E27FC236}">
                  <a16:creationId xmlns:a16="http://schemas.microsoft.com/office/drawing/2014/main" id="{2FF862FC-84E9-46D8-98E2-7DBD9E8B9383}"/>
                </a:ext>
              </a:extLst>
            </p:cNvPr>
            <p:cNvSpPr/>
            <p:nvPr/>
          </p:nvSpPr>
          <p:spPr>
            <a:xfrm>
              <a:off x="4481540" y="4479097"/>
              <a:ext cx="816991" cy="830401"/>
            </a:xfrm>
            <a:prstGeom prst="star6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59" name="Star: 6 Points 258">
              <a:extLst>
                <a:ext uri="{FF2B5EF4-FFF2-40B4-BE49-F238E27FC236}">
                  <a16:creationId xmlns:a16="http://schemas.microsoft.com/office/drawing/2014/main" id="{15D13AF8-0C01-413C-B5E4-C9D5156BD6AC}"/>
                </a:ext>
              </a:extLst>
            </p:cNvPr>
            <p:cNvSpPr/>
            <p:nvPr/>
          </p:nvSpPr>
          <p:spPr>
            <a:xfrm>
              <a:off x="4519354" y="4488540"/>
              <a:ext cx="765959" cy="816658"/>
            </a:xfrm>
            <a:prstGeom prst="star6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BF490AF-B734-482C-9D2C-0086D75EC9A2}"/>
                </a:ext>
              </a:extLst>
            </p:cNvPr>
            <p:cNvGrpSpPr/>
            <p:nvPr/>
          </p:nvGrpSpPr>
          <p:grpSpPr>
            <a:xfrm rot="1114950">
              <a:off x="4712267" y="4701904"/>
              <a:ext cx="353654" cy="394835"/>
              <a:chOff x="5742347" y="5845329"/>
              <a:chExt cx="353654" cy="394835"/>
            </a:xfrm>
            <a:solidFill>
              <a:schemeClr val="bg1"/>
            </a:solidFill>
          </p:grpSpPr>
          <p:sp>
            <p:nvSpPr>
              <p:cNvPr id="8" name="Arrow: Curved Down 7">
                <a:extLst>
                  <a:ext uri="{FF2B5EF4-FFF2-40B4-BE49-F238E27FC236}">
                    <a16:creationId xmlns:a16="http://schemas.microsoft.com/office/drawing/2014/main" id="{96A87F99-5343-4F1B-87D6-783098FBCFD1}"/>
                  </a:ext>
                </a:extLst>
              </p:cNvPr>
              <p:cNvSpPr/>
              <p:nvPr/>
            </p:nvSpPr>
            <p:spPr>
              <a:xfrm>
                <a:off x="5762307" y="5845329"/>
                <a:ext cx="333694" cy="172449"/>
              </a:xfrm>
              <a:prstGeom prst="curvedDownArrow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Arrow: Curved Down 257">
                <a:extLst>
                  <a:ext uri="{FF2B5EF4-FFF2-40B4-BE49-F238E27FC236}">
                    <a16:creationId xmlns:a16="http://schemas.microsoft.com/office/drawing/2014/main" id="{A435E119-B542-4C3A-883D-AD9FE1F1A220}"/>
                  </a:ext>
                </a:extLst>
              </p:cNvPr>
              <p:cNvSpPr/>
              <p:nvPr/>
            </p:nvSpPr>
            <p:spPr>
              <a:xfrm flipH="1" flipV="1">
                <a:off x="5742347" y="6067716"/>
                <a:ext cx="333695" cy="172448"/>
              </a:xfrm>
              <a:prstGeom prst="curvedDownArrow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F73CFA39-E2CA-4555-AB43-E0257471B142}"/>
                </a:ext>
              </a:extLst>
            </p:cNvPr>
            <p:cNvSpPr/>
            <p:nvPr/>
          </p:nvSpPr>
          <p:spPr>
            <a:xfrm rot="17783473">
              <a:off x="5409258" y="4762536"/>
              <a:ext cx="420179" cy="47800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2B9FEF88-1938-4557-A315-6633DB340B80}"/>
                </a:ext>
              </a:extLst>
            </p:cNvPr>
            <p:cNvSpPr txBox="1"/>
            <p:nvPr/>
          </p:nvSpPr>
          <p:spPr>
            <a:xfrm rot="5400000" flipH="1">
              <a:off x="4303005" y="3462629"/>
              <a:ext cx="214501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b="1" dirty="0">
                  <a:solidFill>
                    <a:schemeClr val="bg1"/>
                  </a:solidFill>
                </a:rPr>
                <a:t>Kanalprotein mit ATP-Synthase</a:t>
              </a:r>
              <a:endParaRPr lang="de-CH" sz="1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7EAD4EF4-B94A-4BD4-AD2E-451C39D0E54E}"/>
              </a:ext>
            </a:extLst>
          </p:cNvPr>
          <p:cNvGrpSpPr/>
          <p:nvPr/>
        </p:nvGrpSpPr>
        <p:grpSpPr>
          <a:xfrm>
            <a:off x="10500223" y="2298875"/>
            <a:ext cx="1152053" cy="608503"/>
            <a:chOff x="8570616" y="2775424"/>
            <a:chExt cx="1152053" cy="608503"/>
          </a:xfrm>
        </p:grpSpPr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D37D1BA6-07D6-4AF7-84E8-8B64A4EC8333}"/>
                </a:ext>
              </a:extLst>
            </p:cNvPr>
            <p:cNvGrpSpPr/>
            <p:nvPr/>
          </p:nvGrpSpPr>
          <p:grpSpPr>
            <a:xfrm>
              <a:off x="8570616" y="2791098"/>
              <a:ext cx="940148" cy="592829"/>
              <a:chOff x="8022115" y="1586243"/>
              <a:chExt cx="940148" cy="592829"/>
            </a:xfrm>
          </p:grpSpPr>
          <p:sp>
            <p:nvSpPr>
              <p:cNvPr id="263" name="Isosceles Triangle 262">
                <a:extLst>
                  <a:ext uri="{FF2B5EF4-FFF2-40B4-BE49-F238E27FC236}">
                    <a16:creationId xmlns:a16="http://schemas.microsoft.com/office/drawing/2014/main" id="{2B9DF4D0-0A90-4E24-A497-6DCB3B219D1F}"/>
                  </a:ext>
                </a:extLst>
              </p:cNvPr>
              <p:cNvSpPr/>
              <p:nvPr/>
            </p:nvSpPr>
            <p:spPr>
              <a:xfrm rot="10800000" flipH="1">
                <a:off x="8022115" y="1701069"/>
                <a:ext cx="420179" cy="478003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265" name="Oval 264">
                <a:extLst>
                  <a:ext uri="{FF2B5EF4-FFF2-40B4-BE49-F238E27FC236}">
                    <a16:creationId xmlns:a16="http://schemas.microsoft.com/office/drawing/2014/main" id="{93D5BFE5-C05C-4B59-8713-475B5387B745}"/>
                  </a:ext>
                </a:extLst>
              </p:cNvPr>
              <p:cNvSpPr/>
              <p:nvPr/>
            </p:nvSpPr>
            <p:spPr>
              <a:xfrm>
                <a:off x="8433733" y="1586244"/>
                <a:ext cx="258945" cy="261325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268" name="Oval 267">
                <a:extLst>
                  <a:ext uri="{FF2B5EF4-FFF2-40B4-BE49-F238E27FC236}">
                    <a16:creationId xmlns:a16="http://schemas.microsoft.com/office/drawing/2014/main" id="{8D58AB5A-F19E-4C1D-8F6C-B3C15C59DF5D}"/>
                  </a:ext>
                </a:extLst>
              </p:cNvPr>
              <p:cNvSpPr/>
              <p:nvPr/>
            </p:nvSpPr>
            <p:spPr>
              <a:xfrm>
                <a:off x="8703318" y="1586243"/>
                <a:ext cx="258945" cy="261325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dirty="0"/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34CADCB2-B281-4074-A07A-7457BF8D459C}"/>
                  </a:ext>
                </a:extLst>
              </p:cNvPr>
              <p:cNvSpPr txBox="1"/>
              <p:nvPr/>
            </p:nvSpPr>
            <p:spPr>
              <a:xfrm>
                <a:off x="8091043" y="1685395"/>
                <a:ext cx="4708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/>
                  <a:t>A</a:t>
                </a:r>
                <a:endParaRPr lang="de-CH" sz="1200" b="1" dirty="0"/>
              </a:p>
            </p:txBody>
          </p:sp>
        </p:grp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E75C16EB-2E65-4D1D-A371-7DE697EEB246}"/>
                </a:ext>
              </a:extLst>
            </p:cNvPr>
            <p:cNvSpPr txBox="1"/>
            <p:nvPr/>
          </p:nvSpPr>
          <p:spPr>
            <a:xfrm>
              <a:off x="8982234" y="2775424"/>
              <a:ext cx="470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/>
                <a:t>P</a:t>
              </a:r>
              <a:endParaRPr lang="de-CH" sz="1200" b="1" dirty="0"/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154FDD8A-05E5-48EE-A29E-0DEFB2F27D0A}"/>
                </a:ext>
              </a:extLst>
            </p:cNvPr>
            <p:cNvSpPr txBox="1"/>
            <p:nvPr/>
          </p:nvSpPr>
          <p:spPr>
            <a:xfrm>
              <a:off x="9251819" y="2783260"/>
              <a:ext cx="470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/>
                <a:t>P</a:t>
              </a:r>
              <a:endParaRPr lang="de-CH" sz="1200" b="1" dirty="0"/>
            </a:p>
          </p:txBody>
        </p:sp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F1EF3410-7801-493E-8D7A-7D591C80346B}"/>
              </a:ext>
            </a:extLst>
          </p:cNvPr>
          <p:cNvGrpSpPr/>
          <p:nvPr/>
        </p:nvGrpSpPr>
        <p:grpSpPr>
          <a:xfrm>
            <a:off x="7869650" y="4546473"/>
            <a:ext cx="1461067" cy="624774"/>
            <a:chOff x="6671683" y="5898361"/>
            <a:chExt cx="1461067" cy="624774"/>
          </a:xfrm>
        </p:grpSpPr>
        <p:grpSp>
          <p:nvGrpSpPr>
            <p:cNvPr id="281" name="Group 280">
              <a:extLst>
                <a:ext uri="{FF2B5EF4-FFF2-40B4-BE49-F238E27FC236}">
                  <a16:creationId xmlns:a16="http://schemas.microsoft.com/office/drawing/2014/main" id="{33EA4800-64DB-46A7-BB88-32408078B05C}"/>
                </a:ext>
              </a:extLst>
            </p:cNvPr>
            <p:cNvGrpSpPr/>
            <p:nvPr/>
          </p:nvGrpSpPr>
          <p:grpSpPr>
            <a:xfrm>
              <a:off x="6671683" y="5898361"/>
              <a:ext cx="1248861" cy="624774"/>
              <a:chOff x="9165416" y="2870324"/>
              <a:chExt cx="1248861" cy="624774"/>
            </a:xfrm>
          </p:grpSpPr>
          <p:sp>
            <p:nvSpPr>
              <p:cNvPr id="272" name="Oval 271">
                <a:extLst>
                  <a:ext uri="{FF2B5EF4-FFF2-40B4-BE49-F238E27FC236}">
                    <a16:creationId xmlns:a16="http://schemas.microsoft.com/office/drawing/2014/main" id="{F4554EFC-6E2B-43BA-822E-64AC5C527333}"/>
                  </a:ext>
                </a:extLst>
              </p:cNvPr>
              <p:cNvSpPr/>
              <p:nvPr/>
            </p:nvSpPr>
            <p:spPr>
              <a:xfrm>
                <a:off x="10155332" y="2870324"/>
                <a:ext cx="258945" cy="261325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dirty="0"/>
              </a:p>
            </p:txBody>
          </p:sp>
          <p:grpSp>
            <p:nvGrpSpPr>
              <p:cNvPr id="276" name="Group 275">
                <a:extLst>
                  <a:ext uri="{FF2B5EF4-FFF2-40B4-BE49-F238E27FC236}">
                    <a16:creationId xmlns:a16="http://schemas.microsoft.com/office/drawing/2014/main" id="{873701BA-6CCA-465D-9847-3E1D57DAEA43}"/>
                  </a:ext>
                </a:extLst>
              </p:cNvPr>
              <p:cNvGrpSpPr/>
              <p:nvPr/>
            </p:nvGrpSpPr>
            <p:grpSpPr>
              <a:xfrm>
                <a:off x="9165416" y="2870325"/>
                <a:ext cx="976804" cy="624773"/>
                <a:chOff x="8009604" y="1554299"/>
                <a:chExt cx="976804" cy="624773"/>
              </a:xfrm>
            </p:grpSpPr>
            <p:sp>
              <p:nvSpPr>
                <p:cNvPr id="277" name="Isosceles Triangle 276">
                  <a:extLst>
                    <a:ext uri="{FF2B5EF4-FFF2-40B4-BE49-F238E27FC236}">
                      <a16:creationId xmlns:a16="http://schemas.microsoft.com/office/drawing/2014/main" id="{679B5847-AED2-45CF-9D15-0C7DCCB4552F}"/>
                    </a:ext>
                  </a:extLst>
                </p:cNvPr>
                <p:cNvSpPr/>
                <p:nvPr/>
              </p:nvSpPr>
              <p:spPr>
                <a:xfrm rot="10800000" flipH="1">
                  <a:off x="8022115" y="1701069"/>
                  <a:ext cx="420179" cy="478003"/>
                </a:xfrm>
                <a:prstGeom prst="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278" name="Oval 277">
                  <a:extLst>
                    <a:ext uri="{FF2B5EF4-FFF2-40B4-BE49-F238E27FC236}">
                      <a16:creationId xmlns:a16="http://schemas.microsoft.com/office/drawing/2014/main" id="{4203AF2A-4FF4-45E7-B8E5-1B095F4D6F86}"/>
                    </a:ext>
                  </a:extLst>
                </p:cNvPr>
                <p:cNvSpPr/>
                <p:nvPr/>
              </p:nvSpPr>
              <p:spPr>
                <a:xfrm>
                  <a:off x="8455406" y="1554300"/>
                  <a:ext cx="258945" cy="261325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279" name="Oval 278">
                  <a:extLst>
                    <a:ext uri="{FF2B5EF4-FFF2-40B4-BE49-F238E27FC236}">
                      <a16:creationId xmlns:a16="http://schemas.microsoft.com/office/drawing/2014/main" id="{3EEE2AA8-2A50-4598-B32C-D6AEF26ADA07}"/>
                    </a:ext>
                  </a:extLst>
                </p:cNvPr>
                <p:cNvSpPr/>
                <p:nvPr/>
              </p:nvSpPr>
              <p:spPr>
                <a:xfrm>
                  <a:off x="8727463" y="1554299"/>
                  <a:ext cx="258945" cy="261325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 dirty="0"/>
                </a:p>
              </p:txBody>
            </p:sp>
            <p:sp>
              <p:nvSpPr>
                <p:cNvPr id="280" name="TextBox 279">
                  <a:extLst>
                    <a:ext uri="{FF2B5EF4-FFF2-40B4-BE49-F238E27FC236}">
                      <a16:creationId xmlns:a16="http://schemas.microsoft.com/office/drawing/2014/main" id="{1B3A4892-5E77-44B4-B0BF-1B2FBA748625}"/>
                    </a:ext>
                  </a:extLst>
                </p:cNvPr>
                <p:cNvSpPr txBox="1"/>
                <p:nvPr/>
              </p:nvSpPr>
              <p:spPr>
                <a:xfrm>
                  <a:off x="8009604" y="1684963"/>
                  <a:ext cx="47085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  A</a:t>
                  </a:r>
                  <a:endParaRPr lang="de-CH" sz="1200" b="1" dirty="0"/>
                </a:p>
              </p:txBody>
            </p:sp>
          </p:grpSp>
        </p:grp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E2710F84-5264-4027-B110-1AD76CCBB1F0}"/>
                </a:ext>
              </a:extLst>
            </p:cNvPr>
            <p:cNvSpPr txBox="1"/>
            <p:nvPr/>
          </p:nvSpPr>
          <p:spPr>
            <a:xfrm>
              <a:off x="7116883" y="5898361"/>
              <a:ext cx="470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/>
                <a:t>P</a:t>
              </a:r>
              <a:endParaRPr lang="de-CH" sz="1200" b="1" dirty="0"/>
            </a:p>
          </p:txBody>
        </p:sp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4ABB080F-6F41-43B1-B58C-BF2662094E89}"/>
                </a:ext>
              </a:extLst>
            </p:cNvPr>
            <p:cNvSpPr txBox="1"/>
            <p:nvPr/>
          </p:nvSpPr>
          <p:spPr>
            <a:xfrm>
              <a:off x="7389241" y="5906197"/>
              <a:ext cx="470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/>
                <a:t>P</a:t>
              </a:r>
              <a:endParaRPr lang="de-CH" sz="1200" b="1" dirty="0"/>
            </a:p>
          </p:txBody>
        </p:sp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84AE3787-253B-4F87-A6B1-172DD2699780}"/>
                </a:ext>
              </a:extLst>
            </p:cNvPr>
            <p:cNvSpPr txBox="1"/>
            <p:nvPr/>
          </p:nvSpPr>
          <p:spPr>
            <a:xfrm>
              <a:off x="7661900" y="5906196"/>
              <a:ext cx="470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/>
                <a:t>P</a:t>
              </a:r>
              <a:endParaRPr lang="de-CH" sz="1200" b="1" dirty="0"/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82D9BBF7-DBFB-4756-885E-0C7319D74A4F}"/>
              </a:ext>
            </a:extLst>
          </p:cNvPr>
          <p:cNvGrpSpPr/>
          <p:nvPr/>
        </p:nvGrpSpPr>
        <p:grpSpPr>
          <a:xfrm>
            <a:off x="474969" y="5474426"/>
            <a:ext cx="470850" cy="277047"/>
            <a:chOff x="5439663" y="6034624"/>
            <a:chExt cx="470850" cy="277047"/>
          </a:xfrm>
        </p:grpSpPr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B65975F8-7944-48AC-ADE7-F3AB1B58E3C4}"/>
                </a:ext>
              </a:extLst>
            </p:cNvPr>
            <p:cNvSpPr/>
            <p:nvPr/>
          </p:nvSpPr>
          <p:spPr>
            <a:xfrm>
              <a:off x="5448198" y="6050346"/>
              <a:ext cx="258945" cy="26132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419E3289-5C16-4ECB-AB60-F51F332D8DFA}"/>
                </a:ext>
              </a:extLst>
            </p:cNvPr>
            <p:cNvSpPr txBox="1"/>
            <p:nvPr/>
          </p:nvSpPr>
          <p:spPr>
            <a:xfrm>
              <a:off x="5439663" y="6034624"/>
              <a:ext cx="470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/>
                <a:t>P</a:t>
              </a:r>
              <a:endParaRPr lang="de-CH" sz="1200" b="1" dirty="0"/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677AA77D-CE62-4974-B7C9-2B52877D50AF}"/>
              </a:ext>
            </a:extLst>
          </p:cNvPr>
          <p:cNvGrpSpPr/>
          <p:nvPr/>
        </p:nvGrpSpPr>
        <p:grpSpPr>
          <a:xfrm>
            <a:off x="10403220" y="302470"/>
            <a:ext cx="1152053" cy="608503"/>
            <a:chOff x="8570616" y="2775424"/>
            <a:chExt cx="1152053" cy="608503"/>
          </a:xfrm>
        </p:grpSpPr>
        <p:grpSp>
          <p:nvGrpSpPr>
            <p:cNvPr id="303" name="Group 302">
              <a:extLst>
                <a:ext uri="{FF2B5EF4-FFF2-40B4-BE49-F238E27FC236}">
                  <a16:creationId xmlns:a16="http://schemas.microsoft.com/office/drawing/2014/main" id="{A280F1C8-2109-413B-BB44-591BA5ADA1B5}"/>
                </a:ext>
              </a:extLst>
            </p:cNvPr>
            <p:cNvGrpSpPr/>
            <p:nvPr/>
          </p:nvGrpSpPr>
          <p:grpSpPr>
            <a:xfrm>
              <a:off x="8570616" y="2791098"/>
              <a:ext cx="940148" cy="592829"/>
              <a:chOff x="8022115" y="1586243"/>
              <a:chExt cx="940148" cy="592829"/>
            </a:xfrm>
          </p:grpSpPr>
          <p:sp>
            <p:nvSpPr>
              <p:cNvPr id="306" name="Isosceles Triangle 305">
                <a:extLst>
                  <a:ext uri="{FF2B5EF4-FFF2-40B4-BE49-F238E27FC236}">
                    <a16:creationId xmlns:a16="http://schemas.microsoft.com/office/drawing/2014/main" id="{141E1E4D-D4D4-4E65-B1E6-7F8CB78F2493}"/>
                  </a:ext>
                </a:extLst>
              </p:cNvPr>
              <p:cNvSpPr/>
              <p:nvPr/>
            </p:nvSpPr>
            <p:spPr>
              <a:xfrm rot="10800000" flipH="1">
                <a:off x="8022115" y="1701069"/>
                <a:ext cx="420179" cy="478003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307" name="Oval 306">
                <a:extLst>
                  <a:ext uri="{FF2B5EF4-FFF2-40B4-BE49-F238E27FC236}">
                    <a16:creationId xmlns:a16="http://schemas.microsoft.com/office/drawing/2014/main" id="{AF6D257F-79DC-4183-A2FE-2BCDBC1CF95B}"/>
                  </a:ext>
                </a:extLst>
              </p:cNvPr>
              <p:cNvSpPr/>
              <p:nvPr/>
            </p:nvSpPr>
            <p:spPr>
              <a:xfrm>
                <a:off x="8433733" y="1586244"/>
                <a:ext cx="258945" cy="261325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308" name="Oval 307">
                <a:extLst>
                  <a:ext uri="{FF2B5EF4-FFF2-40B4-BE49-F238E27FC236}">
                    <a16:creationId xmlns:a16="http://schemas.microsoft.com/office/drawing/2014/main" id="{3136DC6B-9CEB-4E3E-84CD-572D8A26F4C5}"/>
                  </a:ext>
                </a:extLst>
              </p:cNvPr>
              <p:cNvSpPr/>
              <p:nvPr/>
            </p:nvSpPr>
            <p:spPr>
              <a:xfrm>
                <a:off x="8703318" y="1586243"/>
                <a:ext cx="258945" cy="261325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dirty="0"/>
              </a:p>
            </p:txBody>
          </p:sp>
          <p:sp>
            <p:nvSpPr>
              <p:cNvPr id="309" name="TextBox 308">
                <a:extLst>
                  <a:ext uri="{FF2B5EF4-FFF2-40B4-BE49-F238E27FC236}">
                    <a16:creationId xmlns:a16="http://schemas.microsoft.com/office/drawing/2014/main" id="{A6EE5422-F072-4772-951F-AB3D88C7DBF0}"/>
                  </a:ext>
                </a:extLst>
              </p:cNvPr>
              <p:cNvSpPr txBox="1"/>
              <p:nvPr/>
            </p:nvSpPr>
            <p:spPr>
              <a:xfrm>
                <a:off x="8091043" y="1685395"/>
                <a:ext cx="4708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/>
                  <a:t>A</a:t>
                </a:r>
                <a:endParaRPr lang="de-CH" sz="1200" b="1" dirty="0"/>
              </a:p>
            </p:txBody>
          </p:sp>
        </p:grp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24F8BAB4-B98B-47D9-B505-2833B31CB2D7}"/>
                </a:ext>
              </a:extLst>
            </p:cNvPr>
            <p:cNvSpPr txBox="1"/>
            <p:nvPr/>
          </p:nvSpPr>
          <p:spPr>
            <a:xfrm>
              <a:off x="8982234" y="2775424"/>
              <a:ext cx="470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/>
                <a:t>P</a:t>
              </a:r>
              <a:endParaRPr lang="de-CH" sz="1200" b="1" dirty="0"/>
            </a:p>
          </p:txBody>
        </p:sp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FF08D46D-242C-4B01-BC10-8E7DAA995DBA}"/>
                </a:ext>
              </a:extLst>
            </p:cNvPr>
            <p:cNvSpPr txBox="1"/>
            <p:nvPr/>
          </p:nvSpPr>
          <p:spPr>
            <a:xfrm>
              <a:off x="9251819" y="2783260"/>
              <a:ext cx="470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/>
                <a:t>P</a:t>
              </a:r>
              <a:endParaRPr lang="de-CH" sz="1200" b="1" dirty="0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6DE09EE5-10B5-446E-A97A-073ECF85AD27}"/>
              </a:ext>
            </a:extLst>
          </p:cNvPr>
          <p:cNvGrpSpPr/>
          <p:nvPr/>
        </p:nvGrpSpPr>
        <p:grpSpPr>
          <a:xfrm>
            <a:off x="7882626" y="5913051"/>
            <a:ext cx="1461067" cy="624774"/>
            <a:chOff x="6671683" y="5898361"/>
            <a:chExt cx="1461067" cy="624774"/>
          </a:xfrm>
        </p:grpSpPr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B33B17BD-EC48-4190-B87E-38B6DF7CBF3D}"/>
                </a:ext>
              </a:extLst>
            </p:cNvPr>
            <p:cNvGrpSpPr/>
            <p:nvPr/>
          </p:nvGrpSpPr>
          <p:grpSpPr>
            <a:xfrm>
              <a:off x="6671683" y="5898361"/>
              <a:ext cx="1248861" cy="624774"/>
              <a:chOff x="9165416" y="2870324"/>
              <a:chExt cx="1248861" cy="624774"/>
            </a:xfrm>
          </p:grpSpPr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7FAFFDEA-6ADC-404E-B945-9E0148EF4AC9}"/>
                  </a:ext>
                </a:extLst>
              </p:cNvPr>
              <p:cNvSpPr/>
              <p:nvPr/>
            </p:nvSpPr>
            <p:spPr>
              <a:xfrm>
                <a:off x="10155332" y="2870324"/>
                <a:ext cx="258945" cy="261325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dirty="0"/>
              </a:p>
            </p:txBody>
          </p:sp>
          <p:grpSp>
            <p:nvGrpSpPr>
              <p:cNvPr id="178" name="Group 177">
                <a:extLst>
                  <a:ext uri="{FF2B5EF4-FFF2-40B4-BE49-F238E27FC236}">
                    <a16:creationId xmlns:a16="http://schemas.microsoft.com/office/drawing/2014/main" id="{51CB77C3-C226-402D-AF92-BF8B165D6E84}"/>
                  </a:ext>
                </a:extLst>
              </p:cNvPr>
              <p:cNvGrpSpPr/>
              <p:nvPr/>
            </p:nvGrpSpPr>
            <p:grpSpPr>
              <a:xfrm>
                <a:off x="9165416" y="2870325"/>
                <a:ext cx="976804" cy="624773"/>
                <a:chOff x="8009604" y="1554299"/>
                <a:chExt cx="976804" cy="624773"/>
              </a:xfrm>
            </p:grpSpPr>
            <p:sp>
              <p:nvSpPr>
                <p:cNvPr id="179" name="Isosceles Triangle 178">
                  <a:extLst>
                    <a:ext uri="{FF2B5EF4-FFF2-40B4-BE49-F238E27FC236}">
                      <a16:creationId xmlns:a16="http://schemas.microsoft.com/office/drawing/2014/main" id="{0CB406E6-8364-488F-A2BE-D6F8FB898F87}"/>
                    </a:ext>
                  </a:extLst>
                </p:cNvPr>
                <p:cNvSpPr/>
                <p:nvPr/>
              </p:nvSpPr>
              <p:spPr>
                <a:xfrm rot="10800000" flipH="1">
                  <a:off x="8022115" y="1701069"/>
                  <a:ext cx="420179" cy="478003"/>
                </a:xfrm>
                <a:prstGeom prst="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180" name="Oval 179">
                  <a:extLst>
                    <a:ext uri="{FF2B5EF4-FFF2-40B4-BE49-F238E27FC236}">
                      <a16:creationId xmlns:a16="http://schemas.microsoft.com/office/drawing/2014/main" id="{BF6089B7-C121-48DF-BF19-18EEEA4D8D15}"/>
                    </a:ext>
                  </a:extLst>
                </p:cNvPr>
                <p:cNvSpPr/>
                <p:nvPr/>
              </p:nvSpPr>
              <p:spPr>
                <a:xfrm>
                  <a:off x="8455406" y="1554300"/>
                  <a:ext cx="258945" cy="261325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181" name="Oval 180">
                  <a:extLst>
                    <a:ext uri="{FF2B5EF4-FFF2-40B4-BE49-F238E27FC236}">
                      <a16:creationId xmlns:a16="http://schemas.microsoft.com/office/drawing/2014/main" id="{0C151146-5A90-4FFA-904A-C0CDFC2BE2D8}"/>
                    </a:ext>
                  </a:extLst>
                </p:cNvPr>
                <p:cNvSpPr/>
                <p:nvPr/>
              </p:nvSpPr>
              <p:spPr>
                <a:xfrm>
                  <a:off x="8727463" y="1554299"/>
                  <a:ext cx="258945" cy="261325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 dirty="0"/>
                </a:p>
              </p:txBody>
            </p:sp>
            <p:sp>
              <p:nvSpPr>
                <p:cNvPr id="182" name="TextBox 181">
                  <a:extLst>
                    <a:ext uri="{FF2B5EF4-FFF2-40B4-BE49-F238E27FC236}">
                      <a16:creationId xmlns:a16="http://schemas.microsoft.com/office/drawing/2014/main" id="{8A1C6FD0-EC9F-4748-BA7D-9FA7057BDE5A}"/>
                    </a:ext>
                  </a:extLst>
                </p:cNvPr>
                <p:cNvSpPr txBox="1"/>
                <p:nvPr/>
              </p:nvSpPr>
              <p:spPr>
                <a:xfrm>
                  <a:off x="8009604" y="1684963"/>
                  <a:ext cx="47085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  A</a:t>
                  </a:r>
                  <a:endParaRPr lang="de-CH" sz="1200" b="1" dirty="0"/>
                </a:p>
              </p:txBody>
            </p:sp>
          </p:grpSp>
        </p:grp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186B4CD9-19C1-4F76-BA43-51F87ADA7E14}"/>
                </a:ext>
              </a:extLst>
            </p:cNvPr>
            <p:cNvSpPr txBox="1"/>
            <p:nvPr/>
          </p:nvSpPr>
          <p:spPr>
            <a:xfrm>
              <a:off x="7116883" y="5898361"/>
              <a:ext cx="470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/>
                <a:t>P</a:t>
              </a:r>
              <a:endParaRPr lang="de-CH" sz="1200" b="1" dirty="0"/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A0A6F7B8-C0DA-453A-A140-6B3010784AD3}"/>
                </a:ext>
              </a:extLst>
            </p:cNvPr>
            <p:cNvSpPr txBox="1"/>
            <p:nvPr/>
          </p:nvSpPr>
          <p:spPr>
            <a:xfrm>
              <a:off x="7389241" y="5906197"/>
              <a:ext cx="470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/>
                <a:t>P</a:t>
              </a:r>
              <a:endParaRPr lang="de-CH" sz="1200" b="1" dirty="0"/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9CFBF71D-855A-42D2-8AEF-0E224C2C6B76}"/>
                </a:ext>
              </a:extLst>
            </p:cNvPr>
            <p:cNvSpPr txBox="1"/>
            <p:nvPr/>
          </p:nvSpPr>
          <p:spPr>
            <a:xfrm>
              <a:off x="7661900" y="5906196"/>
              <a:ext cx="470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/>
                <a:t>P</a:t>
              </a:r>
              <a:endParaRPr lang="de-CH" sz="1200" b="1" dirty="0"/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66EAA0CC-F548-4C6C-B6D1-39AAA950D2BA}"/>
              </a:ext>
            </a:extLst>
          </p:cNvPr>
          <p:cNvGrpSpPr/>
          <p:nvPr/>
        </p:nvGrpSpPr>
        <p:grpSpPr>
          <a:xfrm>
            <a:off x="10439469" y="1299527"/>
            <a:ext cx="1152053" cy="608503"/>
            <a:chOff x="8570616" y="2775424"/>
            <a:chExt cx="1152053" cy="608503"/>
          </a:xfrm>
        </p:grpSpPr>
        <p:grpSp>
          <p:nvGrpSpPr>
            <p:cNvPr id="184" name="Group 183">
              <a:extLst>
                <a:ext uri="{FF2B5EF4-FFF2-40B4-BE49-F238E27FC236}">
                  <a16:creationId xmlns:a16="http://schemas.microsoft.com/office/drawing/2014/main" id="{5ED55CAC-EFDF-4710-A039-FA9388C038E1}"/>
                </a:ext>
              </a:extLst>
            </p:cNvPr>
            <p:cNvGrpSpPr/>
            <p:nvPr/>
          </p:nvGrpSpPr>
          <p:grpSpPr>
            <a:xfrm>
              <a:off x="8570616" y="2791098"/>
              <a:ext cx="940148" cy="592829"/>
              <a:chOff x="8022115" y="1586243"/>
              <a:chExt cx="940148" cy="592829"/>
            </a:xfrm>
          </p:grpSpPr>
          <p:sp>
            <p:nvSpPr>
              <p:cNvPr id="187" name="Isosceles Triangle 186">
                <a:extLst>
                  <a:ext uri="{FF2B5EF4-FFF2-40B4-BE49-F238E27FC236}">
                    <a16:creationId xmlns:a16="http://schemas.microsoft.com/office/drawing/2014/main" id="{46C4171B-4DA9-4DE2-8E1C-8F73B9D54A94}"/>
                  </a:ext>
                </a:extLst>
              </p:cNvPr>
              <p:cNvSpPr/>
              <p:nvPr/>
            </p:nvSpPr>
            <p:spPr>
              <a:xfrm rot="10800000" flipH="1">
                <a:off x="8022115" y="1701069"/>
                <a:ext cx="420179" cy="478003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88" name="Oval 187">
                <a:extLst>
                  <a:ext uri="{FF2B5EF4-FFF2-40B4-BE49-F238E27FC236}">
                    <a16:creationId xmlns:a16="http://schemas.microsoft.com/office/drawing/2014/main" id="{EF5C58C1-C1A3-458F-B15E-07B9EA8BC32C}"/>
                  </a:ext>
                </a:extLst>
              </p:cNvPr>
              <p:cNvSpPr/>
              <p:nvPr/>
            </p:nvSpPr>
            <p:spPr>
              <a:xfrm>
                <a:off x="8433733" y="1586244"/>
                <a:ext cx="258945" cy="261325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89" name="Oval 188">
                <a:extLst>
                  <a:ext uri="{FF2B5EF4-FFF2-40B4-BE49-F238E27FC236}">
                    <a16:creationId xmlns:a16="http://schemas.microsoft.com/office/drawing/2014/main" id="{D5FF6334-D30A-450E-A771-622EEA35F2A9}"/>
                  </a:ext>
                </a:extLst>
              </p:cNvPr>
              <p:cNvSpPr/>
              <p:nvPr/>
            </p:nvSpPr>
            <p:spPr>
              <a:xfrm>
                <a:off x="8703318" y="1586243"/>
                <a:ext cx="258945" cy="261325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dirty="0"/>
              </a:p>
            </p:txBody>
          </p:sp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F526BEE6-DEC1-4FBE-A7B0-1A3304F50BA7}"/>
                  </a:ext>
                </a:extLst>
              </p:cNvPr>
              <p:cNvSpPr txBox="1"/>
              <p:nvPr/>
            </p:nvSpPr>
            <p:spPr>
              <a:xfrm>
                <a:off x="8091043" y="1685395"/>
                <a:ext cx="4708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/>
                  <a:t>A</a:t>
                </a:r>
                <a:endParaRPr lang="de-CH" sz="1200" b="1" dirty="0"/>
              </a:p>
            </p:txBody>
          </p:sp>
        </p:grp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D8F58AA2-1691-4892-B3E4-CDC9A7F22A09}"/>
                </a:ext>
              </a:extLst>
            </p:cNvPr>
            <p:cNvSpPr txBox="1"/>
            <p:nvPr/>
          </p:nvSpPr>
          <p:spPr>
            <a:xfrm>
              <a:off x="8982234" y="2775424"/>
              <a:ext cx="470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/>
                <a:t>P</a:t>
              </a:r>
              <a:endParaRPr lang="de-CH" sz="1200" b="1" dirty="0"/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1B3FEFA4-20AA-4DA4-8189-B927B275AB13}"/>
                </a:ext>
              </a:extLst>
            </p:cNvPr>
            <p:cNvSpPr txBox="1"/>
            <p:nvPr/>
          </p:nvSpPr>
          <p:spPr>
            <a:xfrm>
              <a:off x="9251819" y="2783260"/>
              <a:ext cx="470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/>
                <a:t>P</a:t>
              </a:r>
              <a:endParaRPr lang="de-CH" sz="1200" b="1" dirty="0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20B66095-42BA-4A00-B6A0-985891C75F5C}"/>
              </a:ext>
            </a:extLst>
          </p:cNvPr>
          <p:cNvGrpSpPr/>
          <p:nvPr/>
        </p:nvGrpSpPr>
        <p:grpSpPr>
          <a:xfrm>
            <a:off x="920169" y="5208517"/>
            <a:ext cx="470850" cy="277047"/>
            <a:chOff x="5439663" y="6034624"/>
            <a:chExt cx="470850" cy="277047"/>
          </a:xfrm>
        </p:grpSpPr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3C81CF4B-25F6-4DBF-9EB7-48B06B560467}"/>
                </a:ext>
              </a:extLst>
            </p:cNvPr>
            <p:cNvSpPr/>
            <p:nvPr/>
          </p:nvSpPr>
          <p:spPr>
            <a:xfrm>
              <a:off x="5448198" y="6050346"/>
              <a:ext cx="258945" cy="26132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5A37D30F-30F0-4E28-8FC3-FC21F206B6D9}"/>
                </a:ext>
              </a:extLst>
            </p:cNvPr>
            <p:cNvSpPr txBox="1"/>
            <p:nvPr/>
          </p:nvSpPr>
          <p:spPr>
            <a:xfrm>
              <a:off x="5439663" y="6034624"/>
              <a:ext cx="470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/>
                <a:t>P</a:t>
              </a:r>
              <a:endParaRPr lang="de-CH" sz="1200" b="1" dirty="0"/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C37A4F56-15CE-4EED-B65F-8EEBFDC2BF9C}"/>
              </a:ext>
            </a:extLst>
          </p:cNvPr>
          <p:cNvGrpSpPr/>
          <p:nvPr/>
        </p:nvGrpSpPr>
        <p:grpSpPr>
          <a:xfrm>
            <a:off x="803492" y="5678940"/>
            <a:ext cx="470850" cy="277047"/>
            <a:chOff x="5439663" y="6034624"/>
            <a:chExt cx="470850" cy="277047"/>
          </a:xfrm>
        </p:grpSpPr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9591F1FC-DEC2-4994-82E9-E486460C19C7}"/>
                </a:ext>
              </a:extLst>
            </p:cNvPr>
            <p:cNvSpPr/>
            <p:nvPr/>
          </p:nvSpPr>
          <p:spPr>
            <a:xfrm>
              <a:off x="5448198" y="6050346"/>
              <a:ext cx="258945" cy="26132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2A767115-F5BF-49E9-9BC3-D8B9920C4798}"/>
                </a:ext>
              </a:extLst>
            </p:cNvPr>
            <p:cNvSpPr txBox="1"/>
            <p:nvPr/>
          </p:nvSpPr>
          <p:spPr>
            <a:xfrm>
              <a:off x="5439663" y="6034624"/>
              <a:ext cx="470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/>
                <a:t>P</a:t>
              </a:r>
              <a:endParaRPr lang="de-CH" sz="1200" b="1" dirty="0"/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76A78F33-9F0E-4FA6-9DF2-88C0C8AB2791}"/>
              </a:ext>
            </a:extLst>
          </p:cNvPr>
          <p:cNvGrpSpPr/>
          <p:nvPr/>
        </p:nvGrpSpPr>
        <p:grpSpPr>
          <a:xfrm>
            <a:off x="1363620" y="5577796"/>
            <a:ext cx="470850" cy="277047"/>
            <a:chOff x="5439663" y="6034624"/>
            <a:chExt cx="470850" cy="277047"/>
          </a:xfrm>
        </p:grpSpPr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A4C0A7CE-2E90-4D39-B9F6-43BDF52A8133}"/>
                </a:ext>
              </a:extLst>
            </p:cNvPr>
            <p:cNvSpPr/>
            <p:nvPr/>
          </p:nvSpPr>
          <p:spPr>
            <a:xfrm>
              <a:off x="5448198" y="6050346"/>
              <a:ext cx="258945" cy="26132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EE50B4FF-55A5-4F2F-B254-3A566BA09EC7}"/>
                </a:ext>
              </a:extLst>
            </p:cNvPr>
            <p:cNvSpPr txBox="1"/>
            <p:nvPr/>
          </p:nvSpPr>
          <p:spPr>
            <a:xfrm>
              <a:off x="5439663" y="6034624"/>
              <a:ext cx="470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/>
                <a:t>P</a:t>
              </a:r>
              <a:endParaRPr lang="de-CH" sz="1200" b="1" dirty="0"/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BAA517D1-F380-4BC2-A1EB-14B88EFF1754}"/>
              </a:ext>
            </a:extLst>
          </p:cNvPr>
          <p:cNvGrpSpPr/>
          <p:nvPr/>
        </p:nvGrpSpPr>
        <p:grpSpPr>
          <a:xfrm>
            <a:off x="1421080" y="5125670"/>
            <a:ext cx="470850" cy="277047"/>
            <a:chOff x="5439663" y="6034624"/>
            <a:chExt cx="470850" cy="277047"/>
          </a:xfrm>
        </p:grpSpPr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3F97A9C6-CE47-4016-A9E9-8C50EE32239F}"/>
                </a:ext>
              </a:extLst>
            </p:cNvPr>
            <p:cNvSpPr/>
            <p:nvPr/>
          </p:nvSpPr>
          <p:spPr>
            <a:xfrm>
              <a:off x="5448198" y="6050346"/>
              <a:ext cx="258945" cy="26132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6A0EEA60-C9FB-44DD-955B-269C2BEB3BB2}"/>
                </a:ext>
              </a:extLst>
            </p:cNvPr>
            <p:cNvSpPr txBox="1"/>
            <p:nvPr/>
          </p:nvSpPr>
          <p:spPr>
            <a:xfrm>
              <a:off x="5439663" y="6034624"/>
              <a:ext cx="4708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/>
                <a:t>P</a:t>
              </a:r>
              <a:endParaRPr lang="de-CH" sz="1200" b="1" dirty="0"/>
            </a:p>
          </p:txBody>
        </p:sp>
      </p:grpSp>
      <p:grpSp>
        <p:nvGrpSpPr>
          <p:cNvPr id="266" name="Gruppieren 134">
            <a:extLst>
              <a:ext uri="{FF2B5EF4-FFF2-40B4-BE49-F238E27FC236}">
                <a16:creationId xmlns:a16="http://schemas.microsoft.com/office/drawing/2014/main" id="{FED3FA88-E9BF-4034-9795-9D112D8423E0}"/>
              </a:ext>
            </a:extLst>
          </p:cNvPr>
          <p:cNvGrpSpPr>
            <a:grpSpLocks/>
          </p:cNvGrpSpPr>
          <p:nvPr/>
        </p:nvGrpSpPr>
        <p:grpSpPr bwMode="auto">
          <a:xfrm>
            <a:off x="220825" y="2255392"/>
            <a:ext cx="7145267" cy="1739790"/>
            <a:chOff x="0" y="2204864"/>
            <a:chExt cx="9144000" cy="2038399"/>
          </a:xfrm>
        </p:grpSpPr>
        <p:grpSp>
          <p:nvGrpSpPr>
            <p:cNvPr id="267" name="Gruppieren 85">
              <a:extLst>
                <a:ext uri="{FF2B5EF4-FFF2-40B4-BE49-F238E27FC236}">
                  <a16:creationId xmlns:a16="http://schemas.microsoft.com/office/drawing/2014/main" id="{1BA9ED94-F85A-4F24-AA81-34D2459A3F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204864"/>
              <a:ext cx="6115670" cy="1030287"/>
              <a:chOff x="395536" y="2348880"/>
              <a:chExt cx="6115670" cy="1030287"/>
            </a:xfrm>
          </p:grpSpPr>
          <p:pic>
            <p:nvPicPr>
              <p:cNvPr id="347" name="Picture 60">
                <a:extLst>
                  <a:ext uri="{FF2B5EF4-FFF2-40B4-BE49-F238E27FC236}">
                    <a16:creationId xmlns:a16="http://schemas.microsoft.com/office/drawing/2014/main" id="{E32FCF63-442F-4F26-8E3C-F4E3D3ACD8D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536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" name="Picture 61">
                <a:extLst>
                  <a:ext uri="{FF2B5EF4-FFF2-40B4-BE49-F238E27FC236}">
                    <a16:creationId xmlns:a16="http://schemas.microsoft.com/office/drawing/2014/main" id="{1FE1A8CC-B4AD-45DF-998E-5192259FB2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7584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9" name="Picture 62">
                <a:extLst>
                  <a:ext uri="{FF2B5EF4-FFF2-40B4-BE49-F238E27FC236}">
                    <a16:creationId xmlns:a16="http://schemas.microsoft.com/office/drawing/2014/main" id="{344325A8-63D4-41CB-8402-AD1E523D04E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32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0" name="Picture 63">
                <a:extLst>
                  <a:ext uri="{FF2B5EF4-FFF2-40B4-BE49-F238E27FC236}">
                    <a16:creationId xmlns:a16="http://schemas.microsoft.com/office/drawing/2014/main" id="{AE1520E6-6C7C-4143-838D-3184D449D2B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368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1" name="Picture 64">
                <a:extLst>
                  <a:ext uri="{FF2B5EF4-FFF2-40B4-BE49-F238E27FC236}">
                    <a16:creationId xmlns:a16="http://schemas.microsoft.com/office/drawing/2014/main" id="{0657F4CC-B5A1-447D-9B6B-1E75E5E0D80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95736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2" name="Picture 65">
                <a:extLst>
                  <a:ext uri="{FF2B5EF4-FFF2-40B4-BE49-F238E27FC236}">
                    <a16:creationId xmlns:a16="http://schemas.microsoft.com/office/drawing/2014/main" id="{9B105526-BCCC-4E2D-AAE9-04884EE9D52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27784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3" name="Picture 66">
                <a:extLst>
                  <a:ext uri="{FF2B5EF4-FFF2-40B4-BE49-F238E27FC236}">
                    <a16:creationId xmlns:a16="http://schemas.microsoft.com/office/drawing/2014/main" id="{3B1DCE0F-822B-489C-898F-CCF9C089F03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9832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4" name="Picture 67">
                <a:extLst>
                  <a:ext uri="{FF2B5EF4-FFF2-40B4-BE49-F238E27FC236}">
                    <a16:creationId xmlns:a16="http://schemas.microsoft.com/office/drawing/2014/main" id="{9DEF6B9F-8C54-4E2B-95AF-0039F1C80D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1880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5" name="Picture 68">
                <a:extLst>
                  <a:ext uri="{FF2B5EF4-FFF2-40B4-BE49-F238E27FC236}">
                    <a16:creationId xmlns:a16="http://schemas.microsoft.com/office/drawing/2014/main" id="{B4DE5AE6-8A36-4F7F-8F82-F3E2789CD5C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2392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6" name="Picture 69">
                <a:extLst>
                  <a:ext uri="{FF2B5EF4-FFF2-40B4-BE49-F238E27FC236}">
                    <a16:creationId xmlns:a16="http://schemas.microsoft.com/office/drawing/2014/main" id="{9CB0E8D6-0211-455A-881F-04F2A55D435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5976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7" name="Picture 70">
                <a:extLst>
                  <a:ext uri="{FF2B5EF4-FFF2-40B4-BE49-F238E27FC236}">
                    <a16:creationId xmlns:a16="http://schemas.microsoft.com/office/drawing/2014/main" id="{FEDDACE4-F48D-4344-AFF5-E440EAEAA4E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8024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8" name="Picture 71">
                <a:extLst>
                  <a:ext uri="{FF2B5EF4-FFF2-40B4-BE49-F238E27FC236}">
                    <a16:creationId xmlns:a16="http://schemas.microsoft.com/office/drawing/2014/main" id="{6D9B8F75-3FD1-4E44-BCF2-6CB6C21B7C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0072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9" name="Picture 84">
                <a:extLst>
                  <a:ext uri="{FF2B5EF4-FFF2-40B4-BE49-F238E27FC236}">
                    <a16:creationId xmlns:a16="http://schemas.microsoft.com/office/drawing/2014/main" id="{4ED65CC6-8E0F-4D4B-803C-A5EF0712F99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52120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60" name="Picture 85">
                <a:extLst>
                  <a:ext uri="{FF2B5EF4-FFF2-40B4-BE49-F238E27FC236}">
                    <a16:creationId xmlns:a16="http://schemas.microsoft.com/office/drawing/2014/main" id="{9E6A391D-C31F-4961-AAE0-754266EA78D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8416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69" name="Gruppieren 86">
              <a:extLst>
                <a:ext uri="{FF2B5EF4-FFF2-40B4-BE49-F238E27FC236}">
                  <a16:creationId xmlns:a16="http://schemas.microsoft.com/office/drawing/2014/main" id="{6488A79B-C8F0-41E9-9B90-91DF562AB7BE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0" y="3212976"/>
              <a:ext cx="6115670" cy="1030287"/>
              <a:chOff x="395536" y="2348880"/>
              <a:chExt cx="6115670" cy="1030287"/>
            </a:xfrm>
          </p:grpSpPr>
          <p:pic>
            <p:nvPicPr>
              <p:cNvPr id="333" name="Picture 60">
                <a:extLst>
                  <a:ext uri="{FF2B5EF4-FFF2-40B4-BE49-F238E27FC236}">
                    <a16:creationId xmlns:a16="http://schemas.microsoft.com/office/drawing/2014/main" id="{B67CF6B9-47DE-4529-8C16-86ADB4B10DA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536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4" name="Picture 61">
                <a:extLst>
                  <a:ext uri="{FF2B5EF4-FFF2-40B4-BE49-F238E27FC236}">
                    <a16:creationId xmlns:a16="http://schemas.microsoft.com/office/drawing/2014/main" id="{E0C04A25-DAAB-4F41-9759-8C79134E2F9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7584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5" name="Picture 62">
                <a:extLst>
                  <a:ext uri="{FF2B5EF4-FFF2-40B4-BE49-F238E27FC236}">
                    <a16:creationId xmlns:a16="http://schemas.microsoft.com/office/drawing/2014/main" id="{6F4D8AB6-C3E4-4474-8710-34DA57977A8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32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6" name="Picture 63">
                <a:extLst>
                  <a:ext uri="{FF2B5EF4-FFF2-40B4-BE49-F238E27FC236}">
                    <a16:creationId xmlns:a16="http://schemas.microsoft.com/office/drawing/2014/main" id="{305B7072-5CFD-49C7-9A81-D242E3DBBB8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368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7" name="Picture 64">
                <a:extLst>
                  <a:ext uri="{FF2B5EF4-FFF2-40B4-BE49-F238E27FC236}">
                    <a16:creationId xmlns:a16="http://schemas.microsoft.com/office/drawing/2014/main" id="{E85B444C-81EA-4459-9AFB-3284E94A347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95736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8" name="Picture 65">
                <a:extLst>
                  <a:ext uri="{FF2B5EF4-FFF2-40B4-BE49-F238E27FC236}">
                    <a16:creationId xmlns:a16="http://schemas.microsoft.com/office/drawing/2014/main" id="{58874A9C-B263-418F-A175-B4B225383F4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27784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9" name="Picture 66">
                <a:extLst>
                  <a:ext uri="{FF2B5EF4-FFF2-40B4-BE49-F238E27FC236}">
                    <a16:creationId xmlns:a16="http://schemas.microsoft.com/office/drawing/2014/main" id="{366B4712-71C3-42D1-99B4-BC8E97FC694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9832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0" name="Picture 67">
                <a:extLst>
                  <a:ext uri="{FF2B5EF4-FFF2-40B4-BE49-F238E27FC236}">
                    <a16:creationId xmlns:a16="http://schemas.microsoft.com/office/drawing/2014/main" id="{96598E35-610E-4584-A097-F26002AB0D4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1880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1" name="Picture 68">
                <a:extLst>
                  <a:ext uri="{FF2B5EF4-FFF2-40B4-BE49-F238E27FC236}">
                    <a16:creationId xmlns:a16="http://schemas.microsoft.com/office/drawing/2014/main" id="{1DD8C635-5802-453F-BDD7-3D691B64E89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2392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2" name="Picture 69">
                <a:extLst>
                  <a:ext uri="{FF2B5EF4-FFF2-40B4-BE49-F238E27FC236}">
                    <a16:creationId xmlns:a16="http://schemas.microsoft.com/office/drawing/2014/main" id="{5CBB5968-5D69-435F-B0CF-06C9A55DE17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5976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3" name="Picture 70">
                <a:extLst>
                  <a:ext uri="{FF2B5EF4-FFF2-40B4-BE49-F238E27FC236}">
                    <a16:creationId xmlns:a16="http://schemas.microsoft.com/office/drawing/2014/main" id="{E7BA46C6-F69F-4DBD-92BC-0805BD3421D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8024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4" name="Picture 71">
                <a:extLst>
                  <a:ext uri="{FF2B5EF4-FFF2-40B4-BE49-F238E27FC236}">
                    <a16:creationId xmlns:a16="http://schemas.microsoft.com/office/drawing/2014/main" id="{79C8B7E0-1AB6-4F9E-914C-E8CCB75957A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0072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5" name="Picture 84">
                <a:extLst>
                  <a:ext uri="{FF2B5EF4-FFF2-40B4-BE49-F238E27FC236}">
                    <a16:creationId xmlns:a16="http://schemas.microsoft.com/office/drawing/2014/main" id="{50BBC221-717F-49BB-A0A5-2EA611B0157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52120" y="2348880"/>
                <a:ext cx="427037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6" name="Picture 85">
                <a:extLst>
                  <a:ext uri="{FF2B5EF4-FFF2-40B4-BE49-F238E27FC236}">
                    <a16:creationId xmlns:a16="http://schemas.microsoft.com/office/drawing/2014/main" id="{79597FAA-3707-4DFC-B0E4-A507750F0A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84168" y="2348880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70" name="Gruppieren 124">
              <a:extLst>
                <a:ext uri="{FF2B5EF4-FFF2-40B4-BE49-F238E27FC236}">
                  <a16:creationId xmlns:a16="http://schemas.microsoft.com/office/drawing/2014/main" id="{43D0C13D-54B7-44A1-845E-C2800CDC2F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56176" y="2204864"/>
              <a:ext cx="2587278" cy="1030287"/>
              <a:chOff x="6156176" y="2204864"/>
              <a:chExt cx="2587278" cy="1030287"/>
            </a:xfrm>
          </p:grpSpPr>
          <p:pic>
            <p:nvPicPr>
              <p:cNvPr id="327" name="Picture 85">
                <a:extLst>
                  <a:ext uri="{FF2B5EF4-FFF2-40B4-BE49-F238E27FC236}">
                    <a16:creationId xmlns:a16="http://schemas.microsoft.com/office/drawing/2014/main" id="{F96A11E0-564A-454C-B1E5-A16CF636EC0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56176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8" name="Picture 85">
                <a:extLst>
                  <a:ext uri="{FF2B5EF4-FFF2-40B4-BE49-F238E27FC236}">
                    <a16:creationId xmlns:a16="http://schemas.microsoft.com/office/drawing/2014/main" id="{B9287ADE-448A-4A40-BCD3-A39E6C675DD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88224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9" name="Picture 85">
                <a:extLst>
                  <a:ext uri="{FF2B5EF4-FFF2-40B4-BE49-F238E27FC236}">
                    <a16:creationId xmlns:a16="http://schemas.microsoft.com/office/drawing/2014/main" id="{826C13AF-1B2D-41C8-BC1A-C8311DEFFD0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20272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0" name="Picture 85">
                <a:extLst>
                  <a:ext uri="{FF2B5EF4-FFF2-40B4-BE49-F238E27FC236}">
                    <a16:creationId xmlns:a16="http://schemas.microsoft.com/office/drawing/2014/main" id="{BDC2983F-F066-4C68-B8F3-CD9670ACE43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52320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1" name="Picture 85">
                <a:extLst>
                  <a:ext uri="{FF2B5EF4-FFF2-40B4-BE49-F238E27FC236}">
                    <a16:creationId xmlns:a16="http://schemas.microsoft.com/office/drawing/2014/main" id="{9A624279-A022-4AB6-A9FB-8BE6324721C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4368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2" name="Picture 85">
                <a:extLst>
                  <a:ext uri="{FF2B5EF4-FFF2-40B4-BE49-F238E27FC236}">
                    <a16:creationId xmlns:a16="http://schemas.microsoft.com/office/drawing/2014/main" id="{2A00912B-978C-4A4B-90AD-42CEFAE4290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16416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73" name="Gruppieren 125">
              <a:extLst>
                <a:ext uri="{FF2B5EF4-FFF2-40B4-BE49-F238E27FC236}">
                  <a16:creationId xmlns:a16="http://schemas.microsoft.com/office/drawing/2014/main" id="{3D1E337E-B56C-42C8-A92D-B323A40FCE84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6156176" y="3212976"/>
              <a:ext cx="2587278" cy="1030287"/>
              <a:chOff x="6156176" y="2204864"/>
              <a:chExt cx="2587278" cy="1030287"/>
            </a:xfrm>
          </p:grpSpPr>
          <p:pic>
            <p:nvPicPr>
              <p:cNvPr id="321" name="Picture 85">
                <a:extLst>
                  <a:ext uri="{FF2B5EF4-FFF2-40B4-BE49-F238E27FC236}">
                    <a16:creationId xmlns:a16="http://schemas.microsoft.com/office/drawing/2014/main" id="{0E5DB766-3CC4-4D0F-86F9-C38DD6BBC7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56176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2" name="Picture 85">
                <a:extLst>
                  <a:ext uri="{FF2B5EF4-FFF2-40B4-BE49-F238E27FC236}">
                    <a16:creationId xmlns:a16="http://schemas.microsoft.com/office/drawing/2014/main" id="{9AA1F832-6BB5-492D-BF59-9DA4290A2F6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88224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3" name="Picture 85">
                <a:extLst>
                  <a:ext uri="{FF2B5EF4-FFF2-40B4-BE49-F238E27FC236}">
                    <a16:creationId xmlns:a16="http://schemas.microsoft.com/office/drawing/2014/main" id="{5050A894-4A7E-4ADC-A1C3-C30A8BA68F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20272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4" name="Picture 85">
                <a:extLst>
                  <a:ext uri="{FF2B5EF4-FFF2-40B4-BE49-F238E27FC236}">
                    <a16:creationId xmlns:a16="http://schemas.microsoft.com/office/drawing/2014/main" id="{B614CF71-0811-4E69-B57F-E38197221C6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52320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5" name="Picture 85">
                <a:extLst>
                  <a:ext uri="{FF2B5EF4-FFF2-40B4-BE49-F238E27FC236}">
                    <a16:creationId xmlns:a16="http://schemas.microsoft.com/office/drawing/2014/main" id="{65D469E3-D305-4822-B0BD-E063EA26775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84368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6" name="Picture 85">
                <a:extLst>
                  <a:ext uri="{FF2B5EF4-FFF2-40B4-BE49-F238E27FC236}">
                    <a16:creationId xmlns:a16="http://schemas.microsoft.com/office/drawing/2014/main" id="{522FCBE1-D7F0-4DF7-B9A7-B66766A4284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16416" y="2204864"/>
                <a:ext cx="427038" cy="103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74" name="Picture 85">
              <a:extLst>
                <a:ext uri="{FF2B5EF4-FFF2-40B4-BE49-F238E27FC236}">
                  <a16:creationId xmlns:a16="http://schemas.microsoft.com/office/drawing/2014/main" id="{6FF1A068-B3C7-4F17-9053-4AE995D4FB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16962" y="2204864"/>
              <a:ext cx="427038" cy="1030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5" name="Picture 85">
              <a:extLst>
                <a:ext uri="{FF2B5EF4-FFF2-40B4-BE49-F238E27FC236}">
                  <a16:creationId xmlns:a16="http://schemas.microsoft.com/office/drawing/2014/main" id="{E989D877-1147-4FF7-A228-303A608F86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8716962" y="3212976"/>
              <a:ext cx="427038" cy="1030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A993C19-64E8-4BAB-9BC0-235BC9B9BCA0}"/>
              </a:ext>
            </a:extLst>
          </p:cNvPr>
          <p:cNvGrpSpPr/>
          <p:nvPr/>
        </p:nvGrpSpPr>
        <p:grpSpPr>
          <a:xfrm>
            <a:off x="9752275" y="4345009"/>
            <a:ext cx="2192483" cy="2165929"/>
            <a:chOff x="2376704" y="4402173"/>
            <a:chExt cx="2192483" cy="2165929"/>
          </a:xfrm>
        </p:grpSpPr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1049CDAE-6EC9-432B-B68E-BD819C6D89C8}"/>
                </a:ext>
              </a:extLst>
            </p:cNvPr>
            <p:cNvGrpSpPr/>
            <p:nvPr/>
          </p:nvGrpSpPr>
          <p:grpSpPr>
            <a:xfrm>
              <a:off x="3532251" y="4410668"/>
              <a:ext cx="442839" cy="386287"/>
              <a:chOff x="4171436" y="735015"/>
              <a:chExt cx="442839" cy="386287"/>
            </a:xfrm>
          </p:grpSpPr>
          <p:sp>
            <p:nvSpPr>
              <p:cNvPr id="196" name="Oval 195">
                <a:extLst>
                  <a:ext uri="{FF2B5EF4-FFF2-40B4-BE49-F238E27FC236}">
                    <a16:creationId xmlns:a16="http://schemas.microsoft.com/office/drawing/2014/main" id="{9BACD1D3-E0DE-4B5D-8D11-BD6405E0D7DF}"/>
                  </a:ext>
                </a:extLst>
              </p:cNvPr>
              <p:cNvSpPr/>
              <p:nvPr/>
            </p:nvSpPr>
            <p:spPr>
              <a:xfrm>
                <a:off x="4171436" y="751298"/>
                <a:ext cx="350450" cy="35337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202" name="Group 201">
                <a:extLst>
                  <a:ext uri="{FF2B5EF4-FFF2-40B4-BE49-F238E27FC236}">
                    <a16:creationId xmlns:a16="http://schemas.microsoft.com/office/drawing/2014/main" id="{2F86D691-5C96-4EC3-9110-C363EC511486}"/>
                  </a:ext>
                </a:extLst>
              </p:cNvPr>
              <p:cNvGrpSpPr/>
              <p:nvPr/>
            </p:nvGrpSpPr>
            <p:grpSpPr>
              <a:xfrm>
                <a:off x="4171436" y="735015"/>
                <a:ext cx="442839" cy="386287"/>
                <a:chOff x="4142951" y="508943"/>
                <a:chExt cx="442839" cy="349263"/>
              </a:xfrm>
            </p:grpSpPr>
            <p:sp>
              <p:nvSpPr>
                <p:cNvPr id="203" name="TextBox 202">
                  <a:extLst>
                    <a:ext uri="{FF2B5EF4-FFF2-40B4-BE49-F238E27FC236}">
                      <a16:creationId xmlns:a16="http://schemas.microsoft.com/office/drawing/2014/main" id="{CABF848D-6CD4-4C81-AA18-A91047481E91}"/>
                    </a:ext>
                  </a:extLst>
                </p:cNvPr>
                <p:cNvSpPr txBox="1"/>
                <p:nvPr/>
              </p:nvSpPr>
              <p:spPr>
                <a:xfrm>
                  <a:off x="4142951" y="581207"/>
                  <a:ext cx="197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H</a:t>
                  </a:r>
                  <a:endParaRPr lang="de-CH" sz="1200" b="1" dirty="0"/>
                </a:p>
              </p:txBody>
            </p:sp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C190E83C-04EB-4A84-B10A-A05430DD959B}"/>
                    </a:ext>
                  </a:extLst>
                </p:cNvPr>
                <p:cNvSpPr txBox="1"/>
                <p:nvPr/>
              </p:nvSpPr>
              <p:spPr>
                <a:xfrm>
                  <a:off x="4235340" y="508943"/>
                  <a:ext cx="35045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000" b="1" dirty="0"/>
                    <a:t>+</a:t>
                  </a:r>
                  <a:endParaRPr lang="de-CH" sz="1000" b="1" dirty="0"/>
                </a:p>
              </p:txBody>
            </p:sp>
          </p:grpSp>
        </p:grpSp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BF340F86-2F58-468F-9785-48A37A9DCA64}"/>
                </a:ext>
              </a:extLst>
            </p:cNvPr>
            <p:cNvGrpSpPr/>
            <p:nvPr/>
          </p:nvGrpSpPr>
          <p:grpSpPr>
            <a:xfrm>
              <a:off x="3571178" y="4994898"/>
              <a:ext cx="442839" cy="386287"/>
              <a:chOff x="4171436" y="735015"/>
              <a:chExt cx="442839" cy="386287"/>
            </a:xfrm>
          </p:grpSpPr>
          <p:sp>
            <p:nvSpPr>
              <p:cNvPr id="206" name="Oval 205">
                <a:extLst>
                  <a:ext uri="{FF2B5EF4-FFF2-40B4-BE49-F238E27FC236}">
                    <a16:creationId xmlns:a16="http://schemas.microsoft.com/office/drawing/2014/main" id="{0DD53331-F5DD-4074-B05F-00F1FA9ECF6F}"/>
                  </a:ext>
                </a:extLst>
              </p:cNvPr>
              <p:cNvSpPr/>
              <p:nvPr/>
            </p:nvSpPr>
            <p:spPr>
              <a:xfrm>
                <a:off x="4171436" y="751298"/>
                <a:ext cx="350450" cy="35337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207" name="Group 206">
                <a:extLst>
                  <a:ext uri="{FF2B5EF4-FFF2-40B4-BE49-F238E27FC236}">
                    <a16:creationId xmlns:a16="http://schemas.microsoft.com/office/drawing/2014/main" id="{AE7C0176-2833-4CCB-9F1B-4A75F74AEDFD}"/>
                  </a:ext>
                </a:extLst>
              </p:cNvPr>
              <p:cNvGrpSpPr/>
              <p:nvPr/>
            </p:nvGrpSpPr>
            <p:grpSpPr>
              <a:xfrm>
                <a:off x="4171436" y="735015"/>
                <a:ext cx="442839" cy="386287"/>
                <a:chOff x="4142951" y="508943"/>
                <a:chExt cx="442839" cy="349263"/>
              </a:xfrm>
            </p:grpSpPr>
            <p:sp>
              <p:nvSpPr>
                <p:cNvPr id="208" name="TextBox 207">
                  <a:extLst>
                    <a:ext uri="{FF2B5EF4-FFF2-40B4-BE49-F238E27FC236}">
                      <a16:creationId xmlns:a16="http://schemas.microsoft.com/office/drawing/2014/main" id="{5FE3A667-CC86-43CB-B028-AE6746F0862E}"/>
                    </a:ext>
                  </a:extLst>
                </p:cNvPr>
                <p:cNvSpPr txBox="1"/>
                <p:nvPr/>
              </p:nvSpPr>
              <p:spPr>
                <a:xfrm>
                  <a:off x="4142951" y="581207"/>
                  <a:ext cx="197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H</a:t>
                  </a:r>
                  <a:endParaRPr lang="de-CH" sz="1200" b="1" dirty="0"/>
                </a:p>
              </p:txBody>
            </p:sp>
            <p:sp>
              <p:nvSpPr>
                <p:cNvPr id="209" name="TextBox 208">
                  <a:extLst>
                    <a:ext uri="{FF2B5EF4-FFF2-40B4-BE49-F238E27FC236}">
                      <a16:creationId xmlns:a16="http://schemas.microsoft.com/office/drawing/2014/main" id="{65219BCE-2BF8-443D-AF1F-B4B50703D774}"/>
                    </a:ext>
                  </a:extLst>
                </p:cNvPr>
                <p:cNvSpPr txBox="1"/>
                <p:nvPr/>
              </p:nvSpPr>
              <p:spPr>
                <a:xfrm>
                  <a:off x="4235340" y="508943"/>
                  <a:ext cx="35045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000" b="1" dirty="0"/>
                    <a:t>+</a:t>
                  </a:r>
                  <a:endParaRPr lang="de-CH" sz="1000" b="1" dirty="0"/>
                </a:p>
              </p:txBody>
            </p:sp>
          </p:grpSp>
        </p:grpSp>
        <p:grpSp>
          <p:nvGrpSpPr>
            <p:cNvPr id="210" name="Group 209">
              <a:extLst>
                <a:ext uri="{FF2B5EF4-FFF2-40B4-BE49-F238E27FC236}">
                  <a16:creationId xmlns:a16="http://schemas.microsoft.com/office/drawing/2014/main" id="{90C9B138-7BE8-41E6-8404-BA86CFAF7DE5}"/>
                </a:ext>
              </a:extLst>
            </p:cNvPr>
            <p:cNvGrpSpPr/>
            <p:nvPr/>
          </p:nvGrpSpPr>
          <p:grpSpPr>
            <a:xfrm>
              <a:off x="3583943" y="6181815"/>
              <a:ext cx="442839" cy="386287"/>
              <a:chOff x="4171436" y="735015"/>
              <a:chExt cx="442839" cy="386287"/>
            </a:xfrm>
          </p:grpSpPr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A0E5EE3A-9AED-4D3D-A545-79505F11D21D}"/>
                  </a:ext>
                </a:extLst>
              </p:cNvPr>
              <p:cNvSpPr/>
              <p:nvPr/>
            </p:nvSpPr>
            <p:spPr>
              <a:xfrm>
                <a:off x="4171436" y="751298"/>
                <a:ext cx="350450" cy="35337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212" name="Group 211">
                <a:extLst>
                  <a:ext uri="{FF2B5EF4-FFF2-40B4-BE49-F238E27FC236}">
                    <a16:creationId xmlns:a16="http://schemas.microsoft.com/office/drawing/2014/main" id="{9BB539E2-41F7-4E87-892F-7A9509926C6E}"/>
                  </a:ext>
                </a:extLst>
              </p:cNvPr>
              <p:cNvGrpSpPr/>
              <p:nvPr/>
            </p:nvGrpSpPr>
            <p:grpSpPr>
              <a:xfrm>
                <a:off x="4171436" y="735015"/>
                <a:ext cx="442839" cy="386287"/>
                <a:chOff x="4142951" y="508943"/>
                <a:chExt cx="442839" cy="349263"/>
              </a:xfrm>
            </p:grpSpPr>
            <p:sp>
              <p:nvSpPr>
                <p:cNvPr id="213" name="TextBox 212">
                  <a:extLst>
                    <a:ext uri="{FF2B5EF4-FFF2-40B4-BE49-F238E27FC236}">
                      <a16:creationId xmlns:a16="http://schemas.microsoft.com/office/drawing/2014/main" id="{AB6E170D-CF4C-4FE4-9EA1-F185589500C9}"/>
                    </a:ext>
                  </a:extLst>
                </p:cNvPr>
                <p:cNvSpPr txBox="1"/>
                <p:nvPr/>
              </p:nvSpPr>
              <p:spPr>
                <a:xfrm>
                  <a:off x="4142951" y="581207"/>
                  <a:ext cx="197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H</a:t>
                  </a:r>
                  <a:endParaRPr lang="de-CH" sz="1200" b="1" dirty="0"/>
                </a:p>
              </p:txBody>
            </p:sp>
            <p:sp>
              <p:nvSpPr>
                <p:cNvPr id="214" name="TextBox 213">
                  <a:extLst>
                    <a:ext uri="{FF2B5EF4-FFF2-40B4-BE49-F238E27FC236}">
                      <a16:creationId xmlns:a16="http://schemas.microsoft.com/office/drawing/2014/main" id="{277CB1F2-ED92-4623-BE41-C34836A4406B}"/>
                    </a:ext>
                  </a:extLst>
                </p:cNvPr>
                <p:cNvSpPr txBox="1"/>
                <p:nvPr/>
              </p:nvSpPr>
              <p:spPr>
                <a:xfrm>
                  <a:off x="4235340" y="508943"/>
                  <a:ext cx="35045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000" b="1" dirty="0"/>
                    <a:t>+</a:t>
                  </a:r>
                  <a:endParaRPr lang="de-CH" sz="1000" b="1" dirty="0"/>
                </a:p>
              </p:txBody>
            </p:sp>
          </p:grpSp>
        </p:grp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C4AEBD29-A8C2-443C-9F78-9CF324232914}"/>
                </a:ext>
              </a:extLst>
            </p:cNvPr>
            <p:cNvGrpSpPr/>
            <p:nvPr/>
          </p:nvGrpSpPr>
          <p:grpSpPr>
            <a:xfrm>
              <a:off x="2390090" y="6151539"/>
              <a:ext cx="442839" cy="386287"/>
              <a:chOff x="4171436" y="735015"/>
              <a:chExt cx="442839" cy="386287"/>
            </a:xfrm>
          </p:grpSpPr>
          <p:sp>
            <p:nvSpPr>
              <p:cNvPr id="216" name="Oval 215">
                <a:extLst>
                  <a:ext uri="{FF2B5EF4-FFF2-40B4-BE49-F238E27FC236}">
                    <a16:creationId xmlns:a16="http://schemas.microsoft.com/office/drawing/2014/main" id="{4D693EA0-C6A9-40E7-A504-0C2D1E1A5CD0}"/>
                  </a:ext>
                </a:extLst>
              </p:cNvPr>
              <p:cNvSpPr/>
              <p:nvPr/>
            </p:nvSpPr>
            <p:spPr>
              <a:xfrm>
                <a:off x="4171436" y="751298"/>
                <a:ext cx="350450" cy="35337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217" name="Group 216">
                <a:extLst>
                  <a:ext uri="{FF2B5EF4-FFF2-40B4-BE49-F238E27FC236}">
                    <a16:creationId xmlns:a16="http://schemas.microsoft.com/office/drawing/2014/main" id="{AA5897F8-D056-4EDF-A6BF-CBEED0904F3A}"/>
                  </a:ext>
                </a:extLst>
              </p:cNvPr>
              <p:cNvGrpSpPr/>
              <p:nvPr/>
            </p:nvGrpSpPr>
            <p:grpSpPr>
              <a:xfrm>
                <a:off x="4171436" y="735015"/>
                <a:ext cx="442839" cy="386287"/>
                <a:chOff x="4142951" y="508943"/>
                <a:chExt cx="442839" cy="349263"/>
              </a:xfrm>
            </p:grpSpPr>
            <p:sp>
              <p:nvSpPr>
                <p:cNvPr id="218" name="TextBox 217">
                  <a:extLst>
                    <a:ext uri="{FF2B5EF4-FFF2-40B4-BE49-F238E27FC236}">
                      <a16:creationId xmlns:a16="http://schemas.microsoft.com/office/drawing/2014/main" id="{609398E2-E2B4-45CB-A312-2917215203DD}"/>
                    </a:ext>
                  </a:extLst>
                </p:cNvPr>
                <p:cNvSpPr txBox="1"/>
                <p:nvPr/>
              </p:nvSpPr>
              <p:spPr>
                <a:xfrm>
                  <a:off x="4142951" y="581207"/>
                  <a:ext cx="197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H</a:t>
                  </a:r>
                  <a:endParaRPr lang="de-CH" sz="1200" b="1" dirty="0"/>
                </a:p>
              </p:txBody>
            </p:sp>
            <p:sp>
              <p:nvSpPr>
                <p:cNvPr id="219" name="TextBox 218">
                  <a:extLst>
                    <a:ext uri="{FF2B5EF4-FFF2-40B4-BE49-F238E27FC236}">
                      <a16:creationId xmlns:a16="http://schemas.microsoft.com/office/drawing/2014/main" id="{379FDEE8-94B8-45AF-8F5A-F89B503841A6}"/>
                    </a:ext>
                  </a:extLst>
                </p:cNvPr>
                <p:cNvSpPr txBox="1"/>
                <p:nvPr/>
              </p:nvSpPr>
              <p:spPr>
                <a:xfrm>
                  <a:off x="4235340" y="508943"/>
                  <a:ext cx="35045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000" b="1" dirty="0"/>
                    <a:t>+</a:t>
                  </a:r>
                  <a:endParaRPr lang="de-CH" sz="1000" b="1" dirty="0"/>
                </a:p>
              </p:txBody>
            </p:sp>
          </p:grpSp>
        </p:grpSp>
        <p:grpSp>
          <p:nvGrpSpPr>
            <p:cNvPr id="220" name="Group 219">
              <a:extLst>
                <a:ext uri="{FF2B5EF4-FFF2-40B4-BE49-F238E27FC236}">
                  <a16:creationId xmlns:a16="http://schemas.microsoft.com/office/drawing/2014/main" id="{7971A718-FB69-4ADD-A0F0-AA8956807E1C}"/>
                </a:ext>
              </a:extLst>
            </p:cNvPr>
            <p:cNvGrpSpPr/>
            <p:nvPr/>
          </p:nvGrpSpPr>
          <p:grpSpPr>
            <a:xfrm>
              <a:off x="2971281" y="4403765"/>
              <a:ext cx="442839" cy="386287"/>
              <a:chOff x="4171436" y="735015"/>
              <a:chExt cx="442839" cy="386287"/>
            </a:xfrm>
          </p:grpSpPr>
          <p:sp>
            <p:nvSpPr>
              <p:cNvPr id="221" name="Oval 220">
                <a:extLst>
                  <a:ext uri="{FF2B5EF4-FFF2-40B4-BE49-F238E27FC236}">
                    <a16:creationId xmlns:a16="http://schemas.microsoft.com/office/drawing/2014/main" id="{CF5AF883-284D-45BF-A23B-AD7711007A9C}"/>
                  </a:ext>
                </a:extLst>
              </p:cNvPr>
              <p:cNvSpPr/>
              <p:nvPr/>
            </p:nvSpPr>
            <p:spPr>
              <a:xfrm>
                <a:off x="4171436" y="751298"/>
                <a:ext cx="350450" cy="35337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222" name="Group 221">
                <a:extLst>
                  <a:ext uri="{FF2B5EF4-FFF2-40B4-BE49-F238E27FC236}">
                    <a16:creationId xmlns:a16="http://schemas.microsoft.com/office/drawing/2014/main" id="{D3789DDF-FE09-4AC5-A1A7-54E5B6D6E591}"/>
                  </a:ext>
                </a:extLst>
              </p:cNvPr>
              <p:cNvGrpSpPr/>
              <p:nvPr/>
            </p:nvGrpSpPr>
            <p:grpSpPr>
              <a:xfrm>
                <a:off x="4171436" y="735015"/>
                <a:ext cx="442839" cy="386287"/>
                <a:chOff x="4142951" y="508943"/>
                <a:chExt cx="442839" cy="349263"/>
              </a:xfrm>
            </p:grpSpPr>
            <p:sp>
              <p:nvSpPr>
                <p:cNvPr id="223" name="TextBox 222">
                  <a:extLst>
                    <a:ext uri="{FF2B5EF4-FFF2-40B4-BE49-F238E27FC236}">
                      <a16:creationId xmlns:a16="http://schemas.microsoft.com/office/drawing/2014/main" id="{5183161F-C393-426B-B2E1-7D87FF6F1082}"/>
                    </a:ext>
                  </a:extLst>
                </p:cNvPr>
                <p:cNvSpPr txBox="1"/>
                <p:nvPr/>
              </p:nvSpPr>
              <p:spPr>
                <a:xfrm>
                  <a:off x="4142951" y="581207"/>
                  <a:ext cx="197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H</a:t>
                  </a:r>
                  <a:endParaRPr lang="de-CH" sz="1200" b="1" dirty="0"/>
                </a:p>
              </p:txBody>
            </p:sp>
            <p:sp>
              <p:nvSpPr>
                <p:cNvPr id="224" name="TextBox 223">
                  <a:extLst>
                    <a:ext uri="{FF2B5EF4-FFF2-40B4-BE49-F238E27FC236}">
                      <a16:creationId xmlns:a16="http://schemas.microsoft.com/office/drawing/2014/main" id="{122E62BB-AAAC-43CE-AA48-54085F508284}"/>
                    </a:ext>
                  </a:extLst>
                </p:cNvPr>
                <p:cNvSpPr txBox="1"/>
                <p:nvPr/>
              </p:nvSpPr>
              <p:spPr>
                <a:xfrm>
                  <a:off x="4235340" y="508943"/>
                  <a:ext cx="35045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000" b="1" dirty="0"/>
                    <a:t>+</a:t>
                  </a:r>
                  <a:endParaRPr lang="de-CH" sz="1000" b="1" dirty="0"/>
                </a:p>
              </p:txBody>
            </p:sp>
          </p:grpSp>
        </p:grpSp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F4D39B1E-B579-4E42-89BB-2C3FF8383741}"/>
                </a:ext>
              </a:extLst>
            </p:cNvPr>
            <p:cNvGrpSpPr/>
            <p:nvPr/>
          </p:nvGrpSpPr>
          <p:grpSpPr>
            <a:xfrm>
              <a:off x="2960307" y="5591339"/>
              <a:ext cx="442839" cy="386287"/>
              <a:chOff x="4171436" y="735015"/>
              <a:chExt cx="442839" cy="386287"/>
            </a:xfrm>
          </p:grpSpPr>
          <p:sp>
            <p:nvSpPr>
              <p:cNvPr id="226" name="Oval 225">
                <a:extLst>
                  <a:ext uri="{FF2B5EF4-FFF2-40B4-BE49-F238E27FC236}">
                    <a16:creationId xmlns:a16="http://schemas.microsoft.com/office/drawing/2014/main" id="{C33D5FF8-011A-4048-8940-EA0E67DA9D7D}"/>
                  </a:ext>
                </a:extLst>
              </p:cNvPr>
              <p:cNvSpPr/>
              <p:nvPr/>
            </p:nvSpPr>
            <p:spPr>
              <a:xfrm>
                <a:off x="4171436" y="751298"/>
                <a:ext cx="350450" cy="35337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FF89E36C-38DE-47B9-951B-51F6A5D1D2F0}"/>
                  </a:ext>
                </a:extLst>
              </p:cNvPr>
              <p:cNvGrpSpPr/>
              <p:nvPr/>
            </p:nvGrpSpPr>
            <p:grpSpPr>
              <a:xfrm>
                <a:off x="4171436" y="735015"/>
                <a:ext cx="442839" cy="386287"/>
                <a:chOff x="4142951" y="508943"/>
                <a:chExt cx="442839" cy="349263"/>
              </a:xfrm>
            </p:grpSpPr>
            <p:sp>
              <p:nvSpPr>
                <p:cNvPr id="228" name="TextBox 227">
                  <a:extLst>
                    <a:ext uri="{FF2B5EF4-FFF2-40B4-BE49-F238E27FC236}">
                      <a16:creationId xmlns:a16="http://schemas.microsoft.com/office/drawing/2014/main" id="{9D2C2155-5355-4A53-B3DF-08F53A4C5112}"/>
                    </a:ext>
                  </a:extLst>
                </p:cNvPr>
                <p:cNvSpPr txBox="1"/>
                <p:nvPr/>
              </p:nvSpPr>
              <p:spPr>
                <a:xfrm>
                  <a:off x="4142951" y="581207"/>
                  <a:ext cx="197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H</a:t>
                  </a:r>
                  <a:endParaRPr lang="de-CH" sz="1200" b="1" dirty="0"/>
                </a:p>
              </p:txBody>
            </p:sp>
            <p:sp>
              <p:nvSpPr>
                <p:cNvPr id="229" name="TextBox 228">
                  <a:extLst>
                    <a:ext uri="{FF2B5EF4-FFF2-40B4-BE49-F238E27FC236}">
                      <a16:creationId xmlns:a16="http://schemas.microsoft.com/office/drawing/2014/main" id="{D21010F8-06E0-4B16-A08A-268D85E6E8D5}"/>
                    </a:ext>
                  </a:extLst>
                </p:cNvPr>
                <p:cNvSpPr txBox="1"/>
                <p:nvPr/>
              </p:nvSpPr>
              <p:spPr>
                <a:xfrm>
                  <a:off x="4235340" y="508943"/>
                  <a:ext cx="35045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000" b="1" dirty="0"/>
                    <a:t>+</a:t>
                  </a:r>
                  <a:endParaRPr lang="de-CH" sz="1000" b="1" dirty="0"/>
                </a:p>
              </p:txBody>
            </p:sp>
          </p:grpSp>
        </p:grpSp>
        <p:grpSp>
          <p:nvGrpSpPr>
            <p:cNvPr id="230" name="Group 229">
              <a:extLst>
                <a:ext uri="{FF2B5EF4-FFF2-40B4-BE49-F238E27FC236}">
                  <a16:creationId xmlns:a16="http://schemas.microsoft.com/office/drawing/2014/main" id="{BAAC5287-69A2-4AE1-9BEF-E88B1DBA4038}"/>
                </a:ext>
              </a:extLst>
            </p:cNvPr>
            <p:cNvGrpSpPr/>
            <p:nvPr/>
          </p:nvGrpSpPr>
          <p:grpSpPr>
            <a:xfrm>
              <a:off x="3560466" y="5596498"/>
              <a:ext cx="442839" cy="386287"/>
              <a:chOff x="4171436" y="735015"/>
              <a:chExt cx="442839" cy="386287"/>
            </a:xfrm>
          </p:grpSpPr>
          <p:sp>
            <p:nvSpPr>
              <p:cNvPr id="231" name="Oval 230">
                <a:extLst>
                  <a:ext uri="{FF2B5EF4-FFF2-40B4-BE49-F238E27FC236}">
                    <a16:creationId xmlns:a16="http://schemas.microsoft.com/office/drawing/2014/main" id="{4B15688B-5475-4B03-BBDF-DC9603B705A8}"/>
                  </a:ext>
                </a:extLst>
              </p:cNvPr>
              <p:cNvSpPr/>
              <p:nvPr/>
            </p:nvSpPr>
            <p:spPr>
              <a:xfrm>
                <a:off x="4171436" y="751298"/>
                <a:ext cx="350450" cy="35337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232" name="Group 231">
                <a:extLst>
                  <a:ext uri="{FF2B5EF4-FFF2-40B4-BE49-F238E27FC236}">
                    <a16:creationId xmlns:a16="http://schemas.microsoft.com/office/drawing/2014/main" id="{0450F7FA-BCE4-4E9A-B153-AA492519A0BB}"/>
                  </a:ext>
                </a:extLst>
              </p:cNvPr>
              <p:cNvGrpSpPr/>
              <p:nvPr/>
            </p:nvGrpSpPr>
            <p:grpSpPr>
              <a:xfrm>
                <a:off x="4171436" y="735015"/>
                <a:ext cx="442839" cy="386287"/>
                <a:chOff x="4142951" y="508943"/>
                <a:chExt cx="442839" cy="349263"/>
              </a:xfrm>
            </p:grpSpPr>
            <p:sp>
              <p:nvSpPr>
                <p:cNvPr id="233" name="TextBox 232">
                  <a:extLst>
                    <a:ext uri="{FF2B5EF4-FFF2-40B4-BE49-F238E27FC236}">
                      <a16:creationId xmlns:a16="http://schemas.microsoft.com/office/drawing/2014/main" id="{00E361E8-96B7-40CC-AE01-7FDF24E2B72B}"/>
                    </a:ext>
                  </a:extLst>
                </p:cNvPr>
                <p:cNvSpPr txBox="1"/>
                <p:nvPr/>
              </p:nvSpPr>
              <p:spPr>
                <a:xfrm>
                  <a:off x="4142951" y="581207"/>
                  <a:ext cx="197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H</a:t>
                  </a:r>
                  <a:endParaRPr lang="de-CH" sz="1200" b="1" dirty="0"/>
                </a:p>
              </p:txBody>
            </p:sp>
            <p:sp>
              <p:nvSpPr>
                <p:cNvPr id="234" name="TextBox 233">
                  <a:extLst>
                    <a:ext uri="{FF2B5EF4-FFF2-40B4-BE49-F238E27FC236}">
                      <a16:creationId xmlns:a16="http://schemas.microsoft.com/office/drawing/2014/main" id="{888E7105-8C1D-4AA9-B2ED-E52BE6AEE125}"/>
                    </a:ext>
                  </a:extLst>
                </p:cNvPr>
                <p:cNvSpPr txBox="1"/>
                <p:nvPr/>
              </p:nvSpPr>
              <p:spPr>
                <a:xfrm>
                  <a:off x="4235340" y="508943"/>
                  <a:ext cx="35045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000" b="1" dirty="0"/>
                    <a:t>+</a:t>
                  </a:r>
                  <a:endParaRPr lang="de-CH" sz="1000" b="1" dirty="0"/>
                </a:p>
              </p:txBody>
            </p:sp>
          </p:grpSp>
        </p:grpSp>
        <p:grpSp>
          <p:nvGrpSpPr>
            <p:cNvPr id="245" name="Group 244">
              <a:extLst>
                <a:ext uri="{FF2B5EF4-FFF2-40B4-BE49-F238E27FC236}">
                  <a16:creationId xmlns:a16="http://schemas.microsoft.com/office/drawing/2014/main" id="{BFE19815-CD3D-4C72-9164-A1F8996C7163}"/>
                </a:ext>
              </a:extLst>
            </p:cNvPr>
            <p:cNvGrpSpPr/>
            <p:nvPr/>
          </p:nvGrpSpPr>
          <p:grpSpPr>
            <a:xfrm>
              <a:off x="2987248" y="6159594"/>
              <a:ext cx="442839" cy="386287"/>
              <a:chOff x="4171436" y="735015"/>
              <a:chExt cx="442839" cy="386287"/>
            </a:xfrm>
          </p:grpSpPr>
          <p:sp>
            <p:nvSpPr>
              <p:cNvPr id="246" name="Oval 245">
                <a:extLst>
                  <a:ext uri="{FF2B5EF4-FFF2-40B4-BE49-F238E27FC236}">
                    <a16:creationId xmlns:a16="http://schemas.microsoft.com/office/drawing/2014/main" id="{D30924C6-5A12-47A6-9640-13895E8233EB}"/>
                  </a:ext>
                </a:extLst>
              </p:cNvPr>
              <p:cNvSpPr/>
              <p:nvPr/>
            </p:nvSpPr>
            <p:spPr>
              <a:xfrm>
                <a:off x="4171436" y="751298"/>
                <a:ext cx="350450" cy="35337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247" name="Group 246">
                <a:extLst>
                  <a:ext uri="{FF2B5EF4-FFF2-40B4-BE49-F238E27FC236}">
                    <a16:creationId xmlns:a16="http://schemas.microsoft.com/office/drawing/2014/main" id="{42E0C76B-0BD8-4AAA-A033-DE111A65C8AF}"/>
                  </a:ext>
                </a:extLst>
              </p:cNvPr>
              <p:cNvGrpSpPr/>
              <p:nvPr/>
            </p:nvGrpSpPr>
            <p:grpSpPr>
              <a:xfrm>
                <a:off x="4171436" y="735015"/>
                <a:ext cx="442839" cy="386287"/>
                <a:chOff x="4142951" y="508943"/>
                <a:chExt cx="442839" cy="349263"/>
              </a:xfrm>
            </p:grpSpPr>
            <p:sp>
              <p:nvSpPr>
                <p:cNvPr id="248" name="TextBox 247">
                  <a:extLst>
                    <a:ext uri="{FF2B5EF4-FFF2-40B4-BE49-F238E27FC236}">
                      <a16:creationId xmlns:a16="http://schemas.microsoft.com/office/drawing/2014/main" id="{3D54C250-1CAF-4493-AA64-48EDEC605BC7}"/>
                    </a:ext>
                  </a:extLst>
                </p:cNvPr>
                <p:cNvSpPr txBox="1"/>
                <p:nvPr/>
              </p:nvSpPr>
              <p:spPr>
                <a:xfrm>
                  <a:off x="4142951" y="581207"/>
                  <a:ext cx="197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H</a:t>
                  </a:r>
                  <a:endParaRPr lang="de-CH" sz="1200" b="1" dirty="0"/>
                </a:p>
              </p:txBody>
            </p:sp>
            <p:sp>
              <p:nvSpPr>
                <p:cNvPr id="249" name="TextBox 248">
                  <a:extLst>
                    <a:ext uri="{FF2B5EF4-FFF2-40B4-BE49-F238E27FC236}">
                      <a16:creationId xmlns:a16="http://schemas.microsoft.com/office/drawing/2014/main" id="{9B7ED57F-F37A-42E8-AE34-CC18B6D10985}"/>
                    </a:ext>
                  </a:extLst>
                </p:cNvPr>
                <p:cNvSpPr txBox="1"/>
                <p:nvPr/>
              </p:nvSpPr>
              <p:spPr>
                <a:xfrm>
                  <a:off x="4235340" y="508943"/>
                  <a:ext cx="35045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000" b="1" dirty="0"/>
                    <a:t>+</a:t>
                  </a:r>
                  <a:endParaRPr lang="de-CH" sz="1000" b="1" dirty="0"/>
                </a:p>
              </p:txBody>
            </p:sp>
          </p:grpSp>
        </p:grpSp>
        <p:grpSp>
          <p:nvGrpSpPr>
            <p:cNvPr id="240" name="Group 239">
              <a:extLst>
                <a:ext uri="{FF2B5EF4-FFF2-40B4-BE49-F238E27FC236}">
                  <a16:creationId xmlns:a16="http://schemas.microsoft.com/office/drawing/2014/main" id="{8C14CEE0-2142-4476-808D-9B6FC9507489}"/>
                </a:ext>
              </a:extLst>
            </p:cNvPr>
            <p:cNvGrpSpPr/>
            <p:nvPr/>
          </p:nvGrpSpPr>
          <p:grpSpPr>
            <a:xfrm>
              <a:off x="4116060" y="6174059"/>
              <a:ext cx="442839" cy="386287"/>
              <a:chOff x="4171436" y="735015"/>
              <a:chExt cx="442839" cy="386287"/>
            </a:xfrm>
          </p:grpSpPr>
          <p:sp>
            <p:nvSpPr>
              <p:cNvPr id="241" name="Oval 240">
                <a:extLst>
                  <a:ext uri="{FF2B5EF4-FFF2-40B4-BE49-F238E27FC236}">
                    <a16:creationId xmlns:a16="http://schemas.microsoft.com/office/drawing/2014/main" id="{0E73FA07-5A7D-40BA-9C74-9F5BC9C297C5}"/>
                  </a:ext>
                </a:extLst>
              </p:cNvPr>
              <p:cNvSpPr/>
              <p:nvPr/>
            </p:nvSpPr>
            <p:spPr>
              <a:xfrm>
                <a:off x="4171436" y="751298"/>
                <a:ext cx="350450" cy="35337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242" name="Group 241">
                <a:extLst>
                  <a:ext uri="{FF2B5EF4-FFF2-40B4-BE49-F238E27FC236}">
                    <a16:creationId xmlns:a16="http://schemas.microsoft.com/office/drawing/2014/main" id="{C601C349-9D3E-404E-A127-4844EFBF6C8F}"/>
                  </a:ext>
                </a:extLst>
              </p:cNvPr>
              <p:cNvGrpSpPr/>
              <p:nvPr/>
            </p:nvGrpSpPr>
            <p:grpSpPr>
              <a:xfrm>
                <a:off x="4171436" y="735015"/>
                <a:ext cx="442839" cy="386287"/>
                <a:chOff x="4142951" y="508943"/>
                <a:chExt cx="442839" cy="349263"/>
              </a:xfrm>
            </p:grpSpPr>
            <p:sp>
              <p:nvSpPr>
                <p:cNvPr id="243" name="TextBox 242">
                  <a:extLst>
                    <a:ext uri="{FF2B5EF4-FFF2-40B4-BE49-F238E27FC236}">
                      <a16:creationId xmlns:a16="http://schemas.microsoft.com/office/drawing/2014/main" id="{C4D1AC6C-578B-48CA-9FAC-EB7207B36F34}"/>
                    </a:ext>
                  </a:extLst>
                </p:cNvPr>
                <p:cNvSpPr txBox="1"/>
                <p:nvPr/>
              </p:nvSpPr>
              <p:spPr>
                <a:xfrm>
                  <a:off x="4142951" y="581207"/>
                  <a:ext cx="197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H</a:t>
                  </a:r>
                  <a:endParaRPr lang="de-CH" sz="1200" b="1" dirty="0"/>
                </a:p>
              </p:txBody>
            </p:sp>
            <p:sp>
              <p:nvSpPr>
                <p:cNvPr id="244" name="TextBox 243">
                  <a:extLst>
                    <a:ext uri="{FF2B5EF4-FFF2-40B4-BE49-F238E27FC236}">
                      <a16:creationId xmlns:a16="http://schemas.microsoft.com/office/drawing/2014/main" id="{2527E944-75B9-4E26-9D81-752A501A778A}"/>
                    </a:ext>
                  </a:extLst>
                </p:cNvPr>
                <p:cNvSpPr txBox="1"/>
                <p:nvPr/>
              </p:nvSpPr>
              <p:spPr>
                <a:xfrm>
                  <a:off x="4235340" y="508943"/>
                  <a:ext cx="35045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000" b="1" dirty="0"/>
                    <a:t>+</a:t>
                  </a:r>
                  <a:endParaRPr lang="de-CH" sz="1000" b="1" dirty="0"/>
                </a:p>
              </p:txBody>
            </p:sp>
          </p:grpSp>
        </p:grpSp>
        <p:grpSp>
          <p:nvGrpSpPr>
            <p:cNvPr id="235" name="Group 234">
              <a:extLst>
                <a:ext uri="{FF2B5EF4-FFF2-40B4-BE49-F238E27FC236}">
                  <a16:creationId xmlns:a16="http://schemas.microsoft.com/office/drawing/2014/main" id="{D0949A42-252E-45C1-B404-67C2218EE820}"/>
                </a:ext>
              </a:extLst>
            </p:cNvPr>
            <p:cNvGrpSpPr/>
            <p:nvPr/>
          </p:nvGrpSpPr>
          <p:grpSpPr>
            <a:xfrm>
              <a:off x="4126348" y="5017918"/>
              <a:ext cx="442839" cy="386287"/>
              <a:chOff x="4171436" y="735015"/>
              <a:chExt cx="442839" cy="386287"/>
            </a:xfrm>
          </p:grpSpPr>
          <p:sp>
            <p:nvSpPr>
              <p:cNvPr id="236" name="Oval 235">
                <a:extLst>
                  <a:ext uri="{FF2B5EF4-FFF2-40B4-BE49-F238E27FC236}">
                    <a16:creationId xmlns:a16="http://schemas.microsoft.com/office/drawing/2014/main" id="{335E76AE-D6D6-4EE0-AE0E-43142B4FA2F1}"/>
                  </a:ext>
                </a:extLst>
              </p:cNvPr>
              <p:cNvSpPr/>
              <p:nvPr/>
            </p:nvSpPr>
            <p:spPr>
              <a:xfrm>
                <a:off x="4171436" y="751298"/>
                <a:ext cx="350450" cy="35337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237" name="Group 236">
                <a:extLst>
                  <a:ext uri="{FF2B5EF4-FFF2-40B4-BE49-F238E27FC236}">
                    <a16:creationId xmlns:a16="http://schemas.microsoft.com/office/drawing/2014/main" id="{BEDDC2D9-77D9-4566-9CBC-AD6BCE44C4BA}"/>
                  </a:ext>
                </a:extLst>
              </p:cNvPr>
              <p:cNvGrpSpPr/>
              <p:nvPr/>
            </p:nvGrpSpPr>
            <p:grpSpPr>
              <a:xfrm>
                <a:off x="4171436" y="735015"/>
                <a:ext cx="442839" cy="386287"/>
                <a:chOff x="4142951" y="508943"/>
                <a:chExt cx="442839" cy="349263"/>
              </a:xfrm>
            </p:grpSpPr>
            <p:sp>
              <p:nvSpPr>
                <p:cNvPr id="238" name="TextBox 237">
                  <a:extLst>
                    <a:ext uri="{FF2B5EF4-FFF2-40B4-BE49-F238E27FC236}">
                      <a16:creationId xmlns:a16="http://schemas.microsoft.com/office/drawing/2014/main" id="{09996B53-A3BE-4E0F-8146-37DC02AECA3A}"/>
                    </a:ext>
                  </a:extLst>
                </p:cNvPr>
                <p:cNvSpPr txBox="1"/>
                <p:nvPr/>
              </p:nvSpPr>
              <p:spPr>
                <a:xfrm>
                  <a:off x="4142951" y="581207"/>
                  <a:ext cx="197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H</a:t>
                  </a:r>
                  <a:endParaRPr lang="de-CH" sz="1200" b="1" dirty="0"/>
                </a:p>
              </p:txBody>
            </p:sp>
            <p:sp>
              <p:nvSpPr>
                <p:cNvPr id="239" name="TextBox 238">
                  <a:extLst>
                    <a:ext uri="{FF2B5EF4-FFF2-40B4-BE49-F238E27FC236}">
                      <a16:creationId xmlns:a16="http://schemas.microsoft.com/office/drawing/2014/main" id="{AD2E97CF-465F-409B-A6E0-F51ABF6A4E72}"/>
                    </a:ext>
                  </a:extLst>
                </p:cNvPr>
                <p:cNvSpPr txBox="1"/>
                <p:nvPr/>
              </p:nvSpPr>
              <p:spPr>
                <a:xfrm>
                  <a:off x="4235340" y="508943"/>
                  <a:ext cx="35045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000" b="1" dirty="0"/>
                    <a:t>+</a:t>
                  </a:r>
                  <a:endParaRPr lang="de-CH" sz="1000" b="1" dirty="0"/>
                </a:p>
              </p:txBody>
            </p:sp>
          </p:grpSp>
        </p:grpSp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0EC2B7EC-A0F1-4CF3-B0F4-39895E6784C2}"/>
                </a:ext>
              </a:extLst>
            </p:cNvPr>
            <p:cNvGrpSpPr/>
            <p:nvPr/>
          </p:nvGrpSpPr>
          <p:grpSpPr>
            <a:xfrm>
              <a:off x="4096857" y="5572338"/>
              <a:ext cx="442839" cy="386287"/>
              <a:chOff x="4171436" y="735015"/>
              <a:chExt cx="442839" cy="386287"/>
            </a:xfrm>
          </p:grpSpPr>
          <p:sp>
            <p:nvSpPr>
              <p:cNvPr id="253" name="Oval 252">
                <a:extLst>
                  <a:ext uri="{FF2B5EF4-FFF2-40B4-BE49-F238E27FC236}">
                    <a16:creationId xmlns:a16="http://schemas.microsoft.com/office/drawing/2014/main" id="{A02DB956-6526-4DFE-9F9F-D3CFAC6CE6F4}"/>
                  </a:ext>
                </a:extLst>
              </p:cNvPr>
              <p:cNvSpPr/>
              <p:nvPr/>
            </p:nvSpPr>
            <p:spPr>
              <a:xfrm>
                <a:off x="4171436" y="751298"/>
                <a:ext cx="350450" cy="35337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254" name="Group 253">
                <a:extLst>
                  <a:ext uri="{FF2B5EF4-FFF2-40B4-BE49-F238E27FC236}">
                    <a16:creationId xmlns:a16="http://schemas.microsoft.com/office/drawing/2014/main" id="{BA56548C-0FDA-46EE-807E-B9C771E06769}"/>
                  </a:ext>
                </a:extLst>
              </p:cNvPr>
              <p:cNvGrpSpPr/>
              <p:nvPr/>
            </p:nvGrpSpPr>
            <p:grpSpPr>
              <a:xfrm>
                <a:off x="4171436" y="735015"/>
                <a:ext cx="442839" cy="386287"/>
                <a:chOff x="4142951" y="508943"/>
                <a:chExt cx="442839" cy="349263"/>
              </a:xfrm>
            </p:grpSpPr>
            <p:sp>
              <p:nvSpPr>
                <p:cNvPr id="255" name="TextBox 254">
                  <a:extLst>
                    <a:ext uri="{FF2B5EF4-FFF2-40B4-BE49-F238E27FC236}">
                      <a16:creationId xmlns:a16="http://schemas.microsoft.com/office/drawing/2014/main" id="{7C6C8BD4-4F12-4766-B3DF-5551314B4289}"/>
                    </a:ext>
                  </a:extLst>
                </p:cNvPr>
                <p:cNvSpPr txBox="1"/>
                <p:nvPr/>
              </p:nvSpPr>
              <p:spPr>
                <a:xfrm>
                  <a:off x="4142951" y="581207"/>
                  <a:ext cx="197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H</a:t>
                  </a:r>
                  <a:endParaRPr lang="de-CH" sz="1200" b="1" dirty="0"/>
                </a:p>
              </p:txBody>
            </p:sp>
            <p:sp>
              <p:nvSpPr>
                <p:cNvPr id="256" name="TextBox 255">
                  <a:extLst>
                    <a:ext uri="{FF2B5EF4-FFF2-40B4-BE49-F238E27FC236}">
                      <a16:creationId xmlns:a16="http://schemas.microsoft.com/office/drawing/2014/main" id="{289C4B75-C927-41D7-91E4-30B8016A4E02}"/>
                    </a:ext>
                  </a:extLst>
                </p:cNvPr>
                <p:cNvSpPr txBox="1"/>
                <p:nvPr/>
              </p:nvSpPr>
              <p:spPr>
                <a:xfrm>
                  <a:off x="4235340" y="508943"/>
                  <a:ext cx="35045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000" b="1" dirty="0"/>
                    <a:t>+</a:t>
                  </a:r>
                  <a:endParaRPr lang="de-CH" sz="1000" b="1" dirty="0"/>
                </a:p>
              </p:txBody>
            </p:sp>
          </p:grpSp>
        </p:grpSp>
        <p:grpSp>
          <p:nvGrpSpPr>
            <p:cNvPr id="310" name="Group 309">
              <a:extLst>
                <a:ext uri="{FF2B5EF4-FFF2-40B4-BE49-F238E27FC236}">
                  <a16:creationId xmlns:a16="http://schemas.microsoft.com/office/drawing/2014/main" id="{26105A89-694F-46C0-9647-D31C32F8259C}"/>
                </a:ext>
              </a:extLst>
            </p:cNvPr>
            <p:cNvGrpSpPr/>
            <p:nvPr/>
          </p:nvGrpSpPr>
          <p:grpSpPr>
            <a:xfrm>
              <a:off x="4093678" y="4402173"/>
              <a:ext cx="442839" cy="386287"/>
              <a:chOff x="4171436" y="735015"/>
              <a:chExt cx="442839" cy="386287"/>
            </a:xfrm>
          </p:grpSpPr>
          <p:sp>
            <p:nvSpPr>
              <p:cNvPr id="311" name="Oval 310">
                <a:extLst>
                  <a:ext uri="{FF2B5EF4-FFF2-40B4-BE49-F238E27FC236}">
                    <a16:creationId xmlns:a16="http://schemas.microsoft.com/office/drawing/2014/main" id="{54A9B4D0-D46B-4579-9E11-5A21A933C5AE}"/>
                  </a:ext>
                </a:extLst>
              </p:cNvPr>
              <p:cNvSpPr/>
              <p:nvPr/>
            </p:nvSpPr>
            <p:spPr>
              <a:xfrm>
                <a:off x="4171436" y="751298"/>
                <a:ext cx="350450" cy="35337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312" name="Group 311">
                <a:extLst>
                  <a:ext uri="{FF2B5EF4-FFF2-40B4-BE49-F238E27FC236}">
                    <a16:creationId xmlns:a16="http://schemas.microsoft.com/office/drawing/2014/main" id="{2D70049C-59DC-439C-84AF-2957324C5C86}"/>
                  </a:ext>
                </a:extLst>
              </p:cNvPr>
              <p:cNvGrpSpPr/>
              <p:nvPr/>
            </p:nvGrpSpPr>
            <p:grpSpPr>
              <a:xfrm>
                <a:off x="4171436" y="735015"/>
                <a:ext cx="442839" cy="386287"/>
                <a:chOff x="4142951" y="508943"/>
                <a:chExt cx="442839" cy="349263"/>
              </a:xfrm>
            </p:grpSpPr>
            <p:sp>
              <p:nvSpPr>
                <p:cNvPr id="313" name="TextBox 312">
                  <a:extLst>
                    <a:ext uri="{FF2B5EF4-FFF2-40B4-BE49-F238E27FC236}">
                      <a16:creationId xmlns:a16="http://schemas.microsoft.com/office/drawing/2014/main" id="{AE52933B-DCFD-4A2F-8333-CADB87812AF6}"/>
                    </a:ext>
                  </a:extLst>
                </p:cNvPr>
                <p:cNvSpPr txBox="1"/>
                <p:nvPr/>
              </p:nvSpPr>
              <p:spPr>
                <a:xfrm>
                  <a:off x="4142951" y="581207"/>
                  <a:ext cx="197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H</a:t>
                  </a:r>
                  <a:endParaRPr lang="de-CH" sz="1200" b="1" dirty="0"/>
                </a:p>
              </p:txBody>
            </p:sp>
            <p:sp>
              <p:nvSpPr>
                <p:cNvPr id="314" name="TextBox 313">
                  <a:extLst>
                    <a:ext uri="{FF2B5EF4-FFF2-40B4-BE49-F238E27FC236}">
                      <a16:creationId xmlns:a16="http://schemas.microsoft.com/office/drawing/2014/main" id="{AB36AF5F-A0EF-4F34-AA64-0296BA963A42}"/>
                    </a:ext>
                  </a:extLst>
                </p:cNvPr>
                <p:cNvSpPr txBox="1"/>
                <p:nvPr/>
              </p:nvSpPr>
              <p:spPr>
                <a:xfrm>
                  <a:off x="4235340" y="508943"/>
                  <a:ext cx="35045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000" b="1" dirty="0"/>
                    <a:t>+</a:t>
                  </a:r>
                  <a:endParaRPr lang="de-CH" sz="1000" b="1" dirty="0"/>
                </a:p>
              </p:txBody>
            </p:sp>
          </p:grpSp>
        </p:grpSp>
        <p:grpSp>
          <p:nvGrpSpPr>
            <p:cNvPr id="316" name="Group 315">
              <a:extLst>
                <a:ext uri="{FF2B5EF4-FFF2-40B4-BE49-F238E27FC236}">
                  <a16:creationId xmlns:a16="http://schemas.microsoft.com/office/drawing/2014/main" id="{4D0E1E5C-8C1E-4CE8-9690-E58B5570BC71}"/>
                </a:ext>
              </a:extLst>
            </p:cNvPr>
            <p:cNvGrpSpPr/>
            <p:nvPr/>
          </p:nvGrpSpPr>
          <p:grpSpPr>
            <a:xfrm>
              <a:off x="2974560" y="5011530"/>
              <a:ext cx="442839" cy="386287"/>
              <a:chOff x="4171436" y="735015"/>
              <a:chExt cx="442839" cy="386287"/>
            </a:xfrm>
          </p:grpSpPr>
          <p:sp>
            <p:nvSpPr>
              <p:cNvPr id="317" name="Oval 316">
                <a:extLst>
                  <a:ext uri="{FF2B5EF4-FFF2-40B4-BE49-F238E27FC236}">
                    <a16:creationId xmlns:a16="http://schemas.microsoft.com/office/drawing/2014/main" id="{7E5F0E74-323A-4CE5-8FD8-78538B2F15AD}"/>
                  </a:ext>
                </a:extLst>
              </p:cNvPr>
              <p:cNvSpPr/>
              <p:nvPr/>
            </p:nvSpPr>
            <p:spPr>
              <a:xfrm>
                <a:off x="4171436" y="751298"/>
                <a:ext cx="350450" cy="35337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318" name="Group 317">
                <a:extLst>
                  <a:ext uri="{FF2B5EF4-FFF2-40B4-BE49-F238E27FC236}">
                    <a16:creationId xmlns:a16="http://schemas.microsoft.com/office/drawing/2014/main" id="{EE6F285F-35E1-4925-828B-FEA031527D33}"/>
                  </a:ext>
                </a:extLst>
              </p:cNvPr>
              <p:cNvGrpSpPr/>
              <p:nvPr/>
            </p:nvGrpSpPr>
            <p:grpSpPr>
              <a:xfrm>
                <a:off x="4171436" y="735015"/>
                <a:ext cx="442839" cy="386287"/>
                <a:chOff x="4142951" y="508943"/>
                <a:chExt cx="442839" cy="349263"/>
              </a:xfrm>
            </p:grpSpPr>
            <p:sp>
              <p:nvSpPr>
                <p:cNvPr id="319" name="TextBox 318">
                  <a:extLst>
                    <a:ext uri="{FF2B5EF4-FFF2-40B4-BE49-F238E27FC236}">
                      <a16:creationId xmlns:a16="http://schemas.microsoft.com/office/drawing/2014/main" id="{4D83F2FD-CC87-4457-ACC2-28B3DA12E564}"/>
                    </a:ext>
                  </a:extLst>
                </p:cNvPr>
                <p:cNvSpPr txBox="1"/>
                <p:nvPr/>
              </p:nvSpPr>
              <p:spPr>
                <a:xfrm>
                  <a:off x="4142951" y="581207"/>
                  <a:ext cx="197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H</a:t>
                  </a:r>
                  <a:endParaRPr lang="de-CH" sz="1200" b="1" dirty="0"/>
                </a:p>
              </p:txBody>
            </p:sp>
            <p:sp>
              <p:nvSpPr>
                <p:cNvPr id="320" name="TextBox 319">
                  <a:extLst>
                    <a:ext uri="{FF2B5EF4-FFF2-40B4-BE49-F238E27FC236}">
                      <a16:creationId xmlns:a16="http://schemas.microsoft.com/office/drawing/2014/main" id="{4E122C4F-A7AB-403F-BBC8-A8020F53F251}"/>
                    </a:ext>
                  </a:extLst>
                </p:cNvPr>
                <p:cNvSpPr txBox="1"/>
                <p:nvPr/>
              </p:nvSpPr>
              <p:spPr>
                <a:xfrm>
                  <a:off x="4235340" y="508943"/>
                  <a:ext cx="35045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000" b="1" dirty="0"/>
                    <a:t>+</a:t>
                  </a:r>
                  <a:endParaRPr lang="de-CH" sz="1000" b="1" dirty="0"/>
                </a:p>
              </p:txBody>
            </p:sp>
          </p:grpSp>
        </p:grpSp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5380F44D-C3A0-42E2-8111-068F74587B1D}"/>
                </a:ext>
              </a:extLst>
            </p:cNvPr>
            <p:cNvGrpSpPr/>
            <p:nvPr/>
          </p:nvGrpSpPr>
          <p:grpSpPr>
            <a:xfrm>
              <a:off x="2392203" y="5582399"/>
              <a:ext cx="442839" cy="386287"/>
              <a:chOff x="4171436" y="735015"/>
              <a:chExt cx="442839" cy="386287"/>
            </a:xfrm>
          </p:grpSpPr>
          <p:sp>
            <p:nvSpPr>
              <p:cNvPr id="362" name="Oval 361">
                <a:extLst>
                  <a:ext uri="{FF2B5EF4-FFF2-40B4-BE49-F238E27FC236}">
                    <a16:creationId xmlns:a16="http://schemas.microsoft.com/office/drawing/2014/main" id="{711F8AFB-24C2-4BBA-9232-F3B8640C846D}"/>
                  </a:ext>
                </a:extLst>
              </p:cNvPr>
              <p:cNvSpPr/>
              <p:nvPr/>
            </p:nvSpPr>
            <p:spPr>
              <a:xfrm>
                <a:off x="4171436" y="751298"/>
                <a:ext cx="350450" cy="35337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363" name="Group 362">
                <a:extLst>
                  <a:ext uri="{FF2B5EF4-FFF2-40B4-BE49-F238E27FC236}">
                    <a16:creationId xmlns:a16="http://schemas.microsoft.com/office/drawing/2014/main" id="{48181876-32E8-45E2-A03E-281E9E57600A}"/>
                  </a:ext>
                </a:extLst>
              </p:cNvPr>
              <p:cNvGrpSpPr/>
              <p:nvPr/>
            </p:nvGrpSpPr>
            <p:grpSpPr>
              <a:xfrm>
                <a:off x="4171436" y="735015"/>
                <a:ext cx="442839" cy="386287"/>
                <a:chOff x="4142951" y="508943"/>
                <a:chExt cx="442839" cy="349263"/>
              </a:xfrm>
            </p:grpSpPr>
            <p:sp>
              <p:nvSpPr>
                <p:cNvPr id="364" name="TextBox 363">
                  <a:extLst>
                    <a:ext uri="{FF2B5EF4-FFF2-40B4-BE49-F238E27FC236}">
                      <a16:creationId xmlns:a16="http://schemas.microsoft.com/office/drawing/2014/main" id="{B6CCA18E-1118-424B-91FC-C2110080F140}"/>
                    </a:ext>
                  </a:extLst>
                </p:cNvPr>
                <p:cNvSpPr txBox="1"/>
                <p:nvPr/>
              </p:nvSpPr>
              <p:spPr>
                <a:xfrm>
                  <a:off x="4142951" y="581207"/>
                  <a:ext cx="197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H</a:t>
                  </a:r>
                  <a:endParaRPr lang="de-CH" sz="1200" b="1" dirty="0"/>
                </a:p>
              </p:txBody>
            </p:sp>
            <p:sp>
              <p:nvSpPr>
                <p:cNvPr id="365" name="TextBox 364">
                  <a:extLst>
                    <a:ext uri="{FF2B5EF4-FFF2-40B4-BE49-F238E27FC236}">
                      <a16:creationId xmlns:a16="http://schemas.microsoft.com/office/drawing/2014/main" id="{1DEDB2D9-B0B5-46DE-AC68-31CC0BADC075}"/>
                    </a:ext>
                  </a:extLst>
                </p:cNvPr>
                <p:cNvSpPr txBox="1"/>
                <p:nvPr/>
              </p:nvSpPr>
              <p:spPr>
                <a:xfrm>
                  <a:off x="4235340" y="508943"/>
                  <a:ext cx="35045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000" b="1" dirty="0"/>
                    <a:t>+</a:t>
                  </a:r>
                  <a:endParaRPr lang="de-CH" sz="1000" b="1" dirty="0"/>
                </a:p>
              </p:txBody>
            </p:sp>
          </p:grpSp>
        </p:grpSp>
        <p:grpSp>
          <p:nvGrpSpPr>
            <p:cNvPr id="366" name="Group 365">
              <a:extLst>
                <a:ext uri="{FF2B5EF4-FFF2-40B4-BE49-F238E27FC236}">
                  <a16:creationId xmlns:a16="http://schemas.microsoft.com/office/drawing/2014/main" id="{D04FCBB7-D94C-453D-846F-FB4D718C60B8}"/>
                </a:ext>
              </a:extLst>
            </p:cNvPr>
            <p:cNvGrpSpPr/>
            <p:nvPr/>
          </p:nvGrpSpPr>
          <p:grpSpPr>
            <a:xfrm>
              <a:off x="2387951" y="5013260"/>
              <a:ext cx="442839" cy="386287"/>
              <a:chOff x="4171436" y="735015"/>
              <a:chExt cx="442839" cy="386287"/>
            </a:xfrm>
          </p:grpSpPr>
          <p:sp>
            <p:nvSpPr>
              <p:cNvPr id="367" name="Oval 366">
                <a:extLst>
                  <a:ext uri="{FF2B5EF4-FFF2-40B4-BE49-F238E27FC236}">
                    <a16:creationId xmlns:a16="http://schemas.microsoft.com/office/drawing/2014/main" id="{84F00EBE-DA7A-49DD-8600-36A1FF3AB3BA}"/>
                  </a:ext>
                </a:extLst>
              </p:cNvPr>
              <p:cNvSpPr/>
              <p:nvPr/>
            </p:nvSpPr>
            <p:spPr>
              <a:xfrm>
                <a:off x="4171436" y="751298"/>
                <a:ext cx="350450" cy="35337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368" name="Group 367">
                <a:extLst>
                  <a:ext uri="{FF2B5EF4-FFF2-40B4-BE49-F238E27FC236}">
                    <a16:creationId xmlns:a16="http://schemas.microsoft.com/office/drawing/2014/main" id="{28F3D190-2022-4581-A8D8-E1B1E23F063F}"/>
                  </a:ext>
                </a:extLst>
              </p:cNvPr>
              <p:cNvGrpSpPr/>
              <p:nvPr/>
            </p:nvGrpSpPr>
            <p:grpSpPr>
              <a:xfrm>
                <a:off x="4171436" y="735015"/>
                <a:ext cx="442839" cy="386287"/>
                <a:chOff x="4142951" y="508943"/>
                <a:chExt cx="442839" cy="349263"/>
              </a:xfrm>
            </p:grpSpPr>
            <p:sp>
              <p:nvSpPr>
                <p:cNvPr id="369" name="TextBox 368">
                  <a:extLst>
                    <a:ext uri="{FF2B5EF4-FFF2-40B4-BE49-F238E27FC236}">
                      <a16:creationId xmlns:a16="http://schemas.microsoft.com/office/drawing/2014/main" id="{05528E58-E0F0-405C-BA24-F15E163433C7}"/>
                    </a:ext>
                  </a:extLst>
                </p:cNvPr>
                <p:cNvSpPr txBox="1"/>
                <p:nvPr/>
              </p:nvSpPr>
              <p:spPr>
                <a:xfrm>
                  <a:off x="4142951" y="581207"/>
                  <a:ext cx="197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H</a:t>
                  </a:r>
                  <a:endParaRPr lang="de-CH" sz="1200" b="1" dirty="0"/>
                </a:p>
              </p:txBody>
            </p:sp>
            <p:sp>
              <p:nvSpPr>
                <p:cNvPr id="370" name="TextBox 369">
                  <a:extLst>
                    <a:ext uri="{FF2B5EF4-FFF2-40B4-BE49-F238E27FC236}">
                      <a16:creationId xmlns:a16="http://schemas.microsoft.com/office/drawing/2014/main" id="{609CE112-1281-43BE-BD38-DEC0A9A5CB50}"/>
                    </a:ext>
                  </a:extLst>
                </p:cNvPr>
                <p:cNvSpPr txBox="1"/>
                <p:nvPr/>
              </p:nvSpPr>
              <p:spPr>
                <a:xfrm>
                  <a:off x="4235340" y="508943"/>
                  <a:ext cx="35045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000" b="1" dirty="0"/>
                    <a:t>+</a:t>
                  </a:r>
                  <a:endParaRPr lang="de-CH" sz="1000" b="1" dirty="0"/>
                </a:p>
              </p:txBody>
            </p:sp>
          </p:grp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03173585-6B00-48CA-8946-3B34D3EE310F}"/>
                </a:ext>
              </a:extLst>
            </p:cNvPr>
            <p:cNvGrpSpPr/>
            <p:nvPr/>
          </p:nvGrpSpPr>
          <p:grpSpPr>
            <a:xfrm>
              <a:off x="2376704" y="4403765"/>
              <a:ext cx="442839" cy="386287"/>
              <a:chOff x="4171436" y="735015"/>
              <a:chExt cx="442839" cy="386287"/>
            </a:xfrm>
          </p:grpSpPr>
          <p:sp>
            <p:nvSpPr>
              <p:cNvPr id="372" name="Oval 371">
                <a:extLst>
                  <a:ext uri="{FF2B5EF4-FFF2-40B4-BE49-F238E27FC236}">
                    <a16:creationId xmlns:a16="http://schemas.microsoft.com/office/drawing/2014/main" id="{B8526391-27C7-44A8-A572-46810C5AA5F1}"/>
                  </a:ext>
                </a:extLst>
              </p:cNvPr>
              <p:cNvSpPr/>
              <p:nvPr/>
            </p:nvSpPr>
            <p:spPr>
              <a:xfrm>
                <a:off x="4171436" y="751298"/>
                <a:ext cx="350450" cy="35337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373" name="Group 372">
                <a:extLst>
                  <a:ext uri="{FF2B5EF4-FFF2-40B4-BE49-F238E27FC236}">
                    <a16:creationId xmlns:a16="http://schemas.microsoft.com/office/drawing/2014/main" id="{3DB07409-CE01-40FC-A0B2-7667C29C74D5}"/>
                  </a:ext>
                </a:extLst>
              </p:cNvPr>
              <p:cNvGrpSpPr/>
              <p:nvPr/>
            </p:nvGrpSpPr>
            <p:grpSpPr>
              <a:xfrm>
                <a:off x="4171436" y="735015"/>
                <a:ext cx="442839" cy="386287"/>
                <a:chOff x="4142951" y="508943"/>
                <a:chExt cx="442839" cy="349263"/>
              </a:xfrm>
            </p:grpSpPr>
            <p:sp>
              <p:nvSpPr>
                <p:cNvPr id="374" name="TextBox 373">
                  <a:extLst>
                    <a:ext uri="{FF2B5EF4-FFF2-40B4-BE49-F238E27FC236}">
                      <a16:creationId xmlns:a16="http://schemas.microsoft.com/office/drawing/2014/main" id="{4DB1EAEA-273E-4C12-9CC8-1C8F1CE0380D}"/>
                    </a:ext>
                  </a:extLst>
                </p:cNvPr>
                <p:cNvSpPr txBox="1"/>
                <p:nvPr/>
              </p:nvSpPr>
              <p:spPr>
                <a:xfrm>
                  <a:off x="4142951" y="581207"/>
                  <a:ext cx="197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H</a:t>
                  </a:r>
                  <a:endParaRPr lang="de-CH" sz="1200" b="1" dirty="0"/>
                </a:p>
              </p:txBody>
            </p:sp>
            <p:sp>
              <p:nvSpPr>
                <p:cNvPr id="375" name="TextBox 374">
                  <a:extLst>
                    <a:ext uri="{FF2B5EF4-FFF2-40B4-BE49-F238E27FC236}">
                      <a16:creationId xmlns:a16="http://schemas.microsoft.com/office/drawing/2014/main" id="{4202D349-3894-43D5-9A7D-DF0878D3C278}"/>
                    </a:ext>
                  </a:extLst>
                </p:cNvPr>
                <p:cNvSpPr txBox="1"/>
                <p:nvPr/>
              </p:nvSpPr>
              <p:spPr>
                <a:xfrm>
                  <a:off x="4235340" y="508943"/>
                  <a:ext cx="35045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000" b="1" dirty="0"/>
                    <a:t>+</a:t>
                  </a:r>
                  <a:endParaRPr lang="de-CH" sz="1000" b="1" dirty="0"/>
                </a:p>
              </p:txBody>
            </p:sp>
          </p:grpSp>
        </p:grpSp>
      </p:grpSp>
      <p:grpSp>
        <p:nvGrpSpPr>
          <p:cNvPr id="376" name="Group 375">
            <a:extLst>
              <a:ext uri="{FF2B5EF4-FFF2-40B4-BE49-F238E27FC236}">
                <a16:creationId xmlns:a16="http://schemas.microsoft.com/office/drawing/2014/main" id="{EDAFB797-061E-4A2E-A640-FA3CAE10D60E}"/>
              </a:ext>
            </a:extLst>
          </p:cNvPr>
          <p:cNvGrpSpPr/>
          <p:nvPr/>
        </p:nvGrpSpPr>
        <p:grpSpPr>
          <a:xfrm>
            <a:off x="2384966" y="4752010"/>
            <a:ext cx="2522964" cy="1644963"/>
            <a:chOff x="6234967" y="4593648"/>
            <a:chExt cx="2522964" cy="1644963"/>
          </a:xfrm>
        </p:grpSpPr>
        <p:sp>
          <p:nvSpPr>
            <p:cNvPr id="377" name="Isosceles Triangle 376">
              <a:extLst>
                <a:ext uri="{FF2B5EF4-FFF2-40B4-BE49-F238E27FC236}">
                  <a16:creationId xmlns:a16="http://schemas.microsoft.com/office/drawing/2014/main" id="{2A8D4421-60BC-41FA-A55E-C4141FDFF4B4}"/>
                </a:ext>
              </a:extLst>
            </p:cNvPr>
            <p:cNvSpPr/>
            <p:nvPr/>
          </p:nvSpPr>
          <p:spPr>
            <a:xfrm rot="17783473">
              <a:off x="6372210" y="4564736"/>
              <a:ext cx="420179" cy="47800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5CE0757F-B542-4806-8BC0-34C81C842B1B}"/>
                </a:ext>
              </a:extLst>
            </p:cNvPr>
            <p:cNvGrpSpPr/>
            <p:nvPr/>
          </p:nvGrpSpPr>
          <p:grpSpPr>
            <a:xfrm rot="20365081">
              <a:off x="7296864" y="5470374"/>
              <a:ext cx="1461067" cy="624774"/>
              <a:chOff x="6671683" y="5898361"/>
              <a:chExt cx="1461067" cy="624774"/>
            </a:xfrm>
          </p:grpSpPr>
          <p:grpSp>
            <p:nvGrpSpPr>
              <p:cNvPr id="392" name="Group 391">
                <a:extLst>
                  <a:ext uri="{FF2B5EF4-FFF2-40B4-BE49-F238E27FC236}">
                    <a16:creationId xmlns:a16="http://schemas.microsoft.com/office/drawing/2014/main" id="{868A3A71-39A3-4011-8E27-D90D1A24B841}"/>
                  </a:ext>
                </a:extLst>
              </p:cNvPr>
              <p:cNvGrpSpPr/>
              <p:nvPr/>
            </p:nvGrpSpPr>
            <p:grpSpPr>
              <a:xfrm>
                <a:off x="6671683" y="5898361"/>
                <a:ext cx="1248861" cy="624774"/>
                <a:chOff x="9165416" y="2870324"/>
                <a:chExt cx="1248861" cy="624774"/>
              </a:xfrm>
            </p:grpSpPr>
            <p:sp>
              <p:nvSpPr>
                <p:cNvPr id="396" name="Oval 395">
                  <a:extLst>
                    <a:ext uri="{FF2B5EF4-FFF2-40B4-BE49-F238E27FC236}">
                      <a16:creationId xmlns:a16="http://schemas.microsoft.com/office/drawing/2014/main" id="{897A64B7-1C7B-4A0E-B51E-0E686B778D4C}"/>
                    </a:ext>
                  </a:extLst>
                </p:cNvPr>
                <p:cNvSpPr/>
                <p:nvPr/>
              </p:nvSpPr>
              <p:spPr>
                <a:xfrm>
                  <a:off x="10155332" y="2870324"/>
                  <a:ext cx="258945" cy="261325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 dirty="0"/>
                </a:p>
              </p:txBody>
            </p:sp>
            <p:grpSp>
              <p:nvGrpSpPr>
                <p:cNvPr id="397" name="Group 396">
                  <a:extLst>
                    <a:ext uri="{FF2B5EF4-FFF2-40B4-BE49-F238E27FC236}">
                      <a16:creationId xmlns:a16="http://schemas.microsoft.com/office/drawing/2014/main" id="{E1DC0E9B-6F0A-4137-BF85-0B0EBFB067F2}"/>
                    </a:ext>
                  </a:extLst>
                </p:cNvPr>
                <p:cNvGrpSpPr/>
                <p:nvPr/>
              </p:nvGrpSpPr>
              <p:grpSpPr>
                <a:xfrm>
                  <a:off x="9165416" y="2870325"/>
                  <a:ext cx="976804" cy="624773"/>
                  <a:chOff x="8009604" y="1554299"/>
                  <a:chExt cx="976804" cy="624773"/>
                </a:xfrm>
              </p:grpSpPr>
              <p:sp>
                <p:nvSpPr>
                  <p:cNvPr id="398" name="Isosceles Triangle 397">
                    <a:extLst>
                      <a:ext uri="{FF2B5EF4-FFF2-40B4-BE49-F238E27FC236}">
                        <a16:creationId xmlns:a16="http://schemas.microsoft.com/office/drawing/2014/main" id="{6BBBDA2B-E17A-45B6-B35C-D450F0CE19E0}"/>
                      </a:ext>
                    </a:extLst>
                  </p:cNvPr>
                  <p:cNvSpPr/>
                  <p:nvPr/>
                </p:nvSpPr>
                <p:spPr>
                  <a:xfrm rot="10800000" flipH="1">
                    <a:off x="8022115" y="1701069"/>
                    <a:ext cx="420179" cy="478003"/>
                  </a:xfrm>
                  <a:prstGeom prst="triangl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399" name="Oval 398">
                    <a:extLst>
                      <a:ext uri="{FF2B5EF4-FFF2-40B4-BE49-F238E27FC236}">
                        <a16:creationId xmlns:a16="http://schemas.microsoft.com/office/drawing/2014/main" id="{3334417B-378A-4731-A889-2BBFE1E925A0}"/>
                      </a:ext>
                    </a:extLst>
                  </p:cNvPr>
                  <p:cNvSpPr/>
                  <p:nvPr/>
                </p:nvSpPr>
                <p:spPr>
                  <a:xfrm>
                    <a:off x="8455406" y="1554300"/>
                    <a:ext cx="258945" cy="261325"/>
                  </a:xfrm>
                  <a:prstGeom prst="ellips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400" name="Oval 399">
                    <a:extLst>
                      <a:ext uri="{FF2B5EF4-FFF2-40B4-BE49-F238E27FC236}">
                        <a16:creationId xmlns:a16="http://schemas.microsoft.com/office/drawing/2014/main" id="{A1B4BE5E-01D4-4972-BFEC-1EE09EF8E0BE}"/>
                      </a:ext>
                    </a:extLst>
                  </p:cNvPr>
                  <p:cNvSpPr/>
                  <p:nvPr/>
                </p:nvSpPr>
                <p:spPr>
                  <a:xfrm>
                    <a:off x="8727463" y="1554299"/>
                    <a:ext cx="258945" cy="261325"/>
                  </a:xfrm>
                  <a:prstGeom prst="ellips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 dirty="0"/>
                  </a:p>
                </p:txBody>
              </p:sp>
              <p:sp>
                <p:nvSpPr>
                  <p:cNvPr id="401" name="TextBox 400">
                    <a:extLst>
                      <a:ext uri="{FF2B5EF4-FFF2-40B4-BE49-F238E27FC236}">
                        <a16:creationId xmlns:a16="http://schemas.microsoft.com/office/drawing/2014/main" id="{6411A91E-086F-4927-BF54-94B0AFAB5DA2}"/>
                      </a:ext>
                    </a:extLst>
                  </p:cNvPr>
                  <p:cNvSpPr txBox="1"/>
                  <p:nvPr/>
                </p:nvSpPr>
                <p:spPr>
                  <a:xfrm>
                    <a:off x="8009604" y="1684963"/>
                    <a:ext cx="47085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1200" b="1" dirty="0"/>
                      <a:t>  A</a:t>
                    </a:r>
                    <a:endParaRPr lang="de-CH" sz="1200" b="1" dirty="0"/>
                  </a:p>
                </p:txBody>
              </p:sp>
            </p:grpSp>
          </p:grpSp>
          <p:sp>
            <p:nvSpPr>
              <p:cNvPr id="393" name="TextBox 392">
                <a:extLst>
                  <a:ext uri="{FF2B5EF4-FFF2-40B4-BE49-F238E27FC236}">
                    <a16:creationId xmlns:a16="http://schemas.microsoft.com/office/drawing/2014/main" id="{E9D27E48-84D5-45A7-9948-25F0750F0391}"/>
                  </a:ext>
                </a:extLst>
              </p:cNvPr>
              <p:cNvSpPr txBox="1"/>
              <p:nvPr/>
            </p:nvSpPr>
            <p:spPr>
              <a:xfrm>
                <a:off x="7116883" y="5898361"/>
                <a:ext cx="4708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/>
                  <a:t>P</a:t>
                </a:r>
                <a:endParaRPr lang="de-CH" sz="1200" b="1" dirty="0"/>
              </a:p>
            </p:txBody>
          </p:sp>
          <p:sp>
            <p:nvSpPr>
              <p:cNvPr id="394" name="TextBox 393">
                <a:extLst>
                  <a:ext uri="{FF2B5EF4-FFF2-40B4-BE49-F238E27FC236}">
                    <a16:creationId xmlns:a16="http://schemas.microsoft.com/office/drawing/2014/main" id="{8E7487F4-21F4-4906-A06B-708118F5CC0A}"/>
                  </a:ext>
                </a:extLst>
              </p:cNvPr>
              <p:cNvSpPr txBox="1"/>
              <p:nvPr/>
            </p:nvSpPr>
            <p:spPr>
              <a:xfrm>
                <a:off x="7389241" y="5906197"/>
                <a:ext cx="4708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/>
                  <a:t>P</a:t>
                </a:r>
                <a:endParaRPr lang="de-CH" sz="1200" b="1" dirty="0"/>
              </a:p>
            </p:txBody>
          </p:sp>
          <p:sp>
            <p:nvSpPr>
              <p:cNvPr id="395" name="TextBox 394">
                <a:extLst>
                  <a:ext uri="{FF2B5EF4-FFF2-40B4-BE49-F238E27FC236}">
                    <a16:creationId xmlns:a16="http://schemas.microsoft.com/office/drawing/2014/main" id="{AF4D716C-5299-4073-82D8-8875BBB8DE12}"/>
                  </a:ext>
                </a:extLst>
              </p:cNvPr>
              <p:cNvSpPr txBox="1"/>
              <p:nvPr/>
            </p:nvSpPr>
            <p:spPr>
              <a:xfrm>
                <a:off x="7661900" y="5906196"/>
                <a:ext cx="4708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/>
                  <a:t>P</a:t>
                </a:r>
                <a:endParaRPr lang="de-CH" sz="1200" b="1" dirty="0"/>
              </a:p>
            </p:txBody>
          </p:sp>
        </p:grpSp>
        <p:grpSp>
          <p:nvGrpSpPr>
            <p:cNvPr id="379" name="Group 378">
              <a:extLst>
                <a:ext uri="{FF2B5EF4-FFF2-40B4-BE49-F238E27FC236}">
                  <a16:creationId xmlns:a16="http://schemas.microsoft.com/office/drawing/2014/main" id="{E033E21D-7707-4C44-8B17-AA3CDB7F9961}"/>
                </a:ext>
              </a:extLst>
            </p:cNvPr>
            <p:cNvGrpSpPr/>
            <p:nvPr/>
          </p:nvGrpSpPr>
          <p:grpSpPr>
            <a:xfrm>
              <a:off x="6615600" y="5961564"/>
              <a:ext cx="470850" cy="277047"/>
              <a:chOff x="5439663" y="6034624"/>
              <a:chExt cx="470850" cy="277047"/>
            </a:xfrm>
          </p:grpSpPr>
          <p:sp>
            <p:nvSpPr>
              <p:cNvPr id="390" name="Oval 389">
                <a:extLst>
                  <a:ext uri="{FF2B5EF4-FFF2-40B4-BE49-F238E27FC236}">
                    <a16:creationId xmlns:a16="http://schemas.microsoft.com/office/drawing/2014/main" id="{D63FE072-B253-42C2-93B5-F3A83004E75A}"/>
                  </a:ext>
                </a:extLst>
              </p:cNvPr>
              <p:cNvSpPr/>
              <p:nvPr/>
            </p:nvSpPr>
            <p:spPr>
              <a:xfrm>
                <a:off x="5448198" y="6050346"/>
                <a:ext cx="258945" cy="261325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dirty="0"/>
              </a:p>
            </p:txBody>
          </p:sp>
          <p:sp>
            <p:nvSpPr>
              <p:cNvPr id="391" name="TextBox 390">
                <a:extLst>
                  <a:ext uri="{FF2B5EF4-FFF2-40B4-BE49-F238E27FC236}">
                    <a16:creationId xmlns:a16="http://schemas.microsoft.com/office/drawing/2014/main" id="{EB0B6390-482D-4C68-942F-26A4A1282B6C}"/>
                  </a:ext>
                </a:extLst>
              </p:cNvPr>
              <p:cNvSpPr txBox="1"/>
              <p:nvPr/>
            </p:nvSpPr>
            <p:spPr>
              <a:xfrm>
                <a:off x="5439663" y="6034624"/>
                <a:ext cx="4708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/>
                  <a:t>P</a:t>
                </a:r>
                <a:endParaRPr lang="de-CH" sz="1200" b="1" dirty="0"/>
              </a:p>
            </p:txBody>
          </p:sp>
        </p:grpSp>
        <p:grpSp>
          <p:nvGrpSpPr>
            <p:cNvPr id="380" name="Group 379">
              <a:extLst>
                <a:ext uri="{FF2B5EF4-FFF2-40B4-BE49-F238E27FC236}">
                  <a16:creationId xmlns:a16="http://schemas.microsoft.com/office/drawing/2014/main" id="{953FCC09-637B-4B11-8E35-B5201F79C2A1}"/>
                </a:ext>
              </a:extLst>
            </p:cNvPr>
            <p:cNvGrpSpPr/>
            <p:nvPr/>
          </p:nvGrpSpPr>
          <p:grpSpPr>
            <a:xfrm rot="7109756">
              <a:off x="5963192" y="4888843"/>
              <a:ext cx="1152053" cy="608503"/>
              <a:chOff x="8570616" y="2775424"/>
              <a:chExt cx="1152053" cy="608503"/>
            </a:xfrm>
          </p:grpSpPr>
          <p:grpSp>
            <p:nvGrpSpPr>
              <p:cNvPr id="383" name="Group 382">
                <a:extLst>
                  <a:ext uri="{FF2B5EF4-FFF2-40B4-BE49-F238E27FC236}">
                    <a16:creationId xmlns:a16="http://schemas.microsoft.com/office/drawing/2014/main" id="{9296C0ED-4D4B-4B9C-A58E-CD84DCA0031E}"/>
                  </a:ext>
                </a:extLst>
              </p:cNvPr>
              <p:cNvGrpSpPr/>
              <p:nvPr/>
            </p:nvGrpSpPr>
            <p:grpSpPr>
              <a:xfrm>
                <a:off x="8570616" y="2791098"/>
                <a:ext cx="940148" cy="592829"/>
                <a:chOff x="8022115" y="1586243"/>
                <a:chExt cx="940148" cy="592829"/>
              </a:xfrm>
            </p:grpSpPr>
            <p:sp>
              <p:nvSpPr>
                <p:cNvPr id="386" name="Isosceles Triangle 385">
                  <a:extLst>
                    <a:ext uri="{FF2B5EF4-FFF2-40B4-BE49-F238E27FC236}">
                      <a16:creationId xmlns:a16="http://schemas.microsoft.com/office/drawing/2014/main" id="{BC3998CF-EAFD-4749-9D14-2520FBCE2D2E}"/>
                    </a:ext>
                  </a:extLst>
                </p:cNvPr>
                <p:cNvSpPr/>
                <p:nvPr/>
              </p:nvSpPr>
              <p:spPr>
                <a:xfrm rot="10800000" flipH="1">
                  <a:off x="8022115" y="1701069"/>
                  <a:ext cx="420179" cy="478003"/>
                </a:xfrm>
                <a:prstGeom prst="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387" name="Oval 386">
                  <a:extLst>
                    <a:ext uri="{FF2B5EF4-FFF2-40B4-BE49-F238E27FC236}">
                      <a16:creationId xmlns:a16="http://schemas.microsoft.com/office/drawing/2014/main" id="{34C47F46-4A62-4DEC-88E3-B6223D14D829}"/>
                    </a:ext>
                  </a:extLst>
                </p:cNvPr>
                <p:cNvSpPr/>
                <p:nvPr/>
              </p:nvSpPr>
              <p:spPr>
                <a:xfrm>
                  <a:off x="8433733" y="1586244"/>
                  <a:ext cx="258945" cy="261325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388" name="Oval 387">
                  <a:extLst>
                    <a:ext uri="{FF2B5EF4-FFF2-40B4-BE49-F238E27FC236}">
                      <a16:creationId xmlns:a16="http://schemas.microsoft.com/office/drawing/2014/main" id="{598F8AC7-0E0E-4568-9BA4-04BE996D52EB}"/>
                    </a:ext>
                  </a:extLst>
                </p:cNvPr>
                <p:cNvSpPr/>
                <p:nvPr/>
              </p:nvSpPr>
              <p:spPr>
                <a:xfrm>
                  <a:off x="8703318" y="1586243"/>
                  <a:ext cx="258945" cy="261325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 dirty="0"/>
                </a:p>
              </p:txBody>
            </p:sp>
            <p:sp>
              <p:nvSpPr>
                <p:cNvPr id="389" name="TextBox 388">
                  <a:extLst>
                    <a:ext uri="{FF2B5EF4-FFF2-40B4-BE49-F238E27FC236}">
                      <a16:creationId xmlns:a16="http://schemas.microsoft.com/office/drawing/2014/main" id="{35AFDFD0-9775-4A1F-9188-9644CC6EECD9}"/>
                    </a:ext>
                  </a:extLst>
                </p:cNvPr>
                <p:cNvSpPr txBox="1"/>
                <p:nvPr/>
              </p:nvSpPr>
              <p:spPr>
                <a:xfrm>
                  <a:off x="8091043" y="1685395"/>
                  <a:ext cx="47085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A</a:t>
                  </a:r>
                  <a:endParaRPr lang="de-CH" sz="1200" b="1" dirty="0"/>
                </a:p>
              </p:txBody>
            </p:sp>
          </p:grpSp>
          <p:sp>
            <p:nvSpPr>
              <p:cNvPr id="384" name="TextBox 383">
                <a:extLst>
                  <a:ext uri="{FF2B5EF4-FFF2-40B4-BE49-F238E27FC236}">
                    <a16:creationId xmlns:a16="http://schemas.microsoft.com/office/drawing/2014/main" id="{5291C92F-5D28-4862-82FF-5A647D202701}"/>
                  </a:ext>
                </a:extLst>
              </p:cNvPr>
              <p:cNvSpPr txBox="1"/>
              <p:nvPr/>
            </p:nvSpPr>
            <p:spPr>
              <a:xfrm>
                <a:off x="8982234" y="2775424"/>
                <a:ext cx="4708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/>
                  <a:t>P</a:t>
                </a:r>
                <a:endParaRPr lang="de-CH" sz="1200" b="1" dirty="0"/>
              </a:p>
            </p:txBody>
          </p:sp>
          <p:sp>
            <p:nvSpPr>
              <p:cNvPr id="385" name="TextBox 384">
                <a:extLst>
                  <a:ext uri="{FF2B5EF4-FFF2-40B4-BE49-F238E27FC236}">
                    <a16:creationId xmlns:a16="http://schemas.microsoft.com/office/drawing/2014/main" id="{52004225-0CAA-4B07-B150-C6029F149E5D}"/>
                  </a:ext>
                </a:extLst>
              </p:cNvPr>
              <p:cNvSpPr txBox="1"/>
              <p:nvPr/>
            </p:nvSpPr>
            <p:spPr>
              <a:xfrm>
                <a:off x="9251819" y="2783260"/>
                <a:ext cx="4708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/>
                  <a:t>P</a:t>
                </a:r>
                <a:endParaRPr lang="de-CH" sz="1200" b="1" dirty="0"/>
              </a:p>
            </p:txBody>
          </p:sp>
        </p:grpSp>
        <p:cxnSp>
          <p:nvCxnSpPr>
            <p:cNvPr id="381" name="Connector: Curved 380">
              <a:extLst>
                <a:ext uri="{FF2B5EF4-FFF2-40B4-BE49-F238E27FC236}">
                  <a16:creationId xmlns:a16="http://schemas.microsoft.com/office/drawing/2014/main" id="{12418980-422C-4E33-92D3-816604966D41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6588325" y="5696271"/>
              <a:ext cx="308463" cy="134128"/>
            </a:xfrm>
            <a:prstGeom prst="curvedConnector2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Connector: Curved 381">
              <a:extLst>
                <a:ext uri="{FF2B5EF4-FFF2-40B4-BE49-F238E27FC236}">
                  <a16:creationId xmlns:a16="http://schemas.microsoft.com/office/drawing/2014/main" id="{46E9C897-5E44-4329-8AA2-3374697B726F}"/>
                </a:ext>
              </a:extLst>
            </p:cNvPr>
            <p:cNvCxnSpPr/>
            <p:nvPr/>
          </p:nvCxnSpPr>
          <p:spPr>
            <a:xfrm>
              <a:off x="6939924" y="5044488"/>
              <a:ext cx="628224" cy="497799"/>
            </a:xfrm>
            <a:prstGeom prst="curvedConnector3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2" name="Rectangle 401">
            <a:extLst>
              <a:ext uri="{FF2B5EF4-FFF2-40B4-BE49-F238E27FC236}">
                <a16:creationId xmlns:a16="http://schemas.microsoft.com/office/drawing/2014/main" id="{8DE5F972-E011-4A7F-AAB2-50872DFF7E6D}"/>
              </a:ext>
            </a:extLst>
          </p:cNvPr>
          <p:cNvSpPr/>
          <p:nvPr/>
        </p:nvSpPr>
        <p:spPr>
          <a:xfrm rot="16200000">
            <a:off x="2666091" y="4518759"/>
            <a:ext cx="1824980" cy="226704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03" name="Rectangle 402">
            <a:extLst>
              <a:ext uri="{FF2B5EF4-FFF2-40B4-BE49-F238E27FC236}">
                <a16:creationId xmlns:a16="http://schemas.microsoft.com/office/drawing/2014/main" id="{C261CC4F-2567-40EF-9F6C-5FD37DA83AFD}"/>
              </a:ext>
            </a:extLst>
          </p:cNvPr>
          <p:cNvSpPr/>
          <p:nvPr/>
        </p:nvSpPr>
        <p:spPr>
          <a:xfrm rot="16200000">
            <a:off x="8111577" y="4109700"/>
            <a:ext cx="850206" cy="140421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04" name="Rectangle 403">
            <a:extLst>
              <a:ext uri="{FF2B5EF4-FFF2-40B4-BE49-F238E27FC236}">
                <a16:creationId xmlns:a16="http://schemas.microsoft.com/office/drawing/2014/main" id="{53F4FD49-F5D7-48E7-A89E-CDBEE8D2F450}"/>
              </a:ext>
            </a:extLst>
          </p:cNvPr>
          <p:cNvSpPr/>
          <p:nvPr/>
        </p:nvSpPr>
        <p:spPr>
          <a:xfrm rot="16200000">
            <a:off x="8127117" y="5471276"/>
            <a:ext cx="850206" cy="140421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5184F99F-9D12-4320-9381-0EE37B5FD0FA}"/>
              </a:ext>
            </a:extLst>
          </p:cNvPr>
          <p:cNvSpPr/>
          <p:nvPr/>
        </p:nvSpPr>
        <p:spPr>
          <a:xfrm rot="16200000">
            <a:off x="10509774" y="1890840"/>
            <a:ext cx="850206" cy="140421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4573CA50-CC95-4173-93EE-50A5B405572E}"/>
              </a:ext>
            </a:extLst>
          </p:cNvPr>
          <p:cNvSpPr/>
          <p:nvPr/>
        </p:nvSpPr>
        <p:spPr>
          <a:xfrm rot="16200000">
            <a:off x="10517895" y="897404"/>
            <a:ext cx="850206" cy="140421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07" name="Rectangle 406">
            <a:extLst>
              <a:ext uri="{FF2B5EF4-FFF2-40B4-BE49-F238E27FC236}">
                <a16:creationId xmlns:a16="http://schemas.microsoft.com/office/drawing/2014/main" id="{66ABA0D0-3AB3-4FDB-8D0B-29E1FE59B0E2}"/>
              </a:ext>
            </a:extLst>
          </p:cNvPr>
          <p:cNvSpPr/>
          <p:nvPr/>
        </p:nvSpPr>
        <p:spPr>
          <a:xfrm rot="16200000">
            <a:off x="10517895" y="-89398"/>
            <a:ext cx="850206" cy="140421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3C2BBE93-46ED-4DEC-95CE-6DC5E29303E7}"/>
              </a:ext>
            </a:extLst>
          </p:cNvPr>
          <p:cNvSpPr/>
          <p:nvPr/>
        </p:nvSpPr>
        <p:spPr>
          <a:xfrm rot="16200000">
            <a:off x="6577917" y="5376670"/>
            <a:ext cx="850206" cy="42018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B97707A0-3D67-4A6C-8D2A-B991C7994B4F}"/>
              </a:ext>
            </a:extLst>
          </p:cNvPr>
          <p:cNvSpPr/>
          <p:nvPr/>
        </p:nvSpPr>
        <p:spPr>
          <a:xfrm rot="16200000">
            <a:off x="5176621" y="5183077"/>
            <a:ext cx="1691967" cy="71142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FB58465-540D-404D-8571-78FA11D578AD}"/>
              </a:ext>
            </a:extLst>
          </p:cNvPr>
          <p:cNvSpPr txBox="1"/>
          <p:nvPr/>
        </p:nvSpPr>
        <p:spPr>
          <a:xfrm>
            <a:off x="9725889" y="3994252"/>
            <a:ext cx="2179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Protonen einzeln ausschneiden!</a:t>
            </a:r>
          </a:p>
        </p:txBody>
      </p:sp>
      <p:sp>
        <p:nvSpPr>
          <p:cNvPr id="291" name="Textfeld 290">
            <a:extLst>
              <a:ext uri="{FF2B5EF4-FFF2-40B4-BE49-F238E27FC236}">
                <a16:creationId xmlns:a16="http://schemas.microsoft.com/office/drawing/2014/main" id="{FD50EBB4-3E5A-4145-9A4C-CC4E376CCCCA}"/>
              </a:ext>
            </a:extLst>
          </p:cNvPr>
          <p:cNvSpPr txBox="1"/>
          <p:nvPr/>
        </p:nvSpPr>
        <p:spPr>
          <a:xfrm>
            <a:off x="0" y="6633028"/>
            <a:ext cx="18373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Abbildungen: Frank Harder, ZPG Biologie</a:t>
            </a:r>
          </a:p>
        </p:txBody>
      </p:sp>
    </p:spTree>
    <p:extLst>
      <p:ext uri="{BB962C8B-B14F-4D97-AF65-F5344CB8AC3E}">
        <p14:creationId xmlns:p14="http://schemas.microsoft.com/office/powerpoint/2010/main" val="196431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" name="Group 224">
            <a:extLst>
              <a:ext uri="{FF2B5EF4-FFF2-40B4-BE49-F238E27FC236}">
                <a16:creationId xmlns:a16="http://schemas.microsoft.com/office/drawing/2014/main" id="{EB5D6A9B-08A8-4CAE-82A4-C930DB6A33B7}"/>
              </a:ext>
            </a:extLst>
          </p:cNvPr>
          <p:cNvGrpSpPr/>
          <p:nvPr/>
        </p:nvGrpSpPr>
        <p:grpSpPr>
          <a:xfrm>
            <a:off x="444809" y="342418"/>
            <a:ext cx="1627373" cy="2479358"/>
            <a:chOff x="445700" y="2371351"/>
            <a:chExt cx="1627373" cy="2479358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AF2F676C-7AD8-42CB-8DE6-FED47B1A6240}"/>
                </a:ext>
              </a:extLst>
            </p:cNvPr>
            <p:cNvGrpSpPr/>
            <p:nvPr/>
          </p:nvGrpSpPr>
          <p:grpSpPr>
            <a:xfrm>
              <a:off x="445700" y="2371351"/>
              <a:ext cx="1627373" cy="1985595"/>
              <a:chOff x="1118835" y="1548292"/>
              <a:chExt cx="1627373" cy="1985595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962BDCEE-02B5-47EE-8161-B5701E4331B7}"/>
                  </a:ext>
                </a:extLst>
              </p:cNvPr>
              <p:cNvGrpSpPr/>
              <p:nvPr/>
            </p:nvGrpSpPr>
            <p:grpSpPr>
              <a:xfrm>
                <a:off x="1118835" y="1548292"/>
                <a:ext cx="1627373" cy="1985595"/>
                <a:chOff x="1118967" y="1541828"/>
                <a:chExt cx="1627373" cy="1985595"/>
              </a:xfrm>
            </p:grpSpPr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E41D5881-6213-4B24-871A-CBABF951CBAF}"/>
                    </a:ext>
                  </a:extLst>
                </p:cNvPr>
                <p:cNvGrpSpPr/>
                <p:nvPr/>
              </p:nvGrpSpPr>
              <p:grpSpPr>
                <a:xfrm>
                  <a:off x="1118967" y="1541828"/>
                  <a:ext cx="1627373" cy="1985595"/>
                  <a:chOff x="1118683" y="1589915"/>
                  <a:chExt cx="1627373" cy="1985595"/>
                </a:xfrm>
              </p:grpSpPr>
              <p:sp>
                <p:nvSpPr>
                  <p:cNvPr id="102" name="Flowchart: Delay 101">
                    <a:extLst>
                      <a:ext uri="{FF2B5EF4-FFF2-40B4-BE49-F238E27FC236}">
                        <a16:creationId xmlns:a16="http://schemas.microsoft.com/office/drawing/2014/main" id="{F0DC2B6A-7F7C-4980-9692-DBA173E912CA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009009" y="1862814"/>
                    <a:ext cx="1837489" cy="1587903"/>
                  </a:xfrm>
                  <a:prstGeom prst="flowChartDelay">
                    <a:avLst/>
                  </a:prstGeom>
                  <a:solidFill>
                    <a:schemeClr val="accent6"/>
                  </a:solidFill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effectLst>
                    <a:innerShdw blurRad="114300">
                      <a:prstClr val="black"/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103" name="Oval 102">
                    <a:extLst>
                      <a:ext uri="{FF2B5EF4-FFF2-40B4-BE49-F238E27FC236}">
                        <a16:creationId xmlns:a16="http://schemas.microsoft.com/office/drawing/2014/main" id="{E54E36B1-B1D4-4F90-9852-6252F3AA46AD}"/>
                      </a:ext>
                    </a:extLst>
                  </p:cNvPr>
                  <p:cNvSpPr/>
                  <p:nvPr/>
                </p:nvSpPr>
                <p:spPr>
                  <a:xfrm>
                    <a:off x="1118683" y="1608590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 dirty="0"/>
                  </a:p>
                </p:txBody>
              </p:sp>
              <p:sp>
                <p:nvSpPr>
                  <p:cNvPr id="104" name="TextBox 103">
                    <a:extLst>
                      <a:ext uri="{FF2B5EF4-FFF2-40B4-BE49-F238E27FC236}">
                        <a16:creationId xmlns:a16="http://schemas.microsoft.com/office/drawing/2014/main" id="{79297AB7-CD64-4DD5-844A-E80DC6309165}"/>
                      </a:ext>
                    </a:extLst>
                  </p:cNvPr>
                  <p:cNvSpPr txBox="1"/>
                  <p:nvPr/>
                </p:nvSpPr>
                <p:spPr>
                  <a:xfrm>
                    <a:off x="1158153" y="2791762"/>
                    <a:ext cx="1587903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r>
                      <a:rPr lang="de-DE" sz="1400" b="1" dirty="0"/>
                      <a:t>Fotosystem II</a:t>
                    </a:r>
                  </a:p>
                  <a:p>
                    <a:pPr algn="ctr"/>
                    <a:r>
                      <a:rPr lang="de-DE" sz="1400" b="1" dirty="0"/>
                      <a:t>P680</a:t>
                    </a:r>
                    <a:endParaRPr lang="de-CH" sz="1400" b="1" dirty="0"/>
                  </a:p>
                </p:txBody>
              </p:sp>
              <p:sp>
                <p:nvSpPr>
                  <p:cNvPr id="105" name="Oval 104">
                    <a:extLst>
                      <a:ext uri="{FF2B5EF4-FFF2-40B4-BE49-F238E27FC236}">
                        <a16:creationId xmlns:a16="http://schemas.microsoft.com/office/drawing/2014/main" id="{5999FDDF-A4D5-4609-894C-F97008535E23}"/>
                      </a:ext>
                    </a:extLst>
                  </p:cNvPr>
                  <p:cNvSpPr/>
                  <p:nvPr/>
                </p:nvSpPr>
                <p:spPr>
                  <a:xfrm>
                    <a:off x="1733620" y="1604014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effectLst>
                    <a:innerShdw blurRad="114300">
                      <a:prstClr val="black"/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106" name="Oval 105">
                    <a:extLst>
                      <a:ext uri="{FF2B5EF4-FFF2-40B4-BE49-F238E27FC236}">
                        <a16:creationId xmlns:a16="http://schemas.microsoft.com/office/drawing/2014/main" id="{9243C310-CD2B-4FFB-9A8A-F67B118F6AAA}"/>
                      </a:ext>
                    </a:extLst>
                  </p:cNvPr>
                  <p:cNvSpPr/>
                  <p:nvPr/>
                </p:nvSpPr>
                <p:spPr>
                  <a:xfrm>
                    <a:off x="1536265" y="1719571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 dirty="0"/>
                  </a:p>
                </p:txBody>
              </p:sp>
              <p:sp>
                <p:nvSpPr>
                  <p:cNvPr id="107" name="Oval 106">
                    <a:extLst>
                      <a:ext uri="{FF2B5EF4-FFF2-40B4-BE49-F238E27FC236}">
                        <a16:creationId xmlns:a16="http://schemas.microsoft.com/office/drawing/2014/main" id="{7E668C93-EC27-4C86-88D4-5CF4083F6168}"/>
                      </a:ext>
                    </a:extLst>
                  </p:cNvPr>
                  <p:cNvSpPr/>
                  <p:nvPr/>
                </p:nvSpPr>
                <p:spPr>
                  <a:xfrm>
                    <a:off x="1733621" y="1853615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108" name="Oval 107">
                    <a:extLst>
                      <a:ext uri="{FF2B5EF4-FFF2-40B4-BE49-F238E27FC236}">
                        <a16:creationId xmlns:a16="http://schemas.microsoft.com/office/drawing/2014/main" id="{E7A6270E-D490-4096-B30B-E0EDD2F3BC81}"/>
                      </a:ext>
                    </a:extLst>
                  </p:cNvPr>
                  <p:cNvSpPr/>
                  <p:nvPr/>
                </p:nvSpPr>
                <p:spPr>
                  <a:xfrm>
                    <a:off x="1959199" y="1855969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109" name="Oval 108">
                    <a:extLst>
                      <a:ext uri="{FF2B5EF4-FFF2-40B4-BE49-F238E27FC236}">
                        <a16:creationId xmlns:a16="http://schemas.microsoft.com/office/drawing/2014/main" id="{1A01A13D-613B-4DAE-A23A-5900E13BCA49}"/>
                      </a:ext>
                    </a:extLst>
                  </p:cNvPr>
                  <p:cNvSpPr/>
                  <p:nvPr/>
                </p:nvSpPr>
                <p:spPr>
                  <a:xfrm>
                    <a:off x="2152770" y="1715909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110" name="Oval 109">
                    <a:extLst>
                      <a:ext uri="{FF2B5EF4-FFF2-40B4-BE49-F238E27FC236}">
                        <a16:creationId xmlns:a16="http://schemas.microsoft.com/office/drawing/2014/main" id="{2B85E069-F115-4DB3-BB6D-5142886A5CCB}"/>
                      </a:ext>
                    </a:extLst>
                  </p:cNvPr>
                  <p:cNvSpPr/>
                  <p:nvPr/>
                </p:nvSpPr>
                <p:spPr>
                  <a:xfrm>
                    <a:off x="2307286" y="1592441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114300">
                      <a:prstClr val="black"/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111" name="Oval 110">
                    <a:extLst>
                      <a:ext uri="{FF2B5EF4-FFF2-40B4-BE49-F238E27FC236}">
                        <a16:creationId xmlns:a16="http://schemas.microsoft.com/office/drawing/2014/main" id="{A8BE0FBD-4EB3-4E1A-BA94-F72399109B9C}"/>
                      </a:ext>
                    </a:extLst>
                  </p:cNvPr>
                  <p:cNvSpPr/>
                  <p:nvPr/>
                </p:nvSpPr>
                <p:spPr>
                  <a:xfrm>
                    <a:off x="2400188" y="1809909"/>
                    <a:ext cx="220675" cy="246356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  <a:effectLst>
                    <a:innerShdw blurRad="63500" dist="508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 dirty="0"/>
                  </a:p>
                </p:txBody>
              </p:sp>
              <p:sp>
                <p:nvSpPr>
                  <p:cNvPr id="112" name="Oval 111">
                    <a:extLst>
                      <a:ext uri="{FF2B5EF4-FFF2-40B4-BE49-F238E27FC236}">
                        <a16:creationId xmlns:a16="http://schemas.microsoft.com/office/drawing/2014/main" id="{A1350C9F-81DD-4B82-8030-511F4EF36078}"/>
                      </a:ext>
                    </a:extLst>
                  </p:cNvPr>
                  <p:cNvSpPr/>
                  <p:nvPr/>
                </p:nvSpPr>
                <p:spPr>
                  <a:xfrm>
                    <a:off x="2523093" y="1589915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</p:grpSp>
            <p:sp>
              <p:nvSpPr>
                <p:cNvPr id="100" name="Oval 99">
                  <a:extLst>
                    <a:ext uri="{FF2B5EF4-FFF2-40B4-BE49-F238E27FC236}">
                      <a16:creationId xmlns:a16="http://schemas.microsoft.com/office/drawing/2014/main" id="{FF62A9B4-5101-412D-8E40-29C97D72CB3C}"/>
                    </a:ext>
                  </a:extLst>
                </p:cNvPr>
                <p:cNvSpPr/>
                <p:nvPr/>
              </p:nvSpPr>
              <p:spPr>
                <a:xfrm>
                  <a:off x="1344088" y="1560462"/>
                  <a:ext cx="218485" cy="230693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/>
                    <a:lightRig rig="threePt" dir="t"/>
                  </a:scene3d>
                  <a:sp3d extrusionH="57150"/>
                </a:bodyPr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101" name="Oval 100">
                  <a:extLst>
                    <a:ext uri="{FF2B5EF4-FFF2-40B4-BE49-F238E27FC236}">
                      <a16:creationId xmlns:a16="http://schemas.microsoft.com/office/drawing/2014/main" id="{C939D090-49ED-47AE-95AC-A87B9411B2DF}"/>
                    </a:ext>
                  </a:extLst>
                </p:cNvPr>
                <p:cNvSpPr/>
                <p:nvPr/>
              </p:nvSpPr>
              <p:spPr>
                <a:xfrm>
                  <a:off x="1958046" y="1559495"/>
                  <a:ext cx="218485" cy="230693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/>
                    <a:lightRig rig="threePt" dir="t"/>
                  </a:scene3d>
                  <a:sp3d extrusionH="57150"/>
                </a:bodyPr>
                <a:lstStyle/>
                <a:p>
                  <a:pPr algn="ctr"/>
                  <a:endParaRPr lang="de-CH"/>
                </a:p>
              </p:txBody>
            </p: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7BC08B72-0762-4DC1-ADB2-A89D7F739169}"/>
                  </a:ext>
                </a:extLst>
              </p:cNvPr>
              <p:cNvSpPr/>
              <p:nvPr/>
            </p:nvSpPr>
            <p:spPr>
              <a:xfrm>
                <a:off x="1266288" y="1765730"/>
                <a:ext cx="220675" cy="246356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extrusionH="57150"/>
              </a:bodyPr>
              <a:lstStyle/>
              <a:p>
                <a:pPr algn="ctr"/>
                <a:endParaRPr lang="de-CH"/>
              </a:p>
            </p:txBody>
          </p:sp>
        </p:grpSp>
        <p:sp>
          <p:nvSpPr>
            <p:cNvPr id="142" name="Chord 141">
              <a:extLst>
                <a:ext uri="{FF2B5EF4-FFF2-40B4-BE49-F238E27FC236}">
                  <a16:creationId xmlns:a16="http://schemas.microsoft.com/office/drawing/2014/main" id="{6BDE42A7-3737-4C12-B856-4C433E624264}"/>
                </a:ext>
              </a:extLst>
            </p:cNvPr>
            <p:cNvSpPr/>
            <p:nvPr/>
          </p:nvSpPr>
          <p:spPr>
            <a:xfrm rot="17590278">
              <a:off x="768862" y="3841074"/>
              <a:ext cx="993359" cy="1025912"/>
            </a:xfrm>
            <a:prstGeom prst="chord">
              <a:avLst>
                <a:gd name="adj1" fmla="val 2761261"/>
                <a:gd name="adj2" fmla="val 16047691"/>
              </a:avLst>
            </a:prstGeom>
            <a:solidFill>
              <a:srgbClr val="89BE34"/>
            </a:solidFill>
            <a:ln>
              <a:solidFill>
                <a:srgbClr val="89BE34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6BF84857-E66F-44AF-8147-D68494D0D515}"/>
                </a:ext>
              </a:extLst>
            </p:cNvPr>
            <p:cNvSpPr txBox="1"/>
            <p:nvPr/>
          </p:nvSpPr>
          <p:spPr>
            <a:xfrm>
              <a:off x="593153" y="4243993"/>
              <a:ext cx="12917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b="1" dirty="0"/>
                <a:t>Enzymkomplex</a:t>
              </a:r>
              <a:endParaRPr lang="de-CH" sz="1100" b="1" dirty="0"/>
            </a:p>
          </p:txBody>
        </p: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C49A1DC1-EE71-4A19-AA44-C6676BDCDA47}"/>
              </a:ext>
            </a:extLst>
          </p:cNvPr>
          <p:cNvGrpSpPr/>
          <p:nvPr/>
        </p:nvGrpSpPr>
        <p:grpSpPr>
          <a:xfrm>
            <a:off x="8205075" y="495345"/>
            <a:ext cx="3531488" cy="1670122"/>
            <a:chOff x="8366392" y="2040818"/>
            <a:chExt cx="3531488" cy="1670122"/>
          </a:xfrm>
        </p:grpSpPr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1D80E180-7C11-4CEE-B3C6-2FC33875B097}"/>
                </a:ext>
              </a:extLst>
            </p:cNvPr>
            <p:cNvGrpSpPr/>
            <p:nvPr/>
          </p:nvGrpSpPr>
          <p:grpSpPr>
            <a:xfrm>
              <a:off x="10346455" y="2892131"/>
              <a:ext cx="442839" cy="386287"/>
              <a:chOff x="4171436" y="735015"/>
              <a:chExt cx="442839" cy="386287"/>
            </a:xfrm>
          </p:grpSpPr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DAD0A874-5386-4C52-BEFD-65A56A278DBF}"/>
                  </a:ext>
                </a:extLst>
              </p:cNvPr>
              <p:cNvSpPr/>
              <p:nvPr/>
            </p:nvSpPr>
            <p:spPr>
              <a:xfrm>
                <a:off x="4171436" y="751298"/>
                <a:ext cx="350450" cy="35337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158" name="Group 157">
                <a:extLst>
                  <a:ext uri="{FF2B5EF4-FFF2-40B4-BE49-F238E27FC236}">
                    <a16:creationId xmlns:a16="http://schemas.microsoft.com/office/drawing/2014/main" id="{AA8A30BE-C53A-4C3D-86C3-FCE264837D6E}"/>
                  </a:ext>
                </a:extLst>
              </p:cNvPr>
              <p:cNvGrpSpPr/>
              <p:nvPr/>
            </p:nvGrpSpPr>
            <p:grpSpPr>
              <a:xfrm>
                <a:off x="4171436" y="735015"/>
                <a:ext cx="442839" cy="386287"/>
                <a:chOff x="4142951" y="508943"/>
                <a:chExt cx="442839" cy="349263"/>
              </a:xfrm>
            </p:grpSpPr>
            <p:sp>
              <p:nvSpPr>
                <p:cNvPr id="159" name="TextBox 158">
                  <a:extLst>
                    <a:ext uri="{FF2B5EF4-FFF2-40B4-BE49-F238E27FC236}">
                      <a16:creationId xmlns:a16="http://schemas.microsoft.com/office/drawing/2014/main" id="{9A6CE41E-F284-49E7-8C3B-D9ECBC59AAB8}"/>
                    </a:ext>
                  </a:extLst>
                </p:cNvPr>
                <p:cNvSpPr txBox="1"/>
                <p:nvPr/>
              </p:nvSpPr>
              <p:spPr>
                <a:xfrm>
                  <a:off x="4142951" y="581207"/>
                  <a:ext cx="197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H</a:t>
                  </a:r>
                  <a:endParaRPr lang="de-CH" sz="1200" b="1" dirty="0"/>
                </a:p>
              </p:txBody>
            </p:sp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61DA02A6-9F76-4CEC-8865-6B0E34E33222}"/>
                    </a:ext>
                  </a:extLst>
                </p:cNvPr>
                <p:cNvSpPr txBox="1"/>
                <p:nvPr/>
              </p:nvSpPr>
              <p:spPr>
                <a:xfrm>
                  <a:off x="4235340" y="508943"/>
                  <a:ext cx="35045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000" b="1" dirty="0"/>
                    <a:t>+</a:t>
                  </a:r>
                  <a:endParaRPr lang="de-CH" sz="1000" b="1" dirty="0"/>
                </a:p>
              </p:txBody>
            </p:sp>
          </p:grpSp>
        </p:grp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3B05E03F-D84D-4CD8-BB21-440100AD2688}"/>
                </a:ext>
              </a:extLst>
            </p:cNvPr>
            <p:cNvGrpSpPr/>
            <p:nvPr/>
          </p:nvGrpSpPr>
          <p:grpSpPr>
            <a:xfrm rot="1070794">
              <a:off x="10945527" y="3241606"/>
              <a:ext cx="952353" cy="469334"/>
              <a:chOff x="5610116" y="5518771"/>
              <a:chExt cx="952353" cy="469334"/>
            </a:xfrm>
          </p:grpSpPr>
          <p:grpSp>
            <p:nvGrpSpPr>
              <p:cNvPr id="177" name="Group 176">
                <a:extLst>
                  <a:ext uri="{FF2B5EF4-FFF2-40B4-BE49-F238E27FC236}">
                    <a16:creationId xmlns:a16="http://schemas.microsoft.com/office/drawing/2014/main" id="{080BB7FC-1560-428D-A98A-971E6BF3B7BA}"/>
                  </a:ext>
                </a:extLst>
              </p:cNvPr>
              <p:cNvGrpSpPr/>
              <p:nvPr/>
            </p:nvGrpSpPr>
            <p:grpSpPr>
              <a:xfrm>
                <a:off x="5610116" y="5518772"/>
                <a:ext cx="480042" cy="469333"/>
                <a:chOff x="5610116" y="5518772"/>
                <a:chExt cx="480042" cy="469333"/>
              </a:xfrm>
            </p:grpSpPr>
            <p:sp>
              <p:nvSpPr>
                <p:cNvPr id="173" name="Oval 172">
                  <a:extLst>
                    <a:ext uri="{FF2B5EF4-FFF2-40B4-BE49-F238E27FC236}">
                      <a16:creationId xmlns:a16="http://schemas.microsoft.com/office/drawing/2014/main" id="{0AEB2F0A-2952-4425-BA51-CA885E25E0C2}"/>
                    </a:ext>
                  </a:extLst>
                </p:cNvPr>
                <p:cNvSpPr/>
                <p:nvPr/>
              </p:nvSpPr>
              <p:spPr>
                <a:xfrm>
                  <a:off x="5610116" y="5518772"/>
                  <a:ext cx="480042" cy="469333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175" name="TextBox 174">
                  <a:extLst>
                    <a:ext uri="{FF2B5EF4-FFF2-40B4-BE49-F238E27FC236}">
                      <a16:creationId xmlns:a16="http://schemas.microsoft.com/office/drawing/2014/main" id="{4C2363A0-6935-461C-A9EA-0494D9D8992B}"/>
                    </a:ext>
                  </a:extLst>
                </p:cNvPr>
                <p:cNvSpPr txBox="1"/>
                <p:nvPr/>
              </p:nvSpPr>
              <p:spPr>
                <a:xfrm>
                  <a:off x="5715351" y="5610516"/>
                  <a:ext cx="26957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O</a:t>
                  </a:r>
                  <a:endParaRPr lang="de-CH" sz="1200" b="1" dirty="0"/>
                </a:p>
              </p:txBody>
            </p:sp>
          </p:grpSp>
          <p:grpSp>
            <p:nvGrpSpPr>
              <p:cNvPr id="178" name="Group 177">
                <a:extLst>
                  <a:ext uri="{FF2B5EF4-FFF2-40B4-BE49-F238E27FC236}">
                    <a16:creationId xmlns:a16="http://schemas.microsoft.com/office/drawing/2014/main" id="{2B4A309E-653C-4BFF-89F6-48E1067AE9BD}"/>
                  </a:ext>
                </a:extLst>
              </p:cNvPr>
              <p:cNvGrpSpPr/>
              <p:nvPr/>
            </p:nvGrpSpPr>
            <p:grpSpPr>
              <a:xfrm>
                <a:off x="6082427" y="5518771"/>
                <a:ext cx="480042" cy="469333"/>
                <a:chOff x="5610117" y="5518772"/>
                <a:chExt cx="480042" cy="469333"/>
              </a:xfrm>
            </p:grpSpPr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27309475-14A8-40E2-9B50-82E39656059A}"/>
                    </a:ext>
                  </a:extLst>
                </p:cNvPr>
                <p:cNvSpPr/>
                <p:nvPr/>
              </p:nvSpPr>
              <p:spPr>
                <a:xfrm>
                  <a:off x="5610117" y="5518772"/>
                  <a:ext cx="480042" cy="469333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180" name="TextBox 179">
                  <a:extLst>
                    <a:ext uri="{FF2B5EF4-FFF2-40B4-BE49-F238E27FC236}">
                      <a16:creationId xmlns:a16="http://schemas.microsoft.com/office/drawing/2014/main" id="{4100AAC8-A881-4645-B291-784EEA0B04A3}"/>
                    </a:ext>
                  </a:extLst>
                </p:cNvPr>
                <p:cNvSpPr txBox="1"/>
                <p:nvPr/>
              </p:nvSpPr>
              <p:spPr>
                <a:xfrm>
                  <a:off x="5715351" y="5610516"/>
                  <a:ext cx="26957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O</a:t>
                  </a:r>
                  <a:endParaRPr lang="de-CH" sz="1200" b="1" dirty="0"/>
                </a:p>
              </p:txBody>
            </p:sp>
          </p:grpSp>
        </p:grp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DE23961F-7A90-4FFD-BE4D-025686E4D526}"/>
                </a:ext>
              </a:extLst>
            </p:cNvPr>
            <p:cNvGrpSpPr/>
            <p:nvPr/>
          </p:nvGrpSpPr>
          <p:grpSpPr>
            <a:xfrm rot="20591560">
              <a:off x="9109773" y="2684578"/>
              <a:ext cx="868308" cy="699830"/>
              <a:chOff x="1323063" y="5313287"/>
              <a:chExt cx="868308" cy="699830"/>
            </a:xfrm>
          </p:grpSpPr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8FE8FFED-D162-4693-9093-1170A74BD550}"/>
                  </a:ext>
                </a:extLst>
              </p:cNvPr>
              <p:cNvGrpSpPr/>
              <p:nvPr/>
            </p:nvGrpSpPr>
            <p:grpSpPr>
              <a:xfrm>
                <a:off x="1323063" y="5647903"/>
                <a:ext cx="419796" cy="353372"/>
                <a:chOff x="3493350" y="5509451"/>
                <a:chExt cx="419796" cy="353372"/>
              </a:xfrm>
            </p:grpSpPr>
            <p:sp>
              <p:nvSpPr>
                <p:cNvPr id="162" name="Oval 161">
                  <a:extLst>
                    <a:ext uri="{FF2B5EF4-FFF2-40B4-BE49-F238E27FC236}">
                      <a16:creationId xmlns:a16="http://schemas.microsoft.com/office/drawing/2014/main" id="{770A7579-FFCD-4A1B-A456-5766F3BE69E2}"/>
                    </a:ext>
                  </a:extLst>
                </p:cNvPr>
                <p:cNvSpPr/>
                <p:nvPr/>
              </p:nvSpPr>
              <p:spPr>
                <a:xfrm>
                  <a:off x="3493350" y="5509451"/>
                  <a:ext cx="350450" cy="35337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C3B3A80-C694-4022-B96B-7BCAB4333C61}"/>
                    </a:ext>
                  </a:extLst>
                </p:cNvPr>
                <p:cNvGrpSpPr/>
                <p:nvPr/>
              </p:nvGrpSpPr>
              <p:grpSpPr>
                <a:xfrm>
                  <a:off x="3519605" y="5521058"/>
                  <a:ext cx="393541" cy="322341"/>
                  <a:chOff x="4142951" y="566760"/>
                  <a:chExt cx="393541" cy="291446"/>
                </a:xfrm>
              </p:grpSpPr>
              <p:sp>
                <p:nvSpPr>
                  <p:cNvPr id="164" name="TextBox 163">
                    <a:extLst>
                      <a:ext uri="{FF2B5EF4-FFF2-40B4-BE49-F238E27FC236}">
                        <a16:creationId xmlns:a16="http://schemas.microsoft.com/office/drawing/2014/main" id="{2345F401-B31F-48AD-8E66-05F93392B3A7}"/>
                      </a:ext>
                    </a:extLst>
                  </p:cNvPr>
                  <p:cNvSpPr txBox="1"/>
                  <p:nvPr/>
                </p:nvSpPr>
                <p:spPr>
                  <a:xfrm>
                    <a:off x="4142951" y="581207"/>
                    <a:ext cx="197943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1200" b="1" dirty="0"/>
                      <a:t>H</a:t>
                    </a:r>
                    <a:endParaRPr lang="de-CH" sz="1200" b="1" dirty="0"/>
                  </a:p>
                </p:txBody>
              </p:sp>
              <p:sp>
                <p:nvSpPr>
                  <p:cNvPr id="165" name="TextBox 164">
                    <a:extLst>
                      <a:ext uri="{FF2B5EF4-FFF2-40B4-BE49-F238E27FC236}">
                        <a16:creationId xmlns:a16="http://schemas.microsoft.com/office/drawing/2014/main" id="{5E327D8B-DCA9-4636-8C05-717059505690}"/>
                      </a:ext>
                    </a:extLst>
                  </p:cNvPr>
                  <p:cNvSpPr txBox="1"/>
                  <p:nvPr/>
                </p:nvSpPr>
                <p:spPr>
                  <a:xfrm>
                    <a:off x="4186042" y="566760"/>
                    <a:ext cx="350450" cy="22262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de-CH" sz="1000" b="1" dirty="0"/>
                  </a:p>
                </p:txBody>
              </p:sp>
            </p:grpSp>
          </p:grpSp>
          <p:grpSp>
            <p:nvGrpSpPr>
              <p:cNvPr id="167" name="Group 166">
                <a:extLst>
                  <a:ext uri="{FF2B5EF4-FFF2-40B4-BE49-F238E27FC236}">
                    <a16:creationId xmlns:a16="http://schemas.microsoft.com/office/drawing/2014/main" id="{29908D42-F940-4EA2-9724-7923EA9395C3}"/>
                  </a:ext>
                </a:extLst>
              </p:cNvPr>
              <p:cNvGrpSpPr/>
              <p:nvPr/>
            </p:nvGrpSpPr>
            <p:grpSpPr>
              <a:xfrm>
                <a:off x="1771575" y="5659745"/>
                <a:ext cx="419796" cy="353372"/>
                <a:chOff x="3493350" y="5509451"/>
                <a:chExt cx="419796" cy="353372"/>
              </a:xfrm>
            </p:grpSpPr>
            <p:sp>
              <p:nvSpPr>
                <p:cNvPr id="168" name="Oval 167">
                  <a:extLst>
                    <a:ext uri="{FF2B5EF4-FFF2-40B4-BE49-F238E27FC236}">
                      <a16:creationId xmlns:a16="http://schemas.microsoft.com/office/drawing/2014/main" id="{DB151D59-16D9-4575-918C-90F855C858C7}"/>
                    </a:ext>
                  </a:extLst>
                </p:cNvPr>
                <p:cNvSpPr/>
                <p:nvPr/>
              </p:nvSpPr>
              <p:spPr>
                <a:xfrm>
                  <a:off x="3493350" y="5509451"/>
                  <a:ext cx="350450" cy="35337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grpSp>
              <p:nvGrpSpPr>
                <p:cNvPr id="169" name="Group 168">
                  <a:extLst>
                    <a:ext uri="{FF2B5EF4-FFF2-40B4-BE49-F238E27FC236}">
                      <a16:creationId xmlns:a16="http://schemas.microsoft.com/office/drawing/2014/main" id="{1125621D-6DEA-46D8-AB01-227E58771F64}"/>
                    </a:ext>
                  </a:extLst>
                </p:cNvPr>
                <p:cNvGrpSpPr/>
                <p:nvPr/>
              </p:nvGrpSpPr>
              <p:grpSpPr>
                <a:xfrm>
                  <a:off x="3519605" y="5521058"/>
                  <a:ext cx="393541" cy="322341"/>
                  <a:chOff x="4142951" y="566760"/>
                  <a:chExt cx="393541" cy="291446"/>
                </a:xfrm>
              </p:grpSpPr>
              <p:sp>
                <p:nvSpPr>
                  <p:cNvPr id="170" name="TextBox 169">
                    <a:extLst>
                      <a:ext uri="{FF2B5EF4-FFF2-40B4-BE49-F238E27FC236}">
                        <a16:creationId xmlns:a16="http://schemas.microsoft.com/office/drawing/2014/main" id="{8B2A7A38-7D5A-432C-BE14-D037BBBA1232}"/>
                      </a:ext>
                    </a:extLst>
                  </p:cNvPr>
                  <p:cNvSpPr txBox="1"/>
                  <p:nvPr/>
                </p:nvSpPr>
                <p:spPr>
                  <a:xfrm>
                    <a:off x="4142951" y="581207"/>
                    <a:ext cx="197943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1200" b="1" dirty="0"/>
                      <a:t>H</a:t>
                    </a:r>
                    <a:endParaRPr lang="de-CH" sz="1200" b="1" dirty="0"/>
                  </a:p>
                </p:txBody>
              </p:sp>
              <p:sp>
                <p:nvSpPr>
                  <p:cNvPr id="171" name="TextBox 170">
                    <a:extLst>
                      <a:ext uri="{FF2B5EF4-FFF2-40B4-BE49-F238E27FC236}">
                        <a16:creationId xmlns:a16="http://schemas.microsoft.com/office/drawing/2014/main" id="{85C27C0F-9B1D-44E2-A276-C6F873DC848B}"/>
                      </a:ext>
                    </a:extLst>
                  </p:cNvPr>
                  <p:cNvSpPr txBox="1"/>
                  <p:nvPr/>
                </p:nvSpPr>
                <p:spPr>
                  <a:xfrm>
                    <a:off x="4186042" y="566760"/>
                    <a:ext cx="350450" cy="22262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de-CH" sz="1000" b="1" dirty="0"/>
                  </a:p>
                </p:txBody>
              </p:sp>
            </p:grpSp>
          </p:grpSp>
          <p:grpSp>
            <p:nvGrpSpPr>
              <p:cNvPr id="182" name="Group 181">
                <a:extLst>
                  <a:ext uri="{FF2B5EF4-FFF2-40B4-BE49-F238E27FC236}">
                    <a16:creationId xmlns:a16="http://schemas.microsoft.com/office/drawing/2014/main" id="{FFE84693-EEF5-4E11-A9D7-B0AC44706869}"/>
                  </a:ext>
                </a:extLst>
              </p:cNvPr>
              <p:cNvGrpSpPr/>
              <p:nvPr/>
            </p:nvGrpSpPr>
            <p:grpSpPr>
              <a:xfrm>
                <a:off x="1490036" y="5313287"/>
                <a:ext cx="480042" cy="469333"/>
                <a:chOff x="5610116" y="5518772"/>
                <a:chExt cx="480042" cy="469333"/>
              </a:xfrm>
            </p:grpSpPr>
            <p:sp>
              <p:nvSpPr>
                <p:cNvPr id="183" name="Oval 182">
                  <a:extLst>
                    <a:ext uri="{FF2B5EF4-FFF2-40B4-BE49-F238E27FC236}">
                      <a16:creationId xmlns:a16="http://schemas.microsoft.com/office/drawing/2014/main" id="{6AEC934D-B1A7-459F-8F2A-CA85F9219649}"/>
                    </a:ext>
                  </a:extLst>
                </p:cNvPr>
                <p:cNvSpPr/>
                <p:nvPr/>
              </p:nvSpPr>
              <p:spPr>
                <a:xfrm>
                  <a:off x="5610116" y="5518772"/>
                  <a:ext cx="480042" cy="469333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184" name="TextBox 183">
                  <a:extLst>
                    <a:ext uri="{FF2B5EF4-FFF2-40B4-BE49-F238E27FC236}">
                      <a16:creationId xmlns:a16="http://schemas.microsoft.com/office/drawing/2014/main" id="{961BDB4D-DC51-40EB-B4BF-08D57538A475}"/>
                    </a:ext>
                  </a:extLst>
                </p:cNvPr>
                <p:cNvSpPr txBox="1"/>
                <p:nvPr/>
              </p:nvSpPr>
              <p:spPr>
                <a:xfrm>
                  <a:off x="5715351" y="5610516"/>
                  <a:ext cx="26957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O</a:t>
                  </a:r>
                  <a:endParaRPr lang="de-CH" sz="1200" b="1" dirty="0"/>
                </a:p>
              </p:txBody>
            </p:sp>
          </p:grpSp>
        </p:grpSp>
        <p:grpSp>
          <p:nvGrpSpPr>
            <p:cNvPr id="186" name="Group 185">
              <a:extLst>
                <a:ext uri="{FF2B5EF4-FFF2-40B4-BE49-F238E27FC236}">
                  <a16:creationId xmlns:a16="http://schemas.microsoft.com/office/drawing/2014/main" id="{8F0DA2CD-E612-45A4-8BAB-CA4C40E92D86}"/>
                </a:ext>
              </a:extLst>
            </p:cNvPr>
            <p:cNvGrpSpPr/>
            <p:nvPr/>
          </p:nvGrpSpPr>
          <p:grpSpPr>
            <a:xfrm rot="1182380">
              <a:off x="8366392" y="2398742"/>
              <a:ext cx="868308" cy="699830"/>
              <a:chOff x="1323063" y="5313287"/>
              <a:chExt cx="868308" cy="699830"/>
            </a:xfrm>
          </p:grpSpPr>
          <p:grpSp>
            <p:nvGrpSpPr>
              <p:cNvPr id="187" name="Group 186">
                <a:extLst>
                  <a:ext uri="{FF2B5EF4-FFF2-40B4-BE49-F238E27FC236}">
                    <a16:creationId xmlns:a16="http://schemas.microsoft.com/office/drawing/2014/main" id="{BBBF9C7F-9803-45FC-A24A-73F1078E25E9}"/>
                  </a:ext>
                </a:extLst>
              </p:cNvPr>
              <p:cNvGrpSpPr/>
              <p:nvPr/>
            </p:nvGrpSpPr>
            <p:grpSpPr>
              <a:xfrm>
                <a:off x="1323063" y="5647903"/>
                <a:ext cx="419796" cy="353372"/>
                <a:chOff x="3493350" y="5509451"/>
                <a:chExt cx="419796" cy="353372"/>
              </a:xfrm>
            </p:grpSpPr>
            <p:sp>
              <p:nvSpPr>
                <p:cNvPr id="196" name="Oval 195">
                  <a:extLst>
                    <a:ext uri="{FF2B5EF4-FFF2-40B4-BE49-F238E27FC236}">
                      <a16:creationId xmlns:a16="http://schemas.microsoft.com/office/drawing/2014/main" id="{08AC1C04-6D79-428E-AFE6-A153CB2A2F2C}"/>
                    </a:ext>
                  </a:extLst>
                </p:cNvPr>
                <p:cNvSpPr/>
                <p:nvPr/>
              </p:nvSpPr>
              <p:spPr>
                <a:xfrm>
                  <a:off x="3493350" y="5509451"/>
                  <a:ext cx="350450" cy="35337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grpSp>
              <p:nvGrpSpPr>
                <p:cNvPr id="197" name="Group 196">
                  <a:extLst>
                    <a:ext uri="{FF2B5EF4-FFF2-40B4-BE49-F238E27FC236}">
                      <a16:creationId xmlns:a16="http://schemas.microsoft.com/office/drawing/2014/main" id="{D47E5000-1F4E-4315-8530-FE3CB5C3DA41}"/>
                    </a:ext>
                  </a:extLst>
                </p:cNvPr>
                <p:cNvGrpSpPr/>
                <p:nvPr/>
              </p:nvGrpSpPr>
              <p:grpSpPr>
                <a:xfrm>
                  <a:off x="3519605" y="5521058"/>
                  <a:ext cx="393541" cy="322341"/>
                  <a:chOff x="4142951" y="566760"/>
                  <a:chExt cx="393541" cy="291446"/>
                </a:xfrm>
              </p:grpSpPr>
              <p:sp>
                <p:nvSpPr>
                  <p:cNvPr id="198" name="TextBox 197">
                    <a:extLst>
                      <a:ext uri="{FF2B5EF4-FFF2-40B4-BE49-F238E27FC236}">
                        <a16:creationId xmlns:a16="http://schemas.microsoft.com/office/drawing/2014/main" id="{C7F34782-24E7-465B-851B-4B0684E51DC5}"/>
                      </a:ext>
                    </a:extLst>
                  </p:cNvPr>
                  <p:cNvSpPr txBox="1"/>
                  <p:nvPr/>
                </p:nvSpPr>
                <p:spPr>
                  <a:xfrm>
                    <a:off x="4142951" y="581207"/>
                    <a:ext cx="197943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1200" b="1" dirty="0"/>
                      <a:t>H</a:t>
                    </a:r>
                    <a:endParaRPr lang="de-CH" sz="1200" b="1" dirty="0"/>
                  </a:p>
                </p:txBody>
              </p:sp>
              <p:sp>
                <p:nvSpPr>
                  <p:cNvPr id="199" name="TextBox 198">
                    <a:extLst>
                      <a:ext uri="{FF2B5EF4-FFF2-40B4-BE49-F238E27FC236}">
                        <a16:creationId xmlns:a16="http://schemas.microsoft.com/office/drawing/2014/main" id="{27FADCCD-B310-4F88-A627-41D36AA08594}"/>
                      </a:ext>
                    </a:extLst>
                  </p:cNvPr>
                  <p:cNvSpPr txBox="1"/>
                  <p:nvPr/>
                </p:nvSpPr>
                <p:spPr>
                  <a:xfrm>
                    <a:off x="4186042" y="566760"/>
                    <a:ext cx="350450" cy="22262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de-CH" sz="1000" b="1" dirty="0"/>
                  </a:p>
                </p:txBody>
              </p:sp>
            </p:grpSp>
          </p:grpSp>
          <p:grpSp>
            <p:nvGrpSpPr>
              <p:cNvPr id="188" name="Group 187">
                <a:extLst>
                  <a:ext uri="{FF2B5EF4-FFF2-40B4-BE49-F238E27FC236}">
                    <a16:creationId xmlns:a16="http://schemas.microsoft.com/office/drawing/2014/main" id="{12F48277-7FA3-4927-803C-F560EBCEFFAA}"/>
                  </a:ext>
                </a:extLst>
              </p:cNvPr>
              <p:cNvGrpSpPr/>
              <p:nvPr/>
            </p:nvGrpSpPr>
            <p:grpSpPr>
              <a:xfrm>
                <a:off x="1771575" y="5659745"/>
                <a:ext cx="419796" cy="353372"/>
                <a:chOff x="3493350" y="5509451"/>
                <a:chExt cx="419796" cy="353372"/>
              </a:xfrm>
            </p:grpSpPr>
            <p:sp>
              <p:nvSpPr>
                <p:cNvPr id="192" name="Oval 191">
                  <a:extLst>
                    <a:ext uri="{FF2B5EF4-FFF2-40B4-BE49-F238E27FC236}">
                      <a16:creationId xmlns:a16="http://schemas.microsoft.com/office/drawing/2014/main" id="{F0AC1A9E-DFB9-41FD-920C-304D39697DCA}"/>
                    </a:ext>
                  </a:extLst>
                </p:cNvPr>
                <p:cNvSpPr/>
                <p:nvPr/>
              </p:nvSpPr>
              <p:spPr>
                <a:xfrm>
                  <a:off x="3493350" y="5509451"/>
                  <a:ext cx="350450" cy="35337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grpSp>
              <p:nvGrpSpPr>
                <p:cNvPr id="193" name="Group 192">
                  <a:extLst>
                    <a:ext uri="{FF2B5EF4-FFF2-40B4-BE49-F238E27FC236}">
                      <a16:creationId xmlns:a16="http://schemas.microsoft.com/office/drawing/2014/main" id="{6B7F8BB5-F2EE-41A1-9B5D-70EA0D4C8CA3}"/>
                    </a:ext>
                  </a:extLst>
                </p:cNvPr>
                <p:cNvGrpSpPr/>
                <p:nvPr/>
              </p:nvGrpSpPr>
              <p:grpSpPr>
                <a:xfrm>
                  <a:off x="3519605" y="5521058"/>
                  <a:ext cx="393541" cy="322341"/>
                  <a:chOff x="4142951" y="566760"/>
                  <a:chExt cx="393541" cy="291446"/>
                </a:xfrm>
              </p:grpSpPr>
              <p:sp>
                <p:nvSpPr>
                  <p:cNvPr id="194" name="TextBox 193">
                    <a:extLst>
                      <a:ext uri="{FF2B5EF4-FFF2-40B4-BE49-F238E27FC236}">
                        <a16:creationId xmlns:a16="http://schemas.microsoft.com/office/drawing/2014/main" id="{49B6498F-3C9F-4F88-ABE3-D2D6F4721F7C}"/>
                      </a:ext>
                    </a:extLst>
                  </p:cNvPr>
                  <p:cNvSpPr txBox="1"/>
                  <p:nvPr/>
                </p:nvSpPr>
                <p:spPr>
                  <a:xfrm>
                    <a:off x="4142951" y="581207"/>
                    <a:ext cx="197943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1200" b="1" dirty="0"/>
                      <a:t>H</a:t>
                    </a:r>
                    <a:endParaRPr lang="de-CH" sz="1200" b="1" dirty="0"/>
                  </a:p>
                </p:txBody>
              </p:sp>
              <p:sp>
                <p:nvSpPr>
                  <p:cNvPr id="195" name="TextBox 194">
                    <a:extLst>
                      <a:ext uri="{FF2B5EF4-FFF2-40B4-BE49-F238E27FC236}">
                        <a16:creationId xmlns:a16="http://schemas.microsoft.com/office/drawing/2014/main" id="{53FFDF89-8FFB-42C0-9CFA-067F5CFA4F18}"/>
                      </a:ext>
                    </a:extLst>
                  </p:cNvPr>
                  <p:cNvSpPr txBox="1"/>
                  <p:nvPr/>
                </p:nvSpPr>
                <p:spPr>
                  <a:xfrm>
                    <a:off x="4186042" y="566760"/>
                    <a:ext cx="350450" cy="22262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de-CH" sz="1000" b="1" dirty="0"/>
                  </a:p>
                </p:txBody>
              </p:sp>
            </p:grpSp>
          </p:grpSp>
          <p:grpSp>
            <p:nvGrpSpPr>
              <p:cNvPr id="189" name="Group 188">
                <a:extLst>
                  <a:ext uri="{FF2B5EF4-FFF2-40B4-BE49-F238E27FC236}">
                    <a16:creationId xmlns:a16="http://schemas.microsoft.com/office/drawing/2014/main" id="{5F5FE723-F52D-4A4B-BAB8-B8569FC89709}"/>
                  </a:ext>
                </a:extLst>
              </p:cNvPr>
              <p:cNvGrpSpPr/>
              <p:nvPr/>
            </p:nvGrpSpPr>
            <p:grpSpPr>
              <a:xfrm>
                <a:off x="1490036" y="5313287"/>
                <a:ext cx="480042" cy="469333"/>
                <a:chOff x="5610116" y="5518772"/>
                <a:chExt cx="480042" cy="469333"/>
              </a:xfrm>
            </p:grpSpPr>
            <p:sp>
              <p:nvSpPr>
                <p:cNvPr id="190" name="Oval 189">
                  <a:extLst>
                    <a:ext uri="{FF2B5EF4-FFF2-40B4-BE49-F238E27FC236}">
                      <a16:creationId xmlns:a16="http://schemas.microsoft.com/office/drawing/2014/main" id="{3F2B4042-492E-4AEB-9554-F3A062C8FB59}"/>
                    </a:ext>
                  </a:extLst>
                </p:cNvPr>
                <p:cNvSpPr/>
                <p:nvPr/>
              </p:nvSpPr>
              <p:spPr>
                <a:xfrm>
                  <a:off x="5610116" y="5518772"/>
                  <a:ext cx="480042" cy="469333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191" name="TextBox 190">
                  <a:extLst>
                    <a:ext uri="{FF2B5EF4-FFF2-40B4-BE49-F238E27FC236}">
                      <a16:creationId xmlns:a16="http://schemas.microsoft.com/office/drawing/2014/main" id="{A2A5B8B1-4F2F-4FCA-B3EB-50B121759AC7}"/>
                    </a:ext>
                  </a:extLst>
                </p:cNvPr>
                <p:cNvSpPr txBox="1"/>
                <p:nvPr/>
              </p:nvSpPr>
              <p:spPr>
                <a:xfrm>
                  <a:off x="5715351" y="5610516"/>
                  <a:ext cx="26957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O</a:t>
                  </a:r>
                  <a:endParaRPr lang="de-CH" sz="1200" b="1" dirty="0"/>
                </a:p>
              </p:txBody>
            </p:sp>
          </p:grpSp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57FAAECE-EB0A-447A-94D7-89FE96C78097}"/>
                </a:ext>
              </a:extLst>
            </p:cNvPr>
            <p:cNvGrpSpPr/>
            <p:nvPr/>
          </p:nvGrpSpPr>
          <p:grpSpPr>
            <a:xfrm>
              <a:off x="10492252" y="2297163"/>
              <a:ext cx="442839" cy="386287"/>
              <a:chOff x="4171436" y="735015"/>
              <a:chExt cx="442839" cy="386287"/>
            </a:xfrm>
          </p:grpSpPr>
          <p:sp>
            <p:nvSpPr>
              <p:cNvPr id="201" name="Oval 200">
                <a:extLst>
                  <a:ext uri="{FF2B5EF4-FFF2-40B4-BE49-F238E27FC236}">
                    <a16:creationId xmlns:a16="http://schemas.microsoft.com/office/drawing/2014/main" id="{60720BF6-204B-4CD9-B80C-353D895E4410}"/>
                  </a:ext>
                </a:extLst>
              </p:cNvPr>
              <p:cNvSpPr/>
              <p:nvPr/>
            </p:nvSpPr>
            <p:spPr>
              <a:xfrm>
                <a:off x="4171436" y="751298"/>
                <a:ext cx="350450" cy="35337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202" name="Group 201">
                <a:extLst>
                  <a:ext uri="{FF2B5EF4-FFF2-40B4-BE49-F238E27FC236}">
                    <a16:creationId xmlns:a16="http://schemas.microsoft.com/office/drawing/2014/main" id="{D5DD93F4-18BA-4C80-8AC6-535E87EFA826}"/>
                  </a:ext>
                </a:extLst>
              </p:cNvPr>
              <p:cNvGrpSpPr/>
              <p:nvPr/>
            </p:nvGrpSpPr>
            <p:grpSpPr>
              <a:xfrm>
                <a:off x="4171436" y="735015"/>
                <a:ext cx="442839" cy="386287"/>
                <a:chOff x="4142951" y="508943"/>
                <a:chExt cx="442839" cy="349263"/>
              </a:xfrm>
            </p:grpSpPr>
            <p:sp>
              <p:nvSpPr>
                <p:cNvPr id="203" name="TextBox 202">
                  <a:extLst>
                    <a:ext uri="{FF2B5EF4-FFF2-40B4-BE49-F238E27FC236}">
                      <a16:creationId xmlns:a16="http://schemas.microsoft.com/office/drawing/2014/main" id="{0792D691-6366-4980-83D1-9DFF3DC9C4AE}"/>
                    </a:ext>
                  </a:extLst>
                </p:cNvPr>
                <p:cNvSpPr txBox="1"/>
                <p:nvPr/>
              </p:nvSpPr>
              <p:spPr>
                <a:xfrm>
                  <a:off x="4142951" y="581207"/>
                  <a:ext cx="197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H</a:t>
                  </a:r>
                  <a:endParaRPr lang="de-CH" sz="1200" b="1" dirty="0"/>
                </a:p>
              </p:txBody>
            </p:sp>
            <p:sp>
              <p:nvSpPr>
                <p:cNvPr id="204" name="TextBox 203">
                  <a:extLst>
                    <a:ext uri="{FF2B5EF4-FFF2-40B4-BE49-F238E27FC236}">
                      <a16:creationId xmlns:a16="http://schemas.microsoft.com/office/drawing/2014/main" id="{A6137DC0-AFD4-4230-B4A5-23ABDC0DCEAD}"/>
                    </a:ext>
                  </a:extLst>
                </p:cNvPr>
                <p:cNvSpPr txBox="1"/>
                <p:nvPr/>
              </p:nvSpPr>
              <p:spPr>
                <a:xfrm>
                  <a:off x="4235340" y="508943"/>
                  <a:ext cx="35045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000" b="1" dirty="0"/>
                    <a:t>+</a:t>
                  </a:r>
                  <a:endParaRPr lang="de-CH" sz="1000" b="1" dirty="0"/>
                </a:p>
              </p:txBody>
            </p:sp>
          </p:grpSp>
        </p:grpSp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D2443174-8A86-475F-ACCA-F473A5A6B416}"/>
                </a:ext>
              </a:extLst>
            </p:cNvPr>
            <p:cNvGrpSpPr/>
            <p:nvPr/>
          </p:nvGrpSpPr>
          <p:grpSpPr>
            <a:xfrm>
              <a:off x="11124428" y="2040818"/>
              <a:ext cx="442839" cy="386287"/>
              <a:chOff x="4171436" y="735015"/>
              <a:chExt cx="442839" cy="386287"/>
            </a:xfrm>
          </p:grpSpPr>
          <p:sp>
            <p:nvSpPr>
              <p:cNvPr id="206" name="Oval 205">
                <a:extLst>
                  <a:ext uri="{FF2B5EF4-FFF2-40B4-BE49-F238E27FC236}">
                    <a16:creationId xmlns:a16="http://schemas.microsoft.com/office/drawing/2014/main" id="{589FF03D-8497-4378-824F-77A3A0CE4817}"/>
                  </a:ext>
                </a:extLst>
              </p:cNvPr>
              <p:cNvSpPr/>
              <p:nvPr/>
            </p:nvSpPr>
            <p:spPr>
              <a:xfrm>
                <a:off x="4171436" y="751298"/>
                <a:ext cx="350450" cy="35337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207" name="Group 206">
                <a:extLst>
                  <a:ext uri="{FF2B5EF4-FFF2-40B4-BE49-F238E27FC236}">
                    <a16:creationId xmlns:a16="http://schemas.microsoft.com/office/drawing/2014/main" id="{46A70E7B-F96F-41F8-8405-E001BF6EFDD8}"/>
                  </a:ext>
                </a:extLst>
              </p:cNvPr>
              <p:cNvGrpSpPr/>
              <p:nvPr/>
            </p:nvGrpSpPr>
            <p:grpSpPr>
              <a:xfrm>
                <a:off x="4171436" y="735015"/>
                <a:ext cx="442839" cy="386287"/>
                <a:chOff x="4142951" y="508943"/>
                <a:chExt cx="442839" cy="349263"/>
              </a:xfrm>
            </p:grpSpPr>
            <p:sp>
              <p:nvSpPr>
                <p:cNvPr id="208" name="TextBox 207">
                  <a:extLst>
                    <a:ext uri="{FF2B5EF4-FFF2-40B4-BE49-F238E27FC236}">
                      <a16:creationId xmlns:a16="http://schemas.microsoft.com/office/drawing/2014/main" id="{A4F46238-15DE-424A-BD5C-782067938B17}"/>
                    </a:ext>
                  </a:extLst>
                </p:cNvPr>
                <p:cNvSpPr txBox="1"/>
                <p:nvPr/>
              </p:nvSpPr>
              <p:spPr>
                <a:xfrm>
                  <a:off x="4142951" y="581207"/>
                  <a:ext cx="197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H</a:t>
                  </a:r>
                  <a:endParaRPr lang="de-CH" sz="1200" b="1" dirty="0"/>
                </a:p>
              </p:txBody>
            </p:sp>
            <p:sp>
              <p:nvSpPr>
                <p:cNvPr id="209" name="TextBox 208">
                  <a:extLst>
                    <a:ext uri="{FF2B5EF4-FFF2-40B4-BE49-F238E27FC236}">
                      <a16:creationId xmlns:a16="http://schemas.microsoft.com/office/drawing/2014/main" id="{A833FFA4-E116-4D7B-845A-0459D6F02373}"/>
                    </a:ext>
                  </a:extLst>
                </p:cNvPr>
                <p:cNvSpPr txBox="1"/>
                <p:nvPr/>
              </p:nvSpPr>
              <p:spPr>
                <a:xfrm>
                  <a:off x="4235340" y="508943"/>
                  <a:ext cx="35045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000" b="1" dirty="0"/>
                    <a:t>+</a:t>
                  </a:r>
                  <a:endParaRPr lang="de-CH" sz="1000" b="1" dirty="0"/>
                </a:p>
              </p:txBody>
            </p:sp>
          </p:grpSp>
        </p:grpSp>
        <p:grpSp>
          <p:nvGrpSpPr>
            <p:cNvPr id="210" name="Group 209">
              <a:extLst>
                <a:ext uri="{FF2B5EF4-FFF2-40B4-BE49-F238E27FC236}">
                  <a16:creationId xmlns:a16="http://schemas.microsoft.com/office/drawing/2014/main" id="{B2838D3D-601A-41A2-9483-C585AA5A9891}"/>
                </a:ext>
              </a:extLst>
            </p:cNvPr>
            <p:cNvGrpSpPr/>
            <p:nvPr/>
          </p:nvGrpSpPr>
          <p:grpSpPr>
            <a:xfrm>
              <a:off x="11066091" y="2580194"/>
              <a:ext cx="442839" cy="386287"/>
              <a:chOff x="4171436" y="735015"/>
              <a:chExt cx="442839" cy="386287"/>
            </a:xfrm>
          </p:grpSpPr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43573305-15BE-4C0F-97A0-05BA6F75663F}"/>
                  </a:ext>
                </a:extLst>
              </p:cNvPr>
              <p:cNvSpPr/>
              <p:nvPr/>
            </p:nvSpPr>
            <p:spPr>
              <a:xfrm>
                <a:off x="4171436" y="751298"/>
                <a:ext cx="350450" cy="35337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212" name="Group 211">
                <a:extLst>
                  <a:ext uri="{FF2B5EF4-FFF2-40B4-BE49-F238E27FC236}">
                    <a16:creationId xmlns:a16="http://schemas.microsoft.com/office/drawing/2014/main" id="{DFB522B0-2826-460F-85C3-404596DDFC6F}"/>
                  </a:ext>
                </a:extLst>
              </p:cNvPr>
              <p:cNvGrpSpPr/>
              <p:nvPr/>
            </p:nvGrpSpPr>
            <p:grpSpPr>
              <a:xfrm>
                <a:off x="4171436" y="735015"/>
                <a:ext cx="442839" cy="386287"/>
                <a:chOff x="4142951" y="508943"/>
                <a:chExt cx="442839" cy="349263"/>
              </a:xfrm>
            </p:grpSpPr>
            <p:sp>
              <p:nvSpPr>
                <p:cNvPr id="213" name="TextBox 212">
                  <a:extLst>
                    <a:ext uri="{FF2B5EF4-FFF2-40B4-BE49-F238E27FC236}">
                      <a16:creationId xmlns:a16="http://schemas.microsoft.com/office/drawing/2014/main" id="{3D6D7748-CCC0-4F11-B268-DCF7459DBF19}"/>
                    </a:ext>
                  </a:extLst>
                </p:cNvPr>
                <p:cNvSpPr txBox="1"/>
                <p:nvPr/>
              </p:nvSpPr>
              <p:spPr>
                <a:xfrm>
                  <a:off x="4142951" y="581207"/>
                  <a:ext cx="19794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/>
                    <a:t>H</a:t>
                  </a:r>
                  <a:endParaRPr lang="de-CH" sz="1200" b="1" dirty="0"/>
                </a:p>
              </p:txBody>
            </p:sp>
            <p:sp>
              <p:nvSpPr>
                <p:cNvPr id="214" name="TextBox 213">
                  <a:extLst>
                    <a:ext uri="{FF2B5EF4-FFF2-40B4-BE49-F238E27FC236}">
                      <a16:creationId xmlns:a16="http://schemas.microsoft.com/office/drawing/2014/main" id="{9A8F400C-1846-4207-A128-01104F9F426E}"/>
                    </a:ext>
                  </a:extLst>
                </p:cNvPr>
                <p:cNvSpPr txBox="1"/>
                <p:nvPr/>
              </p:nvSpPr>
              <p:spPr>
                <a:xfrm>
                  <a:off x="4235340" y="508943"/>
                  <a:ext cx="35045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000" b="1" dirty="0"/>
                    <a:t>+</a:t>
                  </a:r>
                  <a:endParaRPr lang="de-CH" sz="1000" b="1" dirty="0"/>
                </a:p>
              </p:txBody>
            </p:sp>
          </p:grpSp>
        </p:grpSp>
      </p:grpSp>
      <p:cxnSp>
        <p:nvCxnSpPr>
          <p:cNvPr id="294" name="Connector: Curved 293">
            <a:extLst>
              <a:ext uri="{FF2B5EF4-FFF2-40B4-BE49-F238E27FC236}">
                <a16:creationId xmlns:a16="http://schemas.microsoft.com/office/drawing/2014/main" id="{B77EEC98-663C-4F9A-88D2-0A858B6EDDB0}"/>
              </a:ext>
            </a:extLst>
          </p:cNvPr>
          <p:cNvCxnSpPr/>
          <p:nvPr/>
        </p:nvCxnSpPr>
        <p:spPr>
          <a:xfrm flipV="1">
            <a:off x="10192856" y="5431069"/>
            <a:ext cx="1594294" cy="1018880"/>
          </a:xfrm>
          <a:prstGeom prst="curved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511A4419-AA45-47ED-AD49-647E1FC70715}"/>
              </a:ext>
            </a:extLst>
          </p:cNvPr>
          <p:cNvGrpSpPr/>
          <p:nvPr/>
        </p:nvGrpSpPr>
        <p:grpSpPr>
          <a:xfrm>
            <a:off x="740693" y="4053888"/>
            <a:ext cx="4315139" cy="2467662"/>
            <a:chOff x="629378" y="3541546"/>
            <a:chExt cx="4315139" cy="2467662"/>
          </a:xfrm>
        </p:grpSpPr>
        <p:sp>
          <p:nvSpPr>
            <p:cNvPr id="241" name="Rectangle: Rounded Corners 240">
              <a:extLst>
                <a:ext uri="{FF2B5EF4-FFF2-40B4-BE49-F238E27FC236}">
                  <a16:creationId xmlns:a16="http://schemas.microsoft.com/office/drawing/2014/main" id="{C1A130FA-DFD0-48B7-8DB9-A4C9D2A8F3EF}"/>
                </a:ext>
              </a:extLst>
            </p:cNvPr>
            <p:cNvSpPr/>
            <p:nvPr/>
          </p:nvSpPr>
          <p:spPr>
            <a:xfrm>
              <a:off x="651174" y="3554639"/>
              <a:ext cx="1231240" cy="238370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42" name="Decagon 241">
              <a:extLst>
                <a:ext uri="{FF2B5EF4-FFF2-40B4-BE49-F238E27FC236}">
                  <a16:creationId xmlns:a16="http://schemas.microsoft.com/office/drawing/2014/main" id="{8A3A6A7C-D40C-4D11-8777-8F653BB31D8B}"/>
                </a:ext>
              </a:extLst>
            </p:cNvPr>
            <p:cNvSpPr/>
            <p:nvPr/>
          </p:nvSpPr>
          <p:spPr>
            <a:xfrm>
              <a:off x="1971195" y="3541546"/>
              <a:ext cx="1377962" cy="2391784"/>
            </a:xfrm>
            <a:prstGeom prst="decagon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grpSp>
          <p:nvGrpSpPr>
            <p:cNvPr id="245" name="Group 244">
              <a:extLst>
                <a:ext uri="{FF2B5EF4-FFF2-40B4-BE49-F238E27FC236}">
                  <a16:creationId xmlns:a16="http://schemas.microsoft.com/office/drawing/2014/main" id="{763D4E07-3A3B-4503-805B-ACC3F9C8B2D1}"/>
                </a:ext>
              </a:extLst>
            </p:cNvPr>
            <p:cNvGrpSpPr/>
            <p:nvPr/>
          </p:nvGrpSpPr>
          <p:grpSpPr>
            <a:xfrm>
              <a:off x="3440195" y="4292453"/>
              <a:ext cx="1504322" cy="1716755"/>
              <a:chOff x="8156666" y="2999929"/>
              <a:chExt cx="1504322" cy="1716755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243" name="Flowchart: Delay 242">
                <a:extLst>
                  <a:ext uri="{FF2B5EF4-FFF2-40B4-BE49-F238E27FC236}">
                    <a16:creationId xmlns:a16="http://schemas.microsoft.com/office/drawing/2014/main" id="{83523281-E81C-4611-8112-03D9FD1EF1E5}"/>
                  </a:ext>
                </a:extLst>
              </p:cNvPr>
              <p:cNvSpPr/>
              <p:nvPr/>
            </p:nvSpPr>
            <p:spPr>
              <a:xfrm rot="5400000">
                <a:off x="8433891" y="3489588"/>
                <a:ext cx="949871" cy="1504322"/>
              </a:xfrm>
              <a:prstGeom prst="flowChartDelay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244" name="Flowchart: Delay 243">
                <a:extLst>
                  <a:ext uri="{FF2B5EF4-FFF2-40B4-BE49-F238E27FC236}">
                    <a16:creationId xmlns:a16="http://schemas.microsoft.com/office/drawing/2014/main" id="{291AA217-1B5C-42DA-8DAF-6D8D79826314}"/>
                  </a:ext>
                </a:extLst>
              </p:cNvPr>
              <p:cNvSpPr/>
              <p:nvPr/>
            </p:nvSpPr>
            <p:spPr>
              <a:xfrm rot="16200000" flipV="1">
                <a:off x="8433891" y="2722704"/>
                <a:ext cx="949871" cy="1504322"/>
              </a:xfrm>
              <a:prstGeom prst="flowChartDelay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</p:grpSp>
        <p:cxnSp>
          <p:nvCxnSpPr>
            <p:cNvPr id="246" name="Connector: Curved 245">
              <a:extLst>
                <a:ext uri="{FF2B5EF4-FFF2-40B4-BE49-F238E27FC236}">
                  <a16:creationId xmlns:a16="http://schemas.microsoft.com/office/drawing/2014/main" id="{06354600-4B4A-452C-9686-6FD502E2C905}"/>
                </a:ext>
              </a:extLst>
            </p:cNvPr>
            <p:cNvCxnSpPr>
              <a:cxnSpLocks/>
            </p:cNvCxnSpPr>
            <p:nvPr/>
          </p:nvCxnSpPr>
          <p:spPr>
            <a:xfrm>
              <a:off x="1396963" y="4269631"/>
              <a:ext cx="974516" cy="411879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Connector: Curved 248">
              <a:extLst>
                <a:ext uri="{FF2B5EF4-FFF2-40B4-BE49-F238E27FC236}">
                  <a16:creationId xmlns:a16="http://schemas.microsoft.com/office/drawing/2014/main" id="{D0C7FE9A-5C90-434E-A957-6C302D84E2B5}"/>
                </a:ext>
              </a:extLst>
            </p:cNvPr>
            <p:cNvCxnSpPr>
              <a:cxnSpLocks/>
            </p:cNvCxnSpPr>
            <p:nvPr/>
          </p:nvCxnSpPr>
          <p:spPr>
            <a:xfrm>
              <a:off x="2708060" y="4734552"/>
              <a:ext cx="1426941" cy="445994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5" name="Group 254">
              <a:extLst>
                <a:ext uri="{FF2B5EF4-FFF2-40B4-BE49-F238E27FC236}">
                  <a16:creationId xmlns:a16="http://schemas.microsoft.com/office/drawing/2014/main" id="{B78B2BCA-F186-41A0-B55C-A812224C69EC}"/>
                </a:ext>
              </a:extLst>
            </p:cNvPr>
            <p:cNvGrpSpPr/>
            <p:nvPr/>
          </p:nvGrpSpPr>
          <p:grpSpPr>
            <a:xfrm>
              <a:off x="2392497" y="4475570"/>
              <a:ext cx="383862" cy="448603"/>
              <a:chOff x="6084731" y="4763642"/>
              <a:chExt cx="383862" cy="448603"/>
            </a:xfrm>
          </p:grpSpPr>
          <p:sp>
            <p:nvSpPr>
              <p:cNvPr id="256" name="TextBox 255">
                <a:extLst>
                  <a:ext uri="{FF2B5EF4-FFF2-40B4-BE49-F238E27FC236}">
                    <a16:creationId xmlns:a16="http://schemas.microsoft.com/office/drawing/2014/main" id="{0189ADBA-7F34-4613-8C05-E80E2A25CB1F}"/>
                  </a:ext>
                </a:extLst>
              </p:cNvPr>
              <p:cNvSpPr txBox="1"/>
              <p:nvPr/>
            </p:nvSpPr>
            <p:spPr>
              <a:xfrm>
                <a:off x="6084731" y="4842913"/>
                <a:ext cx="3838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e</a:t>
                </a:r>
                <a:endParaRPr lang="de-CH" dirty="0"/>
              </a:p>
            </p:txBody>
          </p:sp>
          <p:sp>
            <p:nvSpPr>
              <p:cNvPr id="257" name="TextBox 256">
                <a:extLst>
                  <a:ext uri="{FF2B5EF4-FFF2-40B4-BE49-F238E27FC236}">
                    <a16:creationId xmlns:a16="http://schemas.microsoft.com/office/drawing/2014/main" id="{CC35E18A-0323-4FBF-B7E8-4EEE5AEB2DAE}"/>
                  </a:ext>
                </a:extLst>
              </p:cNvPr>
              <p:cNvSpPr txBox="1"/>
              <p:nvPr/>
            </p:nvSpPr>
            <p:spPr>
              <a:xfrm>
                <a:off x="6192502" y="4763642"/>
                <a:ext cx="218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-</a:t>
                </a:r>
                <a:endParaRPr lang="de-CH" dirty="0"/>
              </a:p>
            </p:txBody>
          </p:sp>
        </p:grpSp>
        <p:grpSp>
          <p:nvGrpSpPr>
            <p:cNvPr id="258" name="Group 257">
              <a:extLst>
                <a:ext uri="{FF2B5EF4-FFF2-40B4-BE49-F238E27FC236}">
                  <a16:creationId xmlns:a16="http://schemas.microsoft.com/office/drawing/2014/main" id="{D034FFC2-16F2-408A-9C3A-880F2011359C}"/>
                </a:ext>
              </a:extLst>
            </p:cNvPr>
            <p:cNvGrpSpPr/>
            <p:nvPr/>
          </p:nvGrpSpPr>
          <p:grpSpPr>
            <a:xfrm>
              <a:off x="4223975" y="4916859"/>
              <a:ext cx="383862" cy="448603"/>
              <a:chOff x="6084731" y="4763642"/>
              <a:chExt cx="383862" cy="448603"/>
            </a:xfrm>
          </p:grpSpPr>
          <p:sp>
            <p:nvSpPr>
              <p:cNvPr id="259" name="TextBox 258">
                <a:extLst>
                  <a:ext uri="{FF2B5EF4-FFF2-40B4-BE49-F238E27FC236}">
                    <a16:creationId xmlns:a16="http://schemas.microsoft.com/office/drawing/2014/main" id="{F38454CD-4509-4641-92B9-79E2DC7CD127}"/>
                  </a:ext>
                </a:extLst>
              </p:cNvPr>
              <p:cNvSpPr txBox="1"/>
              <p:nvPr/>
            </p:nvSpPr>
            <p:spPr>
              <a:xfrm>
                <a:off x="6084731" y="4842913"/>
                <a:ext cx="3838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e</a:t>
                </a:r>
                <a:endParaRPr lang="de-CH" dirty="0"/>
              </a:p>
            </p:txBody>
          </p:sp>
          <p:sp>
            <p:nvSpPr>
              <p:cNvPr id="260" name="TextBox 259">
                <a:extLst>
                  <a:ext uri="{FF2B5EF4-FFF2-40B4-BE49-F238E27FC236}">
                    <a16:creationId xmlns:a16="http://schemas.microsoft.com/office/drawing/2014/main" id="{589935F7-63E3-4009-9E55-8D72BABB3054}"/>
                  </a:ext>
                </a:extLst>
              </p:cNvPr>
              <p:cNvSpPr txBox="1"/>
              <p:nvPr/>
            </p:nvSpPr>
            <p:spPr>
              <a:xfrm>
                <a:off x="6192502" y="4763642"/>
                <a:ext cx="218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-</a:t>
                </a:r>
                <a:endParaRPr lang="de-CH" dirty="0"/>
              </a:p>
            </p:txBody>
          </p:sp>
        </p:grpSp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B57E4A24-0FFD-401E-93FA-4DE8471D40F3}"/>
                </a:ext>
              </a:extLst>
            </p:cNvPr>
            <p:cNvSpPr txBox="1"/>
            <p:nvPr/>
          </p:nvSpPr>
          <p:spPr>
            <a:xfrm>
              <a:off x="629378" y="5524981"/>
              <a:ext cx="13425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/>
                <a:t>Membranprotein</a:t>
              </a:r>
              <a:endParaRPr lang="de-CH" sz="1200" b="1" dirty="0"/>
            </a:p>
          </p:txBody>
        </p: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BB8521F2-9581-441D-A093-BD7ED5988951}"/>
                </a:ext>
              </a:extLst>
            </p:cNvPr>
            <p:cNvSpPr txBox="1"/>
            <p:nvPr/>
          </p:nvSpPr>
          <p:spPr>
            <a:xfrm>
              <a:off x="2095415" y="5343735"/>
              <a:ext cx="11132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b="1" dirty="0"/>
                <a:t>Membran-protein</a:t>
              </a:r>
              <a:endParaRPr lang="de-CH" sz="1200" b="1" dirty="0"/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58C34ECB-6C8E-4309-A2DD-77F23EA60161}"/>
                </a:ext>
              </a:extLst>
            </p:cNvPr>
            <p:cNvSpPr txBox="1"/>
            <p:nvPr/>
          </p:nvSpPr>
          <p:spPr>
            <a:xfrm>
              <a:off x="3551844" y="5499712"/>
              <a:ext cx="13425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/>
                <a:t>Membranprotein</a:t>
              </a:r>
              <a:endParaRPr lang="de-CH" sz="1200" b="1" dirty="0"/>
            </a:p>
          </p:txBody>
        </p: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09935903-2D33-44D3-A815-4F0139DA53E6}"/>
              </a:ext>
            </a:extLst>
          </p:cNvPr>
          <p:cNvGrpSpPr/>
          <p:nvPr/>
        </p:nvGrpSpPr>
        <p:grpSpPr>
          <a:xfrm>
            <a:off x="7571581" y="2902927"/>
            <a:ext cx="4151891" cy="542144"/>
            <a:chOff x="742522" y="5983965"/>
            <a:chExt cx="4151891" cy="542144"/>
          </a:xfrm>
        </p:grpSpPr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CF65180F-9C4B-41A7-939E-A5C24C4487FE}"/>
                </a:ext>
              </a:extLst>
            </p:cNvPr>
            <p:cNvSpPr txBox="1"/>
            <p:nvPr/>
          </p:nvSpPr>
          <p:spPr>
            <a:xfrm>
              <a:off x="766897" y="6218332"/>
              <a:ext cx="39673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/>
                <a:t>E l e k t r o n e n t r a n s p o r t k e t t e </a:t>
              </a:r>
              <a:endParaRPr lang="de-CH" sz="1400" dirty="0"/>
            </a:p>
          </p:txBody>
        </p:sp>
        <p:cxnSp>
          <p:nvCxnSpPr>
            <p:cNvPr id="297" name="Straight Connector 296">
              <a:extLst>
                <a:ext uri="{FF2B5EF4-FFF2-40B4-BE49-F238E27FC236}">
                  <a16:creationId xmlns:a16="http://schemas.microsoft.com/office/drawing/2014/main" id="{B0C14689-1681-42B1-AC81-42777FE9B713}"/>
                </a:ext>
              </a:extLst>
            </p:cNvPr>
            <p:cNvCxnSpPr/>
            <p:nvPr/>
          </p:nvCxnSpPr>
          <p:spPr>
            <a:xfrm>
              <a:off x="747288" y="6218332"/>
              <a:ext cx="4147125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D1B7DBA9-A57E-4BD1-9A68-01A2A0CF46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2522" y="5983965"/>
              <a:ext cx="0" cy="234367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>
              <a:extLst>
                <a:ext uri="{FF2B5EF4-FFF2-40B4-BE49-F238E27FC236}">
                  <a16:creationId xmlns:a16="http://schemas.microsoft.com/office/drawing/2014/main" id="{4E868D55-4104-405B-828C-4AC0791326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66723" y="5983965"/>
              <a:ext cx="0" cy="18495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E11577DA-5A8A-41C4-A300-A1E3E4FFA2FF}"/>
              </a:ext>
            </a:extLst>
          </p:cNvPr>
          <p:cNvGrpSpPr/>
          <p:nvPr/>
        </p:nvGrpSpPr>
        <p:grpSpPr>
          <a:xfrm>
            <a:off x="7058552" y="4661173"/>
            <a:ext cx="1011430" cy="1819602"/>
            <a:chOff x="1862440" y="4540655"/>
            <a:chExt cx="1011430" cy="1819602"/>
          </a:xfrm>
        </p:grpSpPr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0FA4EAA3-7322-4F53-83D9-737A3341A71B}"/>
                </a:ext>
              </a:extLst>
            </p:cNvPr>
            <p:cNvGrpSpPr/>
            <p:nvPr/>
          </p:nvGrpSpPr>
          <p:grpSpPr>
            <a:xfrm rot="3071234">
              <a:off x="1736641" y="4949765"/>
              <a:ext cx="1263028" cy="1011430"/>
              <a:chOff x="2668447" y="-306538"/>
              <a:chExt cx="1263028" cy="1011430"/>
            </a:xfrm>
          </p:grpSpPr>
          <p:grpSp>
            <p:nvGrpSpPr>
              <p:cNvPr id="292" name="Group 291">
                <a:extLst>
                  <a:ext uri="{FF2B5EF4-FFF2-40B4-BE49-F238E27FC236}">
                    <a16:creationId xmlns:a16="http://schemas.microsoft.com/office/drawing/2014/main" id="{E14F454E-FF4C-4908-AB44-56679A6D01DD}"/>
                  </a:ext>
                </a:extLst>
              </p:cNvPr>
              <p:cNvGrpSpPr/>
              <p:nvPr/>
            </p:nvGrpSpPr>
            <p:grpSpPr>
              <a:xfrm>
                <a:off x="2668447" y="-306538"/>
                <a:ext cx="1204225" cy="951520"/>
                <a:chOff x="2614488" y="327714"/>
                <a:chExt cx="1204225" cy="951520"/>
              </a:xfrm>
            </p:grpSpPr>
            <p:cxnSp>
              <p:nvCxnSpPr>
                <p:cNvPr id="296" name="Connector: Curved 295">
                  <a:extLst>
                    <a:ext uri="{FF2B5EF4-FFF2-40B4-BE49-F238E27FC236}">
                      <a16:creationId xmlns:a16="http://schemas.microsoft.com/office/drawing/2014/main" id="{5F6A94CC-996D-4794-A600-C927DA56F5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00226" y="710124"/>
                  <a:ext cx="248675" cy="189053"/>
                </a:xfrm>
                <a:prstGeom prst="curvedConnector3">
                  <a:avLst/>
                </a:prstGeom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Connector: Curved 298">
                  <a:extLst>
                    <a:ext uri="{FF2B5EF4-FFF2-40B4-BE49-F238E27FC236}">
                      <a16:creationId xmlns:a16="http://schemas.microsoft.com/office/drawing/2014/main" id="{7B8B9299-8F05-408A-8A4B-F06B3A115F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35132" y="901128"/>
                  <a:ext cx="248675" cy="189053"/>
                </a:xfrm>
                <a:prstGeom prst="curvedConnector3">
                  <a:avLst/>
                </a:prstGeom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Connector: Curved 300">
                  <a:extLst>
                    <a:ext uri="{FF2B5EF4-FFF2-40B4-BE49-F238E27FC236}">
                      <a16:creationId xmlns:a16="http://schemas.microsoft.com/office/drawing/2014/main" id="{89F6D2D4-F16C-409A-AB2B-9CBBC6B78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70038" y="1090181"/>
                  <a:ext cx="248675" cy="189053"/>
                </a:xfrm>
                <a:prstGeom prst="curvedConnector3">
                  <a:avLst>
                    <a:gd name="adj1" fmla="val 50001"/>
                  </a:avLst>
                </a:prstGeom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Connector: Curved 301">
                  <a:extLst>
                    <a:ext uri="{FF2B5EF4-FFF2-40B4-BE49-F238E27FC236}">
                      <a16:creationId xmlns:a16="http://schemas.microsoft.com/office/drawing/2014/main" id="{0C886E86-B129-4867-96D9-47D850D42E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55004" y="519120"/>
                  <a:ext cx="248675" cy="189053"/>
                </a:xfrm>
                <a:prstGeom prst="curvedConnector3">
                  <a:avLst/>
                </a:prstGeom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Connector: Curved 303">
                  <a:extLst>
                    <a:ext uri="{FF2B5EF4-FFF2-40B4-BE49-F238E27FC236}">
                      <a16:creationId xmlns:a16="http://schemas.microsoft.com/office/drawing/2014/main" id="{A1948C18-56FD-4649-BCC0-158B24EDCB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14488" y="327714"/>
                  <a:ext cx="248675" cy="189053"/>
                </a:xfrm>
                <a:prstGeom prst="curvedConnector3">
                  <a:avLst/>
                </a:prstGeom>
                <a:ln w="571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3" name="Straight Arrow Connector 292">
                <a:extLst>
                  <a:ext uri="{FF2B5EF4-FFF2-40B4-BE49-F238E27FC236}">
                    <a16:creationId xmlns:a16="http://schemas.microsoft.com/office/drawing/2014/main" id="{BD270D78-B4BD-4685-8024-C705C039C4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49628" y="644982"/>
                <a:ext cx="81847" cy="59910"/>
              </a:xfrm>
              <a:prstGeom prst="straightConnector1">
                <a:avLst/>
              </a:prstGeom>
              <a:ln w="57150">
                <a:solidFill>
                  <a:schemeClr val="accent4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7E1F44AD-0B33-441B-8775-14AE843E6722}"/>
                </a:ext>
              </a:extLst>
            </p:cNvPr>
            <p:cNvSpPr/>
            <p:nvPr/>
          </p:nvSpPr>
          <p:spPr>
            <a:xfrm>
              <a:off x="2146132" y="4540655"/>
              <a:ext cx="418227" cy="1819602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E6490DDB-275D-4E77-A479-CF83807C7D69}"/>
              </a:ext>
            </a:extLst>
          </p:cNvPr>
          <p:cNvGrpSpPr/>
          <p:nvPr/>
        </p:nvGrpSpPr>
        <p:grpSpPr>
          <a:xfrm>
            <a:off x="9358065" y="4029880"/>
            <a:ext cx="2656775" cy="1002717"/>
            <a:chOff x="1424700" y="5438284"/>
            <a:chExt cx="2656775" cy="1002717"/>
          </a:xfrm>
        </p:grpSpPr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8AAF900C-FA50-4290-B451-79BB41290DC1}"/>
                </a:ext>
              </a:extLst>
            </p:cNvPr>
            <p:cNvGrpSpPr/>
            <p:nvPr/>
          </p:nvGrpSpPr>
          <p:grpSpPr>
            <a:xfrm>
              <a:off x="1590609" y="5438284"/>
              <a:ext cx="2490866" cy="872960"/>
              <a:chOff x="3957975" y="305148"/>
              <a:chExt cx="1576650" cy="872960"/>
            </a:xfrm>
          </p:grpSpPr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id="{5D947D6C-D73F-48C9-8BD2-2724F0F07750}"/>
                  </a:ext>
                </a:extLst>
              </p:cNvPr>
              <p:cNvGrpSpPr/>
              <p:nvPr/>
            </p:nvGrpSpPr>
            <p:grpSpPr>
              <a:xfrm>
                <a:off x="5206898" y="305148"/>
                <a:ext cx="327727" cy="456396"/>
                <a:chOff x="4750976" y="539729"/>
                <a:chExt cx="327727" cy="456396"/>
              </a:xfrm>
            </p:grpSpPr>
            <p:sp>
              <p:nvSpPr>
                <p:cNvPr id="154" name="TextBox 153">
                  <a:extLst>
                    <a:ext uri="{FF2B5EF4-FFF2-40B4-BE49-F238E27FC236}">
                      <a16:creationId xmlns:a16="http://schemas.microsoft.com/office/drawing/2014/main" id="{2F3BBEBE-567B-4200-B5B0-ED7B03543718}"/>
                    </a:ext>
                  </a:extLst>
                </p:cNvPr>
                <p:cNvSpPr txBox="1"/>
                <p:nvPr/>
              </p:nvSpPr>
              <p:spPr>
                <a:xfrm>
                  <a:off x="4750976" y="626793"/>
                  <a:ext cx="2184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/>
                    <a:t>e</a:t>
                  </a:r>
                  <a:endParaRPr lang="de-CH" dirty="0"/>
                </a:p>
              </p:txBody>
            </p:sp>
            <p:sp>
              <p:nvSpPr>
                <p:cNvPr id="155" name="TextBox 154">
                  <a:extLst>
                    <a:ext uri="{FF2B5EF4-FFF2-40B4-BE49-F238E27FC236}">
                      <a16:creationId xmlns:a16="http://schemas.microsoft.com/office/drawing/2014/main" id="{CC904A65-BFE2-4EF0-A8D5-659AF5C0032A}"/>
                    </a:ext>
                  </a:extLst>
                </p:cNvPr>
                <p:cNvSpPr txBox="1"/>
                <p:nvPr/>
              </p:nvSpPr>
              <p:spPr>
                <a:xfrm>
                  <a:off x="4860218" y="539729"/>
                  <a:ext cx="2184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/>
                    <a:t>-</a:t>
                  </a:r>
                  <a:endParaRPr lang="de-CH" dirty="0"/>
                </a:p>
              </p:txBody>
            </p:sp>
          </p:grpSp>
          <p:cxnSp>
            <p:nvCxnSpPr>
              <p:cNvPr id="153" name="Connector: Curved 152">
                <a:extLst>
                  <a:ext uri="{FF2B5EF4-FFF2-40B4-BE49-F238E27FC236}">
                    <a16:creationId xmlns:a16="http://schemas.microsoft.com/office/drawing/2014/main" id="{A2D5BA1F-0E68-440A-A774-D828B10880C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957975" y="617894"/>
                <a:ext cx="1274158" cy="560214"/>
              </a:xfrm>
              <a:prstGeom prst="curvedConnector3">
                <a:avLst>
                  <a:gd name="adj1" fmla="val 50000"/>
                </a:avLst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7" name="Rectangle 306">
              <a:extLst>
                <a:ext uri="{FF2B5EF4-FFF2-40B4-BE49-F238E27FC236}">
                  <a16:creationId xmlns:a16="http://schemas.microsoft.com/office/drawing/2014/main" id="{0B1C1D92-A06E-464B-BED3-663DE4FD64B7}"/>
                </a:ext>
              </a:extLst>
            </p:cNvPr>
            <p:cNvSpPr/>
            <p:nvPr/>
          </p:nvSpPr>
          <p:spPr>
            <a:xfrm rot="16200000">
              <a:off x="2276451" y="4739044"/>
              <a:ext cx="850206" cy="2553707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CE8FCBF5-5EE1-4F29-89C9-B5136C4F81A2}"/>
              </a:ext>
            </a:extLst>
          </p:cNvPr>
          <p:cNvGrpSpPr/>
          <p:nvPr/>
        </p:nvGrpSpPr>
        <p:grpSpPr>
          <a:xfrm>
            <a:off x="8677884" y="5630569"/>
            <a:ext cx="805440" cy="850206"/>
            <a:chOff x="1299099" y="4213232"/>
            <a:chExt cx="805440" cy="850206"/>
          </a:xfrm>
        </p:grpSpPr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2BC25B85-48F0-47AC-927A-8CAD9A369240}"/>
                </a:ext>
              </a:extLst>
            </p:cNvPr>
            <p:cNvGrpSpPr/>
            <p:nvPr/>
          </p:nvGrpSpPr>
          <p:grpSpPr>
            <a:xfrm>
              <a:off x="1465512" y="4297389"/>
              <a:ext cx="630997" cy="677540"/>
              <a:chOff x="6169752" y="5489242"/>
              <a:chExt cx="630997" cy="677540"/>
            </a:xfrm>
          </p:grpSpPr>
          <p:cxnSp>
            <p:nvCxnSpPr>
              <p:cNvPr id="147" name="Connector: Curved 146">
                <a:extLst>
                  <a:ext uri="{FF2B5EF4-FFF2-40B4-BE49-F238E27FC236}">
                    <a16:creationId xmlns:a16="http://schemas.microsoft.com/office/drawing/2014/main" id="{5B4FC73D-7F4E-4B08-945C-192977D7D5C2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6136051" y="5522943"/>
                <a:ext cx="442287" cy="374886"/>
              </a:xfrm>
              <a:prstGeom prst="curvedConnector3">
                <a:avLst>
                  <a:gd name="adj1" fmla="val 50000"/>
                </a:avLst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3D42DAE6-CB35-42C4-A3A9-1D64CBDADE71}"/>
                  </a:ext>
                </a:extLst>
              </p:cNvPr>
              <p:cNvGrpSpPr/>
              <p:nvPr/>
            </p:nvGrpSpPr>
            <p:grpSpPr>
              <a:xfrm>
                <a:off x="6473022" y="5710386"/>
                <a:ext cx="327727" cy="456396"/>
                <a:chOff x="4750976" y="539729"/>
                <a:chExt cx="327727" cy="456396"/>
              </a:xfrm>
            </p:grpSpPr>
            <p:sp>
              <p:nvSpPr>
                <p:cNvPr id="149" name="TextBox 148">
                  <a:extLst>
                    <a:ext uri="{FF2B5EF4-FFF2-40B4-BE49-F238E27FC236}">
                      <a16:creationId xmlns:a16="http://schemas.microsoft.com/office/drawing/2014/main" id="{B142EBE6-6F85-4050-81FF-A50C3BBAD77E}"/>
                    </a:ext>
                  </a:extLst>
                </p:cNvPr>
                <p:cNvSpPr txBox="1"/>
                <p:nvPr/>
              </p:nvSpPr>
              <p:spPr>
                <a:xfrm>
                  <a:off x="4750976" y="626793"/>
                  <a:ext cx="2184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/>
                    <a:t>e</a:t>
                  </a:r>
                  <a:endParaRPr lang="de-CH" dirty="0"/>
                </a:p>
              </p:txBody>
            </p:sp>
            <p:sp>
              <p:nvSpPr>
                <p:cNvPr id="150" name="TextBox 149">
                  <a:extLst>
                    <a:ext uri="{FF2B5EF4-FFF2-40B4-BE49-F238E27FC236}">
                      <a16:creationId xmlns:a16="http://schemas.microsoft.com/office/drawing/2014/main" id="{E0E240E3-814A-4D9E-9119-DDB177B9E8D9}"/>
                    </a:ext>
                  </a:extLst>
                </p:cNvPr>
                <p:cNvSpPr txBox="1"/>
                <p:nvPr/>
              </p:nvSpPr>
              <p:spPr>
                <a:xfrm>
                  <a:off x="4860218" y="539729"/>
                  <a:ext cx="2184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dirty="0"/>
                    <a:t>-</a:t>
                  </a:r>
                  <a:endParaRPr lang="de-CH" dirty="0"/>
                </a:p>
              </p:txBody>
            </p:sp>
          </p:grpSp>
        </p:grpSp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E9196D60-952B-4D23-8244-F463C4DCBC8B}"/>
                </a:ext>
              </a:extLst>
            </p:cNvPr>
            <p:cNvSpPr/>
            <p:nvPr/>
          </p:nvSpPr>
          <p:spPr>
            <a:xfrm rot="16200000">
              <a:off x="1276716" y="4235615"/>
              <a:ext cx="850206" cy="80544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309" name="Rectangle 308">
            <a:extLst>
              <a:ext uri="{FF2B5EF4-FFF2-40B4-BE49-F238E27FC236}">
                <a16:creationId xmlns:a16="http://schemas.microsoft.com/office/drawing/2014/main" id="{EF485BC1-7308-4411-A81F-B70D7420671B}"/>
              </a:ext>
            </a:extLst>
          </p:cNvPr>
          <p:cNvSpPr/>
          <p:nvPr/>
        </p:nvSpPr>
        <p:spPr>
          <a:xfrm rot="16200000">
            <a:off x="10364736" y="4987893"/>
            <a:ext cx="1316905" cy="180141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124711D2-45D3-4481-90D3-DEE7613C98E0}"/>
              </a:ext>
            </a:extLst>
          </p:cNvPr>
          <p:cNvSpPr/>
          <p:nvPr/>
        </p:nvSpPr>
        <p:spPr>
          <a:xfrm rot="16200000">
            <a:off x="8826296" y="-693132"/>
            <a:ext cx="2064237" cy="397805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5BFD43F3-B03D-4789-B38B-083B73106122}"/>
              </a:ext>
            </a:extLst>
          </p:cNvPr>
          <p:cNvGrpSpPr/>
          <p:nvPr/>
        </p:nvGrpSpPr>
        <p:grpSpPr>
          <a:xfrm>
            <a:off x="1107884" y="360866"/>
            <a:ext cx="3120100" cy="3109860"/>
            <a:chOff x="1107884" y="360866"/>
            <a:chExt cx="3120100" cy="3109860"/>
          </a:xfrm>
        </p:grpSpPr>
        <p:grpSp>
          <p:nvGrpSpPr>
            <p:cNvPr id="227" name="Group 226">
              <a:extLst>
                <a:ext uri="{FF2B5EF4-FFF2-40B4-BE49-F238E27FC236}">
                  <a16:creationId xmlns:a16="http://schemas.microsoft.com/office/drawing/2014/main" id="{30FC918B-5E85-4039-8A29-8EEFDCEC0043}"/>
                </a:ext>
              </a:extLst>
            </p:cNvPr>
            <p:cNvGrpSpPr/>
            <p:nvPr/>
          </p:nvGrpSpPr>
          <p:grpSpPr>
            <a:xfrm>
              <a:off x="1107884" y="360866"/>
              <a:ext cx="3120100" cy="2482274"/>
              <a:chOff x="852816" y="2371351"/>
              <a:chExt cx="3120100" cy="2482274"/>
            </a:xfrm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213C0235-0921-417B-AB8D-CBA965E93B1F}"/>
                  </a:ext>
                </a:extLst>
              </p:cNvPr>
              <p:cNvGrpSpPr/>
              <p:nvPr/>
            </p:nvGrpSpPr>
            <p:grpSpPr>
              <a:xfrm>
                <a:off x="852816" y="2371351"/>
                <a:ext cx="3120100" cy="1985595"/>
                <a:chOff x="1618787" y="4307155"/>
                <a:chExt cx="3120100" cy="1985595"/>
              </a:xfrm>
            </p:grpSpPr>
            <p:grpSp>
              <p:nvGrpSpPr>
                <p:cNvPr id="114" name="Group 113">
                  <a:extLst>
                    <a:ext uri="{FF2B5EF4-FFF2-40B4-BE49-F238E27FC236}">
                      <a16:creationId xmlns:a16="http://schemas.microsoft.com/office/drawing/2014/main" id="{95FF483F-8359-45CD-9A2E-B237F16B04AE}"/>
                    </a:ext>
                  </a:extLst>
                </p:cNvPr>
                <p:cNvGrpSpPr/>
                <p:nvPr/>
              </p:nvGrpSpPr>
              <p:grpSpPr>
                <a:xfrm>
                  <a:off x="3115992" y="4307155"/>
                  <a:ext cx="1622895" cy="1985595"/>
                  <a:chOff x="1118835" y="1548292"/>
                  <a:chExt cx="1622895" cy="1985595"/>
                </a:xfrm>
              </p:grpSpPr>
              <p:grpSp>
                <p:nvGrpSpPr>
                  <p:cNvPr id="116" name="Group 115">
                    <a:extLst>
                      <a:ext uri="{FF2B5EF4-FFF2-40B4-BE49-F238E27FC236}">
                        <a16:creationId xmlns:a16="http://schemas.microsoft.com/office/drawing/2014/main" id="{7BE4390C-DF3E-4BAE-A3B9-1C1F89F604BD}"/>
                      </a:ext>
                    </a:extLst>
                  </p:cNvPr>
                  <p:cNvGrpSpPr/>
                  <p:nvPr/>
                </p:nvGrpSpPr>
                <p:grpSpPr>
                  <a:xfrm>
                    <a:off x="1118835" y="1548292"/>
                    <a:ext cx="1622895" cy="1985595"/>
                    <a:chOff x="1118967" y="1541828"/>
                    <a:chExt cx="1622895" cy="1985595"/>
                  </a:xfrm>
                </p:grpSpPr>
                <p:grpSp>
                  <p:nvGrpSpPr>
                    <p:cNvPr id="118" name="Group 117">
                      <a:extLst>
                        <a:ext uri="{FF2B5EF4-FFF2-40B4-BE49-F238E27FC236}">
                          <a16:creationId xmlns:a16="http://schemas.microsoft.com/office/drawing/2014/main" id="{F97487C4-7AC9-49C3-89C5-64FA5E47A82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18967" y="1541828"/>
                      <a:ext cx="1622895" cy="1985595"/>
                      <a:chOff x="1118683" y="1589915"/>
                      <a:chExt cx="1622895" cy="1985595"/>
                    </a:xfrm>
                  </p:grpSpPr>
                  <p:sp>
                    <p:nvSpPr>
                      <p:cNvPr id="121" name="Flowchart: Delay 120">
                        <a:extLst>
                          <a:ext uri="{FF2B5EF4-FFF2-40B4-BE49-F238E27FC236}">
                            <a16:creationId xmlns:a16="http://schemas.microsoft.com/office/drawing/2014/main" id="{2BA361A4-46D5-4FBB-81D1-D83F217D4616}"/>
                          </a:ext>
                        </a:extLst>
                      </p:cNvPr>
                      <p:cNvSpPr/>
                      <p:nvPr/>
                    </p:nvSpPr>
                    <p:spPr>
                      <a:xfrm rot="5400000">
                        <a:off x="1009009" y="1862814"/>
                        <a:ext cx="1837489" cy="1587903"/>
                      </a:xfrm>
                      <a:prstGeom prst="flowChartDelay">
                        <a:avLst/>
                      </a:prstGeom>
                      <a:solidFill>
                        <a:schemeClr val="accent6"/>
                      </a:solidFill>
                      <a:ln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ln>
                      <a:effectLst>
                        <a:innerShdw blurRad="114300">
                          <a:prstClr val="black"/>
                        </a:innerShdw>
                      </a:effectLst>
                    </p:spPr>
                    <p:style>
                      <a:lnRef idx="2">
                        <a:schemeClr val="accent6">
                          <a:shade val="50000"/>
                        </a:schemeClr>
                      </a:lnRef>
                      <a:fillRef idx="1">
                        <a:schemeClr val="accent6"/>
                      </a:fillRef>
                      <a:effectRef idx="0">
                        <a:schemeClr val="accent6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/>
                      </a:p>
                    </p:txBody>
                  </p:sp>
                  <p:sp>
                    <p:nvSpPr>
                      <p:cNvPr id="122" name="Oval 121">
                        <a:extLst>
                          <a:ext uri="{FF2B5EF4-FFF2-40B4-BE49-F238E27FC236}">
                            <a16:creationId xmlns:a16="http://schemas.microsoft.com/office/drawing/2014/main" id="{BB9BF566-5D64-40CE-A6D4-077BBF51903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18683" y="1608590"/>
                        <a:ext cx="218485" cy="230693"/>
                      </a:xfrm>
                      <a:prstGeom prst="ellipse">
                        <a:avLst/>
                      </a:prstGeom>
                      <a:solidFill>
                        <a:schemeClr val="accent6">
                          <a:lumMod val="75000"/>
                        </a:schemeClr>
                      </a:solidFill>
                      <a:ln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>
                        <a:innerShdw blurRad="63500" dist="50800" dir="13500000">
                          <a:prstClr val="black">
                            <a:alpha val="50000"/>
                          </a:prstClr>
                        </a:innerShdw>
                      </a:effectLst>
                    </p:spPr>
                    <p:style>
                      <a:lnRef idx="2">
                        <a:schemeClr val="accent6">
                          <a:shade val="50000"/>
                        </a:schemeClr>
                      </a:lnRef>
                      <a:fillRef idx="1">
                        <a:schemeClr val="accent6"/>
                      </a:fillRef>
                      <a:effectRef idx="0">
                        <a:schemeClr val="accent6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/>
                      </a:p>
                    </p:txBody>
                  </p:sp>
                  <p:sp>
                    <p:nvSpPr>
                      <p:cNvPr id="124" name="Oval 123">
                        <a:extLst>
                          <a:ext uri="{FF2B5EF4-FFF2-40B4-BE49-F238E27FC236}">
                            <a16:creationId xmlns:a16="http://schemas.microsoft.com/office/drawing/2014/main" id="{9A4E4CFF-7751-4980-81E5-A1E72CEE1D4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33620" y="1604014"/>
                        <a:ext cx="218485" cy="230693"/>
                      </a:xfrm>
                      <a:prstGeom prst="ellipse">
                        <a:avLst/>
                      </a:prstGeom>
                      <a:solidFill>
                        <a:schemeClr val="accent6">
                          <a:lumMod val="75000"/>
                        </a:schemeClr>
                      </a:solidFill>
                      <a:effectLst>
                        <a:innerShdw blurRad="63500" dist="50800" dir="16200000">
                          <a:prstClr val="black">
                            <a:alpha val="50000"/>
                          </a:prstClr>
                        </a:innerShdw>
                      </a:effectLst>
                    </p:spPr>
                    <p:style>
                      <a:lnRef idx="2">
                        <a:schemeClr val="accent6">
                          <a:shade val="50000"/>
                        </a:schemeClr>
                      </a:lnRef>
                      <a:fillRef idx="1">
                        <a:schemeClr val="accent6"/>
                      </a:fillRef>
                      <a:effectRef idx="0">
                        <a:schemeClr val="accent6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/>
                      </a:p>
                    </p:txBody>
                  </p:sp>
                  <p:sp>
                    <p:nvSpPr>
                      <p:cNvPr id="125" name="Oval 124">
                        <a:extLst>
                          <a:ext uri="{FF2B5EF4-FFF2-40B4-BE49-F238E27FC236}">
                            <a16:creationId xmlns:a16="http://schemas.microsoft.com/office/drawing/2014/main" id="{1354C051-B470-46AC-A90D-4F2F0336514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536265" y="1719571"/>
                        <a:ext cx="218485" cy="230693"/>
                      </a:xfrm>
                      <a:prstGeom prst="ellipse">
                        <a:avLst/>
                      </a:prstGeom>
                      <a:solidFill>
                        <a:schemeClr val="accent6">
                          <a:lumMod val="75000"/>
                        </a:schemeClr>
                      </a:solidFill>
                      <a:ln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>
                        <a:innerShdw blurRad="114300">
                          <a:prstClr val="black"/>
                        </a:innerShdw>
                      </a:effectLst>
                    </p:spPr>
                    <p:style>
                      <a:lnRef idx="2">
                        <a:schemeClr val="accent6">
                          <a:shade val="50000"/>
                        </a:schemeClr>
                      </a:lnRef>
                      <a:fillRef idx="1">
                        <a:schemeClr val="accent6"/>
                      </a:fillRef>
                      <a:effectRef idx="0">
                        <a:schemeClr val="accent6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 dirty="0"/>
                      </a:p>
                    </p:txBody>
                  </p:sp>
                  <p:sp>
                    <p:nvSpPr>
                      <p:cNvPr id="126" name="Oval 125">
                        <a:extLst>
                          <a:ext uri="{FF2B5EF4-FFF2-40B4-BE49-F238E27FC236}">
                            <a16:creationId xmlns:a16="http://schemas.microsoft.com/office/drawing/2014/main" id="{159F669E-28F0-42F4-98AB-74C0C174027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33621" y="1853615"/>
                        <a:ext cx="218485" cy="230693"/>
                      </a:xfrm>
                      <a:prstGeom prst="ellipse">
                        <a:avLst/>
                      </a:prstGeom>
                      <a:solidFill>
                        <a:schemeClr val="accent6">
                          <a:lumMod val="50000"/>
                        </a:schemeClr>
                      </a:soli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  <a:effectLst>
                        <a:innerShdw blurRad="114300">
                          <a:prstClr val="black"/>
                        </a:innerShdw>
                      </a:effectLst>
                    </p:spPr>
                    <p:style>
                      <a:lnRef idx="2">
                        <a:schemeClr val="accent6">
                          <a:shade val="50000"/>
                        </a:schemeClr>
                      </a:lnRef>
                      <a:fillRef idx="1">
                        <a:schemeClr val="accent6"/>
                      </a:fillRef>
                      <a:effectRef idx="0">
                        <a:schemeClr val="accent6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/>
                      </a:p>
                    </p:txBody>
                  </p:sp>
                  <p:sp>
                    <p:nvSpPr>
                      <p:cNvPr id="127" name="Oval 126">
                        <a:extLst>
                          <a:ext uri="{FF2B5EF4-FFF2-40B4-BE49-F238E27FC236}">
                            <a16:creationId xmlns:a16="http://schemas.microsoft.com/office/drawing/2014/main" id="{5E8928C4-85B0-4C64-BDEB-F81725163B6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959199" y="1855969"/>
                        <a:ext cx="218485" cy="230693"/>
                      </a:xfrm>
                      <a:prstGeom prst="ellipse">
                        <a:avLst/>
                      </a:prstGeom>
                      <a:solidFill>
                        <a:schemeClr val="accent6">
                          <a:lumMod val="50000"/>
                        </a:schemeClr>
                      </a:soli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  <a:effectLst>
                        <a:innerShdw blurRad="114300">
                          <a:prstClr val="black"/>
                        </a:innerShdw>
                      </a:effectLst>
                    </p:spPr>
                    <p:style>
                      <a:lnRef idx="2">
                        <a:schemeClr val="accent6">
                          <a:shade val="50000"/>
                        </a:schemeClr>
                      </a:lnRef>
                      <a:fillRef idx="1">
                        <a:schemeClr val="accent6"/>
                      </a:fillRef>
                      <a:effectRef idx="0">
                        <a:schemeClr val="accent6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/>
                      </a:p>
                    </p:txBody>
                  </p:sp>
                  <p:sp>
                    <p:nvSpPr>
                      <p:cNvPr id="128" name="Oval 127">
                        <a:extLst>
                          <a:ext uri="{FF2B5EF4-FFF2-40B4-BE49-F238E27FC236}">
                            <a16:creationId xmlns:a16="http://schemas.microsoft.com/office/drawing/2014/main" id="{08EFB44B-972E-4C7A-AB2F-C5D0C1E9039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152770" y="1715909"/>
                        <a:ext cx="218485" cy="230693"/>
                      </a:xfrm>
                      <a:prstGeom prst="ellipse">
                        <a:avLst/>
                      </a:prstGeom>
                      <a:solidFill>
                        <a:schemeClr val="accent6">
                          <a:lumMod val="75000"/>
                        </a:schemeClr>
                      </a:solidFill>
                      <a:ln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>
                        <a:innerShdw blurRad="63500" dist="50800" dir="16200000">
                          <a:prstClr val="black">
                            <a:alpha val="50000"/>
                          </a:prstClr>
                        </a:innerShdw>
                      </a:effectLst>
                    </p:spPr>
                    <p:style>
                      <a:lnRef idx="2">
                        <a:schemeClr val="accent6">
                          <a:shade val="50000"/>
                        </a:schemeClr>
                      </a:lnRef>
                      <a:fillRef idx="1">
                        <a:schemeClr val="accent6"/>
                      </a:fillRef>
                      <a:effectRef idx="0">
                        <a:schemeClr val="accent6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/>
                      </a:p>
                    </p:txBody>
                  </p:sp>
                  <p:sp>
                    <p:nvSpPr>
                      <p:cNvPr id="129" name="Oval 128">
                        <a:extLst>
                          <a:ext uri="{FF2B5EF4-FFF2-40B4-BE49-F238E27FC236}">
                            <a16:creationId xmlns:a16="http://schemas.microsoft.com/office/drawing/2014/main" id="{44DD1799-0193-42B0-A6C1-EA837387965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307286" y="1592441"/>
                        <a:ext cx="218485" cy="230693"/>
                      </a:xfrm>
                      <a:prstGeom prst="ellipse">
                        <a:avLst/>
                      </a:prstGeom>
                      <a:solidFill>
                        <a:schemeClr val="accent6">
                          <a:lumMod val="75000"/>
                        </a:schemeClr>
                      </a:solidFill>
                      <a:ln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>
                        <a:innerShdw blurRad="63500" dist="50800">
                          <a:prstClr val="black">
                            <a:alpha val="50000"/>
                          </a:prstClr>
                        </a:innerShdw>
                      </a:effectLst>
                    </p:spPr>
                    <p:style>
                      <a:lnRef idx="2">
                        <a:schemeClr val="accent6">
                          <a:shade val="50000"/>
                        </a:schemeClr>
                      </a:lnRef>
                      <a:fillRef idx="1">
                        <a:schemeClr val="accent6"/>
                      </a:fillRef>
                      <a:effectRef idx="0">
                        <a:schemeClr val="accent6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/>
                      </a:p>
                    </p:txBody>
                  </p:sp>
                  <p:sp>
                    <p:nvSpPr>
                      <p:cNvPr id="130" name="Oval 129">
                        <a:extLst>
                          <a:ext uri="{FF2B5EF4-FFF2-40B4-BE49-F238E27FC236}">
                            <a16:creationId xmlns:a16="http://schemas.microsoft.com/office/drawing/2014/main" id="{FBAF883E-FB66-4274-8E2B-1D4E27FD1D1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400188" y="1809909"/>
                        <a:ext cx="220675" cy="246356"/>
                      </a:xfrm>
                      <a:prstGeom prst="ellipse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 dirty="0"/>
                      </a:p>
                    </p:txBody>
                  </p:sp>
                  <p:sp>
                    <p:nvSpPr>
                      <p:cNvPr id="131" name="Oval 130">
                        <a:extLst>
                          <a:ext uri="{FF2B5EF4-FFF2-40B4-BE49-F238E27FC236}">
                            <a16:creationId xmlns:a16="http://schemas.microsoft.com/office/drawing/2014/main" id="{02A6BB91-0E47-4C2F-B38F-2A8DFD59129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23093" y="1589915"/>
                        <a:ext cx="218485" cy="230693"/>
                      </a:xfrm>
                      <a:prstGeom prst="ellipse">
                        <a:avLst/>
                      </a:prstGeom>
                      <a:solidFill>
                        <a:schemeClr val="accent6">
                          <a:lumMod val="75000"/>
                        </a:schemeClr>
                      </a:solidFill>
                      <a:ln>
                        <a:solidFill>
                          <a:schemeClr val="accent6">
                            <a:lumMod val="75000"/>
                          </a:schemeClr>
                        </a:solidFill>
                      </a:ln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</p:spPr>
                    <p:style>
                      <a:lnRef idx="2">
                        <a:schemeClr val="accent6">
                          <a:shade val="50000"/>
                        </a:schemeClr>
                      </a:lnRef>
                      <a:fillRef idx="1">
                        <a:schemeClr val="accent6"/>
                      </a:fillRef>
                      <a:effectRef idx="0">
                        <a:schemeClr val="accent6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CH"/>
                      </a:p>
                    </p:txBody>
                  </p:sp>
                </p:grpSp>
                <p:sp>
                  <p:nvSpPr>
                    <p:cNvPr id="119" name="Oval 118">
                      <a:extLst>
                        <a:ext uri="{FF2B5EF4-FFF2-40B4-BE49-F238E27FC236}">
                          <a16:creationId xmlns:a16="http://schemas.microsoft.com/office/drawing/2014/main" id="{A71565F9-3AFF-4312-9C9E-AC8ADAABF66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44088" y="1560462"/>
                      <a:ext cx="218485" cy="230693"/>
                    </a:xfrm>
                    <a:prstGeom prst="ellipse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effectLst>
                      <a:innerShdw blurRad="63500" dist="50800" dir="162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CH"/>
                    </a:p>
                  </p:txBody>
                </p:sp>
                <p:sp>
                  <p:nvSpPr>
                    <p:cNvPr id="120" name="Oval 119">
                      <a:extLst>
                        <a:ext uri="{FF2B5EF4-FFF2-40B4-BE49-F238E27FC236}">
                          <a16:creationId xmlns:a16="http://schemas.microsoft.com/office/drawing/2014/main" id="{1DC26D77-F448-48A4-96CB-3AADCC595E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58046" y="1559495"/>
                      <a:ext cx="218485" cy="230693"/>
                    </a:xfrm>
                    <a:prstGeom prst="ellipse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CH" dirty="0"/>
                    </a:p>
                  </p:txBody>
                </p:sp>
              </p:grpSp>
              <p:sp>
                <p:nvSpPr>
                  <p:cNvPr id="117" name="Oval 116">
                    <a:extLst>
                      <a:ext uri="{FF2B5EF4-FFF2-40B4-BE49-F238E27FC236}">
                        <a16:creationId xmlns:a16="http://schemas.microsoft.com/office/drawing/2014/main" id="{A3C99BA3-79A2-4342-807D-7C971531F57F}"/>
                      </a:ext>
                    </a:extLst>
                  </p:cNvPr>
                  <p:cNvSpPr/>
                  <p:nvPr/>
                </p:nvSpPr>
                <p:spPr>
                  <a:xfrm>
                    <a:off x="1266288" y="1765730"/>
                    <a:ext cx="220675" cy="246356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CH" dirty="0">
                      <a:ln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ln>
                    </a:endParaRPr>
                  </a:p>
                </p:txBody>
              </p:sp>
            </p:grpSp>
            <p:sp>
              <p:nvSpPr>
                <p:cNvPr id="115" name="Explosion: 8 Points 114">
                  <a:extLst>
                    <a:ext uri="{FF2B5EF4-FFF2-40B4-BE49-F238E27FC236}">
                      <a16:creationId xmlns:a16="http://schemas.microsoft.com/office/drawing/2014/main" id="{9ADF1243-9DF6-45DB-A1F3-96C75EC5149A}"/>
                    </a:ext>
                  </a:extLst>
                </p:cNvPr>
                <p:cNvSpPr/>
                <p:nvPr/>
              </p:nvSpPr>
              <p:spPr>
                <a:xfrm>
                  <a:off x="1618787" y="4602863"/>
                  <a:ext cx="120190" cy="129695"/>
                </a:xfrm>
                <a:prstGeom prst="irregularSeal1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</p:grpSp>
          <p:sp>
            <p:nvSpPr>
              <p:cNvPr id="305" name="Chord 304">
                <a:extLst>
                  <a:ext uri="{FF2B5EF4-FFF2-40B4-BE49-F238E27FC236}">
                    <a16:creationId xmlns:a16="http://schemas.microsoft.com/office/drawing/2014/main" id="{4C8C040F-9627-4AB2-9DF1-BBE7CBF22598}"/>
                  </a:ext>
                </a:extLst>
              </p:cNvPr>
              <p:cNvSpPr/>
              <p:nvPr/>
            </p:nvSpPr>
            <p:spPr>
              <a:xfrm rot="17590278">
                <a:off x="2681446" y="3843990"/>
                <a:ext cx="993359" cy="1025912"/>
              </a:xfrm>
              <a:prstGeom prst="chord">
                <a:avLst>
                  <a:gd name="adj1" fmla="val 2761261"/>
                  <a:gd name="adj2" fmla="val 16047691"/>
                </a:avLst>
              </a:prstGeom>
              <a:solidFill>
                <a:srgbClr val="89BE34"/>
              </a:solidFill>
              <a:ln>
                <a:solidFill>
                  <a:srgbClr val="89BE34"/>
                </a:solidFill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</p:grpSp>
        <p:cxnSp>
          <p:nvCxnSpPr>
            <p:cNvPr id="233" name="Connector: Curved 232">
              <a:extLst>
                <a:ext uri="{FF2B5EF4-FFF2-40B4-BE49-F238E27FC236}">
                  <a16:creationId xmlns:a16="http://schemas.microsoft.com/office/drawing/2014/main" id="{72258F46-C197-42AF-BEBD-8F09F6101321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2650628" y="1771172"/>
              <a:ext cx="1430373" cy="633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75F61ED9-BE12-4629-9627-242259EF0EFC}"/>
                </a:ext>
              </a:extLst>
            </p:cNvPr>
            <p:cNvGrpSpPr/>
            <p:nvPr/>
          </p:nvGrpSpPr>
          <p:grpSpPr>
            <a:xfrm>
              <a:off x="3046416" y="1513686"/>
              <a:ext cx="383862" cy="448603"/>
              <a:chOff x="6084731" y="4763642"/>
              <a:chExt cx="383862" cy="448603"/>
            </a:xfrm>
          </p:grpSpPr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E4D8B2B1-8395-4D15-ADC4-21E45A118DAD}"/>
                  </a:ext>
                </a:extLst>
              </p:cNvPr>
              <p:cNvSpPr txBox="1"/>
              <p:nvPr/>
            </p:nvSpPr>
            <p:spPr>
              <a:xfrm>
                <a:off x="6084731" y="4842913"/>
                <a:ext cx="3838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e</a:t>
                </a:r>
                <a:endParaRPr lang="de-CH" dirty="0"/>
              </a:p>
            </p:txBody>
          </p:sp>
          <p:sp>
            <p:nvSpPr>
              <p:cNvPr id="237" name="TextBox 236">
                <a:extLst>
                  <a:ext uri="{FF2B5EF4-FFF2-40B4-BE49-F238E27FC236}">
                    <a16:creationId xmlns:a16="http://schemas.microsoft.com/office/drawing/2014/main" id="{BE515095-6246-4E29-9944-31F3B27D343A}"/>
                  </a:ext>
                </a:extLst>
              </p:cNvPr>
              <p:cNvSpPr txBox="1"/>
              <p:nvPr/>
            </p:nvSpPr>
            <p:spPr>
              <a:xfrm>
                <a:off x="6192502" y="4763642"/>
                <a:ext cx="218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-</a:t>
                </a:r>
                <a:endParaRPr lang="de-CH" dirty="0"/>
              </a:p>
            </p:txBody>
          </p:sp>
        </p:grpSp>
        <p:cxnSp>
          <p:nvCxnSpPr>
            <p:cNvPr id="311" name="Connector: Curved 310">
              <a:extLst>
                <a:ext uri="{FF2B5EF4-FFF2-40B4-BE49-F238E27FC236}">
                  <a16:creationId xmlns:a16="http://schemas.microsoft.com/office/drawing/2014/main" id="{F1F765E3-D29D-449B-BB9C-31A2ABFF48B4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3180226" y="3318090"/>
              <a:ext cx="963526" cy="152636"/>
            </a:xfrm>
            <a:prstGeom prst="curvedConnector5">
              <a:avLst>
                <a:gd name="adj1" fmla="val -23725"/>
                <a:gd name="adj2" fmla="val -547468"/>
                <a:gd name="adj3" fmla="val 68874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2" name="Rectangle 311">
            <a:extLst>
              <a:ext uri="{FF2B5EF4-FFF2-40B4-BE49-F238E27FC236}">
                <a16:creationId xmlns:a16="http://schemas.microsoft.com/office/drawing/2014/main" id="{B94CDF38-F7BD-4F6D-B91F-B50C829891D0}"/>
              </a:ext>
            </a:extLst>
          </p:cNvPr>
          <p:cNvSpPr/>
          <p:nvPr/>
        </p:nvSpPr>
        <p:spPr>
          <a:xfrm rot="16200000">
            <a:off x="9217632" y="805474"/>
            <a:ext cx="850207" cy="462420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1FD54E70-807B-40DE-B486-E5D854AC68A2}"/>
              </a:ext>
            </a:extLst>
          </p:cNvPr>
          <p:cNvSpPr/>
          <p:nvPr/>
        </p:nvSpPr>
        <p:spPr>
          <a:xfrm rot="16200000">
            <a:off x="1594469" y="2997342"/>
            <a:ext cx="2745370" cy="462420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6A17131-1ADF-4BF8-844E-1AED3937ACD3}"/>
              </a:ext>
            </a:extLst>
          </p:cNvPr>
          <p:cNvGrpSpPr/>
          <p:nvPr/>
        </p:nvGrpSpPr>
        <p:grpSpPr>
          <a:xfrm>
            <a:off x="2485461" y="320033"/>
            <a:ext cx="1860083" cy="3285316"/>
            <a:chOff x="2485461" y="320033"/>
            <a:chExt cx="1860083" cy="3285316"/>
          </a:xfrm>
        </p:grpSpPr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E1EA610E-846C-4828-B0A8-0FB4882A4F22}"/>
                </a:ext>
              </a:extLst>
            </p:cNvPr>
            <p:cNvSpPr/>
            <p:nvPr/>
          </p:nvSpPr>
          <p:spPr>
            <a:xfrm rot="16200000">
              <a:off x="1772845" y="1032649"/>
              <a:ext cx="3285316" cy="1860083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1BF58A45-C2CD-482F-853B-8AF469324042}"/>
                </a:ext>
              </a:extLst>
            </p:cNvPr>
            <p:cNvSpPr txBox="1"/>
            <p:nvPr/>
          </p:nvSpPr>
          <p:spPr>
            <a:xfrm>
              <a:off x="3182779" y="540258"/>
              <a:ext cx="333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</a:rPr>
                <a:t>+</a:t>
              </a:r>
              <a:endParaRPr lang="de-CH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5" name="Group 224">
            <a:extLst>
              <a:ext uri="{FF2B5EF4-FFF2-40B4-BE49-F238E27FC236}">
                <a16:creationId xmlns:a16="http://schemas.microsoft.com/office/drawing/2014/main" id="{1DD75347-A6DA-4D83-B32B-E9BF8BE811ED}"/>
              </a:ext>
            </a:extLst>
          </p:cNvPr>
          <p:cNvGrpSpPr/>
          <p:nvPr/>
        </p:nvGrpSpPr>
        <p:grpSpPr>
          <a:xfrm>
            <a:off x="4763427" y="329699"/>
            <a:ext cx="1627373" cy="2479358"/>
            <a:chOff x="445700" y="2371351"/>
            <a:chExt cx="1627373" cy="2479358"/>
          </a:xfrm>
        </p:grpSpPr>
        <p:grpSp>
          <p:nvGrpSpPr>
            <p:cNvPr id="216" name="Group 95">
              <a:extLst>
                <a:ext uri="{FF2B5EF4-FFF2-40B4-BE49-F238E27FC236}">
                  <a16:creationId xmlns:a16="http://schemas.microsoft.com/office/drawing/2014/main" id="{2DB3DF3C-5532-494E-9650-48AEB68CBCB0}"/>
                </a:ext>
              </a:extLst>
            </p:cNvPr>
            <p:cNvGrpSpPr/>
            <p:nvPr/>
          </p:nvGrpSpPr>
          <p:grpSpPr>
            <a:xfrm>
              <a:off x="445700" y="2371351"/>
              <a:ext cx="1627373" cy="1985595"/>
              <a:chOff x="1118835" y="1548292"/>
              <a:chExt cx="1627373" cy="1985595"/>
            </a:xfrm>
          </p:grpSpPr>
          <p:grpSp>
            <p:nvGrpSpPr>
              <p:cNvPr id="219" name="Group 96">
                <a:extLst>
                  <a:ext uri="{FF2B5EF4-FFF2-40B4-BE49-F238E27FC236}">
                    <a16:creationId xmlns:a16="http://schemas.microsoft.com/office/drawing/2014/main" id="{D8E17BA6-36B9-429E-8834-0FE1C0C7D09D}"/>
                  </a:ext>
                </a:extLst>
              </p:cNvPr>
              <p:cNvGrpSpPr/>
              <p:nvPr/>
            </p:nvGrpSpPr>
            <p:grpSpPr>
              <a:xfrm>
                <a:off x="1118835" y="1548292"/>
                <a:ext cx="1627373" cy="1985595"/>
                <a:chOff x="1118967" y="1541828"/>
                <a:chExt cx="1627373" cy="1985595"/>
              </a:xfrm>
            </p:grpSpPr>
            <p:grpSp>
              <p:nvGrpSpPr>
                <p:cNvPr id="221" name="Group 98">
                  <a:extLst>
                    <a:ext uri="{FF2B5EF4-FFF2-40B4-BE49-F238E27FC236}">
                      <a16:creationId xmlns:a16="http://schemas.microsoft.com/office/drawing/2014/main" id="{DD1E83B4-17BB-47C0-B66E-40FCA4A5C5F9}"/>
                    </a:ext>
                  </a:extLst>
                </p:cNvPr>
                <p:cNvGrpSpPr/>
                <p:nvPr/>
              </p:nvGrpSpPr>
              <p:grpSpPr>
                <a:xfrm>
                  <a:off x="1118967" y="1541828"/>
                  <a:ext cx="1627373" cy="1985595"/>
                  <a:chOff x="1118683" y="1589915"/>
                  <a:chExt cx="1627373" cy="1985595"/>
                </a:xfrm>
              </p:grpSpPr>
              <p:sp>
                <p:nvSpPr>
                  <p:cNvPr id="224" name="Flowchart: Delay 101">
                    <a:extLst>
                      <a:ext uri="{FF2B5EF4-FFF2-40B4-BE49-F238E27FC236}">
                        <a16:creationId xmlns:a16="http://schemas.microsoft.com/office/drawing/2014/main" id="{576A782D-9A7A-4868-AA6C-4CFC9A58ADF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009009" y="1862814"/>
                    <a:ext cx="1837489" cy="1587903"/>
                  </a:xfrm>
                  <a:prstGeom prst="flowChartDelay">
                    <a:avLst/>
                  </a:prstGeom>
                  <a:solidFill>
                    <a:schemeClr val="accent6"/>
                  </a:solidFill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effectLst>
                    <a:innerShdw blurRad="114300">
                      <a:prstClr val="black"/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226" name="Oval 102">
                    <a:extLst>
                      <a:ext uri="{FF2B5EF4-FFF2-40B4-BE49-F238E27FC236}">
                        <a16:creationId xmlns:a16="http://schemas.microsoft.com/office/drawing/2014/main" id="{59E641CA-638E-46AE-8ECF-DD35759BD5F0}"/>
                      </a:ext>
                    </a:extLst>
                  </p:cNvPr>
                  <p:cNvSpPr/>
                  <p:nvPr/>
                </p:nvSpPr>
                <p:spPr>
                  <a:xfrm>
                    <a:off x="1118683" y="1608590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 dirty="0"/>
                  </a:p>
                </p:txBody>
              </p:sp>
              <p:sp>
                <p:nvSpPr>
                  <p:cNvPr id="236" name="TextBox 103">
                    <a:extLst>
                      <a:ext uri="{FF2B5EF4-FFF2-40B4-BE49-F238E27FC236}">
                        <a16:creationId xmlns:a16="http://schemas.microsoft.com/office/drawing/2014/main" id="{3576FEE9-0A7F-4C75-8773-4C9FFC1987DD}"/>
                      </a:ext>
                    </a:extLst>
                  </p:cNvPr>
                  <p:cNvSpPr txBox="1"/>
                  <p:nvPr/>
                </p:nvSpPr>
                <p:spPr>
                  <a:xfrm>
                    <a:off x="1158153" y="2791762"/>
                    <a:ext cx="1587903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r>
                      <a:rPr lang="de-DE" sz="1400" b="1" dirty="0"/>
                      <a:t>Fotosystem II</a:t>
                    </a:r>
                  </a:p>
                  <a:p>
                    <a:pPr algn="ctr"/>
                    <a:r>
                      <a:rPr lang="de-DE" sz="1400" b="1" dirty="0"/>
                      <a:t>P680</a:t>
                    </a:r>
                    <a:endParaRPr lang="de-CH" sz="1400" b="1" dirty="0"/>
                  </a:p>
                </p:txBody>
              </p:sp>
              <p:sp>
                <p:nvSpPr>
                  <p:cNvPr id="239" name="Oval 104">
                    <a:extLst>
                      <a:ext uri="{FF2B5EF4-FFF2-40B4-BE49-F238E27FC236}">
                        <a16:creationId xmlns:a16="http://schemas.microsoft.com/office/drawing/2014/main" id="{65CBA2D0-59ED-42F0-9C67-7751A4AE944B}"/>
                      </a:ext>
                    </a:extLst>
                  </p:cNvPr>
                  <p:cNvSpPr/>
                  <p:nvPr/>
                </p:nvSpPr>
                <p:spPr>
                  <a:xfrm>
                    <a:off x="1733620" y="1604014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effectLst>
                    <a:innerShdw blurRad="114300">
                      <a:prstClr val="black"/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240" name="Oval 105">
                    <a:extLst>
                      <a:ext uri="{FF2B5EF4-FFF2-40B4-BE49-F238E27FC236}">
                        <a16:creationId xmlns:a16="http://schemas.microsoft.com/office/drawing/2014/main" id="{4C8FD14D-EDC2-41A6-AA04-E0CF3F6953C8}"/>
                      </a:ext>
                    </a:extLst>
                  </p:cNvPr>
                  <p:cNvSpPr/>
                  <p:nvPr/>
                </p:nvSpPr>
                <p:spPr>
                  <a:xfrm>
                    <a:off x="1536265" y="1719571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 dirty="0"/>
                  </a:p>
                </p:txBody>
              </p:sp>
              <p:sp>
                <p:nvSpPr>
                  <p:cNvPr id="247" name="Oval 106">
                    <a:extLst>
                      <a:ext uri="{FF2B5EF4-FFF2-40B4-BE49-F238E27FC236}">
                        <a16:creationId xmlns:a16="http://schemas.microsoft.com/office/drawing/2014/main" id="{51865475-652F-4057-ABAA-C14616D8BE3D}"/>
                      </a:ext>
                    </a:extLst>
                  </p:cNvPr>
                  <p:cNvSpPr/>
                  <p:nvPr/>
                </p:nvSpPr>
                <p:spPr>
                  <a:xfrm>
                    <a:off x="1733621" y="1853615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248" name="Oval 107">
                    <a:extLst>
                      <a:ext uri="{FF2B5EF4-FFF2-40B4-BE49-F238E27FC236}">
                        <a16:creationId xmlns:a16="http://schemas.microsoft.com/office/drawing/2014/main" id="{974ADAA3-6A96-4E38-88E0-12EAB9941E0C}"/>
                      </a:ext>
                    </a:extLst>
                  </p:cNvPr>
                  <p:cNvSpPr/>
                  <p:nvPr/>
                </p:nvSpPr>
                <p:spPr>
                  <a:xfrm>
                    <a:off x="1959199" y="1855969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50000"/>
                    </a:schemeClr>
                  </a:solidFill>
                  <a:ln>
                    <a:solidFill>
                      <a:schemeClr val="accent6">
                        <a:lumMod val="50000"/>
                      </a:schemeClr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250" name="Oval 108">
                    <a:extLst>
                      <a:ext uri="{FF2B5EF4-FFF2-40B4-BE49-F238E27FC236}">
                        <a16:creationId xmlns:a16="http://schemas.microsoft.com/office/drawing/2014/main" id="{9EFCD089-5319-446C-A1BB-205A6D0CA666}"/>
                      </a:ext>
                    </a:extLst>
                  </p:cNvPr>
                  <p:cNvSpPr/>
                  <p:nvPr/>
                </p:nvSpPr>
                <p:spPr>
                  <a:xfrm>
                    <a:off x="2152770" y="1715909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251" name="Oval 109">
                    <a:extLst>
                      <a:ext uri="{FF2B5EF4-FFF2-40B4-BE49-F238E27FC236}">
                        <a16:creationId xmlns:a16="http://schemas.microsoft.com/office/drawing/2014/main" id="{2CC479BD-0A11-4182-AE21-1D94CE8333B9}"/>
                      </a:ext>
                    </a:extLst>
                  </p:cNvPr>
                  <p:cNvSpPr/>
                  <p:nvPr/>
                </p:nvSpPr>
                <p:spPr>
                  <a:xfrm>
                    <a:off x="2307286" y="1592441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114300">
                      <a:prstClr val="black"/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252" name="Oval 110">
                    <a:extLst>
                      <a:ext uri="{FF2B5EF4-FFF2-40B4-BE49-F238E27FC236}">
                        <a16:creationId xmlns:a16="http://schemas.microsoft.com/office/drawing/2014/main" id="{824BD727-5A86-4180-BA41-F4A94D273F9F}"/>
                      </a:ext>
                    </a:extLst>
                  </p:cNvPr>
                  <p:cNvSpPr/>
                  <p:nvPr/>
                </p:nvSpPr>
                <p:spPr>
                  <a:xfrm>
                    <a:off x="2400188" y="1809909"/>
                    <a:ext cx="220675" cy="246356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  <a:effectLst>
                    <a:innerShdw blurRad="63500" dist="508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  <p:sp>
                <p:nvSpPr>
                  <p:cNvPr id="280" name="Oval 111">
                    <a:extLst>
                      <a:ext uri="{FF2B5EF4-FFF2-40B4-BE49-F238E27FC236}">
                        <a16:creationId xmlns:a16="http://schemas.microsoft.com/office/drawing/2014/main" id="{C976FD01-4CA2-40AD-B6B1-49FC0A2F7C53}"/>
                      </a:ext>
                    </a:extLst>
                  </p:cNvPr>
                  <p:cNvSpPr/>
                  <p:nvPr/>
                </p:nvSpPr>
                <p:spPr>
                  <a:xfrm>
                    <a:off x="2523093" y="1589915"/>
                    <a:ext cx="218485" cy="230693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/>
                      <a:lightRig rig="threePt" dir="t"/>
                    </a:scene3d>
                    <a:sp3d extrusionH="57150"/>
                  </a:bodyPr>
                  <a:lstStyle/>
                  <a:p>
                    <a:pPr algn="ctr"/>
                    <a:endParaRPr lang="de-CH"/>
                  </a:p>
                </p:txBody>
              </p:sp>
            </p:grpSp>
            <p:sp>
              <p:nvSpPr>
                <p:cNvPr id="222" name="Oval 99">
                  <a:extLst>
                    <a:ext uri="{FF2B5EF4-FFF2-40B4-BE49-F238E27FC236}">
                      <a16:creationId xmlns:a16="http://schemas.microsoft.com/office/drawing/2014/main" id="{B84337FF-99E7-4D22-87BA-7904E33CB757}"/>
                    </a:ext>
                  </a:extLst>
                </p:cNvPr>
                <p:cNvSpPr/>
                <p:nvPr/>
              </p:nvSpPr>
              <p:spPr>
                <a:xfrm>
                  <a:off x="1344088" y="1560462"/>
                  <a:ext cx="218485" cy="230693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/>
                    <a:lightRig rig="threePt" dir="t"/>
                  </a:scene3d>
                  <a:sp3d extrusionH="57150"/>
                </a:bodyPr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223" name="Oval 100">
                  <a:extLst>
                    <a:ext uri="{FF2B5EF4-FFF2-40B4-BE49-F238E27FC236}">
                      <a16:creationId xmlns:a16="http://schemas.microsoft.com/office/drawing/2014/main" id="{D3439B0F-688E-4424-9739-A92FAEFCE004}"/>
                    </a:ext>
                  </a:extLst>
                </p:cNvPr>
                <p:cNvSpPr/>
                <p:nvPr/>
              </p:nvSpPr>
              <p:spPr>
                <a:xfrm>
                  <a:off x="1958046" y="1559495"/>
                  <a:ext cx="218485" cy="230693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/>
                    <a:lightRig rig="threePt" dir="t"/>
                  </a:scene3d>
                  <a:sp3d extrusionH="57150"/>
                </a:bodyPr>
                <a:lstStyle/>
                <a:p>
                  <a:pPr algn="ctr"/>
                  <a:endParaRPr lang="de-CH"/>
                </a:p>
              </p:txBody>
            </p:sp>
          </p:grpSp>
          <p:sp>
            <p:nvSpPr>
              <p:cNvPr id="220" name="Oval 97">
                <a:extLst>
                  <a:ext uri="{FF2B5EF4-FFF2-40B4-BE49-F238E27FC236}">
                    <a16:creationId xmlns:a16="http://schemas.microsoft.com/office/drawing/2014/main" id="{680BDE4F-CA61-4F14-BA08-E9C57D9212AE}"/>
                  </a:ext>
                </a:extLst>
              </p:cNvPr>
              <p:cNvSpPr/>
              <p:nvPr/>
            </p:nvSpPr>
            <p:spPr>
              <a:xfrm>
                <a:off x="1266288" y="1765730"/>
                <a:ext cx="220675" cy="246356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extrusionH="57150"/>
              </a:bodyPr>
              <a:lstStyle/>
              <a:p>
                <a:pPr algn="ctr"/>
                <a:endParaRPr lang="de-CH"/>
              </a:p>
            </p:txBody>
          </p:sp>
        </p:grpSp>
        <p:sp>
          <p:nvSpPr>
            <p:cNvPr id="217" name="Chord 141">
              <a:extLst>
                <a:ext uri="{FF2B5EF4-FFF2-40B4-BE49-F238E27FC236}">
                  <a16:creationId xmlns:a16="http://schemas.microsoft.com/office/drawing/2014/main" id="{7B4333E1-5914-44EA-B94F-356DDFB60BB4}"/>
                </a:ext>
              </a:extLst>
            </p:cNvPr>
            <p:cNvSpPr/>
            <p:nvPr/>
          </p:nvSpPr>
          <p:spPr>
            <a:xfrm rot="17590278">
              <a:off x="768862" y="3841074"/>
              <a:ext cx="993359" cy="1025912"/>
            </a:xfrm>
            <a:prstGeom prst="chord">
              <a:avLst>
                <a:gd name="adj1" fmla="val 2761261"/>
                <a:gd name="adj2" fmla="val 16047691"/>
              </a:avLst>
            </a:prstGeom>
            <a:solidFill>
              <a:srgbClr val="89BE34"/>
            </a:solidFill>
            <a:ln>
              <a:solidFill>
                <a:srgbClr val="89BE34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18" name="TextBox 143">
              <a:extLst>
                <a:ext uri="{FF2B5EF4-FFF2-40B4-BE49-F238E27FC236}">
                  <a16:creationId xmlns:a16="http://schemas.microsoft.com/office/drawing/2014/main" id="{FD76FC94-E24F-4555-997D-F78127EC4B74}"/>
                </a:ext>
              </a:extLst>
            </p:cNvPr>
            <p:cNvSpPr txBox="1"/>
            <p:nvPr/>
          </p:nvSpPr>
          <p:spPr>
            <a:xfrm>
              <a:off x="593153" y="4243993"/>
              <a:ext cx="12917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b="1" dirty="0"/>
                <a:t>Enzymkomplex</a:t>
              </a:r>
              <a:endParaRPr lang="de-CH" sz="1100" b="1" dirty="0"/>
            </a:p>
          </p:txBody>
        </p:sp>
      </p:grpSp>
      <p:sp>
        <p:nvSpPr>
          <p:cNvPr id="261" name="Textfeld 260">
            <a:extLst>
              <a:ext uri="{FF2B5EF4-FFF2-40B4-BE49-F238E27FC236}">
                <a16:creationId xmlns:a16="http://schemas.microsoft.com/office/drawing/2014/main" id="{470108F5-647B-4735-A2CC-F0B6CE02B613}"/>
              </a:ext>
            </a:extLst>
          </p:cNvPr>
          <p:cNvSpPr txBox="1"/>
          <p:nvPr/>
        </p:nvSpPr>
        <p:spPr>
          <a:xfrm>
            <a:off x="0" y="6633028"/>
            <a:ext cx="18373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Abbildungen: Frank Harder, ZPG Biologie</a:t>
            </a:r>
          </a:p>
        </p:txBody>
      </p:sp>
    </p:spTree>
    <p:extLst>
      <p:ext uri="{BB962C8B-B14F-4D97-AF65-F5344CB8AC3E}">
        <p14:creationId xmlns:p14="http://schemas.microsoft.com/office/powerpoint/2010/main" val="338269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Breitbild</PresentationFormat>
  <Paragraphs>158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Harder</dc:creator>
  <cp:lastModifiedBy>Jochen Müller</cp:lastModifiedBy>
  <cp:revision>56</cp:revision>
  <cp:lastPrinted>2020-02-24T13:30:36Z</cp:lastPrinted>
  <dcterms:created xsi:type="dcterms:W3CDTF">2020-02-24T08:15:08Z</dcterms:created>
  <dcterms:modified xsi:type="dcterms:W3CDTF">2021-04-18T09:08:17Z</dcterms:modified>
</cp:coreProperties>
</file>