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18.xml" ContentType="application/inkml+xml"/>
  <Override PartName="/ppt/notesSlides/notesSlide23.xml" ContentType="application/vnd.openxmlformats-officedocument.presentationml.notesSlide+xml"/>
  <Override PartName="/ppt/ink/ink11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6" r:id="rId2"/>
    <p:sldId id="399" r:id="rId3"/>
    <p:sldId id="412" r:id="rId4"/>
    <p:sldId id="400" r:id="rId5"/>
    <p:sldId id="407" r:id="rId6"/>
    <p:sldId id="401" r:id="rId7"/>
    <p:sldId id="426" r:id="rId8"/>
    <p:sldId id="402" r:id="rId9"/>
    <p:sldId id="427" r:id="rId10"/>
    <p:sldId id="430" r:id="rId11"/>
    <p:sldId id="428" r:id="rId12"/>
    <p:sldId id="429" r:id="rId13"/>
    <p:sldId id="403" r:id="rId14"/>
    <p:sldId id="404" r:id="rId15"/>
    <p:sldId id="432" r:id="rId16"/>
    <p:sldId id="431" r:id="rId17"/>
    <p:sldId id="433" r:id="rId18"/>
    <p:sldId id="434" r:id="rId19"/>
    <p:sldId id="435" r:id="rId20"/>
    <p:sldId id="413" r:id="rId21"/>
    <p:sldId id="425" r:id="rId22"/>
    <p:sldId id="416" r:id="rId23"/>
    <p:sldId id="436" r:id="rId24"/>
    <p:sldId id="437" r:id="rId25"/>
    <p:sldId id="438" r:id="rId26"/>
    <p:sldId id="439" r:id="rId27"/>
    <p:sldId id="414" r:id="rId28"/>
  </p:sldIdLst>
  <p:sldSz cx="9144000" cy="6858000" type="screen4x3"/>
  <p:notesSz cx="10234613" cy="71040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FF6600"/>
    <a:srgbClr val="FFCB97"/>
    <a:srgbClr val="FFDE75"/>
    <a:srgbClr val="FF9933"/>
    <a:srgbClr val="F5A401"/>
    <a:srgbClr val="FFAFAF"/>
    <a:srgbClr val="FF9999"/>
    <a:srgbClr val="FF8B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78278" autoAdjust="0"/>
  </p:normalViewPr>
  <p:slideViewPr>
    <p:cSldViewPr>
      <p:cViewPr>
        <p:scale>
          <a:sx n="60" d="100"/>
          <a:sy n="60" d="100"/>
        </p:scale>
        <p:origin x="-15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708" y="1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8144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708" y="6748144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C5E1-9A87-4920-B862-5ABF052DA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4650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09.7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77 317 176,'0'0'117,"0"0"-38,0 0-36,0 0-30,0 0 7,0 0 39,-52 46-1,52-29-18,-6 0-14,4 5 1,2 1 8,-6 2-1,3 1-3,3-1-7,-2 0-1,-4 0-2,6-2-2,0-4-1,0 2-6,0-2-4,0-2 1,25-1-3,-9-1 1,9-1 3,3-1-1,0 2 0,5-7 1,-6 7-1,6-5-3,3 2-2,-3-7-1,3 1 3,0-3-1,-3-3 0,3 0-1,6 0-1,2 0 1,0 0-1,0 0 1,6-9-1,-6 1-1,0-1-1,-2 1 0,-4 0 0,-2 3 1,3-1 1,-3-3 4,0 3-2,-1 0-1,7-2 1,-1 6-2,-2-7 0,-3 7-1,-3-4 0,0 0-1,0 3 1,-5-3-1,5 4 0,3-4-1,0 4 2,0-4-1,-1 3 0,4-3-1,-3 4 1,0-7-2,-9 3 2,7 4 1,-10-2-4,1 2 3,-3 2 0,0 0 0,1 0 0,-1 0-5,-3 0 6,6 0-1,-6 0-1,3 0 1,-2 0-1,-4 2 0,3 13 0,-2 2 0,2-1 1,-2 1-1,-1 0 1,1-3 0,-6 3-2,-3-8 2,-2-1-1,2 0-1,-5-2 2,-3-3-1,5 0 0,-2 0 0,-3-3 0,0 0 1,0 0 0,0 0-3,0 0 3,0 0 0,0 0-1,0 0 1,0 0-1,0 0 2,3 0-2,2-6 12,-2-11-6,3-8-5,5 0 0,3-3 0,-3-1 0,5 2-2,3 1 1,4 4 0,-4 1 4,9 2-7,-4 2 6,9 3-3,-5-3 0,5 3 1,3 0-1,0 0 0,5 6 0,-5-1 0,6 1 0,-6 2 1,2 3 0,1 0 0,0 0-3,-6 1 7,8 2-1,-5 0-1,0 0 0,5 0-1,-5 0-1,6 0 1,2 0-1,-6 0 0,1 0 0,5 0-2,-8 2 4,5 1 4,4 3-2,-9-4 1,8 2-2,0-2 0,-3 2 1,3-2-3,-2 1 2,-6-3-3,0 0 0,0 6-2,-1-6 2,-1 2 0,-1-2 0,3 4-2,-3-2 3,3 0 0,-1-2 0,7 0 0,2 4-2,-8-2 0,5-2 4,-5 3-3,6 3 5,-6-4-3,-1 2 1,-1-4 0,-4 2-3,0-2 1,1 0 1,-1 0-2,-2 0-1,-4 0 4,4 3-4,-3-3 2,-6 3-2,6 0 1,-8-3-2,-1 0 0,-5 0 3,9 0-1,2 0 0,3 0 1,2 0-1,1 0 2,-3 0 2,2 0-4,-2 0 1,0 0-1,-6 0-1,-2-3 2,-1-3-2,-7 0 1,7-2 2,-5-1-6,6 1 5,2 0-2,-5-3 0,-3-1 1,5 1-2,-7 0 2,-1-1 3,0-1-8,3-1 8,-2-1-3,-1 4-2,0-5 0,1 1 3,-1-2-4,-5 3 5,5-3-4,0 0 2,0 3-1,1 3 0,-7-3 0,7 3-1,-1-1 2,-2 1 0,2-3-2,-5 1 1,-3-5 0,5 4 0,-5-2 1,0 1-1,0 1 0,0 3 1,0 3-2,0 2 2,0 0-1,0 3 0,0 1 1,0 2-1,0-4 2,0 4 0,0 0 1,0 0 0,0 0 0,0 0-3,0 0 2,0 0-1,0 0 0,0 0-1,0 0 0,0 0 1,0 0-2,0 0 2,0 0 0,0 0-1,0 0 0,0 0-1,0 0 1,0 0 1,0 0-2,0 0 1,0 0 0,0 0-5,0 0-39,0-2-76,0-4-157,0-3-245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7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 0 204,'0'0'201,"0"0"-70,0 0-79,0 0-7,0 0 2,0 0-3,-34 244-21,34-206-14,0-8-6,0-4-2,6-9 0,0-9 1,2-8-2,6 0-3,-6-12-33,0-21-97,3-9-121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5.6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AB2EFB-9A72-4EDE-ACF0-26A5DD9D7A4C}" emma:medium="tactile" emma:mode="ink">
          <msink:context xmlns:msink="http://schemas.microsoft.com/ink/2010/main" type="inkDrawing"/>
        </emma:interpretation>
      </emma:emma>
    </inkml:annotationXML>
    <inkml:trace contextRef="#ctx0" brushRef="#br0">0 14 164,'0'0'121,"0"0"-67,0 0-15,0 0 1,0 0 44,0 0-5,78-11-45,-42 11-23,0 0-6,2 0 3,-7 0-6,-7 0 1,-4 0-6,-4 2-15,-7 10-22,-4 2-2,-2 2-5,-3-1 12,0 2 20,0-1 11,0 1 5,0-2-1,0-1 4,0-3 6,0 1 10,0-1 6,0-3-2,0 3-11,0-3-5,0 4 0,0-7-7,0 1 1,0 0-2,5-6-10,-2 0-38,5 0-88,1-6-158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5.88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67392B-76B3-46B0-A757-75C3AF918AA7}" emma:medium="tactile" emma:mode="ink">
          <msink:context xmlns:msink="http://schemas.microsoft.com/ink/2010/main" type="inkDrawing"/>
        </emma:interpretation>
      </emma:emma>
    </inkml:annotationXML>
    <inkml:trace contextRef="#ctx0" brushRef="#br0">0 1 33,'0'0'268,"0"0"-171,0 0-71,0 0-19,0 0 1,0 0-2,2-2-5,-2 4-12,0 7-99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6.48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939DEF-0C01-4891-87F3-C1C565BA407E}" emma:medium="tactile" emma:mode="ink">
          <msink:context xmlns:msink="http://schemas.microsoft.com/ink/2010/main" type="inkDrawing"/>
        </emma:interpretation>
      </emma:emma>
    </inkml:annotationXML>
    <inkml:trace contextRef="#ctx0" brushRef="#br0">115 7 39,'0'0'304,"0"0"-218,0 0-75,0 0 0,0 0 43,0 0 5,-105 116-40,105-97-15,0-2-1,0-2-1,16-7-1,9-6 2,0 2-2,3-4 0,-1 0 2,1 0-3,-3-6 2,0-11-2,-9-3 1,-5 1 1,3-4-2,-6 0-1,-5 1 3,-3 2-2,0 3 3,0 9-3,0-1 3,0 7 10,-17 2-4,1 0-4,-3 0-5,2 0 2,0 8-2,9 3-9,0 4-27,8-5-49,0 2-86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7.0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3BD1BC-5C6F-4F6A-801F-B6554304023A}" emma:medium="tactile" emma:mode="ink">
          <msink:context xmlns:msink="http://schemas.microsoft.com/ink/2010/main" type="inkDrawing"/>
        </emma:interpretation>
      </emma:emma>
    </inkml:annotationXML>
    <inkml:trace contextRef="#ctx0" brushRef="#br0">5 0 303,'0'0'115,"0"0"-92,0 0-16,0 0 33,0 0 28,0 0-33,-5 109-25,5-91-8,0-5 0,0 1-2,0-5 1,0-3-1,0-6 1,0 0 1,0 0-1,0 0-2,0 0 3,0 0 3,22-9-7,-3-5 1,1-3-3,-4 3-4,9-3 7,-6 6 1,-2-1 1,5 4-2,-8 8 4,2 0 0,-7 0 6,7 0 1,-7 0 12,-4 0 8,-2 3-9,0 11-13,-3-2 0,0 4-3,0-1 0,0-2-7,0 4 5,0-5-3,0-1-1,0 3-9,0-3-42,0-3-47,0 1-42,0-3-87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7.7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8AC17D-506D-4AE8-808D-300B358B6EA5}" emma:medium="tactile" emma:mode="ink">
          <msink:context xmlns:msink="http://schemas.microsoft.com/ink/2010/main" type="inkDrawing"/>
        </emma:interpretation>
      </emma:emma>
    </inkml:annotationXML>
    <inkml:trace contextRef="#ctx0" brushRef="#br0">41 0 285,'0'0'200,"0"0"-128,0 0-50,0 0 20,0 0 34,0 0-24,-36 106-31,31-89-17,5 0 0,0-3-4,0-3 2,0-2-2,0-3-15,0-4-34,0-2-41,0 0-24,0 0-87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7.9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6221DAC-2FEB-4404-8136-22603CC3574B}" emma:medium="tactile" emma:mode="ink">
          <msink:context xmlns:msink="http://schemas.microsoft.com/ink/2010/main" type="inkDrawing"/>
        </emma:interpretation>
      </emma:emma>
    </inkml:annotationXML>
    <inkml:trace contextRef="#ctx0" brushRef="#br0">0 12 150,'0'0'246,"0"0"-144,0 0-82,0 0-16,0 0-3,0 0 0,0-12-1,0 18-19,0 9-38,0 1-73,0 1-105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8.5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915A20-6CFD-422B-BC2A-611A02158D58}" emma:medium="tactile" emma:mode="ink">
          <msink:context xmlns:msink="http://schemas.microsoft.com/ink/2010/main" type="inkDrawing"/>
        </emma:interpretation>
      </emma:emma>
    </inkml:annotationXML>
    <inkml:trace contextRef="#ctx0" brushRef="#br0">24 0 280,'0'0'117,"0"0"-66,0 0-1,0 0-1,0 0 0,0 0-22,-19 140-22,14-114-3,5-1 3,0-5-6,0-6 2,0-6 1,0-4-2,0-4 1,0 0-1,0 0 5,8-9-3,8-11-6,1-2-2,2-1 2,-2 0 3,5 1 2,0 5-2,-5 6 1,-1-1 1,-5 7 2,-2 5 2,-1 0 7,0 0 2,-8 0-5,8 0 2,-2 5 6,2 9 7,-5 7-14,0-4-4,2-1-3,-5-2-1,0 0 0,0-6-1,0 1 0,0-1-1,0 1-1,0-3-7,0 0-36,0-4-55,0 1-35,0-3-93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9.32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445C64-3055-4A24-B033-0898515B3450}" emma:medium="tactile" emma:mode="ink">
          <msink:context xmlns:msink="http://schemas.microsoft.com/ink/2010/main" type="inkDrawing"/>
        </emma:interpretation>
      </emma:emma>
    </inkml:annotationXML>
    <inkml:trace contextRef="#ctx0" brushRef="#br0">117 0 142,'0'0'236,"0"0"-99,0 0-92,0 0-18,0 0 44,0 0 11,-69 73-31,55-44-25,0 2-13,6-1-2,0 1-2,5-6-2,3-2-5,0-6-2,0 0 2,0-3-1,3-5-2,13-3 3,12-6-2,-3 0 0,2 0 2,6 0-2,-5-17-5,5-4-1,-5-1-8,2-4 2,-8 1 4,3 0 3,-8-6 3,-4 6 2,1 5-1,-8 4 2,-4 1-1,4 7 1,-6 5 0,0 0 4,0 3 1,0 0 2,0 0-2,0 0 0,0 0-6,0 6 1,0 13 8,0 10 2,0-2-5,0 2 2,0-1-2,0 1 0,0-4-2,0 0-2,0-6-1,0-2 0,0-2 0,3-5-2,-3-4 2,5 0-2,-2-6-18,-3 0-51,6 0-86,-4-3-102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5.23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29DB7C-02B1-4BE5-9376-DC3E12B6B410}" emma:medium="tactile" emma:mode="ink">
          <msink:context xmlns:msink="http://schemas.microsoft.com/ink/2010/main" type="inkDrawing"/>
        </emma:interpretation>
      </emma:emma>
    </inkml:annotationXML>
    <inkml:trace contextRef="#ctx0" brushRef="#br0">33 205 303,'0'0'172,"0"0"-137,0 0-28,0 0 3,0 0 46,0 0 6,-36 98-34,36-73-10,0 0 1,16 1 14,4-1 0,4-2-16,1 5-6,3-2-2,5 1 2,3 4 8,8-5 1,0 5 0,0-4-7,6-4 0,5 0 4,3-4-1,3-2-6,3-5-1,2-1-1,-3-5-4,6-4 1,-8 4 0,0-6-2,-3 0 1,-3 0-4,-3 0 7,1 0 3,5-6 0,-6-2-2,-8-3-4,1 3 1,-1-4-2,5-2-3,-4 2 3,-1-4-2,8 5 1,1-6 0,5 3-1,2-3 0,-4 2 1,4-1-2,-2-1 2,-2 2-1,-4-1-1,-2 5 2,2-4-2,-2 7 3,-3-3 0,2 3-1,4-4 0,-9 3-2,9-1 0,-9 1 1,0 1-1,-3-1 0,3 3 1,1 0 1,-1 2 0,3 0-4,-3 2 2,0-1 2,0-3-2,0 6 2,1-2 0,-1 2-1,-3 0 2,3 0-2,-8 0 3,0 0-3,-3 0-1,3 11 1,-3-1-1,3 5 0,6 2-1,-9-1 3,-3 5-2,3-4 1,-8 2-2,-6 1 2,-2-1-1,-1 1 0,-5 0 0,-2-1 0,5-2-1,-6-3 2,-5-3-1,5-1 0,-3-5 1,-2-2-2,-3 0 1,0-3 1,0 0-2,0 0 2,3 0-1,2 0 1,7 0 0,1 0-1,4-6 2,-3-11-2,11 2-1,-1 2 2,-4-1-1,10-1 1,-8 5-4,3-5 5,5 4-1,-8-1-2,3 2 2,0-1-3,3-1 2,-1 7-1,6-1 1,1 0-1,1 4 2,7-2-1,-6 2 0,8-1 0,-8 0 1,8 3-1,-3-3 1,4 1-2,-1 2 1,8 0 0,6 0 1,-3 0-1,3 0-2,-5 0 4,-1 0-5,1 0 3,-9 0 3,0 0-6,-3 0 3,4 0 1,-4 0-2,-2 0 2,10 0-1,-7 2 0,2 1 1,-3 0-2,-2 0 1,-3-1 0,5 2 1,-5-2-1,-3 0 0,3 2 0,0-2 1,6-2-4,-1 6 5,-2-6-1,2 3-2,3 0 0,-2 2 3,2-5-3,-3 0-1,3 6 2,0-6 0,1 3 1,-1-3-2,0 0 2,0 6-1,0-4-1,-2 2 2,2-2-1,6 0 2,-3-2-4,5 4 1,-2-2 2,2 1 0,1 0-2,-1 0 2,0-1 1,1 2-4,5-2 5,-3 1-4,-2 0 2,-4 0-1,4-3 0,7 6 1,-7-4-1,-9-2 0,9 0 3,-9 0 1,3 0-1,-3 0-2,0 0 1,3 0 5,0 4 4,-3-2-2,3 0-3,-3-2-4,-3 0 0,-5 0-1,0 0 1,3 0 0,-3 0-1,0 0-1,0 4 1,5-2-1,0 1 2,-2-3-1,-6 0 4,3 0 4,-8 0-7,5 0-1,-6 0 1,7 0-2,1 0-2,-1 0 5,-1 0-3,-6 0 1,9 0-2,-3 0 2,3 0 1,0 0-2,-3 0 0,11-3 0,-8-3 1,6 2 0,-6-6-4,-6 5 5,0-3-1,-8-4-3,-2 1 3,-9 0-1,5-1 1,-7-5 0,4 1-1,-7-4 1,8-2-1,-3-1 0,-3 0 1,0-2-2,6 0 2,-11 2 0,0-2-1,2-1 0,-2 4 1,-3 0-1,5-1 1,-2-2 0,3 0-1,-4 2 1,4 0-2,-3 4 2,-3 2-2,0 3 1,0-1 3,0 7-3,0 0 0,0 2 0,0 1-1,-9 1 2,7 2-1,-4-1-1,6 3 2,-3 0-1,3-3-1,0 3 2,-5 0-2,5 0 1,0 0 0,0 0 0,0 0 0,0 0 1,-3 0-2,-8 0-13,-3 3-34,3 11-36,-11 0-66,0 0-66,0 1-144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6.43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2D39D3-3AA1-4E8A-BCBE-349FC8B92869}" emma:medium="tactile" emma:mode="ink">
          <msink:context xmlns:msink="http://schemas.microsoft.com/ink/2010/main" type="inkDrawing"/>
        </emma:interpretation>
      </emma:emma>
    </inkml:annotationXML>
    <inkml:trace contextRef="#ctx0" brushRef="#br0">76 0 267,'0'0'277,"0"0"-220,0 0-51,0 0 2,0 0 59,0 0 18,-22 172-32,14-116-28,-1 3 2,7 1 2,-7 1 7,4-4-8,2-1-10,-5-2-5,-1-3-2,9-3-4,-2-4-3,2-2 1,0-5-2,0-3 0,0-9-5,0-8 5,0-3-2,8-11-10,6-3-50,2 0-78,1-3-50,5-19-32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7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243 0 267,'0'0'97,"0"0"-42,0 0 14,0 0-7,0 0-26,0 0-20,-193 88-7,185-46-2,8 2-1,0-7-3,16-9-2,20-8 0,0-11 0,0-9 1,-3 0-2,-8-15 6,-9-16-2,-7-3-4,-7-2 3,-2-1-4,0 6 3,0 3 7,0 8 10,0 7 10,-8 13 3,-3 0-8,3 0-12,-1 17-8,9 16 5,-8 9 12,8 9-1,0 9-11,0 7-5,8 0-2,12 10 1,-4-4-3,1-3 5,-9-3-3,-5-5 2,-3-11 2,0-3 4,0-15-1,-11-8 4,-22-13 12,-3-9 3,-6-3-4,4-6-10,-1-24-11,9-7 2,5-3 0,8 0-1,15 2 8,2 1 0,0 1-9,2 1-2,40 1-4,5 4-39,11 2-81,2-4-86,1 5-58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7.26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E86CE5F-6B27-4506-8DDC-842840A4CE1C}" emma:medium="tactile" emma:mode="ink">
          <msink:context xmlns:msink="http://schemas.microsoft.com/ink/2010/main" type="inkDrawing"/>
        </emma:interpretation>
      </emma:emma>
    </inkml:annotationXML>
    <inkml:trace contextRef="#ctx0" brushRef="#br0">0 129 198,'0'0'222,"0"0"-123,0 0-86,0 0 2,0 0 36,0 0-2,130 45-34,-94-45-9,6 0-4,-7-6-3,-7-8 3,-9-3-1,-2-2-1,-9 2 2,-8-4-1,0 2 0,0 2 0,0 3 0,-19 3 2,0-1-1,-6 7 2,0 5 1,0 0-1,-3 0-2,4 0 0,4 0-2,-2 20 9,3 2 8,2 4 8,6 1 0,3 5-1,0-1 10,-1 0-3,9-3-4,0-3-14,0 1-6,6-4-5,16 1 1,11-4-2,3-7-2,8-4 4,0-8-4,6 0 2,-6 0 0,0 0-3,-2-12-3,2-7-5,-8-4-4,5-2-3,-13-6 3,5 3 4,-8-3-1,-6 3 5,-2 3 5,-9 5 0,0 5 2,-5 7-1,-3 3 5,0 5 5,0 0 2,0 0-4,0 0 0,0 0-4,0 0 0,0 8 7,0 12 14,0 5 1,0 0 3,8 0-10,1-2-9,-1 2-8,8-8 2,-7-2-4,7-1 0,1-6 1,-3-5-6,2-3-33,-2 0-63,-3 0-48,-3 0-57,-8-17-215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7.49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2217F8-E333-458F-AF0A-B2624FDD059C}" emma:medium="tactile" emma:mode="ink">
          <msink:context xmlns:msink="http://schemas.microsoft.com/ink/2010/main" type="inkDrawing"/>
        </emma:interpretation>
      </emma:emma>
    </inkml:annotationXML>
    <inkml:trace contextRef="#ctx0" brushRef="#br0">0 4 22,'0'0'482,"0"0"-335,0 0-138,0 0-4,0 0-5,0 0 3,0-6-3,0 12-51,0 7-110,0 7-94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7.91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6CC8FF-6F7D-4B07-9184-AD01F07A8C11}" emma:medium="tactile" emma:mode="ink">
          <msink:context xmlns:msink="http://schemas.microsoft.com/ink/2010/main" type="inkDrawing"/>
        </emma:interpretation>
      </emma:emma>
    </inkml:annotationXML>
    <inkml:trace contextRef="#ctx0" brushRef="#br0">202 0 87,'0'0'255,"0"0"-149,0 0-63,0 0-15,0 0 31,0 0 10,-177 134-16,161-94-19,7-3-8,9-1 10,0-2-9,0-5-12,17-4-11,19-2-1,8-7 0,6-5-1,-1-2 0,-2-3 0,6-6-1,-9 0 0,-3 0-1,-7 0 1,-7-15-2,1-2-10,-3-8-19,-6-2-22,3-8-23,-3-7-4,1-6-12,-4-9-31,-2-4-14,-3-6-68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8.46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56F9AC-41EE-4528-B4CE-4C14AF80CF4A}" emma:medium="tactile" emma:mode="ink">
          <msink:context xmlns:msink="http://schemas.microsoft.com/ink/2010/main" type="inkDrawing"/>
        </emma:interpretation>
      </emma:emma>
    </inkml:annotationXML>
    <inkml:trace contextRef="#ctx0" brushRef="#br0">63 0 135,'0'0'78,"0"0"-34,0 0-1,0 0 8,0 0 0,0 0-7,-55 56-11,50-35-2,5 1 18,0 6 6,0 0-10,0 3-7,0 8 3,0 1-1,0 2-10,0-2-6,0 2-7,0-5-7,0-1-5,8-5-3,-3-6 1,-2 1-2,-3-4 1,6-2 0,-6-6 0,2-3-2,-2-3 0,0-2 2,6-6-2,5 0 0,0 0 0,6-8 3,7-11-6,10-10 0,-7 6-3,1 1 3,2 2 1,-8 3 0,3 3 1,-3 5 2,-8 7-1,0 2 1,-3 0-1,-6 0 1,-2 2 3,-3 19 0,0 2 5,0 4-2,0 2 2,0-1-2,0-3 0,0-2-7,0-7 2,8-1-2,1-4 2,-7-3-4,12-8-8,-3 0-46,3 0-49,-3-11-51,8-18-98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8.82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FAC3C2F-A9ED-4388-8F59-3824A89AC318}" emma:medium="tactile" emma:mode="ink">
          <msink:context xmlns:msink="http://schemas.microsoft.com/ink/2010/main" type="inkDrawing"/>
        </emma:interpretation>
      </emma:emma>
    </inkml:annotationXML>
    <inkml:trace contextRef="#ctx0" brushRef="#br0">146 0 41,'0'0'424,"0"0"-285,0 0-124,0 0 1,0 0 76,0 0 17,-88 315-40,72-242-30,-1 0-6,6-2 2,3-10 5,2-7-13,6-6-17,0-8-5,0-6-1,6-7-5,13-6 6,6-8-5,2-7-1,7-6 0,-7 0-31,6-3-53,-5-19-62,-3-1-43,-6-5-12,-2-1-147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49.07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954103-B5FC-418E-9A33-FDF7C3B2B0FD}" emma:medium="tactile" emma:mode="ink">
          <msink:context xmlns:msink="http://schemas.microsoft.com/ink/2010/main" type="inkDrawing"/>
        </emma:interpretation>
      </emma:emma>
    </inkml:annotationXML>
    <inkml:trace contextRef="#ctx0" brushRef="#br0">0-1 133,'0'0'294,"0"0"-144,0 0-104,0 0-18,0 0 24,0 0 28,0 0-22,53-4-37,-12 13-11,4-6-8,-1 0-2,0-3-9,-5 0-104,-9 0-107,-5 0-108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51.73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97097D-BF9E-4685-9CEB-9E7A63320B39}" emma:medium="tactile" emma:mode="ink">
          <msink:context xmlns:msink="http://schemas.microsoft.com/ink/2010/main" type="inkDrawing"/>
        </emma:interpretation>
      </emma:emma>
    </inkml:annotationXML>
    <inkml:trace contextRef="#ctx0" brushRef="#br0">20 82 86,'0'0'98,"0"0"-70,0 0-19,0 0 15,0 0 29,0 0 16,14-39-4,-14 39-1,0 0-17,0 0 0,0 0 1,0 0-10,0 3-13,0 23 19,0 7 21,0 9-8,0 4-15,0 2-10,0 2-5,-6 1-14,3-3-4,-2-4-3,2-4-5,3-7 1,-5-8-1,5-10 0,0-1 0,0-11-1,0-3 0,0 0 1,5-9-1,20-16 3,11-11-2,2-4-2,1-8 3,-3-2-2,3-4 0,-1 4 0,-2-1 0,0 6 2,0 11-3,-8 3 1,-4 14 1,-7 3-1,-3 5 1,-9 4 0,-5-1-2,0 4 2,-5-2-1,-26 2 1,-13-4-3,-3 6 4,-8-2-2,3-4 1,-1 3 2,1-3-2,13 4 1,0-4-1,12 6-3,10 0 5,9 0-4,8 0-2,0 0-36,0 0-97,8 0-68,17 8 14,3 4-147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52.29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47F2DB-82B5-49F8-A9D8-546C33FB797D}" emma:medium="tactile" emma:mode="ink">
          <msink:context xmlns:msink="http://schemas.microsoft.com/ink/2010/main" type="inkDrawing"/>
        </emma:interpretation>
      </emma:emma>
    </inkml:annotationXML>
    <inkml:trace contextRef="#ctx0" brushRef="#br0">78 107 192,'0'0'180,"0"0"-117,0 0-41,0 0 18,0 0 32,0 0-1,80-59-26,-57 57-13,-4 2 0,0 0 7,-5 0-2,-3 0-10,-3 0-9,1 13-6,-4 4-3,-5-3 4,0 3 0,0-3 2,-5-3 4,-29-2 5,-1-1 13,-10-4-8,4-4-11,2 0-1,6 0-4,14 0-6,5-6-3,14-11-4,0-6 0,0-2-13,25-3-48,19-1-66,-2 4-175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3-01T09:17:33.8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112 29 228,'0'0'38,"0"0"23,0 0-32,0 0-14,0 0 10,0 0 18,0-20 3,3 17-20,2 1-2,-2-2 11,6 4 6,-4 0-10,-2 0-8,5 0-2,0 0 5,1 0-3,2 0-5,2 0 2,-4 4-1,2 1 3,3 3-3,-1 0-1,-4-2 0,5 6-5,-3-1-4,-3 0 1,0 1 3,3 1 2,-3 2-5,1-1-4,-1 3 4,-2-3-4,-4 3-1,4 0 7,-6 0-1,0-6-5,0 9 1,0-7-2,0 4 9,0 1-6,0-1-2,0 2 0,0 0 0,0-1 1,0 4-2,0 1 1,0-4 0,0 1 1,0 3 0,0-1-2,0 6-5,-8-5 4,8 2 0,-9-2 0,4 2 3,2 3 0,-3-5-1,-2 4-2,5-4 0,-5 6 3,5-7 0,-5 6 0,3 0 1,-4-5-1,7 2-2,-4 0 0,3 0-3,-2-2 2,5-4-1,-3 4-2,-3-2 2,6-2-2,0 0 1,-2 2 0,-4-2-1,3 1 8,1 3 0,2-1-4,-9 0 0,4-2-3,-3 2 0,5-1 0,-3 6-4,-2-6 6,5 4-3,3-3 0,0 0 1,0 1-1,0 0-3,0-1 6,0 0-3,0-1-2,0 0 5,0 0-1,0 2-1,8-7 0,-8 6-1,9-5 1,-6 1-1,2 1 2,3-2-1,-5-3 0,8 3 1,-3-3 0,1 3-5,-1-6 6,0 0-4,9-3 1,-12 4-1,6-3 0,-2-1 1,-1-2-2,0-1 2,1-2-1,2 2 0,-3-1 0,-5-4 2,5 5-3,0-5 1,0 3 0,1 0 0,-1-3 1,0 2-2,3-2 1,-2 4 1,4-4-1,-4 0 1,-1 0-2,0 0 1,3 0 4,-8 0-5,3 0-1,-4 0 5,-2 0-7,6 0 8,-6 0-5,3 0 2,-3 0-4,0 0 6,0 0-3,0 0-2,5 0 4,-5 0-1,0 0-2,3 0 1,-3 0 0,0 0 0,0 0 0,0 0 1,0 0-1,0 0 0,0 0-2,0 0 5,0 0-3,0 0-3,0 0 7,0 0-4,0 0-1,0 0 1,0 0 0,0 0 1,0 2-2,0-2 2,0 0-1,0 2-3,0 2 6,0 1-3,0 1-3,0 0 6,-8 0-3,5-1-1,-3 1 3,4 0-2,-4-2-1,-5 5 2,8-1-2,-5 1 1,0 3 2,2-4-3,3 0 1,-2 3 0,2 1 0,-2-1 0,2 4-1,3-5 2,-6 5-1,6 2-1,-2-1 2,2 1-1,-9 2 1,9-1 1,0 2-2,-2-1 1,-4-2-1,6 1-2,0-2 2,-3 1 0,3 0 0,0 0 1,-5-3 6,2 3-1,3-4-3,0 4-2,0 1 1,0-1 0,0 0-1,0-1 1,0 1-2,0 2 2,0-2-1,0 0-1,0 0 2,0 3-3,0-3 3,0 0-1,0 6-2,0-4 7,0 4-4,0-4 2,0 1-3,0-1 0,0 4 0,0-6 1,-6 6-2,6-4 2,0 1-1,0 0 0,0-1 1,-2 1-1,-4-1 3,6-2 0,0 0-6,0 6 5,-3-6-2,3 6 0,0-4 0,0 1 0,0 8 1,0-5 5,0 5-1,0-2-3,0-1 0,0 2 0,0-1 0,0-1 4,0-2-3,0-3-1,0 2-1,0-2 0,0 3 0,0-2-1,0 0 0,0 2 0,0-2 0,0 0 0,0 1 0,0 0 0,0-5 3,0 6-5,0-7 6,0 5-6,0-8 7,0 4-5,0-3 0,0 1-3,0-5 3,3 2 1,-3-1-1,0 4-1,6-2 1,-6 1-1,2 1 0,-2 1 2,0-1-3,6 2 3,-6-3-2,3-1 1,-3 2-1,0-5 0,5 2 1,-5-1 0,0 0 0,0 1-2,0-6 1,0 3 2,0-1-3,0-3 4,0 1-6,0 0 4,0-1-1,0 1 2,-8 0-4,2 2 4,-2 0-4,0-2 5,0 5-6,2-5 7,-2 3-4,0-1-2,-1-3 3,4 3-2,2 1 2,-5-6-1,2 3-1,3-3 2,-2 3-1,2-2 1,-5-4-1,0 6-2,-1-3 4,1 0-2,5 0 0,-11-1-1,14 2 0,-11-4 2,3 0-1,5 2-1,-13-2 3,7 0-2,-4 0 0,2 0 0,0 3 0,-6-3-2,3 0 4,6 0-2,-3 0 1,3 0-3,-3 0 1,5 0 3,-5-3-2,6 1-1,-4-2 2,6 2-3,-5-1 4,0-3-2,5 4 0,-5-2 0,2 0-1,4 0 0,-4 2 3,6 2-2,-3-3 1,3 0-1,0 3-2,-5-3 4,5 0-3,0 3 1,0-3 1,0 3-2,0-2 1,0 2 0,0 0 0,0-4 1,0 4-3,-3-2 2,3 2 1,0 0-2,0 0 1,0 0-1,0 0 0,0 0-2,0 0-5,0 0-7,0 0-16,0 0-18,0-3-46,0-3-69,11 4-97,-3-4-70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3-01T09:22:19.8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0-2 309,'0'0'139,"0"0"-90,0 0-40,0 0-5,0 0 0,0 0 30,75 0 8,-39 0-5,-3 4-13,-3 7-9,3 5 3,1-1-3,-10 8-1,-4-1 5,-9 9 0,5-5-2,1 8-6,-3 5-1,-3-8 6,0 6 8,3-6-6,-6 6-6,3 2-5,-6-4-3,1-1 1,-6 0 1,5 5 11,-5-5-4,0 3-3,0 2 0,0-2 5,0 2-1,0-1-8,-5 4 0,-1 0-1,-2-13-3,0 5 1,0 2-2,2-7 0,3 2-1,-5 0 0,8 0 0,-8-2 0,8-2 1,-9 4 0,1-1 1,8 0 1,-3 1 4,3 0 1,0-2-8,0-1 3,0-2-2,0 1 2,0 3-1,0-3 2,0-1 4,9-3-4,-4 4-2,3-4 0,6 0 0,-5-4 0,7-1-1,-5 2 2,0-6-2,11 3 2,-11-3 1,9 2-1,-4-1-1,1 0 1,5 4-2,-3-4 1,1 1 1,2-5-2,-9 4 0,9 1 0,-5-9-1,2 1 2,1 0-1,2-8-1,-8 3-3,-1-3 6,4 0-1,-9 0-2,3 0-3,-8 0 6,5 0-5,-2 0 2,-3 0 3,-3 3-3,0-3 0,0 0 1,0 0-2,0 0 2,0 0-1,0 5-2,0-2 3,0 6-1,0-3 2,0 2-4,-17 8 5,6-1-5,0 0 2,-6 1 2,9-5-1,-6 7-1,3-2-3,3 4 4,-3-2-2,3 1 2,-1 7 1,4-6-4,-1 7 3,-2-4-2,8 0 1,-5 7 0,2-7 1,-3 3-1,6 0 0,-3-2 0,3 6 0,0-8 0,0 1-1,0 0 2,0 1-1,0-1 0,0 0 1,0-1-2,0 1 2,0 0-2,0 3 4,0-7-6,0 7 3,0-6 1,0 2-1,0 1 0,0-3 3,9 2-6,-9-2 3,8 2 3,-5 4-3,-3-3 1,5 1 1,-5-1 3,0 0 2,0 3-5,0-12 1,0 11-3,0-7 1,0 1 0,0-4-1,0 1 1,0-1 3,0-4-5,0 5 5,0-1 1,0-7-3,-8 3 2,-6-4-2,3 1-1,-3 0 1,1-2-3,-1-1 5,-6-1-1,-2-4-1,9 8 0,-12-8 3,8 0-1,-8 3-1,6-3-1,-6 0 2,-2 0-2,4 0 0,-4 0-1,2 0 1,-3 0-1,4 0-1,4 0 0,1 0 1,2 0 0,4 0-1,2-3 1,2 3-1,1 0 0,5 0 0,3 0 0,-8 0 1,8 0-2,0-5 2,0 5-1,0 0 0,0-3 0,0 3 0,0 0 0,0 0 2,0 0-2,0 0 0,0 0 0,0 0 2,0 0-6,0 0 4,0 0 2,0 0-2,0 0 0,0 0-4,0 0-36,0-9-79,0 3-187,0-10-136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8.2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99 84 273,'0'0'247,"0"0"-162,0 0-71,0 0-6,0 0 23,0 0 30,94-82-20,-44 82-18,-3 0-1,-3 0 10,-3 8-8,-16 15-16,-8 8-5,-17 3-2,0 6 1,-14 4-1,-30 4 0,-17 0 1,-2 2 0,-6-4 0,8-4 12,11-6 23,14 1 9,17-9-23,19-3-14,0-2-3,0 2 0,30-2-4,12 0 1,2-4-2,-3-5-1,-5-3-15,-11 4-119,-14-7-159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8.5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2 385,'0'0'408,"0"0"-242,0 0-112,0 0-15,0 0 27,0 0-8,-8 0-48,8 0-15,0 0-30,0 0-98,0 0-171,0-2-306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21.0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141 4 213,'0'0'112,"0"0"93,0 0-166,0 0-30,0 0 18,-14-8 39,3 11-3,-5 14-24,-3 8-14,2 3 6,-2-3 15,5 4 2,3-1-13,2 0-18,1-5-7,5 2 1,3-5 0,0-4-5,0-1-1,0-4-4,0-8-1,0-3 1,23 0-2,7 0-21,14-17-55,0-9-71,-8-4-42,6 1-106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21.4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 3 247,'0'0'397,"0"0"-308,0 0-81,0 0-3,0 0 29,0 0 38,0 0-44,-35-3-23,35 3-5,0 0-22,0 0-44,0 0-88,0 0-139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0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15 88,'0'0'196,"0"0"-70,0 0-31,0 0-63,0 0 15,0 0 24,-11-12-7,8 12-18,3 0-31,0 0-8,0 0-2,0 0 6,0 0 19,0 0-11,3 0-12,5 0-4,-8 3-2,3 0 2,3 3-2,-6-1-1,3 3 2,2 2-3,-5-6 2,0 5-2,8-9-6,-8 0-78,0 0-137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4.97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0 322 285,'0'0'12,"0"0"36,0 0-32,0 0 17,0 0 35,0 0 7,0-21-22,0 21-26,0 0-15,0 0 0,0 12-2,0 7 16,0 4-2,0 2-13,0 1-5,3-1 5,16 0 12,6 1-5,8 0-9,9-1 2,-4-6 7,12-2-4,3 0-7,2-3-2,3 0 2,3-3-3,-1-5 8,1-6-1,-3 0 1,-3 0 2,-2 0-8,-1-2-3,-8-13-1,6 1-1,-6-3 2,9 3 0,-1-3 2,6 0 1,5 0-2,-2-2-1,0 2-3,0 3 2,-3 0-2,-6 3 0,-5 2 0,3 1 1,-6 2 1,0 0 1,9 6 0,-9-2 3,5-1 3,-4 3-1,-1 0 0,-3 0-5,3 0-1,0 0 1,-2 11-5,2 6 4,0 2-1,0 1-1,-8 0 1,-3 2-1,-5-2 0,-3-2 1,0-2 0,-14-2-3,-3 0 4,9-3-2,-12-3 0,-2-2 0,5 0 0,-8-3 1,0-3 0,0 0-4,0 0 5,0 0 1,0 0-2,8 0 6,3-17-3,3-2 0,6-2-4,-4 2 1,12-4 0,-1 4-1,12-1 0,-3 0 1,8 4-1,3 4 1,3 1-1,10 2-1,1 3 2,0 4-1,8-4-2,0 6 4,0 0-2,3 0 0,5 0 0,0 0 0,3 0 2,6 0-3,-9 0 1,3 0 0,-2 0 0,-1 0 1,-5-5-1,5 2 0,-8 0 0,0-3 1,-8 6-2,-1-2 3,1-4-3,-8 0 4,5-5-2,-3 0-1,3-9 0,-3 3 0,-3-2 2,-2-2-2,-11-4 2,-6 0-1,-8-3-1,-17 0 1,-5-4-1,-3 2 2,0 2 10,0 2 2,-8 4-9,-12 5-1,4 8-3,-9 1-2,6 2 3,-6 6-4,-3 0-28,3 0-67,-2 0-83,2 10 21,-3 3-92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5.9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163 0 11,'0'0'370,"0"0"-203,0 0-153,0 0-11,0 0 25,0 0 50,-94 163-23,83-110-24,3 3-11,-3 3 14,-3 3 6,6 0-3,5-2-15,-5-8-12,2 2 3,6-6-2,0-6-4,0-6-5,0-9-1,17-6-1,16-12 0,3-3-7,0-6-78,0 0-110,-3-19-96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51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109 129 258,'0'0'56,"0"0"-3,0 0-24,0 0 7,0 0 28,0 0-21,0 0-28,88-23-10,-80 9 6,1-3 15,-9 3 10,0-3-1,0 2-9,0 5 0,-17-1 2,-2 5-13,-6 6-3,0 0-6,-3 0 1,4 0-2,-1 17-2,5 3 1,4 2-2,5 6 3,5 0 3,6 1 0,0 4 9,0-1 7,0 1 1,25-2-4,3-3-10,5-3-2,11-8-4,-3-9-3,4-2-2,-1-6 1,8 0-1,-8-8-1,9-15-36,-3-8-119,-6 1-132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4.1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513 96 99,'0'0'219,"0"0"-148,0 0-53,0 0-1,0 0 23,-215-95 30,179 95-29,9 0-26,-7 0-8,15 3 8,3 16 16,7 1-14,1-1-6,0 7-2,5-1 1,3 1 5,0 2 0,0-3-3,0 0-6,0 1-3,22-1 0,8 1-3,1-4 1,2 3-1,0-2 2,-8-3-1,-6-1-1,-2-2-1,-6-2 2,-6-1-1,-2-3 0,-3 0 7,0-3 12,0 9 5,-19-3-2,-17 1-4,3-5-4,-9-1 2,4-1-6,-1 1-4,0-6 1,6-3-5,6 0 3,5 0 0,2 0-3,9 0-1,3-6 2,8-11-8,0-5-13,0-6-46,0 3-47,3 2-29,21 3-85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76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37 0 99,'0'0'263,"0"0"-105,0 0-129,0 0-15,0 0 43,0 0 28,-33 161-31,33-134-34,0 5-16,0-10 1,14-5-4,-3-6 0,6-11-2,-6 0-18,-3 0-91,0-8-60,-2-18-106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99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14 26 363,'0'0'223,"0"0"-196,0 0-25,0 0 1,0 0 0,0 0-3,-17-25-2,20 25-43,5 0-76,9 8-135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7.38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170 0 269,'0'0'78,"0"0"-33,0 0-7,0 0 40,0 0 1,0 0-28,0 0-18,-163 171 5,155-137 5,8-3-5,0-2-14,0-1-14,19-3-6,14-2-4,9-4 5,2-2-2,0-5-3,6-10 2,-3-2-3,-3 0 1,5-6-26,-4-19-107,-9-9-53,-3-5-92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7.82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122 0 213,'0'0'148,"0"0"-99,0 0-27,0 0 18,0 0 47,0 0-20,-113 180-41,113-135-21,0-8-4,0-6 1,25-12-1,-6-7 0,3-10-1,6-2 0,-3 0 1,2 0 1,1-16-4,5-1 5,-5 2-4,-3 7 1,-6 3 1,-3 5 0,1 0-1,-9 0 1,1 13 6,2 16 20,-3 2-4,0 3-8,0 0 7,1-3-11,-1-4-7,0-4-1,1-6-1,-1-6-1,0-5 0,3-6 0,-2 0-2,10 0-8,-3-3-64,1-17-68,2-5-109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12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 0 98,'0'0'269,"0"0"-140,0 0-88,0 0-6,0 0 32,0 0 7,-8 174-19,5-115-16,3-3-7,0 7 7,0-5 12,0-7-15,0-3-26,0-6-3,8-11-4,4-6-3,1-4 1,-2-13 0,-2-6-2,2-2-9,5 0-32,-2-8-82,-3-11-57,-11-10-68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30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55 116,'0'0'233,"0"0"-103,0 0-51,0 0-23,0 0 32,0 0-2,0 0-54,182-34-27,-143 34-5,2-4-9,-8-2-80,-5-5-113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95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152 63 208,'0'0'418,"0"0"-307,0 0-104,0 0 1,0 0 57,0 0 22,-61 197-51,39-135-29,5-3-3,6-3-1,-5-8-2,7-12 1,9-7 0,-2-12-2,2-6 1,0-11-1,0 0 0,0 0 2,0-17-2,24-14 1,4-11 0,8-3-1,8-3 2,-8-2-4,5 2 3,-5 6 0,-3 5-1,-13 6 0,-7-1 5,-10 7-7,-3 4 0,0-2 6,0 0-2,-16 0-1,-15 10 5,-7-1-5,2 5 0,0 6-4,3 3 4,5 0-1,1 0-1,2 0 2,0 6-8,14 2-36,-3 0-102,6 7-116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9.34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19 20 266,'0'0'146,"0"0"-48,0 0-53,0 0 0,0 0 15,0 0-20,16-3-21,12 0-11,-3 3-1,-6 0 9,3 0-4,-11 0-6,-11 3 0,0 14-3,0-1 17,0-1 11,-25 2-4,0-5-2,6-8 2,-6 0 0,6-4-10,2 0-13,9 0-3,5-20-2,3-6-27,0-1-83,0-2-133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42.01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46 66 296,'0'0'154,"0"0"-93,0 0-53,0 0 11,0 0 49,0 0 2,-47 101-22,47-72-19,0 2-8,0-1 6,0-3-1,17-2 2,5-3-7,-6-2-5,-2-6 2,8 0-4,3-6 3,3-2-4,2-4-2,9-2 0,-1 0 2,12 0 3,5-8-4,3-9-8,0 0-1,3-2-2,-9-1 1,4 9-1,-7-4 0,4 5-1,-15 1 1,9 1 0,-11 2-2,-8-3 3,8 7-3,-3-4 2,0 0-1,3 4 0,5-1 1,-5 0-1,0 3 1,6 0-1,-7 0 0,-7 0 1,5 3 0,-2 10 0,-1 4 1,-5 4-4,-11-2 3,8 6 4,-3-4-5,-8-2 1,-3-5-4,1-3 6,-4-5-4,-5-4 1,0 2 3,0-4-3,0 0 1,0 0 0,0 0 0,0 0 1,0 0 0,0 0 2,3 0 1,2-14-2,4-3-4,2 0 4,5 0-5,9 3 5,0-1-3,3 7 0,7-1 0,7 1 2,-4 6-4,7-4 4,2 3-1,-3 3-2,3 0 1,2 0-2,4 0 5,2 0-3,3 0 0,-6 9 1,6-1 0,-5-6 0,-6 7 0,3-1-2,-6-2 3,0-3 0,8 3 0,-2-6 7,2 0-4,4 0-3,-7 0 0,-2-15-2,3-6 2,-6 0-1,-2-4 0,-1 2-1,-5 4 2,-9 2 1,-2 0 6,-5 3 1,-9 0 9,2-3-4,-10-2 2,3-2-11,-6 2 0,0 5 2,0 3 1,0 2-9,0 6 2,0 3-2,0-3 0,0 1 4,0-2-10,-9 0-52,-10 0-98,-6 2-161,0-1-204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1.78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 0 51,'0'0'322,"0"0"-180,0 0-124,0 0-4,0 0 50,0 0 28,-39 211-22,31-154-29,2 5-16,3-7-6,3 2 2,0-9-6,0-3-5,0-11-3,0-9-6,0-6 0,0-7 0,0-7-1,0-5 0,0 0 2,0 0-3,17-17 1,-3-8 1,11-2-2,5-5 2,-2 5-2,5 0 1,-6 2 0,6 8 0,-2 4-1,-1 5 2,0 4-1,1 4 1,5 0-2,-9 0 1,1 17 0,-3 8 0,-9 6 0,-5 3 2,-11 0-3,0 0 2,0 0 0,-8-6-1,-22-3 2,-9-5 0,0-3 0,4-6 0,-7-3-2,6-8 1,0 0-2,6 0 2,5 0 1,11-17-5,-8 1 0,11 1 0,6-2-7,2 4-1,3 1-30,0-2-28,3 1-54,27-2-66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4.5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0 28,'0'0'302,"0"0"-197,0 0-77,0 0-14,0 0 39,0 0 27,-166 109-22,155-75-14,3-3-14,8 3-8,0-3-11,0-2-6,0-4-2,22-3-2,8-8-1,6 3 3,-3-9-3,3-8 0,-3 0 1,3 0-1,0 0 0,6-17-17,-7-10-56,1-10-51,0-3-17,-11-7-58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2.28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31 177 347,'0'0'123,"0"0"-100,0 0-10,0 0 27,0 0 17,0 0-23,118 36-22,-82-36-8,-3-11-1,-2-9-2,-9 1 0,-11-4-1,-6-2 2,-5 0-1,0-1-1,-16 4 2,-17-1 2,-9 12-2,6 5 17,0 6 9,1 0-7,7 8-2,-2 15-4,10 8-1,9 1 6,11 4-9,0-3 4,0 7 9,6-1-7,24-5-6,9-5-2,-1-4-4,7-8-2,-10-9-3,1-8 0,-3 0 1,1 0-5,-15-20-18,6-8-40,-9-3-59,-2 0-8,-6 3-79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2.68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42 152,'0'0'148,"0"0"-106,0 0-25,0 0 8,0 0 16,0 0 9,69 165-23,-53-142-21,-2-4 4,0-4 2,-6-3 5,0-8-10,-8-4-6,0 0 1,0 0 17,0-4 19,0-19-25,0-6-6,-5 1 8,-12-5 8,9 2-4,5 3 1,3 2 7,0 0 8,0 10-13,0 5-7,9-1-3,15 3-5,1 7-5,-3 2 1,9 0-1,-9 0-2,8 0-6,-8 0-40,-5 11-117,-3-3-61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1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28 120 50,'0'0'312,"0"0"-231,0 0-71,0 0 5,0 0 40,0 0 17,119 12-32,-89-16-24,1-10-12,-12-3 2,-8 0 5,-11 1 12,0 1-6,0-2-5,0 7-4,-16-5 7,-6 13 3,-9-1 1,1 3-9,-3 0-6,5 0 2,-2 20 1,8 5 4,5 4 3,9 1 4,8 1 5,0 2-5,0-4-2,8-1 2,22-8-9,9-7-4,5-7-3,0-6-2,6 0-2,-6 0-18,-5-16-45,0-7-78,-12-2-23,-10 2-83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40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58 0 152,'0'0'198,"0"0"-100,0 0-27,0 0-29,0 0 14,0 0-1,-53 111-23,53-82-11,0-6-14,0-1-2,17-8 1,19-3-4,0-5-1,8-6 1,5 0-2,1 0 0,-14-15 2,5-10-6,-13-2-16,-3-5-39,-14-1-34,0 2-54,-5-5-34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84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81 37 90,'0'0'144,"0"0"-100,0 0-9,0 0 25,0 0 19,0 0-7,-44-37-41,36 46-15,0 16 32,-1 4 3,1 7-9,3 7-18,5 1-4,0 4-3,0-3-1,0-2 0,0-7-11,16-7 2,6-8-5,-8-4-1,8-11-1,3-6 1,-6 0-1,14 0 0,-2-14 0,2-8-2,0-1-1,0 7 1,-11 1 2,0 4 0,-5 8 0,-6 3 0,0 0 0,-3 3 0,-2 17 5,2 2 7,0 6 3,-5-3 12,3-2-8,-1 0-14,1-4-3,2-7-1,8-4 0,-7-8-4,7 0-23,4 0-35,-4 0-108,4-20-83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4.22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17 139 314,'0'0'112,"0"0"-71,0 0-2,0 0 15,0 0-13,0 0-25,152-28-12,-127 12 0,-8 1-2,-12-2 10,-5 1 11,0 1 1,0 2-5,-30 1 5,-1 4 6,-7 8-4,7 0-4,-2 0-5,14 0-3,-3 22-5,14 6 4,5 3 6,3 3-2,0-1 7,11 2-3,22-5-6,8-3-9,4-8-3,1-5-2,4-9-1,0-5 0,-11 0-3,-4 0-24,-4-22-39,-15-6-49,-5-4-55,-2-4-95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4.62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0 111,'0'0'229,"0"0"-134,0 0-10,0 0-12,0 0-13,0 0-10,39 138-12,-37-109-27,9-2-6,-11-6-5,9-8 3,-9-5-4,5-4 2,-2-4 1,2 0-2,4 0 1,-1-23-4,3-2-1,0-4-2,6 1 3,-4 6 3,4 2-1,-3 6 1,0 6 1,5 5 1,-3 3 0,1 0 6,0 11-1,-6 14 12,-3 6 3,-3 1-3,-5 1-8,3-8-7,-3-2-3,0-8 2,0-7-2,0-6-3,0-2-17,0 0-47,6-16-93,5-16-103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18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0 160,'0'0'266,"0"0"-153,0 0-93,0 0 7,0 0 20,0 0 10,0 189-34,0-133-17,0-2-4,0-3-1,0-9 1,0-9-1,0-4 1,0-12-2,0-9 0,0-5 0,0-3 0,0 0 3,0-17-2,17-14-4,-1-3 4,4-6-1,4 7 0,-1-1 1,10 3-2,0 8 2,8 4 0,3 5 1,3 5 0,-2 7 13,-4 2 6,-8 0 2,-8 2-14,-14 27-6,-11 2-1,0-1-2,0 7 3,-28-5 0,-13-2 2,-9-4 6,3-7-2,-2-4-2,2-5-4,11-7-1,3-3-2,5 0 1,6 0-1,11 0 0,5 0-14,6 0-12,0 0-44,0-9-43,14 1-12,17 0-63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60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98 0 317,'0'0'161,"0"0"-87,0 0-42,0 0-7,0 0 20,0 0-3,-86 96-8,75-60-13,11 1-2,0-3-6,0-6-3,0-6-7,3-7-2,22-7 0,-1-8 2,10 0-1,-10 0-1,4-8-1,-3-15-1,-11-5-2,-1 0-3,-13 0 2,0 3-2,0 2 3,0 6 5,0 5-3,0 7 1,0 5 5,-5 0-5,-3 0 4,5 17 3,3 2 0,0 7-5,0-4-1,0 1-2,8-4-23,17-7-49,-6-3-88,6-9-144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9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8 301,'0'0'164,"0"0"-128,0 0-33,0 0 0,0 0 17,0 0 12,66 160-18,-52-140-11,2-6-2,-7 0 1,-7-11 0,-2-3 0,0 0-1,0 0 14,0-5 11,0-18-20,-11-2 0,-2-6 5,2 0 3,5-1 4,3 11 11,3 0 14,0 7 2,0 6-6,0-1-13,0 9-18,20 0-6,2 0-1,0 0 0,0 0-17,3 0-38,-12 0-129,10 0-179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 0 138,'0'0'106,"0"0"-38,0 0 1,0 0-13,0 0 21,0 0-4,0 0-23,-72 253-22,72-194-5,0-2-4,0-3-7,0-10-5,0-4-2,0-9-3,3-6 0,5-6-2,-2-4 2,-4-9-2,7-4 0,-1-2 1,3 0-1,6 0 0,7-11 3,1-14-3,0 0 1,3 0-2,-12 4 2,1 7-1,-6 5 0,0 7 0,-6 2 1,4 0-1,-7 0 3,-2 19 26,6 8 10,-6 6-9,0 1-9,0 2-4,0 1-5,0-9-7,0 0-3,3-11 0,5-2-3,0-11 4,1-4-5,7 0-10,-5 0-47,6-14-26,8-14-7,-6-3-44,6 0-69,0 1-62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6.73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42 34 239,'0'0'284,"0"0"-197,0 0-71,0 0 4,0 0 35,0 0 10,-36 245-36,36-211-24,0-11 0,0-6-5,0-9 2,0-2-1,0-6-1,-6 0 1,6 0-2,0 0 1,0-6 2,0-16-1,0-4-3,0-8 3,0 3-1,9-3 0,15-2 0,1 3 0,3 2 1,-1 5-1,-2 4 0,0 2 1,-6 6-1,-2 2 1,0 7 2,-9-1 6,0 4 0,-5 2-3,-3 0-4,0 0-1,0 0 0,0 0-1,-28 0 7,-5 0 0,0 0 2,3 0-8,5 0 3,0 0-3,14 0-2,11 0 1,0 0-4,0 0-23,0 0-53,0 2-61,0 7-52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7.2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5 111 197,'0'0'233,"0"0"-136,0 0-79,0 0 12,0 0 54,0 0 10,-8-99-40,22 91-29,8 4-8,-6 4-5,-5 0 2,-2 0-10,-7 4-2,-2 9 1,0 7-2,0-3 4,-11 0 4,-8-6-1,-3-5 1,8 0 1,6-4-4,8-2-6,0 0-1,0 0-16,0-11-63,14-14-139,16-6-355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09.7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77 317 176,'0'0'117,"0"0"-38,0 0-36,0 0-30,0 0 7,0 0 39,-52 46-1,52-29-18,-6 0-14,4 5 1,2 1 8,-6 2-1,3 1-3,3-1-7,-2 0-1,-4 0-2,6-2-2,0-4-1,0 2-6,0-2-4,0-2 1,25-1-3,-9-1 1,9-1 3,3-1-1,0 2 0,5-7 1,-6 7-1,6-5-3,3 2-2,-3-7-1,3 1 3,0-3-1,-3-3 0,3 0-1,6 0-1,2 0 1,0 0-1,0 0 1,6-9-1,-6 1-1,0-1-1,-2 1 0,-4 0 0,-2 3 1,3-1 1,-3-3 4,0 3-2,-1 0-1,7-2 1,-1 6-2,-2-7 0,-3 7-1,-3-4 0,0 0-1,0 3 1,-5-3-1,5 4 0,3-4-1,0 4 2,0-4-1,-1 3 0,4-3-1,-3 4 1,0-7-2,-9 3 2,7 4 1,-10-2-4,1 2 3,-3 2 0,0 0 0,1 0 0,-1 0-5,-3 0 6,6 0-1,-6 0-1,3 0 1,-2 0-1,-4 2 0,3 13 0,-2 2 0,2-1 1,-2 1-1,-1 0 1,1-3 0,-6 3-2,-3-8 2,-2-1-1,2 0-1,-5-2 2,-3-3-1,5 0 0,-2 0 0,-3-3 0,0 0 1,0 0 0,0 0-3,0 0 3,0 0 0,0 0-1,0 0 1,0 0-1,0 0 2,3 0-2,2-6 12,-2-11-6,3-8-5,5 0 0,3-3 0,-3-1 0,5 2-2,3 1 1,4 4 0,-4 1 4,9 2-7,-4 2 6,9 3-3,-5-3 0,5 3 1,3 0-1,0 0 0,5 6 0,-5-1 0,6 1 0,-6 2 1,2 3 0,1 0 0,0 0-3,-6 1 7,8 2-1,-5 0-1,0 0 0,5 0-1,-5 0-1,6 0 1,2 0-1,-6 0 0,1 0 0,5 0-2,-8 2 4,5 1 4,4 3-2,-9-4 1,8 2-2,0-2 0,-3 2 1,3-2-3,-2 1 2,-6-3-3,0 0 0,0 6-2,-1-6 2,-1 2 0,-1-2 0,3 4-2,-3-2 3,3 0 0,-1-2 0,7 0 0,2 4-2,-8-2 0,5-2 4,-5 3-3,6 3 5,-6-4-3,-1 2 1,-1-4 0,-4 2-3,0-2 1,1 0 1,-1 0-2,-2 0-1,-4 0 4,4 3-4,-3-3 2,-6 3-2,6 0 1,-8-3-2,-1 0 0,-5 0 3,9 0-1,2 0 0,3 0 1,2 0-1,1 0 2,-3 0 2,2 0-4,-2 0 1,0 0-1,-6 0-1,-2-3 2,-1-3-2,-7 0 1,7-2 2,-5-1-6,6 1 5,2 0-2,-5-3 0,-3-1 1,5 1-2,-7 0 2,-1-1 3,0-1-8,3-1 8,-2-1-3,-1 4-2,0-5 0,1 1 3,-1-2-4,-5 3 5,5-3-4,0 0 2,0 3-1,1 3 0,-7-3 0,7 3-1,-1-1 2,-2 1 0,2-3-2,-5 1 1,-3-5 0,5 4 0,-5-2 1,0 1-1,0 1 0,0 3 1,0 3-2,0 2 2,0 0-1,0 3 0,0 1 1,0 2-1,0-4 2,0 4 0,0 0 1,0 0 0,0 0 0,0 0-3,0 0 2,0 0-1,0 0 0,0 0-1,0 0 0,0 0 1,0 0-2,0 0 2,0 0 0,0 0-1,0 0 0,0 0-1,0 0 1,0 0 1,0 0-2,0 0 1,0 0 0,0 0-5,0 0-39,0-2-76,0-4-157,0-3-245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4.1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513 96 99,'0'0'219,"0"0"-148,0 0-53,0 0-1,0 0 23,-215-95 30,179 95-29,9 0-26,-7 0-8,15 3 8,3 16 16,7 1-14,1-1-6,0 7-2,5-1 1,3 1 5,0 2 0,0-3-3,0 0-6,0 1-3,22-1 0,8 1-3,1-4 1,2 3-1,0-2 2,-8-3-1,-6-1-1,-2-2-1,-6-2 2,-6-1-1,-2-3 0,-3 0 7,0-3 12,0 9 5,-19-3-2,-17 1-4,3-5-4,-9-1 2,4-1-6,-1 1-4,0-6 1,6-3-5,6 0 3,5 0 0,2 0-3,9 0-1,3-6 2,8-11-8,0-5-13,0-6-46,0 3-47,3 2-29,21 3-85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4.5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0 28,'0'0'302,"0"0"-197,0 0-77,0 0-14,0 0 39,0 0 27,-166 109-22,155-75-14,3-3-14,8 3-8,0-3-11,0-2-6,0-4-2,22-3-2,8-8-1,6 3 3,-3-9-3,3-8 0,-3 0 1,3 0-1,0 0 0,6-17-17,-7-10-56,1-10-51,0-3-17,-11-7-58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 0 138,'0'0'106,"0"0"-38,0 0 1,0 0-13,0 0 21,0 0-4,0 0-23,-72 253-22,72-194-5,0-2-4,0-3-7,0-10-5,0-4-2,0-9-3,3-6 0,5-6-2,-2-4 2,-4-9-2,7-4 0,-1-2 1,3 0-1,6 0 0,7-11 3,1-14-3,0 0 1,3 0-2,-12 4 2,1 7-1,-6 5 0,0 7 0,-6 2 1,4 0-1,-7 0 3,-2 19 26,6 8 10,-6 6-9,0 1-9,0 2-4,0 1-5,0-9-7,0 0-3,3-11 0,5-2-3,0-11 4,1-4-5,7 0-10,-5 0-47,6-14-26,8-14-7,-6-3-44,6 0-69,0 1-62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20 139,'0'0'133,"0"0"-87,0 0-4,0 0 11,0 0 24,0 0-3,0 123-35,0-86-21,8-5 1,1-5-3,-1-2-6,3-10-7,-3-7-1,1-8-1,7 0 0,-5 0 4,6-11 1,-1-11-3,4-6-2,-4 5-1,-8 0 1,1 7 0,-1 5-1,-8 7 0,3 4 3,2 0 1,4 0 1,-7 17 12,12 6 9,0 4-14,2-4-8,9 0-2,8-9 0,-5-5-1,8-7 0,-3-2 2,0 0-2,-13-6 0,-4-19 0,-8-3 0,-5-5 1,-3-4-1,0-3 4,0 6 5,-3 3-2,-13 10 0,-4 4-4,7 5 1,4 12 5,7-3-4,-7 3-5,9 0 3,-5 0-6,5 0-23,0 0-70,0 3-75,0-3-103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0 1,'0'0'351,"0"0"-211,0 0-89,0 0-22,0 0 30,0 0 6,0 205-12,0-165-28,0-3-18,0-7-3,0-7-1,0-3-3,0-11 3,0-9-6,0 0-34,0 0-69,0-21-67,0-10-103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1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4 247,'0'0'273,"0"0"-148,0 0-102,0 0-16,0 0 10,0 0-3,0-11-11,0 11-30,0 5-69,0 9-77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5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0 169 334,'0'0'88,"0"0"-66,0 0 1,0 0 24,0 0-1,0 0-20,0 0-13,193-11-5,-185-12 4,-2 2 8,-6-6-2,0 0-9,0 4-2,-22 6 1,2 3 7,-4 11 1,-4 3-7,3 0 0,0 0-2,6 15 2,2 10 6,6 0-3,11 9-5,0-1 0,0 1-2,0 3 1,22-3-3,9-3-1,5-6 0,5-2-3,-5-6 0,3-7-2,2-6-30,0-4-50,4 0-39,-10 0-108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20 139,'0'0'133,"0"0"-87,0 0-4,0 0 11,0 0 24,0 0-3,0 123-35,0-86-21,8-5 1,1-5-3,-1-2-6,3-10-7,-3-7-1,1-8-1,7 0 0,-5 0 4,6-11 1,-1-11-3,4-6-2,-4 5-1,-8 0 1,1 7 0,-1 5-1,-8 7 0,3 4 3,2 0 1,4 0 1,-7 17 12,12 6 9,0 4-14,2-4-8,9 0-2,8-9 0,-5-5-1,8-7 0,-3-2 2,0 0-2,-13-6 0,-4-19 0,-8-3 0,-5-5 1,-3-4-1,0-3 4,0 6 5,-3 3-2,-13 10 0,-4 4-4,7 5 1,4 12 5,7-3-4,-7 3-5,9 0 3,-5 0-6,5 0-23,0 0-70,0 3-75,0-3-103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42 291,'0'0'184,"0"0"-126,0 0-49,0 0-2,0 0 27,0 0-5,-20 184-22,20-157-2,17-4-3,-9-9-2,-8-9 2,0-5-3,0 0 3,0 0 8,0-13 9,0-16-11,0-4-7,0-7 0,0 6 1,0-5 3,0 11 13,0 5 7,0 1 6,0 13 0,0 1-14,8 3-14,4 1 0,4 4-5,9 0-1,-6 0-35,9 0-53,2-2-22,6-2-95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7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 0 204,'0'0'201,"0"0"-70,0 0-79,0 0-7,0 0 2,0 0-3,-34 244-21,34-206-14,0-8-6,0-4-2,6-9 0,0-9 1,2-8-2,6 0-3,-6-12-33,0-21-97,3-9-121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7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243 0 267,'0'0'97,"0"0"-42,0 0 14,0 0-7,0 0-26,0 0-20,-193 88-7,185-46-2,8 2-1,0-7-3,16-9-2,20-8 0,0-11 0,0-9 1,-3 0-2,-8-15 6,-9-16-2,-7-3-4,-7-2 3,-2-1-4,0 6 3,0 3 7,0 8 10,0 7 10,-8 13 3,-3 0-8,3 0-12,-1 17-8,9 16 5,-8 9 12,8 9-1,0 9-11,0 7-5,8 0-2,12 10 1,-4-4-3,1-3 5,-9-3-3,-5-5 2,-3-11 2,0-3 4,0-15-1,-11-8 4,-22-13 12,-3-9 3,-6-3-4,4-6-10,-1-24-11,9-7 2,5-3 0,8 0-1,15 2 8,2 1 0,0 1-9,2 1-2,40 1-4,5 4-39,11 2-81,2-4-86,1 5-58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21.0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141 4 213,'0'0'112,"0"0"93,0 0-166,0 0-30,0 0 18,-14-8 39,3 11-3,-5 14-24,-3 8-14,2 3 6,-2-3 15,5 4 2,3-1-13,2 0-18,1-5-7,5 2 1,3-5 0,0-4-5,0-1-1,0-4-4,0-8-1,0-3 1,23 0-2,7 0-21,14-17-55,0-9-71,-8-4-42,6 1-106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21.4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 3 247,'0'0'397,"0"0"-308,0 0-81,0 0-3,0 0 29,0 0 38,0 0-44,-35-3-23,35 3-5,0 0-22,0 0-44,0 0-88,0 0-139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0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15 88,'0'0'196,"0"0"-70,0 0-31,0 0-63,0 0 15,0 0 24,-11-12-7,8 12-18,3 0-31,0 0-8,0 0-2,0 0 6,0 0 19,0 0-11,3 0-12,5 0-4,-8 3-2,3 0 2,3 3-2,-6-1-1,3 3 2,2 2-3,-5-6 2,0 5-2,8-9-6,-8 0-78,0 0-137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4.97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0 322 285,'0'0'12,"0"0"36,0 0-32,0 0 17,0 0 35,0 0 7,0-21-22,0 21-26,0 0-15,0 0 0,0 12-2,0 7 16,0 4-2,0 2-13,0 1-5,3-1 5,16 0 12,6 1-5,8 0-9,9-1 2,-4-6 7,12-2-4,3 0-7,2-3-2,3 0 2,3-3-3,-1-5 8,1-6-1,-3 0 1,-3 0 2,-2 0-8,-1-2-3,-8-13-1,6 1-1,-6-3 2,9 3 0,-1-3 2,6 0 1,5 0-2,-2-2-1,0 2-3,0 3 2,-3 0-2,-6 3 0,-5 2 0,3 1 1,-6 2 1,0 0 1,9 6 0,-9-2 3,5-1 3,-4 3-1,-1 0 0,-3 0-5,3 0-1,0 0 1,-2 11-5,2 6 4,0 2-1,0 1-1,-8 0 1,-3 2-1,-5-2 0,-3-2 1,0-2 0,-14-2-3,-3 0 4,9-3-2,-12-3 0,-2-2 0,5 0 0,-8-3 1,0-3 0,0 0-4,0 0 5,0 0 1,0 0-2,8 0 6,3-17-3,3-2 0,6-2-4,-4 2 1,12-4 0,-1 4-1,12-1 0,-3 0 1,8 4-1,3 4 1,3 1-1,10 2-1,1 3 2,0 4-1,8-4-2,0 6 4,0 0-2,3 0 0,5 0 0,0 0 0,3 0 2,6 0-3,-9 0 1,3 0 0,-2 0 0,-1 0 1,-5-5-1,5 2 0,-8 0 0,0-3 1,-8 6-2,-1-2 3,1-4-3,-8 0 4,5-5-2,-3 0-1,3-9 0,-3 3 0,-3-2 2,-2-2-2,-11-4 2,-6 0-1,-8-3-1,-17 0 1,-5-4-1,-3 2 2,0 2 10,0 2 2,-8 4-9,-12 5-1,4 8-3,-9 1-2,6 2 3,-6 6-4,-3 0-28,3 0-67,-2 0-83,2 10 21,-3 3-92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5.9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163 0 11,'0'0'370,"0"0"-203,0 0-153,0 0-11,0 0 25,0 0 50,-94 163-23,83-110-24,3 3-11,-3 3 14,-3 3 6,6 0-3,5-2-15,-5-8-12,2 2 3,6-6-2,0-6-4,0-6-5,0-9-1,17-6-1,16-12 0,3-3-7,0-6-78,0 0-110,-3-19-96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51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109 129 258,'0'0'56,"0"0"-3,0 0-24,0 0 7,0 0 28,0 0-21,0 0-28,88-23-10,-80 9 6,1-3 15,-9 3 10,0-3-1,0 2-9,0 5 0,-17-1 2,-2 5-13,-6 6-3,0 0-6,-3 0 1,4 0-2,-1 17-2,5 3 1,4 2-2,5 6 3,5 0 3,6 1 0,0 4 9,0-1 7,0 1 1,25-2-4,3-3-10,5-3-2,11-8-4,-3-9-3,4-2-2,-1-6 1,8 0-1,-8-8-1,9-15-36,-3-8-119,-6 1-132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76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37 0 99,'0'0'263,"0"0"-105,0 0-129,0 0-15,0 0 43,0 0 28,-33 161-31,33-134-34,0 5-16,0-10 1,14-5-4,-3-6 0,6-11-2,-6 0-18,-3 0-91,0-8-60,-2-18-106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5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0 1,'0'0'351,"0"0"-211,0 0-89,0 0-22,0 0 30,0 0 6,0 205-12,0-165-28,0-3-18,0-7-3,0-7-1,0-3-3,0-11 3,0-9-6,0 0-34,0 0-69,0-21-67,0-10-103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6.99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14 26 363,'0'0'223,"0"0"-196,0 0-25,0 0 1,0 0 0,0 0-3,-17-25-2,20 25-43,5 0-76,9 8-135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7.38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170 0 269,'0'0'78,"0"0"-33,0 0-7,0 0 40,0 0 1,0 0-28,0 0-18,-163 171 5,155-137 5,8-3-5,0-2-14,0-1-14,19-3-6,14-2-4,9-4 5,2-2-2,0-5-3,6-10 2,-3-2-3,-3 0 1,5-6-26,-4-19-107,-9-9-53,-3-5-92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7.82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122 0 213,'0'0'148,"0"0"-99,0 0-27,0 0 18,0 0 47,0 0-20,-113 180-41,113-135-21,0-8-4,0-6 1,25-12-1,-6-7 0,3-10-1,6-2 0,-3 0 1,2 0 1,1-16-4,5-1 5,-5 2-4,-3 7 1,-6 3 1,-3 5 0,1 0-1,-9 0 1,1 13 6,2 16 20,-3 2-4,0 3-8,0 0 7,1-3-11,-1-4-7,0-4-1,1-6-1,-1-6-1,0-5 0,3-6 0,-2 0-2,10 0-8,-3-3-64,1-17-68,2-5-109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12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 0 98,'0'0'269,"0"0"-140,0 0-88,0 0-6,0 0 32,0 0 7,-8 174-19,5-115-16,3-3-7,0 7 7,0-5 12,0-7-15,0-3-26,0-6-3,8-11-4,4-6-3,1-4 1,-2-13 0,-2-6-2,2-2-9,5 0-32,-2-8-82,-3-11-57,-11-10-68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30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55 116,'0'0'233,"0"0"-103,0 0-51,0 0-23,0 0 32,0 0-2,0 0-54,182-34-27,-143 34-5,2-4-9,-8-2-80,-5-5-113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8.95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152 63 208,'0'0'418,"0"0"-307,0 0-104,0 0 1,0 0 57,0 0 22,-61 197-51,39-135-29,5-3-3,6-3-1,-5-8-2,7-12 1,9-7 0,-2-12-2,2-6 1,0-11-1,0 0 0,0 0 2,0-17-2,24-14 1,4-11 0,8-3-1,8-3 2,-8-2-4,5 2 3,-5 6 0,-3 5-1,-13 6 0,-7-1 5,-10 7-7,-3 4 0,0-2 6,0 0-2,-16 0-1,-15 10 5,-7-1-5,2 5 0,0 6-4,3 3 4,5 0-1,1 0-1,2 0 2,0 6-8,14 2-36,-3 0-102,6 7-116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39.34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19 20 266,'0'0'146,"0"0"-48,0 0-53,0 0 0,0 0 15,0 0-20,16-3-21,12 0-11,-3 3-1,-6 0 9,3 0-4,-11 0-6,-11 3 0,0 14-3,0-1 17,0-1 11,-25 2-4,0-5-2,6-8 2,-6 0 0,6-4-10,2 0-13,9 0-3,5-20-2,3-6-27,0-1-83,0-2-133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42.01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46 66 296,'0'0'154,"0"0"-93,0 0-53,0 0 11,0 0 49,0 0 2,-47 101-22,47-72-19,0 2-8,0-1 6,0-3-1,17-2 2,5-3-7,-6-2-5,-2-6 2,8 0-4,3-6 3,3-2-4,2-4-2,9-2 0,-1 0 2,12 0 3,5-8-4,3-9-8,0 0-1,3-2-2,-9-1 1,4 9-1,-7-4 0,4 5-1,-15 1 1,9 1 0,-11 2-2,-8-3 3,8 7-3,-3-4 2,0 0-1,3 4 0,5-1 1,-5 0-1,0 3 1,6 0-1,-7 0 0,-7 0 1,5 3 0,-2 10 0,-1 4 1,-5 4-4,-11-2 3,8 6 4,-3-4-5,-8-2 1,-3-5-4,1-3 6,-4-5-4,-5-4 1,0 2 3,0-4-3,0 0 1,0 0 0,0 0 0,0 0 1,0 0 0,0 0 2,3 0 1,2-14-2,4-3-4,2 0 4,5 0-5,9 3 5,0-1-3,3 7 0,7-1 0,7 1 2,-4 6-4,7-4 4,2 3-1,-3 3-2,3 0 1,2 0-2,4 0 5,2 0-3,3 0 0,-6 9 1,6-1 0,-5-6 0,-6 7 0,3-1-2,-6-2 3,0-3 0,8 3 0,-2-6 7,2 0-4,4 0-3,-7 0 0,-2-15-2,3-6 2,-6 0-1,-2-4 0,-1 2-1,-5 4 2,-9 2 1,-2 0 6,-5 3 1,-9 0 9,2-3-4,-10-2 2,3-2-11,-6 2 0,0 5 2,0 3 1,0 2-9,0 6 2,0 3-2,0-3 0,0 1 4,0-2-10,-9 0-52,-10 0-98,-6 2-161,0-1-204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1.78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56 0 51,'0'0'322,"0"0"-180,0 0-124,0 0-4,0 0 50,0 0 28,-39 211-22,31-154-29,2 5-16,3-7-6,3 2 2,0-9-6,0-3-5,0-11-3,0-9-6,0-6 0,0-7 0,0-7-1,0-5 0,0 0 2,0 0-3,17-17 1,-3-8 1,11-2-2,5-5 2,-2 5-2,5 0 1,-6 2 0,6 8 0,-2 4-1,-1 5 2,0 4-1,1 4 1,5 0-2,-9 0 1,1 17 0,-3 8 0,-9 6 0,-5 3 2,-11 0-3,0 0 2,0 0 0,-8-6-1,-22-3 2,-9-5 0,0-3 0,4-6 0,-7-3-2,6-8 1,0 0-2,6 0 2,5 0 1,11-17-5,-8 1 0,11 1 0,6-2-7,2 4-1,3 1-30,0-2-28,3 1-54,27-2-66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2.28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31 177 347,'0'0'123,"0"0"-100,0 0-10,0 0 27,0 0 17,0 0-23,118 36-22,-82-36-8,-3-11-1,-2-9-2,-9 1 0,-11-4-1,-6-2 2,-5 0-1,0-1-1,-16 4 2,-17-1 2,-9 12-2,6 5 17,0 6 9,1 0-7,7 8-2,-2 15-4,10 8-1,9 1 6,11 4-9,0-3 4,0 7 9,6-1-7,24-5-6,9-5-2,-1-4-4,7-8-2,-10-9-3,1-8 0,-3 0 1,1 0-5,-15-20-18,6-8-40,-9-3-59,-2 0-8,-6 3-79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1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4 247,'0'0'273,"0"0"-148,0 0-102,0 0-16,0 0 10,0 0-3,0-11-11,0 11-30,0 5-69,0 9-77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2.68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42 152,'0'0'148,"0"0"-106,0 0-25,0 0 8,0 0 16,0 0 9,69 165-23,-53-142-21,-2-4 4,0-4 2,-6-3 5,0-8-10,-8-4-6,0 0 1,0 0 17,0-4 19,0-19-25,0-6-6,-5 1 8,-12-5 8,9 2-4,5 3 1,3 2 7,0 0 8,0 10-13,0 5-7,9-1-3,15 3-5,1 7-5,-3 2 1,9 0-1,-9 0-2,8 0-6,-8 0-40,-5 11-117,-3-3-61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1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28 120 50,'0'0'312,"0"0"-231,0 0-71,0 0 5,0 0 40,0 0 17,119 12-32,-89-16-24,1-10-12,-12-3 2,-8 0 5,-11 1 12,0 1-6,0-2-5,0 7-4,-16-5 7,-6 13 3,-9-1 1,1 3-9,-3 0-6,5 0 2,-2 20 1,8 5 4,5 4 3,9 1 4,8 1 5,0 2-5,0-4-2,8-1 2,22-8-9,9-7-4,5-7-3,0-6-2,6 0-2,-6 0-18,-5-16-45,0-7-78,-12-2-23,-10 2-83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40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58 0 152,'0'0'198,"0"0"-100,0 0-27,0 0-29,0 0 14,0 0-1,-53 111-23,53-82-11,0-6-14,0-1-2,17-8 1,19-3-4,0-5-1,8-6 1,5 0-2,1 0 0,-14-15 2,5-10-6,-13-2-16,-3-5-39,-14-1-34,0 2-54,-5-5-34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3.84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81 37 90,'0'0'144,"0"0"-100,0 0-9,0 0 25,0 0 19,0 0-7,-44-37-41,36 46-15,0 16 32,-1 4 3,1 7-9,3 7-18,5 1-4,0 4-3,0-3-1,0-2 0,0-7-11,16-7 2,6-8-5,-8-4-1,8-11-1,3-6 1,-6 0-1,14 0 0,-2-14 0,2-8-2,0-1-1,0 7 1,-11 1 2,0 4 0,-5 8 0,-6 3 0,0 0 0,-3 3 0,-2 17 5,2 2 7,0 6 3,-5-3 12,3-2-8,-1 0-14,1-4-3,2-7-1,8-4 0,-7-8-4,7 0-23,4 0-35,-4 0-108,4-20-83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4.22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17 139 314,'0'0'112,"0"0"-71,0 0-2,0 0 15,0 0-13,0 0-25,152-28-12,-127 12 0,-8 1-2,-12-2 10,-5 1 11,0 1 1,0 2-5,-30 1 5,-1 4 6,-7 8-4,7 0-4,-2 0-5,14 0-3,-3 22-5,14 6 4,5 3 6,3 3-2,0-1 7,11 2-3,22-5-6,8-3-9,4-8-3,1-5-2,4-9-1,0-5 0,-11 0-3,-4 0-24,-4-22-39,-15-6-49,-5-4-55,-2-4-95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4.62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0 111,'0'0'229,"0"0"-134,0 0-10,0 0-12,0 0-13,0 0-10,39 138-12,-37-109-27,9-2-6,-11-6-5,9-8 3,-9-5-4,5-4 2,-2-4 1,2 0-2,4 0 1,-1-23-4,3-2-1,0-4-2,6 1 3,-4 6 3,4 2-1,-3 6 1,0 6 1,5 5 1,-3 3 0,1 0 6,0 11-1,-6 14 12,-3 6 3,-3 1-3,-5 1-8,3-8-7,-3-2-3,0-8 2,0-7-2,0-6-3,0-2-17,0 0-47,6-16-93,5-16-103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18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0 160,'0'0'266,"0"0"-153,0 0-93,0 0 7,0 0 20,0 0 10,0 189-34,0-133-17,0-2-4,0-3-1,0-9 1,0-9-1,0-4 1,0-12-2,0-9 0,0-5 0,0-3 0,0 0 3,0-17-2,17-14-4,-1-3 4,4-6-1,4 7 0,-1-1 1,10 3-2,0 8 2,8 4 0,3 5 1,3 5 0,-2 7 13,-4 2 6,-8 0 2,-8 2-14,-14 27-6,-11 2-1,0-1-2,0 7 3,-28-5 0,-13-2 2,-9-4 6,3-7-2,-2-4-2,2-5-4,11-7-1,3-3-2,5 0 1,6 0-1,11 0 0,5 0-14,6 0-12,0 0-44,0-9-43,14 1-12,17 0-63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60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98 0 317,'0'0'161,"0"0"-87,0 0-42,0 0-7,0 0 20,0 0-3,-86 96-8,75-60-13,11 1-2,0-3-6,0-6-3,0-6-7,3-7-2,22-7 0,-1-8 2,10 0-1,-10 0-1,4-8-1,-3-15-1,-11-5-2,-1 0-3,-13 0 2,0 3-2,0 2 3,0 6 5,0 5-3,0 7 1,0 5 5,-5 0-5,-3 0 4,5 17 3,3 2 0,0 7-5,0-4-1,0 1-2,8-4-23,17-7-49,-6-3-88,6-9-144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5.9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8 301,'0'0'164,"0"0"-128,0 0-33,0 0 0,0 0 17,0 0 12,66 160-18,-52-140-11,2-6-2,-7 0 1,-7-11 0,-2-3 0,0 0-1,0 0 14,0-5 11,0-18-20,-11-2 0,-2-6 5,2 0 3,5-1 4,3 11 11,3 0 14,0 7 2,0 6-6,0-1-13,0 9-18,20 0-6,2 0-1,0 0 0,0 0-17,3 0-38,-12 0-129,10 0-179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6.73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42 34 239,'0'0'284,"0"0"-197,0 0-71,0 0 4,0 0 35,0 0 10,-36 245-36,36-211-24,0-11 0,0-6-5,0-9 2,0-2-1,0-6-1,-6 0 1,6 0-2,0 0 1,0-6 2,0-16-1,0-4-3,0-8 3,0 3-1,9-3 0,15-2 0,1 3 0,3 2 1,-1 5-1,-2 4 0,0 2 1,-6 6-1,-2 2 1,0 7 2,-9-1 6,0 4 0,-5 2-3,-3 0-4,0 0-1,0 0 0,0 0-1,-28 0 7,-5 0 0,0 0 2,3 0-8,5 0 3,0 0-3,14 0-2,11 0 1,0 0-4,0 0-23,0 0-53,0 2-61,0 7-52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5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0 169 334,'0'0'88,"0"0"-66,0 0 1,0 0 24,0 0-1,0 0-20,0 0-13,193-11-5,-185-12 4,-2 2 8,-6-6-2,0 0-9,0 4-2,-22 6 1,2 3 7,-4 11 1,-4 3-7,3 0 0,0 0-2,6 15 2,2 10 6,6 0-3,11 9-5,0-1 0,0 1-2,0 3 1,22-3-3,9-3-1,5-6 0,5-2-3,-5-6 0,3-7-2,2-6-30,0-4-50,4 0-39,-10 0-108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7:07.25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5 111 197,'0'0'233,"0"0"-136,0 0-79,0 0 12,0 0 54,0 0 10,-8-99-40,22 91-29,8 4-8,-6 4-5,-5 0 2,-2 0-10,-7 4-2,-2 9 1,0 7-2,0-3 4,-11 0 4,-8-6-1,-3-5 1,8 0 1,6-4-4,8-2-6,0 0-1,0 0-16,0-11-63,14-14-139,16-6-355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3-01T08:05:28.25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22 621 348,'0'0'75,"0"0"-52,0 0-15,0 0 8,0 0 33,0 0 2,-25-31 6,25 27-22,8-1-20,11-1 0,4 4 0,7-2-3,11 4-4,3-4-3,9 4 5,16-6 0,11-3 1,11-5-1,14 3 4,11-6 6,5 0 2,9-5 1,0 5-1,8 0 1,-8 0-10,-1 0-7,-7 5-1,-1 2-4,-7-2 0,7 3 0,0 1 0,9-1 3,11-4-3,5-4 0,12 1 1,-4 1 30,-2 1-12,-6-3-16,-16 11-7,3-2 6,-6-1-5,-6 4 3,3-1 1,3-2-1,3 0 10,8-4 0,-3 1 5,12 0-9,-1-6 0,3-1-5,0 1 1,6 0 1,-9 7 3,-13-1 5,2 5-4,-14 6-3,1-6 1,-9 3-1,0 0 6,0-2-7,-8 1 0,8 0-3,-8 0-1,9 2-1,-10-1 2,10 0 0,-9 3-1,5 0 2,-5 0-1,-3-3 1,-5 3 1,-1-2-1,1-2 1,-6 2 13,-3 2-11,1-3-2,-4 3-2,1 0 0,-9 0 0,-5 0 2,-3-3-3,-17 3 1,-8 0-2,-16-3 4,-6 3-3,-5 0-2,-6 0 2,0 0 0,5 0-5,6 6-17,-2 5-37,-4-2-68,-7-3-80,-9-2-199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3-01T08:05:29.92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0 757 413,'0'0'174,"0"0"-156,0 0-14,0 0-3,0 0 2,0 0 10,348-112 45,-263 83-12,3 7-16,-2-7-12,11 7-8,-1 0-5,-2 2-2,3 0-1,8 0 1,5 3 3,9 0-1,8-2 6,16-4-4,12 1 0,5-4 12,11-5 7,-2 4 3,10-7-8,-11 5-5,6 1 3,0 3-3,14 0 3,-3 2-10,11 0-3,-3 1-5,14-1 1,-8 6 0,3 0-1,-9 9 1,3 3 2,-20 5-3,-10 0 2,-11 0-5,-14 0 1,-15 2-1,-10 7-1,-5-3 3,-6-1 0,-3 1 0,-11-4 1,0 2-2,-8-2 1,-9 0 1,-13-2-2,-8 0 3,-4 0-2,-18 0 0,-15 0 1,1 0-3,-9 0 2,-5 0 0,-3 0 1,0 0 0,0 0-1,0 0-1,0 0 0,0 0-2,-3 0-17,3 0-68,-5 0-69,2 0-164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6.2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 0 348,'0'0'116,"0"0"-108,0 0-5,0 0 1,0 0 34,0 0 14,0 127-26,0-91-12,0 1 1,0 5 6,0-5 4,0-1-8,0-2-8,11 3-2,6-3 9,-1-7 7,9 5-10,-6-7-6,6 0-3,5 0 0,1-4-1,5-2 5,5-2 10,-5-3-5,8-3-9,0-3 4,6-2-3,-6 0 4,3-6-1,3 0-2,-3 0 1,0 0-4,-3 0 0,-5 0-2,-1 0 1,-2 0 2,3-6-2,-1 0-2,-2 2 3,3-2 2,2-3 1,1 1 0,2-1-3,0 3 3,6-2 0,-6-1-2,8 1 0,-5 0-1,6 2-1,-4 1-1,-4 1 0,-4 2-1,-5-1-1,-3 0 4,0 3-4,-5 0 1,5 0 1,-6 0-1,7 0 0,-7 0 3,6 8-3,-5 4 1,-3-1 0,2 1-1,-2 1 1,-3 4 0,3-2-1,0 1 1,-6 1-1,3 0 0,-5-3-1,-3-3 1,0 1 0,2-1 2,-8-3-3,3 1 1,-2-3-1,-1 0 2,0-1-1,1-5 1,-9 6-1,0-4 0,8-2 0,-8 4 1,3-2-1,2 0 0,-5-2 0,0 0 0,0 0 0,0 0 1,0 0 0,8 0 3,-2 0 18,8-8-11,2-9-8,4 0 0,-1-5-3,3 2 1,0-2 0,9-1 0,-4 4-1,1-1 1,2 3-1,-2 3 0,5 2 2,-6 4-3,7-1 2,-7 1 1,1-1-3,5 5 2,0-2-1,3 0-1,0 3 2,5-3 0,-5 6-1,3 0 0,-1 0-1,-2 0 2,-3 0-1,3 0-1,-8 0 2,5 0-1,-5 0-1,5 0 3,-6 0-2,7 0-1,-7 0 2,6 0-1,-5 6 0,-1-3 0,1 3 0,2-4 0,-5 4 0,-3 0 0,3-1 1,-5-2-2,10 2 2,-5-1-1,2-2-1,6-2 4,-2 3-3,2-3 0,0 0 2,3 0-4,0 0 2,0 0 1,0 0-1,2 0 3,-2 0-3,6 0 0,-7 0 0,4-3 0,3-5 2,-9-3 0,0-1-3,-3 4 3,-5-3-2,0-4 2,0 5 2,-3-7 0,3 0-2,-3-3 2,-3 3-3,-2-6 1,-9 4-2,0 0 0,0 4 1,-8-2-1,0 5 1,0-1-1,0 1 4,0-2 0,0 1-2,0-2 1,0 1 1,0 3-4,0-3 2,0 5 0,0 1-1,0-1 0,0 3-1,0 4 1,0-4-2,-5 4 1,5 2 2,-3 0-2,3-3 0,0 3 1,0 0-2,0 0 2,0-3-2,0 3 1,-8-5 1,0 1-7,-1-4-16,-7 5-19,-1-3-74,-10-2-135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7.8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314 61 157,'0'0'229,"0"0"-172,0 0-49,0 0-4,0 0 18,0 0 33,-52-59-30,35 56-18,-2 3-3,-3 0-1,0 0-1,-3 6-1,0 8 0,-2-1-2,4 2 2,10-5 1,-9 2-2,13-3 1,1 2 2,8 3-3,0 0 1,0 0 0,0 4-1,0-5 2,8 7-1,14-1 0,0 1 1,1 2 0,4 4 3,-2-4-3,0 4-1,-6-1 2,-2-2-3,-6-7 1,-6 7 0,4-6-1,-9-3 1,0-3 0,0 1-1,0-1 1,0-5 5,0-1 9,-23-1 2,1-2-6,-8-2-4,5 0-1,-2 0-4,-1 0 1,3 0-1,6 0-1,2-8 0,6-1-1,-3-2-1,12-1-2,2 1-28,0-1-53,0-1-99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8.3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212 0 351,'0'0'121,"0"0"-109,0 0-7,0 0 13,0 0 40,0 0-7,-174 100-28,152-68-9,11 1 3,9-2 11,2-3-1,0 1-12,0-4-13,5-2 0,34-6 0,-3-3-1,8-9 0,0 1-2,6-6 1,-6 0-3,0 0-24,-3-14-30,-10-6-33,-1-5-16,-11-6-50,-8-3-110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8.7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0 232,'0'0'91,"0"0"-56,0 0-6,0 0 23,0 0 30,0 0-40,-11 284-22,11-227-11,0-1 2,0-6 9,11-2 1,-3-6-11,0-8-5,1-5-4,5-10 1,2-5-1,-2-5 1,2-7-2,7-2 1,4 0 0,1-2 0,5-21-1,3 1-1,5-6-3,-5 0 0,5 2 1,-10 4-2,2 5 3,-14 5 4,3 10-2,-13 2 0,-1 0 0,-5 0 0,-3 8 1,0 15 3,0 8 9,0 3 1,0 2 1,0-3-4,0 1-3,0-5 0,0-10-5,0-2-2,0-5 0,0-4 0,0-5-8,11-3-54,3 0-61,2 0-90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9.3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 0 112,'0'0'240,"0"0"-172,0 0-47,0 0-4,0 0 33,0 0-3,-28 192-29,28-167-14,0-5-2,3-6 1,11-6-1,2-5-3,-5-3 4,6 0-2,0 0-1,-4-15 1,1-1 0,3-4-1,-9 4-1,0 1 1,1 7 0,-9 5 0,5 3 2,1 0-4,2 3 3,0 14 0,9 5 1,-1 4-1,6-6-1,3-1 0,3-2 0,10-6 0,-7-5 0,7-4 0,-10-2 0,5 0 2,-13 0-4,-1-13 4,-5-10-2,-9-2 0,-5-4 1,0-4-1,0 1 0,0 5 1,-19-1-2,0 5 7,2 3 18,0 9 2,6 3-13,3 2-9,3 3-1,2 1-2,3 2 0,0 0-3,0 0-23,0 0-39,0 0-48,0 0-120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19.8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0 141 283,'0'0'124,"0"0"-107,0 0-11,0 0 9,0 0 27,0 0-9,260 45-24,-224-45-6,-6 0-1,-13 0 0,-6-11-1,-9-5 1,-2-2 0,0-4 0,0-1 1,0 0 7,-22 1 2,-8 5 2,0 0-7,-1 9 0,4 5 3,-1 3-2,9 0-6,2 3 2,-5 19 6,14 6 5,2 3 6,6 6 3,0-1 2,0 2 3,0-2-6,6-3-7,16-2-9,11-5-4,3-1-1,0-11-2,0-5 1,0-6-1,-1-3 0,-4 0-14,-1 0-51,9-9-56,-12-13-39,7-1-107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20.3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0 143 259,'0'0'109,"0"0"-67,0 0-8,0 0 33,0 0-5,0 0-32,8 132-23,0-113-4,1 2-1,-1-11-1,-3-1-2,4-3 3,-1-6-2,-3 0 1,-2 0 2,3-9 1,-6-13-3,0-10-1,0 2 0,0-7 1,0-2-2,0-1 2,0 4-1,0 5 3,0 6 1,0 8 18,0 5 11,0 7-3,0 1-4,0 4-8,11 0-8,3 0-5,-3 0 1,8 0-1,-3 0-5,1 6 1,0 0-2,-1-3-40,1-3-107,-6 0-118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0:16:16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42 291,'0'0'184,"0"0"-126,0 0-49,0 0-2,0 0 27,0 0-5,-20 184-22,20-157-2,17-4-3,-9-9-2,-8-9 2,0-5-3,0 0 3,0 0 8,0-13 9,0-16-11,0-4-7,0-7 0,0 6 1,0-5 3,0 11 13,0 5 7,0 1 6,0 13 0,0 1-14,8 3-14,4 1 0,4 4-5,9 0-1,-6 0-35,9 0-53,2-2-22,6-2-95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20.8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 0 394,'0'0'145,"0"0"-125,0 0 3,0 0 54,0 0 11,0 0-29,-8 319-29,-1-263-17,1-6 0,3-2 2,-4-8-10,7-9-3,-12-6 0,8-5-1,-2-8-4,0-10-45,-6-2-70,6 0-67,5 0-208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21.3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43 154,'0'0'250,"0"0"-160,0 0-73,0 0 8,0 0 36,0 0-7,72-30-39,-72 30-11,0 0 0,0 0 4,0 0 9,0 2 9,0 1-9,0-3-8,0 0 1,0 0 1,0 0-5,0 0-6,-11 0-13,2-9-110,1-1-166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28.82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E7CBCB-F918-48FB-88AF-0C9D5CBFE65A}" emma:medium="tactile" emma:mode="ink">
          <msink:context xmlns:msink="http://schemas.microsoft.com/ink/2010/main" type="inkDrawing"/>
        </emma:interpretation>
      </emma:emma>
    </inkml:annotationXML>
    <inkml:trace contextRef="#ctx0" brushRef="#br0">1 139 298,'0'0'82,"0"0"-70,0 0-6,0 0 19,0 0 46,0 0-31,0 63-31,0-49-3,0-1 3,0 2 17,0-1 3,0-1-14,0 2-3,0 2 2,0-3 5,0-3 0,14 1-2,-3-1-6,5 3 1,9-3 3,0 3 5,3 1-4,-1-5-6,-2 5-3,3-7-1,-3 1 0,2-7-3,1 4 3,2-4 1,-2 2-2,-1-2 2,-2 1-1,0 0-2,-6-3 2,6 0-3,0 0 1,3 0-1,-1 0 4,6 0 3,1 0-2,1 0-4,-7 0-2,5 0 1,-5 0-1,-3 0 1,2 0-3,1 0 4,2-3-2,-2-2 0,-1 1 3,7 0 1,1 0-4,-1-4-2,-1 5 5,-3-3-5,3 4 2,-5-4-2,5 6 0,3-3 1,-6 0-1,1 0 1,2 3-1,-6-2 0,6-2 0,-5 2 1,-3 2-2,3-2 2,-4 2-1,1 0 0,0 0 0,-6 0 0,1 0 0,2 0 1,-3 0 0,-2 0-2,2 0 1,-2 0 2,-1 0-3,3 0 2,-2 0-1,2 0 0,-2 0-3,5 0 7,-5 0-7,-4 0 3,12 4 0,-8 5 0,2 3 1,6-1-2,-9 3 1,1-3 3,2 3-6,-5-3 4,-3 1 0,-2-1-2,-1 1 2,0-1-1,-5-3 0,2 1 0,-2-3 0,-3 2 0,0-6 0,0 1 0,0 0 3,0-3-5,6 3 4,-6-3-2,2 0-2,-2 0 2,0 0 2,0 0-1,0 0-2,0-9 2,0-5-2,0 1 3,0-2-5,0-2 5,0 1-3,0-1 1,9 2 0,-1 1-1,0 3 2,1-3 0,-1 5-2,3 3 2,5-2-2,1 0 2,2-1-1,6-2 0,-6 3 1,12 2-2,-9-2 1,3 2 0,0 3-2,-6-3 3,6 4 1,-3-1-3,0-3 2,3 4-1,0-2-3,2 2 4,-2 2 1,0 0-4,0 0 4,-3 0-2,3 0-2,0 0 2,-1-2 1,4 2-1,0-4-1,5 4 2,-6 0 0,6 0-2,-5 0 1,5 0 0,-5 0 0,-3 0 0,2 0 1,6 0-1,-5 0-2,11 0 4,-1 0-1,-2 0-1,6 0-1,2 0 8,-3 0-2,-5 0-1,0 0-2,0 0-1,-3 0 0,-5 0 0,5 0 1,-6 0-3,4 0 1,-4 0 1,1 0 0,-3 0 3,0 0 0,-1 0-2,-2 0 0,3 4 0,-8-2-1,2-2 0,6 0-1,-6 0 0,6 0 2,0 0-2,3 0 0,-3 0 1,-6 0-1,6 0 0,-11 0 1,2 0-1,-2 0 1,0 0-1,2 0 0,1 0 2,5 0-2,0 0 1,-3 0-1,6 0 2,3 0-1,-3 0 2,2 0 3,1 0-2,-3 0 0,0 0-3,-1 0 1,-4 0 1,-1 0-3,-2 0 1,-1 0-1,3 0 2,-2 0-1,0 0-2,-1 0 2,-5 0-1,6 0 2,-9 0 0,6 0-2,-3 0 1,-3 0-3,3 0 4,3 0-1,-3 0 0,-3 0-1,9 0 1,-6 0-2,5 0 2,-7-2-1,5-2-1,-1 2 3,-4-4-1,7 1 0,1 1-2,-6-4-1,5 5 6,1-3-4,0-2 0,-6 0 1,-3 2-1,6 1 1,-6-1 0,0 0-1,-5-3 1,-3 5 0,6-2 3,-6-5-4,0-1 0,0 1 2,0-1-3,0 1 1,0-3 1,0 5-1,0 1 1,0 0-2,0-1 0,2-2 3,-2-1-2,0 2-2,6-5 3,-3 7 1,-1-1-2,-2 1 0,0 0-2,0-1 3,0 3-2,0 1 3,0-1-3,0 0 2,0 4 0,0 0-3,0-2 2,0 4 3,0 0-6,0 0 3,0-2 3,0 2-3,0 0 0,0 0 0,0 0 0,0 0 0,0 0 0,0 0-2,0 0 3,0 0-15,0 0-25,0 0-43,0 0-67,0 0-39,-5 2-138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2.61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DBAC9A-0C0B-4C90-8002-5D0BCD3CB645}" emma:medium="tactile" emma:mode="ink">
          <msink:context xmlns:msink="http://schemas.microsoft.com/ink/2010/main" type="inkDrawing"/>
        </emma:interpretation>
      </emma:emma>
    </inkml:annotationXML>
    <inkml:trace contextRef="#ctx0" brushRef="#br0">97 0 145,'0'0'230,"0"0"-127,0 0-91,0 0-8,0 0 10,0 0 51,0 64-6,-8-22-32,-4 6-12,-4 6 13,5-3 10,-3-3-12,6 0-14,0-12-8,5-3-3,-6-4 3,7-10-6,-4-7 4,6-3-2,0-7-21,0-2-54,0 0-53,0 0-75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2.95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B94545-A58E-42DE-B7CF-514A54994BF3}" emma:medium="tactile" emma:mode="ink">
          <msink:context xmlns:msink="http://schemas.microsoft.com/ink/2010/main" type="inkDrawing"/>
        </emma:interpretation>
      </emma:emma>
    </inkml:annotationXML>
    <inkml:trace contextRef="#ctx0" brushRef="#br0">0 26 106,'0'0'205,"0"0"-138,0 0-46,0 0 2,0 0 63,0 0-8,182-23-40,-121 23-22,-1 0-7,1 0 5,0 0-8,-11 0-3,-12 0-2,1 3-8,-17 5-62,-6-2-72,-7-3-130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3.35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5D9B64-66B3-4968-B578-98C5D2AE14AA}" emma:medium="tactile" emma:mode="ink">
          <msink:context xmlns:msink="http://schemas.microsoft.com/ink/2010/main" type="inkDrawing"/>
        </emma:interpretation>
      </emma:emma>
    </inkml:annotationXML>
    <inkml:trace contextRef="#ctx0" brushRef="#br0">0 0 133,'0'0'169,"0"0"-126,0 0-37,0 0 12,0 0 64,0 0 13,99 21-60,-63-21-27,0 0-6,0 0-1,0 4 2,-6-4-8,-5 0-71,-11 0-114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3.90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E903ECD-C53A-41D2-BC86-39BD429719F8}" emma:medium="tactile" emma:mode="ink">
          <msink:context xmlns:msink="http://schemas.microsoft.com/ink/2010/main" type="inkDrawing"/>
        </emma:interpretation>
      </emma:emma>
    </inkml:annotationXML>
    <inkml:trace contextRef="#ctx0" brushRef="#br0">36 0 233,'0'0'90,"0"0"-77,0 0-4,0 0 24,0 0 33,0 0-8,-36 143-35,36-112-6,0-3 1,0-6-4,3 1-2,21-6-7,-7-6-5,8-5 4,-6-6-3,6 0 1,-6 0 1,6 0-2,-8-17 1,2-6-1,6-2-1,-8 0 0,-6-3 0,5-1 1,-2 10-1,-6-1-1,-5 3 1,5 9 1,-8-1-1,0 7 0,0 2 0,0 0 0,0 0 0,0 5 0,3 15 9,3-1 2,5 4-8,2 0-1,7-4-1,-4 1-1,4-6 0,2 0-1,-3-8-9,0-4-22,-2-2-25,-1 0-47,4 0-50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4.43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5C9DA9-B1B9-4803-A204-1D97B265AD40}" emma:medium="tactile" emma:mode="ink">
          <msink:context xmlns:msink="http://schemas.microsoft.com/ink/2010/main" type="inkDrawing"/>
        </emma:interpretation>
      </emma:emma>
    </inkml:annotationXML>
    <inkml:trace contextRef="#ctx0" brushRef="#br0">6 0 33,'0'0'213,"0"0"-135,0 0-44,0 0-3,0 0 17,0 0 7,0 126-25,0-100-21,0-6-7,0-1 1,0-4-1,0-5-1,6-1 1,-3-3-1,-3-6-1,5 0 0,-2 0 1,5 0 1,3-6-2,6-11 0,-1 3 1,9-3-1,-6-2 0,6-1-3,3 2 5,-6 2-2,0 5-1,0 0 2,-3 5-2,-5 4 0,-3 2 2,0 0 2,-2 0 1,-1 2 15,-8 12 9,5 6-8,-2-1-9,-3 1-3,0-1-5,0-2-2,0-2 0,0-5 0,0 0-2,0-5-14,0 1-40,6-6-10,-4 0-27,10 0-22,-4 0-12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4.99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9B27D1-5186-4EF1-9156-F869FFDD48EB}" emma:medium="tactile" emma:mode="ink">
          <msink:context xmlns:msink="http://schemas.microsoft.com/ink/2010/main" type="inkDrawing"/>
        </emma:interpretation>
      </emma:emma>
    </inkml:annotationXML>
    <inkml:trace contextRef="#ctx0" brushRef="#br0">168 0 153,'0'0'138,"0"0"-88,0 0-31,0 0 11,0 0 52,0 0-3,-89 134-34,65-86-18,4 6 2,4-4 4,7 1 3,1-6-15,8-9-11,0-2-5,0-5-4,0-10 1,0-2 0,17-5-2,-1-4 1,4-5 0,4-3-1,-4 0 1,10 0-2,-8-15 0,3-4-5,0-4-7,-6-2-6,-2 6 5,-1-2-2,-13 11 11,5 4 3,-8 6 2,0 0 0,0 0-3,0 8 6,0 15 10,0 2 3,-8-2-3,8 2-9,0-6 0,0 2-1,0-7-2,0-3-1,17-5 1,-1-6-4,1 0-12,-6 0-34,5 0-27,9-21-22,-8-1-69,2-4-74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20-02-29T21:50:35.31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1E5B3E-EE0C-4110-BC32-3C05F7A9E954}" emma:medium="tactile" emma:mode="ink">
          <msink:context xmlns:msink="http://schemas.microsoft.com/ink/2010/main" type="inkDrawing"/>
        </emma:interpretation>
      </emma:emma>
    </inkml:annotationXML>
    <inkml:trace contextRef="#ctx0" brushRef="#br0">53 0 76,'0'0'216,"0"0"-129,0 0-53,0 0-2,0 0 70,0 0-23,-25 157-23,17-103-20,5-1-7,3-5 6,0-3-10,0-9-15,0-4-6,0-7-3,0-5 0,0-7 0,0 2-4,0-7-21,0-2-42,0-6-38,0 0 4,-6 0-41,-5 0-56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434999" cy="356437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9" cy="356437"/>
          </a:xfrm>
          <a:prstGeom prst="rect">
            <a:avLst/>
          </a:prstGeom>
        </p:spPr>
        <p:txBody>
          <a:bodyPr vert="horz" lIns="99029" tIns="49514" rIns="99029" bIns="49514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203200"/>
            <a:ext cx="2449513" cy="1836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9" tIns="49514" rIns="99029" bIns="495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885" y="2202509"/>
            <a:ext cx="9239035" cy="2797224"/>
          </a:xfrm>
          <a:prstGeom prst="rect">
            <a:avLst/>
          </a:prstGeom>
        </p:spPr>
        <p:txBody>
          <a:bodyPr vert="horz" lIns="99029" tIns="49514" rIns="99029" bIns="4951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6747629"/>
            <a:ext cx="4434999" cy="356436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8" y="6747629"/>
            <a:ext cx="4434999" cy="356436"/>
          </a:xfrm>
          <a:prstGeom prst="rect">
            <a:avLst/>
          </a:prstGeom>
        </p:spPr>
        <p:txBody>
          <a:bodyPr vert="horz" lIns="99029" tIns="49514" rIns="99029" bIns="49514" rtlCol="0" anchor="b"/>
          <a:lstStyle>
            <a:lvl1pPr algn="r">
              <a:defRPr sz="1300"/>
            </a:lvl1pPr>
          </a:lstStyle>
          <a:p>
            <a:fld id="{B60CD0FA-85F9-4704-9617-456D40F8AC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95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2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Vertauschen der Variablen x und u. Begründung: Man bekommt eine Aufgabe mit einem Integral</a:t>
            </a:r>
            <a:r>
              <a:rPr lang="de-DE" baseline="0" dirty="0" smtClean="0"/>
              <a:t> üblicherweise mit der Variable x gestellt. Dieses lässt sich so nicht lösen.</a:t>
            </a:r>
          </a:p>
          <a:p>
            <a:r>
              <a:rPr lang="de-DE" baseline="0" dirty="0" smtClean="0"/>
              <a:t>„Künstliches“ Erzeugen einer Verkettung im Integranden, indem man x als Funktion x(u) auffasst. Daher der Name „Substitution der Integrationsvariablen“.</a:t>
            </a:r>
          </a:p>
          <a:p>
            <a:r>
              <a:rPr lang="de-DE" baseline="0" dirty="0" smtClean="0"/>
              <a:t>Beachten der Grenzen: Man benötigt eine Substitution, die umkehrbar ist.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83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Einstiegsbeispiel:</a:t>
            </a:r>
            <a:r>
              <a:rPr lang="de-DE" baseline="0" dirty="0" smtClean="0"/>
              <a:t> Versuch, dies mit der bisher gelernten Form der Substitution zu lösen. </a:t>
            </a:r>
          </a:p>
          <a:p>
            <a:r>
              <a:rPr lang="de-DE" baseline="0" dirty="0" smtClean="0"/>
              <a:t>Beobachtung: Wenn man die Substitution einsetzt, „bleibt im Integral immer noch ein x übrig.“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19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85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65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6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smtClean="0"/>
              <a:t>Erarbeitung: Einführungsbeispiele, Erklärungen, viel</a:t>
            </a:r>
            <a:r>
              <a:rPr lang="de-DE" baseline="0" dirty="0" smtClean="0"/>
              <a:t> Anleitung zum Entdecken der Regeln</a:t>
            </a:r>
            <a:endParaRPr lang="de-DE" dirty="0" smtClean="0"/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smtClean="0"/>
              <a:t>Anwendung:</a:t>
            </a:r>
            <a:r>
              <a:rPr lang="de-DE" baseline="0" dirty="0" smtClean="0"/>
              <a:t> Musteraufgaben, Beispiele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baseline="0" dirty="0" smtClean="0"/>
              <a:t>Aufgaben: Übungen (mehr als genug! Auch zum Üben vor der KA) </a:t>
            </a:r>
            <a:endParaRPr lang="de-DE" dirty="0" smtClean="0"/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smtClean="0"/>
              <a:t>Variante 1: Zum Beispiel für jahrgangsübergreifende</a:t>
            </a:r>
            <a:r>
              <a:rPr lang="de-DE" baseline="0" dirty="0" smtClean="0"/>
              <a:t> Kurse oder für einzelne Stunden bei Abwesenheit der Lehrkraft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smtClean="0"/>
              <a:t>Alle anderen</a:t>
            </a:r>
            <a:r>
              <a:rPr lang="de-DE" baseline="0" dirty="0" smtClean="0"/>
              <a:t> Kombinationen denkbar! 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baseline="0" dirty="0" smtClean="0"/>
              <a:t>Material ist bearbeitbar.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39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27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6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Umkehrfunktionen</a:t>
            </a:r>
            <a:r>
              <a:rPr lang="de-DE" baseline="0" dirty="0" smtClean="0"/>
              <a:t> kommt im LF vor</a:t>
            </a:r>
            <a:r>
              <a:rPr lang="de-DE" baseline="0" dirty="0"/>
              <a:t> </a:t>
            </a:r>
            <a:r>
              <a:rPr lang="de-DE" baseline="0" dirty="0" smtClean="0"/>
              <a:t>und wird bei den Äquivalenzumformungen benötigt.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32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„Stammfunktionen finden“</a:t>
            </a:r>
            <a:r>
              <a:rPr lang="de-DE" baseline="0" dirty="0" smtClean="0"/>
              <a:t> meint: mit Hilfe der bis hierher gelernten Integrationstechniken, Bsp. </a:t>
            </a:r>
            <a:r>
              <a:rPr lang="de-DE" baseline="0" dirty="0" err="1" smtClean="0"/>
              <a:t>ln</a:t>
            </a:r>
            <a:r>
              <a:rPr lang="de-DE" baseline="0" dirty="0" smtClean="0"/>
              <a:t>(x)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8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Basisfach ist nur die Kettenregel für</a:t>
            </a:r>
            <a:r>
              <a:rPr lang="de-DE" baseline="0" dirty="0" smtClean="0"/>
              <a:t> innere lineare Funktionen bekannt. Die allgemeine Kettenregel muss eingeführt werden, wenn man BF-</a:t>
            </a:r>
            <a:r>
              <a:rPr lang="de-DE" baseline="0" dirty="0" err="1" smtClean="0"/>
              <a:t>SuS</a:t>
            </a:r>
            <a:r>
              <a:rPr lang="de-DE" baseline="0" smtClean="0"/>
              <a:t> hat!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4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9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Schülerschwierigkeit: Welche Funktion wähle ich für u bzw. v?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smtClean="0"/>
              <a:t>Ganzrationale Funktion wird</a:t>
            </a:r>
            <a:r>
              <a:rPr lang="de-DE" baseline="0" dirty="0" smtClean="0"/>
              <a:t> für v gesetzt; ihr Grad nimmt in jedem Schritt um 1 ab.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ln</a:t>
            </a:r>
            <a:r>
              <a:rPr lang="de-DE" baseline="0" dirty="0" smtClean="0"/>
              <a:t>(x) wird für v gesetzt: Ableitung 1/x, mit ganzrationaler Funktion multipliziert, ist integrierbar.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dirty="0" err="1" smtClean="0"/>
              <a:t>Trigon</a:t>
            </a:r>
            <a:r>
              <a:rPr lang="de-DE" dirty="0" smtClean="0"/>
              <a:t>. mal e-Funktion: Zweimaliges Anwenden der partiellen Integration führt</a:t>
            </a:r>
            <a:r>
              <a:rPr lang="de-DE" baseline="0" dirty="0" smtClean="0"/>
              <a:t> auf dasselbe Integral. Nun hat man eine Gleichung für das Integral erzeugt und kann nach diesem auflösen.</a:t>
            </a:r>
          </a:p>
          <a:p>
            <a:pPr marL="179045" indent="-179045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Trigon</a:t>
            </a:r>
            <a:r>
              <a:rPr lang="de-DE" baseline="0" dirty="0" smtClean="0"/>
              <a:t>. mal </a:t>
            </a:r>
            <a:r>
              <a:rPr lang="de-DE" baseline="0" dirty="0" err="1" smtClean="0"/>
              <a:t>trigon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Fkt</a:t>
            </a:r>
            <a:r>
              <a:rPr lang="de-DE" baseline="0" dirty="0" smtClean="0"/>
              <a:t>.: Meist nur 1 Schritt nötig, dann trigonometrischer Pythagoras, oder zweimaliges Anwenden, um dasselbe Integral zu erhalten.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9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D0FA-85F9-4704-9617-456D40F8ACDD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B94-E857-4078-8C70-1CAF4BA43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174-2BD9-4813-A288-E9DF99DE88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26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2A2-1D3B-40EA-B029-56C080087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1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752-75F4-4E85-98C4-B39334E57F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1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ACB0-B08C-4066-AA6C-7E83BECED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BBD2-284B-477A-9BD7-8329FB6E55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3BC6-6556-4457-8B07-71ED92977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DF48-7556-4B09-8B99-965B41F97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8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51F-63CA-4C74-9AEF-E0951E80C1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7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BD44-D4C3-4317-8511-C32DB7CA7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0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DED-B887-44A7-A506-EE55E3B3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ZPG VKM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3D07B6-6594-4079-BA71-AA0B4969C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61.emf"/><Relationship Id="rId26" Type="http://schemas.openxmlformats.org/officeDocument/2006/relationships/image" Target="../media/image65.emf"/><Relationship Id="rId39" Type="http://schemas.openxmlformats.org/officeDocument/2006/relationships/customXml" Target="../ink/ink100.xml"/><Relationship Id="rId21" Type="http://schemas.openxmlformats.org/officeDocument/2006/relationships/customXml" Target="../ink/ink91.xml"/><Relationship Id="rId34" Type="http://schemas.openxmlformats.org/officeDocument/2006/relationships/image" Target="../media/image69.emf"/><Relationship Id="rId42" Type="http://schemas.openxmlformats.org/officeDocument/2006/relationships/image" Target="../media/image73.emf"/><Relationship Id="rId47" Type="http://schemas.openxmlformats.org/officeDocument/2006/relationships/customXml" Target="../ink/ink104.xml"/><Relationship Id="rId50" Type="http://schemas.openxmlformats.org/officeDocument/2006/relationships/image" Target="../media/image77.emf"/><Relationship Id="rId55" Type="http://schemas.openxmlformats.org/officeDocument/2006/relationships/customXml" Target="../ink/ink108.xml"/><Relationship Id="rId63" Type="http://schemas.openxmlformats.org/officeDocument/2006/relationships/customXml" Target="../ink/ink112.xml"/><Relationship Id="rId68" Type="http://schemas.openxmlformats.org/officeDocument/2006/relationships/image" Target="../media/image86.emf"/><Relationship Id="rId7" Type="http://schemas.openxmlformats.org/officeDocument/2006/relationships/customXml" Target="../ink/ink84.xml"/><Relationship Id="rId71" Type="http://schemas.openxmlformats.org/officeDocument/2006/relationships/customXml" Target="../ink/ink11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0.emf"/><Relationship Id="rId29" Type="http://schemas.openxmlformats.org/officeDocument/2006/relationships/customXml" Target="../ink/ink95.xml"/><Relationship Id="rId11" Type="http://schemas.openxmlformats.org/officeDocument/2006/relationships/customXml" Target="../ink/ink86.xml"/><Relationship Id="rId24" Type="http://schemas.openxmlformats.org/officeDocument/2006/relationships/image" Target="../media/image64.emf"/><Relationship Id="rId32" Type="http://schemas.openxmlformats.org/officeDocument/2006/relationships/image" Target="../media/image68.emf"/><Relationship Id="rId37" Type="http://schemas.openxmlformats.org/officeDocument/2006/relationships/customXml" Target="../ink/ink99.xml"/><Relationship Id="rId40" Type="http://schemas.openxmlformats.org/officeDocument/2006/relationships/image" Target="../media/image72.emf"/><Relationship Id="rId45" Type="http://schemas.openxmlformats.org/officeDocument/2006/relationships/customXml" Target="../ink/ink103.xml"/><Relationship Id="rId53" Type="http://schemas.openxmlformats.org/officeDocument/2006/relationships/customXml" Target="../ink/ink107.xml"/><Relationship Id="rId58" Type="http://schemas.openxmlformats.org/officeDocument/2006/relationships/image" Target="../media/image81.emf"/><Relationship Id="rId66" Type="http://schemas.openxmlformats.org/officeDocument/2006/relationships/image" Target="../media/image85.emf"/><Relationship Id="rId74" Type="http://schemas.openxmlformats.org/officeDocument/2006/relationships/image" Target="../media/image89.emf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66.emf"/><Relationship Id="rId36" Type="http://schemas.openxmlformats.org/officeDocument/2006/relationships/image" Target="../media/image70.emf"/><Relationship Id="rId49" Type="http://schemas.openxmlformats.org/officeDocument/2006/relationships/customXml" Target="../ink/ink105.xml"/><Relationship Id="rId57" Type="http://schemas.openxmlformats.org/officeDocument/2006/relationships/customXml" Target="../ink/ink109.xml"/><Relationship Id="rId61" Type="http://schemas.openxmlformats.org/officeDocument/2006/relationships/customXml" Target="../ink/ink111.xml"/><Relationship Id="rId10" Type="http://schemas.openxmlformats.org/officeDocument/2006/relationships/image" Target="../media/image57.emf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4" Type="http://schemas.openxmlformats.org/officeDocument/2006/relationships/image" Target="../media/image74.emf"/><Relationship Id="rId52" Type="http://schemas.openxmlformats.org/officeDocument/2006/relationships/image" Target="../media/image78.emf"/><Relationship Id="rId60" Type="http://schemas.openxmlformats.org/officeDocument/2006/relationships/image" Target="../media/image82.emf"/><Relationship Id="rId65" Type="http://schemas.openxmlformats.org/officeDocument/2006/relationships/customXml" Target="../ink/ink113.xml"/><Relationship Id="rId73" Type="http://schemas.openxmlformats.org/officeDocument/2006/relationships/customXml" Target="../ink/ink117.xml"/><Relationship Id="rId4" Type="http://schemas.openxmlformats.org/officeDocument/2006/relationships/image" Target="../media/image1.jpeg"/><Relationship Id="rId9" Type="http://schemas.openxmlformats.org/officeDocument/2006/relationships/customXml" Target="../ink/ink85.xml"/><Relationship Id="rId14" Type="http://schemas.openxmlformats.org/officeDocument/2006/relationships/image" Target="../media/image59.emf"/><Relationship Id="rId22" Type="http://schemas.openxmlformats.org/officeDocument/2006/relationships/image" Target="../media/image63.emf"/><Relationship Id="rId27" Type="http://schemas.openxmlformats.org/officeDocument/2006/relationships/customXml" Target="../ink/ink94.xml"/><Relationship Id="rId30" Type="http://schemas.openxmlformats.org/officeDocument/2006/relationships/image" Target="../media/image67.emf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48" Type="http://schemas.openxmlformats.org/officeDocument/2006/relationships/image" Target="../media/image76.emf"/><Relationship Id="rId56" Type="http://schemas.openxmlformats.org/officeDocument/2006/relationships/image" Target="../media/image80.emf"/><Relationship Id="rId64" Type="http://schemas.openxmlformats.org/officeDocument/2006/relationships/image" Target="../media/image84.emf"/><Relationship Id="rId69" Type="http://schemas.openxmlformats.org/officeDocument/2006/relationships/customXml" Target="../ink/ink115.xml"/><Relationship Id="rId8" Type="http://schemas.openxmlformats.org/officeDocument/2006/relationships/image" Target="../media/image56.emf"/><Relationship Id="rId51" Type="http://schemas.openxmlformats.org/officeDocument/2006/relationships/customXml" Target="../ink/ink106.xml"/><Relationship Id="rId72" Type="http://schemas.openxmlformats.org/officeDocument/2006/relationships/image" Target="../media/image88.emf"/><Relationship Id="rId3" Type="http://schemas.openxmlformats.org/officeDocument/2006/relationships/image" Target="../media/image54.png"/><Relationship Id="rId12" Type="http://schemas.openxmlformats.org/officeDocument/2006/relationships/image" Target="../media/image58.e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71.emf"/><Relationship Id="rId46" Type="http://schemas.openxmlformats.org/officeDocument/2006/relationships/image" Target="../media/image75.emf"/><Relationship Id="rId59" Type="http://schemas.openxmlformats.org/officeDocument/2006/relationships/customXml" Target="../ink/ink110.xml"/><Relationship Id="rId67" Type="http://schemas.openxmlformats.org/officeDocument/2006/relationships/customXml" Target="../ink/ink114.xml"/><Relationship Id="rId20" Type="http://schemas.openxmlformats.org/officeDocument/2006/relationships/image" Target="../media/image62.emf"/><Relationship Id="rId41" Type="http://schemas.openxmlformats.org/officeDocument/2006/relationships/customXml" Target="../ink/ink101.xml"/><Relationship Id="rId54" Type="http://schemas.openxmlformats.org/officeDocument/2006/relationships/image" Target="../media/image79.emf"/><Relationship Id="rId62" Type="http://schemas.openxmlformats.org/officeDocument/2006/relationships/image" Target="../media/image83.emf"/><Relationship Id="rId70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emf"/><Relationship Id="rId4" Type="http://schemas.openxmlformats.org/officeDocument/2006/relationships/customXml" Target="../ink/ink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emf"/><Relationship Id="rId4" Type="http://schemas.openxmlformats.org/officeDocument/2006/relationships/customXml" Target="../ink/ink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Sch&#252;lermaterialien%20pdf-Dateien/ZPGvkm_07_int_13_Integration_durch_Substitution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ch&#252;lermaterialien%20pdf-Dateien/ZPGvkm_07_int_13_Integration_durch_Substitution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8.emf"/><Relationship Id="rId42" Type="http://schemas.openxmlformats.org/officeDocument/2006/relationships/image" Target="../media/image22.emf"/><Relationship Id="rId47" Type="http://schemas.openxmlformats.org/officeDocument/2006/relationships/customXml" Target="../ink/ink22.xml"/><Relationship Id="rId50" Type="http://schemas.openxmlformats.org/officeDocument/2006/relationships/image" Target="../media/image26.emf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68" Type="http://schemas.openxmlformats.org/officeDocument/2006/relationships/image" Target="../media/image35.emf"/><Relationship Id="rId76" Type="http://schemas.openxmlformats.org/officeDocument/2006/relationships/image" Target="../media/image39.emf"/><Relationship Id="rId84" Type="http://schemas.openxmlformats.org/officeDocument/2006/relationships/image" Target="../media/image43.emf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emf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17.xml"/><Relationship Id="rId40" Type="http://schemas.openxmlformats.org/officeDocument/2006/relationships/image" Target="../media/image21.emf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0.emf"/><Relationship Id="rId66" Type="http://schemas.openxmlformats.org/officeDocument/2006/relationships/image" Target="../media/image34.emf"/><Relationship Id="rId74" Type="http://schemas.openxmlformats.org/officeDocument/2006/relationships/image" Target="../media/image38.emf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2.emf"/><Relationship Id="rId19" Type="http://schemas.openxmlformats.org/officeDocument/2006/relationships/customXml" Target="../ink/ink8.xml"/><Relationship Id="rId4" Type="http://schemas.openxmlformats.org/officeDocument/2006/relationships/image" Target="../media/image1.jpeg"/><Relationship Id="rId9" Type="http://schemas.openxmlformats.org/officeDocument/2006/relationships/customXml" Target="../ink/ink3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2.xml"/><Relationship Id="rId30" Type="http://schemas.openxmlformats.org/officeDocument/2006/relationships/image" Target="../media/image16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5.emf"/><Relationship Id="rId56" Type="http://schemas.openxmlformats.org/officeDocument/2006/relationships/image" Target="../media/image29.emf"/><Relationship Id="rId64" Type="http://schemas.openxmlformats.org/officeDocument/2006/relationships/image" Target="../media/image33.emf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5.emf"/><Relationship Id="rId51" Type="http://schemas.openxmlformats.org/officeDocument/2006/relationships/customXml" Target="../ink/ink24.xml"/><Relationship Id="rId72" Type="http://schemas.openxmlformats.org/officeDocument/2006/relationships/image" Target="../media/image37.emf"/><Relationship Id="rId80" Type="http://schemas.openxmlformats.org/officeDocument/2006/relationships/image" Target="../media/image41.emf"/><Relationship Id="rId85" Type="http://schemas.openxmlformats.org/officeDocument/2006/relationships/customXml" Target="../ink/ink41.xml"/><Relationship Id="rId3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1.emf"/><Relationship Id="rId41" Type="http://schemas.openxmlformats.org/officeDocument/2006/relationships/customXml" Target="../ink/ink19.xml"/><Relationship Id="rId54" Type="http://schemas.openxmlformats.org/officeDocument/2006/relationships/image" Target="../media/image28.emf"/><Relationship Id="rId62" Type="http://schemas.openxmlformats.org/officeDocument/2006/relationships/image" Target="../media/image32.emf"/><Relationship Id="rId70" Type="http://schemas.openxmlformats.org/officeDocument/2006/relationships/image" Target="../media/image36.emf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6.emf"/><Relationship Id="rId31" Type="http://schemas.openxmlformats.org/officeDocument/2006/relationships/customXml" Target="../ink/ink14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60" Type="http://schemas.openxmlformats.org/officeDocument/2006/relationships/image" Target="../media/image31.emf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0.emf"/><Relationship Id="rId81" Type="http://schemas.openxmlformats.org/officeDocument/2006/relationships/customXml" Target="../ink/ink39.xml"/><Relationship Id="rId86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customXml" Target="../ink/ink59.xml"/><Relationship Id="rId21" Type="http://schemas.openxmlformats.org/officeDocument/2006/relationships/customXml" Target="../ink/ink50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47" Type="http://schemas.openxmlformats.org/officeDocument/2006/relationships/customXml" Target="../ink/ink63.xml"/><Relationship Id="rId50" Type="http://schemas.openxmlformats.org/officeDocument/2006/relationships/image" Target="../media/image28.emf"/><Relationship Id="rId55" Type="http://schemas.openxmlformats.org/officeDocument/2006/relationships/customXml" Target="../ink/ink67.xml"/><Relationship Id="rId63" Type="http://schemas.openxmlformats.org/officeDocument/2006/relationships/customXml" Target="../ink/ink71.xml"/><Relationship Id="rId68" Type="http://schemas.openxmlformats.org/officeDocument/2006/relationships/image" Target="../media/image37.emf"/><Relationship Id="rId76" Type="http://schemas.openxmlformats.org/officeDocument/2006/relationships/image" Target="../media/image41.emf"/><Relationship Id="rId7" Type="http://schemas.openxmlformats.org/officeDocument/2006/relationships/customXml" Target="../ink/ink43.xml"/><Relationship Id="rId71" Type="http://schemas.openxmlformats.org/officeDocument/2006/relationships/customXml" Target="../ink/ink7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emf"/><Relationship Id="rId29" Type="http://schemas.openxmlformats.org/officeDocument/2006/relationships/customXml" Target="../ink/ink54.xml"/><Relationship Id="rId11" Type="http://schemas.openxmlformats.org/officeDocument/2006/relationships/customXml" Target="../ink/ink45.xml"/><Relationship Id="rId24" Type="http://schemas.openxmlformats.org/officeDocument/2006/relationships/image" Target="../media/image13.emf"/><Relationship Id="rId32" Type="http://schemas.openxmlformats.org/officeDocument/2006/relationships/image" Target="../media/image19.emf"/><Relationship Id="rId37" Type="http://schemas.openxmlformats.org/officeDocument/2006/relationships/customXml" Target="../ink/ink58.xml"/><Relationship Id="rId40" Type="http://schemas.openxmlformats.org/officeDocument/2006/relationships/image" Target="../media/image23.emf"/><Relationship Id="rId45" Type="http://schemas.openxmlformats.org/officeDocument/2006/relationships/customXml" Target="../ink/ink62.xml"/><Relationship Id="rId53" Type="http://schemas.openxmlformats.org/officeDocument/2006/relationships/customXml" Target="../ink/ink66.xml"/><Relationship Id="rId58" Type="http://schemas.openxmlformats.org/officeDocument/2006/relationships/image" Target="../media/image32.emf"/><Relationship Id="rId66" Type="http://schemas.openxmlformats.org/officeDocument/2006/relationships/image" Target="../media/image36.emf"/><Relationship Id="rId74" Type="http://schemas.openxmlformats.org/officeDocument/2006/relationships/image" Target="../media/image40.emf"/><Relationship Id="rId79" Type="http://schemas.openxmlformats.org/officeDocument/2006/relationships/customXml" Target="../ink/ink79.xml"/><Relationship Id="rId5" Type="http://schemas.openxmlformats.org/officeDocument/2006/relationships/customXml" Target="../ink/ink42.xml"/><Relationship Id="rId61" Type="http://schemas.openxmlformats.org/officeDocument/2006/relationships/customXml" Target="../ink/ink70.xml"/><Relationship Id="rId82" Type="http://schemas.openxmlformats.org/officeDocument/2006/relationships/image" Target="../media/image44.emf"/><Relationship Id="rId10" Type="http://schemas.openxmlformats.org/officeDocument/2006/relationships/image" Target="../media/image6.emf"/><Relationship Id="rId19" Type="http://schemas.openxmlformats.org/officeDocument/2006/relationships/customXml" Target="../ink/ink49.xml"/><Relationship Id="rId31" Type="http://schemas.openxmlformats.org/officeDocument/2006/relationships/customXml" Target="../ink/ink55.xml"/><Relationship Id="rId44" Type="http://schemas.openxmlformats.org/officeDocument/2006/relationships/image" Target="../media/image25.emf"/><Relationship Id="rId52" Type="http://schemas.openxmlformats.org/officeDocument/2006/relationships/image" Target="../media/image29.emf"/><Relationship Id="rId60" Type="http://schemas.openxmlformats.org/officeDocument/2006/relationships/image" Target="../media/image33.emf"/><Relationship Id="rId65" Type="http://schemas.openxmlformats.org/officeDocument/2006/relationships/customXml" Target="../ink/ink72.xml"/><Relationship Id="rId73" Type="http://schemas.openxmlformats.org/officeDocument/2006/relationships/customXml" Target="../ink/ink76.xml"/><Relationship Id="rId78" Type="http://schemas.openxmlformats.org/officeDocument/2006/relationships/image" Target="../media/image42.emf"/><Relationship Id="rId81" Type="http://schemas.openxmlformats.org/officeDocument/2006/relationships/customXml" Target="../ink/ink80.xml"/><Relationship Id="rId4" Type="http://schemas.openxmlformats.org/officeDocument/2006/relationships/image" Target="../media/image1.jpeg"/><Relationship Id="rId9" Type="http://schemas.openxmlformats.org/officeDocument/2006/relationships/customXml" Target="../ink/ink4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53.xml"/><Relationship Id="rId30" Type="http://schemas.openxmlformats.org/officeDocument/2006/relationships/image" Target="../media/image18.emf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48" Type="http://schemas.openxmlformats.org/officeDocument/2006/relationships/image" Target="../media/image27.emf"/><Relationship Id="rId56" Type="http://schemas.openxmlformats.org/officeDocument/2006/relationships/image" Target="../media/image31.emf"/><Relationship Id="rId64" Type="http://schemas.openxmlformats.org/officeDocument/2006/relationships/image" Target="../media/image35.emf"/><Relationship Id="rId69" Type="http://schemas.openxmlformats.org/officeDocument/2006/relationships/customXml" Target="../ink/ink74.xml"/><Relationship Id="rId77" Type="http://schemas.openxmlformats.org/officeDocument/2006/relationships/customXml" Target="../ink/ink78.xml"/><Relationship Id="rId8" Type="http://schemas.openxmlformats.org/officeDocument/2006/relationships/image" Target="../media/image5.emf"/><Relationship Id="rId51" Type="http://schemas.openxmlformats.org/officeDocument/2006/relationships/customXml" Target="../ink/ink65.xml"/><Relationship Id="rId72" Type="http://schemas.openxmlformats.org/officeDocument/2006/relationships/image" Target="../media/image39.emf"/><Relationship Id="rId80" Type="http://schemas.openxmlformats.org/officeDocument/2006/relationships/image" Target="../media/image43.emf"/><Relationship Id="rId3" Type="http://schemas.openxmlformats.org/officeDocument/2006/relationships/image" Target="../media/image4.png"/><Relationship Id="rId12" Type="http://schemas.openxmlformats.org/officeDocument/2006/relationships/image" Target="../media/image7.emf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22.emf"/><Relationship Id="rId46" Type="http://schemas.openxmlformats.org/officeDocument/2006/relationships/image" Target="../media/image26.emf"/><Relationship Id="rId59" Type="http://schemas.openxmlformats.org/officeDocument/2006/relationships/customXml" Target="../ink/ink69.xml"/><Relationship Id="rId67" Type="http://schemas.openxmlformats.org/officeDocument/2006/relationships/customXml" Target="../ink/ink73.xml"/><Relationship Id="rId20" Type="http://schemas.openxmlformats.org/officeDocument/2006/relationships/image" Target="../media/image11.emf"/><Relationship Id="rId41" Type="http://schemas.openxmlformats.org/officeDocument/2006/relationships/customXml" Target="../ink/ink60.xml"/><Relationship Id="rId54" Type="http://schemas.openxmlformats.org/officeDocument/2006/relationships/image" Target="../media/image30.emf"/><Relationship Id="rId62" Type="http://schemas.openxmlformats.org/officeDocument/2006/relationships/image" Target="../media/image34.emf"/><Relationship Id="rId70" Type="http://schemas.openxmlformats.org/officeDocument/2006/relationships/image" Target="../media/image38.emf"/><Relationship Id="rId75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49" Type="http://schemas.openxmlformats.org/officeDocument/2006/relationships/customXml" Target="../ink/ink64.xml"/><Relationship Id="rId57" Type="http://schemas.openxmlformats.org/officeDocument/2006/relationships/customXml" Target="../ink/ink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.png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customXml" Target="../ink/ink8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305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2" name="Textfeld 16"/>
          <p:cNvSpPr txBox="1">
            <a:spLocks noChangeArrowheads="1"/>
          </p:cNvSpPr>
          <p:nvPr/>
        </p:nvSpPr>
        <p:spPr bwMode="auto">
          <a:xfrm>
            <a:off x="8263480" y="6446501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98CC8DC1-F19D-4D11-A977-ADD460703550}" type="slidenum">
              <a:rPr lang="de-DE" altLang="de-DE" sz="1100">
                <a:latin typeface="Calibri" pitchFamily="34" charset="0"/>
              </a:rPr>
              <a:pPr eaLnBrk="1" hangingPunct="1"/>
              <a:t>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346075" y="1444625"/>
            <a:ext cx="8456613" cy="4176713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Integrationstechniken</a:t>
            </a:r>
            <a:endParaRPr lang="de-DE" altLang="de-DE" sz="4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de-DE" altLang="de-DE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Jahrgangsstufe </a:t>
            </a:r>
            <a:r>
              <a:rPr lang="de-DE" altLang="de-DE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endParaRPr lang="de-DE" altLang="de-DE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EE8DD23C-E6AB-4297-AE0D-A3598062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62408"/>
            <a:ext cx="2895600" cy="305631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64" name="Zeichenbereich 37909">
            <a:extLst>
              <a:ext uri="{FF2B5EF4-FFF2-40B4-BE49-F238E27FC236}">
                <a16:creationId xmlns:a16="http://schemas.microsoft.com/office/drawing/2014/main" xmlns="" id="{6BCD1715-A2F7-4232-A140-1B1FE5B788B3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xmlns="" id="{A6DA8A35-B6FD-4649-9EDA-5B6EB2E86486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xmlns="" id="{47AA0C22-37F4-4224-BC59-14A924B4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xmlns="" id="{60D4E0A3-4E39-4C90-B7D4-4ADB2DA3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xmlns="" id="{05F45359-6CCE-4A77-AD08-DCE6D3C1A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xmlns="" id="{57188D26-7578-4A2E-B48B-41434F9A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xmlns="" id="{8693C9EF-DFDC-4D9F-BE1C-CA829FBF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xmlns="" id="{B77AC261-A01C-4C8C-AB64-40D44ACD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xmlns="" id="{FD52BE42-B86A-47BB-AD49-B6474FD83D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xmlns="" id="{63FA04D7-16D8-4C10-9A66-18C9F5F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xmlns="" id="{CF14685E-9634-4CEE-9FDA-2CC6A7E3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xmlns="" id="{7E7D55F7-9901-4C30-B7FF-9C601478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6">
              <a:extLst>
                <a:ext uri="{FF2B5EF4-FFF2-40B4-BE49-F238E27FC236}">
                  <a16:creationId xmlns:a16="http://schemas.microsoft.com/office/drawing/2014/main" xmlns="" id="{59D4A53B-F173-4BA7-BB6D-A1B8181A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xmlns="" id="{7568CCB0-3F56-4B69-9C97-D9232447F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xmlns="" id="{640AE4C0-AEAB-4590-83E9-AAD9C741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xmlns="" id="{D6D3ADB5-C548-4F15-B3C5-AB0DAC4D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xmlns="" id="{D3C2B272-2748-49D1-9226-5B31C0C2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xmlns="" id="{464C511B-3AF6-4339-AB61-CFB14D35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xmlns="" id="{A26B3769-B10F-4939-B2F9-15EBD785B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Line 24">
              <a:extLst>
                <a:ext uri="{FF2B5EF4-FFF2-40B4-BE49-F238E27FC236}">
                  <a16:creationId xmlns:a16="http://schemas.microsoft.com/office/drawing/2014/main" xmlns="" id="{AF1A485D-08D1-4E4B-8E1D-F25FFE698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xmlns="" id="{4510E70D-4FA7-49D9-9D88-38A48783C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5" name="Line 26">
              <a:extLst>
                <a:ext uri="{FF2B5EF4-FFF2-40B4-BE49-F238E27FC236}">
                  <a16:creationId xmlns:a16="http://schemas.microsoft.com/office/drawing/2014/main" xmlns="" id="{7337A555-4646-47F1-A4EE-996B56D4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xmlns="" id="{D5B3577D-34C3-49CA-963A-7E91EBC5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7" name="Line 28">
              <a:extLst>
                <a:ext uri="{FF2B5EF4-FFF2-40B4-BE49-F238E27FC236}">
                  <a16:creationId xmlns:a16="http://schemas.microsoft.com/office/drawing/2014/main" xmlns="" id="{8D37655C-65B5-484C-ABAA-FFD8831B4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xmlns="" id="{0D90B735-84FA-47F9-A6C7-B618446F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89" name="Line 30">
              <a:extLst>
                <a:ext uri="{FF2B5EF4-FFF2-40B4-BE49-F238E27FC236}">
                  <a16:creationId xmlns:a16="http://schemas.microsoft.com/office/drawing/2014/main" xmlns="" id="{67E4F7BB-B696-44BA-8B7A-74DE2C089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ectangle 31">
              <a:extLst>
                <a:ext uri="{FF2B5EF4-FFF2-40B4-BE49-F238E27FC236}">
                  <a16:creationId xmlns:a16="http://schemas.microsoft.com/office/drawing/2014/main" xmlns="" id="{357D2975-23F7-4251-B4B9-2D8594B2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1" name="Line 32">
              <a:extLst>
                <a:ext uri="{FF2B5EF4-FFF2-40B4-BE49-F238E27FC236}">
                  <a16:creationId xmlns:a16="http://schemas.microsoft.com/office/drawing/2014/main" xmlns="" id="{DF1C95A8-2050-4900-8120-137B8B54B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3">
              <a:extLst>
                <a:ext uri="{FF2B5EF4-FFF2-40B4-BE49-F238E27FC236}">
                  <a16:creationId xmlns:a16="http://schemas.microsoft.com/office/drawing/2014/main" xmlns="" id="{8AAE3B4D-6A33-481C-8958-AA0F8F74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3" name="Line 34">
              <a:extLst>
                <a:ext uri="{FF2B5EF4-FFF2-40B4-BE49-F238E27FC236}">
                  <a16:creationId xmlns:a16="http://schemas.microsoft.com/office/drawing/2014/main" xmlns="" id="{0A4D0E86-74AF-4534-8081-48DCF0EF0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xmlns="" id="{9F54B237-E76E-4B7B-930D-B5271553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5" name="Line 36">
              <a:extLst>
                <a:ext uri="{FF2B5EF4-FFF2-40B4-BE49-F238E27FC236}">
                  <a16:creationId xmlns:a16="http://schemas.microsoft.com/office/drawing/2014/main" xmlns="" id="{0F5D290F-DC76-460D-A48B-565A36A7C1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xmlns="" id="{46228CA9-C9F7-49FE-A1BA-B54E66C8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7" name="Line 38">
              <a:extLst>
                <a:ext uri="{FF2B5EF4-FFF2-40B4-BE49-F238E27FC236}">
                  <a16:creationId xmlns:a16="http://schemas.microsoft.com/office/drawing/2014/main" xmlns="" id="{FC77BEF4-66DB-4CD5-8EDE-A1E7E6D04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Rectangle 39">
              <a:extLst>
                <a:ext uri="{FF2B5EF4-FFF2-40B4-BE49-F238E27FC236}">
                  <a16:creationId xmlns:a16="http://schemas.microsoft.com/office/drawing/2014/main" xmlns="" id="{97DFA184-352B-4AFC-A507-6BD45F70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99" name="Line 40">
              <a:extLst>
                <a:ext uri="{FF2B5EF4-FFF2-40B4-BE49-F238E27FC236}">
                  <a16:creationId xmlns:a16="http://schemas.microsoft.com/office/drawing/2014/main" xmlns="" id="{C1BAE5ED-6DC7-427E-A190-0ED6F2BA73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Rectangle 41">
              <a:extLst>
                <a:ext uri="{FF2B5EF4-FFF2-40B4-BE49-F238E27FC236}">
                  <a16:creationId xmlns:a16="http://schemas.microsoft.com/office/drawing/2014/main" xmlns="" id="{016789D0-E8B8-46C6-89FB-E9058986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1" name="Line 42">
              <a:extLst>
                <a:ext uri="{FF2B5EF4-FFF2-40B4-BE49-F238E27FC236}">
                  <a16:creationId xmlns:a16="http://schemas.microsoft.com/office/drawing/2014/main" xmlns="" id="{DA3DE62B-D69F-4AF8-A807-D34ABBA12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43">
              <a:extLst>
                <a:ext uri="{FF2B5EF4-FFF2-40B4-BE49-F238E27FC236}">
                  <a16:creationId xmlns:a16="http://schemas.microsoft.com/office/drawing/2014/main" xmlns="" id="{7072C49E-0F82-471B-A2EA-44547B921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3" name="Line 44">
              <a:extLst>
                <a:ext uri="{FF2B5EF4-FFF2-40B4-BE49-F238E27FC236}">
                  <a16:creationId xmlns:a16="http://schemas.microsoft.com/office/drawing/2014/main" xmlns="" id="{B92BFFC7-F2B6-4352-B134-CBD902871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45">
              <a:extLst>
                <a:ext uri="{FF2B5EF4-FFF2-40B4-BE49-F238E27FC236}">
                  <a16:creationId xmlns:a16="http://schemas.microsoft.com/office/drawing/2014/main" xmlns="" id="{873BBEA0-BBBD-4585-B514-0E33DBD73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5" name="Line 46">
              <a:extLst>
                <a:ext uri="{FF2B5EF4-FFF2-40B4-BE49-F238E27FC236}">
                  <a16:creationId xmlns:a16="http://schemas.microsoft.com/office/drawing/2014/main" xmlns="" id="{E60FFC0A-E4F5-43B6-9167-250F727152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Rectangle 47">
              <a:extLst>
                <a:ext uri="{FF2B5EF4-FFF2-40B4-BE49-F238E27FC236}">
                  <a16:creationId xmlns:a16="http://schemas.microsoft.com/office/drawing/2014/main" xmlns="" id="{281D0438-CA56-42A0-836E-38C9E7D81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7" name="Line 48">
              <a:extLst>
                <a:ext uri="{FF2B5EF4-FFF2-40B4-BE49-F238E27FC236}">
                  <a16:creationId xmlns:a16="http://schemas.microsoft.com/office/drawing/2014/main" xmlns="" id="{A168788F-EEE4-4384-B88F-DA8D798CD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Rectangle 49">
              <a:extLst>
                <a:ext uri="{FF2B5EF4-FFF2-40B4-BE49-F238E27FC236}">
                  <a16:creationId xmlns:a16="http://schemas.microsoft.com/office/drawing/2014/main" xmlns="" id="{C308B337-EDC6-4E7E-8D6B-DCBD2D37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09" name="Line 50">
              <a:extLst>
                <a:ext uri="{FF2B5EF4-FFF2-40B4-BE49-F238E27FC236}">
                  <a16:creationId xmlns:a16="http://schemas.microsoft.com/office/drawing/2014/main" xmlns="" id="{85D18F75-8C0B-414F-9F5B-B17919D8A5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ectangle 51">
              <a:extLst>
                <a:ext uri="{FF2B5EF4-FFF2-40B4-BE49-F238E27FC236}">
                  <a16:creationId xmlns:a16="http://schemas.microsoft.com/office/drawing/2014/main" xmlns="" id="{DD0D79BA-3213-4F3A-B0E2-4DAAEB08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1" name="Line 52">
              <a:extLst>
                <a:ext uri="{FF2B5EF4-FFF2-40B4-BE49-F238E27FC236}">
                  <a16:creationId xmlns:a16="http://schemas.microsoft.com/office/drawing/2014/main" xmlns="" id="{E0B30C33-0211-4878-95D4-C62BBD836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53">
              <a:extLst>
                <a:ext uri="{FF2B5EF4-FFF2-40B4-BE49-F238E27FC236}">
                  <a16:creationId xmlns:a16="http://schemas.microsoft.com/office/drawing/2014/main" xmlns="" id="{13BA6CDE-9F06-41D6-A5A8-7165CF90F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3" name="Line 54">
              <a:extLst>
                <a:ext uri="{FF2B5EF4-FFF2-40B4-BE49-F238E27FC236}">
                  <a16:creationId xmlns:a16="http://schemas.microsoft.com/office/drawing/2014/main" xmlns="" id="{BE6C20BC-C183-4885-8328-598F6F9B1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55">
              <a:extLst>
                <a:ext uri="{FF2B5EF4-FFF2-40B4-BE49-F238E27FC236}">
                  <a16:creationId xmlns:a16="http://schemas.microsoft.com/office/drawing/2014/main" xmlns="" id="{70B7E216-574F-41D4-8A08-242EE2383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5796136" y="5058636"/>
            <a:ext cx="287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latin typeface="Segoe Script" panose="020B0504020000000003" pitchFamily="34" charset="0"/>
              </a:rPr>
              <a:t>Stefanie Bertsch </a:t>
            </a:r>
            <a:endParaRPr lang="de-DE" sz="2000" dirty="0"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Substitution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Ohne „Umweg“ über die Stammfunktion: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de-DE" sz="2400" i="1">
                              <a:latin typeface="Cambria Math"/>
                            </a:rPr>
                            <m:t>𝑓</m:t>
                          </m:r>
                        </m:e>
                      </m:nary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sz="240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de-DE" sz="240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latin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</a:rPr>
                        <m:t>𝑑𝑥</m:t>
                      </m:r>
                      <m:r>
                        <a:rPr lang="de-DE" sz="240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r>
                            <a:rPr lang="de-DE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de-D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Mit der Substitution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𝑢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.</a:t>
                </a: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/>
                  <a:t>Voraussetzungen:</a:t>
                </a:r>
              </a:p>
              <a:p>
                <a:pPr eaLnBrk="1" hangingPunct="1"/>
                <a:r>
                  <a:rPr lang="de-DE" altLang="de-DE" sz="2400" dirty="0" smtClean="0"/>
                  <a:t>Auf dem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  <m:r>
                          <a:rPr lang="de-DE" sz="2400">
                            <a:latin typeface="Cambria Math"/>
                          </a:rPr>
                          <m:t>;</m:t>
                        </m:r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altLang="de-DE" sz="2400" dirty="0" smtClean="0"/>
                  <a:t> ist f stetig, sowie g differenzierbar </a:t>
                </a:r>
                <a:br>
                  <a:rPr lang="de-DE" altLang="de-DE" sz="2400" dirty="0" smtClean="0"/>
                </a:br>
                <a:r>
                  <a:rPr lang="de-DE" altLang="de-DE" sz="2400" dirty="0" smtClean="0"/>
                  <a:t>und die Ableitung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altLang="de-DE" sz="2400" dirty="0" smtClean="0"/>
                  <a:t> stetig. </a:t>
                </a:r>
                <a:br>
                  <a:rPr lang="de-DE" altLang="de-DE" sz="2400" dirty="0" smtClean="0"/>
                </a:br>
                <a:r>
                  <a:rPr lang="de-DE" altLang="de-DE" sz="2400" dirty="0" smtClean="0"/>
                  <a:t>Die Verkettung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r>
                      <a:rPr lang="de-DE" sz="2400">
                        <a:latin typeface="Cambria Math"/>
                      </a:rPr>
                      <m:t>∘</m:t>
                    </m:r>
                    <m:r>
                      <a:rPr lang="de-DE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de-DE" altLang="de-DE" sz="2400" dirty="0" smtClean="0"/>
                  <a:t> existiert auf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  <m:r>
                          <a:rPr lang="de-DE" sz="2400">
                            <a:latin typeface="Cambria Math"/>
                          </a:rPr>
                          <m:t>;</m:t>
                        </m:r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altLang="de-DE" sz="2400" dirty="0" smtClean="0"/>
                  <a:t>. </a:t>
                </a:r>
                <a:endParaRPr lang="de-DE" altLang="de-DE" sz="24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762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Substitution</a:t>
                </a:r>
                <a:endParaRPr lang="de-DE" altLang="de-DE" sz="2800" b="1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Formale Notation nach Leibniz: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de-DE" sz="28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1" y="2805773"/>
            <a:ext cx="7657823" cy="33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 smtClean="0"/>
              <a:t>Integration durch Substitution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Anwendung auf Integranden der Form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(verkettete Funktion) mal (innere Ableitung)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(verkettete Funktion) mal </a:t>
            </a:r>
            <a:br>
              <a:rPr lang="de-DE" altLang="de-DE" sz="2400" dirty="0" smtClean="0"/>
            </a:br>
            <a:r>
              <a:rPr lang="de-DE" altLang="de-DE" sz="2400" dirty="0" smtClean="0"/>
              <a:t>			(innere Ableitung bis auf Vorfaktor)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 smtClean="0"/>
          </a:p>
          <a:p>
            <a:pPr eaLnBrk="1" hangingPunct="1"/>
            <a:r>
              <a:rPr lang="de-DE" altLang="de-DE" sz="2400" b="1" dirty="0" smtClean="0"/>
              <a:t>Vernetzung</a:t>
            </a:r>
          </a:p>
          <a:p>
            <a:pPr eaLnBrk="1" hangingPunct="1"/>
            <a:r>
              <a:rPr lang="de-DE" altLang="de-DE" sz="2400" dirty="0" smtClean="0"/>
              <a:t>Lineare Substitution und logarithmische Integration können </a:t>
            </a:r>
          </a:p>
          <a:p>
            <a:pPr eaLnBrk="1" hangingPunct="1"/>
            <a:r>
              <a:rPr lang="de-DE" altLang="de-DE" sz="2400" dirty="0" smtClean="0"/>
              <a:t>ebenfalls in formaler Notation geschrieben werden.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Einige Integrale lassen sich partiell und mit Substitution lösen.</a:t>
            </a:r>
            <a:endParaRPr lang="de-DE" altLang="de-DE" sz="24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655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Substitution der Integrations-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Variablen</a:t>
                </a:r>
                <a:endParaRPr lang="de-DE" altLang="de-DE" sz="2800" b="1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 Formel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de-DE" sz="240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sz="24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40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𝑢</m:t>
                        </m:r>
                      </m:e>
                    </m:nary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wird „in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u</a:t>
                </a:r>
                <a:r>
                  <a:rPr lang="de-DE" altLang="de-DE" sz="2400" dirty="0" smtClean="0">
                    <a:sym typeface="Symbol" panose="05050102010706020507" pitchFamily="18" charset="2"/>
                  </a:rPr>
                  <a:t>mgekehrter Richtung“ verwendet:</a:t>
                </a:r>
              </a:p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de-DE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de-DE" sz="240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  <m:f>
                                <m:f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e-DE" sz="2400" b="0" i="0" smtClean="0">
                                      <a:latin typeface="Cambria Math"/>
                                    </a:rPr>
                                    <m:t>d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DE" sz="2400" b="0" i="0" smtClean="0">
                                      <a:latin typeface="Cambria Math"/>
                                    </a:rPr>
                                    <m:t>d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r>
                            <a:rPr lang="de-D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</m:e>
                      </m:nary>
                      <m:r>
                        <a:rPr lang="de-DE" sz="240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)</m:t>
                          </m:r>
                        </m:sup>
                        <m:e>
                          <m:r>
                            <a:rPr lang="de-DE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4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de-D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sz="2400" i="1">
                              <a:latin typeface="Cambria Math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/>
              <p14:cNvContentPartPr/>
              <p14:nvPr/>
            </p14:nvContentPartPr>
            <p14:xfrm>
              <a:off x="594975" y="4836112"/>
              <a:ext cx="1555920" cy="2800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295" y="4824232"/>
                <a:ext cx="15879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/>
              <p14:cNvContentPartPr/>
              <p14:nvPr/>
            </p14:nvContentPartPr>
            <p14:xfrm>
              <a:off x="594975" y="5546032"/>
              <a:ext cx="113400" cy="17532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655" y="5533792"/>
                <a:ext cx="1382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/>
              <p14:cNvContentPartPr/>
              <p14:nvPr/>
            </p14:nvContentPartPr>
            <p14:xfrm>
              <a:off x="793695" y="5597512"/>
              <a:ext cx="159120" cy="1249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295" y="5584912"/>
                <a:ext cx="1785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/>
              <p14:cNvContentPartPr/>
              <p14:nvPr/>
            </p14:nvContentPartPr>
            <p14:xfrm>
              <a:off x="942015" y="5440192"/>
              <a:ext cx="190800" cy="2692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415" y="5428312"/>
                <a:ext cx="212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/>
              <p14:cNvContentPartPr/>
              <p14:nvPr/>
            </p14:nvContentPartPr>
            <p14:xfrm>
              <a:off x="1230375" y="5592112"/>
              <a:ext cx="188640" cy="1144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8135" y="5580232"/>
                <a:ext cx="213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/>
              <p14:cNvContentPartPr/>
              <p14:nvPr/>
            </p14:nvContentPartPr>
            <p14:xfrm>
              <a:off x="1484175" y="5574832"/>
              <a:ext cx="186480" cy="13824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2655" y="5562232"/>
                <a:ext cx="204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/>
              <p14:cNvContentPartPr/>
              <p14:nvPr/>
            </p14:nvContentPartPr>
            <p14:xfrm>
              <a:off x="1748775" y="5566192"/>
              <a:ext cx="78840" cy="1227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6175" y="5551432"/>
                <a:ext cx="100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/>
              <p14:cNvContentPartPr/>
              <p14:nvPr/>
            </p14:nvContentPartPr>
            <p14:xfrm>
              <a:off x="2005815" y="5348752"/>
              <a:ext cx="36360" cy="21708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5375" y="5333632"/>
                <a:ext cx="61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/>
              <p14:cNvContentPartPr/>
              <p14:nvPr/>
            </p14:nvContentPartPr>
            <p14:xfrm>
              <a:off x="2038935" y="5718472"/>
              <a:ext cx="25560" cy="158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25975" y="5709112"/>
                <a:ext cx="53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/>
              <p14:cNvContentPartPr/>
              <p14:nvPr/>
            </p14:nvContentPartPr>
            <p14:xfrm>
              <a:off x="6325815" y="4530472"/>
              <a:ext cx="1689120" cy="20880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12135" y="4512112"/>
                <a:ext cx="1721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/>
              <p14:cNvContentPartPr/>
              <p14:nvPr/>
            </p14:nvContentPartPr>
            <p14:xfrm>
              <a:off x="6504015" y="4859512"/>
              <a:ext cx="34200" cy="1785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89255" y="4847632"/>
                <a:ext cx="61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/>
              <p14:cNvContentPartPr/>
              <p14:nvPr/>
            </p14:nvContentPartPr>
            <p14:xfrm>
              <a:off x="6435615" y="4851232"/>
              <a:ext cx="215640" cy="972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3375" y="4837912"/>
                <a:ext cx="235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/>
              <p14:cNvContentPartPr/>
              <p14:nvPr/>
            </p14:nvContentPartPr>
            <p14:xfrm>
              <a:off x="6467295" y="4939792"/>
              <a:ext cx="112680" cy="900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55415" y="4927912"/>
                <a:ext cx="133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/>
              <p14:cNvContentPartPr/>
              <p14:nvPr/>
            </p14:nvContentPartPr>
            <p14:xfrm>
              <a:off x="6663135" y="4966072"/>
              <a:ext cx="179280" cy="10224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0895" y="4954912"/>
                <a:ext cx="199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/>
              <p14:cNvContentPartPr/>
              <p14:nvPr/>
            </p14:nvContentPartPr>
            <p14:xfrm>
              <a:off x="6883455" y="4968952"/>
              <a:ext cx="124920" cy="8316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71935" y="4957792"/>
                <a:ext cx="143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/>
              <p14:cNvContentPartPr/>
              <p14:nvPr/>
            </p14:nvContentPartPr>
            <p14:xfrm>
              <a:off x="7084695" y="4846552"/>
              <a:ext cx="142200" cy="20772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70295" y="4834672"/>
                <a:ext cx="162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/>
              <p14:cNvContentPartPr/>
              <p14:nvPr/>
            </p14:nvContentPartPr>
            <p14:xfrm>
              <a:off x="7288095" y="4855552"/>
              <a:ext cx="19440" cy="18396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8735" y="4842952"/>
                <a:ext cx="41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/>
              <p14:cNvContentPartPr/>
              <p14:nvPr/>
            </p14:nvContentPartPr>
            <p14:xfrm>
              <a:off x="7254255" y="4962832"/>
              <a:ext cx="115200" cy="8316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42015" y="4949872"/>
                <a:ext cx="133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Freihand 24"/>
              <p14:cNvContentPartPr/>
              <p14:nvPr/>
            </p14:nvContentPartPr>
            <p14:xfrm>
              <a:off x="7444335" y="4882192"/>
              <a:ext cx="1080" cy="396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33895" y="4871752"/>
                <a:ext cx="21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Freihand 25"/>
              <p14:cNvContentPartPr/>
              <p14:nvPr/>
            </p14:nvContentPartPr>
            <p14:xfrm>
              <a:off x="7444695" y="4980472"/>
              <a:ext cx="94680" cy="6804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55" y="4967512"/>
                <a:ext cx="119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Freihand 26"/>
              <p14:cNvContentPartPr/>
              <p14:nvPr/>
            </p14:nvContentPartPr>
            <p14:xfrm>
              <a:off x="7630095" y="4976152"/>
              <a:ext cx="85680" cy="8208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17495" y="4963912"/>
                <a:ext cx="112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Freihand 27"/>
              <p14:cNvContentPartPr/>
              <p14:nvPr/>
            </p14:nvContentPartPr>
            <p14:xfrm>
              <a:off x="7967055" y="4978312"/>
              <a:ext cx="15120" cy="6588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52295" y="4963912"/>
                <a:ext cx="44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Freihand 28"/>
              <p14:cNvContentPartPr/>
              <p14:nvPr/>
            </p14:nvContentPartPr>
            <p14:xfrm>
              <a:off x="7998735" y="4888672"/>
              <a:ext cx="360" cy="1980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7215" y="4877152"/>
                <a:ext cx="23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Freihand 29"/>
              <p14:cNvContentPartPr/>
              <p14:nvPr/>
            </p14:nvContentPartPr>
            <p14:xfrm>
              <a:off x="8042655" y="4981192"/>
              <a:ext cx="80640" cy="8568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29695" y="4968592"/>
                <a:ext cx="108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/>
              <p14:cNvContentPartPr/>
              <p14:nvPr/>
            </p14:nvContentPartPr>
            <p14:xfrm>
              <a:off x="8344335" y="4950592"/>
              <a:ext cx="135000" cy="12096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28495" y="4936192"/>
                <a:ext cx="164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Freihand 31"/>
              <p14:cNvContentPartPr/>
              <p14:nvPr/>
            </p14:nvContentPartPr>
            <p14:xfrm>
              <a:off x="5548215" y="5089912"/>
              <a:ext cx="3168360" cy="26712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34175" y="5069752"/>
                <a:ext cx="3202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Freihand 32"/>
              <p14:cNvContentPartPr/>
              <p14:nvPr/>
            </p14:nvContentPartPr>
            <p14:xfrm>
              <a:off x="6203415" y="5519032"/>
              <a:ext cx="27720" cy="32004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85055" y="5504272"/>
                <a:ext cx="60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Freihand 33"/>
              <p14:cNvContentPartPr/>
              <p14:nvPr/>
            </p14:nvContentPartPr>
            <p14:xfrm>
              <a:off x="6365775" y="5669512"/>
              <a:ext cx="292320" cy="12852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52815" y="5655832"/>
                <a:ext cx="316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Freihand 35"/>
              <p14:cNvContentPartPr/>
              <p14:nvPr/>
            </p14:nvContentPartPr>
            <p14:xfrm>
              <a:off x="6691935" y="5589952"/>
              <a:ext cx="360" cy="1368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78615" y="5576632"/>
                <a:ext cx="27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Freihand 46"/>
              <p14:cNvContentPartPr/>
              <p14:nvPr/>
            </p14:nvContentPartPr>
            <p14:xfrm>
              <a:off x="6760335" y="5656192"/>
              <a:ext cx="222120" cy="145800"/>
            </p14:xfrm>
          </p:contentPart>
        </mc:Choice>
        <mc:Fallback xmlns="">
          <p:pic>
            <p:nvPicPr>
              <p:cNvPr id="47" name="Freihand 4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44855" y="5643232"/>
                <a:ext cx="243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Freihand 47"/>
              <p14:cNvContentPartPr/>
              <p14:nvPr/>
            </p14:nvContentPartPr>
            <p14:xfrm>
              <a:off x="6966255" y="5537392"/>
              <a:ext cx="151200" cy="248760"/>
            </p14:xfrm>
          </p:contentPart>
        </mc:Choice>
        <mc:Fallback xmlns="">
          <p:pic>
            <p:nvPicPr>
              <p:cNvPr id="48" name="Freihand 4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0055" y="5526952"/>
                <a:ext cx="1764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Freihand 48"/>
              <p14:cNvContentPartPr/>
              <p14:nvPr/>
            </p14:nvContentPartPr>
            <p14:xfrm>
              <a:off x="7176855" y="5490952"/>
              <a:ext cx="93960" cy="302760"/>
            </p14:xfrm>
          </p:contentPart>
        </mc:Choice>
        <mc:Fallback xmlns="">
          <p:pic>
            <p:nvPicPr>
              <p:cNvPr id="49" name="Freihand 4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57775" y="5475472"/>
                <a:ext cx="1188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Freihand 49"/>
              <p14:cNvContentPartPr/>
              <p14:nvPr/>
            </p14:nvContentPartPr>
            <p14:xfrm>
              <a:off x="7141935" y="5641432"/>
              <a:ext cx="115920" cy="3600"/>
            </p14:xfrm>
          </p:contentPart>
        </mc:Choice>
        <mc:Fallback xmlns="">
          <p:pic>
            <p:nvPicPr>
              <p:cNvPr id="50" name="Freihand 4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126455" y="5625592"/>
                <a:ext cx="138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Freihand 50"/>
              <p14:cNvContentPartPr/>
              <p14:nvPr/>
            </p14:nvContentPartPr>
            <p14:xfrm>
              <a:off x="7569255" y="5489512"/>
              <a:ext cx="167400" cy="203400"/>
            </p14:xfrm>
          </p:contentPart>
        </mc:Choice>
        <mc:Fallback xmlns="">
          <p:pic>
            <p:nvPicPr>
              <p:cNvPr id="51" name="Freihand 5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51255" y="5471512"/>
                <a:ext cx="2034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Freihand 51"/>
              <p14:cNvContentPartPr/>
              <p14:nvPr/>
            </p14:nvContentPartPr>
            <p14:xfrm>
              <a:off x="7529295" y="5844472"/>
              <a:ext cx="96480" cy="56160"/>
            </p14:xfrm>
          </p:contentPart>
        </mc:Choice>
        <mc:Fallback xmlns="">
          <p:pic>
            <p:nvPicPr>
              <p:cNvPr id="52" name="Freihand 5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10215" y="5832232"/>
                <a:ext cx="13248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0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400" b="1" dirty="0"/>
              <a:t>Integration durch Substitution der </a:t>
            </a:r>
            <a:r>
              <a:rPr lang="de-DE" altLang="de-DE" sz="2400" b="1" dirty="0" smtClean="0"/>
              <a:t>Integrationsvariablen</a:t>
            </a:r>
            <a:endParaRPr lang="de-DE" altLang="de-DE" sz="24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3" y="1844823"/>
            <a:ext cx="7590363" cy="44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b="1" dirty="0"/>
                  <a:t>Integration durch Substitution der </a:t>
                </a:r>
                <a:r>
                  <a:rPr lang="de-DE" altLang="de-DE" sz="2400" b="1" dirty="0" smtClean="0"/>
                  <a:t>Integrationsvariablen</a:t>
                </a:r>
                <a:endParaRPr lang="de-DE" altLang="de-DE" sz="2400" b="1" dirty="0"/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Voraussetzungen:</a:t>
                </a:r>
              </a:p>
              <a:p>
                <a:pPr eaLnBrk="1" hangingPunct="1"/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Auf dem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  <m:r>
                          <a:rPr lang="de-DE" sz="2400">
                            <a:latin typeface="Cambria Math"/>
                          </a:rPr>
                          <m:t>;</m:t>
                        </m:r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muss gelten: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f ist stetig.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 Funktion u mit dem </a:t>
                </a:r>
                <a:r>
                  <a:rPr lang="de-DE" altLang="de-DE" sz="2400" dirty="0" err="1" smtClean="0">
                    <a:sym typeface="Symbol" panose="05050102010706020507" pitchFamily="18" charset="2"/>
                  </a:rPr>
                  <a:t>Fkt.term</a:t>
                </a:r>
                <a:r>
                  <a:rPr lang="de-DE" altLang="de-DE" sz="2400" dirty="0" smtClean="0">
                    <a:sym typeface="Symbol" panose="05050102010706020507" pitchFamily="18" charset="2"/>
                  </a:rPr>
                  <a:t> u(x) ist umkehrbar.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 Umkehrfunktion x mit dem </a:t>
                </a:r>
                <a:r>
                  <a:rPr lang="de-DE" altLang="de-DE" sz="2400" dirty="0" err="1" smtClean="0">
                    <a:sym typeface="Symbol" panose="05050102010706020507" pitchFamily="18" charset="2"/>
                  </a:rPr>
                  <a:t>Fkt.term</a:t>
                </a:r>
                <a:r>
                  <a:rPr lang="de-DE" altLang="de-DE" sz="2400" dirty="0" smtClean="0">
                    <a:sym typeface="Symbol" panose="05050102010706020507" pitchFamily="18" charset="2"/>
                  </a:rPr>
                  <a:t> x(u) ist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:r>
                  <a:rPr lang="de-DE" altLang="de-DE" sz="2400" dirty="0" smtClean="0">
                    <a:sym typeface="Symbol" panose="05050102010706020507" pitchFamily="18" charset="2"/>
                  </a:rPr>
                  <a:t>differenzierbar.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 Ableitung x'(u) ist stetig.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 Verkettung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r>
                      <a:rPr lang="de-DE" sz="2400">
                        <a:latin typeface="Cambria Math"/>
                      </a:rPr>
                      <m:t>∘</m:t>
                    </m:r>
                    <m:r>
                      <a:rPr lang="de-DE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existiert.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4" t="-634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717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b="1" dirty="0" smtClean="0"/>
                  <a:t>Integration durch Substitution der Integrationsvariablen</a:t>
                </a:r>
                <a:endParaRPr lang="de-DE" altLang="de-DE" sz="2400" b="1" dirty="0"/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Schwierigster Teil des Themas: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:r>
                  <a:rPr lang="de-DE" altLang="de-DE" sz="2400" dirty="0" smtClean="0">
                    <a:sym typeface="Symbol" panose="05050102010706020507" pitchFamily="18" charset="2"/>
                  </a:rPr>
                  <a:t>Finden einer Substitution, mit der es „klappt“.</a:t>
                </a: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b="1" dirty="0" smtClean="0">
                    <a:sym typeface="Symbol" panose="05050102010706020507" pitchFamily="18" charset="2"/>
                  </a:rPr>
                  <a:t>Strategien</a:t>
                </a:r>
                <a:r>
                  <a:rPr lang="de-DE" altLang="de-DE" sz="2400" dirty="0" smtClean="0">
                    <a:sym typeface="Symbol" panose="05050102010706020507" pitchFamily="18" charset="2"/>
                  </a:rPr>
                  <a:t>: </a:t>
                </a: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Substituiere</a:t>
                </a:r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Summen im Nenner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Summen unter Wurzeln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Summen in Klammern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Trigonometrische Substitution: Terme der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40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werden durch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𝑥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𝑎</m:t>
                    </m:r>
                    <m:r>
                      <a:rPr lang="de-DE" sz="240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de-DE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4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zu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40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de-DE" sz="24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40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de-DE" sz="24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de-DE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4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079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Partialbruchzerlegung</a:t>
                </a:r>
                <a:endParaRPr lang="de-DE" altLang="de-DE" sz="2800" b="1" dirty="0"/>
              </a:p>
              <a:p>
                <a:pPr eaLnBrk="1" hangingPunct="1"/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Eigentlich keine Integrationsmethode, sondern eine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:r>
                  <a:rPr lang="de-DE" altLang="de-DE" sz="2400" dirty="0" smtClean="0">
                    <a:sym typeface="Symbol" panose="05050102010706020507" pitchFamily="18" charset="2"/>
                  </a:rPr>
                  <a:t>Vereinfachung für gebrochen-rationale Funktionen f.</a:t>
                </a: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Hat der Nenner von f ausschließlich einfache reelle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:r>
                  <a:rPr lang="de-DE" altLang="de-DE" sz="2400" dirty="0" smtClean="0">
                    <a:sym typeface="Symbol" panose="05050102010706020507" pitchFamily="18" charset="2"/>
                  </a:rPr>
                  <a:t>Nullstellen, so kann man schreiben:</a:t>
                </a: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24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400"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24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400">
                              <a:latin typeface="Cambria Math"/>
                            </a:rPr>
                            <m:t>⋅…⋅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24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  <m:r>
                            <a:rPr lang="de-DE" sz="24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  <m:r>
                            <a:rPr lang="de-DE" sz="24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240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  <m:r>
                            <a:rPr lang="de-DE" sz="24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/>
                  <a:t>g(x) ist ein Polynom von kleinerem Grad als n.</a:t>
                </a:r>
                <a:endParaRPr lang="de-DE" altLang="de-DE" sz="24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27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4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Partialbruchzerlegung</a:t>
                </a:r>
                <a:endParaRPr lang="de-DE" altLang="de-DE" sz="2800" b="1" dirty="0"/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Hat der Nenner von f eine n-fache reelle Nullstelle, </a:t>
                </a: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so kann man schreiben:</a:t>
                </a:r>
              </a:p>
              <a:p>
                <a:pPr eaLnBrk="1" hangingPunct="1"/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de-DE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de-DE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  <m:r>
                            <a:rPr lang="de-DE" sz="24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de-DE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40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de-DE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/>
                  <a:t>g(x) ist ein Polynom von kleinerem Grad als n.</a:t>
                </a:r>
              </a:p>
              <a:p>
                <a:pPr eaLnBrk="1" hangingPunct="1"/>
                <a:endParaRPr lang="de-DE" altLang="de-DE" sz="2400" dirty="0"/>
              </a:p>
              <a:p>
                <a:pPr eaLnBrk="1" hangingPunct="1"/>
                <a:r>
                  <a:rPr lang="de-DE" altLang="de-DE" sz="2400" dirty="0" smtClean="0"/>
                  <a:t>Bei einfachen und mehrfachen Nullstellen kombiniert man</a:t>
                </a:r>
                <a:br>
                  <a:rPr lang="de-DE" altLang="de-DE" sz="2400" dirty="0" smtClean="0"/>
                </a:br>
                <a:r>
                  <a:rPr lang="de-DE" altLang="de-DE" sz="2400" dirty="0" smtClean="0"/>
                  <a:t>diese beiden Ansätze.</a:t>
                </a:r>
                <a:endParaRPr lang="de-DE" altLang="de-DE" sz="24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27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267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Partialbruchzerlegung</a:t>
                </a:r>
                <a:endParaRPr lang="de-DE" altLang="de-DE" sz="2800" b="1" dirty="0"/>
              </a:p>
              <a:p>
                <a:pPr eaLnBrk="1" hangingPunct="1"/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/>
                  <a:t>Bestimmung der </a:t>
                </a:r>
                <a:r>
                  <a:rPr lang="de-DE" altLang="de-DE" sz="2400" dirty="0" err="1" smtClean="0"/>
                  <a:t>Koeeffizienten</a:t>
                </a:r>
                <a:r>
                  <a:rPr lang="de-DE" alt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altLang="de-DE" sz="2400" dirty="0" smtClean="0"/>
                  <a:t>:</a:t>
                </a:r>
                <a:endParaRPr lang="de-DE" altLang="de-DE" sz="2400" dirty="0"/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Durchmultiplizieren mit dem Nenner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Ordnen nach Potenzen von x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err="1" smtClean="0"/>
                  <a:t>Koeffizientenvergleich</a:t>
                </a:r>
                <a:r>
                  <a:rPr lang="de-DE" altLang="de-DE" sz="2400" dirty="0" smtClean="0"/>
                  <a:t> liefert LGS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Lösen des LGS (Ist eindeutig lösbar!)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eaLnBrk="1" hangingPunct="1"/>
                <a:r>
                  <a:rPr lang="de-DE" altLang="de-DE" sz="2400" dirty="0" smtClean="0"/>
                  <a:t>Vor Anwendung der Partialbruchzerlegung: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Falls Zählergrad höher als </a:t>
                </a:r>
                <a:r>
                  <a:rPr lang="de-DE" altLang="de-DE" sz="2400" dirty="0" err="1" smtClean="0"/>
                  <a:t>Nennergrad</a:t>
                </a:r>
                <a:r>
                  <a:rPr lang="de-DE" altLang="de-DE" sz="2400" dirty="0" smtClean="0"/>
                  <a:t>: Polynomdivision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Nullstellen des Nenners bestimmen</a:t>
                </a:r>
                <a:endParaRPr lang="de-DE" altLang="de-DE" sz="24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19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050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smtClean="0"/>
              <a:t>Integrationstechniken</a:t>
            </a:r>
            <a:endParaRPr lang="de-DE" altLang="de-DE" sz="2400" b="1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Rectangle 19">
            <a:extLst>
              <a:ext uri="{FF2B5EF4-FFF2-40B4-BE49-F238E27FC236}">
                <a16:creationId xmlns:a16="http://schemas.microsoft.com/office/drawing/2014/main" xmlns="" id="{AAD4D115-DDBC-40EE-B280-7FE494991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3200" b="1" dirty="0"/>
              <a:t>Gliederung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Bildungsplan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Fachlicher Hintergrund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Unterrichtsgang</a:t>
            </a:r>
          </a:p>
          <a:p>
            <a:pPr marL="571500" indent="-5715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altLang="de-DE" sz="3200" dirty="0">
                <a:sym typeface="Symbol" panose="05050102010706020507" pitchFamily="18" charset="2"/>
              </a:rPr>
              <a:t>Fazit</a:t>
            </a: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9740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Unterrichtsgang</a:t>
            </a:r>
            <a:endParaRPr lang="de-DE" altLang="de-DE" sz="2800" b="1" dirty="0"/>
          </a:p>
          <a:p>
            <a:pPr lvl="1" eaLnBrk="1" hangingPunct="1">
              <a:spcAft>
                <a:spcPts val="600"/>
              </a:spcAft>
            </a:pPr>
            <a:r>
              <a:rPr lang="de-DE" altLang="de-DE" sz="2400" dirty="0">
                <a:sym typeface="Symbol" panose="05050102010706020507" pitchFamily="18" charset="2"/>
              </a:rPr>
              <a:t>8</a:t>
            </a:r>
            <a:r>
              <a:rPr lang="de-DE" altLang="de-DE" sz="2400" dirty="0" smtClean="0">
                <a:sym typeface="Symbol" panose="05050102010706020507" pitchFamily="18" charset="2"/>
              </a:rPr>
              <a:t> Doppelstunden</a:t>
            </a: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20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xmlns="" id="{AF304012-6BD9-4781-9E88-836072F84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1339"/>
              </p:ext>
            </p:extLst>
          </p:nvPr>
        </p:nvGraphicFramePr>
        <p:xfrm>
          <a:off x="505381" y="2636912"/>
          <a:ext cx="8170687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86899">
                  <a:extLst>
                    <a:ext uri="{9D8B030D-6E8A-4147-A177-3AD203B41FA5}">
                      <a16:colId xmlns:a16="http://schemas.microsoft.com/office/drawing/2014/main" xmlns="" val="2922009884"/>
                    </a:ext>
                  </a:extLst>
                </a:gridCol>
                <a:gridCol w="1583788">
                  <a:extLst>
                    <a:ext uri="{9D8B030D-6E8A-4147-A177-3AD203B41FA5}">
                      <a16:colId xmlns:a16="http://schemas.microsoft.com/office/drawing/2014/main" xmlns="" val="143629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Partielle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Integration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Lineare Substitution, logarithmische Integration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0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durch Substitution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56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Substitution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der Integrationsvariable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57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Stammfunktionen bestimmen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0,5 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Partialbruchzerlegung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1 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Vermischte Übungen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1 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Unterrichtsgang</a:t>
            </a:r>
            <a:endParaRPr lang="de-DE" altLang="de-DE" sz="2800" b="1" dirty="0"/>
          </a:p>
          <a:p>
            <a:pPr lvl="1" eaLnBrk="1" hangingPunct="1">
              <a:spcAft>
                <a:spcPts val="600"/>
              </a:spcAft>
            </a:pPr>
            <a:r>
              <a:rPr lang="de-DE" altLang="de-DE" sz="2400" dirty="0" smtClean="0">
                <a:sym typeface="Symbol" panose="05050102010706020507" pitchFamily="18" charset="2"/>
              </a:rPr>
              <a:t>Mögliche Verkürzung auf 5 Doppelstunden</a:t>
            </a: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21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xmlns="" id="{AF304012-6BD9-4781-9E88-836072F84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98997"/>
              </p:ext>
            </p:extLst>
          </p:nvPr>
        </p:nvGraphicFramePr>
        <p:xfrm>
          <a:off x="509827" y="2852936"/>
          <a:ext cx="8170687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86899">
                  <a:extLst>
                    <a:ext uri="{9D8B030D-6E8A-4147-A177-3AD203B41FA5}">
                      <a16:colId xmlns:a16="http://schemas.microsoft.com/office/drawing/2014/main" xmlns="" val="2922009884"/>
                    </a:ext>
                  </a:extLst>
                </a:gridCol>
                <a:gridCol w="1583788">
                  <a:extLst>
                    <a:ext uri="{9D8B030D-6E8A-4147-A177-3AD203B41FA5}">
                      <a16:colId xmlns:a16="http://schemas.microsoft.com/office/drawing/2014/main" xmlns="" val="143629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Partielle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Integration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Lineare Substitution, logarithmische Integration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0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durch Substitution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56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Substitution</a:t>
                      </a:r>
                      <a:r>
                        <a:rPr lang="de-DE" sz="2400" b="0" baseline="0" dirty="0" smtClean="0">
                          <a:solidFill>
                            <a:schemeClr val="tx1"/>
                          </a:solidFill>
                        </a:rPr>
                        <a:t> der Integrationsvariable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57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Stammfunktionen bestimmen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b="0" dirty="0" smtClean="0">
                          <a:solidFill>
                            <a:schemeClr val="tx1"/>
                          </a:solidFill>
                        </a:rPr>
                        <a:t>0,5 DS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3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Aufbau des Schülermaterials: Arbeitsblätter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		</a:t>
            </a:r>
            <a:r>
              <a:rPr lang="de-DE" altLang="de-DE" sz="2400" b="1" dirty="0" smtClean="0">
                <a:sym typeface="Symbol" panose="05050102010706020507" pitchFamily="18" charset="2"/>
              </a:rPr>
              <a:t>Variante 1: „Freiarbeit“</a:t>
            </a:r>
            <a:endParaRPr lang="de-DE" altLang="de-DE" sz="24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Erarbeitung	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Anwendung			</a:t>
            </a: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   	</a:t>
            </a:r>
            <a:r>
              <a:rPr lang="de-DE" altLang="de-DE" sz="2400" dirty="0" smtClean="0">
                <a:sym typeface="Symbol" panose="05050102010706020507" pitchFamily="18" charset="2"/>
              </a:rPr>
              <a:t>für alle kopieren</a:t>
            </a:r>
            <a:endParaRPr lang="de-DE" altLang="de-DE" sz="24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Aufgaben</a:t>
            </a:r>
            <a:endParaRPr lang="de-DE" altLang="de-DE" sz="2400" b="1" dirty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Lösungen kurz (getippt)		</a:t>
            </a:r>
            <a:r>
              <a:rPr lang="de-DE" altLang="de-DE" sz="2400" dirty="0" smtClean="0">
                <a:sym typeface="Symbol" panose="05050102010706020507" pitchFamily="18" charset="2"/>
              </a:rPr>
              <a:t>1x drucken und auslegen</a:t>
            </a:r>
            <a:endParaRPr lang="de-DE" altLang="de-DE" sz="24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Lösungen ausführlich 		</a:t>
            </a:r>
            <a:r>
              <a:rPr lang="de-DE" altLang="de-DE" sz="2400" dirty="0" smtClean="0">
                <a:sym typeface="Symbol" panose="05050102010706020507" pitchFamily="18" charset="2"/>
              </a:rPr>
              <a:t>per </a:t>
            </a:r>
            <a:r>
              <a:rPr lang="de-DE" altLang="de-DE" sz="2400" dirty="0" err="1" smtClean="0">
                <a:sym typeface="Symbol" panose="05050102010706020507" pitchFamily="18" charset="2"/>
              </a:rPr>
              <a:t>Moodle</a:t>
            </a:r>
            <a:r>
              <a:rPr lang="de-DE" altLang="de-DE" sz="2400" dirty="0" smtClean="0">
                <a:sym typeface="Symbol" panose="05050102010706020507" pitchFamily="18" charset="2"/>
              </a:rPr>
              <a:t> zur Verfügung</a:t>
            </a: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/>
            </a:r>
            <a:b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</a:b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 (handschriftlich)			</a:t>
            </a:r>
            <a:r>
              <a:rPr lang="de-DE" altLang="de-DE" sz="2400" dirty="0" smtClean="0">
                <a:sym typeface="Symbol" panose="05050102010706020507" pitchFamily="18" charset="2"/>
              </a:rPr>
              <a:t>stellen</a:t>
            </a: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	</a:t>
            </a:r>
            <a:endParaRPr lang="de-DE" altLang="de-DE" sz="2400" b="1" dirty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22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4589261" y="2780928"/>
              <a:ext cx="178920" cy="14155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5861" y="2766168"/>
                <a:ext cx="223560" cy="14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Aufbau des Schülermaterials: Arbeitsblätter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		Variante 2: „klassisch“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Erarbeitung			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Anwendung				</a:t>
            </a:r>
            <a:r>
              <a:rPr lang="de-DE" altLang="de-DE" sz="2400" dirty="0" smtClean="0">
                <a:sym typeface="Symbol" panose="05050102010706020507" pitchFamily="18" charset="2"/>
              </a:rPr>
              <a:t>Lehrermaterial</a:t>
            </a:r>
            <a:endParaRPr lang="de-DE" altLang="de-DE" sz="24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Aufgaben				</a:t>
            </a:r>
            <a:r>
              <a:rPr lang="de-DE" altLang="de-DE" sz="2400" dirty="0" smtClean="0">
                <a:sym typeface="Symbol" panose="05050102010706020507" pitchFamily="18" charset="2"/>
              </a:rPr>
              <a:t>für alle kopieren</a:t>
            </a:r>
            <a:endParaRPr lang="de-DE" altLang="de-DE" sz="2400" b="1" dirty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Lösungen kurz (getippt)		</a:t>
            </a:r>
            <a:r>
              <a:rPr lang="de-DE" altLang="de-DE" sz="2400" dirty="0" smtClean="0">
                <a:sym typeface="Symbol" panose="05050102010706020507" pitchFamily="18" charset="2"/>
              </a:rPr>
              <a:t>Lehrermaterial</a:t>
            </a:r>
            <a:endParaRPr lang="de-DE" altLang="de-DE" sz="24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Lösungen ausführlich 		</a:t>
            </a:r>
            <a:r>
              <a:rPr lang="de-DE" altLang="de-DE" sz="2400" dirty="0" smtClean="0">
                <a:sym typeface="Symbol" panose="05050102010706020507" pitchFamily="18" charset="2"/>
              </a:rPr>
              <a:t>per </a:t>
            </a:r>
            <a:r>
              <a:rPr lang="de-DE" altLang="de-DE" sz="2400" dirty="0" err="1" smtClean="0">
                <a:sym typeface="Symbol" panose="05050102010706020507" pitchFamily="18" charset="2"/>
              </a:rPr>
              <a:t>Moodle</a:t>
            </a:r>
            <a:r>
              <a:rPr lang="de-DE" altLang="de-DE" sz="2400" dirty="0" smtClean="0">
                <a:sym typeface="Symbol" panose="05050102010706020507" pitchFamily="18" charset="2"/>
              </a:rPr>
              <a:t> zur Verfügung</a:t>
            </a: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/>
            </a:r>
            <a:b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</a:b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(handschriftlich)			</a:t>
            </a:r>
            <a:r>
              <a:rPr lang="de-DE" altLang="de-DE" sz="2400" dirty="0" smtClean="0">
                <a:sym typeface="Symbol" panose="05050102010706020507" pitchFamily="18" charset="2"/>
              </a:rPr>
              <a:t>stellen</a:t>
            </a:r>
            <a:endParaRPr lang="de-DE" altLang="de-DE" sz="2400" b="1" dirty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4589261" y="2636912"/>
              <a:ext cx="281880" cy="1125431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7381" y="2624311"/>
                <a:ext cx="312480" cy="11578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5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Aufbau des Schülermaterials: Arbeitsblätter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000" b="1" dirty="0" smtClean="0">
                <a:sym typeface="Symbol" panose="05050102010706020507" pitchFamily="18" charset="2"/>
              </a:rPr>
              <a:t>Beispiel</a:t>
            </a:r>
            <a:r>
              <a:rPr lang="de-DE" altLang="de-DE" sz="2000" dirty="0" smtClean="0">
                <a:sym typeface="Symbol" panose="05050102010706020507" pitchFamily="18" charset="2"/>
              </a:rPr>
              <a:t>: Integration durch Substitution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0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  <a:hlinkClick r:id="rId3" action="ppaction://hlinkfile"/>
              </a:rPr>
              <a:t>Erarbeitung</a:t>
            </a:r>
            <a:r>
              <a:rPr lang="de-DE" altLang="de-DE" sz="20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: 	</a:t>
            </a:r>
            <a:r>
              <a:rPr lang="de-DE" altLang="de-DE" sz="2000" dirty="0" smtClean="0">
                <a:sym typeface="Symbol" panose="05050102010706020507" pitchFamily="18" charset="2"/>
              </a:rPr>
              <a:t>Herleitung aus Kettenregel: Formel „mit Lücken“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000" dirty="0" smtClean="0">
                <a:sym typeface="Symbol" panose="05050102010706020507" pitchFamily="18" charset="2"/>
              </a:rPr>
              <a:t>Beispiel: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1800"/>
              </a:spcAft>
            </a:pPr>
            <a:endParaRPr lang="de-DE" altLang="de-DE" sz="2400" dirty="0" smtClean="0">
              <a:sym typeface="Symbol" panose="05050102010706020507" pitchFamily="18" charset="2"/>
            </a:endParaRPr>
          </a:p>
          <a:p>
            <a:pPr marL="5715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>
              <a:sym typeface="Wingdings" panose="05000000000000000000" pitchFamily="2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de-DE" altLang="de-DE" sz="2000" dirty="0" smtClean="0">
                <a:sym typeface="Wingdings" panose="05000000000000000000" pitchFamily="2" charset="2"/>
              </a:rPr>
              <a:t>Formale Notation nach Leibniz: vorgerechnetes Beispiel in Farbe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8" y="3501008"/>
            <a:ext cx="81231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Aufbau des Schülermaterials: Arbeitsblätter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000" b="1" dirty="0" smtClean="0">
                <a:sym typeface="Symbol" panose="05050102010706020507" pitchFamily="18" charset="2"/>
              </a:rPr>
              <a:t>Beispiel</a:t>
            </a:r>
            <a:r>
              <a:rPr lang="de-DE" altLang="de-DE" sz="2000" dirty="0" smtClean="0">
                <a:sym typeface="Symbol" panose="05050102010706020507" pitchFamily="18" charset="2"/>
              </a:rPr>
              <a:t>: Integration durch Substitution</a:t>
            </a:r>
          </a:p>
          <a:p>
            <a:pPr eaLnBrk="1" hangingPunct="1">
              <a:spcAft>
                <a:spcPts val="1800"/>
              </a:spcAft>
            </a:pPr>
            <a:r>
              <a:rPr lang="de-DE" altLang="de-DE" sz="20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  <a:hlinkClick r:id="rId3" action="ppaction://hlinkfile"/>
              </a:rPr>
              <a:t>Anwendung</a:t>
            </a:r>
            <a:r>
              <a:rPr lang="de-DE" altLang="de-DE" sz="2000" b="1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: 	</a:t>
            </a:r>
            <a:r>
              <a:rPr lang="de-DE" altLang="de-DE" sz="2000" dirty="0" smtClean="0">
                <a:sym typeface="Symbol" panose="05050102010706020507" pitchFamily="18" charset="2"/>
              </a:rPr>
              <a:t>Formel gegeben (zur Kontrolle der Erarbeitung)</a:t>
            </a:r>
            <a:endParaRPr lang="de-DE" altLang="de-DE" sz="2000" b="1" dirty="0" smtClean="0">
              <a:solidFill>
                <a:schemeClr val="accent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de-DE" altLang="de-DE" sz="2000" dirty="0" smtClean="0">
                <a:sym typeface="Wingdings" panose="05000000000000000000" pitchFamily="2" charset="2"/>
              </a:rPr>
              <a:t>Hinweis: Lösen Sie Aufgabe 1 mit der Formel.</a:t>
            </a: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de-DE" altLang="de-DE" sz="2000" dirty="0" smtClean="0">
                <a:sym typeface="Wingdings" panose="05000000000000000000" pitchFamily="2" charset="2"/>
              </a:rPr>
              <a:t>Integranden mit fehlendem Vorfaktor: Beispiel einer formalen </a:t>
            </a:r>
            <a:br>
              <a:rPr lang="de-DE" altLang="de-DE" sz="2000" dirty="0" smtClean="0">
                <a:sym typeface="Wingdings" panose="05000000000000000000" pitchFamily="2" charset="2"/>
              </a:rPr>
            </a:br>
            <a:r>
              <a:rPr lang="de-DE" altLang="de-DE" sz="2000" dirty="0" smtClean="0">
                <a:sym typeface="Wingdings" panose="05000000000000000000" pitchFamily="2" charset="2"/>
              </a:rPr>
              <a:t>Notation in Farbe vorgerechnet. </a:t>
            </a:r>
            <a:r>
              <a:rPr lang="de-DE" altLang="de-DE" sz="2000" dirty="0">
                <a:sym typeface="Wingdings" panose="05000000000000000000" pitchFamily="2" charset="2"/>
              </a:rPr>
              <a:t/>
            </a:r>
            <a:br>
              <a:rPr lang="de-DE" altLang="de-DE" sz="2000" dirty="0">
                <a:sym typeface="Wingdings" panose="05000000000000000000" pitchFamily="2" charset="2"/>
              </a:rPr>
            </a:br>
            <a:r>
              <a:rPr lang="de-DE" altLang="de-DE" sz="2000" dirty="0" smtClean="0">
                <a:sym typeface="Wingdings" panose="05000000000000000000" pitchFamily="2" charset="2"/>
              </a:rPr>
              <a:t>Hinweis: Lösen Sie Aufgabe 2 so. (Substitution angegeben)</a:t>
            </a: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de-DE" altLang="de-DE" sz="2000" dirty="0" smtClean="0">
                <a:sym typeface="Wingdings" panose="05000000000000000000" pitchFamily="2" charset="2"/>
              </a:rPr>
              <a:t>Tipp zum Finden der Substitutionen für Aufgabe 3</a:t>
            </a: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de-DE" altLang="de-DE" sz="2000" dirty="0" smtClean="0">
                <a:sym typeface="Wingdings" panose="05000000000000000000" pitchFamily="2" charset="2"/>
              </a:rPr>
              <a:t>Je eine Aufgabe zu linearer und logarithmischer Substitution</a:t>
            </a:r>
          </a:p>
          <a:p>
            <a:pPr marL="457200" indent="-45720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de-DE" altLang="de-DE" sz="2000" dirty="0" smtClean="0">
                <a:sym typeface="Wingdings" panose="05000000000000000000" pitchFamily="2" charset="2"/>
              </a:rPr>
              <a:t>Hinweis: Lösen Sie Aufgabe 4 zweimal: partiell </a:t>
            </a:r>
            <a:r>
              <a:rPr lang="de-DE" altLang="de-DE" sz="2000" dirty="0">
                <a:sym typeface="Wingdings" panose="05000000000000000000" pitchFamily="2" charset="2"/>
              </a:rPr>
              <a:t>&amp;</a:t>
            </a:r>
            <a:r>
              <a:rPr lang="de-DE" altLang="de-DE" sz="2000" dirty="0" smtClean="0">
                <a:sym typeface="Wingdings" panose="05000000000000000000" pitchFamily="2" charset="2"/>
              </a:rPr>
              <a:t> Substitution 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138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de-DE" altLang="de-DE" sz="2400" b="1" dirty="0" smtClean="0">
                <a:sym typeface="Symbol" panose="05050102010706020507" pitchFamily="18" charset="2"/>
              </a:rPr>
              <a:t>Aufbau des Lehrermaterials: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Übersicht: Inhalte der </a:t>
            </a:r>
            <a:r>
              <a:rPr lang="de-DE" altLang="de-DE" sz="2400" dirty="0" err="1" smtClean="0"/>
              <a:t>DStd</a:t>
            </a:r>
            <a:r>
              <a:rPr lang="de-DE" altLang="de-DE" sz="2400" dirty="0" smtClean="0"/>
              <a:t>. mit Verlinkung auf die </a:t>
            </a:r>
            <a:br>
              <a:rPr lang="de-DE" altLang="de-DE" sz="2400" dirty="0" smtClean="0"/>
            </a:br>
            <a:r>
              <a:rPr lang="de-DE" altLang="de-DE" sz="2400" dirty="0" smtClean="0"/>
              <a:t>Schüler-Arbeitsblätter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Didaktische Hinweise (zum ganzen Thema)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diese Präsentation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4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Hinweise zur partiellen Integration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Hinweise zur Substitution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Hinweise zur Partialbruchzerlegung</a:t>
            </a:r>
          </a:p>
          <a:p>
            <a:pPr marL="1314450" lvl="1" indent="-571500" eaLnBrk="1" hangingPunct="1">
              <a:buFont typeface="Wingdings" panose="05000000000000000000" pitchFamily="2" charset="2"/>
              <a:buChar char="Ø"/>
            </a:pPr>
            <a:r>
              <a:rPr lang="de-DE" altLang="de-DE" sz="2400" dirty="0" smtClean="0"/>
              <a:t>Jeweils Fachliches und Hinweise zum Unterricht</a:t>
            </a:r>
            <a:endParaRPr lang="de-DE" altLang="de-DE" sz="24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915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>
                <a:sym typeface="Symbol" panose="05050102010706020507" pitchFamily="18" charset="2"/>
              </a:rPr>
              <a:t>Fazit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Das Thema macht den </a:t>
            </a:r>
            <a:r>
              <a:rPr lang="de-DE" altLang="de-DE" sz="2400" dirty="0" err="1" smtClean="0">
                <a:sym typeface="Wingdings" panose="05000000000000000000" pitchFamily="2" charset="2"/>
              </a:rPr>
              <a:t>SuS</a:t>
            </a:r>
            <a:r>
              <a:rPr lang="de-DE" altLang="de-DE" sz="2400" dirty="0" smtClean="0">
                <a:sym typeface="Wingdings" panose="05000000000000000000" pitchFamily="2" charset="2"/>
              </a:rPr>
              <a:t> Spaß, vor allem bei der </a:t>
            </a:r>
            <a:br>
              <a:rPr lang="de-DE" altLang="de-DE" sz="2400" dirty="0" smtClean="0">
                <a:sym typeface="Wingdings" panose="05000000000000000000" pitchFamily="2" charset="2"/>
              </a:rPr>
            </a:br>
            <a:r>
              <a:rPr lang="de-DE" altLang="de-DE" sz="2400" dirty="0" smtClean="0">
                <a:sym typeface="Wingdings" panose="05000000000000000000" pitchFamily="2" charset="2"/>
              </a:rPr>
              <a:t>Substitution (schwere Integrale „in Luft auflösen“)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Es weitet den Blick über ein LF-Thema hinaus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Es wird in allen Vorlesungen und Prüfungen der </a:t>
            </a:r>
            <a:br>
              <a:rPr lang="de-DE" altLang="de-DE" sz="2400" dirty="0" smtClean="0">
                <a:sym typeface="Wingdings" panose="05000000000000000000" pitchFamily="2" charset="2"/>
              </a:rPr>
            </a:br>
            <a:r>
              <a:rPr lang="de-DE" altLang="de-DE" sz="2400" dirty="0" smtClean="0">
                <a:sym typeface="Wingdings" panose="05000000000000000000" pitchFamily="2" charset="2"/>
              </a:rPr>
              <a:t>Höheren Mathematik benötigt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Unterrichtsmaterialien zur Selbsterarbeitung </a:t>
            </a:r>
            <a:r>
              <a:rPr lang="de-DE" altLang="de-DE" sz="2400" dirty="0">
                <a:sym typeface="Wingdings" panose="05000000000000000000" pitchFamily="2" charset="2"/>
              </a:rPr>
              <a:t/>
            </a:r>
            <a:br>
              <a:rPr lang="de-DE" altLang="de-DE" sz="2400" dirty="0">
                <a:sym typeface="Wingdings" panose="05000000000000000000" pitchFamily="2" charset="2"/>
              </a:rPr>
            </a:br>
            <a:r>
              <a:rPr lang="de-DE" altLang="de-DE" sz="2400" dirty="0" smtClean="0">
                <a:sym typeface="Wingdings" panose="05000000000000000000" pitchFamily="2" charset="2"/>
              </a:rPr>
              <a:t>z.B. für jahrgangsübergreifende Kurse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Genügend Zeit zum </a:t>
            </a:r>
            <a:r>
              <a:rPr lang="de-DE" altLang="de-DE" sz="2400" smtClean="0">
                <a:sym typeface="Wingdings" panose="05000000000000000000" pitchFamily="2" charset="2"/>
              </a:rPr>
              <a:t>Üben einplanen!</a:t>
            </a:r>
            <a:endParaRPr lang="de-DE" altLang="de-DE" sz="2400" dirty="0" smtClean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Wingdings" panose="05000000000000000000" pitchFamily="2" charset="2"/>
              </a:rPr>
              <a:t>Kürzungsmöglichkeiten </a:t>
            </a: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27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5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3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149" name="Rectangle 19">
            <a:extLst>
              <a:ext uri="{FF2B5EF4-FFF2-40B4-BE49-F238E27FC236}">
                <a16:creationId xmlns:a16="http://schemas.microsoft.com/office/drawing/2014/main" xmlns="" id="{EBA03417-4705-48B5-8884-04FD071C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5" y="1506405"/>
            <a:ext cx="8482012" cy="467995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722293" y="5592901"/>
            <a:ext cx="777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Freestyle Script" panose="030804020302050B0404" pitchFamily="66" charset="0"/>
              </a:rPr>
              <a:t>Ableiten ist ein Handwerk – und Integrieren eine Kunst!</a:t>
            </a:r>
            <a:endParaRPr lang="de-DE" sz="4000" dirty="0">
              <a:latin typeface="Freestyle Script" panose="030804020302050B04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96" y="1556792"/>
            <a:ext cx="4629930" cy="22895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96" y="3913544"/>
            <a:ext cx="4532669" cy="1536700"/>
          </a:xfrm>
          <a:prstGeom prst="rect">
            <a:avLst/>
          </a:prstGeom>
        </p:spPr>
      </p:pic>
      <p:sp>
        <p:nvSpPr>
          <p:cNvPr id="151" name="Ellipse 150">
            <a:extLst>
              <a:ext uri="{FF2B5EF4-FFF2-40B4-BE49-F238E27FC236}">
                <a16:creationId xmlns:a16="http://schemas.microsoft.com/office/drawing/2014/main" xmlns="" id="{0143600A-AC4F-4894-8D9A-DBF9E32B71A5}"/>
              </a:ext>
            </a:extLst>
          </p:cNvPr>
          <p:cNvSpPr/>
          <p:nvPr/>
        </p:nvSpPr>
        <p:spPr>
          <a:xfrm>
            <a:off x="3604761" y="5010874"/>
            <a:ext cx="2738906" cy="439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4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6814"/>
              </p:ext>
            </p:extLst>
          </p:nvPr>
        </p:nvGraphicFramePr>
        <p:xfrm>
          <a:off x="1509459" y="1628800"/>
          <a:ext cx="6096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Mathematik Leistungsfach</a:t>
                      </a:r>
                      <a:endParaRPr lang="de-DE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Vertiefungskurs Mathematik</a:t>
                      </a:r>
                      <a:endParaRPr lang="de-DE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Partielle Integration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Summen-,</a:t>
                      </a:r>
                      <a:r>
                        <a:rPr lang="de-DE" baseline="0" dirty="0" smtClean="0"/>
                        <a:t> Faktorregel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Logarithmische</a:t>
                      </a:r>
                      <a:r>
                        <a:rPr lang="de-DE" baseline="0" dirty="0" smtClean="0"/>
                        <a:t> Integration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Lineare 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Substitution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Integralfunktion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Substitution der Integrationsvariable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Hauptsatz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Partialbruchzerlegung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Anwendungen (!)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Stammfunktionen finden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475656" y="49411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Grundverständnis</a:t>
            </a:r>
          </a:p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Anwendungsorientierung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64571" y="4941167"/>
            <a:ext cx="330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Integrationstechniken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48255" y="1429434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de-DE" altLang="de-DE" dirty="0"/>
          </a:p>
          <a:p>
            <a:pPr eaLnBrk="1" hangingPunct="1">
              <a:spcAft>
                <a:spcPts val="600"/>
              </a:spcAft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5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74" name="Rectangle 19"/>
          <p:cNvSpPr>
            <a:spLocks noChangeArrowheads="1"/>
          </p:cNvSpPr>
          <p:nvPr/>
        </p:nvSpPr>
        <p:spPr bwMode="auto">
          <a:xfrm>
            <a:off x="346498" y="1429433"/>
            <a:ext cx="8482012" cy="4756921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2800" b="1" dirty="0" smtClean="0"/>
              <a:t>Begründung für die Schwerpunktsetzung</a:t>
            </a:r>
            <a:endParaRPr lang="de-DE" altLang="de-DE" sz="2800" b="1" dirty="0"/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Symbol" panose="05050102010706020507" pitchFamily="18" charset="2"/>
              </a:rPr>
              <a:t>Guter Zugang, da Thema im LF und BF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Symbol" panose="05050102010706020507" pitchFamily="18" charset="2"/>
              </a:rPr>
              <a:t>Weitet den Blick über das LF/BF hinaus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Symbol" panose="05050102010706020507" pitchFamily="18" charset="2"/>
              </a:rPr>
              <a:t>Wird in allen MINT-Studienfächern benötigt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Symbol" panose="05050102010706020507" pitchFamily="18" charset="2"/>
              </a:rPr>
              <a:t>Kommt in </a:t>
            </a:r>
            <a:r>
              <a:rPr lang="de-DE" altLang="de-DE" sz="2400" dirty="0">
                <a:sym typeface="Symbol" panose="05050102010706020507" pitchFamily="18" charset="2"/>
              </a:rPr>
              <a:t>d</a:t>
            </a:r>
            <a:r>
              <a:rPr lang="de-DE" altLang="de-DE" sz="2400" dirty="0" smtClean="0">
                <a:sym typeface="Symbol" panose="05050102010706020507" pitchFamily="18" charset="2"/>
              </a:rPr>
              <a:t>en Prüfungen der Höheren </a:t>
            </a:r>
            <a:br>
              <a:rPr lang="de-DE" altLang="de-DE" sz="2400" dirty="0" smtClean="0">
                <a:sym typeface="Symbol" panose="05050102010706020507" pitchFamily="18" charset="2"/>
              </a:rPr>
            </a:br>
            <a:r>
              <a:rPr lang="de-DE" altLang="de-DE" sz="2400" dirty="0" smtClean="0">
                <a:sym typeface="Symbol" panose="05050102010706020507" pitchFamily="18" charset="2"/>
              </a:rPr>
              <a:t>Mathematik vor</a:t>
            </a:r>
          </a:p>
          <a:p>
            <a:pPr marL="571500" indent="-5715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ym typeface="Symbol" panose="05050102010706020507" pitchFamily="18" charset="2"/>
              </a:rPr>
              <a:t>Zahlreiche Rückmeldungen ehemaliger </a:t>
            </a:r>
            <a:r>
              <a:rPr lang="de-DE" altLang="de-DE" sz="2400" dirty="0" err="1" smtClean="0">
                <a:sym typeface="Symbol" panose="05050102010706020507" pitchFamily="18" charset="2"/>
              </a:rPr>
              <a:t>vkm-SuS</a:t>
            </a:r>
            <a:r>
              <a:rPr lang="de-DE" altLang="de-DE" sz="2400" dirty="0" smtClean="0">
                <a:sym typeface="Symbol" panose="05050102010706020507" pitchFamily="18" charset="2"/>
              </a:rPr>
              <a:t>: </a:t>
            </a:r>
            <a:br>
              <a:rPr lang="de-DE" altLang="de-DE" sz="2400" dirty="0" smtClean="0">
                <a:sym typeface="Symbol" panose="05050102010706020507" pitchFamily="18" charset="2"/>
              </a:rPr>
            </a:br>
            <a:r>
              <a:rPr lang="de-DE" altLang="de-DE" sz="2400" dirty="0" smtClean="0">
                <a:sym typeface="Symbol" panose="05050102010706020507" pitchFamily="18" charset="2"/>
              </a:rPr>
              <a:t/>
            </a:r>
            <a:br>
              <a:rPr lang="de-DE" altLang="de-DE" sz="2400" dirty="0" smtClean="0">
                <a:sym typeface="Symbol" panose="05050102010706020507" pitchFamily="18" charset="2"/>
              </a:rPr>
            </a:br>
            <a:r>
              <a:rPr lang="de-DE" altLang="de-DE" sz="2800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Symbol" panose="05050102010706020507" pitchFamily="18" charset="2"/>
              </a:rPr>
              <a:t>Die wichtigsten Themen waren die komplexen </a:t>
            </a:r>
            <a:br>
              <a:rPr lang="de-DE" altLang="de-DE" sz="2800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Symbol" panose="05050102010706020507" pitchFamily="18" charset="2"/>
              </a:rPr>
            </a:br>
            <a:r>
              <a:rPr lang="de-DE" altLang="de-DE" sz="2800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sym typeface="Symbol" panose="05050102010706020507" pitchFamily="18" charset="2"/>
              </a:rPr>
              <a:t>Zahlen und die Integrationstechniken!</a:t>
            </a:r>
            <a:endParaRPr lang="de-DE" altLang="de-DE" sz="28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>
              <a:sym typeface="Symbol" panose="05050102010706020507" pitchFamily="18" charset="2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497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Partielle Integration</a:t>
                </a:r>
                <a:endParaRPr lang="de-DE" altLang="de-DE" sz="2800" b="1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Herleitung aus der Produktregel: Für die Funktion f mit 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sz="2400" dirty="0" smtClean="0"/>
                  <a:t>       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r>
                      <a:rPr lang="de-DE" sz="24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gilt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r>
                      <a:rPr lang="de-DE" sz="24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a:rPr lang="de-DE" sz="24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Integrieren der Gleichung</a:t>
                </a:r>
                <a:r>
                  <a:rPr lang="de-DE" altLang="de-DE" sz="2800" dirty="0" smtClean="0">
                    <a:sym typeface="Symbol" panose="05050102010706020507" pitchFamily="18" charset="2"/>
                  </a:rPr>
                  <a:t>: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4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40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4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400">
                            <a:latin typeface="Cambria Math"/>
                          </a:rPr>
                          <m:t>⋅</m:t>
                        </m:r>
                        <m:r>
                          <a:rPr lang="de-DE" sz="2400" i="1">
                            <a:latin typeface="Cambria Math"/>
                          </a:rPr>
                          <m:t>𝑣</m:t>
                        </m:r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40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𝑢</m:t>
                        </m:r>
                        <m:r>
                          <a:rPr lang="de-DE" sz="240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sz="24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de-DE" sz="2400" dirty="0" smtClean="0"/>
              </a:p>
              <a:p>
                <a:pPr eaLnBrk="1" hangingPunct="1">
                  <a:spcAft>
                    <a:spcPts val="600"/>
                  </a:spcAft>
                </a:pPr>
                <a:endParaRPr lang="de-DE" altLang="de-DE" sz="1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 smtClean="0">
                    <a:sym typeface="Symbol" panose="05050102010706020507" pitchFamily="18" charset="2"/>
                  </a:rPr>
                  <a:t>Einsetzen der Stammfunktion auf der linken Seite: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8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de-DE" sz="2800">
                                <a:latin typeface="Cambria Math"/>
                              </a:rPr>
                              <m:t>⋅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de-DE" sz="280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8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800">
                            <a:latin typeface="Cambria Math"/>
                          </a:rPr>
                          <m:t>⋅</m:t>
                        </m:r>
                        <m:r>
                          <a:rPr lang="de-DE" sz="2800" i="1">
                            <a:latin typeface="Cambria Math"/>
                          </a:rPr>
                          <m:t>𝑣</m:t>
                        </m:r>
                        <m:r>
                          <a:rPr lang="de-DE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80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grow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de-DE" sz="2800" i="1">
                            <a:latin typeface="Cambria Math"/>
                          </a:rPr>
                          <m:t>𝑢</m:t>
                        </m:r>
                        <m:r>
                          <a:rPr lang="de-DE" sz="280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sz="28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de-DE" altLang="de-DE" sz="24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6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2768295" y="5085592"/>
              <a:ext cx="1806480" cy="2898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2095" y="5070832"/>
                <a:ext cx="1843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/>
              <p14:cNvContentPartPr/>
              <p14:nvPr/>
            </p14:nvContentPartPr>
            <p14:xfrm>
              <a:off x="2914455" y="5660872"/>
              <a:ext cx="185040" cy="20340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7895" y="5648632"/>
                <a:ext cx="2124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/>
              <p14:cNvContentPartPr/>
              <p14:nvPr/>
            </p14:nvContentPartPr>
            <p14:xfrm>
              <a:off x="3129375" y="5732152"/>
              <a:ext cx="158040" cy="1281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4615" y="5719552"/>
                <a:ext cx="180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/>
              <p14:cNvContentPartPr/>
              <p14:nvPr/>
            </p14:nvContentPartPr>
            <p14:xfrm>
              <a:off x="3257175" y="5583112"/>
              <a:ext cx="148680" cy="2707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3135" y="5570152"/>
                <a:ext cx="1677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/>
              <p14:cNvContentPartPr/>
              <p14:nvPr/>
            </p14:nvContentPartPr>
            <p14:xfrm>
              <a:off x="3449415" y="5741152"/>
              <a:ext cx="170280" cy="1051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6815" y="5725672"/>
                <a:ext cx="198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/>
              <p14:cNvContentPartPr/>
              <p14:nvPr/>
            </p14:nvContentPartPr>
            <p14:xfrm>
              <a:off x="3733815" y="5736112"/>
              <a:ext cx="0" cy="133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Freihand 8"/>
              <p14:cNvContentPartPr/>
              <p14:nvPr/>
            </p14:nvContentPartPr>
            <p14:xfrm>
              <a:off x="3749655" y="5678872"/>
              <a:ext cx="0" cy="468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Freihand 9"/>
              <p14:cNvContentPartPr/>
              <p14:nvPr/>
            </p14:nvContentPartPr>
            <p14:xfrm>
              <a:off x="3836775" y="5728912"/>
              <a:ext cx="138240" cy="1263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24535" y="5714512"/>
                <a:ext cx="159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Freihand 10"/>
              <p14:cNvContentPartPr/>
              <p14:nvPr/>
            </p14:nvContentPartPr>
            <p14:xfrm>
              <a:off x="4037655" y="5736112"/>
              <a:ext cx="71640" cy="10656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25055" y="5723152"/>
                <a:ext cx="93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Freihand 11"/>
              <p14:cNvContentPartPr/>
              <p14:nvPr/>
            </p14:nvContentPartPr>
            <p14:xfrm>
              <a:off x="4164015" y="5733232"/>
              <a:ext cx="23760" cy="1306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49615" y="5719192"/>
                <a:ext cx="47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/>
              <p14:cNvContentPartPr/>
              <p14:nvPr/>
            </p14:nvContentPartPr>
            <p14:xfrm>
              <a:off x="4225215" y="5720992"/>
              <a:ext cx="104040" cy="31860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07215" y="5708392"/>
                <a:ext cx="1382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/>
              <p14:cNvContentPartPr/>
              <p14:nvPr/>
            </p14:nvContentPartPr>
            <p14:xfrm>
              <a:off x="4445895" y="5532712"/>
              <a:ext cx="150120" cy="25308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27895" y="5517232"/>
                <a:ext cx="184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/>
              <p14:cNvContentPartPr/>
              <p14:nvPr/>
            </p14:nvContentPartPr>
            <p14:xfrm>
              <a:off x="4518255" y="5900272"/>
              <a:ext cx="360" cy="108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98095" y="5880832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/>
              <p14:cNvContentPartPr/>
              <p14:nvPr/>
            </p14:nvContentPartPr>
            <p14:xfrm>
              <a:off x="3717255" y="5726392"/>
              <a:ext cx="79200" cy="10548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9255" y="5713072"/>
                <a:ext cx="105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/>
              <p14:cNvContentPartPr/>
              <p14:nvPr/>
            </p14:nvContentPartPr>
            <p14:xfrm>
              <a:off x="3771255" y="5594272"/>
              <a:ext cx="12960" cy="144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5055" y="5578072"/>
                <a:ext cx="45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/>
              <p14:cNvContentPartPr/>
              <p14:nvPr/>
            </p14:nvContentPartPr>
            <p14:xfrm>
              <a:off x="4187055" y="5585992"/>
              <a:ext cx="12600" cy="1872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71215" y="5570152"/>
                <a:ext cx="44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/>
              <p14:cNvContentPartPr/>
              <p14:nvPr/>
            </p14:nvContentPartPr>
            <p14:xfrm>
              <a:off x="5021175" y="5097472"/>
              <a:ext cx="1710360" cy="2286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07135" y="5079112"/>
                <a:ext cx="1742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/>
              <p14:cNvContentPartPr/>
              <p14:nvPr/>
            </p14:nvContentPartPr>
            <p14:xfrm>
              <a:off x="5379015" y="5599672"/>
              <a:ext cx="69120" cy="29160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62095" y="5586352"/>
                <a:ext cx="954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Freihand 24"/>
              <p14:cNvContentPartPr/>
              <p14:nvPr/>
            </p14:nvContentPartPr>
            <p14:xfrm>
              <a:off x="5532735" y="5726392"/>
              <a:ext cx="180720" cy="1303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16535" y="5711272"/>
                <a:ext cx="207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Freihand 25"/>
              <p14:cNvContentPartPr/>
              <p14:nvPr/>
            </p14:nvContentPartPr>
            <p14:xfrm>
              <a:off x="5793015" y="5736112"/>
              <a:ext cx="28440" cy="9756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78255" y="5722432"/>
                <a:ext cx="51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Freihand 26"/>
              <p14:cNvContentPartPr/>
              <p14:nvPr/>
            </p14:nvContentPartPr>
            <p14:xfrm>
              <a:off x="5794455" y="5629552"/>
              <a:ext cx="9360" cy="972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81855" y="5616952"/>
                <a:ext cx="30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Freihand 27"/>
              <p14:cNvContentPartPr/>
              <p14:nvPr/>
            </p14:nvContentPartPr>
            <p14:xfrm>
              <a:off x="5929095" y="5727112"/>
              <a:ext cx="174960" cy="14112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13615" y="5713792"/>
                <a:ext cx="197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Freihand 28"/>
              <p14:cNvContentPartPr/>
              <p14:nvPr/>
            </p14:nvContentPartPr>
            <p14:xfrm>
              <a:off x="6094335" y="5621632"/>
              <a:ext cx="185400" cy="18792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081015" y="5609032"/>
                <a:ext cx="207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Freihand 29"/>
              <p14:cNvContentPartPr/>
              <p14:nvPr/>
            </p14:nvContentPartPr>
            <p14:xfrm>
              <a:off x="6361455" y="5591392"/>
              <a:ext cx="39240" cy="23040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44175" y="5577352"/>
                <a:ext cx="69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/>
              <p14:cNvContentPartPr/>
              <p14:nvPr/>
            </p14:nvContentPartPr>
            <p14:xfrm>
              <a:off x="6306375" y="5714152"/>
              <a:ext cx="116640" cy="2016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90895" y="5702632"/>
                <a:ext cx="143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Freihand 31"/>
              <p14:cNvContentPartPr/>
              <p14:nvPr/>
            </p14:nvContentPartPr>
            <p14:xfrm>
              <a:off x="6601575" y="5428672"/>
              <a:ext cx="119160" cy="20844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89335" y="5411032"/>
                <a:ext cx="148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Freihand 32"/>
              <p14:cNvContentPartPr/>
              <p14:nvPr/>
            </p14:nvContentPartPr>
            <p14:xfrm>
              <a:off x="6565935" y="5800912"/>
              <a:ext cx="50400" cy="3708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49015" y="5789032"/>
                <a:ext cx="82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Freihand 33"/>
              <p14:cNvContentPartPr/>
              <p14:nvPr/>
            </p14:nvContentPartPr>
            <p14:xfrm>
              <a:off x="1356375" y="5277472"/>
              <a:ext cx="1103400" cy="14400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40895" y="5260912"/>
                <a:ext cx="1139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Freihand 54"/>
              <p14:cNvContentPartPr/>
              <p14:nvPr/>
            </p14:nvContentPartPr>
            <p14:xfrm>
              <a:off x="591735" y="5647912"/>
              <a:ext cx="171000" cy="26136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175" y="5634232"/>
                <a:ext cx="2044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6" name="Freihand 55"/>
              <p14:cNvContentPartPr/>
              <p14:nvPr/>
            </p14:nvContentPartPr>
            <p14:xfrm>
              <a:off x="816375" y="5767792"/>
              <a:ext cx="136440" cy="129960"/>
            </p14:xfrm>
          </p:contentPart>
        </mc:Choice>
        <mc:Fallback xmlns="">
          <p:pic>
            <p:nvPicPr>
              <p:cNvPr id="56" name="Freihand 5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00535" y="5753392"/>
                <a:ext cx="161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7" name="Freihand 56"/>
              <p14:cNvContentPartPr/>
              <p14:nvPr/>
            </p14:nvContentPartPr>
            <p14:xfrm>
              <a:off x="976575" y="5785072"/>
              <a:ext cx="112680" cy="10116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65775" y="5769592"/>
                <a:ext cx="133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8" name="Freihand 57"/>
              <p14:cNvContentPartPr/>
              <p14:nvPr/>
            </p14:nvContentPartPr>
            <p14:xfrm>
              <a:off x="1104375" y="5774992"/>
              <a:ext cx="137880" cy="96120"/>
            </p14:xfrm>
          </p:contentPart>
        </mc:Choice>
        <mc:Fallback xmlns="">
          <p:pic>
            <p:nvPicPr>
              <p:cNvPr id="58" name="Freihand 5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7815" y="5759872"/>
                <a:ext cx="162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9" name="Freihand 58"/>
              <p14:cNvContentPartPr/>
              <p14:nvPr/>
            </p14:nvContentPartPr>
            <p14:xfrm>
              <a:off x="1262775" y="5796232"/>
              <a:ext cx="142560" cy="7812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48375" y="5782912"/>
                <a:ext cx="164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Freihand 59"/>
              <p14:cNvContentPartPr/>
              <p14:nvPr/>
            </p14:nvContentPartPr>
            <p14:xfrm>
              <a:off x="1359615" y="5689312"/>
              <a:ext cx="186840" cy="18432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44135" y="5677432"/>
                <a:ext cx="2120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Freihand 60"/>
              <p14:cNvContentPartPr/>
              <p14:nvPr/>
            </p14:nvContentPartPr>
            <p14:xfrm>
              <a:off x="1573455" y="5765992"/>
              <a:ext cx="150840" cy="101160"/>
            </p14:xfrm>
          </p:contentPart>
        </mc:Choice>
        <mc:Fallback xmlns="">
          <p:pic>
            <p:nvPicPr>
              <p:cNvPr id="61" name="Freihand 6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6895" y="5750152"/>
                <a:ext cx="176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2" name="Freihand 61"/>
              <p14:cNvContentPartPr/>
              <p14:nvPr/>
            </p14:nvContentPartPr>
            <p14:xfrm>
              <a:off x="1743735" y="5757352"/>
              <a:ext cx="108360" cy="97920"/>
            </p14:xfrm>
          </p:contentPart>
        </mc:Choice>
        <mc:Fallback xmlns="">
          <p:pic>
            <p:nvPicPr>
              <p:cNvPr id="62" name="Freihand 6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730055" y="5743672"/>
                <a:ext cx="131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3" name="Freihand 62"/>
              <p14:cNvContentPartPr/>
              <p14:nvPr/>
            </p14:nvContentPartPr>
            <p14:xfrm>
              <a:off x="2007975" y="5674192"/>
              <a:ext cx="163440" cy="17388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93935" y="5660512"/>
                <a:ext cx="192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888" name="Freihand 37887"/>
              <p14:cNvContentPartPr/>
              <p14:nvPr/>
            </p14:nvContentPartPr>
            <p14:xfrm>
              <a:off x="2195535" y="5762392"/>
              <a:ext cx="91080" cy="100800"/>
            </p14:xfrm>
          </p:contentPart>
        </mc:Choice>
        <mc:Fallback xmlns="">
          <p:pic>
            <p:nvPicPr>
              <p:cNvPr id="37888" name="Freihand 3788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80415" y="5748712"/>
                <a:ext cx="113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7889" name="Freihand 37888"/>
              <p14:cNvContentPartPr/>
              <p14:nvPr/>
            </p14:nvContentPartPr>
            <p14:xfrm>
              <a:off x="2342055" y="5777872"/>
              <a:ext cx="75960" cy="79200"/>
            </p14:xfrm>
          </p:contentPart>
        </mc:Choice>
        <mc:Fallback xmlns="">
          <p:pic>
            <p:nvPicPr>
              <p:cNvPr id="37889" name="Freihand 3788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30175" y="5761672"/>
                <a:ext cx="95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890" name="Freihand 37889"/>
              <p14:cNvContentPartPr/>
              <p14:nvPr/>
            </p14:nvContentPartPr>
            <p14:xfrm>
              <a:off x="2555535" y="5588872"/>
              <a:ext cx="84960" cy="132480"/>
            </p14:xfrm>
          </p:contentPart>
        </mc:Choice>
        <mc:Fallback xmlns="">
          <p:pic>
            <p:nvPicPr>
              <p:cNvPr id="37890" name="Freihand 3788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40415" y="5572672"/>
                <a:ext cx="1155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891" name="Freihand 37890"/>
              <p14:cNvContentPartPr/>
              <p14:nvPr/>
            </p14:nvContentPartPr>
            <p14:xfrm>
              <a:off x="2533935" y="5842312"/>
              <a:ext cx="26640" cy="40320"/>
            </p14:xfrm>
          </p:contentPart>
        </mc:Choice>
        <mc:Fallback xmlns="">
          <p:pic>
            <p:nvPicPr>
              <p:cNvPr id="37891" name="Freihand 3789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17015" y="5826112"/>
                <a:ext cx="5976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2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62822" y="1405529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Partielle Integration</a:t>
                </a:r>
                <a:endParaRPr lang="de-DE" altLang="de-DE" sz="2800" b="1" dirty="0"/>
              </a:p>
              <a:p>
                <a:pPr eaLnBrk="1" hangingPunct="1"/>
                <a:r>
                  <a:rPr lang="de-DE" altLang="de-DE" sz="28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8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800">
                            <a:latin typeface="Cambria Math"/>
                          </a:rPr>
                          <m:t>⋅</m:t>
                        </m:r>
                        <m:r>
                          <a:rPr lang="de-DE" sz="2800" i="1">
                            <a:latin typeface="Cambria Math"/>
                          </a:rPr>
                          <m:t>𝑣</m:t>
                        </m:r>
                        <m:r>
                          <a:rPr lang="de-DE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800" b="0" i="0" smtClean="0">
                        <a:latin typeface="Cambria Math"/>
                      </a:rPr>
                      <m:t>  =</m:t>
                    </m:r>
                    <m:sSubSup>
                      <m:sSubSupPr>
                        <m:ctrlPr>
                          <a:rPr lang="de-DE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800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𝑢</m:t>
                            </m:r>
                            <m:r>
                              <a:rPr lang="de-DE" sz="2800">
                                <a:latin typeface="Cambria Math"/>
                              </a:rPr>
                              <m:t>⋅</m:t>
                            </m:r>
                            <m:r>
                              <a:rPr lang="de-DE" sz="2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de-DE" sz="2800" b="0" i="1" smtClean="0">
                        <a:latin typeface="Cambria Math"/>
                      </a:rPr>
                      <m:t>  −  </m:t>
                    </m:r>
                    <m:nary>
                      <m:naryPr>
                        <m:limLoc m:val="undOvr"/>
                        <m:grow m:val="on"/>
                        <m:ctrlPr>
                          <a:rPr lang="de-DE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8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de-DE" sz="2800" i="1">
                            <a:latin typeface="Cambria Math"/>
                          </a:rPr>
                          <m:t>𝑢</m:t>
                        </m:r>
                        <m:r>
                          <a:rPr lang="de-DE" sz="280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sz="28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DE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d</m:t>
                        </m:r>
                        <m:r>
                          <a:rPr lang="de-DE" sz="2800" i="1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endParaRPr lang="de-DE" altLang="de-DE" sz="2400" dirty="0"/>
              </a:p>
              <a:p>
                <a:pPr eaLnBrk="1" hangingPunct="1"/>
                <a:endParaRPr lang="de-DE" altLang="de-DE" sz="2800" dirty="0" smtClean="0"/>
              </a:p>
              <a:p>
                <a:pPr eaLnBrk="1" hangingPunct="1"/>
                <a:endParaRPr lang="de-DE" altLang="de-DE" sz="2800" dirty="0"/>
              </a:p>
              <a:p>
                <a:pPr eaLnBrk="1" hangingPunct="1"/>
                <a:r>
                  <a:rPr lang="de-DE" altLang="de-DE" sz="2400" b="1" dirty="0" smtClean="0"/>
                  <a:t>Anwendung auf Integranden der Form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(ganzrationale Funktion) mal (integrierbare Funktion)</a:t>
                </a:r>
                <a:br>
                  <a:rPr lang="de-DE" altLang="de-DE" sz="2400" dirty="0" smtClean="0"/>
                </a:br>
                <a:r>
                  <a:rPr lang="de-DE" altLang="de-DE" sz="2400" dirty="0" smtClean="0"/>
                  <a:t>zum Teil mehrfach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( </a:t>
                </a:r>
                <a:r>
                  <a:rPr lang="de-DE" altLang="de-DE" sz="2400" dirty="0" err="1" smtClean="0"/>
                  <a:t>ln</a:t>
                </a:r>
                <a:r>
                  <a:rPr lang="de-DE" altLang="de-DE" sz="2400" dirty="0" smtClean="0"/>
                  <a:t>(x) ) mal (ganzrationale Funktion)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(trigonometrische Funktion) mal (e-Funktion)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/>
                  <a:t>(trigonometrische Funktion) mal (trigonometrische Funktion)</a:t>
                </a:r>
                <a:br>
                  <a:rPr lang="de-DE" altLang="de-DE" sz="2400" dirty="0" smtClean="0"/>
                </a:br>
                <a:r>
                  <a:rPr lang="de-DE" altLang="de-DE" sz="2400" dirty="0" smtClean="0"/>
                  <a:t>Anwendung des trigonometrischen Pythagoras</a:t>
                </a:r>
              </a:p>
              <a:p>
                <a:pPr eaLnBrk="1" hangingPunct="1"/>
                <a:endParaRPr lang="de-DE" altLang="de-DE" sz="2400" b="1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822" y="1405529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76" t="-505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7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1200495" y="2492896"/>
              <a:ext cx="1806480" cy="28980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295" y="2478136"/>
                <a:ext cx="1843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/>
              <p14:cNvContentPartPr/>
              <p14:nvPr/>
            </p14:nvContentPartPr>
            <p14:xfrm>
              <a:off x="1346655" y="3068176"/>
              <a:ext cx="185040" cy="20340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0095" y="3055936"/>
                <a:ext cx="2124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/>
              <p14:cNvContentPartPr/>
              <p14:nvPr/>
            </p14:nvContentPartPr>
            <p14:xfrm>
              <a:off x="1561575" y="3139456"/>
              <a:ext cx="158040" cy="12816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6815" y="3126856"/>
                <a:ext cx="1803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/>
              <p14:cNvContentPartPr/>
              <p14:nvPr/>
            </p14:nvContentPartPr>
            <p14:xfrm>
              <a:off x="1689375" y="2990416"/>
              <a:ext cx="148680" cy="2707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5335" y="2977456"/>
                <a:ext cx="1677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/>
              <p14:cNvContentPartPr/>
              <p14:nvPr/>
            </p14:nvContentPartPr>
            <p14:xfrm>
              <a:off x="1881615" y="3148456"/>
              <a:ext cx="170280" cy="10512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9015" y="3132976"/>
                <a:ext cx="198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/>
              <p14:cNvContentPartPr/>
              <p14:nvPr/>
            </p14:nvContentPartPr>
            <p14:xfrm>
              <a:off x="2166015" y="3143416"/>
              <a:ext cx="0" cy="133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Freihand 8"/>
              <p14:cNvContentPartPr/>
              <p14:nvPr/>
            </p14:nvContentPartPr>
            <p14:xfrm>
              <a:off x="2181855" y="3086176"/>
              <a:ext cx="0" cy="468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Freihand 9"/>
              <p14:cNvContentPartPr/>
              <p14:nvPr/>
            </p14:nvContentPartPr>
            <p14:xfrm>
              <a:off x="2268975" y="3136216"/>
              <a:ext cx="138240" cy="1263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56735" y="3121816"/>
                <a:ext cx="159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Freihand 10"/>
              <p14:cNvContentPartPr/>
              <p14:nvPr/>
            </p14:nvContentPartPr>
            <p14:xfrm>
              <a:off x="2469855" y="3143416"/>
              <a:ext cx="71640" cy="10656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57255" y="3130456"/>
                <a:ext cx="93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Freihand 11"/>
              <p14:cNvContentPartPr/>
              <p14:nvPr/>
            </p14:nvContentPartPr>
            <p14:xfrm>
              <a:off x="2596215" y="3140536"/>
              <a:ext cx="23760" cy="1306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81815" y="3126496"/>
                <a:ext cx="47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/>
              <p14:cNvContentPartPr/>
              <p14:nvPr/>
            </p14:nvContentPartPr>
            <p14:xfrm>
              <a:off x="2657415" y="3128296"/>
              <a:ext cx="104040" cy="31860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39415" y="3115696"/>
                <a:ext cx="1382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/>
              <p14:cNvContentPartPr/>
              <p14:nvPr/>
            </p14:nvContentPartPr>
            <p14:xfrm>
              <a:off x="2149455" y="3133696"/>
              <a:ext cx="79200" cy="10548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31455" y="3120376"/>
                <a:ext cx="105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/>
              <p14:cNvContentPartPr/>
              <p14:nvPr/>
            </p14:nvContentPartPr>
            <p14:xfrm>
              <a:off x="2203455" y="3001576"/>
              <a:ext cx="12960" cy="144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87255" y="2985376"/>
                <a:ext cx="45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/>
              <p14:cNvContentPartPr/>
              <p14:nvPr/>
            </p14:nvContentPartPr>
            <p14:xfrm>
              <a:off x="2619255" y="2993296"/>
              <a:ext cx="12600" cy="1872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3415" y="2977456"/>
                <a:ext cx="44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Freihand 22"/>
              <p14:cNvContentPartPr/>
              <p14:nvPr/>
            </p14:nvContentPartPr>
            <p14:xfrm>
              <a:off x="5545774" y="2533681"/>
              <a:ext cx="1710360" cy="2286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31734" y="2515321"/>
                <a:ext cx="1742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/>
              <p14:cNvContentPartPr/>
              <p14:nvPr/>
            </p14:nvContentPartPr>
            <p14:xfrm>
              <a:off x="5903614" y="3035881"/>
              <a:ext cx="69120" cy="29160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86694" y="3022561"/>
                <a:ext cx="954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/>
              <p14:cNvContentPartPr/>
              <p14:nvPr/>
            </p14:nvContentPartPr>
            <p14:xfrm>
              <a:off x="6057334" y="3162601"/>
              <a:ext cx="180720" cy="1303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41134" y="3147481"/>
                <a:ext cx="207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Freihand 25"/>
              <p14:cNvContentPartPr/>
              <p14:nvPr/>
            </p14:nvContentPartPr>
            <p14:xfrm>
              <a:off x="6317614" y="3172321"/>
              <a:ext cx="28440" cy="9756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2854" y="3158641"/>
                <a:ext cx="51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/>
              <p14:cNvContentPartPr/>
              <p14:nvPr/>
            </p14:nvContentPartPr>
            <p14:xfrm>
              <a:off x="6319054" y="3065761"/>
              <a:ext cx="9360" cy="972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06454" y="3053161"/>
                <a:ext cx="30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/>
              <p14:cNvContentPartPr/>
              <p14:nvPr/>
            </p14:nvContentPartPr>
            <p14:xfrm>
              <a:off x="6453694" y="3163321"/>
              <a:ext cx="174960" cy="14112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38214" y="3150001"/>
                <a:ext cx="197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/>
              <p14:cNvContentPartPr/>
              <p14:nvPr/>
            </p14:nvContentPartPr>
            <p14:xfrm>
              <a:off x="6618934" y="3057841"/>
              <a:ext cx="185400" cy="18792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05614" y="3045241"/>
                <a:ext cx="207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Freihand 29"/>
              <p14:cNvContentPartPr/>
              <p14:nvPr/>
            </p14:nvContentPartPr>
            <p14:xfrm>
              <a:off x="6886054" y="3027601"/>
              <a:ext cx="39240" cy="23040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8774" y="3013561"/>
                <a:ext cx="69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/>
              <p14:cNvContentPartPr/>
              <p14:nvPr/>
            </p14:nvContentPartPr>
            <p14:xfrm>
              <a:off x="6830974" y="3150361"/>
              <a:ext cx="116640" cy="2016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15494" y="3138841"/>
                <a:ext cx="143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Freihand 31"/>
              <p14:cNvContentPartPr/>
              <p14:nvPr/>
            </p14:nvContentPartPr>
            <p14:xfrm>
              <a:off x="7126174" y="2864881"/>
              <a:ext cx="119160" cy="20844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13934" y="2847241"/>
                <a:ext cx="148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Freihand 32"/>
              <p14:cNvContentPartPr/>
              <p14:nvPr/>
            </p14:nvContentPartPr>
            <p14:xfrm>
              <a:off x="7090534" y="3237121"/>
              <a:ext cx="50400" cy="3708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73614" y="3225241"/>
                <a:ext cx="82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Freihand 33"/>
              <p14:cNvContentPartPr/>
              <p14:nvPr/>
            </p14:nvContentPartPr>
            <p14:xfrm>
              <a:off x="3701446" y="2554096"/>
              <a:ext cx="1103400" cy="14400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5966" y="2537536"/>
                <a:ext cx="1139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Freihand 54"/>
              <p14:cNvContentPartPr/>
              <p14:nvPr/>
            </p14:nvContentPartPr>
            <p14:xfrm>
              <a:off x="3596686" y="3049525"/>
              <a:ext cx="171000" cy="26136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80126" y="3035845"/>
                <a:ext cx="2044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Freihand 55"/>
              <p14:cNvContentPartPr/>
              <p14:nvPr/>
            </p14:nvContentPartPr>
            <p14:xfrm>
              <a:off x="3821326" y="3169405"/>
              <a:ext cx="136440" cy="129960"/>
            </p14:xfrm>
          </p:contentPart>
        </mc:Choice>
        <mc:Fallback xmlns="">
          <p:pic>
            <p:nvPicPr>
              <p:cNvPr id="56" name="Freihand 5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5486" y="3155005"/>
                <a:ext cx="161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Freihand 56"/>
              <p14:cNvContentPartPr/>
              <p14:nvPr/>
            </p14:nvContentPartPr>
            <p14:xfrm>
              <a:off x="3981526" y="3186685"/>
              <a:ext cx="112680" cy="10116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70726" y="3171205"/>
                <a:ext cx="133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8" name="Freihand 57"/>
              <p14:cNvContentPartPr/>
              <p14:nvPr/>
            </p14:nvContentPartPr>
            <p14:xfrm>
              <a:off x="4109326" y="3176605"/>
              <a:ext cx="137880" cy="96120"/>
            </p14:xfrm>
          </p:contentPart>
        </mc:Choice>
        <mc:Fallback xmlns="">
          <p:pic>
            <p:nvPicPr>
              <p:cNvPr id="58" name="Freihand 5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92766" y="3161485"/>
                <a:ext cx="162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9" name="Freihand 58"/>
              <p14:cNvContentPartPr/>
              <p14:nvPr/>
            </p14:nvContentPartPr>
            <p14:xfrm>
              <a:off x="4267726" y="3197845"/>
              <a:ext cx="142560" cy="7812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53326" y="3184525"/>
                <a:ext cx="164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0" name="Freihand 59"/>
              <p14:cNvContentPartPr/>
              <p14:nvPr/>
            </p14:nvContentPartPr>
            <p14:xfrm>
              <a:off x="4364566" y="3090925"/>
              <a:ext cx="186840" cy="18432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49086" y="3079045"/>
                <a:ext cx="2120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Freihand 60"/>
              <p14:cNvContentPartPr/>
              <p14:nvPr/>
            </p14:nvContentPartPr>
            <p14:xfrm>
              <a:off x="4578406" y="3167605"/>
              <a:ext cx="150840" cy="101160"/>
            </p14:xfrm>
          </p:contentPart>
        </mc:Choice>
        <mc:Fallback xmlns="">
          <p:pic>
            <p:nvPicPr>
              <p:cNvPr id="61" name="Freihand 6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61846" y="3151765"/>
                <a:ext cx="176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Freihand 61"/>
              <p14:cNvContentPartPr/>
              <p14:nvPr/>
            </p14:nvContentPartPr>
            <p14:xfrm>
              <a:off x="4748686" y="3158965"/>
              <a:ext cx="108360" cy="97920"/>
            </p14:xfrm>
          </p:contentPart>
        </mc:Choice>
        <mc:Fallback xmlns="">
          <p:pic>
            <p:nvPicPr>
              <p:cNvPr id="62" name="Freihand 6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35006" y="3145285"/>
                <a:ext cx="131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3" name="Freihand 62"/>
              <p14:cNvContentPartPr/>
              <p14:nvPr/>
            </p14:nvContentPartPr>
            <p14:xfrm>
              <a:off x="5012926" y="3075805"/>
              <a:ext cx="163440" cy="17388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998886" y="3062125"/>
                <a:ext cx="192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7888" name="Freihand 37887"/>
              <p14:cNvContentPartPr/>
              <p14:nvPr/>
            </p14:nvContentPartPr>
            <p14:xfrm>
              <a:off x="5200486" y="3164005"/>
              <a:ext cx="91080" cy="100800"/>
            </p14:xfrm>
          </p:contentPart>
        </mc:Choice>
        <mc:Fallback xmlns="">
          <p:pic>
            <p:nvPicPr>
              <p:cNvPr id="37888" name="Freihand 37887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85366" y="3150325"/>
                <a:ext cx="113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889" name="Freihand 37888"/>
              <p14:cNvContentPartPr/>
              <p14:nvPr/>
            </p14:nvContentPartPr>
            <p14:xfrm>
              <a:off x="5347006" y="3179485"/>
              <a:ext cx="75960" cy="79200"/>
            </p14:xfrm>
          </p:contentPart>
        </mc:Choice>
        <mc:Fallback xmlns="">
          <p:pic>
            <p:nvPicPr>
              <p:cNvPr id="37889" name="Freihand 3788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5126" y="3163285"/>
                <a:ext cx="95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890" name="Freihand 37889"/>
              <p14:cNvContentPartPr/>
              <p14:nvPr/>
            </p14:nvContentPartPr>
            <p14:xfrm>
              <a:off x="5560486" y="2990485"/>
              <a:ext cx="84960" cy="132480"/>
            </p14:xfrm>
          </p:contentPart>
        </mc:Choice>
        <mc:Fallback xmlns="">
          <p:pic>
            <p:nvPicPr>
              <p:cNvPr id="37890" name="Freihand 37889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45366" y="2974285"/>
                <a:ext cx="1155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7891" name="Freihand 37890"/>
              <p14:cNvContentPartPr/>
              <p14:nvPr/>
            </p14:nvContentPartPr>
            <p14:xfrm>
              <a:off x="5538886" y="3243925"/>
              <a:ext cx="26640" cy="40320"/>
            </p14:xfrm>
          </p:contentPart>
        </mc:Choice>
        <mc:Fallback xmlns="">
          <p:pic>
            <p:nvPicPr>
              <p:cNvPr id="37891" name="Freihand 3789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21966" y="3227725"/>
                <a:ext cx="5976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0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Substitution</a:t>
                </a:r>
                <a:endParaRPr lang="de-DE" altLang="de-DE" sz="2800" b="1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Einstieg über</a:t>
                </a: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Lineare Substitution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𝑚𝑥</m:t>
                            </m:r>
                            <m:r>
                              <a:rPr lang="de-DE" sz="2400">
                                <a:latin typeface="Cambria Math"/>
                              </a:rPr>
                              <m:t>+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4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24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4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de-DE" sz="24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𝑚𝑥</m:t>
                                </m:r>
                                <m:r>
                                  <a:rPr lang="de-DE" sz="240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de-DE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400" dirty="0" smtClean="0">
                    <a:sym typeface="Symbol" panose="05050102010706020507" pitchFamily="18" charset="2"/>
                  </a:rPr>
                  <a:t>Logarithmische Substitution</a:t>
                </a:r>
                <a:endParaRPr lang="de-DE" dirty="0"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sz="2400" dirty="0" smtClean="0"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de-DE" sz="240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de-DE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nary>
                    <m:r>
                      <a:rPr lang="de-DE" sz="24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83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8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4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800" b="1" dirty="0" smtClean="0"/>
                  <a:t>Integration durch Substitution</a:t>
                </a:r>
                <a:endParaRPr lang="de-DE" altLang="de-DE" sz="2800" b="1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Herleitung aus der Kettenregel: </a:t>
                </a:r>
                <a:br>
                  <a:rPr lang="de-DE" altLang="de-DE" sz="2400" dirty="0" smtClean="0">
                    <a:sym typeface="Symbol" panose="05050102010706020507" pitchFamily="18" charset="2"/>
                  </a:rPr>
                </a:br>
                <a:r>
                  <a:rPr lang="de-DE" altLang="de-DE" sz="2400" dirty="0" smtClean="0">
                    <a:sym typeface="Symbol" panose="05050102010706020507" pitchFamily="18" charset="2"/>
                  </a:rPr>
                  <a:t>Ableiten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liefert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.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Also kann man integrieren:</a:t>
                </a:r>
              </a:p>
              <a:p>
                <a:pPr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de-DE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de-DE" sz="2400" i="1">
                              <a:latin typeface="Cambria Math"/>
                            </a:rPr>
                            <m:t>𝑓</m:t>
                          </m:r>
                        </m:e>
                      </m:nary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sz="240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de-DE" sz="240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latin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</a:rPr>
                        <m:t>𝑑𝑥</m:t>
                      </m:r>
                      <m:r>
                        <a:rPr lang="de-DE" sz="24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e-DE" sz="2400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de-DE" sz="2400"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de-DE" sz="2400">
                          <a:latin typeface="Cambria Math"/>
                        </a:rPr>
                        <m:t>−</m:t>
                      </m:r>
                      <m:r>
                        <a:rPr lang="de-DE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altLang="de-DE" sz="2400" dirty="0" smtClean="0"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 smtClean="0">
                    <a:sym typeface="Symbol" panose="05050102010706020507" pitchFamily="18" charset="2"/>
                  </a:rPr>
                  <a:t>Dies könnte entstanden sein aus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de-DE" altLang="de-DE" sz="24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de-DE" sz="2400">
                        <a:latin typeface="Cambria Math"/>
                      </a:rPr>
                      <m:t>−</m:t>
                    </m:r>
                    <m:r>
                      <a:rPr lang="de-DE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p>
                    </m:sSubSup>
                    <m:r>
                      <a:rPr lang="de-DE" sz="240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de-DE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  <m:sup>
                        <m:r>
                          <a:rPr lang="de-DE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p>
                      <m:e>
                        <m:r>
                          <a:rPr lang="de-DE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de-DE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/>
                          </a:rPr>
                          <m:t>d</m:t>
                        </m:r>
                        <m:r>
                          <a:rPr lang="de-DE" sz="2400" i="1">
                            <a:latin typeface="Cambria Math"/>
                          </a:rPr>
                          <m:t>𝑢</m:t>
                        </m:r>
                      </m:e>
                    </m:nary>
                  </m:oMath>
                </a14:m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de-DE" altLang="de-DE" sz="2400" dirty="0">
                    <a:sym typeface="Symbol" panose="05050102010706020507" pitchFamily="18" charset="2"/>
                  </a:rPr>
                  <a:t>d</a:t>
                </a:r>
                <a:r>
                  <a:rPr lang="de-DE" altLang="de-DE" sz="2400" dirty="0" smtClean="0">
                    <a:sym typeface="Symbol" panose="05050102010706020507" pitchFamily="18" charset="2"/>
                  </a:rPr>
                  <a:t>urch die Substitution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𝑢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de-D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altLang="de-DE" sz="2400" dirty="0" smtClean="0">
                    <a:sym typeface="Symbol" panose="05050102010706020507" pitchFamily="18" charset="2"/>
                  </a:rPr>
                  <a:t> .</a:t>
                </a:r>
                <a:endParaRPr lang="de-DE" altLang="de-DE" sz="2400" dirty="0">
                  <a:sym typeface="Symbol" panose="05050102010706020507" pitchFamily="18" charset="2"/>
                </a:endParaRPr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  <a:p>
                <a:pPr marL="571500" indent="-571500" eaLnBrk="1" hangingPunct="1">
                  <a:buFont typeface="Arial" panose="020B0604020202020204" pitchFamily="34" charset="0"/>
                  <a:buChar char="•"/>
                </a:pPr>
                <a:endParaRPr lang="de-DE" altLang="de-DE" sz="2800" dirty="0"/>
              </a:p>
            </p:txBody>
          </p:sp>
        </mc:Choice>
        <mc:Fallback xmlns="">
          <p:sp>
            <p:nvSpPr>
              <p:cNvPr id="3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55" y="1429434"/>
                <a:ext cx="8482012" cy="4756921"/>
              </a:xfrm>
              <a:prstGeom prst="rect">
                <a:avLst/>
              </a:prstGeom>
              <a:blipFill rotWithShape="1">
                <a:blip r:embed="rId3"/>
                <a:stretch>
                  <a:fillRect l="-276" t="-631"/>
                </a:stretch>
              </a:blipFill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/>
          <p:cNvSpPr>
            <a:spLocks/>
          </p:cNvSpPr>
          <p:nvPr/>
        </p:nvSpPr>
        <p:spPr bwMode="auto">
          <a:xfrm>
            <a:off x="500063" y="6240463"/>
            <a:ext cx="4940300" cy="625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7" name="Freihandform 11"/>
          <p:cNvSpPr>
            <a:spLocks/>
          </p:cNvSpPr>
          <p:nvPr/>
        </p:nvSpPr>
        <p:spPr bwMode="auto">
          <a:xfrm>
            <a:off x="485775" y="6237288"/>
            <a:ext cx="3690938" cy="63500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6135724"/>
            <a:ext cx="3402314" cy="73594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6135626"/>
            <a:ext cx="3405509" cy="738069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4" name="Textfeld 16"/>
          <p:cNvSpPr txBox="1">
            <a:spLocks noChangeArrowheads="1"/>
          </p:cNvSpPr>
          <p:nvPr/>
        </p:nvSpPr>
        <p:spPr bwMode="auto">
          <a:xfrm>
            <a:off x="8272463" y="6453336"/>
            <a:ext cx="871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100" dirty="0">
                <a:latin typeface="Calibri" pitchFamily="34" charset="0"/>
              </a:rPr>
              <a:t>Folie </a:t>
            </a:r>
            <a:fld id="{26E10547-7BC8-4F56-A0A2-DF954FED1CB5}" type="slidenum">
              <a:rPr lang="de-DE" altLang="de-DE" sz="1100">
                <a:latin typeface="Calibri" pitchFamily="34" charset="0"/>
              </a:rPr>
              <a:pPr eaLnBrk="1" hangingPunct="1"/>
              <a:t>9</a:t>
            </a:fld>
            <a:endParaRPr lang="de-DE" altLang="de-DE" sz="1100" dirty="0">
              <a:latin typeface="Calibri" pitchFamily="34" charset="0"/>
            </a:endParaRPr>
          </a:p>
        </p:txBody>
      </p:sp>
      <p:sp>
        <p:nvSpPr>
          <p:cNvPr id="37906" name="Rectangle 20"/>
          <p:cNvSpPr>
            <a:spLocks noChangeArrowheads="1"/>
          </p:cNvSpPr>
          <p:nvPr/>
        </p:nvSpPr>
        <p:spPr bwMode="auto">
          <a:xfrm>
            <a:off x="395288" y="31750"/>
            <a:ext cx="7272337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/>
              <a:t>Integrationstechniken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B394BE1D-1CD4-4976-BE7F-087A8DFD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Bildungsplan</a:t>
            </a:r>
          </a:p>
        </p:txBody>
      </p:sp>
      <p:sp>
        <p:nvSpPr>
          <p:cNvPr id="38" name="AutoShape 6">
            <a:extLst>
              <a:ext uri="{FF2B5EF4-FFF2-40B4-BE49-F238E27FC236}">
                <a16:creationId xmlns:a16="http://schemas.microsoft.com/office/drawing/2014/main" xmlns="" id="{4E8F223B-E8B8-44C4-B8D9-5698F895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61" y="769063"/>
            <a:ext cx="1593785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Fachliches</a:t>
            </a:r>
            <a:endParaRPr lang="de-DE" alt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xmlns="" id="{9F93761D-F573-49DD-B097-A71C66D6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321" y="769063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Unterricht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xmlns="" id="{DE997A1E-035E-4490-937D-42B5E617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01" y="760152"/>
            <a:ext cx="1593786" cy="274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Fazit</a:t>
            </a:r>
          </a:p>
        </p:txBody>
      </p:sp>
      <p:grpSp>
        <p:nvGrpSpPr>
          <p:cNvPr id="41" name="Gruppierung 11">
            <a:extLst>
              <a:ext uri="{FF2B5EF4-FFF2-40B4-BE49-F238E27FC236}">
                <a16:creationId xmlns:a16="http://schemas.microsoft.com/office/drawing/2014/main" xmlns="" id="{621AA820-0389-4634-B6AF-7C85A91B5539}"/>
              </a:ext>
            </a:extLst>
          </p:cNvPr>
          <p:cNvGrpSpPr/>
          <p:nvPr/>
        </p:nvGrpSpPr>
        <p:grpSpPr>
          <a:xfrm>
            <a:off x="399875" y="699720"/>
            <a:ext cx="7323098" cy="411539"/>
            <a:chOff x="363538" y="723900"/>
            <a:chExt cx="7272337" cy="433388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xmlns="" id="{94793A5D-FD00-4387-9172-A8BD2A58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723900"/>
              <a:ext cx="7272337" cy="433388"/>
            </a:xfrm>
            <a:prstGeom prst="rect">
              <a:avLst/>
            </a:prstGeom>
            <a:gradFill rotWithShape="1">
              <a:gsLst>
                <a:gs pos="0">
                  <a:srgbClr val="2DA2BF"/>
                </a:gs>
                <a:gs pos="100000">
                  <a:schemeClr val="tx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50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xmlns="" id="{EB12A30F-3336-456E-A62A-D219802F0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796925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Bildungsplan</a:t>
              </a: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xmlns="" id="{EF9B90AE-EFE6-4E51-B503-4B5F2F67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70" y="796924"/>
              <a:ext cx="1582737" cy="2889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Fachliches</a:t>
              </a:r>
              <a:endParaRPr lang="de-DE" altLang="de-DE" sz="1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xmlns="" id="{D313FD45-A042-4675-B84E-9E2B57CE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796925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Unterricht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xmlns="" id="{5A938DFF-EB2C-4D5D-9887-AEA47CB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197" y="787540"/>
              <a:ext cx="1582738" cy="288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Fazit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9D41181-B714-4BFF-B0B8-9E2EBA64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3253" y="6453336"/>
            <a:ext cx="2895600" cy="293688"/>
          </a:xfrm>
        </p:spPr>
        <p:txBody>
          <a:bodyPr/>
          <a:lstStyle/>
          <a:p>
            <a:pPr>
              <a:defRPr/>
            </a:pPr>
            <a:r>
              <a:rPr lang="de-DE" sz="1200" dirty="0"/>
              <a:t>ZPG VKM</a:t>
            </a:r>
          </a:p>
        </p:txBody>
      </p:sp>
      <p:grpSp>
        <p:nvGrpSpPr>
          <p:cNvPr id="98" name="Zeichenbereich 37909">
            <a:extLst>
              <a:ext uri="{FF2B5EF4-FFF2-40B4-BE49-F238E27FC236}">
                <a16:creationId xmlns:a16="http://schemas.microsoft.com/office/drawing/2014/main" xmlns="" id="{2B235B15-1CF0-4757-8145-BE8E8F361EB8}"/>
              </a:ext>
            </a:extLst>
          </p:cNvPr>
          <p:cNvGrpSpPr/>
          <p:nvPr/>
        </p:nvGrpSpPr>
        <p:grpSpPr>
          <a:xfrm>
            <a:off x="7605459" y="34826"/>
            <a:ext cx="1503045" cy="1377950"/>
            <a:chOff x="0" y="0"/>
            <a:chExt cx="1503045" cy="1377950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xmlns="" id="{DECE1E5D-3AF6-4F05-8930-26B70857CD02}"/>
                </a:ext>
              </a:extLst>
            </p:cNvPr>
            <p:cNvSpPr/>
            <p:nvPr/>
          </p:nvSpPr>
          <p:spPr>
            <a:xfrm>
              <a:off x="0" y="0"/>
              <a:ext cx="1503045" cy="137795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xmlns="" id="{DF74CB8D-98C7-4540-9091-4C65BA8E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4511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6">
              <a:extLst>
                <a:ext uri="{FF2B5EF4-FFF2-40B4-BE49-F238E27FC236}">
                  <a16:creationId xmlns:a16="http://schemas.microsoft.com/office/drawing/2014/main" xmlns="" id="{F2F5C78D-2C0D-45BB-91FF-A276B7EF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24511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71E36A0C-9DF4-40D1-B82E-9685FB39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24511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9F20C186-6F9C-46DA-8CC8-1B8BF328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24511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649943C9-3EB8-475E-B9C2-839C4A2E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24511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80751030-AD63-40EA-A855-5477F3DA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44132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A38DF3AC-F66F-49BE-A899-1D170BA66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9557">
              <a:off x="458261" y="555502"/>
              <a:ext cx="686435" cy="34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Vertiefungskurs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de-DE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Mathematik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3582112-CE4C-4082-B9EE-9B4C64AA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44132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B7454DD3-B120-4787-9FA4-9AA1B641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5">
              <a:extLst>
                <a:ext uri="{FF2B5EF4-FFF2-40B4-BE49-F238E27FC236}">
                  <a16:creationId xmlns:a16="http://schemas.microsoft.com/office/drawing/2014/main" xmlns="" id="{D34BA28E-AE50-4323-AE8D-07406AEA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10" y="63754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xmlns="" id="{CCCDDFC2-3667-4DDC-9F0D-C19EB64B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" y="833755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xmlns="" id="{822D7F20-31EE-42B1-8B01-65B250D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65" y="833755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xmlns="" id="{DF78CF29-0DA5-4AA4-B16E-B67B00B0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" y="1029970"/>
              <a:ext cx="438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xmlns="" id="{61E7CEE8-BFF3-4F73-B712-0F5C41CB0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" y="1029970"/>
              <a:ext cx="5651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xmlns="" id="{59BB60F4-8AE9-42BC-89EA-45D1D702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" y="1029970"/>
              <a:ext cx="44450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22">
              <a:extLst>
                <a:ext uri="{FF2B5EF4-FFF2-40B4-BE49-F238E27FC236}">
                  <a16:creationId xmlns:a16="http://schemas.microsoft.com/office/drawing/2014/main" xmlns="" id="{4C55D072-A1C9-4EBA-B370-0DD0716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" y="1029970"/>
              <a:ext cx="5397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xmlns="" id="{D20595A3-295B-4BF5-B739-971499CF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" y="1029970"/>
              <a:ext cx="78105" cy="19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7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Line 24">
              <a:extLst>
                <a:ext uri="{FF2B5EF4-FFF2-40B4-BE49-F238E27FC236}">
                  <a16:creationId xmlns:a16="http://schemas.microsoft.com/office/drawing/2014/main" xmlns="" id="{F6567430-48B0-40BB-9BED-CF79B7F6F0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ectangle 25">
              <a:extLst>
                <a:ext uri="{FF2B5EF4-FFF2-40B4-BE49-F238E27FC236}">
                  <a16:creationId xmlns:a16="http://schemas.microsoft.com/office/drawing/2014/main" xmlns="" id="{0B8B792D-3735-4D54-A9EC-7ABE6E06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19" name="Line 26">
              <a:extLst>
                <a:ext uri="{FF2B5EF4-FFF2-40B4-BE49-F238E27FC236}">
                  <a16:creationId xmlns:a16="http://schemas.microsoft.com/office/drawing/2014/main" xmlns="" id="{5010A837-2CCC-48CF-8E6A-C451027DF4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27">
              <a:extLst>
                <a:ext uri="{FF2B5EF4-FFF2-40B4-BE49-F238E27FC236}">
                  <a16:creationId xmlns:a16="http://schemas.microsoft.com/office/drawing/2014/main" xmlns="" id="{550596F2-6C6F-405E-ABE6-82FE8E87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1" name="Line 28">
              <a:extLst>
                <a:ext uri="{FF2B5EF4-FFF2-40B4-BE49-F238E27FC236}">
                  <a16:creationId xmlns:a16="http://schemas.microsoft.com/office/drawing/2014/main" xmlns="" id="{A3C5F3BC-5CE6-444F-A97C-E06BB2E60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xmlns="" id="{700F2F7A-FB77-4F57-ADD9-F887638B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3" name="Line 30">
              <a:extLst>
                <a:ext uri="{FF2B5EF4-FFF2-40B4-BE49-F238E27FC236}">
                  <a16:creationId xmlns:a16="http://schemas.microsoft.com/office/drawing/2014/main" xmlns="" id="{A2F6C6AC-D44D-4E66-A15C-54F0E0D57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20066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xmlns="" id="{23E29718-6FE2-4409-B6AA-691E1AB3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20066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5" name="Line 32">
              <a:extLst>
                <a:ext uri="{FF2B5EF4-FFF2-40B4-BE49-F238E27FC236}">
                  <a16:creationId xmlns:a16="http://schemas.microsoft.com/office/drawing/2014/main" xmlns="" id="{D118B5A6-FD95-4848-9B15-2EFF35290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995" y="196215"/>
              <a:ext cx="0" cy="98552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xmlns="" id="{C97696F2-DCCD-4ABA-94AD-0E5D537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" y="196215"/>
              <a:ext cx="4445" cy="9855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7" name="Line 34">
              <a:extLst>
                <a:ext uri="{FF2B5EF4-FFF2-40B4-BE49-F238E27FC236}">
                  <a16:creationId xmlns:a16="http://schemas.microsoft.com/office/drawing/2014/main" xmlns="" id="{772F0B72-038D-44FF-BC7B-F0DE742B9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99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xmlns="" id="{1949DEB2-CB56-4585-88A7-7FB5DB1B0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29" name="Line 36">
              <a:extLst>
                <a:ext uri="{FF2B5EF4-FFF2-40B4-BE49-F238E27FC236}">
                  <a16:creationId xmlns:a16="http://schemas.microsoft.com/office/drawing/2014/main" xmlns="" id="{9E4F219A-5C34-4F82-89D3-A60F3EDAD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98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xmlns="" id="{BF0ECF9D-D2C6-4AB5-8B94-3FA4269B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1" name="Line 38">
              <a:extLst>
                <a:ext uri="{FF2B5EF4-FFF2-40B4-BE49-F238E27FC236}">
                  <a16:creationId xmlns:a16="http://schemas.microsoft.com/office/drawing/2014/main" xmlns="" id="{36770A17-957D-4D70-B870-8E346FC752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6615" y="985520"/>
              <a:ext cx="0" cy="19621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xmlns="" id="{40F1DC48-C2A7-4E5D-B52E-DA8EC171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" y="985520"/>
              <a:ext cx="4445" cy="1962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3" name="Line 40">
              <a:extLst>
                <a:ext uri="{FF2B5EF4-FFF2-40B4-BE49-F238E27FC236}">
                  <a16:creationId xmlns:a16="http://schemas.microsoft.com/office/drawing/2014/main" xmlns="" id="{5FAE3EE7-02B4-448E-8DEA-4067F61777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0610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xmlns="" id="{330CA885-F39F-4DE9-BC1E-95749E97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10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5" name="Line 42">
              <a:extLst>
                <a:ext uri="{FF2B5EF4-FFF2-40B4-BE49-F238E27FC236}">
                  <a16:creationId xmlns:a16="http://schemas.microsoft.com/office/drawing/2014/main" xmlns="" id="{70D7D9E7-4CEA-4202-A0B2-694267080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4605" y="200660"/>
              <a:ext cx="0" cy="98107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Rectangle 43">
              <a:extLst>
                <a:ext uri="{FF2B5EF4-FFF2-40B4-BE49-F238E27FC236}">
                  <a16:creationId xmlns:a16="http://schemas.microsoft.com/office/drawing/2014/main" xmlns="" id="{75E0D489-C653-4086-8E21-96E67CC8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" y="200660"/>
              <a:ext cx="4445" cy="981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7" name="Line 44">
              <a:extLst>
                <a:ext uri="{FF2B5EF4-FFF2-40B4-BE49-F238E27FC236}">
                  <a16:creationId xmlns:a16="http://schemas.microsoft.com/office/drawing/2014/main" xmlns="" id="{16735A5B-F4FC-4521-B833-5EA10C6DA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9621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45">
              <a:extLst>
                <a:ext uri="{FF2B5EF4-FFF2-40B4-BE49-F238E27FC236}">
                  <a16:creationId xmlns:a16="http://schemas.microsoft.com/office/drawing/2014/main" xmlns="" id="{BFCC4AA8-5AED-4CD7-B144-F2CA1BB9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9621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39" name="Line 46">
              <a:extLst>
                <a:ext uri="{FF2B5EF4-FFF2-40B4-BE49-F238E27FC236}">
                  <a16:creationId xmlns:a16="http://schemas.microsoft.com/office/drawing/2014/main" xmlns="" id="{44E0286D-6956-4CB2-90C1-5B32004AA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39243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xmlns="" id="{8AFB95B6-3EA3-47C3-82A9-F86B69A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39243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1" name="Line 48">
              <a:extLst>
                <a:ext uri="{FF2B5EF4-FFF2-40B4-BE49-F238E27FC236}">
                  <a16:creationId xmlns:a16="http://schemas.microsoft.com/office/drawing/2014/main" xmlns="" id="{7B805118-1BFD-49AE-B1FA-FEA577820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588645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xmlns="" id="{13430431-CCB4-47B2-931D-2F2F6A0E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588645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3" name="Line 50">
              <a:extLst>
                <a:ext uri="{FF2B5EF4-FFF2-40B4-BE49-F238E27FC236}">
                  <a16:creationId xmlns:a16="http://schemas.microsoft.com/office/drawing/2014/main" xmlns="" id="{54BA3E18-E313-44D6-8A13-7A219BAB1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055" y="784860"/>
              <a:ext cx="21399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xmlns="" id="{B3690790-041A-4D63-A50E-5B96A0EF4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055" y="784860"/>
              <a:ext cx="213995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5" name="Line 52">
              <a:extLst>
                <a:ext uri="{FF2B5EF4-FFF2-40B4-BE49-F238E27FC236}">
                  <a16:creationId xmlns:a16="http://schemas.microsoft.com/office/drawing/2014/main" xmlns="" id="{F94827C3-162A-47AA-81C1-5BEF7012B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981075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Rectangle 53">
              <a:extLst>
                <a:ext uri="{FF2B5EF4-FFF2-40B4-BE49-F238E27FC236}">
                  <a16:creationId xmlns:a16="http://schemas.microsoft.com/office/drawing/2014/main" xmlns="" id="{8DDC8481-A2F0-4F30-8285-9882F34A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981075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147" name="Line 54">
              <a:extLst>
                <a:ext uri="{FF2B5EF4-FFF2-40B4-BE49-F238E27FC236}">
                  <a16:creationId xmlns:a16="http://schemas.microsoft.com/office/drawing/2014/main" xmlns="" id="{C16ED499-2D5F-406C-9156-929E91EEF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440" y="1177290"/>
              <a:ext cx="107061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5">
              <a:extLst>
                <a:ext uri="{FF2B5EF4-FFF2-40B4-BE49-F238E27FC236}">
                  <a16:creationId xmlns:a16="http://schemas.microsoft.com/office/drawing/2014/main" xmlns="" id="{B16D0A20-E78E-4A51-BD7B-59B68E2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" y="1177290"/>
              <a:ext cx="1070610" cy="444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703649" y="3996441"/>
              <a:ext cx="2980080" cy="22392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729" y="3838041"/>
                <a:ext cx="30985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/>
              <p14:cNvContentPartPr/>
              <p14:nvPr/>
            </p14:nvContentPartPr>
            <p14:xfrm>
              <a:off x="5917169" y="5273001"/>
              <a:ext cx="2330280" cy="2725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6049" y="5127921"/>
                <a:ext cx="2453760" cy="5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Bildschirmpräsentation (4:3)</PresentationFormat>
  <Paragraphs>1057</Paragraphs>
  <Slides>27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Brain-Club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Stefanie Bertsch</dc:creator>
  <cp:lastModifiedBy>Stefanie Bertsch</cp:lastModifiedBy>
  <cp:revision>490</cp:revision>
  <cp:lastPrinted>2020-03-05T08:17:46Z</cp:lastPrinted>
  <dcterms:created xsi:type="dcterms:W3CDTF">2014-11-14T21:49:37Z</dcterms:created>
  <dcterms:modified xsi:type="dcterms:W3CDTF">2021-09-02T14:24:38Z</dcterms:modified>
</cp:coreProperties>
</file>