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720" y="-128"/>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60539799"/>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amp; Untertitel">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Titeltext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Textebene 1</a:t>
            </a:r>
          </a:p>
          <a:p>
            <a:pPr lvl="1">
              <a:defRPr sz="1800"/>
            </a:pPr>
            <a:r>
              <a:rPr sz="3200"/>
              <a:t>Textebene 2</a:t>
            </a:r>
          </a:p>
          <a:p>
            <a:pPr lvl="2">
              <a:defRPr sz="1800"/>
            </a:pPr>
            <a:r>
              <a:rPr sz="3200"/>
              <a:t>Textebene 3</a:t>
            </a:r>
          </a:p>
          <a:p>
            <a:pPr lvl="3">
              <a:defRPr sz="1800"/>
            </a:pPr>
            <a:r>
              <a:rPr sz="3200"/>
              <a:t>Textebene 4</a:t>
            </a:r>
          </a:p>
          <a:p>
            <a:pPr lvl="4">
              <a:defRPr sz="1800"/>
            </a:pPr>
            <a:r>
              <a:rPr sz="3200"/>
              <a:t>Textebene 5</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Titeltext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Textebene 1</a:t>
            </a:r>
          </a:p>
          <a:p>
            <a:pPr lvl="1">
              <a:defRPr sz="1800"/>
            </a:pPr>
            <a:r>
              <a:rPr sz="3200"/>
              <a:t>Textebene 2</a:t>
            </a:r>
          </a:p>
          <a:p>
            <a:pPr lvl="2">
              <a:defRPr sz="1800"/>
            </a:pPr>
            <a:r>
              <a:rPr sz="3200"/>
              <a:t>Textebene 3</a:t>
            </a:r>
          </a:p>
          <a:p>
            <a:pPr lvl="3">
              <a:defRPr sz="1800"/>
            </a:pPr>
            <a:r>
              <a:rPr sz="3200"/>
              <a:t>Textebene 4</a:t>
            </a:r>
          </a:p>
          <a:p>
            <a:pPr lvl="4">
              <a:defRPr sz="1800"/>
            </a:pPr>
            <a:r>
              <a:rPr sz="3200"/>
              <a:t>Textebene 5</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Titeltext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Titeltext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Textebene 1</a:t>
            </a:r>
          </a:p>
          <a:p>
            <a:pPr lvl="1">
              <a:defRPr sz="1800"/>
            </a:pPr>
            <a:r>
              <a:rPr sz="3200"/>
              <a:t>Textebene 2</a:t>
            </a:r>
          </a:p>
          <a:p>
            <a:pPr lvl="2">
              <a:defRPr sz="1800"/>
            </a:pPr>
            <a:r>
              <a:rPr sz="3200"/>
              <a:t>Textebene 3</a:t>
            </a:r>
          </a:p>
          <a:p>
            <a:pPr lvl="3">
              <a:defRPr sz="1800"/>
            </a:pPr>
            <a:r>
              <a:rPr sz="3200"/>
              <a:t>Textebene 4</a:t>
            </a:r>
          </a:p>
          <a:p>
            <a:pPr lvl="4">
              <a:defRPr sz="1800"/>
            </a:pPr>
            <a:r>
              <a:rPr sz="3200"/>
              <a:t>Textebene 5</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Titeltext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amp; Aufzählung">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Titeltext</a:t>
            </a:r>
          </a:p>
        </p:txBody>
      </p:sp>
      <p:sp>
        <p:nvSpPr>
          <p:cNvPr id="19" name="Shape 19"/>
          <p:cNvSpPr>
            <a:spLocks noGrp="1"/>
          </p:cNvSpPr>
          <p:nvPr>
            <p:ph type="body" idx="1"/>
          </p:nvPr>
        </p:nvSpPr>
        <p:spPr>
          <a:prstGeom prst="rect">
            <a:avLst/>
          </a:prstGeom>
        </p:spPr>
        <p:txBody>
          <a:bodyPr/>
          <a:lstStyle/>
          <a:p>
            <a:pPr lvl="0">
              <a:defRPr sz="1800"/>
            </a:pPr>
            <a:r>
              <a:rPr sz="3600"/>
              <a:t>Textebene 1</a:t>
            </a:r>
          </a:p>
          <a:p>
            <a:pPr lvl="1">
              <a:defRPr sz="1800"/>
            </a:pPr>
            <a:r>
              <a:rPr sz="3600"/>
              <a:t>Textebene 2</a:t>
            </a:r>
          </a:p>
          <a:p>
            <a:pPr lvl="2">
              <a:defRPr sz="1800"/>
            </a:pPr>
            <a:r>
              <a:rPr sz="3600"/>
              <a:t>Textebene 3</a:t>
            </a:r>
          </a:p>
          <a:p>
            <a:pPr lvl="3">
              <a:defRPr sz="1800"/>
            </a:pPr>
            <a:r>
              <a:rPr sz="3600"/>
              <a:t>Textebene 4</a:t>
            </a:r>
          </a:p>
          <a:p>
            <a:pPr lvl="4">
              <a:defRPr sz="1800"/>
            </a:pPr>
            <a:r>
              <a:rPr sz="3600"/>
              <a:t>Textebene 5</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Aufzählung &amp; F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Titeltext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Textebene 1</a:t>
            </a:r>
          </a:p>
          <a:p>
            <a:pPr lvl="1">
              <a:defRPr sz="1800"/>
            </a:pPr>
            <a:r>
              <a:rPr sz="2800"/>
              <a:t>Textebene 2</a:t>
            </a:r>
          </a:p>
          <a:p>
            <a:pPr lvl="2">
              <a:defRPr sz="1800"/>
            </a:pPr>
            <a:r>
              <a:rPr sz="2800"/>
              <a:t>Textebene 3</a:t>
            </a:r>
          </a:p>
          <a:p>
            <a:pPr lvl="3">
              <a:defRPr sz="1800"/>
            </a:pPr>
            <a:r>
              <a:rPr sz="2800"/>
              <a:t>Textebene 4</a:t>
            </a:r>
          </a:p>
          <a:p>
            <a:pPr lvl="4">
              <a:defRPr sz="1800"/>
            </a:pPr>
            <a:r>
              <a:rPr sz="2800"/>
              <a:t>Textebene 5</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Textebene 1</a:t>
            </a:r>
          </a:p>
          <a:p>
            <a:pPr lvl="1">
              <a:defRPr sz="1800"/>
            </a:pPr>
            <a:r>
              <a:rPr sz="3600"/>
              <a:t>Textebene 2</a:t>
            </a:r>
          </a:p>
          <a:p>
            <a:pPr lvl="2">
              <a:defRPr sz="1800"/>
            </a:pPr>
            <a:r>
              <a:rPr sz="3600"/>
              <a:t>Textebene 3</a:t>
            </a:r>
          </a:p>
          <a:p>
            <a:pPr lvl="3">
              <a:defRPr sz="1800"/>
            </a:pPr>
            <a:r>
              <a:rPr sz="3600"/>
              <a:t>Textebene 4</a:t>
            </a:r>
          </a:p>
          <a:p>
            <a:pPr lvl="4">
              <a:defRPr sz="1800"/>
            </a:pPr>
            <a:r>
              <a:rPr sz="3600"/>
              <a:t>Textebene 5</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Titeltext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Textebene 1</a:t>
            </a:r>
          </a:p>
          <a:p>
            <a:pPr lvl="1">
              <a:defRPr sz="1800"/>
            </a:pPr>
            <a:r>
              <a:rPr sz="3600"/>
              <a:t>Textebene 2</a:t>
            </a:r>
          </a:p>
          <a:p>
            <a:pPr lvl="2">
              <a:defRPr sz="1800"/>
            </a:pPr>
            <a:r>
              <a:rPr sz="3600"/>
              <a:t>Textebene 3</a:t>
            </a:r>
          </a:p>
          <a:p>
            <a:pPr lvl="3">
              <a:defRPr sz="1800"/>
            </a:pPr>
            <a:r>
              <a:rPr sz="3600"/>
              <a:t>Textebene 4</a:t>
            </a:r>
          </a:p>
          <a:p>
            <a:pPr lvl="4">
              <a:defRPr sz="1800"/>
            </a:pPr>
            <a:r>
              <a:rPr sz="3600"/>
              <a:t>Textebene 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t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1270000" y="711200"/>
            <a:ext cx="10464800" cy="1363911"/>
          </a:xfrm>
          <a:prstGeom prst="rect">
            <a:avLst/>
          </a:prstGeom>
        </p:spPr>
        <p:txBody>
          <a:bodyPr/>
          <a:lstStyle>
            <a:lvl1pPr>
              <a:defRPr sz="4400"/>
            </a:lvl1pPr>
          </a:lstStyle>
          <a:p>
            <a:pPr lvl="0">
              <a:defRPr sz="1800"/>
            </a:pPr>
            <a:r>
              <a:rPr sz="4400"/>
              <a:t>ZPG IV LATEIN</a:t>
            </a:r>
          </a:p>
        </p:txBody>
      </p:sp>
      <p:sp>
        <p:nvSpPr>
          <p:cNvPr id="33" name="Shape 33"/>
          <p:cNvSpPr>
            <a:spLocks noGrp="1"/>
          </p:cNvSpPr>
          <p:nvPr>
            <p:ph type="body" idx="1"/>
          </p:nvPr>
        </p:nvSpPr>
        <p:spPr>
          <a:xfrm>
            <a:off x="1270000" y="3213100"/>
            <a:ext cx="10464800" cy="3654376"/>
          </a:xfrm>
          <a:prstGeom prst="rect">
            <a:avLst/>
          </a:prstGeom>
        </p:spPr>
        <p:txBody>
          <a:bodyPr/>
          <a:lstStyle/>
          <a:p>
            <a:pPr lvl="0">
              <a:defRPr sz="1800"/>
            </a:pPr>
            <a:r>
              <a:rPr sz="5400" b="1">
                <a:latin typeface="Helvetica"/>
                <a:ea typeface="Helvetica"/>
                <a:cs typeface="Helvetica"/>
                <a:sym typeface="Helvetica"/>
              </a:rPr>
              <a:t>LERNWEGE</a:t>
            </a:r>
          </a:p>
          <a:p>
            <a:pPr lvl="0">
              <a:defRPr sz="1800"/>
            </a:pPr>
            <a:endParaRPr sz="3200"/>
          </a:p>
          <a:p>
            <a:pPr lvl="0">
              <a:defRPr sz="1800"/>
            </a:pPr>
            <a:endParaRPr sz="3200"/>
          </a:p>
          <a:p>
            <a:pPr lvl="0">
              <a:defRPr sz="1800"/>
            </a:pPr>
            <a:r>
              <a:rPr sz="3200"/>
              <a:t>Aufbau von Textkompetenz</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9899"/>
        </a:solidFill>
        <a:effectLst/>
      </p:bgPr>
    </p:bg>
    <p:spTree>
      <p:nvGrpSpPr>
        <p:cNvPr id="1" name=""/>
        <p:cNvGrpSpPr/>
        <p:nvPr/>
      </p:nvGrpSpPr>
      <p:grpSpPr>
        <a:xfrm>
          <a:off x="0" y="0"/>
          <a:ext cx="0" cy="0"/>
          <a:chOff x="0" y="0"/>
          <a:chExt cx="0" cy="0"/>
        </a:xfrm>
      </p:grpSpPr>
      <p:sp>
        <p:nvSpPr>
          <p:cNvPr id="213" name="Shape 213"/>
          <p:cNvSpPr/>
          <p:nvPr/>
        </p:nvSpPr>
        <p:spPr>
          <a:xfrm>
            <a:off x="837813" y="1422400"/>
            <a:ext cx="11329174" cy="0"/>
          </a:xfrm>
          <a:prstGeom prst="line">
            <a:avLst/>
          </a:prstGeom>
          <a:ln w="127000">
            <a:solidFill>
              <a:srgbClr val="FEFDFF"/>
            </a:solidFill>
            <a:miter lim="400000"/>
          </a:ln>
        </p:spPr>
        <p:txBody>
          <a:bodyPr lIns="0" tIns="0" rIns="0" bIns="0" anchor="ctr"/>
          <a:lstStyle/>
          <a:p>
            <a:pPr lvl="0">
              <a:defRPr sz="2400"/>
            </a:pPr>
            <a:endParaRPr/>
          </a:p>
        </p:txBody>
      </p:sp>
      <p:sp>
        <p:nvSpPr>
          <p:cNvPr id="214" name="Shape 214"/>
          <p:cNvSpPr/>
          <p:nvPr/>
        </p:nvSpPr>
        <p:spPr>
          <a:xfrm>
            <a:off x="837813" y="8128000"/>
            <a:ext cx="11329174" cy="0"/>
          </a:xfrm>
          <a:prstGeom prst="line">
            <a:avLst/>
          </a:prstGeom>
          <a:ln w="127000">
            <a:solidFill>
              <a:srgbClr val="FEFDFF"/>
            </a:solidFill>
            <a:miter lim="400000"/>
          </a:ln>
        </p:spPr>
        <p:txBody>
          <a:bodyPr lIns="0" tIns="0" rIns="0" bIns="0" anchor="ctr"/>
          <a:lstStyle/>
          <a:p>
            <a:pPr lvl="0">
              <a:defRPr sz="2400"/>
            </a:pPr>
            <a:endParaRPr/>
          </a:p>
        </p:txBody>
      </p:sp>
      <p:sp>
        <p:nvSpPr>
          <p:cNvPr id="215" name="Shape 215"/>
          <p:cNvSpPr/>
          <p:nvPr/>
        </p:nvSpPr>
        <p:spPr>
          <a:xfrm>
            <a:off x="837813" y="4775200"/>
            <a:ext cx="11329174" cy="0"/>
          </a:xfrm>
          <a:prstGeom prst="line">
            <a:avLst/>
          </a:prstGeom>
          <a:ln w="101600">
            <a:solidFill>
              <a:srgbClr val="FEFDFF"/>
            </a:solidFill>
            <a:prstDash val="sysDot"/>
            <a:miter lim="400000"/>
          </a:ln>
        </p:spPr>
        <p:txBody>
          <a:bodyPr lIns="0" tIns="0" rIns="0" bIns="0" anchor="ctr"/>
          <a:lstStyle/>
          <a:p>
            <a:pPr lvl="0">
              <a:defRPr sz="2400"/>
            </a:pPr>
            <a:endParaRPr/>
          </a:p>
        </p:txBody>
      </p:sp>
      <p:sp>
        <p:nvSpPr>
          <p:cNvPr id="216" name="Shape 216"/>
          <p:cNvSpPr/>
          <p:nvPr/>
        </p:nvSpPr>
        <p:spPr>
          <a:xfrm>
            <a:off x="5352103" y="2972200"/>
            <a:ext cx="2655049" cy="1"/>
          </a:xfrm>
          <a:prstGeom prst="line">
            <a:avLst/>
          </a:prstGeom>
          <a:ln w="254000">
            <a:solidFill>
              <a:srgbClr val="FEFDFF"/>
            </a:solidFill>
            <a:miter lim="400000"/>
            <a:tailEnd type="triangle"/>
          </a:ln>
        </p:spPr>
        <p:txBody>
          <a:bodyPr lIns="0" tIns="0" rIns="0" bIns="0" anchor="ctr"/>
          <a:lstStyle/>
          <a:p>
            <a:pPr lvl="0">
              <a:defRPr sz="2400"/>
            </a:pPr>
            <a:endParaRPr/>
          </a:p>
        </p:txBody>
      </p:sp>
      <p:pic>
        <p:nvPicPr>
          <p:cNvPr id="217" name="pasted-image.tif"/>
          <p:cNvPicPr/>
          <p:nvPr/>
        </p:nvPicPr>
        <p:blipFill>
          <a:blip r:embed="rId2">
            <a:extLst/>
          </a:blip>
          <a:stretch>
            <a:fillRect/>
          </a:stretch>
        </p:blipFill>
        <p:spPr>
          <a:xfrm>
            <a:off x="8724900" y="-88900"/>
            <a:ext cx="4191000" cy="1905000"/>
          </a:xfrm>
          <a:prstGeom prst="rect">
            <a:avLst/>
          </a:prstGeom>
          <a:ln w="12700">
            <a:miter lim="400000"/>
          </a:ln>
        </p:spPr>
      </p:pic>
      <p:sp>
        <p:nvSpPr>
          <p:cNvPr id="218" name="Shape 218"/>
          <p:cNvSpPr/>
          <p:nvPr/>
        </p:nvSpPr>
        <p:spPr>
          <a:xfrm>
            <a:off x="9061170" y="451355"/>
            <a:ext cx="2999348" cy="570490"/>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300">
                <a:solidFill>
                  <a:srgbClr val="FEFDFF"/>
                </a:solidFill>
                <a:latin typeface="Arial"/>
                <a:ea typeface="Arial"/>
                <a:cs typeface="Arial"/>
                <a:sym typeface="Arial"/>
              </a:defRPr>
            </a:lvl1pPr>
          </a:lstStyle>
          <a:p>
            <a:pPr lvl="0">
              <a:defRPr sz="1800">
                <a:solidFill>
                  <a:srgbClr val="000000"/>
                </a:solidFill>
              </a:defRPr>
            </a:pPr>
            <a:r>
              <a:rPr sz="3300">
                <a:solidFill>
                  <a:srgbClr val="FEFDFF"/>
                </a:solidFill>
              </a:rPr>
              <a:t>Textkompetenz</a:t>
            </a:r>
          </a:p>
        </p:txBody>
      </p:sp>
      <p:sp>
        <p:nvSpPr>
          <p:cNvPr id="219" name="Shape 219"/>
          <p:cNvSpPr/>
          <p:nvPr/>
        </p:nvSpPr>
        <p:spPr>
          <a:xfrm>
            <a:off x="5352103" y="6579751"/>
            <a:ext cx="2655049" cy="1"/>
          </a:xfrm>
          <a:prstGeom prst="line">
            <a:avLst/>
          </a:prstGeom>
          <a:ln w="254000">
            <a:solidFill>
              <a:srgbClr val="FEFDFF"/>
            </a:solidFill>
            <a:miter lim="400000"/>
            <a:tailEnd type="triangle"/>
          </a:ln>
        </p:spPr>
        <p:txBody>
          <a:bodyPr lIns="0" tIns="0" rIns="0" bIns="0" anchor="ctr"/>
          <a:lstStyle/>
          <a:p>
            <a:pPr lvl="0">
              <a:defRPr sz="2400"/>
            </a:pPr>
            <a:endParaRPr/>
          </a:p>
        </p:txBody>
      </p:sp>
      <p:sp>
        <p:nvSpPr>
          <p:cNvPr id="220" name="Shape 220"/>
          <p:cNvSpPr/>
          <p:nvPr/>
        </p:nvSpPr>
        <p:spPr>
          <a:xfrm>
            <a:off x="8724899" y="6140465"/>
            <a:ext cx="179126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textimmanent</a:t>
            </a:r>
          </a:p>
        </p:txBody>
      </p:sp>
      <p:sp>
        <p:nvSpPr>
          <p:cNvPr id="221" name="Shape 221"/>
          <p:cNvSpPr/>
          <p:nvPr/>
        </p:nvSpPr>
        <p:spPr>
          <a:xfrm>
            <a:off x="5245480" y="3762382"/>
            <a:ext cx="467941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Einbeziehung weiterer Informationen</a:t>
            </a:r>
          </a:p>
        </p:txBody>
      </p:sp>
      <p:sp>
        <p:nvSpPr>
          <p:cNvPr id="222" name="Shape 222"/>
          <p:cNvSpPr/>
          <p:nvPr/>
        </p:nvSpPr>
        <p:spPr>
          <a:xfrm>
            <a:off x="10372648" y="3978282"/>
            <a:ext cx="141854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sprachlich</a:t>
            </a:r>
          </a:p>
        </p:txBody>
      </p:sp>
      <p:sp>
        <p:nvSpPr>
          <p:cNvPr id="223" name="Shape 223"/>
          <p:cNvSpPr/>
          <p:nvPr/>
        </p:nvSpPr>
        <p:spPr>
          <a:xfrm>
            <a:off x="10372648" y="4991099"/>
            <a:ext cx="89550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formal</a:t>
            </a:r>
          </a:p>
        </p:txBody>
      </p:sp>
      <p:sp>
        <p:nvSpPr>
          <p:cNvPr id="224" name="Shape 224"/>
          <p:cNvSpPr/>
          <p:nvPr/>
        </p:nvSpPr>
        <p:spPr>
          <a:xfrm>
            <a:off x="3475202" y="4559299"/>
            <a:ext cx="3499232"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verschiedene Perspektiven</a:t>
            </a:r>
          </a:p>
        </p:txBody>
      </p:sp>
      <p:sp>
        <p:nvSpPr>
          <p:cNvPr id="225" name="Shape 225"/>
          <p:cNvSpPr/>
          <p:nvPr/>
        </p:nvSpPr>
        <p:spPr>
          <a:xfrm>
            <a:off x="1480403" y="2127265"/>
            <a:ext cx="207596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Form und Inhalt</a:t>
            </a:r>
          </a:p>
        </p:txBody>
      </p:sp>
      <p:sp>
        <p:nvSpPr>
          <p:cNvPr id="226" name="Shape 226"/>
          <p:cNvSpPr/>
          <p:nvPr/>
        </p:nvSpPr>
        <p:spPr>
          <a:xfrm>
            <a:off x="735459" y="5276865"/>
            <a:ext cx="370598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textsortentypische Merkmale</a:t>
            </a:r>
          </a:p>
        </p:txBody>
      </p:sp>
      <p:sp>
        <p:nvSpPr>
          <p:cNvPr id="227" name="Shape 227"/>
          <p:cNvSpPr/>
          <p:nvPr/>
        </p:nvSpPr>
        <p:spPr>
          <a:xfrm>
            <a:off x="2237208" y="7102482"/>
            <a:ext cx="1444525"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Produktion</a:t>
            </a:r>
          </a:p>
        </p:txBody>
      </p:sp>
      <p:sp>
        <p:nvSpPr>
          <p:cNvPr id="228" name="Shape 228"/>
          <p:cNvSpPr/>
          <p:nvPr/>
        </p:nvSpPr>
        <p:spPr>
          <a:xfrm>
            <a:off x="8279802" y="5060965"/>
            <a:ext cx="137216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Rezeption</a:t>
            </a:r>
          </a:p>
        </p:txBody>
      </p:sp>
      <p:sp>
        <p:nvSpPr>
          <p:cNvPr id="229" name="Shape 229"/>
          <p:cNvSpPr/>
          <p:nvPr/>
        </p:nvSpPr>
        <p:spPr>
          <a:xfrm>
            <a:off x="9155035" y="2066408"/>
            <a:ext cx="2914169"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eigene Erfahrungswelt</a:t>
            </a:r>
          </a:p>
        </p:txBody>
      </p:sp>
      <p:sp>
        <p:nvSpPr>
          <p:cNvPr id="230" name="Shape 230"/>
          <p:cNvSpPr/>
          <p:nvPr/>
        </p:nvSpPr>
        <p:spPr>
          <a:xfrm>
            <a:off x="5121388" y="5822965"/>
            <a:ext cx="155824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Paraphrase</a:t>
            </a:r>
          </a:p>
        </p:txBody>
      </p:sp>
      <p:sp>
        <p:nvSpPr>
          <p:cNvPr id="231" name="Shape 231"/>
          <p:cNvSpPr/>
          <p:nvPr/>
        </p:nvSpPr>
        <p:spPr>
          <a:xfrm>
            <a:off x="2384046" y="3136931"/>
            <a:ext cx="172895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Übersetzung</a:t>
            </a:r>
          </a:p>
        </p:txBody>
      </p:sp>
      <p:sp>
        <p:nvSpPr>
          <p:cNvPr id="232" name="Shape 232"/>
          <p:cNvSpPr/>
          <p:nvPr/>
        </p:nvSpPr>
        <p:spPr>
          <a:xfrm>
            <a:off x="5245480" y="2127265"/>
            <a:ext cx="172895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Erschließung</a:t>
            </a:r>
          </a:p>
        </p:txBody>
      </p:sp>
      <p:sp>
        <p:nvSpPr>
          <p:cNvPr id="233" name="Shape 233"/>
          <p:cNvSpPr/>
          <p:nvPr/>
        </p:nvSpPr>
        <p:spPr>
          <a:xfrm>
            <a:off x="8279803" y="2921030"/>
            <a:ext cx="1770863"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Interpretation</a:t>
            </a:r>
          </a:p>
        </p:txBody>
      </p:sp>
      <p:sp>
        <p:nvSpPr>
          <p:cNvPr id="234" name="Shape 234"/>
          <p:cNvSpPr/>
          <p:nvPr/>
        </p:nvSpPr>
        <p:spPr>
          <a:xfrm>
            <a:off x="93221" y="361950"/>
            <a:ext cx="8039556" cy="749301"/>
          </a:xfrm>
          <a:prstGeom prst="rect">
            <a:avLst/>
          </a:prstGeom>
          <a:solidFill>
            <a:srgbClr val="FEFDFF"/>
          </a:solidFill>
          <a:ln w="12700">
            <a:solidFill/>
            <a:miter lim="400000"/>
          </a:ln>
          <a:extLst>
            <a:ext uri="{C572A759-6A51-4108-AA02-DFA0A04FC94B}">
              <ma14:wrappingTextBoxFlag xmlns:ma14="http://schemas.microsoft.com/office/mac/drawingml/2011/main" val="1"/>
            </a:ext>
          </a:extLst>
        </p:spPr>
        <p:txBody>
          <a:bodyPr lIns="0" tIns="0" rIns="0" bIns="0" anchor="ctr">
            <a:spAutoFit/>
          </a:bodyPr>
          <a:lstStyle>
            <a:lvl1pPr>
              <a:defRPr sz="4200"/>
            </a:lvl1pPr>
          </a:lstStyle>
          <a:p>
            <a:pPr lvl="0">
              <a:defRPr sz="1800"/>
            </a:pPr>
            <a:r>
              <a:rPr sz="4200"/>
              <a:t>Prozessbezogene Kompetenzen</a:t>
            </a:r>
          </a:p>
        </p:txBody>
      </p:sp>
      <p:sp>
        <p:nvSpPr>
          <p:cNvPr id="235" name="Shape 235"/>
          <p:cNvSpPr/>
          <p:nvPr/>
        </p:nvSpPr>
        <p:spPr>
          <a:xfrm>
            <a:off x="6502400" y="7342445"/>
            <a:ext cx="1247547"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stilistisch</a:t>
            </a:r>
          </a:p>
        </p:txBody>
      </p:sp>
      <p:sp>
        <p:nvSpPr>
          <p:cNvPr id="236" name="Shape 236"/>
          <p:cNvSpPr/>
          <p:nvPr/>
        </p:nvSpPr>
        <p:spPr>
          <a:xfrm>
            <a:off x="1056350" y="3930665"/>
            <a:ext cx="1434186"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Vergleiche</a:t>
            </a:r>
          </a:p>
        </p:txBody>
      </p:sp>
      <p:sp>
        <p:nvSpPr>
          <p:cNvPr id="237" name="Shape 237"/>
          <p:cNvSpPr/>
          <p:nvPr/>
        </p:nvSpPr>
        <p:spPr>
          <a:xfrm>
            <a:off x="8676144" y="7004065"/>
            <a:ext cx="2055293"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Textverständnis</a:t>
            </a:r>
          </a:p>
        </p:txBody>
      </p:sp>
      <p:sp>
        <p:nvSpPr>
          <p:cNvPr id="238" name="Shape 238"/>
          <p:cNvSpPr/>
          <p:nvPr/>
        </p:nvSpPr>
        <p:spPr>
          <a:xfrm>
            <a:off x="3675005" y="6572265"/>
            <a:ext cx="332879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Literatur und Gesellschaft</a:t>
            </a:r>
          </a:p>
        </p:txBody>
      </p:sp>
      <p:sp>
        <p:nvSpPr>
          <p:cNvPr id="239" name="Shape 239"/>
          <p:cNvSpPr/>
          <p:nvPr/>
        </p:nvSpPr>
        <p:spPr>
          <a:xfrm>
            <a:off x="4704523" y="2806699"/>
            <a:ext cx="1874242"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Intertextualität</a:t>
            </a:r>
          </a:p>
        </p:txBody>
      </p:sp>
      <p:sp>
        <p:nvSpPr>
          <p:cNvPr id="240" name="Shape 240"/>
          <p:cNvSpPr/>
          <p:nvPr/>
        </p:nvSpPr>
        <p:spPr>
          <a:xfrm>
            <a:off x="227547" y="4486282"/>
            <a:ext cx="326195" cy="5588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latin typeface="Helvetica"/>
                <a:ea typeface="Helvetica"/>
                <a:cs typeface="Helvetica"/>
                <a:sym typeface="Helvetica"/>
              </a:defRPr>
            </a:lvl1pPr>
          </a:lstStyle>
          <a:p>
            <a:pPr lvl="0">
              <a:defRPr sz="1800" b="0"/>
            </a:pPr>
            <a:r>
              <a:rPr sz="3000" b="1"/>
              <a:t>5</a:t>
            </a:r>
          </a:p>
        </p:txBody>
      </p:sp>
      <p:sp>
        <p:nvSpPr>
          <p:cNvPr id="241" name="Shape 241"/>
          <p:cNvSpPr/>
          <p:nvPr/>
        </p:nvSpPr>
        <p:spPr>
          <a:xfrm>
            <a:off x="12201233" y="4371982"/>
            <a:ext cx="749983" cy="787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500" b="1">
                <a:latin typeface="Helvetica"/>
                <a:ea typeface="Helvetica"/>
                <a:cs typeface="Helvetica"/>
                <a:sym typeface="Helvetica"/>
              </a:defRPr>
            </a:lvl1pPr>
          </a:lstStyle>
          <a:p>
            <a:pPr lvl="0">
              <a:defRPr sz="1800" b="0"/>
            </a:pPr>
            <a:r>
              <a:rPr sz="4500" b="1"/>
              <a:t>12</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p:nvPr/>
        </p:nvSpPr>
        <p:spPr>
          <a:xfrm>
            <a:off x="317174" y="4483099"/>
            <a:ext cx="3734452" cy="787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500" b="1">
                <a:solidFill>
                  <a:srgbClr val="FEFDFF"/>
                </a:solidFill>
                <a:latin typeface="Helvetica"/>
                <a:ea typeface="Helvetica"/>
                <a:cs typeface="Helvetica"/>
                <a:sym typeface="Helvetica"/>
              </a:defRPr>
            </a:lvl1pPr>
          </a:lstStyle>
          <a:p>
            <a:pPr lvl="0">
              <a:defRPr sz="1800" b="0">
                <a:solidFill>
                  <a:srgbClr val="000000"/>
                </a:solidFill>
              </a:defRPr>
            </a:pPr>
            <a:r>
              <a:rPr sz="4500" b="1">
                <a:solidFill>
                  <a:srgbClr val="FEFDFF"/>
                </a:solidFill>
              </a:rPr>
              <a:t>Erschließung</a:t>
            </a:r>
          </a:p>
        </p:txBody>
      </p:sp>
      <p:sp>
        <p:nvSpPr>
          <p:cNvPr id="244" name="Shape 244"/>
          <p:cNvSpPr/>
          <p:nvPr/>
        </p:nvSpPr>
        <p:spPr>
          <a:xfrm>
            <a:off x="4714704" y="4483099"/>
            <a:ext cx="3575392" cy="787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500" b="1">
                <a:solidFill>
                  <a:srgbClr val="FEFDFF"/>
                </a:solidFill>
                <a:latin typeface="Helvetica"/>
                <a:ea typeface="Helvetica"/>
                <a:cs typeface="Helvetica"/>
                <a:sym typeface="Helvetica"/>
              </a:defRPr>
            </a:lvl1pPr>
          </a:lstStyle>
          <a:p>
            <a:pPr lvl="0">
              <a:defRPr sz="1800" b="0">
                <a:solidFill>
                  <a:srgbClr val="000000"/>
                </a:solidFill>
              </a:defRPr>
            </a:pPr>
            <a:r>
              <a:rPr sz="4500" b="1">
                <a:solidFill>
                  <a:srgbClr val="FEFDFF"/>
                </a:solidFill>
              </a:rPr>
              <a:t>Übersetzung</a:t>
            </a:r>
          </a:p>
        </p:txBody>
      </p:sp>
      <p:sp>
        <p:nvSpPr>
          <p:cNvPr id="245" name="Shape 245"/>
          <p:cNvSpPr/>
          <p:nvPr/>
        </p:nvSpPr>
        <p:spPr>
          <a:xfrm>
            <a:off x="8953174" y="4483099"/>
            <a:ext cx="3797518" cy="787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500" b="1">
                <a:solidFill>
                  <a:srgbClr val="FEFDFF"/>
                </a:solidFill>
                <a:latin typeface="Helvetica"/>
                <a:ea typeface="Helvetica"/>
                <a:cs typeface="Helvetica"/>
                <a:sym typeface="Helvetica"/>
              </a:defRPr>
            </a:lvl1pPr>
          </a:lstStyle>
          <a:p>
            <a:pPr lvl="0">
              <a:defRPr sz="1800" b="0">
                <a:solidFill>
                  <a:srgbClr val="000000"/>
                </a:solidFill>
              </a:defRPr>
            </a:pPr>
            <a:r>
              <a:rPr sz="4500" b="1">
                <a:solidFill>
                  <a:srgbClr val="FEFDFF"/>
                </a:solidFill>
              </a:rPr>
              <a:t>Interpretation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1" animBg="1" advAuto="0"/>
      <p:bldP spid="244" grpId="2" animBg="1" advAuto="0"/>
      <p:bldP spid="245" grpId="3"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7" name="Bild 246"/>
          <p:cNvPicPr/>
          <p:nvPr/>
        </p:nvPicPr>
        <p:blipFill>
          <a:blip r:embed="rId2">
            <a:extLst/>
          </a:blip>
          <a:stretch>
            <a:fillRect/>
          </a:stretch>
        </p:blipFill>
        <p:spPr>
          <a:xfrm>
            <a:off x="3077144" y="199832"/>
            <a:ext cx="6850512" cy="5074123"/>
          </a:xfrm>
          <a:prstGeom prst="rect">
            <a:avLst/>
          </a:prstGeom>
          <a:effectLst>
            <a:outerShdw blurRad="25400" dist="25400" dir="2388334" rotWithShape="0">
              <a:srgbClr val="000000">
                <a:alpha val="79310"/>
              </a:srgbClr>
            </a:outerShdw>
          </a:effectLst>
        </p:spPr>
      </p:pic>
      <p:pic>
        <p:nvPicPr>
          <p:cNvPr id="248" name="Bild 247"/>
          <p:cNvPicPr/>
          <p:nvPr/>
        </p:nvPicPr>
        <p:blipFill>
          <a:blip r:embed="rId2">
            <a:extLst/>
          </a:blip>
          <a:stretch>
            <a:fillRect/>
          </a:stretch>
        </p:blipFill>
        <p:spPr>
          <a:xfrm>
            <a:off x="112164" y="4018991"/>
            <a:ext cx="6850512" cy="5074123"/>
          </a:xfrm>
          <a:prstGeom prst="rect">
            <a:avLst/>
          </a:prstGeom>
          <a:effectLst>
            <a:outerShdw blurRad="25400" dist="25400" dir="2388334" rotWithShape="0">
              <a:srgbClr val="000000">
                <a:alpha val="79310"/>
              </a:srgbClr>
            </a:outerShdw>
          </a:effectLst>
        </p:spPr>
      </p:pic>
      <p:pic>
        <p:nvPicPr>
          <p:cNvPr id="249" name="Bild 248"/>
          <p:cNvPicPr/>
          <p:nvPr/>
        </p:nvPicPr>
        <p:blipFill>
          <a:blip r:embed="rId2">
            <a:extLst/>
          </a:blip>
          <a:stretch>
            <a:fillRect/>
          </a:stretch>
        </p:blipFill>
        <p:spPr>
          <a:xfrm>
            <a:off x="5909259" y="4017142"/>
            <a:ext cx="6850511" cy="5074122"/>
          </a:xfrm>
          <a:prstGeom prst="rect">
            <a:avLst/>
          </a:prstGeom>
          <a:effectLst>
            <a:outerShdw blurRad="25400" dist="25400" dir="2388334" rotWithShape="0">
              <a:srgbClr val="000000">
                <a:alpha val="79310"/>
              </a:srgbClr>
            </a:outerShdw>
          </a:effectLst>
        </p:spPr>
      </p:pic>
      <p:sp>
        <p:nvSpPr>
          <p:cNvPr id="250" name="Shape 250"/>
          <p:cNvSpPr/>
          <p:nvPr/>
        </p:nvSpPr>
        <p:spPr>
          <a:xfrm>
            <a:off x="5260429" y="4908550"/>
            <a:ext cx="2483942" cy="723901"/>
          </a:xfrm>
          <a:prstGeom prst="rect">
            <a:avLst/>
          </a:prstGeom>
          <a:solidFill>
            <a:srgbClr val="4C5DE9"/>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2000" b="1">
                <a:solidFill>
                  <a:srgbClr val="FEFDFF"/>
                </a:solidFill>
                <a:latin typeface="Helvetica"/>
                <a:ea typeface="Helvetica"/>
                <a:cs typeface="Helvetica"/>
                <a:sym typeface="Helvetica"/>
              </a:rPr>
              <a:t>Text- und </a:t>
            </a:r>
          </a:p>
          <a:p>
            <a:pPr lvl="0">
              <a:defRPr sz="1800"/>
            </a:pPr>
            <a:r>
              <a:rPr sz="2000" b="1">
                <a:solidFill>
                  <a:srgbClr val="FEFDFF"/>
                </a:solidFill>
                <a:latin typeface="Helvetica"/>
                <a:ea typeface="Helvetica"/>
                <a:cs typeface="Helvetica"/>
                <a:sym typeface="Helvetica"/>
              </a:rPr>
              <a:t>Literaturkompetenz</a:t>
            </a:r>
          </a:p>
        </p:txBody>
      </p:sp>
      <p:sp>
        <p:nvSpPr>
          <p:cNvPr id="251" name="Shape 251"/>
          <p:cNvSpPr/>
          <p:nvPr/>
        </p:nvSpPr>
        <p:spPr>
          <a:xfrm>
            <a:off x="7354535" y="7665950"/>
            <a:ext cx="3959958" cy="8636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5000" b="1">
                <a:latin typeface="Helvetica"/>
                <a:ea typeface="Helvetica"/>
                <a:cs typeface="Helvetica"/>
                <a:sym typeface="Helvetica"/>
              </a:defRPr>
            </a:lvl1pPr>
          </a:lstStyle>
          <a:p>
            <a:pPr lvl="0">
              <a:defRPr sz="1800" b="0"/>
            </a:pPr>
            <a:r>
              <a:rPr sz="5000" b="1"/>
              <a:t>Übersetzung</a:t>
            </a:r>
          </a:p>
        </p:txBody>
      </p:sp>
      <p:sp>
        <p:nvSpPr>
          <p:cNvPr id="252" name="Shape 252"/>
          <p:cNvSpPr/>
          <p:nvPr/>
        </p:nvSpPr>
        <p:spPr>
          <a:xfrm>
            <a:off x="4493874" y="765174"/>
            <a:ext cx="4136691" cy="8636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5000" b="1">
                <a:solidFill>
                  <a:srgbClr val="FEFDFF"/>
                </a:solidFill>
                <a:latin typeface="Helvetica"/>
                <a:ea typeface="Helvetica"/>
                <a:cs typeface="Helvetica"/>
                <a:sym typeface="Helvetica"/>
              </a:defRPr>
            </a:lvl1pPr>
          </a:lstStyle>
          <a:p>
            <a:pPr lvl="0">
              <a:defRPr sz="1800" b="0">
                <a:solidFill>
                  <a:srgbClr val="000000"/>
                </a:solidFill>
              </a:defRPr>
            </a:pPr>
            <a:r>
              <a:rPr sz="5000" b="1">
                <a:solidFill>
                  <a:srgbClr val="FEFDFF"/>
                </a:solidFill>
              </a:rPr>
              <a:t>Erschließung</a:t>
            </a:r>
          </a:p>
        </p:txBody>
      </p:sp>
      <p:sp>
        <p:nvSpPr>
          <p:cNvPr id="253" name="Shape 253"/>
          <p:cNvSpPr/>
          <p:nvPr/>
        </p:nvSpPr>
        <p:spPr>
          <a:xfrm>
            <a:off x="1434038" y="7665950"/>
            <a:ext cx="4206764" cy="863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5000" b="1">
                <a:solidFill>
                  <a:srgbClr val="FEFDFF"/>
                </a:solidFill>
                <a:latin typeface="Helvetica"/>
                <a:ea typeface="Helvetica"/>
                <a:cs typeface="Helvetica"/>
                <a:sym typeface="Helvetica"/>
              </a:defRPr>
            </a:lvl1pPr>
          </a:lstStyle>
          <a:p>
            <a:pPr lvl="0">
              <a:defRPr sz="1800" b="0">
                <a:solidFill>
                  <a:srgbClr val="000000"/>
                </a:solidFill>
              </a:defRPr>
            </a:pPr>
            <a:r>
              <a:rPr sz="5000" b="1">
                <a:solidFill>
                  <a:srgbClr val="FEFDFF"/>
                </a:solidFill>
              </a:rPr>
              <a:t>Interpretation</a:t>
            </a:r>
          </a:p>
        </p:txBody>
      </p:sp>
      <p:sp>
        <p:nvSpPr>
          <p:cNvPr id="254" name="Shape 254"/>
          <p:cNvSpPr/>
          <p:nvPr/>
        </p:nvSpPr>
        <p:spPr>
          <a:xfrm>
            <a:off x="4811466" y="2089193"/>
            <a:ext cx="3501507"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defRPr sz="1800"/>
            </a:pPr>
            <a:r>
              <a:rPr sz="3600"/>
              <a:t>Vorerschließung</a:t>
            </a:r>
          </a:p>
        </p:txBody>
      </p:sp>
      <p:sp>
        <p:nvSpPr>
          <p:cNvPr id="255" name="Shape 255"/>
          <p:cNvSpPr/>
          <p:nvPr/>
        </p:nvSpPr>
        <p:spPr>
          <a:xfrm>
            <a:off x="7956284" y="6232202"/>
            <a:ext cx="2756460" cy="6477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Übersetzung</a:t>
            </a:r>
          </a:p>
        </p:txBody>
      </p:sp>
      <p:sp>
        <p:nvSpPr>
          <p:cNvPr id="256" name="Shape 256"/>
          <p:cNvSpPr/>
          <p:nvPr/>
        </p:nvSpPr>
        <p:spPr>
          <a:xfrm>
            <a:off x="4182748" y="3822700"/>
            <a:ext cx="2985060" cy="647701"/>
          </a:xfrm>
          <a:prstGeom prst="rect">
            <a:avLst/>
          </a:prstGeom>
          <a:solidFill>
            <a:srgbClr val="F4BFD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Strukturierung</a:t>
            </a:r>
          </a:p>
        </p:txBody>
      </p:sp>
      <p:sp>
        <p:nvSpPr>
          <p:cNvPr id="257" name="Shape 257"/>
          <p:cNvSpPr/>
          <p:nvPr/>
        </p:nvSpPr>
        <p:spPr>
          <a:xfrm>
            <a:off x="2056737" y="4626254"/>
            <a:ext cx="3011120" cy="6477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EFDFF"/>
                </a:solidFill>
              </a:defRPr>
            </a:lvl1pPr>
          </a:lstStyle>
          <a:p>
            <a:pPr lvl="0">
              <a:defRPr sz="1800">
                <a:solidFill>
                  <a:srgbClr val="000000"/>
                </a:solidFill>
              </a:defRPr>
            </a:pPr>
            <a:r>
              <a:rPr sz="3600">
                <a:solidFill>
                  <a:srgbClr val="FEFDFF"/>
                </a:solidFill>
              </a:rPr>
              <a:t>Rekapitulation</a:t>
            </a:r>
          </a:p>
        </p:txBody>
      </p:sp>
      <p:sp>
        <p:nvSpPr>
          <p:cNvPr id="258" name="Shape 258"/>
          <p:cNvSpPr/>
          <p:nvPr/>
        </p:nvSpPr>
        <p:spPr>
          <a:xfrm>
            <a:off x="2540038" y="6232202"/>
            <a:ext cx="1994764" cy="6477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EFDFF"/>
                </a:solidFill>
              </a:defRPr>
            </a:lvl1pPr>
          </a:lstStyle>
          <a:p>
            <a:pPr lvl="0">
              <a:defRPr sz="1800">
                <a:solidFill>
                  <a:srgbClr val="000000"/>
                </a:solidFill>
              </a:defRPr>
            </a:pPr>
            <a:r>
              <a:rPr sz="3600">
                <a:solidFill>
                  <a:srgbClr val="FEFDFF"/>
                </a:solidFill>
              </a:rPr>
              <a:t>Reflexion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2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2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2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2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2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2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1" nodeType="clickEffect">
                                  <p:stCondLst>
                                    <p:cond delay="0"/>
                                  </p:stCondLst>
                                  <p:iterate>
                                    <p:tmAbs val="0"/>
                                  </p:iterate>
                                  <p:childTnLst>
                                    <p:set>
                                      <p:cBhvr>
                                        <p:cTn id="46" fill="hold"/>
                                        <p:tgtEl>
                                          <p:spTgt spid="2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2" nodeType="clickEffect">
                                  <p:stCondLst>
                                    <p:cond delay="0"/>
                                  </p:stCondLst>
                                  <p:iterate>
                                    <p:tmAbs val="0"/>
                                  </p:iterate>
                                  <p:childTnLst>
                                    <p:set>
                                      <p:cBhvr>
                                        <p:cTn id="50" fill="hold"/>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5" animBg="1" advAuto="0"/>
      <p:bldP spid="248" grpId="7" animBg="1" advAuto="0"/>
      <p:bldP spid="249" grpId="6" animBg="1" advAuto="0"/>
      <p:bldP spid="250" grpId="1" animBg="1" advAuto="0"/>
      <p:bldP spid="251" grpId="4" animBg="1" advAuto="0"/>
      <p:bldP spid="252" grpId="2" animBg="1" advAuto="0"/>
      <p:bldP spid="253" grpId="3" animBg="1" advAuto="0"/>
      <p:bldP spid="254" grpId="8" animBg="1" advAuto="0"/>
      <p:bldP spid="255" grpId="9" animBg="1" advAuto="0"/>
      <p:bldP spid="256" grpId="10" animBg="1" advAuto="0"/>
      <p:bldP spid="257" grpId="11" animBg="1" advAuto="0"/>
      <p:bldP spid="258" grpId="12"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p:nvPr/>
        </p:nvSpPr>
        <p:spPr>
          <a:xfrm>
            <a:off x="2764620" y="507999"/>
            <a:ext cx="4369669" cy="10160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000" b="1">
                <a:solidFill>
                  <a:srgbClr val="FEFDFF"/>
                </a:solidFill>
                <a:latin typeface="Helvetica"/>
                <a:ea typeface="Helvetica"/>
                <a:cs typeface="Helvetica"/>
                <a:sym typeface="Helvetica"/>
              </a:rPr>
              <a:t>Einbeziehung weiterer </a:t>
            </a:r>
          </a:p>
          <a:p>
            <a:pPr lvl="0">
              <a:defRPr sz="1800"/>
            </a:pPr>
            <a:r>
              <a:rPr sz="3000" b="1">
                <a:solidFill>
                  <a:srgbClr val="FEFDFF"/>
                </a:solidFill>
                <a:latin typeface="Helvetica"/>
                <a:ea typeface="Helvetica"/>
                <a:cs typeface="Helvetica"/>
                <a:sym typeface="Helvetica"/>
              </a:rPr>
              <a:t>Informationen</a:t>
            </a:r>
          </a:p>
        </p:txBody>
      </p:sp>
      <p:sp>
        <p:nvSpPr>
          <p:cNvPr id="271" name="Shape 271"/>
          <p:cNvSpPr/>
          <p:nvPr/>
        </p:nvSpPr>
        <p:spPr>
          <a:xfrm>
            <a:off x="9439743" y="844703"/>
            <a:ext cx="2591359"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3000" b="1">
                <a:solidFill>
                  <a:srgbClr val="FEFDFF"/>
                </a:solidFill>
              </a:rPr>
              <a:t>textimmanent</a:t>
            </a:r>
          </a:p>
        </p:txBody>
      </p:sp>
      <p:sp>
        <p:nvSpPr>
          <p:cNvPr id="272" name="Shape 272"/>
          <p:cNvSpPr/>
          <p:nvPr/>
        </p:nvSpPr>
        <p:spPr>
          <a:xfrm>
            <a:off x="2012208" y="3656807"/>
            <a:ext cx="2338198"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 und Text</a:t>
            </a:r>
          </a:p>
        </p:txBody>
      </p:sp>
      <p:sp>
        <p:nvSpPr>
          <p:cNvPr id="273" name="Shape 273"/>
          <p:cNvSpPr/>
          <p:nvPr/>
        </p:nvSpPr>
        <p:spPr>
          <a:xfrm>
            <a:off x="2033925" y="4777845"/>
            <a:ext cx="2316481"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 und Bild</a:t>
            </a:r>
          </a:p>
        </p:txBody>
      </p:sp>
      <p:sp>
        <p:nvSpPr>
          <p:cNvPr id="274" name="Shape 274"/>
          <p:cNvSpPr/>
          <p:nvPr/>
        </p:nvSpPr>
        <p:spPr>
          <a:xfrm>
            <a:off x="2055071" y="5898884"/>
            <a:ext cx="2253616"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 und Ton</a:t>
            </a:r>
          </a:p>
        </p:txBody>
      </p:sp>
      <p:sp>
        <p:nvSpPr>
          <p:cNvPr id="275" name="Shape 275"/>
          <p:cNvSpPr/>
          <p:nvPr/>
        </p:nvSpPr>
        <p:spPr>
          <a:xfrm>
            <a:off x="1917530" y="7024688"/>
            <a:ext cx="2506981"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 und Spiel</a:t>
            </a:r>
          </a:p>
        </p:txBody>
      </p:sp>
      <p:sp>
        <p:nvSpPr>
          <p:cNvPr id="276" name="Shape 276"/>
          <p:cNvSpPr/>
          <p:nvPr/>
        </p:nvSpPr>
        <p:spPr>
          <a:xfrm>
            <a:off x="1991634" y="8150490"/>
            <a:ext cx="2358772"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 und Film</a:t>
            </a:r>
          </a:p>
        </p:txBody>
      </p:sp>
      <p:sp>
        <p:nvSpPr>
          <p:cNvPr id="277" name="Shape 277"/>
          <p:cNvSpPr/>
          <p:nvPr/>
        </p:nvSpPr>
        <p:spPr>
          <a:xfrm>
            <a:off x="9884979" y="8946295"/>
            <a:ext cx="1738123"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Kohärenz</a:t>
            </a:r>
          </a:p>
        </p:txBody>
      </p:sp>
      <p:sp>
        <p:nvSpPr>
          <p:cNvPr id="278" name="Shape 278"/>
          <p:cNvSpPr/>
          <p:nvPr/>
        </p:nvSpPr>
        <p:spPr>
          <a:xfrm>
            <a:off x="9560748" y="5521380"/>
            <a:ext cx="2386585" cy="10160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000">
                <a:solidFill>
                  <a:srgbClr val="FEFDFF"/>
                </a:solidFill>
              </a:rPr>
              <a:t>Erwartungen/</a:t>
            </a:r>
            <a:br>
              <a:rPr sz="3000">
                <a:solidFill>
                  <a:srgbClr val="FEFDFF"/>
                </a:solidFill>
              </a:rPr>
            </a:br>
            <a:r>
              <a:rPr sz="3000">
                <a:solidFill>
                  <a:srgbClr val="FEFDFF"/>
                </a:solidFill>
              </a:rPr>
              <a:t>Hypothesen</a:t>
            </a:r>
          </a:p>
        </p:txBody>
      </p:sp>
      <p:sp>
        <p:nvSpPr>
          <p:cNvPr id="279" name="Shape 279"/>
          <p:cNvSpPr/>
          <p:nvPr/>
        </p:nvSpPr>
        <p:spPr>
          <a:xfrm>
            <a:off x="9458361" y="6815418"/>
            <a:ext cx="2810638" cy="10160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000">
                <a:solidFill>
                  <a:srgbClr val="FEFDFF"/>
                </a:solidFill>
              </a:rPr>
              <a:t>Kernaussagen/</a:t>
            </a:r>
          </a:p>
          <a:p>
            <a:pPr lvl="0">
              <a:defRPr sz="1800"/>
            </a:pPr>
            <a:r>
              <a:rPr sz="3000">
                <a:solidFill>
                  <a:srgbClr val="FEFDFF"/>
                </a:solidFill>
              </a:rPr>
              <a:t>Leitbegriffe</a:t>
            </a:r>
          </a:p>
        </p:txBody>
      </p:sp>
      <p:sp>
        <p:nvSpPr>
          <p:cNvPr id="280" name="Shape 280"/>
          <p:cNvSpPr/>
          <p:nvPr/>
        </p:nvSpPr>
        <p:spPr>
          <a:xfrm>
            <a:off x="10116168" y="8109456"/>
            <a:ext cx="1278256"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Stilistik</a:t>
            </a:r>
          </a:p>
        </p:txBody>
      </p:sp>
      <p:sp>
        <p:nvSpPr>
          <p:cNvPr id="281" name="Shape 281"/>
          <p:cNvSpPr/>
          <p:nvPr/>
        </p:nvSpPr>
        <p:spPr>
          <a:xfrm>
            <a:off x="2087607" y="2232281"/>
            <a:ext cx="2166827"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3000" b="1">
                <a:solidFill>
                  <a:srgbClr val="FEFDFF"/>
                </a:solidFill>
              </a:rPr>
              <a:t>Hinführung</a:t>
            </a:r>
          </a:p>
        </p:txBody>
      </p:sp>
      <p:sp>
        <p:nvSpPr>
          <p:cNvPr id="282" name="Shape 282"/>
          <p:cNvSpPr/>
          <p:nvPr/>
        </p:nvSpPr>
        <p:spPr>
          <a:xfrm>
            <a:off x="5205441" y="2232281"/>
            <a:ext cx="2690515"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3000" b="1">
                <a:solidFill>
                  <a:srgbClr val="FEFDFF"/>
                </a:solidFill>
              </a:rPr>
              <a:t>Textpragmatik</a:t>
            </a:r>
          </a:p>
        </p:txBody>
      </p:sp>
      <p:sp>
        <p:nvSpPr>
          <p:cNvPr id="283" name="Shape 283"/>
          <p:cNvSpPr/>
          <p:nvPr/>
        </p:nvSpPr>
        <p:spPr>
          <a:xfrm>
            <a:off x="5762790" y="7044018"/>
            <a:ext cx="1575817"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Intention</a:t>
            </a:r>
          </a:p>
        </p:txBody>
      </p:sp>
      <p:sp>
        <p:nvSpPr>
          <p:cNvPr id="284" name="Shape 284"/>
          <p:cNvSpPr/>
          <p:nvPr/>
        </p:nvSpPr>
        <p:spPr>
          <a:xfrm>
            <a:off x="6038253" y="5898884"/>
            <a:ext cx="1024891"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Autor</a:t>
            </a:r>
          </a:p>
        </p:txBody>
      </p:sp>
      <p:sp>
        <p:nvSpPr>
          <p:cNvPr id="285" name="Shape 285"/>
          <p:cNvSpPr/>
          <p:nvPr/>
        </p:nvSpPr>
        <p:spPr>
          <a:xfrm>
            <a:off x="5678399" y="4804833"/>
            <a:ext cx="1744600"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historisch</a:t>
            </a:r>
          </a:p>
        </p:txBody>
      </p:sp>
      <p:sp>
        <p:nvSpPr>
          <p:cNvPr id="286" name="Shape 286"/>
          <p:cNvSpPr/>
          <p:nvPr/>
        </p:nvSpPr>
        <p:spPr>
          <a:xfrm>
            <a:off x="5792874" y="3656807"/>
            <a:ext cx="1533145"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sachlich</a:t>
            </a:r>
          </a:p>
        </p:txBody>
      </p:sp>
      <p:sp>
        <p:nvSpPr>
          <p:cNvPr id="287" name="Shape 287"/>
          <p:cNvSpPr/>
          <p:nvPr/>
        </p:nvSpPr>
        <p:spPr>
          <a:xfrm>
            <a:off x="5637974" y="8150490"/>
            <a:ext cx="1829563"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Rezeption</a:t>
            </a:r>
          </a:p>
        </p:txBody>
      </p:sp>
      <p:sp>
        <p:nvSpPr>
          <p:cNvPr id="288" name="Shape 288"/>
          <p:cNvSpPr/>
          <p:nvPr/>
        </p:nvSpPr>
        <p:spPr>
          <a:xfrm>
            <a:off x="8761278" y="3847703"/>
            <a:ext cx="650368"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Ort</a:t>
            </a:r>
          </a:p>
        </p:txBody>
      </p:sp>
      <p:sp>
        <p:nvSpPr>
          <p:cNvPr id="289" name="Shape 289"/>
          <p:cNvSpPr/>
          <p:nvPr/>
        </p:nvSpPr>
        <p:spPr>
          <a:xfrm>
            <a:off x="9712386" y="4684541"/>
            <a:ext cx="2083309"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Paraphrase</a:t>
            </a:r>
          </a:p>
        </p:txBody>
      </p:sp>
      <p:sp>
        <p:nvSpPr>
          <p:cNvPr id="290" name="Shape 290"/>
          <p:cNvSpPr/>
          <p:nvPr/>
        </p:nvSpPr>
        <p:spPr>
          <a:xfrm>
            <a:off x="9664644" y="3010865"/>
            <a:ext cx="2019682"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Gliederung</a:t>
            </a:r>
          </a:p>
        </p:txBody>
      </p:sp>
      <p:sp>
        <p:nvSpPr>
          <p:cNvPr id="291" name="Shape 291"/>
          <p:cNvSpPr/>
          <p:nvPr/>
        </p:nvSpPr>
        <p:spPr>
          <a:xfrm>
            <a:off x="12096436" y="3855535"/>
            <a:ext cx="749428"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Zeit</a:t>
            </a:r>
          </a:p>
        </p:txBody>
      </p:sp>
      <p:sp>
        <p:nvSpPr>
          <p:cNvPr id="292" name="Shape 292"/>
          <p:cNvSpPr/>
          <p:nvPr/>
        </p:nvSpPr>
        <p:spPr>
          <a:xfrm>
            <a:off x="9892218" y="3855535"/>
            <a:ext cx="1723645"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Personen</a:t>
            </a:r>
          </a:p>
        </p:txBody>
      </p:sp>
      <p:sp>
        <p:nvSpPr>
          <p:cNvPr id="293" name="Shape 293"/>
          <p:cNvSpPr/>
          <p:nvPr/>
        </p:nvSpPr>
        <p:spPr>
          <a:xfrm>
            <a:off x="9439743" y="2189691"/>
            <a:ext cx="2492884"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Sorte/Gattung</a:t>
            </a:r>
          </a:p>
        </p:txBody>
      </p:sp>
      <p:sp>
        <p:nvSpPr>
          <p:cNvPr id="294" name="Shape 294"/>
          <p:cNvSpPr/>
          <p:nvPr/>
        </p:nvSpPr>
        <p:spPr>
          <a:xfrm rot="16200000">
            <a:off x="-3985654" y="4216399"/>
            <a:ext cx="9474697" cy="1320801"/>
          </a:xfrm>
          <a:prstGeom prst="rect">
            <a:avLst/>
          </a:prstGeom>
          <a:solidFill>
            <a:srgbClr val="0365C0">
              <a:alpha val="49613"/>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b="1">
                <a:solidFill>
                  <a:srgbClr val="FEFDFF"/>
                </a:solidFill>
                <a:latin typeface="Helvetica"/>
                <a:ea typeface="Helvetica"/>
                <a:cs typeface="Helvetica"/>
                <a:sym typeface="Helvetica"/>
              </a:defRPr>
            </a:lvl1pPr>
          </a:lstStyle>
          <a:p>
            <a:pPr lvl="0">
              <a:defRPr sz="1800" b="0">
                <a:solidFill>
                  <a:srgbClr val="000000"/>
                </a:solidFill>
              </a:defRPr>
            </a:pPr>
            <a:r>
              <a:rPr sz="8000" b="1">
                <a:solidFill>
                  <a:srgbClr val="FEFDFF"/>
                </a:solidFill>
              </a:rPr>
              <a:t>Erschließung</a:t>
            </a:r>
          </a:p>
        </p:txBody>
      </p:sp>
      <p:sp>
        <p:nvSpPr>
          <p:cNvPr id="295" name="Shape 295"/>
          <p:cNvSpPr/>
          <p:nvPr/>
        </p:nvSpPr>
        <p:spPr>
          <a:xfrm flipV="1">
            <a:off x="3362059" y="1443914"/>
            <a:ext cx="851964" cy="851964"/>
          </a:xfrm>
          <a:prstGeom prst="line">
            <a:avLst/>
          </a:prstGeom>
          <a:ln w="114300">
            <a:solidFill>
              <a:srgbClr val="0365C0"/>
            </a:solidFill>
            <a:miter lim="400000"/>
          </a:ln>
        </p:spPr>
        <p:txBody>
          <a:bodyPr lIns="0" tIns="0" rIns="0" bIns="0" anchor="ctr"/>
          <a:lstStyle/>
          <a:p>
            <a:pPr lvl="0">
              <a:defRPr sz="2400"/>
            </a:pPr>
            <a:endParaRPr/>
          </a:p>
        </p:txBody>
      </p:sp>
      <p:sp>
        <p:nvSpPr>
          <p:cNvPr id="296" name="Shape 296"/>
          <p:cNvSpPr/>
          <p:nvPr/>
        </p:nvSpPr>
        <p:spPr>
          <a:xfrm flipH="1" flipV="1">
            <a:off x="5725746" y="1482120"/>
            <a:ext cx="784542" cy="784542"/>
          </a:xfrm>
          <a:prstGeom prst="line">
            <a:avLst/>
          </a:prstGeom>
          <a:ln w="114300">
            <a:solidFill>
              <a:srgbClr val="0365C0"/>
            </a:solidFill>
            <a:miter lim="400000"/>
          </a:ln>
        </p:spPr>
        <p:txBody>
          <a:bodyPr lIns="0" tIns="0" rIns="0" bIns="0" anchor="ctr"/>
          <a:lstStyle/>
          <a:p>
            <a:pPr lvl="0">
              <a:defRPr sz="2400"/>
            </a:pPr>
            <a:endParaRPr/>
          </a:p>
        </p:txBody>
      </p:sp>
      <p:pic>
        <p:nvPicPr>
          <p:cNvPr id="297" name="Bild 296"/>
          <p:cNvPicPr/>
          <p:nvPr/>
        </p:nvPicPr>
        <p:blipFill>
          <a:blip r:embed="rId2">
            <a:extLst/>
          </a:blip>
          <a:stretch>
            <a:fillRect/>
          </a:stretch>
        </p:blipFill>
        <p:spPr>
          <a:xfrm rot="16200000">
            <a:off x="3836886" y="4754033"/>
            <a:ext cx="8918878" cy="101601"/>
          </a:xfrm>
          <a:prstGeom prst="rect">
            <a:avLst/>
          </a:prstGeom>
        </p:spPr>
      </p:pic>
      <p:sp>
        <p:nvSpPr>
          <p:cNvPr id="299" name="Shape 299"/>
          <p:cNvSpPr/>
          <p:nvPr/>
        </p:nvSpPr>
        <p:spPr>
          <a:xfrm>
            <a:off x="7473885" y="9371745"/>
            <a:ext cx="1543686" cy="266701"/>
          </a:xfrm>
          <a:prstGeom prst="rect">
            <a:avLst/>
          </a:prstGeom>
          <a:ln w="12700">
            <a:solidFill>
              <a:srgbClr val="9E9E9E"/>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1000"/>
            </a:lvl1pPr>
          </a:lstStyle>
          <a:p>
            <a:pPr lvl="0">
              <a:defRPr sz="1800"/>
            </a:pPr>
            <a:r>
              <a:rPr sz="1000"/>
              <a:t>nach Schirok 2013, S. 12</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9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5" nodeType="afterEffect">
                                  <p:stCondLst>
                                    <p:cond delay="0"/>
                                  </p:stCondLst>
                                  <p:iterate>
                                    <p:tmAbs val="0"/>
                                  </p:iterate>
                                  <p:childTnLst>
                                    <p:set>
                                      <p:cBhvr>
                                        <p:cTn id="21" fill="hold"/>
                                        <p:tgtEl>
                                          <p:spTgt spid="29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6" nodeType="clickEffect">
                                  <p:stCondLst>
                                    <p:cond delay="0"/>
                                  </p:stCondLst>
                                  <p:iterate>
                                    <p:tmAbs val="0"/>
                                  </p:iterate>
                                  <p:childTnLst>
                                    <p:set>
                                      <p:cBhvr>
                                        <p:cTn id="25" fill="hold"/>
                                        <p:tgtEl>
                                          <p:spTgt spid="28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7" nodeType="clickEffect">
                                  <p:stCondLst>
                                    <p:cond delay="0"/>
                                  </p:stCondLst>
                                  <p:iterate>
                                    <p:tmAbs val="0"/>
                                  </p:iterate>
                                  <p:childTnLst>
                                    <p:set>
                                      <p:cBhvr>
                                        <p:cTn id="29" fill="hold"/>
                                        <p:tgtEl>
                                          <p:spTgt spid="27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8" nodeType="clickEffect">
                                  <p:stCondLst>
                                    <p:cond delay="0"/>
                                  </p:stCondLst>
                                  <p:iterate>
                                    <p:tmAbs val="0"/>
                                  </p:iterate>
                                  <p:childTnLst>
                                    <p:set>
                                      <p:cBhvr>
                                        <p:cTn id="33" fill="hold"/>
                                        <p:tgtEl>
                                          <p:spTgt spid="27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9" nodeType="clickEffect">
                                  <p:stCondLst>
                                    <p:cond delay="0"/>
                                  </p:stCondLst>
                                  <p:iterate>
                                    <p:tmAbs val="0"/>
                                  </p:iterate>
                                  <p:childTnLst>
                                    <p:set>
                                      <p:cBhvr>
                                        <p:cTn id="37" fill="hold"/>
                                        <p:tgtEl>
                                          <p:spTgt spid="27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0" nodeType="clickEffect">
                                  <p:stCondLst>
                                    <p:cond delay="0"/>
                                  </p:stCondLst>
                                  <p:iterate>
                                    <p:tmAbs val="0"/>
                                  </p:iterate>
                                  <p:childTnLst>
                                    <p:set>
                                      <p:cBhvr>
                                        <p:cTn id="41" fill="hold"/>
                                        <p:tgtEl>
                                          <p:spTgt spid="27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11" nodeType="clickEffect">
                                  <p:stCondLst>
                                    <p:cond delay="0"/>
                                  </p:stCondLst>
                                  <p:iterate>
                                    <p:tmAbs val="0"/>
                                  </p:iterate>
                                  <p:childTnLst>
                                    <p:set>
                                      <p:cBhvr>
                                        <p:cTn id="45" fill="hold"/>
                                        <p:tgtEl>
                                          <p:spTgt spid="27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12" nodeType="clickEffect">
                                  <p:stCondLst>
                                    <p:cond delay="0"/>
                                  </p:stCondLst>
                                  <p:iterate>
                                    <p:tmAbs val="0"/>
                                  </p:iterate>
                                  <p:childTnLst>
                                    <p:set>
                                      <p:cBhvr>
                                        <p:cTn id="49" fill="hold"/>
                                        <p:tgtEl>
                                          <p:spTgt spid="28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13" nodeType="clickEffect">
                                  <p:stCondLst>
                                    <p:cond delay="0"/>
                                  </p:stCondLst>
                                  <p:iterate>
                                    <p:tmAbs val="0"/>
                                  </p:iterate>
                                  <p:childTnLst>
                                    <p:set>
                                      <p:cBhvr>
                                        <p:cTn id="53" fill="hold"/>
                                        <p:tgtEl>
                                          <p:spTgt spid="28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14" nodeType="clickEffect">
                                  <p:stCondLst>
                                    <p:cond delay="0"/>
                                  </p:stCondLst>
                                  <p:iterate>
                                    <p:tmAbs val="0"/>
                                  </p:iterate>
                                  <p:childTnLst>
                                    <p:set>
                                      <p:cBhvr>
                                        <p:cTn id="57" fill="hold"/>
                                        <p:tgtEl>
                                          <p:spTgt spid="28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15" nodeType="clickEffect">
                                  <p:stCondLst>
                                    <p:cond delay="0"/>
                                  </p:stCondLst>
                                  <p:iterate>
                                    <p:tmAbs val="0"/>
                                  </p:iterate>
                                  <p:childTnLst>
                                    <p:set>
                                      <p:cBhvr>
                                        <p:cTn id="61" fill="hold"/>
                                        <p:tgtEl>
                                          <p:spTgt spid="28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16" nodeType="clickEffect">
                                  <p:stCondLst>
                                    <p:cond delay="0"/>
                                  </p:stCondLst>
                                  <p:iterate>
                                    <p:tmAbs val="0"/>
                                  </p:iterate>
                                  <p:childTnLst>
                                    <p:set>
                                      <p:cBhvr>
                                        <p:cTn id="65" fill="hold"/>
                                        <p:tgtEl>
                                          <p:spTgt spid="28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17" nodeType="clickEffect">
                                  <p:stCondLst>
                                    <p:cond delay="0"/>
                                  </p:stCondLst>
                                  <p:iterate>
                                    <p:tmAbs val="0"/>
                                  </p:iterate>
                                  <p:childTnLst>
                                    <p:set>
                                      <p:cBhvr>
                                        <p:cTn id="69" fill="hold"/>
                                        <p:tgtEl>
                                          <p:spTgt spid="28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18" nodeType="clickEffect">
                                  <p:stCondLst>
                                    <p:cond delay="0"/>
                                  </p:stCondLst>
                                  <p:iterate>
                                    <p:tmAbs val="0"/>
                                  </p:iterate>
                                  <p:childTnLst>
                                    <p:set>
                                      <p:cBhvr>
                                        <p:cTn id="73" fill="hold"/>
                                        <p:tgtEl>
                                          <p:spTgt spid="293"/>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19" nodeType="clickEffect">
                                  <p:stCondLst>
                                    <p:cond delay="0"/>
                                  </p:stCondLst>
                                  <p:iterate>
                                    <p:tmAbs val="0"/>
                                  </p:iterate>
                                  <p:childTnLst>
                                    <p:set>
                                      <p:cBhvr>
                                        <p:cTn id="77" fill="hold"/>
                                        <p:tgtEl>
                                          <p:spTgt spid="29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20" nodeType="clickEffect">
                                  <p:stCondLst>
                                    <p:cond delay="0"/>
                                  </p:stCondLst>
                                  <p:iterate>
                                    <p:tmAbs val="0"/>
                                  </p:iterate>
                                  <p:childTnLst>
                                    <p:set>
                                      <p:cBhvr>
                                        <p:cTn id="81" fill="hold"/>
                                        <p:tgtEl>
                                          <p:spTgt spid="288"/>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grpId="21" nodeType="afterEffect">
                                  <p:stCondLst>
                                    <p:cond delay="0"/>
                                  </p:stCondLst>
                                  <p:iterate>
                                    <p:tmAbs val="0"/>
                                  </p:iterate>
                                  <p:childTnLst>
                                    <p:set>
                                      <p:cBhvr>
                                        <p:cTn id="84" fill="hold"/>
                                        <p:tgtEl>
                                          <p:spTgt spid="292"/>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22" nodeType="afterEffect">
                                  <p:stCondLst>
                                    <p:cond delay="0"/>
                                  </p:stCondLst>
                                  <p:iterate>
                                    <p:tmAbs val="0"/>
                                  </p:iterate>
                                  <p:childTnLst>
                                    <p:set>
                                      <p:cBhvr>
                                        <p:cTn id="87" fill="hold"/>
                                        <p:tgtEl>
                                          <p:spTgt spid="29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23" nodeType="clickEffect">
                                  <p:stCondLst>
                                    <p:cond delay="0"/>
                                  </p:stCondLst>
                                  <p:iterate>
                                    <p:tmAbs val="0"/>
                                  </p:iterate>
                                  <p:childTnLst>
                                    <p:set>
                                      <p:cBhvr>
                                        <p:cTn id="91" fill="hold"/>
                                        <p:tgtEl>
                                          <p:spTgt spid="289"/>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24" nodeType="clickEffect">
                                  <p:stCondLst>
                                    <p:cond delay="0"/>
                                  </p:stCondLst>
                                  <p:iterate>
                                    <p:tmAbs val="0"/>
                                  </p:iterate>
                                  <p:childTnLst>
                                    <p:set>
                                      <p:cBhvr>
                                        <p:cTn id="95" fill="hold"/>
                                        <p:tgtEl>
                                          <p:spTgt spid="278"/>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25" nodeType="clickEffect">
                                  <p:stCondLst>
                                    <p:cond delay="0"/>
                                  </p:stCondLst>
                                  <p:iterate>
                                    <p:tmAbs val="0"/>
                                  </p:iterate>
                                  <p:childTnLst>
                                    <p:set>
                                      <p:cBhvr>
                                        <p:cTn id="99" fill="hold"/>
                                        <p:tgtEl>
                                          <p:spTgt spid="27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26" nodeType="clickEffect">
                                  <p:stCondLst>
                                    <p:cond delay="0"/>
                                  </p:stCondLst>
                                  <p:iterate>
                                    <p:tmAbs val="0"/>
                                  </p:iterate>
                                  <p:childTnLst>
                                    <p:set>
                                      <p:cBhvr>
                                        <p:cTn id="103" fill="hold"/>
                                        <p:tgtEl>
                                          <p:spTgt spid="280"/>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27" nodeType="clickEffect">
                                  <p:stCondLst>
                                    <p:cond delay="0"/>
                                  </p:stCondLst>
                                  <p:iterate>
                                    <p:tmAbs val="0"/>
                                  </p:iterate>
                                  <p:childTnLst>
                                    <p:set>
                                      <p:cBhvr>
                                        <p:cTn id="107" fill="hold"/>
                                        <p:tgtEl>
                                          <p:spTgt spid="277"/>
                                        </p:tgtEl>
                                        <p:attrNameLst>
                                          <p:attrName>style.visibility</p:attrName>
                                        </p:attrNameLst>
                                      </p:cBhvr>
                                      <p:to>
                                        <p:strVal val="visible"/>
                                      </p:to>
                                    </p:set>
                                  </p:childTnLst>
                                </p:cTn>
                              </p:par>
                            </p:childTnLst>
                          </p:cTn>
                        </p:par>
                        <p:par>
                          <p:cTn id="108" fill="hold">
                            <p:stCondLst>
                              <p:cond delay="0"/>
                            </p:stCondLst>
                            <p:childTnLst>
                              <p:par>
                                <p:cTn id="109" presetID="1" presetClass="entr" presetSubtype="0" fill="hold" grpId="28" nodeType="afterEffect">
                                  <p:stCondLst>
                                    <p:cond delay="0"/>
                                  </p:stCondLst>
                                  <p:iterate>
                                    <p:tmAbs val="0"/>
                                  </p:iterate>
                                  <p:childTnLst>
                                    <p:set>
                                      <p:cBhvr>
                                        <p:cTn id="110" fill="hold"/>
                                        <p:tgtEl>
                                          <p:spTgt spid="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1" animBg="1" advAuto="0"/>
      <p:bldP spid="271" grpId="3" animBg="1" advAuto="0"/>
      <p:bldP spid="272" grpId="7" animBg="1" advAuto="0"/>
      <p:bldP spid="273" grpId="8" animBg="1" advAuto="0"/>
      <p:bldP spid="274" grpId="9" animBg="1" advAuto="0"/>
      <p:bldP spid="275" grpId="10" animBg="1" advAuto="0"/>
      <p:bldP spid="276" grpId="11" animBg="1" advAuto="0"/>
      <p:bldP spid="277" grpId="27" animBg="1" advAuto="0"/>
      <p:bldP spid="278" grpId="24" animBg="1" advAuto="0"/>
      <p:bldP spid="279" grpId="25" animBg="1" advAuto="0"/>
      <p:bldP spid="280" grpId="26" animBg="1" advAuto="0"/>
      <p:bldP spid="281" grpId="6" animBg="1" advAuto="0"/>
      <p:bldP spid="282" grpId="12" animBg="1" advAuto="0"/>
      <p:bldP spid="283" grpId="16" animBg="1" advAuto="0"/>
      <p:bldP spid="284" grpId="15" animBg="1" advAuto="0"/>
      <p:bldP spid="285" grpId="14" animBg="1" advAuto="0"/>
      <p:bldP spid="286" grpId="13" animBg="1" advAuto="0"/>
      <p:bldP spid="287" grpId="17" animBg="1" advAuto="0"/>
      <p:bldP spid="288" grpId="20" animBg="1" advAuto="0"/>
      <p:bldP spid="289" grpId="23" animBg="1" advAuto="0"/>
      <p:bldP spid="290" grpId="19" animBg="1" advAuto="0"/>
      <p:bldP spid="291" grpId="22" animBg="1" advAuto="0"/>
      <p:bldP spid="292" grpId="21" animBg="1" advAuto="0"/>
      <p:bldP spid="293" grpId="18" animBg="1" advAuto="0"/>
      <p:bldP spid="295" grpId="4" animBg="1" advAuto="0"/>
      <p:bldP spid="296" grpId="5" animBg="1" advAuto="0"/>
      <p:bldP spid="297" grpId="2" animBg="1" advAuto="0"/>
      <p:bldP spid="299" grpId="28"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p:nvPr/>
        </p:nvSpPr>
        <p:spPr>
          <a:xfrm rot="16200000">
            <a:off x="-4277754" y="4521199"/>
            <a:ext cx="9474697" cy="711201"/>
          </a:xfrm>
          <a:prstGeom prst="rect">
            <a:avLst/>
          </a:prstGeom>
          <a:solidFill>
            <a:srgbClr val="0365C0">
              <a:alpha val="49613"/>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000" b="1">
                <a:solidFill>
                  <a:srgbClr val="FEFDFF"/>
                </a:solidFill>
                <a:latin typeface="Helvetica"/>
                <a:ea typeface="Helvetica"/>
                <a:cs typeface="Helvetica"/>
                <a:sym typeface="Helvetica"/>
              </a:defRPr>
            </a:lvl1pPr>
          </a:lstStyle>
          <a:p>
            <a:pPr lvl="0">
              <a:defRPr sz="1800" b="0">
                <a:solidFill>
                  <a:srgbClr val="000000"/>
                </a:solidFill>
              </a:defRPr>
            </a:pPr>
            <a:r>
              <a:rPr sz="4000" b="1">
                <a:solidFill>
                  <a:srgbClr val="FEFDFF"/>
                </a:solidFill>
              </a:rPr>
              <a:t>Erschließung</a:t>
            </a:r>
          </a:p>
        </p:txBody>
      </p:sp>
      <p:sp>
        <p:nvSpPr>
          <p:cNvPr id="303" name="Shape 303"/>
          <p:cNvSpPr/>
          <p:nvPr/>
        </p:nvSpPr>
        <p:spPr>
          <a:xfrm>
            <a:off x="5418987" y="8074080"/>
            <a:ext cx="2166826"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3000" b="1">
                <a:solidFill>
                  <a:srgbClr val="FEFDFF"/>
                </a:solidFill>
              </a:rPr>
              <a:t>Hinführung</a:t>
            </a:r>
          </a:p>
        </p:txBody>
      </p:sp>
      <p:sp>
        <p:nvSpPr>
          <p:cNvPr id="304" name="Shape 304"/>
          <p:cNvSpPr/>
          <p:nvPr/>
        </p:nvSpPr>
        <p:spPr>
          <a:xfrm>
            <a:off x="9114639" y="1024621"/>
            <a:ext cx="2690515" cy="558801"/>
          </a:xfrm>
          <a:prstGeom prst="rect">
            <a:avLst/>
          </a:prstGeom>
          <a:solidFill>
            <a:srgbClr val="0365C0">
              <a:alpha val="69935"/>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3000" b="1">
                <a:solidFill>
                  <a:srgbClr val="FEFDFF"/>
                </a:solidFill>
              </a:rPr>
              <a:t>Textpragmatik</a:t>
            </a:r>
          </a:p>
        </p:txBody>
      </p:sp>
      <p:sp>
        <p:nvSpPr>
          <p:cNvPr id="305" name="Shape 305"/>
          <p:cNvSpPr/>
          <p:nvPr/>
        </p:nvSpPr>
        <p:spPr>
          <a:xfrm>
            <a:off x="2041564" y="7211841"/>
            <a:ext cx="926212" cy="3302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1500">
                <a:solidFill>
                  <a:srgbClr val="FEFDFF"/>
                </a:solidFill>
              </a:defRPr>
            </a:lvl1pPr>
          </a:lstStyle>
          <a:p>
            <a:pPr lvl="0">
              <a:defRPr sz="1800">
                <a:solidFill>
                  <a:srgbClr val="000000"/>
                </a:solidFill>
              </a:defRPr>
            </a:pPr>
            <a:r>
              <a:rPr sz="1500">
                <a:solidFill>
                  <a:srgbClr val="FEFDFF"/>
                </a:solidFill>
              </a:rPr>
              <a:t>Kohärenz</a:t>
            </a:r>
          </a:p>
        </p:txBody>
      </p:sp>
      <p:sp>
        <p:nvSpPr>
          <p:cNvPr id="306" name="Shape 306"/>
          <p:cNvSpPr/>
          <p:nvPr/>
        </p:nvSpPr>
        <p:spPr>
          <a:xfrm>
            <a:off x="5686337" y="4898399"/>
            <a:ext cx="2386585" cy="10160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000">
                <a:solidFill>
                  <a:srgbClr val="FEFDFF"/>
                </a:solidFill>
              </a:rPr>
              <a:t>Erwartungen/</a:t>
            </a:r>
            <a:br>
              <a:rPr sz="3000">
                <a:solidFill>
                  <a:srgbClr val="FEFDFF"/>
                </a:solidFill>
              </a:rPr>
            </a:br>
            <a:r>
              <a:rPr sz="3000">
                <a:solidFill>
                  <a:srgbClr val="FEFDFF"/>
                </a:solidFill>
              </a:rPr>
              <a:t>Hypothesen</a:t>
            </a:r>
          </a:p>
        </p:txBody>
      </p:sp>
      <p:sp>
        <p:nvSpPr>
          <p:cNvPr id="307" name="Shape 307"/>
          <p:cNvSpPr/>
          <p:nvPr/>
        </p:nvSpPr>
        <p:spPr>
          <a:xfrm>
            <a:off x="5221602" y="567421"/>
            <a:ext cx="2810638" cy="10160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000">
                <a:solidFill>
                  <a:srgbClr val="FEFDFF"/>
                </a:solidFill>
              </a:rPr>
              <a:t>Kernaussagen/</a:t>
            </a:r>
          </a:p>
          <a:p>
            <a:pPr lvl="0">
              <a:defRPr sz="1800"/>
            </a:pPr>
            <a:r>
              <a:rPr sz="3000">
                <a:solidFill>
                  <a:srgbClr val="FEFDFF"/>
                </a:solidFill>
              </a:rPr>
              <a:t>Leitbegriffe</a:t>
            </a:r>
          </a:p>
        </p:txBody>
      </p:sp>
      <p:sp>
        <p:nvSpPr>
          <p:cNvPr id="308" name="Shape 308"/>
          <p:cNvSpPr/>
          <p:nvPr/>
        </p:nvSpPr>
        <p:spPr>
          <a:xfrm>
            <a:off x="6879629" y="2287528"/>
            <a:ext cx="1278256"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Stilistik</a:t>
            </a:r>
          </a:p>
        </p:txBody>
      </p:sp>
      <p:sp>
        <p:nvSpPr>
          <p:cNvPr id="309" name="Shape 309"/>
          <p:cNvSpPr/>
          <p:nvPr/>
        </p:nvSpPr>
        <p:spPr>
          <a:xfrm>
            <a:off x="5089437" y="7097541"/>
            <a:ext cx="650368"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Ort</a:t>
            </a:r>
          </a:p>
        </p:txBody>
      </p:sp>
      <p:sp>
        <p:nvSpPr>
          <p:cNvPr id="310" name="Shape 310"/>
          <p:cNvSpPr/>
          <p:nvPr/>
        </p:nvSpPr>
        <p:spPr>
          <a:xfrm>
            <a:off x="4052149" y="2846328"/>
            <a:ext cx="2083309"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Paraphrase</a:t>
            </a:r>
          </a:p>
        </p:txBody>
      </p:sp>
      <p:sp>
        <p:nvSpPr>
          <p:cNvPr id="311" name="Shape 311"/>
          <p:cNvSpPr/>
          <p:nvPr/>
        </p:nvSpPr>
        <p:spPr>
          <a:xfrm>
            <a:off x="6879629" y="3405128"/>
            <a:ext cx="2019682"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Gliederung</a:t>
            </a:r>
          </a:p>
        </p:txBody>
      </p:sp>
      <p:sp>
        <p:nvSpPr>
          <p:cNvPr id="312" name="Shape 312"/>
          <p:cNvSpPr/>
          <p:nvPr/>
        </p:nvSpPr>
        <p:spPr>
          <a:xfrm>
            <a:off x="6252207" y="6335541"/>
            <a:ext cx="749428"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Zeit</a:t>
            </a:r>
          </a:p>
        </p:txBody>
      </p:sp>
      <p:sp>
        <p:nvSpPr>
          <p:cNvPr id="313" name="Shape 313"/>
          <p:cNvSpPr/>
          <p:nvPr/>
        </p:nvSpPr>
        <p:spPr>
          <a:xfrm>
            <a:off x="7211099" y="7154011"/>
            <a:ext cx="1723645"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Personen</a:t>
            </a:r>
          </a:p>
        </p:txBody>
      </p:sp>
      <p:sp>
        <p:nvSpPr>
          <p:cNvPr id="314" name="Shape 314"/>
          <p:cNvSpPr/>
          <p:nvPr/>
        </p:nvSpPr>
        <p:spPr>
          <a:xfrm>
            <a:off x="4733758" y="4061081"/>
            <a:ext cx="1010413"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Sorte</a:t>
            </a:r>
          </a:p>
        </p:txBody>
      </p:sp>
      <p:sp>
        <p:nvSpPr>
          <p:cNvPr id="315" name="Shape 315"/>
          <p:cNvSpPr/>
          <p:nvPr/>
        </p:nvSpPr>
        <p:spPr>
          <a:xfrm>
            <a:off x="4761354" y="1899156"/>
            <a:ext cx="1490854"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Gattung</a:t>
            </a:r>
          </a:p>
        </p:txBody>
      </p:sp>
      <p:sp>
        <p:nvSpPr>
          <p:cNvPr id="316" name="Shape 316"/>
          <p:cNvSpPr/>
          <p:nvPr/>
        </p:nvSpPr>
        <p:spPr>
          <a:xfrm>
            <a:off x="1906245" y="5203199"/>
            <a:ext cx="1196849" cy="4064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solidFill>
                  <a:srgbClr val="FEFDFF"/>
                </a:solidFill>
              </a:defRPr>
            </a:lvl1pPr>
          </a:lstStyle>
          <a:p>
            <a:pPr lvl="0">
              <a:defRPr sz="1800">
                <a:solidFill>
                  <a:srgbClr val="000000"/>
                </a:solidFill>
              </a:defRPr>
            </a:pPr>
            <a:r>
              <a:rPr sz="2000">
                <a:solidFill>
                  <a:srgbClr val="FEFDFF"/>
                </a:solidFill>
              </a:rPr>
              <a:t>Kohärenz</a:t>
            </a:r>
          </a:p>
        </p:txBody>
      </p:sp>
      <p:sp>
        <p:nvSpPr>
          <p:cNvPr id="317" name="Shape 317"/>
          <p:cNvSpPr/>
          <p:nvPr/>
        </p:nvSpPr>
        <p:spPr>
          <a:xfrm>
            <a:off x="1770927" y="3271778"/>
            <a:ext cx="1467486" cy="4826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a:solidFill>
                  <a:srgbClr val="FEFDFF"/>
                </a:solidFill>
              </a:defRPr>
            </a:lvl1pPr>
          </a:lstStyle>
          <a:p>
            <a:pPr lvl="0">
              <a:defRPr sz="1800">
                <a:solidFill>
                  <a:srgbClr val="000000"/>
                </a:solidFill>
              </a:defRPr>
            </a:pPr>
            <a:r>
              <a:rPr sz="2500">
                <a:solidFill>
                  <a:srgbClr val="FEFDFF"/>
                </a:solidFill>
              </a:rPr>
              <a:t>Kohärenz</a:t>
            </a:r>
          </a:p>
        </p:txBody>
      </p:sp>
      <p:sp>
        <p:nvSpPr>
          <p:cNvPr id="318" name="Shape 318"/>
          <p:cNvSpPr/>
          <p:nvPr/>
        </p:nvSpPr>
        <p:spPr>
          <a:xfrm>
            <a:off x="1635608" y="1024621"/>
            <a:ext cx="1738123" cy="558801"/>
          </a:xfrm>
          <a:prstGeom prst="rect">
            <a:avLst/>
          </a:prstGeom>
          <a:solidFill>
            <a:srgbClr val="0365C0"/>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Kohärenz</a:t>
            </a:r>
          </a:p>
        </p:txBody>
      </p:sp>
      <p:sp>
        <p:nvSpPr>
          <p:cNvPr id="20" name="Shape 72"/>
          <p:cNvSpPr/>
          <p:nvPr/>
        </p:nvSpPr>
        <p:spPr>
          <a:xfrm>
            <a:off x="12077934" y="599916"/>
            <a:ext cx="770057" cy="8125299"/>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lang="de-DE" sz="2400"/>
              <a:t>11/12</a:t>
            </a:r>
          </a:p>
          <a:p>
            <a:pPr lvl="0">
              <a:defRPr sz="1800"/>
            </a:pPr>
            <a:endParaRPr sz="2400"/>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r>
              <a:rPr lang="de-DE" sz="2400"/>
              <a:t>9/10</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7/8</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5/6</a:t>
            </a:r>
            <a:endParaRPr sz="2400"/>
          </a:p>
        </p:txBody>
      </p:sp>
      <p:sp>
        <p:nvSpPr>
          <p:cNvPr id="21" name="Shape 304"/>
          <p:cNvSpPr/>
          <p:nvPr/>
        </p:nvSpPr>
        <p:spPr>
          <a:xfrm>
            <a:off x="9364172" y="3358818"/>
            <a:ext cx="2191449" cy="384721"/>
          </a:xfrm>
          <a:prstGeom prst="rect">
            <a:avLst/>
          </a:prstGeom>
          <a:solidFill>
            <a:srgbClr val="0365C0">
              <a:alpha val="69935"/>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2500" b="1">
                <a:solidFill>
                  <a:srgbClr val="FEFDFF"/>
                </a:solidFill>
              </a:rPr>
              <a:t>Textpragmatik</a:t>
            </a:r>
          </a:p>
        </p:txBody>
      </p:sp>
      <p:sp>
        <p:nvSpPr>
          <p:cNvPr id="22" name="Shape 304"/>
          <p:cNvSpPr/>
          <p:nvPr/>
        </p:nvSpPr>
        <p:spPr>
          <a:xfrm>
            <a:off x="9583317" y="5241671"/>
            <a:ext cx="1753159" cy="307777"/>
          </a:xfrm>
          <a:prstGeom prst="rect">
            <a:avLst/>
          </a:prstGeom>
          <a:solidFill>
            <a:srgbClr val="0365C0">
              <a:alpha val="69935"/>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2000" b="1">
                <a:solidFill>
                  <a:srgbClr val="FEFDFF"/>
                </a:solidFill>
              </a:rPr>
              <a:t>Textpragmatik</a:t>
            </a:r>
          </a:p>
        </p:txBody>
      </p:sp>
      <p:sp>
        <p:nvSpPr>
          <p:cNvPr id="24" name="Shape 304"/>
          <p:cNvSpPr/>
          <p:nvPr/>
        </p:nvSpPr>
        <p:spPr>
          <a:xfrm>
            <a:off x="9802462" y="7250313"/>
            <a:ext cx="1314869" cy="230832"/>
          </a:xfrm>
          <a:prstGeom prst="rect">
            <a:avLst/>
          </a:prstGeom>
          <a:solidFill>
            <a:srgbClr val="0365C0">
              <a:alpha val="69935"/>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solidFill>
                  <a:srgbClr val="FEFDFF"/>
                </a:solidFill>
                <a:latin typeface="Helvetica"/>
                <a:ea typeface="Helvetica"/>
                <a:cs typeface="Helvetica"/>
                <a:sym typeface="Helvetica"/>
              </a:defRPr>
            </a:lvl1pPr>
          </a:lstStyle>
          <a:p>
            <a:pPr lvl="0">
              <a:defRPr sz="1800" b="0">
                <a:solidFill>
                  <a:srgbClr val="000000"/>
                </a:solidFill>
              </a:defRPr>
            </a:pPr>
            <a:r>
              <a:rPr sz="1500" b="1">
                <a:solidFill>
                  <a:srgbClr val="FEFDFF"/>
                </a:solidFill>
              </a:rPr>
              <a:t>Textpragmatik</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09"/>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31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3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5" nodeType="clickEffect">
                                  <p:stCondLst>
                                    <p:cond delay="0"/>
                                  </p:stCondLst>
                                  <p:iterate>
                                    <p:tmAbs val="0"/>
                                  </p:iterate>
                                  <p:childTnLst>
                                    <p:set>
                                      <p:cBhvr>
                                        <p:cTn id="20" fill="hold"/>
                                        <p:tgtEl>
                                          <p:spTgt spid="30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6" nodeType="clickEffect">
                                  <p:stCondLst>
                                    <p:cond delay="0"/>
                                  </p:stCondLst>
                                  <p:iterate>
                                    <p:tmAbs val="0"/>
                                  </p:iterate>
                                  <p:childTnLst>
                                    <p:set>
                                      <p:cBhvr>
                                        <p:cTn id="24" fill="hold"/>
                                        <p:tgtEl>
                                          <p:spTgt spid="3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7" nodeType="clickEffect">
                                  <p:stCondLst>
                                    <p:cond delay="0"/>
                                  </p:stCondLst>
                                  <p:iterate>
                                    <p:tmAbs val="0"/>
                                  </p:iterate>
                                  <p:childTnLst>
                                    <p:set>
                                      <p:cBhvr>
                                        <p:cTn id="28" fill="hold"/>
                                        <p:tgtEl>
                                          <p:spTgt spid="3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8" nodeType="clickEffect">
                                  <p:stCondLst>
                                    <p:cond delay="0"/>
                                  </p:stCondLst>
                                  <p:iterate>
                                    <p:tmAbs val="0"/>
                                  </p:iterate>
                                  <p:childTnLst>
                                    <p:set>
                                      <p:cBhvr>
                                        <p:cTn id="32" fill="hold"/>
                                        <p:tgtEl>
                                          <p:spTgt spid="3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9" nodeType="clickEffect">
                                  <p:stCondLst>
                                    <p:cond delay="0"/>
                                  </p:stCondLst>
                                  <p:iterate>
                                    <p:tmAbs val="0"/>
                                  </p:iterate>
                                  <p:childTnLst>
                                    <p:set>
                                      <p:cBhvr>
                                        <p:cTn id="36" fill="hold"/>
                                        <p:tgtEl>
                                          <p:spTgt spid="30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0" nodeType="clickEffect">
                                  <p:stCondLst>
                                    <p:cond delay="0"/>
                                  </p:stCondLst>
                                  <p:iterate>
                                    <p:tmAbs val="0"/>
                                  </p:iterate>
                                  <p:childTnLst>
                                    <p:set>
                                      <p:cBhvr>
                                        <p:cTn id="40" fill="hold"/>
                                        <p:tgtEl>
                                          <p:spTgt spid="3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1" nodeType="clickEffect">
                                  <p:stCondLst>
                                    <p:cond delay="0"/>
                                  </p:stCondLst>
                                  <p:iterate>
                                    <p:tmAbs val="0"/>
                                  </p:iterate>
                                  <p:childTnLst>
                                    <p:set>
                                      <p:cBhvr>
                                        <p:cTn id="44" fill="hold"/>
                                        <p:tgtEl>
                                          <p:spTgt spid="30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2" nodeType="clickEffect">
                                  <p:stCondLst>
                                    <p:cond delay="0"/>
                                  </p:stCondLst>
                                  <p:iterate>
                                    <p:tmAbs val="0"/>
                                  </p:iterate>
                                  <p:childTnLst>
                                    <p:set>
                                      <p:cBhvr>
                                        <p:cTn id="48" fill="hold"/>
                                        <p:tgtEl>
                                          <p:spTgt spid="30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3" nodeType="clickEffect">
                                  <p:stCondLst>
                                    <p:cond delay="0"/>
                                  </p:stCondLst>
                                  <p:iterate>
                                    <p:tmAbs val="0"/>
                                  </p:iterate>
                                  <p:childTnLst>
                                    <p:set>
                                      <p:cBhvr>
                                        <p:cTn id="52" fill="hold"/>
                                        <p:tgtEl>
                                          <p:spTgt spid="30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4" nodeType="clickEffect">
                                  <p:stCondLst>
                                    <p:cond delay="0"/>
                                  </p:stCondLst>
                                  <p:iterate>
                                    <p:tmAbs val="0"/>
                                  </p:iterate>
                                  <p:childTnLst>
                                    <p:set>
                                      <p:cBhvr>
                                        <p:cTn id="56" fill="hold"/>
                                        <p:tgtEl>
                                          <p:spTgt spid="3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5" nodeType="clickEffect">
                                  <p:stCondLst>
                                    <p:cond delay="0"/>
                                  </p:stCondLst>
                                  <p:iterate>
                                    <p:tmAbs val="0"/>
                                  </p:iterate>
                                  <p:childTnLst>
                                    <p:set>
                                      <p:cBhvr>
                                        <p:cTn id="60" fill="hold"/>
                                        <p:tgtEl>
                                          <p:spTgt spid="3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6" nodeType="clickEffect">
                                  <p:stCondLst>
                                    <p:cond delay="0"/>
                                  </p:stCondLst>
                                  <p:iterate>
                                    <p:tmAbs val="0"/>
                                  </p:iterate>
                                  <p:childTnLst>
                                    <p:set>
                                      <p:cBhvr>
                                        <p:cTn id="64" fill="hold"/>
                                        <p:tgtEl>
                                          <p:spTgt spid="3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iterate>
                                    <p:tmAbs val="0"/>
                                  </p:iterate>
                                  <p:childTnLst>
                                    <p:set>
                                      <p:cBhvr>
                                        <p:cTn id="68" fill="hold"/>
                                        <p:tgtEl>
                                          <p:spTgt spid="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iterate>
                                    <p:tmAbs val="0"/>
                                  </p:iterate>
                                  <p:childTnLst>
                                    <p:set>
                                      <p:cBhvr>
                                        <p:cTn id="72" fill="hold"/>
                                        <p:tgtEl>
                                          <p:spTgt spid="2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iterate>
                                    <p:tmAbs val="0"/>
                                  </p:iterate>
                                  <p:childTnLst>
                                    <p:set>
                                      <p:cBhvr>
                                        <p:cTn id="76" fill="hold"/>
                                        <p:tgtEl>
                                          <p:spTgt spid="2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iterate>
                                    <p:tmAbs val="0"/>
                                  </p:iterate>
                                  <p:childTnLst>
                                    <p:set>
                                      <p:cBhvr>
                                        <p:cTn id="80" fill="hold"/>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 grpId="1" animBg="1" advAuto="0"/>
      <p:bldP spid="304" grpId="12" animBg="1" advAuto="0"/>
      <p:bldP spid="305" grpId="13" animBg="1" advAuto="0"/>
      <p:bldP spid="306" grpId="5" animBg="1" advAuto="0"/>
      <p:bldP spid="307" grpId="11" animBg="1" advAuto="0"/>
      <p:bldP spid="308" grpId="9" animBg="1" advAuto="0"/>
      <p:bldP spid="309" grpId="2" animBg="1" advAuto="0"/>
      <p:bldP spid="310" grpId="8" animBg="1" advAuto="0"/>
      <p:bldP spid="311" grpId="7" animBg="1" advAuto="0"/>
      <p:bldP spid="312" grpId="4" animBg="1" advAuto="0"/>
      <p:bldP spid="313" grpId="3" animBg="1" advAuto="0"/>
      <p:bldP spid="314" grpId="6" animBg="1" advAuto="0"/>
      <p:bldP spid="315" grpId="10" animBg="1" advAuto="0"/>
      <p:bldP spid="316" grpId="14" animBg="1" advAuto="0"/>
      <p:bldP spid="317" grpId="15" animBg="1" advAuto="0"/>
      <p:bldP spid="318" grpId="16" animBg="1" advAuto="0"/>
      <p:bldP spid="20" grpId="0" animBg="1" advAuto="0"/>
      <p:bldP spid="21" grpId="0" animBg="1" advAuto="0"/>
      <p:bldP spid="22" grpId="0" animBg="1" advAuto="0"/>
      <p:bldP spid="24"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Shape 320"/>
          <p:cNvSpPr/>
          <p:nvPr/>
        </p:nvSpPr>
        <p:spPr>
          <a:xfrm rot="16200000">
            <a:off x="-3824162" y="4216400"/>
            <a:ext cx="9375552" cy="1320800"/>
          </a:xfrm>
          <a:prstGeom prst="rect">
            <a:avLst/>
          </a:prstGeom>
          <a:solidFill>
            <a:srgbClr val="B5D0FF">
              <a:alpha val="49683"/>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b="1">
                <a:latin typeface="Helvetica"/>
                <a:ea typeface="Helvetica"/>
                <a:cs typeface="Helvetica"/>
                <a:sym typeface="Helvetica"/>
              </a:defRPr>
            </a:lvl1pPr>
          </a:lstStyle>
          <a:p>
            <a:pPr lvl="0">
              <a:defRPr sz="1800" b="0"/>
            </a:pPr>
            <a:r>
              <a:rPr sz="8000" b="1"/>
              <a:t>Übersetzung</a:t>
            </a:r>
          </a:p>
        </p:txBody>
      </p:sp>
      <p:sp>
        <p:nvSpPr>
          <p:cNvPr id="321" name="Shape 321"/>
          <p:cNvSpPr/>
          <p:nvPr/>
        </p:nvSpPr>
        <p:spPr>
          <a:xfrm>
            <a:off x="5288683" y="4097250"/>
            <a:ext cx="3036913" cy="10160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6000" b="1">
                <a:latin typeface="Helvetica"/>
                <a:ea typeface="Helvetica"/>
                <a:cs typeface="Helvetica"/>
                <a:sym typeface="Helvetica"/>
              </a:defRPr>
            </a:lvl1pPr>
          </a:lstStyle>
          <a:p>
            <a:pPr lvl="0">
              <a:defRPr sz="1800" b="0"/>
            </a:pPr>
            <a:r>
              <a:rPr sz="6000" b="1"/>
              <a:t>Analyse</a:t>
            </a:r>
          </a:p>
        </p:txBody>
      </p:sp>
      <p:sp>
        <p:nvSpPr>
          <p:cNvPr id="322" name="Shape 322"/>
          <p:cNvSpPr/>
          <p:nvPr/>
        </p:nvSpPr>
        <p:spPr>
          <a:xfrm>
            <a:off x="3595391" y="1798550"/>
            <a:ext cx="6423497" cy="10160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6000" b="1">
                <a:latin typeface="Helvetica"/>
                <a:ea typeface="Helvetica"/>
                <a:cs typeface="Helvetica"/>
                <a:sym typeface="Helvetica"/>
              </a:defRPr>
            </a:lvl1pPr>
          </a:lstStyle>
          <a:p>
            <a:pPr lvl="0">
              <a:defRPr sz="1800" b="0"/>
            </a:pPr>
            <a:r>
              <a:rPr sz="6000" b="1"/>
              <a:t>Satzerschließung</a:t>
            </a:r>
          </a:p>
        </p:txBody>
      </p:sp>
      <p:sp>
        <p:nvSpPr>
          <p:cNvPr id="323" name="Shape 323"/>
          <p:cNvSpPr/>
          <p:nvPr/>
        </p:nvSpPr>
        <p:spPr>
          <a:xfrm>
            <a:off x="4612259" y="6395950"/>
            <a:ext cx="4389761" cy="10160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6000" b="1">
                <a:latin typeface="Helvetica"/>
                <a:ea typeface="Helvetica"/>
                <a:cs typeface="Helvetica"/>
                <a:sym typeface="Helvetica"/>
              </a:defRPr>
            </a:lvl1pPr>
          </a:lstStyle>
          <a:p>
            <a:pPr lvl="0">
              <a:defRPr sz="1800" b="0"/>
            </a:pPr>
            <a:r>
              <a:rPr sz="6000" b="1"/>
              <a:t>Wörterbuch</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2" animBg="1" advAuto="0"/>
      <p:bldP spid="322" grpId="1" animBg="1" advAuto="0"/>
      <p:bldP spid="323" grpId="3"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p:nvPr/>
        </p:nvSpPr>
        <p:spPr>
          <a:xfrm rot="16200000">
            <a:off x="-4212249" y="4521200"/>
            <a:ext cx="9375553" cy="711200"/>
          </a:xfrm>
          <a:prstGeom prst="rect">
            <a:avLst/>
          </a:prstGeom>
          <a:solidFill>
            <a:srgbClr val="B5D0FF">
              <a:alpha val="49683"/>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000" b="1">
                <a:latin typeface="Helvetica"/>
                <a:ea typeface="Helvetica"/>
                <a:cs typeface="Helvetica"/>
                <a:sym typeface="Helvetica"/>
              </a:defRPr>
            </a:lvl1pPr>
          </a:lstStyle>
          <a:p>
            <a:pPr lvl="0">
              <a:defRPr sz="1800" b="0"/>
            </a:pPr>
            <a:r>
              <a:rPr sz="4000" b="1"/>
              <a:t>Übersetzung</a:t>
            </a:r>
          </a:p>
        </p:txBody>
      </p:sp>
      <p:sp>
        <p:nvSpPr>
          <p:cNvPr id="327" name="Shape 327"/>
          <p:cNvSpPr/>
          <p:nvPr/>
        </p:nvSpPr>
        <p:spPr>
          <a:xfrm>
            <a:off x="2024339" y="7323050"/>
            <a:ext cx="1691601" cy="3302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1500" b="1">
                <a:latin typeface="Helvetica"/>
                <a:ea typeface="Helvetica"/>
                <a:cs typeface="Helvetica"/>
                <a:sym typeface="Helvetica"/>
              </a:defRPr>
            </a:lvl1pPr>
          </a:lstStyle>
          <a:p>
            <a:pPr lvl="0">
              <a:defRPr sz="1800" b="0"/>
            </a:pPr>
            <a:r>
              <a:rPr sz="1500" b="1"/>
              <a:t>Satzerschließung</a:t>
            </a:r>
          </a:p>
        </p:txBody>
      </p:sp>
      <p:sp>
        <p:nvSpPr>
          <p:cNvPr id="328" name="Shape 328"/>
          <p:cNvSpPr/>
          <p:nvPr/>
        </p:nvSpPr>
        <p:spPr>
          <a:xfrm>
            <a:off x="1235690" y="846050"/>
            <a:ext cx="3268899" cy="5588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latin typeface="Helvetica"/>
                <a:ea typeface="Helvetica"/>
                <a:cs typeface="Helvetica"/>
                <a:sym typeface="Helvetica"/>
              </a:defRPr>
            </a:lvl1pPr>
          </a:lstStyle>
          <a:p>
            <a:pPr lvl="0">
              <a:defRPr sz="1800" b="0"/>
            </a:pPr>
            <a:r>
              <a:rPr sz="3000" b="1"/>
              <a:t>Satzerschließung</a:t>
            </a:r>
          </a:p>
        </p:txBody>
      </p:sp>
      <p:sp>
        <p:nvSpPr>
          <p:cNvPr id="329" name="Shape 329"/>
          <p:cNvSpPr/>
          <p:nvPr/>
        </p:nvSpPr>
        <p:spPr>
          <a:xfrm>
            <a:off x="1761456" y="5164050"/>
            <a:ext cx="2217367"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latin typeface="Helvetica"/>
                <a:ea typeface="Helvetica"/>
                <a:cs typeface="Helvetica"/>
                <a:sym typeface="Helvetica"/>
              </a:defRPr>
            </a:lvl1pPr>
          </a:lstStyle>
          <a:p>
            <a:pPr lvl="0">
              <a:defRPr sz="1800" b="0"/>
            </a:pPr>
            <a:r>
              <a:rPr sz="2000" b="1"/>
              <a:t>Satzerschließung</a:t>
            </a:r>
          </a:p>
        </p:txBody>
      </p:sp>
      <p:sp>
        <p:nvSpPr>
          <p:cNvPr id="330" name="Shape 330"/>
          <p:cNvSpPr/>
          <p:nvPr/>
        </p:nvSpPr>
        <p:spPr>
          <a:xfrm>
            <a:off x="1498573" y="3005050"/>
            <a:ext cx="2743133" cy="4826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b="1">
                <a:latin typeface="Helvetica"/>
                <a:ea typeface="Helvetica"/>
                <a:cs typeface="Helvetica"/>
                <a:sym typeface="Helvetica"/>
              </a:defRPr>
            </a:lvl1pPr>
          </a:lstStyle>
          <a:p>
            <a:pPr lvl="0">
              <a:defRPr sz="1800" b="0"/>
            </a:pPr>
            <a:r>
              <a:rPr sz="2500" b="1"/>
              <a:t>Satzerschließung</a:t>
            </a:r>
          </a:p>
        </p:txBody>
      </p:sp>
      <p:sp>
        <p:nvSpPr>
          <p:cNvPr id="331" name="Shape 331"/>
          <p:cNvSpPr/>
          <p:nvPr/>
        </p:nvSpPr>
        <p:spPr>
          <a:xfrm>
            <a:off x="9458449" y="6231466"/>
            <a:ext cx="1575607" cy="5588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latin typeface="Helvetica"/>
                <a:ea typeface="Helvetica"/>
                <a:cs typeface="Helvetica"/>
                <a:sym typeface="Helvetica"/>
              </a:defRPr>
            </a:lvl1pPr>
          </a:lstStyle>
          <a:p>
            <a:pPr lvl="0">
              <a:defRPr sz="1800" b="0"/>
            </a:pPr>
            <a:r>
              <a:rPr sz="3000" b="1"/>
              <a:t>Analyse</a:t>
            </a:r>
          </a:p>
        </p:txBody>
      </p:sp>
      <p:sp>
        <p:nvSpPr>
          <p:cNvPr id="332" name="Shape 332"/>
          <p:cNvSpPr/>
          <p:nvPr/>
        </p:nvSpPr>
        <p:spPr>
          <a:xfrm>
            <a:off x="9120237" y="1709650"/>
            <a:ext cx="2252031" cy="5588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latin typeface="Helvetica"/>
                <a:ea typeface="Helvetica"/>
                <a:cs typeface="Helvetica"/>
                <a:sym typeface="Helvetica"/>
              </a:defRPr>
            </a:lvl1pPr>
          </a:lstStyle>
          <a:p>
            <a:pPr lvl="0">
              <a:defRPr sz="1800" b="0"/>
            </a:pPr>
            <a:r>
              <a:rPr sz="3000" b="1"/>
              <a:t>Wörterbuch</a:t>
            </a:r>
          </a:p>
        </p:txBody>
      </p:sp>
      <p:sp>
        <p:nvSpPr>
          <p:cNvPr id="333" name="Shape 333"/>
          <p:cNvSpPr/>
          <p:nvPr/>
        </p:nvSpPr>
        <p:spPr>
          <a:xfrm>
            <a:off x="4771220" y="2169929"/>
            <a:ext cx="2852929"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kolometrische Verfahren</a:t>
            </a:r>
          </a:p>
        </p:txBody>
      </p:sp>
      <p:sp>
        <p:nvSpPr>
          <p:cNvPr id="334" name="Shape 334"/>
          <p:cNvSpPr/>
          <p:nvPr/>
        </p:nvSpPr>
        <p:spPr>
          <a:xfrm>
            <a:off x="4737946" y="6231466"/>
            <a:ext cx="2655317"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Konstruktionsmethode</a:t>
            </a:r>
          </a:p>
        </p:txBody>
      </p:sp>
      <p:sp>
        <p:nvSpPr>
          <p:cNvPr id="335" name="Shape 335"/>
          <p:cNvSpPr/>
          <p:nvPr/>
        </p:nvSpPr>
        <p:spPr>
          <a:xfrm>
            <a:off x="4876757" y="5216082"/>
            <a:ext cx="2377695"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lineares Dekodieren</a:t>
            </a:r>
          </a:p>
        </p:txBody>
      </p:sp>
      <p:sp>
        <p:nvSpPr>
          <p:cNvPr id="336" name="Shape 336"/>
          <p:cNvSpPr/>
          <p:nvPr/>
        </p:nvSpPr>
        <p:spPr>
          <a:xfrm>
            <a:off x="4992200" y="7246850"/>
            <a:ext cx="2146809"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3-Schritt-Methode</a:t>
            </a:r>
          </a:p>
        </p:txBody>
      </p:sp>
      <p:sp>
        <p:nvSpPr>
          <p:cNvPr id="337" name="Shape 337"/>
          <p:cNvSpPr/>
          <p:nvPr/>
        </p:nvSpPr>
        <p:spPr>
          <a:xfrm>
            <a:off x="4790016" y="1154545"/>
            <a:ext cx="2603247"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kombinierte Verfahren</a:t>
            </a:r>
          </a:p>
        </p:txBody>
      </p:sp>
      <p:sp>
        <p:nvSpPr>
          <p:cNvPr id="338" name="Shape 338"/>
          <p:cNvSpPr/>
          <p:nvPr/>
        </p:nvSpPr>
        <p:spPr>
          <a:xfrm>
            <a:off x="4970737" y="3185314"/>
            <a:ext cx="2189735"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Kästchenmethode</a:t>
            </a:r>
          </a:p>
        </p:txBody>
      </p:sp>
      <p:sp>
        <p:nvSpPr>
          <p:cNvPr id="339" name="Shape 339"/>
          <p:cNvSpPr/>
          <p:nvPr/>
        </p:nvSpPr>
        <p:spPr>
          <a:xfrm>
            <a:off x="5366215" y="4200698"/>
            <a:ext cx="1398779"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Wortblöcke</a:t>
            </a:r>
          </a:p>
        </p:txBody>
      </p:sp>
      <p:sp>
        <p:nvSpPr>
          <p:cNvPr id="340" name="Shape 340"/>
          <p:cNvSpPr/>
          <p:nvPr/>
        </p:nvSpPr>
        <p:spPr>
          <a:xfrm>
            <a:off x="8996318" y="7081750"/>
            <a:ext cx="2499869"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eigene Übersetzung </a:t>
            </a:r>
          </a:p>
        </p:txBody>
      </p:sp>
      <p:sp>
        <p:nvSpPr>
          <p:cNvPr id="341" name="Shape 341"/>
          <p:cNvSpPr/>
          <p:nvPr/>
        </p:nvSpPr>
        <p:spPr>
          <a:xfrm>
            <a:off x="9043561" y="8477518"/>
            <a:ext cx="2471675"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falsche Übersetzung</a:t>
            </a:r>
          </a:p>
        </p:txBody>
      </p:sp>
      <p:sp>
        <p:nvSpPr>
          <p:cNvPr id="342" name="Shape 342"/>
          <p:cNvSpPr/>
          <p:nvPr/>
        </p:nvSpPr>
        <p:spPr>
          <a:xfrm>
            <a:off x="9019940" y="7779635"/>
            <a:ext cx="2452625" cy="406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fremde Übersetzung</a:t>
            </a:r>
          </a:p>
        </p:txBody>
      </p:sp>
      <p:sp>
        <p:nvSpPr>
          <p:cNvPr id="19" name="Shape 72"/>
          <p:cNvSpPr/>
          <p:nvPr/>
        </p:nvSpPr>
        <p:spPr>
          <a:xfrm>
            <a:off x="12077934" y="599916"/>
            <a:ext cx="770057" cy="8125299"/>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lang="de-DE" sz="2400"/>
              <a:t>11/12</a:t>
            </a:r>
          </a:p>
          <a:p>
            <a:pPr lvl="0">
              <a:defRPr sz="1800"/>
            </a:pPr>
            <a:endParaRPr sz="2400"/>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r>
              <a:rPr lang="de-DE" sz="2400"/>
              <a:t>9/10</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7/8</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5/6</a:t>
            </a:r>
            <a:endParaRPr sz="2400"/>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3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3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3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3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3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3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3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1" nodeType="clickEffect">
                                  <p:stCondLst>
                                    <p:cond delay="0"/>
                                  </p:stCondLst>
                                  <p:iterate>
                                    <p:tmAbs val="0"/>
                                  </p:iterate>
                                  <p:childTnLst>
                                    <p:set>
                                      <p:cBhvr>
                                        <p:cTn id="46" fill="hold"/>
                                        <p:tgtEl>
                                          <p:spTgt spid="3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2" nodeType="clickEffect">
                                  <p:stCondLst>
                                    <p:cond delay="0"/>
                                  </p:stCondLst>
                                  <p:iterate>
                                    <p:tmAbs val="0"/>
                                  </p:iterate>
                                  <p:childTnLst>
                                    <p:set>
                                      <p:cBhvr>
                                        <p:cTn id="50" fill="hold"/>
                                        <p:tgtEl>
                                          <p:spTgt spid="3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3" nodeType="clickEffect">
                                  <p:stCondLst>
                                    <p:cond delay="0"/>
                                  </p:stCondLst>
                                  <p:iterate>
                                    <p:tmAbs val="0"/>
                                  </p:iterate>
                                  <p:childTnLst>
                                    <p:set>
                                      <p:cBhvr>
                                        <p:cTn id="54" fill="hold"/>
                                        <p:tgtEl>
                                          <p:spTgt spid="3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4" nodeType="clickEffect">
                                  <p:stCondLst>
                                    <p:cond delay="0"/>
                                  </p:stCondLst>
                                  <p:iterate>
                                    <p:tmAbs val="0"/>
                                  </p:iterate>
                                  <p:childTnLst>
                                    <p:set>
                                      <p:cBhvr>
                                        <p:cTn id="58" fill="hold"/>
                                        <p:tgtEl>
                                          <p:spTgt spid="3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5" nodeType="clickEffect">
                                  <p:stCondLst>
                                    <p:cond delay="0"/>
                                  </p:stCondLst>
                                  <p:iterate>
                                    <p:tmAbs val="0"/>
                                  </p:iterate>
                                  <p:childTnLst>
                                    <p:set>
                                      <p:cBhvr>
                                        <p:cTn id="62" fill="hold"/>
                                        <p:tgtEl>
                                          <p:spTgt spid="34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6" nodeType="clickEffect">
                                  <p:stCondLst>
                                    <p:cond delay="0"/>
                                  </p:stCondLst>
                                  <p:iterate>
                                    <p:tmAbs val="0"/>
                                  </p:iterate>
                                  <p:childTnLst>
                                    <p:set>
                                      <p:cBhvr>
                                        <p:cTn id="66" fill="hold"/>
                                        <p:tgtEl>
                                          <p:spTgt spid="3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p:tmAbs val="0"/>
                                  </p:iterate>
                                  <p:childTnLst>
                                    <p:set>
                                      <p:cBhvr>
                                        <p:cTn id="70" fill="hold"/>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 grpId="1" animBg="1" advAuto="0"/>
      <p:bldP spid="328" grpId="4" animBg="1" advAuto="0"/>
      <p:bldP spid="329" grpId="2" animBg="1" advAuto="0"/>
      <p:bldP spid="330" grpId="3" animBg="1" advAuto="0"/>
      <p:bldP spid="331" grpId="12" animBg="1" advAuto="0"/>
      <p:bldP spid="332" grpId="16" animBg="1" advAuto="0"/>
      <p:bldP spid="333" grpId="10" animBg="1" advAuto="0"/>
      <p:bldP spid="334" grpId="6" animBg="1" advAuto="0"/>
      <p:bldP spid="335" grpId="7" animBg="1" advAuto="0"/>
      <p:bldP spid="336" grpId="5" animBg="1" advAuto="0"/>
      <p:bldP spid="337" grpId="11" animBg="1" advAuto="0"/>
      <p:bldP spid="338" grpId="9" animBg="1" advAuto="0"/>
      <p:bldP spid="339" grpId="8" animBg="1" advAuto="0"/>
      <p:bldP spid="340" grpId="13" animBg="1" advAuto="0"/>
      <p:bldP spid="341" grpId="15" animBg="1" advAuto="0"/>
      <p:bldP spid="342" grpId="14" animBg="1" advAuto="0"/>
      <p:bldP spid="19"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hape 344"/>
          <p:cNvSpPr/>
          <p:nvPr/>
        </p:nvSpPr>
        <p:spPr>
          <a:xfrm rot="16200000">
            <a:off x="-3866246" y="4216399"/>
            <a:ext cx="9422532" cy="1320801"/>
          </a:xfrm>
          <a:prstGeom prst="rect">
            <a:avLst/>
          </a:prstGeom>
          <a:solidFill>
            <a:srgbClr val="1B98F8">
              <a:alpha val="50327"/>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b="1">
                <a:solidFill>
                  <a:srgbClr val="FEFDFF"/>
                </a:solidFill>
                <a:latin typeface="Helvetica"/>
                <a:ea typeface="Helvetica"/>
                <a:cs typeface="Helvetica"/>
                <a:sym typeface="Helvetica"/>
              </a:defRPr>
            </a:lvl1pPr>
          </a:lstStyle>
          <a:p>
            <a:pPr lvl="0">
              <a:defRPr sz="1800" b="0">
                <a:solidFill>
                  <a:srgbClr val="000000"/>
                </a:solidFill>
              </a:defRPr>
            </a:pPr>
            <a:r>
              <a:rPr sz="8000" b="1">
                <a:solidFill>
                  <a:srgbClr val="FEFDFF"/>
                </a:solidFill>
              </a:rPr>
              <a:t>Interpretation</a:t>
            </a:r>
          </a:p>
        </p:txBody>
      </p:sp>
      <p:sp>
        <p:nvSpPr>
          <p:cNvPr id="345" name="Shape 345"/>
          <p:cNvSpPr/>
          <p:nvPr/>
        </p:nvSpPr>
        <p:spPr>
          <a:xfrm>
            <a:off x="2019866" y="6528929"/>
            <a:ext cx="9681831" cy="76944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defRPr sz="5000" b="1">
                <a:solidFill>
                  <a:srgbClr val="FEFDFF"/>
                </a:solidFill>
                <a:latin typeface="Helvetica"/>
                <a:ea typeface="Helvetica"/>
                <a:cs typeface="Helvetica"/>
                <a:sym typeface="Helvetica"/>
              </a:defRPr>
            </a:lvl1pPr>
          </a:lstStyle>
          <a:p>
            <a:pPr lvl="0">
              <a:defRPr sz="1800" b="0">
                <a:solidFill>
                  <a:srgbClr val="000000"/>
                </a:solidFill>
              </a:defRPr>
            </a:pPr>
            <a:r>
              <a:rPr sz="5000" b="1">
                <a:solidFill>
                  <a:srgbClr val="FEFDFF"/>
                </a:solidFill>
              </a:rPr>
              <a:t>sachorientierte Interpretation</a:t>
            </a:r>
          </a:p>
        </p:txBody>
      </p:sp>
      <p:sp>
        <p:nvSpPr>
          <p:cNvPr id="346" name="Shape 346"/>
          <p:cNvSpPr/>
          <p:nvPr/>
        </p:nvSpPr>
        <p:spPr>
          <a:xfrm>
            <a:off x="1869866" y="4013199"/>
            <a:ext cx="9993388" cy="863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5000" b="1">
                <a:solidFill>
                  <a:srgbClr val="FEFDFF"/>
                </a:solidFill>
                <a:latin typeface="Helvetica"/>
                <a:ea typeface="Helvetica"/>
                <a:cs typeface="Helvetica"/>
                <a:sym typeface="Helvetica"/>
              </a:defRPr>
            </a:lvl1pPr>
          </a:lstStyle>
          <a:p>
            <a:pPr lvl="0">
              <a:defRPr sz="1800" b="0">
                <a:solidFill>
                  <a:srgbClr val="000000"/>
                </a:solidFill>
              </a:defRPr>
            </a:pPr>
            <a:r>
              <a:rPr sz="5000" b="1">
                <a:solidFill>
                  <a:srgbClr val="FEFDFF"/>
                </a:solidFill>
              </a:rPr>
              <a:t>problemorientierte Interpretation</a:t>
            </a:r>
          </a:p>
        </p:txBody>
      </p:sp>
      <p:sp>
        <p:nvSpPr>
          <p:cNvPr id="347" name="Shape 347"/>
          <p:cNvSpPr/>
          <p:nvPr/>
        </p:nvSpPr>
        <p:spPr>
          <a:xfrm>
            <a:off x="2019866" y="1036550"/>
            <a:ext cx="9534812" cy="863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5000" b="1">
                <a:solidFill>
                  <a:srgbClr val="FEFDFF"/>
                </a:solidFill>
                <a:latin typeface="Helvetica"/>
                <a:ea typeface="Helvetica"/>
                <a:cs typeface="Helvetica"/>
                <a:sym typeface="Helvetica"/>
              </a:defRPr>
            </a:lvl1pPr>
          </a:lstStyle>
          <a:p>
            <a:pPr lvl="0">
              <a:defRPr sz="1800" b="0">
                <a:solidFill>
                  <a:srgbClr val="000000"/>
                </a:solidFill>
              </a:defRPr>
            </a:pPr>
            <a:r>
              <a:rPr sz="5000" b="1">
                <a:solidFill>
                  <a:srgbClr val="FEFDFF"/>
                </a:solidFill>
              </a:rPr>
              <a:t>modellorientierte Interpretation</a:t>
            </a:r>
          </a:p>
        </p:txBody>
      </p:sp>
      <p:sp>
        <p:nvSpPr>
          <p:cNvPr id="348" name="Shape 348"/>
          <p:cNvSpPr/>
          <p:nvPr/>
        </p:nvSpPr>
        <p:spPr>
          <a:xfrm>
            <a:off x="11245880" y="9315015"/>
            <a:ext cx="1510666" cy="266701"/>
          </a:xfrm>
          <a:prstGeom prst="rect">
            <a:avLst/>
          </a:prstGeom>
          <a:ln w="12700">
            <a:solidFill>
              <a:srgbClr val="9E9E9E"/>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1000"/>
            </a:lvl1pPr>
          </a:lstStyle>
          <a:p>
            <a:pPr lvl="0">
              <a:defRPr sz="1800"/>
            </a:pPr>
            <a:r>
              <a:rPr sz="1000"/>
              <a:t>nach Maier 1984, S. 140</a:t>
            </a:r>
          </a:p>
        </p:txBody>
      </p:sp>
      <p:sp>
        <p:nvSpPr>
          <p:cNvPr id="349" name="Shape 349"/>
          <p:cNvSpPr/>
          <p:nvPr/>
        </p:nvSpPr>
        <p:spPr>
          <a:xfrm>
            <a:off x="5864022" y="7564350"/>
            <a:ext cx="2005077" cy="7112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a:solidFill>
                  <a:srgbClr val="FEFDFF"/>
                </a:solidFill>
              </a:defRPr>
            </a:lvl1pPr>
          </a:lstStyle>
          <a:p>
            <a:pPr lvl="0">
              <a:defRPr sz="1800">
                <a:solidFill>
                  <a:srgbClr val="000000"/>
                </a:solidFill>
              </a:defRPr>
            </a:pPr>
            <a:r>
              <a:rPr sz="4000">
                <a:solidFill>
                  <a:srgbClr val="FEFDFF"/>
                </a:solidFill>
              </a:rPr>
              <a:t>WISSEN</a:t>
            </a:r>
          </a:p>
        </p:txBody>
      </p:sp>
      <p:sp>
        <p:nvSpPr>
          <p:cNvPr id="350" name="Shape 350"/>
          <p:cNvSpPr/>
          <p:nvPr/>
        </p:nvSpPr>
        <p:spPr>
          <a:xfrm>
            <a:off x="2860112" y="2166850"/>
            <a:ext cx="7838441" cy="7112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a:solidFill>
                  <a:srgbClr val="FEFDFF"/>
                </a:solidFill>
              </a:defRPr>
            </a:lvl1pPr>
          </a:lstStyle>
          <a:p>
            <a:pPr lvl="0">
              <a:defRPr sz="1800">
                <a:solidFill>
                  <a:srgbClr val="000000"/>
                </a:solidFill>
              </a:defRPr>
            </a:pPr>
            <a:r>
              <a:rPr sz="4000">
                <a:solidFill>
                  <a:srgbClr val="FEFDFF"/>
                </a:solidFill>
              </a:rPr>
              <a:t>BEWERTEN/STELLUNG NEHMEN</a:t>
            </a:r>
          </a:p>
        </p:txBody>
      </p:sp>
      <p:sp>
        <p:nvSpPr>
          <p:cNvPr id="351" name="Shape 351"/>
          <p:cNvSpPr/>
          <p:nvPr/>
        </p:nvSpPr>
        <p:spPr>
          <a:xfrm>
            <a:off x="3835528" y="5119600"/>
            <a:ext cx="6040629" cy="7112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a:solidFill>
                  <a:srgbClr val="FEFDFF"/>
                </a:solidFill>
              </a:defRPr>
            </a:lvl1pPr>
          </a:lstStyle>
          <a:p>
            <a:pPr lvl="0">
              <a:defRPr sz="1800">
                <a:solidFill>
                  <a:srgbClr val="000000"/>
                </a:solidFill>
              </a:defRPr>
            </a:pPr>
            <a:r>
              <a:rPr sz="4000">
                <a:solidFill>
                  <a:srgbClr val="FEFDFF"/>
                </a:solidFill>
              </a:rPr>
              <a:t>ANWENDEN/VERSTEHEN</a:t>
            </a:r>
          </a:p>
        </p:txBody>
      </p:sp>
      <p:sp>
        <p:nvSpPr>
          <p:cNvPr id="10" name="Shape 72"/>
          <p:cNvSpPr/>
          <p:nvPr/>
        </p:nvSpPr>
        <p:spPr>
          <a:xfrm>
            <a:off x="12077934" y="599916"/>
            <a:ext cx="770057" cy="8125299"/>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lang="de-DE" sz="2400"/>
              <a:t>11/12</a:t>
            </a:r>
          </a:p>
          <a:p>
            <a:pPr lvl="0">
              <a:defRPr sz="1800"/>
            </a:pPr>
            <a:endParaRPr sz="2400"/>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r>
              <a:rPr lang="de-DE" sz="2400"/>
              <a:t>9/10</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7/8</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5/6</a:t>
            </a:r>
            <a:endParaRPr sz="2400"/>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3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3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3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3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 grpId="1" animBg="1" advAuto="0"/>
      <p:bldP spid="346" grpId="3" animBg="1" advAuto="0"/>
      <p:bldP spid="347" grpId="5" animBg="1" advAuto="0"/>
      <p:bldP spid="348" grpId="7" animBg="1" advAuto="0"/>
      <p:bldP spid="349" grpId="2" animBg="1" advAuto="0"/>
      <p:bldP spid="350" grpId="6" animBg="1" advAuto="0"/>
      <p:bldP spid="351" grpId="4" animBg="1" advAuto="0"/>
      <p:bldP spid="10"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rot="16200000">
            <a:off x="-4221846" y="4521199"/>
            <a:ext cx="9422532" cy="711201"/>
          </a:xfrm>
          <a:prstGeom prst="rect">
            <a:avLst/>
          </a:prstGeom>
          <a:solidFill>
            <a:srgbClr val="1B98F8">
              <a:alpha val="50327"/>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4000" b="1">
                <a:solidFill>
                  <a:srgbClr val="FEFDFF"/>
                </a:solidFill>
                <a:latin typeface="Helvetica"/>
                <a:ea typeface="Helvetica"/>
                <a:cs typeface="Helvetica"/>
                <a:sym typeface="Helvetica"/>
              </a:defRPr>
            </a:lvl1pPr>
          </a:lstStyle>
          <a:p>
            <a:pPr lvl="0">
              <a:defRPr sz="1800" b="0">
                <a:solidFill>
                  <a:srgbClr val="000000"/>
                </a:solidFill>
              </a:defRPr>
            </a:pPr>
            <a:r>
              <a:rPr sz="4000" b="1">
                <a:solidFill>
                  <a:srgbClr val="FEFDFF"/>
                </a:solidFill>
              </a:rPr>
              <a:t>Interpretation</a:t>
            </a:r>
          </a:p>
        </p:txBody>
      </p:sp>
      <p:sp>
        <p:nvSpPr>
          <p:cNvPr id="355" name="Shape 355"/>
          <p:cNvSpPr/>
          <p:nvPr/>
        </p:nvSpPr>
        <p:spPr>
          <a:xfrm>
            <a:off x="4734433" y="7637549"/>
            <a:ext cx="3535935" cy="4064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solidFill>
                  <a:srgbClr val="FEFDFF"/>
                </a:solidFill>
              </a:defRPr>
            </a:lvl1pPr>
          </a:lstStyle>
          <a:p>
            <a:pPr lvl="0">
              <a:defRPr sz="1800">
                <a:solidFill>
                  <a:srgbClr val="000000"/>
                </a:solidFill>
              </a:defRPr>
            </a:pPr>
            <a:r>
              <a:rPr sz="2000">
                <a:solidFill>
                  <a:srgbClr val="FEFDFF"/>
                </a:solidFill>
              </a:rPr>
              <a:t>einfache Textsorten benennen</a:t>
            </a:r>
          </a:p>
        </p:txBody>
      </p:sp>
      <p:sp>
        <p:nvSpPr>
          <p:cNvPr id="356" name="Shape 356"/>
          <p:cNvSpPr/>
          <p:nvPr/>
        </p:nvSpPr>
        <p:spPr>
          <a:xfrm>
            <a:off x="1890268" y="8247149"/>
            <a:ext cx="9224265" cy="4064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solidFill>
                  <a:srgbClr val="FEFDFF"/>
                </a:solidFill>
              </a:defRPr>
            </a:lvl1pPr>
          </a:lstStyle>
          <a:p>
            <a:pPr lvl="0">
              <a:defRPr sz="1800">
                <a:solidFill>
                  <a:srgbClr val="000000"/>
                </a:solidFill>
              </a:defRPr>
            </a:pPr>
            <a:r>
              <a:rPr sz="2000">
                <a:solidFill>
                  <a:srgbClr val="FEFDFF"/>
                </a:solidFill>
              </a:rPr>
              <a:t>einfache sprachlich-stilistische Mittel benennen und deren Wirkung beschreiben</a:t>
            </a:r>
          </a:p>
        </p:txBody>
      </p:sp>
      <p:sp>
        <p:nvSpPr>
          <p:cNvPr id="357" name="Shape 357"/>
          <p:cNvSpPr/>
          <p:nvPr/>
        </p:nvSpPr>
        <p:spPr>
          <a:xfrm>
            <a:off x="4480305" y="8856749"/>
            <a:ext cx="4044189" cy="4064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solidFill>
                  <a:srgbClr val="FEFDFF"/>
                </a:solidFill>
              </a:defRPr>
            </a:lvl1pPr>
          </a:lstStyle>
          <a:p>
            <a:pPr lvl="0">
              <a:defRPr sz="1800">
                <a:solidFill>
                  <a:srgbClr val="000000"/>
                </a:solidFill>
              </a:defRPr>
            </a:pPr>
            <a:r>
              <a:rPr sz="2000">
                <a:solidFill>
                  <a:srgbClr val="FEFDFF"/>
                </a:solidFill>
              </a:rPr>
              <a:t>einfache Textaussagen reflektieren</a:t>
            </a:r>
          </a:p>
        </p:txBody>
      </p:sp>
      <p:sp>
        <p:nvSpPr>
          <p:cNvPr id="358" name="Shape 358"/>
          <p:cNvSpPr/>
          <p:nvPr/>
        </p:nvSpPr>
        <p:spPr>
          <a:xfrm>
            <a:off x="3944366" y="7027949"/>
            <a:ext cx="5116069" cy="4064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solidFill>
                  <a:srgbClr val="FEFDFF"/>
                </a:solidFill>
              </a:defRPr>
            </a:lvl1pPr>
          </a:lstStyle>
          <a:p>
            <a:pPr lvl="0">
              <a:defRPr sz="1800">
                <a:solidFill>
                  <a:srgbClr val="000000"/>
                </a:solidFill>
              </a:defRPr>
            </a:pPr>
            <a:r>
              <a:rPr sz="2000">
                <a:solidFill>
                  <a:srgbClr val="FEFDFF"/>
                </a:solidFill>
              </a:rPr>
              <a:t>Texte unter vorgegebenen Kriterien gliedern</a:t>
            </a:r>
          </a:p>
        </p:txBody>
      </p:sp>
      <p:sp>
        <p:nvSpPr>
          <p:cNvPr id="359" name="Shape 359"/>
          <p:cNvSpPr/>
          <p:nvPr/>
        </p:nvSpPr>
        <p:spPr>
          <a:xfrm>
            <a:off x="4333494" y="4635500"/>
            <a:ext cx="4191001" cy="482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a:solidFill>
                  <a:srgbClr val="FEFDFF"/>
                </a:solidFill>
              </a:defRPr>
            </a:lvl1pPr>
          </a:lstStyle>
          <a:p>
            <a:pPr lvl="0">
              <a:defRPr sz="1800">
                <a:solidFill>
                  <a:srgbClr val="000000"/>
                </a:solidFill>
              </a:defRPr>
            </a:pPr>
            <a:r>
              <a:rPr sz="2500">
                <a:solidFill>
                  <a:srgbClr val="FEFDFF"/>
                </a:solidFill>
              </a:rPr>
              <a:t>weitere Textsorten benennen</a:t>
            </a:r>
          </a:p>
        </p:txBody>
      </p:sp>
      <p:sp>
        <p:nvSpPr>
          <p:cNvPr id="360" name="Shape 360"/>
          <p:cNvSpPr/>
          <p:nvPr/>
        </p:nvSpPr>
        <p:spPr>
          <a:xfrm>
            <a:off x="1296352" y="5321300"/>
            <a:ext cx="10666096" cy="482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a:solidFill>
                  <a:srgbClr val="FEFDFF"/>
                </a:solidFill>
              </a:defRPr>
            </a:lvl1pPr>
          </a:lstStyle>
          <a:p>
            <a:pPr lvl="0">
              <a:defRPr sz="1800">
                <a:solidFill>
                  <a:srgbClr val="000000"/>
                </a:solidFill>
              </a:defRPr>
            </a:pPr>
            <a:r>
              <a:rPr sz="2500">
                <a:solidFill>
                  <a:srgbClr val="FEFDFF"/>
                </a:solidFill>
              </a:rPr>
              <a:t>weitere sprachlich-stilistische Mittel benennen und deren Wirkung erklären</a:t>
            </a:r>
          </a:p>
        </p:txBody>
      </p:sp>
      <p:sp>
        <p:nvSpPr>
          <p:cNvPr id="361" name="Shape 361"/>
          <p:cNvSpPr/>
          <p:nvPr/>
        </p:nvSpPr>
        <p:spPr>
          <a:xfrm>
            <a:off x="3833336" y="3947275"/>
            <a:ext cx="5338128" cy="482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a:solidFill>
                  <a:srgbClr val="FEFDFF"/>
                </a:solidFill>
              </a:defRPr>
            </a:lvl1pPr>
          </a:lstStyle>
          <a:p>
            <a:pPr lvl="0">
              <a:defRPr sz="1800">
                <a:solidFill>
                  <a:srgbClr val="000000"/>
                </a:solidFill>
              </a:defRPr>
            </a:pPr>
            <a:r>
              <a:rPr sz="2500">
                <a:solidFill>
                  <a:srgbClr val="FEFDFF"/>
                </a:solidFill>
              </a:rPr>
              <a:t>einen Text in Sinnabschnitte einteilen</a:t>
            </a:r>
          </a:p>
        </p:txBody>
      </p:sp>
      <p:sp>
        <p:nvSpPr>
          <p:cNvPr id="362" name="Shape 362"/>
          <p:cNvSpPr/>
          <p:nvPr/>
        </p:nvSpPr>
        <p:spPr>
          <a:xfrm>
            <a:off x="4913090" y="6012699"/>
            <a:ext cx="3031808" cy="4826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500">
                <a:solidFill>
                  <a:srgbClr val="FEFDFF"/>
                </a:solidFill>
              </a:defRPr>
            </a:lvl1pPr>
          </a:lstStyle>
          <a:p>
            <a:pPr lvl="0">
              <a:defRPr sz="1800">
                <a:solidFill>
                  <a:srgbClr val="000000"/>
                </a:solidFill>
              </a:defRPr>
            </a:pPr>
            <a:r>
              <a:rPr sz="2500">
                <a:solidFill>
                  <a:srgbClr val="FEFDFF"/>
                </a:solidFill>
              </a:rPr>
              <a:t>Textinhalte bewerten</a:t>
            </a:r>
          </a:p>
        </p:txBody>
      </p:sp>
      <p:sp>
        <p:nvSpPr>
          <p:cNvPr id="363" name="Shape 363"/>
          <p:cNvSpPr/>
          <p:nvPr/>
        </p:nvSpPr>
        <p:spPr>
          <a:xfrm>
            <a:off x="4793646" y="825500"/>
            <a:ext cx="4017265" cy="5588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Texte kritisch bewerten</a:t>
            </a:r>
          </a:p>
        </p:txBody>
      </p:sp>
      <p:sp>
        <p:nvSpPr>
          <p:cNvPr id="364" name="Shape 364"/>
          <p:cNvSpPr/>
          <p:nvPr/>
        </p:nvSpPr>
        <p:spPr>
          <a:xfrm>
            <a:off x="3833336" y="1684250"/>
            <a:ext cx="5937886" cy="5588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zu Textaussagen Stellung nehmen</a:t>
            </a:r>
          </a:p>
        </p:txBody>
      </p:sp>
      <p:sp>
        <p:nvSpPr>
          <p:cNvPr id="365" name="Shape 365"/>
          <p:cNvSpPr/>
          <p:nvPr/>
        </p:nvSpPr>
        <p:spPr>
          <a:xfrm>
            <a:off x="3039604" y="2609850"/>
            <a:ext cx="7843267" cy="558801"/>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a:solidFill>
                  <a:srgbClr val="FEFDFF"/>
                </a:solidFill>
              </a:defRPr>
            </a:lvl1pPr>
          </a:lstStyle>
          <a:p>
            <a:pPr lvl="0">
              <a:defRPr sz="1800">
                <a:solidFill>
                  <a:srgbClr val="000000"/>
                </a:solidFill>
              </a:defRPr>
            </a:pPr>
            <a:r>
              <a:rPr sz="3000">
                <a:solidFill>
                  <a:srgbClr val="FEFDFF"/>
                </a:solidFill>
              </a:rPr>
              <a:t>Texte mit Rezeptionsdokumenten vergleichen</a:t>
            </a:r>
          </a:p>
        </p:txBody>
      </p:sp>
      <p:sp>
        <p:nvSpPr>
          <p:cNvPr id="367" name="Shape 367"/>
          <p:cNvSpPr/>
          <p:nvPr/>
        </p:nvSpPr>
        <p:spPr>
          <a:xfrm rot="18791389">
            <a:off x="723419" y="3897998"/>
            <a:ext cx="2459795" cy="596901"/>
          </a:xfrm>
          <a:prstGeom prst="rect">
            <a:avLst/>
          </a:prstGeom>
          <a:solidFill>
            <a:srgbClr val="1B98F8">
              <a:alpha val="70790"/>
            </a:srgbClr>
          </a:solidFill>
          <a:ln w="38100">
            <a:solidFill>
              <a:srgbClr val="FEFDFF">
                <a:alpha val="70790"/>
              </a:srgbClr>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i="1">
                <a:solidFill>
                  <a:srgbClr val="FEFDFF"/>
                </a:solidFill>
                <a:latin typeface="Helvetica"/>
                <a:ea typeface="Helvetica"/>
                <a:cs typeface="Helvetica"/>
                <a:sym typeface="Helvetica"/>
              </a:defRPr>
            </a:lvl1pPr>
          </a:lstStyle>
          <a:p>
            <a:pPr lvl="0">
              <a:defRPr sz="1800" b="0" i="0">
                <a:solidFill>
                  <a:srgbClr val="000000"/>
                </a:solidFill>
              </a:defRPr>
            </a:pPr>
            <a:r>
              <a:rPr sz="3000" b="1" i="1">
                <a:solidFill>
                  <a:srgbClr val="FEFDFF"/>
                </a:solidFill>
              </a:rPr>
              <a:t>Quid ad me?</a:t>
            </a:r>
          </a:p>
        </p:txBody>
      </p:sp>
      <p:sp>
        <p:nvSpPr>
          <p:cNvPr id="16" name="Shape 72"/>
          <p:cNvSpPr/>
          <p:nvPr/>
        </p:nvSpPr>
        <p:spPr>
          <a:xfrm>
            <a:off x="12077934" y="599916"/>
            <a:ext cx="770057" cy="8125299"/>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lang="de-DE" sz="2400"/>
              <a:t>11/12</a:t>
            </a:r>
          </a:p>
          <a:p>
            <a:pPr lvl="0">
              <a:defRPr sz="1800"/>
            </a:pPr>
            <a:endParaRPr sz="2400"/>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r>
              <a:rPr lang="de-DE" sz="2400"/>
              <a:t>9/10</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7/8</a:t>
            </a:r>
          </a:p>
          <a:p>
            <a:pPr lvl="0">
              <a:defRPr sz="1800"/>
            </a:pPr>
            <a:endParaRPr lang="de-DE" sz="2400"/>
          </a:p>
          <a:p>
            <a:pPr lvl="0">
              <a:defRPr sz="1800"/>
            </a:pPr>
            <a:endParaRPr lang="de-DE" sz="2400"/>
          </a:p>
          <a:p>
            <a:pPr lvl="0">
              <a:defRPr sz="1800"/>
            </a:pPr>
            <a:endParaRPr lang="de-DE" sz="2400"/>
          </a:p>
          <a:p>
            <a:pPr lvl="0">
              <a:defRPr sz="1800"/>
            </a:pPr>
            <a:endParaRPr lang="de-DE" sz="2400"/>
          </a:p>
          <a:p>
            <a:pPr lvl="0">
              <a:defRPr sz="1800"/>
            </a:pPr>
            <a:endParaRPr sz="2400"/>
          </a:p>
          <a:p>
            <a:pPr lvl="0">
              <a:defRPr sz="1800"/>
            </a:pPr>
            <a:endParaRPr sz="2400"/>
          </a:p>
          <a:p>
            <a:pPr lvl="0">
              <a:defRPr sz="1800"/>
            </a:pPr>
            <a:r>
              <a:rPr lang="de-DE" sz="2400"/>
              <a:t>5/6</a:t>
            </a:r>
            <a:endParaRPr sz="2400"/>
          </a:p>
        </p:txBody>
      </p:sp>
      <p:sp>
        <p:nvSpPr>
          <p:cNvPr id="17" name="Shape 367"/>
          <p:cNvSpPr/>
          <p:nvPr/>
        </p:nvSpPr>
        <p:spPr>
          <a:xfrm rot="18791389">
            <a:off x="875820" y="6729499"/>
            <a:ext cx="2459795" cy="596901"/>
          </a:xfrm>
          <a:prstGeom prst="rect">
            <a:avLst/>
          </a:prstGeom>
          <a:solidFill>
            <a:srgbClr val="1B98F8">
              <a:alpha val="70790"/>
            </a:srgbClr>
          </a:solidFill>
          <a:ln w="38100">
            <a:solidFill>
              <a:srgbClr val="FEFDFF">
                <a:alpha val="70790"/>
              </a:srgbClr>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i="1">
                <a:solidFill>
                  <a:srgbClr val="FEFDFF"/>
                </a:solidFill>
                <a:latin typeface="Helvetica"/>
                <a:ea typeface="Helvetica"/>
                <a:cs typeface="Helvetica"/>
                <a:sym typeface="Helvetica"/>
              </a:defRPr>
            </a:lvl1pPr>
          </a:lstStyle>
          <a:p>
            <a:pPr lvl="0">
              <a:defRPr sz="1800" b="0" i="0">
                <a:solidFill>
                  <a:srgbClr val="000000"/>
                </a:solidFill>
              </a:defRPr>
            </a:pPr>
            <a:r>
              <a:rPr sz="3000" b="1" i="1">
                <a:solidFill>
                  <a:srgbClr val="FEFDFF"/>
                </a:solidFill>
              </a:rPr>
              <a:t>Quid ad me?</a:t>
            </a:r>
          </a:p>
        </p:txBody>
      </p:sp>
      <p:sp>
        <p:nvSpPr>
          <p:cNvPr id="18" name="Shape 367"/>
          <p:cNvSpPr/>
          <p:nvPr/>
        </p:nvSpPr>
        <p:spPr>
          <a:xfrm rot="18791389">
            <a:off x="875818" y="1628021"/>
            <a:ext cx="2459795" cy="596901"/>
          </a:xfrm>
          <a:prstGeom prst="rect">
            <a:avLst/>
          </a:prstGeom>
          <a:solidFill>
            <a:srgbClr val="1B98F8">
              <a:alpha val="70790"/>
            </a:srgbClr>
          </a:solidFill>
          <a:ln w="38100">
            <a:solidFill>
              <a:srgbClr val="FEFDFF">
                <a:alpha val="70790"/>
              </a:srgbClr>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i="1">
                <a:solidFill>
                  <a:srgbClr val="FEFDFF"/>
                </a:solidFill>
                <a:latin typeface="Helvetica"/>
                <a:ea typeface="Helvetica"/>
                <a:cs typeface="Helvetica"/>
                <a:sym typeface="Helvetica"/>
              </a:defRPr>
            </a:lvl1pPr>
          </a:lstStyle>
          <a:p>
            <a:pPr lvl="0">
              <a:defRPr sz="1800" b="0" i="0">
                <a:solidFill>
                  <a:srgbClr val="000000"/>
                </a:solidFill>
              </a:defRPr>
            </a:pPr>
            <a:r>
              <a:rPr sz="3000" b="1" i="1">
                <a:solidFill>
                  <a:srgbClr val="FEFDFF"/>
                </a:solidFill>
              </a:rPr>
              <a:t>Quid ad me?</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3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3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3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3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3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9" nodeType="clickEffect">
                                  <p:stCondLst>
                                    <p:cond delay="0"/>
                                  </p:stCondLst>
                                  <p:iterate>
                                    <p:tmAbs val="0"/>
                                  </p:iterate>
                                  <p:childTnLst>
                                    <p:set>
                                      <p:cBhvr>
                                        <p:cTn id="38" fill="hold"/>
                                        <p:tgtEl>
                                          <p:spTgt spid="36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0" nodeType="clickEffect">
                                  <p:stCondLst>
                                    <p:cond delay="0"/>
                                  </p:stCondLst>
                                  <p:iterate>
                                    <p:tmAbs val="0"/>
                                  </p:iterate>
                                  <p:childTnLst>
                                    <p:set>
                                      <p:cBhvr>
                                        <p:cTn id="42" fill="hold"/>
                                        <p:tgtEl>
                                          <p:spTgt spid="3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1" nodeType="clickEffect">
                                  <p:stCondLst>
                                    <p:cond delay="0"/>
                                  </p:stCondLst>
                                  <p:iterate>
                                    <p:tmAbs val="0"/>
                                  </p:iterate>
                                  <p:childTnLst>
                                    <p:set>
                                      <p:cBhvr>
                                        <p:cTn id="46" fill="hold"/>
                                        <p:tgtEl>
                                          <p:spTgt spid="3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2" nodeType="clickEffect">
                                  <p:stCondLst>
                                    <p:cond delay="0"/>
                                  </p:stCondLst>
                                  <p:iterate>
                                    <p:tmAbs val="0"/>
                                  </p:iterate>
                                  <p:childTnLst>
                                    <p:set>
                                      <p:cBhvr>
                                        <p:cTn id="50" fill="hold"/>
                                        <p:tgtEl>
                                          <p:spTgt spid="3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iterate>
                                    <p:tmAbs val="0"/>
                                  </p:iterate>
                                  <p:childTnLst>
                                    <p:set>
                                      <p:cBhvr>
                                        <p:cTn id="54" fill="hold"/>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iterate>
                                    <p:tmAbs val="0"/>
                                  </p:iterate>
                                  <p:childTnLst>
                                    <p:set>
                                      <p:cBhvr>
                                        <p:cTn id="62" fill="hold"/>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 grpId="3" animBg="1" advAuto="0"/>
      <p:bldP spid="356" grpId="2" animBg="1" advAuto="0"/>
      <p:bldP spid="357" grpId="1" animBg="1" advAuto="0"/>
      <p:bldP spid="358" grpId="4" animBg="1" advAuto="0"/>
      <p:bldP spid="359" grpId="7" animBg="1" advAuto="0"/>
      <p:bldP spid="360" grpId="6" animBg="1" advAuto="0"/>
      <p:bldP spid="361" grpId="8" animBg="1" advAuto="0"/>
      <p:bldP spid="362" grpId="5" animBg="1" advAuto="0"/>
      <p:bldP spid="363" grpId="11" animBg="1" advAuto="0"/>
      <p:bldP spid="364" grpId="10" animBg="1" advAuto="0"/>
      <p:bldP spid="365" grpId="9" animBg="1" advAuto="0"/>
      <p:bldP spid="367" grpId="12" animBg="1" advAuto="0"/>
      <p:bldP spid="16" grpId="0" animBg="1" advAuto="0"/>
      <p:bldP spid="17" grpId="0" animBg="1" advAuto="0"/>
      <p:bldP spid="18"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Shape 369"/>
          <p:cNvSpPr/>
          <p:nvPr/>
        </p:nvSpPr>
        <p:spPr>
          <a:xfrm rot="16200000">
            <a:off x="-2754463" y="4762495"/>
            <a:ext cx="6854769" cy="876310"/>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5000"/>
              <a:t>AB:</a:t>
            </a:r>
            <a:r>
              <a:rPr sz="5000" b="1">
                <a:latin typeface="Helvetica"/>
                <a:ea typeface="Helvetica"/>
                <a:cs typeface="Helvetica"/>
                <a:sym typeface="Helvetica"/>
              </a:rPr>
              <a:t>Texte und Literatur</a:t>
            </a:r>
          </a:p>
        </p:txBody>
      </p:sp>
      <p:sp>
        <p:nvSpPr>
          <p:cNvPr id="370" name="Shape 370"/>
          <p:cNvSpPr/>
          <p:nvPr/>
        </p:nvSpPr>
        <p:spPr>
          <a:xfrm>
            <a:off x="1750007" y="2381250"/>
            <a:ext cx="3688186"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Vorerschließung</a:t>
            </a:r>
          </a:p>
        </p:txBody>
      </p:sp>
      <p:sp>
        <p:nvSpPr>
          <p:cNvPr id="371" name="Shape 371"/>
          <p:cNvSpPr/>
          <p:nvPr/>
        </p:nvSpPr>
        <p:spPr>
          <a:xfrm>
            <a:off x="2152513" y="3629025"/>
            <a:ext cx="2883174" cy="6477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Übersetzung</a:t>
            </a:r>
          </a:p>
        </p:txBody>
      </p:sp>
      <p:sp>
        <p:nvSpPr>
          <p:cNvPr id="372" name="Shape 372"/>
          <p:cNvSpPr/>
          <p:nvPr/>
        </p:nvSpPr>
        <p:spPr>
          <a:xfrm>
            <a:off x="1949363" y="4876800"/>
            <a:ext cx="3289474" cy="647701"/>
          </a:xfrm>
          <a:prstGeom prst="rect">
            <a:avLst/>
          </a:prstGeom>
          <a:solidFill>
            <a:srgbClr val="F4BFD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Strukturierung</a:t>
            </a:r>
          </a:p>
        </p:txBody>
      </p:sp>
      <p:sp>
        <p:nvSpPr>
          <p:cNvPr id="373" name="Shape 373"/>
          <p:cNvSpPr/>
          <p:nvPr/>
        </p:nvSpPr>
        <p:spPr>
          <a:xfrm>
            <a:off x="1974589" y="6124575"/>
            <a:ext cx="3264248" cy="6477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solidFill>
                  <a:srgbClr val="FEFDFF"/>
                </a:solidFill>
                <a:latin typeface="Helvetica"/>
                <a:ea typeface="Helvetica"/>
                <a:cs typeface="Helvetica"/>
                <a:sym typeface="Helvetica"/>
              </a:defRPr>
            </a:lvl1pPr>
          </a:lstStyle>
          <a:p>
            <a:pPr lvl="0">
              <a:defRPr sz="1800" b="0">
                <a:solidFill>
                  <a:srgbClr val="000000"/>
                </a:solidFill>
              </a:defRPr>
            </a:pPr>
            <a:r>
              <a:rPr sz="3600" b="1">
                <a:solidFill>
                  <a:srgbClr val="FEFDFF"/>
                </a:solidFill>
              </a:rPr>
              <a:t>Rekapitulation</a:t>
            </a:r>
          </a:p>
        </p:txBody>
      </p:sp>
      <p:sp>
        <p:nvSpPr>
          <p:cNvPr id="374" name="Shape 374"/>
          <p:cNvSpPr/>
          <p:nvPr/>
        </p:nvSpPr>
        <p:spPr>
          <a:xfrm>
            <a:off x="2508026" y="7372350"/>
            <a:ext cx="2172148" cy="6477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solidFill>
                  <a:srgbClr val="FEFDFF"/>
                </a:solidFill>
                <a:latin typeface="Helvetica"/>
                <a:ea typeface="Helvetica"/>
                <a:cs typeface="Helvetica"/>
                <a:sym typeface="Helvetica"/>
              </a:defRPr>
            </a:lvl1pPr>
          </a:lstStyle>
          <a:p>
            <a:pPr lvl="0">
              <a:defRPr sz="1800" b="0">
                <a:solidFill>
                  <a:srgbClr val="000000"/>
                </a:solidFill>
              </a:defRPr>
            </a:pPr>
            <a:r>
              <a:rPr sz="3600" b="1">
                <a:solidFill>
                  <a:srgbClr val="FEFDFF"/>
                </a:solidFill>
              </a:rPr>
              <a:t>Reflexion</a:t>
            </a:r>
          </a:p>
        </p:txBody>
      </p:sp>
      <p:sp>
        <p:nvSpPr>
          <p:cNvPr id="375" name="Shape 375"/>
          <p:cNvSpPr/>
          <p:nvPr/>
        </p:nvSpPr>
        <p:spPr>
          <a:xfrm>
            <a:off x="9268193" y="2838449"/>
            <a:ext cx="1480643" cy="4724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4300"/>
              <a:t>5/6</a:t>
            </a:r>
          </a:p>
          <a:p>
            <a:pPr lvl="0">
              <a:defRPr sz="1800"/>
            </a:pPr>
            <a:endParaRPr sz="4300"/>
          </a:p>
          <a:p>
            <a:pPr lvl="0">
              <a:defRPr sz="1800"/>
            </a:pPr>
            <a:r>
              <a:rPr sz="4300"/>
              <a:t>7/8</a:t>
            </a:r>
          </a:p>
          <a:p>
            <a:pPr lvl="0">
              <a:defRPr sz="1800"/>
            </a:pPr>
            <a:endParaRPr sz="4300"/>
          </a:p>
          <a:p>
            <a:pPr lvl="0">
              <a:defRPr sz="1800"/>
            </a:pPr>
            <a:r>
              <a:rPr sz="4300"/>
              <a:t>9/10</a:t>
            </a:r>
          </a:p>
          <a:p>
            <a:pPr lvl="0">
              <a:defRPr sz="1800"/>
            </a:pPr>
            <a:endParaRPr sz="4300"/>
          </a:p>
          <a:p>
            <a:pPr lvl="0">
              <a:defRPr sz="1800"/>
            </a:pPr>
            <a:r>
              <a:rPr sz="4300"/>
              <a:t>11/12</a:t>
            </a:r>
          </a:p>
        </p:txBody>
      </p:sp>
      <p:pic>
        <p:nvPicPr>
          <p:cNvPr id="376" name="Bild 375"/>
          <p:cNvPicPr/>
          <p:nvPr/>
        </p:nvPicPr>
        <p:blipFill>
          <a:blip r:embed="rId2">
            <a:extLst/>
          </a:blip>
          <a:stretch>
            <a:fillRect/>
          </a:stretch>
        </p:blipFill>
        <p:spPr>
          <a:xfrm rot="16200000">
            <a:off x="3276600" y="5137150"/>
            <a:ext cx="5765800" cy="127001"/>
          </a:xfrm>
          <a:prstGeom prst="rect">
            <a:avLst/>
          </a:prstGeom>
        </p:spPr>
      </p:pic>
      <p:pic>
        <p:nvPicPr>
          <p:cNvPr id="378" name="Bild 377"/>
          <p:cNvPicPr/>
          <p:nvPr/>
        </p:nvPicPr>
        <p:blipFill>
          <a:blip r:embed="rId3">
            <a:extLst/>
          </a:blip>
          <a:stretch>
            <a:fillRect/>
          </a:stretch>
        </p:blipFill>
        <p:spPr>
          <a:xfrm>
            <a:off x="6223000" y="4918462"/>
            <a:ext cx="3048075" cy="563575"/>
          </a:xfrm>
          <a:prstGeom prst="rect">
            <a:avLst/>
          </a:prstGeom>
        </p:spPr>
      </p:pic>
      <p:sp>
        <p:nvSpPr>
          <p:cNvPr id="380" name="Shape 380"/>
          <p:cNvSpPr/>
          <p:nvPr/>
        </p:nvSpPr>
        <p:spPr>
          <a:xfrm>
            <a:off x="2718168" y="615950"/>
            <a:ext cx="7568464" cy="7493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200"/>
            </a:lvl1pPr>
          </a:lstStyle>
          <a:p>
            <a:pPr lvl="0">
              <a:defRPr sz="1800"/>
            </a:pPr>
            <a:r>
              <a:rPr sz="4200"/>
              <a:t>Inhaltsbezogene Kompetenzen</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9899"/>
        </a:solidFill>
        <a:effectLst/>
      </p:bgPr>
    </p:bg>
    <p:spTree>
      <p:nvGrpSpPr>
        <p:cNvPr id="1" name=""/>
        <p:cNvGrpSpPr/>
        <p:nvPr/>
      </p:nvGrpSpPr>
      <p:grpSpPr>
        <a:xfrm>
          <a:off x="0" y="0"/>
          <a:ext cx="0" cy="0"/>
          <a:chOff x="0" y="0"/>
          <a:chExt cx="0" cy="0"/>
        </a:xfrm>
      </p:grpSpPr>
      <p:sp>
        <p:nvSpPr>
          <p:cNvPr id="36" name="Shape 36"/>
          <p:cNvSpPr/>
          <p:nvPr/>
        </p:nvSpPr>
        <p:spPr>
          <a:xfrm>
            <a:off x="837813" y="1422400"/>
            <a:ext cx="11329174" cy="0"/>
          </a:xfrm>
          <a:prstGeom prst="line">
            <a:avLst/>
          </a:prstGeom>
          <a:ln w="127000">
            <a:solidFill>
              <a:srgbClr val="FEFDFF"/>
            </a:solidFill>
            <a:miter lim="400000"/>
          </a:ln>
        </p:spPr>
        <p:txBody>
          <a:bodyPr lIns="0" tIns="0" rIns="0" bIns="0" anchor="ctr"/>
          <a:lstStyle/>
          <a:p>
            <a:pPr lvl="0">
              <a:defRPr sz="2400"/>
            </a:pPr>
            <a:endParaRPr/>
          </a:p>
        </p:txBody>
      </p:sp>
      <p:sp>
        <p:nvSpPr>
          <p:cNvPr id="37" name="Shape 37"/>
          <p:cNvSpPr/>
          <p:nvPr/>
        </p:nvSpPr>
        <p:spPr>
          <a:xfrm>
            <a:off x="837813" y="8128000"/>
            <a:ext cx="11329174" cy="0"/>
          </a:xfrm>
          <a:prstGeom prst="line">
            <a:avLst/>
          </a:prstGeom>
          <a:ln w="127000">
            <a:solidFill>
              <a:srgbClr val="FEFDFF"/>
            </a:solidFill>
            <a:miter lim="400000"/>
          </a:ln>
        </p:spPr>
        <p:txBody>
          <a:bodyPr lIns="0" tIns="0" rIns="0" bIns="0" anchor="ctr"/>
          <a:lstStyle/>
          <a:p>
            <a:pPr lvl="0">
              <a:defRPr sz="2400"/>
            </a:pPr>
            <a:endParaRPr/>
          </a:p>
        </p:txBody>
      </p:sp>
      <p:sp>
        <p:nvSpPr>
          <p:cNvPr id="38" name="Shape 38"/>
          <p:cNvSpPr/>
          <p:nvPr/>
        </p:nvSpPr>
        <p:spPr>
          <a:xfrm>
            <a:off x="837813" y="4775200"/>
            <a:ext cx="11329174" cy="0"/>
          </a:xfrm>
          <a:prstGeom prst="line">
            <a:avLst/>
          </a:prstGeom>
          <a:ln w="101600">
            <a:solidFill>
              <a:srgbClr val="FEFDFF"/>
            </a:solidFill>
            <a:prstDash val="sysDot"/>
            <a:miter lim="400000"/>
          </a:ln>
        </p:spPr>
        <p:txBody>
          <a:bodyPr lIns="0" tIns="0" rIns="0" bIns="0" anchor="ctr"/>
          <a:lstStyle/>
          <a:p>
            <a:pPr lvl="0">
              <a:defRPr sz="2400"/>
            </a:pPr>
            <a:endParaRPr/>
          </a:p>
        </p:txBody>
      </p:sp>
      <p:sp>
        <p:nvSpPr>
          <p:cNvPr id="39" name="Shape 39"/>
          <p:cNvSpPr/>
          <p:nvPr/>
        </p:nvSpPr>
        <p:spPr>
          <a:xfrm>
            <a:off x="5352103" y="2972200"/>
            <a:ext cx="2655049" cy="1"/>
          </a:xfrm>
          <a:prstGeom prst="line">
            <a:avLst/>
          </a:prstGeom>
          <a:ln w="254000">
            <a:solidFill>
              <a:srgbClr val="FEFDFF"/>
            </a:solidFill>
            <a:miter lim="400000"/>
            <a:tailEnd type="triangle"/>
          </a:ln>
        </p:spPr>
        <p:txBody>
          <a:bodyPr lIns="0" tIns="0" rIns="0" bIns="0" anchor="ctr"/>
          <a:lstStyle/>
          <a:p>
            <a:pPr lvl="0">
              <a:defRPr sz="2400"/>
            </a:pPr>
            <a:endParaRPr/>
          </a:p>
        </p:txBody>
      </p:sp>
      <p:sp>
        <p:nvSpPr>
          <p:cNvPr id="41" name="Shape 41"/>
          <p:cNvSpPr/>
          <p:nvPr/>
        </p:nvSpPr>
        <p:spPr>
          <a:xfrm>
            <a:off x="9061170" y="451355"/>
            <a:ext cx="2999348" cy="570490"/>
          </a:xfrm>
          <a:prstGeom prst="rect">
            <a:avLst/>
          </a:prstGeom>
          <a:solidFill>
            <a:srgbClr val="1B98F8"/>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3300">
                <a:solidFill>
                  <a:srgbClr val="FEFDFF"/>
                </a:solidFill>
                <a:latin typeface="Arial"/>
                <a:ea typeface="Arial"/>
                <a:cs typeface="Arial"/>
                <a:sym typeface="Arial"/>
              </a:defRPr>
            </a:lvl1pPr>
          </a:lstStyle>
          <a:p>
            <a:pPr lvl="0">
              <a:defRPr sz="1800">
                <a:solidFill>
                  <a:srgbClr val="000000"/>
                </a:solidFill>
              </a:defRPr>
            </a:pPr>
            <a:r>
              <a:rPr sz="3300">
                <a:solidFill>
                  <a:srgbClr val="FEFDFF"/>
                </a:solidFill>
              </a:rPr>
              <a:t>Textkompetenz</a:t>
            </a:r>
          </a:p>
        </p:txBody>
      </p:sp>
      <p:sp>
        <p:nvSpPr>
          <p:cNvPr id="42" name="Shape 42"/>
          <p:cNvSpPr/>
          <p:nvPr/>
        </p:nvSpPr>
        <p:spPr>
          <a:xfrm>
            <a:off x="5352103" y="6579751"/>
            <a:ext cx="2655049" cy="1"/>
          </a:xfrm>
          <a:prstGeom prst="line">
            <a:avLst/>
          </a:prstGeom>
          <a:ln w="254000">
            <a:solidFill>
              <a:srgbClr val="FEFDFF"/>
            </a:solidFill>
            <a:miter lim="400000"/>
            <a:tailEnd type="triangle"/>
          </a:ln>
        </p:spPr>
        <p:txBody>
          <a:bodyPr lIns="0" tIns="0" rIns="0" bIns="0" anchor="ctr"/>
          <a:lstStyle/>
          <a:p>
            <a:pPr lvl="0">
              <a:defRPr sz="2400"/>
            </a:pPr>
            <a:endParaRPr/>
          </a:p>
        </p:txBody>
      </p:sp>
      <p:sp>
        <p:nvSpPr>
          <p:cNvPr id="43" name="Shape 43"/>
          <p:cNvSpPr/>
          <p:nvPr/>
        </p:nvSpPr>
        <p:spPr>
          <a:xfrm>
            <a:off x="8724899" y="6140465"/>
            <a:ext cx="179126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textimmanent</a:t>
            </a:r>
          </a:p>
        </p:txBody>
      </p:sp>
      <p:sp>
        <p:nvSpPr>
          <p:cNvPr id="44" name="Shape 44"/>
          <p:cNvSpPr/>
          <p:nvPr/>
        </p:nvSpPr>
        <p:spPr>
          <a:xfrm>
            <a:off x="5245480" y="3762382"/>
            <a:ext cx="467941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Einbeziehung weiterer Informationen</a:t>
            </a:r>
          </a:p>
        </p:txBody>
      </p:sp>
      <p:sp>
        <p:nvSpPr>
          <p:cNvPr id="45" name="Shape 45"/>
          <p:cNvSpPr/>
          <p:nvPr/>
        </p:nvSpPr>
        <p:spPr>
          <a:xfrm>
            <a:off x="10372648" y="3978282"/>
            <a:ext cx="141854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sprachlich</a:t>
            </a:r>
          </a:p>
        </p:txBody>
      </p:sp>
      <p:sp>
        <p:nvSpPr>
          <p:cNvPr id="46" name="Shape 46"/>
          <p:cNvSpPr/>
          <p:nvPr/>
        </p:nvSpPr>
        <p:spPr>
          <a:xfrm>
            <a:off x="10372648" y="4991099"/>
            <a:ext cx="89550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formal</a:t>
            </a:r>
          </a:p>
        </p:txBody>
      </p:sp>
      <p:sp>
        <p:nvSpPr>
          <p:cNvPr id="47" name="Shape 47"/>
          <p:cNvSpPr/>
          <p:nvPr/>
        </p:nvSpPr>
        <p:spPr>
          <a:xfrm>
            <a:off x="3475202" y="4559299"/>
            <a:ext cx="3499232"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verschiedene Perspektiven</a:t>
            </a:r>
          </a:p>
        </p:txBody>
      </p:sp>
      <p:sp>
        <p:nvSpPr>
          <p:cNvPr id="48" name="Shape 48"/>
          <p:cNvSpPr/>
          <p:nvPr/>
        </p:nvSpPr>
        <p:spPr>
          <a:xfrm>
            <a:off x="1480403" y="2127265"/>
            <a:ext cx="207596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Form und Inhalt</a:t>
            </a:r>
          </a:p>
        </p:txBody>
      </p:sp>
      <p:sp>
        <p:nvSpPr>
          <p:cNvPr id="49" name="Shape 49"/>
          <p:cNvSpPr/>
          <p:nvPr/>
        </p:nvSpPr>
        <p:spPr>
          <a:xfrm>
            <a:off x="735459" y="5276865"/>
            <a:ext cx="370598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textsortentypische Merkmale</a:t>
            </a:r>
          </a:p>
        </p:txBody>
      </p:sp>
      <p:sp>
        <p:nvSpPr>
          <p:cNvPr id="50" name="Shape 50"/>
          <p:cNvSpPr/>
          <p:nvPr/>
        </p:nvSpPr>
        <p:spPr>
          <a:xfrm>
            <a:off x="2237208" y="7102482"/>
            <a:ext cx="1444525"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Produktion</a:t>
            </a:r>
          </a:p>
        </p:txBody>
      </p:sp>
      <p:sp>
        <p:nvSpPr>
          <p:cNvPr id="51" name="Shape 51"/>
          <p:cNvSpPr/>
          <p:nvPr/>
        </p:nvSpPr>
        <p:spPr>
          <a:xfrm>
            <a:off x="8279802" y="5060965"/>
            <a:ext cx="137216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Rezeption</a:t>
            </a:r>
          </a:p>
        </p:txBody>
      </p:sp>
      <p:sp>
        <p:nvSpPr>
          <p:cNvPr id="52" name="Shape 52"/>
          <p:cNvSpPr/>
          <p:nvPr/>
        </p:nvSpPr>
        <p:spPr>
          <a:xfrm>
            <a:off x="9155035" y="2066408"/>
            <a:ext cx="2914169"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eigene Erfahrungswelt</a:t>
            </a:r>
          </a:p>
        </p:txBody>
      </p:sp>
      <p:sp>
        <p:nvSpPr>
          <p:cNvPr id="53" name="Shape 53"/>
          <p:cNvSpPr/>
          <p:nvPr/>
        </p:nvSpPr>
        <p:spPr>
          <a:xfrm>
            <a:off x="5121388" y="5822965"/>
            <a:ext cx="1558240"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Paraphrase</a:t>
            </a:r>
          </a:p>
        </p:txBody>
      </p:sp>
      <p:sp>
        <p:nvSpPr>
          <p:cNvPr id="54" name="Shape 54"/>
          <p:cNvSpPr/>
          <p:nvPr/>
        </p:nvSpPr>
        <p:spPr>
          <a:xfrm>
            <a:off x="2384046" y="3136931"/>
            <a:ext cx="172895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Übersetzung</a:t>
            </a:r>
          </a:p>
        </p:txBody>
      </p:sp>
      <p:sp>
        <p:nvSpPr>
          <p:cNvPr id="55" name="Shape 55"/>
          <p:cNvSpPr/>
          <p:nvPr/>
        </p:nvSpPr>
        <p:spPr>
          <a:xfrm>
            <a:off x="5245480" y="2127265"/>
            <a:ext cx="1728954"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Erschließung</a:t>
            </a:r>
          </a:p>
        </p:txBody>
      </p:sp>
      <p:sp>
        <p:nvSpPr>
          <p:cNvPr id="56" name="Shape 56"/>
          <p:cNvSpPr/>
          <p:nvPr/>
        </p:nvSpPr>
        <p:spPr>
          <a:xfrm>
            <a:off x="8279803" y="2921030"/>
            <a:ext cx="1770863"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Interpretation</a:t>
            </a:r>
          </a:p>
        </p:txBody>
      </p:sp>
      <p:sp>
        <p:nvSpPr>
          <p:cNvPr id="57" name="Shape 57"/>
          <p:cNvSpPr/>
          <p:nvPr/>
        </p:nvSpPr>
        <p:spPr>
          <a:xfrm rot="20160000">
            <a:off x="251580" y="3844932"/>
            <a:ext cx="12501640" cy="1130301"/>
          </a:xfrm>
          <a:prstGeom prst="rect">
            <a:avLst/>
          </a:prstGeom>
          <a:solidFill>
            <a:srgbClr val="FEFDFF"/>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6700"/>
            </a:lvl1pPr>
          </a:lstStyle>
          <a:p>
            <a:pPr lvl="0">
              <a:defRPr sz="1800"/>
            </a:pPr>
            <a:r>
              <a:rPr sz="6700"/>
              <a:t>Prozessbezogene Kompetenzen</a:t>
            </a:r>
          </a:p>
        </p:txBody>
      </p:sp>
      <p:sp>
        <p:nvSpPr>
          <p:cNvPr id="58" name="Shape 58"/>
          <p:cNvSpPr/>
          <p:nvPr/>
        </p:nvSpPr>
        <p:spPr>
          <a:xfrm>
            <a:off x="6502400" y="7342445"/>
            <a:ext cx="1247547"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stilistisch</a:t>
            </a:r>
          </a:p>
        </p:txBody>
      </p:sp>
      <p:sp>
        <p:nvSpPr>
          <p:cNvPr id="59" name="Shape 59"/>
          <p:cNvSpPr/>
          <p:nvPr/>
        </p:nvSpPr>
        <p:spPr>
          <a:xfrm>
            <a:off x="1056350" y="3930665"/>
            <a:ext cx="1434186"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Vergleiche</a:t>
            </a:r>
          </a:p>
        </p:txBody>
      </p:sp>
      <p:sp>
        <p:nvSpPr>
          <p:cNvPr id="60" name="Shape 60"/>
          <p:cNvSpPr/>
          <p:nvPr/>
        </p:nvSpPr>
        <p:spPr>
          <a:xfrm>
            <a:off x="8676144" y="7004065"/>
            <a:ext cx="2055293"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Textverständnis</a:t>
            </a:r>
          </a:p>
        </p:txBody>
      </p:sp>
      <p:sp>
        <p:nvSpPr>
          <p:cNvPr id="61" name="Shape 61"/>
          <p:cNvSpPr/>
          <p:nvPr/>
        </p:nvSpPr>
        <p:spPr>
          <a:xfrm>
            <a:off x="3675005" y="6572265"/>
            <a:ext cx="3328798"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Literatur und Gesellschaft</a:t>
            </a:r>
          </a:p>
        </p:txBody>
      </p:sp>
      <p:sp>
        <p:nvSpPr>
          <p:cNvPr id="62" name="Shape 62"/>
          <p:cNvSpPr/>
          <p:nvPr/>
        </p:nvSpPr>
        <p:spPr>
          <a:xfrm>
            <a:off x="4704523" y="2806699"/>
            <a:ext cx="1874242" cy="431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200">
                <a:solidFill>
                  <a:srgbClr val="FEFDFF"/>
                </a:solidFill>
              </a:defRPr>
            </a:lvl1pPr>
          </a:lstStyle>
          <a:p>
            <a:pPr lvl="0">
              <a:defRPr sz="1800">
                <a:solidFill>
                  <a:srgbClr val="000000"/>
                </a:solidFill>
              </a:defRPr>
            </a:pPr>
            <a:r>
              <a:rPr sz="2200">
                <a:solidFill>
                  <a:srgbClr val="FEFDFF"/>
                </a:solidFill>
              </a:rPr>
              <a:t>Intertextualität</a:t>
            </a:r>
          </a:p>
        </p:txBody>
      </p:sp>
      <p:sp>
        <p:nvSpPr>
          <p:cNvPr id="63" name="Shape 63"/>
          <p:cNvSpPr/>
          <p:nvPr/>
        </p:nvSpPr>
        <p:spPr>
          <a:xfrm>
            <a:off x="227547" y="4486282"/>
            <a:ext cx="326195" cy="5588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3000" b="1">
                <a:latin typeface="Helvetica"/>
                <a:ea typeface="Helvetica"/>
                <a:cs typeface="Helvetica"/>
                <a:sym typeface="Helvetica"/>
              </a:defRPr>
            </a:lvl1pPr>
          </a:lstStyle>
          <a:p>
            <a:pPr lvl="0">
              <a:defRPr sz="1800" b="0"/>
            </a:pPr>
            <a:r>
              <a:rPr sz="3000" b="1"/>
              <a:t>5</a:t>
            </a:r>
          </a:p>
        </p:txBody>
      </p:sp>
      <p:sp>
        <p:nvSpPr>
          <p:cNvPr id="64" name="Shape 64"/>
          <p:cNvSpPr/>
          <p:nvPr/>
        </p:nvSpPr>
        <p:spPr>
          <a:xfrm>
            <a:off x="12201233" y="4371982"/>
            <a:ext cx="749983" cy="787401"/>
          </a:xfrm>
          <a:prstGeom prst="rect">
            <a:avLst/>
          </a:prstGeom>
          <a:solidFill>
            <a:srgbClr val="B5D0FF"/>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500" b="1">
                <a:latin typeface="Helvetica"/>
                <a:ea typeface="Helvetica"/>
                <a:cs typeface="Helvetica"/>
                <a:sym typeface="Helvetica"/>
              </a:defRPr>
            </a:lvl1pPr>
          </a:lstStyle>
          <a:p>
            <a:pPr lvl="0">
              <a:defRPr sz="1800" b="0"/>
            </a:pPr>
            <a:r>
              <a:rPr sz="4500" b="1"/>
              <a:t>12</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afterEffect">
                                  <p:stCondLst>
                                    <p:cond delay="0"/>
                                  </p:stCondLst>
                                  <p:iterate>
                                    <p:tmAbs val="0"/>
                                  </p:iterate>
                                  <p:childTnLst>
                                    <p:set>
                                      <p:cBhvr>
                                        <p:cTn id="6" fill="hold"/>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3" nodeType="clickEffect">
                                  <p:stCondLst>
                                    <p:cond delay="0"/>
                                  </p:stCondLst>
                                  <p:iterate>
                                    <p:tmAbs val="0"/>
                                  </p:iterate>
                                  <p:childTnLst>
                                    <p:set>
                                      <p:cBhvr>
                                        <p:cTn id="10" fill="hold"/>
                                        <p:tgtEl>
                                          <p:spTgt spid="3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4" nodeType="afterEffect">
                                  <p:stCondLst>
                                    <p:cond delay="0"/>
                                  </p:stCondLst>
                                  <p:iterate>
                                    <p:tmAbs val="0"/>
                                  </p:iterate>
                                  <p:childTnLst>
                                    <p:set>
                                      <p:cBhvr>
                                        <p:cTn id="13" fill="hold"/>
                                        <p:tgtEl>
                                          <p:spTgt spid="3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5" nodeType="afterEffect">
                                  <p:stCondLst>
                                    <p:cond delay="0"/>
                                  </p:stCondLst>
                                  <p:iterate>
                                    <p:tmAbs val="0"/>
                                  </p:iterate>
                                  <p:childTnLst>
                                    <p:set>
                                      <p:cBhvr>
                                        <p:cTn id="16" fill="hold"/>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6" nodeType="clickEffect">
                                  <p:stCondLst>
                                    <p:cond delay="0"/>
                                  </p:stCondLst>
                                  <p:iterate>
                                    <p:tmAbs val="0"/>
                                  </p:iterate>
                                  <p:childTnLst>
                                    <p:set>
                                      <p:cBhvr>
                                        <p:cTn id="20" fill="hold"/>
                                        <p:tgtEl>
                                          <p:spTgt spid="3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7" nodeType="afterEffect">
                                  <p:stCondLst>
                                    <p:cond delay="0"/>
                                  </p:stCondLst>
                                  <p:iterate>
                                    <p:tmAbs val="0"/>
                                  </p:iterate>
                                  <p:childTnLst>
                                    <p:set>
                                      <p:cBhvr>
                                        <p:cTn id="23" fill="hold"/>
                                        <p:tgtEl>
                                          <p:spTgt spid="4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8" nodeType="clickEffect">
                                  <p:stCondLst>
                                    <p:cond delay="0"/>
                                  </p:stCondLst>
                                  <p:iterate>
                                    <p:tmAbs val="0"/>
                                  </p:iterate>
                                  <p:childTnLst>
                                    <p:set>
                                      <p:cBhvr>
                                        <p:cTn id="27" fill="hold"/>
                                        <p:tgtEl>
                                          <p:spTgt spid="6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9" nodeType="clickEffect">
                                  <p:stCondLst>
                                    <p:cond delay="0"/>
                                  </p:stCondLst>
                                  <p:iterate>
                                    <p:tmAbs val="0"/>
                                  </p:iterate>
                                  <p:childTnLst>
                                    <p:set>
                                      <p:cBhvr>
                                        <p:cTn id="31" fill="hold"/>
                                        <p:tgtEl>
                                          <p:spTgt spid="6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0" nodeType="clickEffect">
                                  <p:stCondLst>
                                    <p:cond delay="0"/>
                                  </p:stCondLst>
                                  <p:iterate>
                                    <p:tmAbs val="0"/>
                                  </p:iterate>
                                  <p:childTnLst>
                                    <p:set>
                                      <p:cBhvr>
                                        <p:cTn id="35" fill="hold"/>
                                        <p:tgtEl>
                                          <p:spTgt spid="52"/>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11" nodeType="afterEffect">
                                  <p:stCondLst>
                                    <p:cond delay="0"/>
                                  </p:stCondLst>
                                  <p:iterate>
                                    <p:tmAbs val="0"/>
                                  </p:iterate>
                                  <p:childTnLst>
                                    <p:set>
                                      <p:cBhvr>
                                        <p:cTn id="38" fill="hold"/>
                                        <p:tgtEl>
                                          <p:spTgt spid="48"/>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12" nodeType="afterEffect">
                                  <p:stCondLst>
                                    <p:cond delay="0"/>
                                  </p:stCondLst>
                                  <p:iterate>
                                    <p:tmAbs val="0"/>
                                  </p:iterate>
                                  <p:childTnLst>
                                    <p:set>
                                      <p:cBhvr>
                                        <p:cTn id="41" fill="hold"/>
                                        <p:tgtEl>
                                          <p:spTgt spid="55"/>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3" nodeType="afterEffect">
                                  <p:stCondLst>
                                    <p:cond delay="0"/>
                                  </p:stCondLst>
                                  <p:iterate>
                                    <p:tmAbs val="0"/>
                                  </p:iterate>
                                  <p:childTnLst>
                                    <p:set>
                                      <p:cBhvr>
                                        <p:cTn id="44" fill="hold"/>
                                        <p:tgtEl>
                                          <p:spTgt spid="62"/>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14" nodeType="afterEffect">
                                  <p:stCondLst>
                                    <p:cond delay="0"/>
                                  </p:stCondLst>
                                  <p:iterate>
                                    <p:tmAbs val="0"/>
                                  </p:iterate>
                                  <p:childTnLst>
                                    <p:set>
                                      <p:cBhvr>
                                        <p:cTn id="47" fill="hold"/>
                                        <p:tgtEl>
                                          <p:spTgt spid="56"/>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15" nodeType="afterEffect">
                                  <p:stCondLst>
                                    <p:cond delay="0"/>
                                  </p:stCondLst>
                                  <p:iterate>
                                    <p:tmAbs val="0"/>
                                  </p:iterate>
                                  <p:childTnLst>
                                    <p:set>
                                      <p:cBhvr>
                                        <p:cTn id="50" fill="hold"/>
                                        <p:tgtEl>
                                          <p:spTgt spid="54"/>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16" nodeType="afterEffect">
                                  <p:stCondLst>
                                    <p:cond delay="0"/>
                                  </p:stCondLst>
                                  <p:iterate>
                                    <p:tmAbs val="0"/>
                                  </p:iterate>
                                  <p:childTnLst>
                                    <p:set>
                                      <p:cBhvr>
                                        <p:cTn id="53" fill="hold"/>
                                        <p:tgtEl>
                                          <p:spTgt spid="44"/>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17" nodeType="afterEffect">
                                  <p:stCondLst>
                                    <p:cond delay="0"/>
                                  </p:stCondLst>
                                  <p:iterate>
                                    <p:tmAbs val="0"/>
                                  </p:iterate>
                                  <p:childTnLst>
                                    <p:set>
                                      <p:cBhvr>
                                        <p:cTn id="56" fill="hold"/>
                                        <p:tgtEl>
                                          <p:spTgt spid="5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18" nodeType="afterEffect">
                                  <p:stCondLst>
                                    <p:cond delay="0"/>
                                  </p:stCondLst>
                                  <p:iterate>
                                    <p:tmAbs val="0"/>
                                  </p:iterate>
                                  <p:childTnLst>
                                    <p:set>
                                      <p:cBhvr>
                                        <p:cTn id="59" fill="hold"/>
                                        <p:tgtEl>
                                          <p:spTgt spid="45"/>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19" nodeType="afterEffect">
                                  <p:stCondLst>
                                    <p:cond delay="0"/>
                                  </p:stCondLst>
                                  <p:iterate>
                                    <p:tmAbs val="0"/>
                                  </p:iterate>
                                  <p:childTnLst>
                                    <p:set>
                                      <p:cBhvr>
                                        <p:cTn id="62" fill="hold"/>
                                        <p:tgtEl>
                                          <p:spTgt spid="47"/>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20" nodeType="afterEffect">
                                  <p:stCondLst>
                                    <p:cond delay="0"/>
                                  </p:stCondLst>
                                  <p:iterate>
                                    <p:tmAbs val="0"/>
                                  </p:iterate>
                                  <p:childTnLst>
                                    <p:set>
                                      <p:cBhvr>
                                        <p:cTn id="65" fill="hold"/>
                                        <p:tgtEl>
                                          <p:spTgt spid="46"/>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21" nodeType="afterEffect">
                                  <p:stCondLst>
                                    <p:cond delay="0"/>
                                  </p:stCondLst>
                                  <p:iterate>
                                    <p:tmAbs val="0"/>
                                  </p:iterate>
                                  <p:childTnLst>
                                    <p:set>
                                      <p:cBhvr>
                                        <p:cTn id="68" fill="hold"/>
                                        <p:tgtEl>
                                          <p:spTgt spid="51"/>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22" nodeType="afterEffect">
                                  <p:stCondLst>
                                    <p:cond delay="0"/>
                                  </p:stCondLst>
                                  <p:iterate>
                                    <p:tmAbs val="0"/>
                                  </p:iterate>
                                  <p:childTnLst>
                                    <p:set>
                                      <p:cBhvr>
                                        <p:cTn id="71" fill="hold"/>
                                        <p:tgtEl>
                                          <p:spTgt spid="49"/>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grpId="23" nodeType="afterEffect">
                                  <p:stCondLst>
                                    <p:cond delay="0"/>
                                  </p:stCondLst>
                                  <p:iterate>
                                    <p:tmAbs val="0"/>
                                  </p:iterate>
                                  <p:childTnLst>
                                    <p:set>
                                      <p:cBhvr>
                                        <p:cTn id="74" fill="hold"/>
                                        <p:tgtEl>
                                          <p:spTgt spid="53"/>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24" nodeType="afterEffect">
                                  <p:stCondLst>
                                    <p:cond delay="0"/>
                                  </p:stCondLst>
                                  <p:iterate>
                                    <p:tmAbs val="0"/>
                                  </p:iterate>
                                  <p:childTnLst>
                                    <p:set>
                                      <p:cBhvr>
                                        <p:cTn id="77" fill="hold"/>
                                        <p:tgtEl>
                                          <p:spTgt spid="43"/>
                                        </p:tgtEl>
                                        <p:attrNameLst>
                                          <p:attrName>style.visibility</p:attrName>
                                        </p:attrNameLst>
                                      </p:cBhvr>
                                      <p:to>
                                        <p:strVal val="visible"/>
                                      </p:to>
                                    </p:set>
                                  </p:childTnLst>
                                </p:cTn>
                              </p:par>
                            </p:childTnLst>
                          </p:cTn>
                        </p:par>
                        <p:par>
                          <p:cTn id="78" fill="hold">
                            <p:stCondLst>
                              <p:cond delay="0"/>
                            </p:stCondLst>
                            <p:childTnLst>
                              <p:par>
                                <p:cTn id="79" presetID="1" presetClass="entr" presetSubtype="0" fill="hold" grpId="25" nodeType="afterEffect">
                                  <p:stCondLst>
                                    <p:cond delay="0"/>
                                  </p:stCondLst>
                                  <p:iterate>
                                    <p:tmAbs val="0"/>
                                  </p:iterate>
                                  <p:childTnLst>
                                    <p:set>
                                      <p:cBhvr>
                                        <p:cTn id="80" fill="hold"/>
                                        <p:tgtEl>
                                          <p:spTgt spid="61"/>
                                        </p:tgtEl>
                                        <p:attrNameLst>
                                          <p:attrName>style.visibility</p:attrName>
                                        </p:attrNameLst>
                                      </p:cBhvr>
                                      <p:to>
                                        <p:strVal val="visible"/>
                                      </p:to>
                                    </p:set>
                                  </p:childTnLst>
                                </p:cTn>
                              </p:par>
                            </p:childTnLst>
                          </p:cTn>
                        </p:par>
                        <p:par>
                          <p:cTn id="81" fill="hold">
                            <p:stCondLst>
                              <p:cond delay="0"/>
                            </p:stCondLst>
                            <p:childTnLst>
                              <p:par>
                                <p:cTn id="82" presetID="1" presetClass="entr" presetSubtype="0" fill="hold" grpId="26" nodeType="afterEffect">
                                  <p:stCondLst>
                                    <p:cond delay="0"/>
                                  </p:stCondLst>
                                  <p:iterate>
                                    <p:tmAbs val="0"/>
                                  </p:iterate>
                                  <p:childTnLst>
                                    <p:set>
                                      <p:cBhvr>
                                        <p:cTn id="83" fill="hold"/>
                                        <p:tgtEl>
                                          <p:spTgt spid="60"/>
                                        </p:tgtEl>
                                        <p:attrNameLst>
                                          <p:attrName>style.visibility</p:attrName>
                                        </p:attrNameLst>
                                      </p:cBhvr>
                                      <p:to>
                                        <p:strVal val="visible"/>
                                      </p:to>
                                    </p:set>
                                  </p:childTnLst>
                                </p:cTn>
                              </p:par>
                            </p:childTnLst>
                          </p:cTn>
                        </p:par>
                        <p:par>
                          <p:cTn id="84" fill="hold">
                            <p:stCondLst>
                              <p:cond delay="0"/>
                            </p:stCondLst>
                            <p:childTnLst>
                              <p:par>
                                <p:cTn id="85" presetID="1" presetClass="entr" presetSubtype="0" fill="hold" grpId="27" nodeType="afterEffect">
                                  <p:stCondLst>
                                    <p:cond delay="0"/>
                                  </p:stCondLst>
                                  <p:iterate>
                                    <p:tmAbs val="0"/>
                                  </p:iterate>
                                  <p:childTnLst>
                                    <p:set>
                                      <p:cBhvr>
                                        <p:cTn id="86" fill="hold"/>
                                        <p:tgtEl>
                                          <p:spTgt spid="50"/>
                                        </p:tgtEl>
                                        <p:attrNameLst>
                                          <p:attrName>style.visibility</p:attrName>
                                        </p:attrNameLst>
                                      </p:cBhvr>
                                      <p:to>
                                        <p:strVal val="visible"/>
                                      </p:to>
                                    </p:set>
                                  </p:childTnLst>
                                </p:cTn>
                              </p:par>
                            </p:childTnLst>
                          </p:cTn>
                        </p:par>
                        <p:par>
                          <p:cTn id="87" fill="hold">
                            <p:stCondLst>
                              <p:cond delay="0"/>
                            </p:stCondLst>
                            <p:childTnLst>
                              <p:par>
                                <p:cTn id="88" presetID="1" presetClass="entr" presetSubtype="0" fill="hold" grpId="28" nodeType="afterEffect">
                                  <p:stCondLst>
                                    <p:cond delay="0"/>
                                  </p:stCondLst>
                                  <p:iterate>
                                    <p:tmAbs val="0"/>
                                  </p:iterate>
                                  <p:childTnLst>
                                    <p:set>
                                      <p:cBhvr>
                                        <p:cTn id="89" fill="hold"/>
                                        <p:tgtEl>
                                          <p:spTgt spid="58"/>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29" nodeType="clickEffect">
                                  <p:stCondLst>
                                    <p:cond delay="0"/>
                                  </p:stCondLst>
                                  <p:iterate>
                                    <p:tmAbs val="0"/>
                                  </p:iterate>
                                  <p:childTnLst>
                                    <p:set>
                                      <p:cBhvr>
                                        <p:cTn id="93" fill="hold"/>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3" animBg="1" advAuto="0"/>
      <p:bldP spid="37" grpId="5" animBg="1" advAuto="0"/>
      <p:bldP spid="38" grpId="4" animBg="1" advAuto="0"/>
      <p:bldP spid="39" grpId="6" animBg="1" advAuto="0"/>
      <p:bldP spid="41" grpId="2" animBg="1" advAuto="0"/>
      <p:bldP spid="42" grpId="7" animBg="1" advAuto="0"/>
      <p:bldP spid="43" grpId="24" animBg="1" advAuto="0"/>
      <p:bldP spid="44" grpId="16" animBg="1" advAuto="0"/>
      <p:bldP spid="45" grpId="18" animBg="1" advAuto="0"/>
      <p:bldP spid="46" grpId="20" animBg="1" advAuto="0"/>
      <p:bldP spid="47" grpId="19" animBg="1" advAuto="0"/>
      <p:bldP spid="48" grpId="11" animBg="1" advAuto="0"/>
      <p:bldP spid="49" grpId="22" animBg="1" advAuto="0"/>
      <p:bldP spid="50" grpId="27" animBg="1" advAuto="0"/>
      <p:bldP spid="51" grpId="21" animBg="1" advAuto="0"/>
      <p:bldP spid="52" grpId="10" animBg="1" advAuto="0"/>
      <p:bldP spid="53" grpId="23" animBg="1" advAuto="0"/>
      <p:bldP spid="54" grpId="15" animBg="1" advAuto="0"/>
      <p:bldP spid="55" grpId="12" animBg="1" advAuto="0"/>
      <p:bldP spid="56" grpId="14" animBg="1" advAuto="0"/>
      <p:bldP spid="57" grpId="29" animBg="1" advAuto="0"/>
      <p:bldP spid="58" grpId="28" animBg="1" advAuto="0"/>
      <p:bldP spid="59" grpId="17" animBg="1" advAuto="0"/>
      <p:bldP spid="60" grpId="26" animBg="1" advAuto="0"/>
      <p:bldP spid="61" grpId="25" animBg="1" advAuto="0"/>
      <p:bldP spid="62" grpId="13" animBg="1" advAuto="0"/>
      <p:bldP spid="63" grpId="8" animBg="1" advAuto="0"/>
      <p:bldP spid="64" grpId="9"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Shape 382"/>
          <p:cNvSpPr>
            <a:spLocks noGrp="1"/>
          </p:cNvSpPr>
          <p:nvPr>
            <p:ph type="title" idx="4294967295"/>
          </p:nvPr>
        </p:nvSpPr>
        <p:spPr>
          <a:xfrm>
            <a:off x="685800" y="23622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1: Lehrbuch </a:t>
            </a:r>
            <a:r>
              <a:rPr sz="4000"/>
              <a:t>(Pontes Lektion 6)</a:t>
            </a:r>
          </a:p>
        </p:txBody>
      </p:sp>
      <p:sp>
        <p:nvSpPr>
          <p:cNvPr id="383" name="Shape 383"/>
          <p:cNvSpPr/>
          <p:nvPr/>
        </p:nvSpPr>
        <p:spPr>
          <a:xfrm>
            <a:off x="4323109" y="368300"/>
            <a:ext cx="4358582" cy="904545"/>
          </a:xfrm>
          <a:prstGeom prst="rect">
            <a:avLst/>
          </a:prstGeom>
          <a:solidFill>
            <a:srgbClr val="D0FB50"/>
          </a:solidFill>
          <a:ln w="12700">
            <a:miter lim="400000"/>
          </a:ln>
          <a:extLst>
            <a:ext uri="{C572A759-6A51-4108-AA02-DFA0A04FC94B}">
              <ma14:wrappingTextBoxFlag xmlns:ma14="http://schemas.microsoft.com/office/mac/drawingml/2011/main" val="1"/>
            </a:ext>
          </a:extLst>
        </p:spPr>
        <p:txBody>
          <a:bodyPr lIns="0" tIns="0" rIns="0" bIns="0" anchor="ctr">
            <a:normAutofit/>
          </a:bodyPr>
          <a:lstStyle>
            <a:lvl1pPr defTabSz="508254">
              <a:defRPr sz="5220" b="1">
                <a:latin typeface="Helvetica"/>
                <a:ea typeface="Helvetica"/>
                <a:cs typeface="Helvetica"/>
                <a:sym typeface="Helvetica"/>
              </a:defRPr>
            </a:lvl1pPr>
          </a:lstStyle>
          <a:p>
            <a:pPr lvl="0">
              <a:defRPr sz="1800" b="0"/>
            </a:pPr>
            <a:r>
              <a:rPr sz="5220" b="1"/>
              <a:t>Material</a:t>
            </a:r>
          </a:p>
        </p:txBody>
      </p:sp>
      <p:sp>
        <p:nvSpPr>
          <p:cNvPr id="384" name="Shape 384"/>
          <p:cNvSpPr/>
          <p:nvPr/>
        </p:nvSpPr>
        <p:spPr>
          <a:xfrm>
            <a:off x="685800" y="4038600"/>
            <a:ext cx="11099800" cy="904545"/>
          </a:xfrm>
          <a:prstGeom prst="rect">
            <a:avLst/>
          </a:prstGeom>
          <a:ln w="101600">
            <a:solidFill>
              <a:srgbClr val="D0FB50"/>
            </a:solidFill>
            <a:miter lim="400000"/>
          </a:ln>
          <a:extLst>
            <a:ext uri="{C572A759-6A51-4108-AA02-DFA0A04FC94B}">
              <ma14:wrappingTextBoxFlag xmlns:ma14="http://schemas.microsoft.com/office/mac/drawingml/2011/main" val="1"/>
            </a:ext>
          </a:extLst>
        </p:spPr>
        <p:txBody>
          <a:bodyPr lIns="0" tIns="0" rIns="0" bIns="0" anchor="ctr">
            <a:normAutofit/>
          </a:bodyPr>
          <a:lstStyle/>
          <a:p>
            <a:pPr lvl="0" algn="l">
              <a:defRPr sz="1800"/>
            </a:pPr>
            <a:r>
              <a:rPr sz="4000" b="1">
                <a:latin typeface="Helvetica"/>
                <a:ea typeface="Helvetica"/>
                <a:cs typeface="Helvetica"/>
                <a:sym typeface="Helvetica"/>
              </a:rPr>
              <a:t>Beispiel 2: Lehrbuch </a:t>
            </a:r>
            <a:r>
              <a:rPr sz="4000"/>
              <a:t>(Cursus Lektion 24)</a:t>
            </a:r>
          </a:p>
        </p:txBody>
      </p:sp>
      <p:sp>
        <p:nvSpPr>
          <p:cNvPr id="385" name="Shape 385"/>
          <p:cNvSpPr/>
          <p:nvPr/>
        </p:nvSpPr>
        <p:spPr>
          <a:xfrm>
            <a:off x="685800" y="5715000"/>
            <a:ext cx="11099800" cy="904545"/>
          </a:xfrm>
          <a:prstGeom prst="rect">
            <a:avLst/>
          </a:prstGeom>
          <a:ln w="101600">
            <a:solidFill>
              <a:srgbClr val="D0FB50"/>
            </a:solidFill>
            <a:miter lim="400000"/>
          </a:ln>
          <a:extLst>
            <a:ext uri="{C572A759-6A51-4108-AA02-DFA0A04FC94B}">
              <ma14:wrappingTextBoxFlag xmlns:ma14="http://schemas.microsoft.com/office/mac/drawingml/2011/main" val="1"/>
            </a:ext>
          </a:extLst>
        </p:spPr>
        <p:txBody>
          <a:bodyPr lIns="0" tIns="0" rIns="0" bIns="0" anchor="ctr">
            <a:normAutofit/>
          </a:bodyPr>
          <a:lstStyle/>
          <a:p>
            <a:pPr lvl="0" algn="l">
              <a:defRPr sz="1800"/>
            </a:pPr>
            <a:r>
              <a:rPr sz="4000" b="1">
                <a:latin typeface="Helvetica"/>
                <a:ea typeface="Helvetica"/>
                <a:cs typeface="Helvetica"/>
                <a:sym typeface="Helvetica"/>
              </a:rPr>
              <a:t>Beispiel 3: Anfangslektüre </a:t>
            </a:r>
            <a:r>
              <a:rPr sz="4000"/>
              <a:t>(Phaedrus I 24)</a:t>
            </a:r>
          </a:p>
        </p:txBody>
      </p:sp>
      <p:sp>
        <p:nvSpPr>
          <p:cNvPr id="386" name="Shape 386"/>
          <p:cNvSpPr/>
          <p:nvPr/>
        </p:nvSpPr>
        <p:spPr>
          <a:xfrm>
            <a:off x="685800" y="7391400"/>
            <a:ext cx="11099800" cy="904545"/>
          </a:xfrm>
          <a:prstGeom prst="rect">
            <a:avLst/>
          </a:prstGeom>
          <a:ln w="101600">
            <a:solidFill>
              <a:srgbClr val="D0FB50"/>
            </a:solidFill>
            <a:miter lim="400000"/>
          </a:ln>
          <a:extLst>
            <a:ext uri="{C572A759-6A51-4108-AA02-DFA0A04FC94B}">
              <ma14:wrappingTextBoxFlag xmlns:ma14="http://schemas.microsoft.com/office/mac/drawingml/2011/main" val="1"/>
            </a:ext>
          </a:extLst>
        </p:spPr>
        <p:txBody>
          <a:bodyPr lIns="0" tIns="0" rIns="0" bIns="0" anchor="ctr">
            <a:normAutofit/>
          </a:bodyPr>
          <a:lstStyle/>
          <a:p>
            <a:pPr lvl="0" algn="l">
              <a:defRPr sz="1800"/>
            </a:pPr>
            <a:r>
              <a:rPr sz="4000" b="1">
                <a:latin typeface="Helvetica"/>
                <a:ea typeface="Helvetica"/>
                <a:cs typeface="Helvetica"/>
                <a:sym typeface="Helvetica"/>
              </a:rPr>
              <a:t>Beispiel 4: Lektüre </a:t>
            </a:r>
            <a:r>
              <a:rPr sz="4000"/>
              <a:t>(Sallust, Catilina 54)</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3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 grpId="2" animBg="1" advAuto="0"/>
      <p:bldP spid="383" grpId="1" animBg="1" advAuto="0"/>
      <p:bldP spid="384" grpId="3" animBg="1" advAuto="0"/>
      <p:bldP spid="385" grpId="4" animBg="1" advAuto="0"/>
      <p:bldP spid="386" grpId="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Shape 388"/>
          <p:cNvSpPr>
            <a:spLocks noGrp="1"/>
          </p:cNvSpPr>
          <p:nvPr>
            <p:ph type="title" idx="4294967295"/>
          </p:nvPr>
        </p:nvSpPr>
        <p:spPr>
          <a:xfrm>
            <a:off x="952500" y="4445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1: Lehrbuch </a:t>
            </a:r>
            <a:r>
              <a:rPr sz="4000"/>
              <a:t>(Pontes Lektion 6)</a:t>
            </a:r>
          </a:p>
        </p:txBody>
      </p:sp>
      <p:sp>
        <p:nvSpPr>
          <p:cNvPr id="30" name="Shape 393"/>
          <p:cNvSpPr/>
          <p:nvPr/>
        </p:nvSpPr>
        <p:spPr>
          <a:xfrm>
            <a:off x="2632858" y="3766709"/>
            <a:ext cx="7639442" cy="3323987"/>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defRPr>
                <a:solidFill>
                  <a:srgbClr val="FFFFFF"/>
                </a:solidFill>
              </a:defRPr>
            </a:lvl1pPr>
          </a:lstStyle>
          <a:p>
            <a:pPr lvl="0" algn="ctr">
              <a:defRPr sz="1800">
                <a:solidFill>
                  <a:srgbClr val="000000"/>
                </a:solidFill>
              </a:defRPr>
            </a:pPr>
            <a:r>
              <a:rPr lang="de-DE" sz="3600">
                <a:solidFill>
                  <a:schemeClr val="bg1"/>
                </a:solidFill>
                <a:latin typeface="Helvetica Neue Light"/>
                <a:cs typeface="Helvetica Neue Light"/>
              </a:rPr>
              <a:t>Die Materialien zu diesem Beispiel finden Sie auf dem Server</a:t>
            </a:r>
          </a:p>
          <a:p>
            <a:pPr lvl="0" algn="ctr">
              <a:defRPr sz="1800">
                <a:solidFill>
                  <a:srgbClr val="000000"/>
                </a:solidFill>
              </a:defRPr>
            </a:pPr>
            <a:r>
              <a:rPr lang="de-DE" sz="3600">
                <a:solidFill>
                  <a:schemeClr val="bg1"/>
                </a:solidFill>
                <a:latin typeface="Helvetica Neue Light"/>
                <a:cs typeface="Helvetica Neue Light"/>
              </a:rPr>
              <a:t>unter </a:t>
            </a:r>
          </a:p>
          <a:p>
            <a:pPr lvl="0" algn="ctr">
              <a:defRPr sz="1800">
                <a:solidFill>
                  <a:srgbClr val="000000"/>
                </a:solidFill>
              </a:defRPr>
            </a:pPr>
            <a:endParaRPr lang="de-DE" sz="3600" u="sng">
              <a:solidFill>
                <a:schemeClr val="bg1"/>
              </a:solidFill>
              <a:latin typeface="Helvetica Neue Light"/>
              <a:cs typeface="Helvetica Neue Light"/>
            </a:endParaRPr>
          </a:p>
          <a:p>
            <a:pPr lvl="0" algn="ctr">
              <a:defRPr sz="1800">
                <a:solidFill>
                  <a:srgbClr val="000000"/>
                </a:solidFill>
              </a:defRPr>
            </a:pPr>
            <a:r>
              <a:rPr lang="de-DE" sz="3600" b="1" u="sng">
                <a:solidFill>
                  <a:schemeClr val="bg1"/>
                </a:solidFill>
                <a:latin typeface="Helvetica Neue"/>
                <a:cs typeface="Helvetica Neue"/>
              </a:rPr>
              <a:t>http://lehrerforbildung-bw.de/faecher/latein/gym/fb4/index.html</a:t>
            </a:r>
            <a:r>
              <a:rPr lang="de-DE" sz="3600" b="1">
                <a:solidFill>
                  <a:schemeClr val="bg1"/>
                </a:solidFill>
                <a:latin typeface="Helvetica Neue"/>
                <a:cs typeface="Helvetica Neue"/>
              </a:rPr>
              <a:t> </a:t>
            </a:r>
            <a:endParaRPr sz="3600" b="1">
              <a:solidFill>
                <a:schemeClr val="bg1"/>
              </a:solidFill>
              <a:latin typeface="Helvetica Neue"/>
              <a:cs typeface="Helvetica Neue"/>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 grpId="1" animBg="1" advAuto="0"/>
      <p:bldP spid="30"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hape 448"/>
          <p:cNvSpPr>
            <a:spLocks noGrp="1"/>
          </p:cNvSpPr>
          <p:nvPr>
            <p:ph type="title"/>
          </p:nvPr>
        </p:nvSpPr>
        <p:spPr>
          <a:xfrm>
            <a:off x="952500" y="4445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2: Lehrbuch </a:t>
            </a:r>
            <a:r>
              <a:rPr sz="4000"/>
              <a:t>(Cursus Lektion 24)</a:t>
            </a:r>
          </a:p>
        </p:txBody>
      </p:sp>
      <p:sp>
        <p:nvSpPr>
          <p:cNvPr id="26" name="Shape 393"/>
          <p:cNvSpPr/>
          <p:nvPr/>
        </p:nvSpPr>
        <p:spPr>
          <a:xfrm>
            <a:off x="2632858" y="3766709"/>
            <a:ext cx="7639442" cy="3323987"/>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defRPr>
                <a:solidFill>
                  <a:srgbClr val="FFFFFF"/>
                </a:solidFill>
              </a:defRPr>
            </a:lvl1pPr>
          </a:lstStyle>
          <a:p>
            <a:pPr lvl="0" algn="ctr">
              <a:defRPr sz="1800">
                <a:solidFill>
                  <a:srgbClr val="000000"/>
                </a:solidFill>
              </a:defRPr>
            </a:pPr>
            <a:r>
              <a:rPr lang="de-DE" sz="3600">
                <a:solidFill>
                  <a:schemeClr val="bg1"/>
                </a:solidFill>
                <a:latin typeface="Helvetica Neue Light"/>
                <a:cs typeface="Helvetica Neue Light"/>
              </a:rPr>
              <a:t>Die Materialien zu diesem Beispiel finden Sie auf dem Server</a:t>
            </a:r>
          </a:p>
          <a:p>
            <a:pPr lvl="0" algn="ctr">
              <a:defRPr sz="1800">
                <a:solidFill>
                  <a:srgbClr val="000000"/>
                </a:solidFill>
              </a:defRPr>
            </a:pPr>
            <a:r>
              <a:rPr lang="de-DE" sz="3600">
                <a:solidFill>
                  <a:schemeClr val="bg1"/>
                </a:solidFill>
                <a:latin typeface="Helvetica Neue Light"/>
                <a:cs typeface="Helvetica Neue Light"/>
              </a:rPr>
              <a:t>unter </a:t>
            </a:r>
          </a:p>
          <a:p>
            <a:pPr lvl="0" algn="ctr">
              <a:defRPr sz="1800">
                <a:solidFill>
                  <a:srgbClr val="000000"/>
                </a:solidFill>
              </a:defRPr>
            </a:pPr>
            <a:endParaRPr lang="de-DE" sz="3600" u="sng">
              <a:solidFill>
                <a:schemeClr val="bg1"/>
              </a:solidFill>
              <a:latin typeface="Helvetica Neue Light"/>
              <a:cs typeface="Helvetica Neue Light"/>
            </a:endParaRPr>
          </a:p>
          <a:p>
            <a:pPr lvl="0" algn="ctr">
              <a:defRPr sz="1800">
                <a:solidFill>
                  <a:srgbClr val="000000"/>
                </a:solidFill>
              </a:defRPr>
            </a:pPr>
            <a:r>
              <a:rPr lang="de-DE" sz="3600" b="1" u="sng">
                <a:solidFill>
                  <a:schemeClr val="bg1"/>
                </a:solidFill>
                <a:latin typeface="Helvetica Neue"/>
                <a:cs typeface="Helvetica Neue"/>
              </a:rPr>
              <a:t>http://lehrerforbildung-bw.de/faecher/latein/gym/fb4/index.html</a:t>
            </a:r>
            <a:r>
              <a:rPr lang="de-DE" sz="3600" b="1">
                <a:solidFill>
                  <a:schemeClr val="bg1"/>
                </a:solidFill>
                <a:latin typeface="Helvetica Neue"/>
                <a:cs typeface="Helvetica Neue"/>
              </a:rPr>
              <a:t> </a:t>
            </a:r>
            <a:endParaRPr sz="3600" b="1">
              <a:solidFill>
                <a:schemeClr val="bg1"/>
              </a:solidFill>
              <a:latin typeface="Helvetica Neue"/>
              <a:cs typeface="Helvetica Neue"/>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 grpId="1" animBg="1" advAuto="0"/>
      <p:bldP spid="26"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Shape 473"/>
          <p:cNvSpPr>
            <a:spLocks noGrp="1"/>
          </p:cNvSpPr>
          <p:nvPr>
            <p:ph type="title" idx="4294967295"/>
          </p:nvPr>
        </p:nvSpPr>
        <p:spPr>
          <a:xfrm>
            <a:off x="952500" y="4445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3: Anfangslektüre </a:t>
            </a:r>
            <a:r>
              <a:rPr sz="4000"/>
              <a:t>(Phaedrus I 24)</a:t>
            </a:r>
          </a:p>
        </p:txBody>
      </p:sp>
      <p:graphicFrame>
        <p:nvGraphicFramePr>
          <p:cNvPr id="474" name="Table 474"/>
          <p:cNvGraphicFramePr/>
          <p:nvPr/>
        </p:nvGraphicFramePr>
        <p:xfrm>
          <a:off x="901700" y="2169583"/>
          <a:ext cx="5999559" cy="6628780"/>
        </p:xfrm>
        <a:graphic>
          <a:graphicData uri="http://schemas.openxmlformats.org/drawingml/2006/table">
            <a:tbl>
              <a:tblPr bandRow="1">
                <a:tableStyleId>{4C3C2611-4C71-4FC5-86AE-919BDF0F9419}</a:tableStyleId>
              </a:tblPr>
              <a:tblGrid>
                <a:gridCol w="767159"/>
                <a:gridCol w="5232400"/>
              </a:tblGrid>
              <a:tr h="662878">
                <a:tc>
                  <a:txBody>
                    <a:bodyPr/>
                    <a:lstStyle/>
                    <a:p>
                      <a:pPr lvl="0" defTabSz="914400"/>
                      <a:r>
                        <a:rPr sz="2000">
                          <a:latin typeface="Times New Roman"/>
                          <a:ea typeface="Times New Roman"/>
                          <a:cs typeface="Times New Roman"/>
                          <a:sym typeface="Times New Roman"/>
                        </a:rPr>
                        <a:t>1</a:t>
                      </a:r>
                    </a:p>
                  </a:txBody>
                  <a:tcPr marL="50800" marR="50800" marT="50800" marB="50800" anchor="ctr" horzOverflow="overflow">
                    <a:lnL w="12700">
                      <a:solidFill>
                        <a:srgbClr val="000000"/>
                      </a:solidFill>
                      <a:miter lim="400000"/>
                    </a:lnL>
                    <a:lnT w="12700">
                      <a:solidFill>
                        <a:srgbClr val="000000"/>
                      </a:solidFill>
                      <a:miter lim="400000"/>
                    </a:lnT>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Inops, potentem dum vult imitari, perit.</a:t>
                      </a:r>
                    </a:p>
                  </a:txBody>
                  <a:tcPr marL="50800" marR="50800" marT="50800" marB="50800" anchor="ctr" horzOverflow="overflow">
                    <a:lnR w="12700">
                      <a:solidFill>
                        <a:srgbClr val="000000"/>
                      </a:solidFill>
                      <a:miter lim="400000"/>
                    </a:lnR>
                    <a:lnT w="12700">
                      <a:solidFill>
                        <a:srgbClr val="000000"/>
                      </a:solidFill>
                      <a:miter lim="400000"/>
                    </a:lnT>
                    <a:solidFill>
                      <a:srgbClr val="FEFDFF"/>
                    </a:solidFill>
                  </a:tcPr>
                </a:tc>
              </a:tr>
              <a:tr h="662878">
                <a:tc>
                  <a:txBody>
                    <a:bodyPr/>
                    <a:lstStyle/>
                    <a:p>
                      <a:pPr lvl="0" defTabSz="914400">
                        <a:defRPr sz="20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In prato quondam rana conspexit bovem,</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r>
                        <a:rPr sz="2000">
                          <a:latin typeface="Times New Roman"/>
                          <a:ea typeface="Times New Roman"/>
                          <a:cs typeface="Times New Roman"/>
                          <a:sym typeface="Times New Roman"/>
                        </a:rPr>
                        <a:t>3</a:t>
                      </a: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et tacta invidia tantae magnitudinis</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defRPr sz="20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rugosam inflavit pellem. Tum natos suos</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r>
                        <a:rPr sz="2000">
                          <a:latin typeface="Times New Roman"/>
                          <a:ea typeface="Times New Roman"/>
                          <a:cs typeface="Times New Roman"/>
                          <a:sym typeface="Times New Roman"/>
                        </a:rPr>
                        <a:t>5</a:t>
                      </a: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interrogavit an bove esset latior.</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defRPr sz="20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Illi negarunt. Rursus intendit cutem</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r>
                        <a:rPr sz="2000">
                          <a:latin typeface="Times New Roman"/>
                          <a:ea typeface="Times New Roman"/>
                          <a:cs typeface="Times New Roman"/>
                          <a:sym typeface="Times New Roman"/>
                        </a:rPr>
                        <a:t>7</a:t>
                      </a: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maiore nisu, et simili quaesivit modo,</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defRPr sz="20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quis maior esset. Illi dixerunt 'bovem'.</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r>
                        <a:rPr sz="2000">
                          <a:latin typeface="Times New Roman"/>
                          <a:ea typeface="Times New Roman"/>
                          <a:cs typeface="Times New Roman"/>
                          <a:sym typeface="Times New Roman"/>
                        </a:rPr>
                        <a:t>9</a:t>
                      </a:r>
                    </a:p>
                  </a:txBody>
                  <a:tcPr marL="50800" marR="50800" marT="50800" marB="50800" anchor="ctr" horzOverflow="overflow">
                    <a:lnL w="12700">
                      <a:solidFill>
                        <a:srgbClr val="000000"/>
                      </a:solidFill>
                      <a:miter lim="400000"/>
                    </a:lnL>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Novissime indignata, dum vult validius</a:t>
                      </a:r>
                    </a:p>
                  </a:txBody>
                  <a:tcPr marL="50800" marR="50800" marT="50800" marB="50800" anchor="ctr" horzOverflow="overflow">
                    <a:lnR w="12700">
                      <a:solidFill>
                        <a:srgbClr val="000000"/>
                      </a:solidFill>
                      <a:miter lim="400000"/>
                    </a:lnR>
                    <a:solidFill>
                      <a:srgbClr val="FEFDFF"/>
                    </a:solidFill>
                  </a:tcPr>
                </a:tc>
              </a:tr>
              <a:tr h="662878">
                <a:tc>
                  <a:txBody>
                    <a:bodyPr/>
                    <a:lstStyle/>
                    <a:p>
                      <a:pPr lvl="0" defTabSz="914400">
                        <a:defRPr sz="2000">
                          <a:latin typeface="Times New Roman"/>
                          <a:ea typeface="Times New Roman"/>
                          <a:cs typeface="Times New Roman"/>
                          <a:sym typeface="Times New Roman"/>
                        </a:defRPr>
                      </a:pPr>
                      <a:endParaRPr/>
                    </a:p>
                  </a:txBody>
                  <a:tcPr marL="50800" marR="50800" marT="50800" marB="50800" anchor="ctr" horzOverflow="overflow">
                    <a:lnL w="12700">
                      <a:solidFill>
                        <a:srgbClr val="000000"/>
                      </a:solidFill>
                      <a:miter lim="400000"/>
                    </a:lnL>
                    <a:lnB w="12700">
                      <a:solidFill>
                        <a:srgbClr val="000000"/>
                      </a:solidFill>
                      <a:miter lim="400000"/>
                    </a:lnB>
                    <a:solidFill>
                      <a:srgbClr val="FEFDFF"/>
                    </a:solidFill>
                  </a:tcPr>
                </a:tc>
                <a:tc>
                  <a:txBody>
                    <a:bodyPr/>
                    <a:lstStyle/>
                    <a:p>
                      <a:pPr lvl="0" algn="l" defTabSz="914400"/>
                      <a:r>
                        <a:rPr sz="2000">
                          <a:solidFill>
                            <a:srgbClr val="323333"/>
                          </a:solidFill>
                          <a:latin typeface="Times New Roman"/>
                          <a:ea typeface="Times New Roman"/>
                          <a:cs typeface="Times New Roman"/>
                          <a:sym typeface="Times New Roman"/>
                        </a:rPr>
                        <a:t>inflare sese, rupto iacuit corpore.</a:t>
                      </a:r>
                    </a:p>
                  </a:txBody>
                  <a:tcPr marL="50800" marR="50800" marT="50800" marB="50800" anchor="ctr" horzOverflow="overflow">
                    <a:lnR w="12700">
                      <a:solidFill>
                        <a:srgbClr val="000000"/>
                      </a:solidFill>
                      <a:miter lim="400000"/>
                    </a:lnR>
                    <a:lnB w="12700">
                      <a:solidFill>
                        <a:srgbClr val="000000"/>
                      </a:solidFill>
                      <a:miter lim="400000"/>
                    </a:lnB>
                    <a:solidFill>
                      <a:srgbClr val="FEFDFF"/>
                    </a:solidFill>
                  </a:tcPr>
                </a:tc>
              </a:tr>
            </a:tbl>
          </a:graphicData>
        </a:graphic>
      </p:graphicFrame>
      <p:sp>
        <p:nvSpPr>
          <p:cNvPr id="475" name="Shape 475"/>
          <p:cNvSpPr/>
          <p:nvPr/>
        </p:nvSpPr>
        <p:spPr>
          <a:xfrm>
            <a:off x="7901708" y="1902883"/>
            <a:ext cx="4476446" cy="11938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Text vorstrukturieren/</a:t>
            </a:r>
          </a:p>
          <a:p>
            <a:pPr lvl="0">
              <a:defRPr sz="1800"/>
            </a:pPr>
            <a:r>
              <a:rPr sz="3600"/>
              <a:t>Proformen</a:t>
            </a:r>
          </a:p>
        </p:txBody>
      </p:sp>
      <p:sp>
        <p:nvSpPr>
          <p:cNvPr id="476" name="Shape 476"/>
          <p:cNvSpPr/>
          <p:nvPr/>
        </p:nvSpPr>
        <p:spPr>
          <a:xfrm>
            <a:off x="8672318" y="7975656"/>
            <a:ext cx="2935225" cy="11938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solidFill>
                  <a:srgbClr val="FEFDFF"/>
                </a:solidFill>
              </a:rPr>
              <a:t>Textaussage </a:t>
            </a:r>
          </a:p>
          <a:p>
            <a:pPr lvl="0">
              <a:defRPr sz="1800"/>
            </a:pPr>
            <a:r>
              <a:rPr sz="3600">
                <a:solidFill>
                  <a:srgbClr val="FEFDFF"/>
                </a:solidFill>
              </a:rPr>
              <a:t>bewerten </a:t>
            </a:r>
          </a:p>
        </p:txBody>
      </p:sp>
      <p:sp>
        <p:nvSpPr>
          <p:cNvPr id="477" name="Shape 477"/>
          <p:cNvSpPr/>
          <p:nvPr/>
        </p:nvSpPr>
        <p:spPr>
          <a:xfrm>
            <a:off x="8850398" y="5013534"/>
            <a:ext cx="2579066" cy="11938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solidFill>
                  <a:srgbClr val="FEFDFF"/>
                </a:solidFill>
              </a:rPr>
              <a:t>Text visuell </a:t>
            </a:r>
          </a:p>
          <a:p>
            <a:pPr lvl="0">
              <a:defRPr sz="1800"/>
            </a:pPr>
            <a:r>
              <a:rPr sz="3600">
                <a:solidFill>
                  <a:srgbClr val="FEFDFF"/>
                </a:solidFill>
              </a:rPr>
              <a:t>darstellen</a:t>
            </a:r>
          </a:p>
        </p:txBody>
      </p:sp>
      <p:sp>
        <p:nvSpPr>
          <p:cNvPr id="478" name="Shape 478"/>
          <p:cNvSpPr/>
          <p:nvPr/>
        </p:nvSpPr>
        <p:spPr>
          <a:xfrm>
            <a:off x="8545445" y="3495340"/>
            <a:ext cx="3188971" cy="11938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solidFill>
                  <a:srgbClr val="FEFDFF"/>
                </a:solidFill>
              </a:rPr>
              <a:t>Stilmittel</a:t>
            </a:r>
          </a:p>
          <a:p>
            <a:pPr lvl="0">
              <a:defRPr sz="1800"/>
            </a:pPr>
            <a:r>
              <a:rPr sz="3600">
                <a:solidFill>
                  <a:srgbClr val="FEFDFF"/>
                </a:solidFill>
              </a:rPr>
              <a:t>herausarbeiten</a:t>
            </a:r>
          </a:p>
        </p:txBody>
      </p:sp>
      <p:sp>
        <p:nvSpPr>
          <p:cNvPr id="479" name="Shape 479"/>
          <p:cNvSpPr/>
          <p:nvPr/>
        </p:nvSpPr>
        <p:spPr>
          <a:xfrm>
            <a:off x="8443947" y="6494595"/>
            <a:ext cx="3391968" cy="11938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solidFill>
                  <a:srgbClr val="FEFDFF"/>
                </a:solidFill>
              </a:rPr>
              <a:t>Übersetzungen</a:t>
            </a:r>
          </a:p>
          <a:p>
            <a:pPr lvl="0">
              <a:defRPr sz="1800"/>
            </a:pPr>
            <a:r>
              <a:rPr sz="3600">
                <a:solidFill>
                  <a:srgbClr val="FEFDFF"/>
                </a:solidFill>
              </a:rPr>
              <a:t>vergleichen</a:t>
            </a:r>
          </a:p>
        </p:txBody>
      </p:sp>
      <p:sp>
        <p:nvSpPr>
          <p:cNvPr id="480" name="Shape 480"/>
          <p:cNvSpPr/>
          <p:nvPr/>
        </p:nvSpPr>
        <p:spPr>
          <a:xfrm>
            <a:off x="985947" y="2940412"/>
            <a:ext cx="5747922" cy="1"/>
          </a:xfrm>
          <a:prstGeom prst="line">
            <a:avLst/>
          </a:prstGeom>
          <a:ln w="63500">
            <a:solidFill>
              <a:srgbClr val="FFE739"/>
            </a:solidFill>
            <a:miter lim="400000"/>
            <a:headEnd type="diamond"/>
            <a:tailEnd type="diamond"/>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1" name="Shape 481"/>
          <p:cNvSpPr/>
          <p:nvPr/>
        </p:nvSpPr>
        <p:spPr>
          <a:xfrm>
            <a:off x="985947" y="5502484"/>
            <a:ext cx="5747922" cy="1"/>
          </a:xfrm>
          <a:prstGeom prst="line">
            <a:avLst/>
          </a:prstGeom>
          <a:ln w="63500">
            <a:solidFill>
              <a:srgbClr val="FFE739"/>
            </a:solidFill>
            <a:miter lim="400000"/>
            <a:headEnd type="diamond"/>
            <a:tailEnd type="diamond"/>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2" name="Shape 482"/>
          <p:cNvSpPr/>
          <p:nvPr/>
        </p:nvSpPr>
        <p:spPr>
          <a:xfrm>
            <a:off x="985947" y="7472613"/>
            <a:ext cx="5747922" cy="1"/>
          </a:xfrm>
          <a:prstGeom prst="line">
            <a:avLst/>
          </a:prstGeom>
          <a:ln w="63500">
            <a:solidFill>
              <a:srgbClr val="FFE739"/>
            </a:solidFill>
            <a:miter lim="400000"/>
            <a:headEnd type="diamond"/>
            <a:tailEnd type="diamond"/>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3" name="Shape 483"/>
          <p:cNvSpPr/>
          <p:nvPr/>
        </p:nvSpPr>
        <p:spPr>
          <a:xfrm flipV="1">
            <a:off x="4240016" y="4122250"/>
            <a:ext cx="1" cy="653243"/>
          </a:xfrm>
          <a:prstGeom prst="line">
            <a:avLst/>
          </a:prstGeom>
          <a:ln w="63500">
            <a:solidFill>
              <a:srgbClr val="FFE739"/>
            </a:solidFill>
            <a:miter lim="400000"/>
            <a:headEnd type="diamond"/>
            <a:tailEnd type="diamond"/>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4" name="Shape 484"/>
          <p:cNvSpPr/>
          <p:nvPr/>
        </p:nvSpPr>
        <p:spPr>
          <a:xfrm flipV="1">
            <a:off x="3427216" y="6764874"/>
            <a:ext cx="1" cy="653243"/>
          </a:xfrm>
          <a:prstGeom prst="line">
            <a:avLst/>
          </a:prstGeom>
          <a:ln w="63500">
            <a:solidFill>
              <a:srgbClr val="FFE739"/>
            </a:solidFill>
            <a:miter lim="400000"/>
            <a:headEnd type="diamond"/>
            <a:tailEnd type="diamond"/>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5" name="Shape 485"/>
          <p:cNvSpPr/>
          <p:nvPr/>
        </p:nvSpPr>
        <p:spPr>
          <a:xfrm>
            <a:off x="1668859" y="5970991"/>
            <a:ext cx="393482" cy="1"/>
          </a:xfrm>
          <a:prstGeom prst="line">
            <a:avLst/>
          </a:prstGeom>
          <a:ln w="63500">
            <a:solidFill>
              <a:srgbClr val="FFE73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6" name="Shape 486"/>
          <p:cNvSpPr/>
          <p:nvPr/>
        </p:nvSpPr>
        <p:spPr>
          <a:xfrm>
            <a:off x="3466426" y="7332913"/>
            <a:ext cx="393483" cy="1"/>
          </a:xfrm>
          <a:prstGeom prst="line">
            <a:avLst/>
          </a:prstGeom>
          <a:ln w="63500">
            <a:solidFill>
              <a:srgbClr val="FFE73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7" name="Shape 487"/>
          <p:cNvSpPr/>
          <p:nvPr/>
        </p:nvSpPr>
        <p:spPr>
          <a:xfrm>
            <a:off x="1934339" y="3999955"/>
            <a:ext cx="3391968"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8" name="Shape 488"/>
          <p:cNvSpPr/>
          <p:nvPr/>
        </p:nvSpPr>
        <p:spPr>
          <a:xfrm>
            <a:off x="3264845" y="6631816"/>
            <a:ext cx="540643"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89" name="Shape 489"/>
          <p:cNvSpPr/>
          <p:nvPr/>
        </p:nvSpPr>
        <p:spPr>
          <a:xfrm>
            <a:off x="4915845" y="6631816"/>
            <a:ext cx="540643"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90" name="Shape 490"/>
          <p:cNvSpPr/>
          <p:nvPr/>
        </p:nvSpPr>
        <p:spPr>
          <a:xfrm>
            <a:off x="2994524" y="8604306"/>
            <a:ext cx="540643"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91" name="Shape 491"/>
          <p:cNvSpPr/>
          <p:nvPr/>
        </p:nvSpPr>
        <p:spPr>
          <a:xfrm>
            <a:off x="4240016" y="8604306"/>
            <a:ext cx="785864"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92" name="Shape 492"/>
          <p:cNvSpPr/>
          <p:nvPr/>
        </p:nvSpPr>
        <p:spPr>
          <a:xfrm>
            <a:off x="1516038" y="2292711"/>
            <a:ext cx="4412946" cy="414144"/>
          </a:xfrm>
          <a:prstGeom prst="rect">
            <a:avLst/>
          </a:prstGeom>
          <a:ln w="63500">
            <a:solidFill>
              <a:srgbClr val="EB4252"/>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493" name="Shape 493"/>
          <p:cNvSpPr/>
          <p:nvPr/>
        </p:nvSpPr>
        <p:spPr>
          <a:xfrm>
            <a:off x="1668859" y="4656000"/>
            <a:ext cx="988806"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94" name="Shape 494"/>
          <p:cNvSpPr/>
          <p:nvPr/>
        </p:nvSpPr>
        <p:spPr>
          <a:xfrm>
            <a:off x="3392846" y="4624250"/>
            <a:ext cx="739221" cy="1"/>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
        <p:nvSpPr>
          <p:cNvPr id="495" name="Shape 495"/>
          <p:cNvSpPr/>
          <p:nvPr/>
        </p:nvSpPr>
        <p:spPr>
          <a:xfrm flipV="1">
            <a:off x="5927169" y="7689558"/>
            <a:ext cx="1" cy="946499"/>
          </a:xfrm>
          <a:prstGeom prst="line">
            <a:avLst/>
          </a:prstGeom>
          <a:ln w="63500">
            <a:solidFill>
              <a:srgbClr val="FA7FE9"/>
            </a:solidFill>
            <a:miter lim="400000"/>
          </a:ln>
          <a:effectLst>
            <a:outerShdw blurRad="88900" dist="25400" dir="5400000" rotWithShape="0">
              <a:srgbClr val="000000">
                <a:alpha val="81624"/>
              </a:srgbClr>
            </a:outerShdw>
          </a:effectLst>
        </p:spPr>
        <p:txBody>
          <a:bodyPr lIns="0" tIns="0" rIns="0" bIns="0" anchor="ctr"/>
          <a:lstStyle/>
          <a:p>
            <a:pPr lvl="0">
              <a:defRPr sz="2400"/>
            </a:pPr>
            <a:endParaRP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7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47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47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47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5" nodeType="clickEffect">
                                  <p:stCondLst>
                                    <p:cond delay="0"/>
                                  </p:stCondLst>
                                  <p:iterate>
                                    <p:tmAbs val="0"/>
                                  </p:iterate>
                                  <p:childTnLst>
                                    <p:set>
                                      <p:cBhvr>
                                        <p:cTn id="21" fill="hold"/>
                                        <p:tgtEl>
                                          <p:spTgt spid="47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6" nodeType="clickEffect">
                                  <p:stCondLst>
                                    <p:cond delay="0"/>
                                  </p:stCondLst>
                                  <p:iterate>
                                    <p:tmAbs val="0"/>
                                  </p:iterate>
                                  <p:childTnLst>
                                    <p:set>
                                      <p:cBhvr>
                                        <p:cTn id="25" fill="hold"/>
                                        <p:tgtEl>
                                          <p:spTgt spid="47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7" nodeType="clickEffect">
                                  <p:stCondLst>
                                    <p:cond delay="0"/>
                                  </p:stCondLst>
                                  <p:iterate>
                                    <p:tmAbs val="0"/>
                                  </p:iterate>
                                  <p:childTnLst>
                                    <p:set>
                                      <p:cBhvr>
                                        <p:cTn id="29" fill="hold"/>
                                        <p:tgtEl>
                                          <p:spTgt spid="47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8" nodeType="clickEffect">
                                  <p:stCondLst>
                                    <p:cond delay="0"/>
                                  </p:stCondLst>
                                  <p:iterate>
                                    <p:tmAbs val="0"/>
                                  </p:iterate>
                                  <p:childTnLst>
                                    <p:set>
                                      <p:cBhvr>
                                        <p:cTn id="33" fill="hold"/>
                                        <p:tgtEl>
                                          <p:spTgt spid="480"/>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9" nodeType="afterEffect">
                                  <p:stCondLst>
                                    <p:cond delay="0"/>
                                  </p:stCondLst>
                                  <p:iterate>
                                    <p:tmAbs val="0"/>
                                  </p:iterate>
                                  <p:childTnLst>
                                    <p:set>
                                      <p:cBhvr>
                                        <p:cTn id="36" fill="hold"/>
                                        <p:tgtEl>
                                          <p:spTgt spid="481"/>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10" nodeType="afterEffect">
                                  <p:stCondLst>
                                    <p:cond delay="0"/>
                                  </p:stCondLst>
                                  <p:iterate>
                                    <p:tmAbs val="0"/>
                                  </p:iterate>
                                  <p:childTnLst>
                                    <p:set>
                                      <p:cBhvr>
                                        <p:cTn id="39" fill="hold"/>
                                        <p:tgtEl>
                                          <p:spTgt spid="48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11" nodeType="afterEffect">
                                  <p:stCondLst>
                                    <p:cond delay="0"/>
                                  </p:stCondLst>
                                  <p:iterate>
                                    <p:tmAbs val="0"/>
                                  </p:iterate>
                                  <p:childTnLst>
                                    <p:set>
                                      <p:cBhvr>
                                        <p:cTn id="42" fill="hold"/>
                                        <p:tgtEl>
                                          <p:spTgt spid="483"/>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12" nodeType="afterEffect">
                                  <p:stCondLst>
                                    <p:cond delay="0"/>
                                  </p:stCondLst>
                                  <p:iterate>
                                    <p:tmAbs val="0"/>
                                  </p:iterate>
                                  <p:childTnLst>
                                    <p:set>
                                      <p:cBhvr>
                                        <p:cTn id="45" fill="hold"/>
                                        <p:tgtEl>
                                          <p:spTgt spid="484"/>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13" nodeType="afterEffect">
                                  <p:stCondLst>
                                    <p:cond delay="0"/>
                                  </p:stCondLst>
                                  <p:iterate>
                                    <p:tmAbs val="0"/>
                                  </p:iterate>
                                  <p:childTnLst>
                                    <p:set>
                                      <p:cBhvr>
                                        <p:cTn id="48" fill="hold"/>
                                        <p:tgtEl>
                                          <p:spTgt spid="485"/>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14" nodeType="afterEffect">
                                  <p:stCondLst>
                                    <p:cond delay="0"/>
                                  </p:stCondLst>
                                  <p:iterate>
                                    <p:tmAbs val="0"/>
                                  </p:iterate>
                                  <p:childTnLst>
                                    <p:set>
                                      <p:cBhvr>
                                        <p:cTn id="51" fill="hold"/>
                                        <p:tgtEl>
                                          <p:spTgt spid="48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15" nodeType="clickEffect">
                                  <p:stCondLst>
                                    <p:cond delay="0"/>
                                  </p:stCondLst>
                                  <p:iterate>
                                    <p:tmAbs val="0"/>
                                  </p:iterate>
                                  <p:childTnLst>
                                    <p:set>
                                      <p:cBhvr>
                                        <p:cTn id="55" fill="hold"/>
                                        <p:tgtEl>
                                          <p:spTgt spid="487"/>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16" nodeType="afterEffect">
                                  <p:stCondLst>
                                    <p:cond delay="0"/>
                                  </p:stCondLst>
                                  <p:iterate>
                                    <p:tmAbs val="0"/>
                                  </p:iterate>
                                  <p:childTnLst>
                                    <p:set>
                                      <p:cBhvr>
                                        <p:cTn id="58" fill="hold"/>
                                        <p:tgtEl>
                                          <p:spTgt spid="493"/>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17" nodeType="afterEffect">
                                  <p:stCondLst>
                                    <p:cond delay="0"/>
                                  </p:stCondLst>
                                  <p:iterate>
                                    <p:tmAbs val="0"/>
                                  </p:iterate>
                                  <p:childTnLst>
                                    <p:set>
                                      <p:cBhvr>
                                        <p:cTn id="61" fill="hold"/>
                                        <p:tgtEl>
                                          <p:spTgt spid="494"/>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18" nodeType="afterEffect">
                                  <p:stCondLst>
                                    <p:cond delay="0"/>
                                  </p:stCondLst>
                                  <p:iterate>
                                    <p:tmAbs val="0"/>
                                  </p:iterate>
                                  <p:childTnLst>
                                    <p:set>
                                      <p:cBhvr>
                                        <p:cTn id="64" fill="hold"/>
                                        <p:tgtEl>
                                          <p:spTgt spid="488"/>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19" nodeType="afterEffect">
                                  <p:stCondLst>
                                    <p:cond delay="0"/>
                                  </p:stCondLst>
                                  <p:iterate>
                                    <p:tmAbs val="0"/>
                                  </p:iterate>
                                  <p:childTnLst>
                                    <p:set>
                                      <p:cBhvr>
                                        <p:cTn id="67" fill="hold"/>
                                        <p:tgtEl>
                                          <p:spTgt spid="489"/>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0" nodeType="afterEffect">
                                  <p:stCondLst>
                                    <p:cond delay="0"/>
                                  </p:stCondLst>
                                  <p:iterate>
                                    <p:tmAbs val="0"/>
                                  </p:iterate>
                                  <p:childTnLst>
                                    <p:set>
                                      <p:cBhvr>
                                        <p:cTn id="70" fill="hold"/>
                                        <p:tgtEl>
                                          <p:spTgt spid="490"/>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1" nodeType="afterEffect">
                                  <p:stCondLst>
                                    <p:cond delay="0"/>
                                  </p:stCondLst>
                                  <p:iterate>
                                    <p:tmAbs val="0"/>
                                  </p:iterate>
                                  <p:childTnLst>
                                    <p:set>
                                      <p:cBhvr>
                                        <p:cTn id="73" fill="hold"/>
                                        <p:tgtEl>
                                          <p:spTgt spid="491"/>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22" nodeType="afterEffect">
                                  <p:stCondLst>
                                    <p:cond delay="0"/>
                                  </p:stCondLst>
                                  <p:iterate>
                                    <p:tmAbs val="0"/>
                                  </p:iterate>
                                  <p:childTnLst>
                                    <p:set>
                                      <p:cBhvr>
                                        <p:cTn id="76" fill="hold"/>
                                        <p:tgtEl>
                                          <p:spTgt spid="49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23" nodeType="clickEffect">
                                  <p:stCondLst>
                                    <p:cond delay="0"/>
                                  </p:stCondLst>
                                  <p:iterate>
                                    <p:tmAbs val="0"/>
                                  </p:iterate>
                                  <p:childTnLst>
                                    <p:set>
                                      <p:cBhvr>
                                        <p:cTn id="80" fill="hold"/>
                                        <p:tgtEl>
                                          <p:spTgt spid="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 grpId="1" animBg="1" advAuto="0"/>
      <p:bldP spid="474" grpId="2" animBg="1" advAuto="0"/>
      <p:bldP spid="475" grpId="3" animBg="1" advAuto="0"/>
      <p:bldP spid="476" grpId="7" animBg="1" advAuto="0"/>
      <p:bldP spid="477" grpId="5" animBg="1" advAuto="0"/>
      <p:bldP spid="478" grpId="4" animBg="1" advAuto="0"/>
      <p:bldP spid="479" grpId="6" animBg="1" advAuto="0"/>
      <p:bldP spid="480" grpId="8" animBg="1" advAuto="0"/>
      <p:bldP spid="481" grpId="9" animBg="1" advAuto="0"/>
      <p:bldP spid="482" grpId="10" animBg="1" advAuto="0"/>
      <p:bldP spid="483" grpId="11" animBg="1" advAuto="0"/>
      <p:bldP spid="484" grpId="12" animBg="1" advAuto="0"/>
      <p:bldP spid="485" grpId="13" animBg="1" advAuto="0"/>
      <p:bldP spid="486" grpId="14" animBg="1" advAuto="0"/>
      <p:bldP spid="487" grpId="15" animBg="1" advAuto="0"/>
      <p:bldP spid="488" grpId="18" animBg="1" advAuto="0"/>
      <p:bldP spid="489" grpId="19" animBg="1" advAuto="0"/>
      <p:bldP spid="490" grpId="20" animBg="1" advAuto="0"/>
      <p:bldP spid="491" grpId="21" animBg="1" advAuto="0"/>
      <p:bldP spid="492" grpId="23" animBg="1" advAuto="0"/>
      <p:bldP spid="493" grpId="16" animBg="1" advAuto="0"/>
      <p:bldP spid="494" grpId="17" animBg="1" advAuto="0"/>
      <p:bldP spid="495" grpId="22"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Shape 497"/>
          <p:cNvSpPr>
            <a:spLocks noGrp="1"/>
          </p:cNvSpPr>
          <p:nvPr>
            <p:ph type="title" idx="4294967295"/>
          </p:nvPr>
        </p:nvSpPr>
        <p:spPr>
          <a:xfrm>
            <a:off x="952500" y="4445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3: Anfangslektüre </a:t>
            </a:r>
            <a:r>
              <a:rPr sz="4000"/>
              <a:t>(Phaedrus I 24)</a:t>
            </a:r>
          </a:p>
        </p:txBody>
      </p:sp>
      <p:sp>
        <p:nvSpPr>
          <p:cNvPr id="498" name="Shape 498"/>
          <p:cNvSpPr/>
          <p:nvPr/>
        </p:nvSpPr>
        <p:spPr>
          <a:xfrm>
            <a:off x="5034788" y="1905056"/>
            <a:ext cx="2935225" cy="11938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solidFill>
                  <a:srgbClr val="FEFDFF"/>
                </a:solidFill>
              </a:rPr>
              <a:t>Textaussage </a:t>
            </a:r>
          </a:p>
          <a:p>
            <a:pPr lvl="0">
              <a:defRPr sz="1800"/>
            </a:pPr>
            <a:r>
              <a:rPr sz="3600">
                <a:solidFill>
                  <a:srgbClr val="FEFDFF"/>
                </a:solidFill>
              </a:rPr>
              <a:t>bewerten </a:t>
            </a:r>
          </a:p>
        </p:txBody>
      </p:sp>
      <p:graphicFrame>
        <p:nvGraphicFramePr>
          <p:cNvPr id="499" name="Table 499"/>
          <p:cNvGraphicFramePr/>
          <p:nvPr/>
        </p:nvGraphicFramePr>
        <p:xfrm>
          <a:off x="901700" y="3604068"/>
          <a:ext cx="11201400" cy="4627314"/>
        </p:xfrm>
        <a:graphic>
          <a:graphicData uri="http://schemas.openxmlformats.org/drawingml/2006/table">
            <a:tbl>
              <a:tblPr bandRow="1">
                <a:tableStyleId>{4C3C2611-4C71-4FC5-86AE-919BDF0F9419}</a:tableStyleId>
              </a:tblPr>
              <a:tblGrid>
                <a:gridCol w="10610781"/>
                <a:gridCol w="590619"/>
              </a:tblGrid>
              <a:tr h="771219">
                <a:tc>
                  <a:txBody>
                    <a:bodyPr/>
                    <a:lstStyle/>
                    <a:p>
                      <a:pPr lvl="0" algn="l" defTabSz="914400">
                        <a:spcBef>
                          <a:spcPts val="500"/>
                        </a:spcBef>
                      </a:pPr>
                      <a:r>
                        <a:rPr sz="2000">
                          <a:latin typeface="Arial"/>
                          <a:ea typeface="Arial"/>
                          <a:cs typeface="Arial"/>
                          <a:sym typeface="Arial"/>
                        </a:rPr>
                        <a:t>„Das Vergleichen ist das Ende des Glücks und der Anfang der Unzufriedenheit.“ </a:t>
                      </a:r>
                      <a:r>
                        <a:rPr sz="1200">
                          <a:latin typeface="Arial"/>
                          <a:ea typeface="Arial"/>
                          <a:cs typeface="Arial"/>
                          <a:sym typeface="Arial"/>
                        </a:rPr>
                        <a:t>(Sören Kierkegaard)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r h="771219">
                <a:tc>
                  <a:txBody>
                    <a:bodyPr/>
                    <a:lstStyle/>
                    <a:p>
                      <a:pPr lvl="0" algn="l" defTabSz="914400">
                        <a:spcBef>
                          <a:spcPts val="500"/>
                        </a:spcBef>
                      </a:pPr>
                      <a:r>
                        <a:rPr sz="2000">
                          <a:latin typeface="Arial"/>
                          <a:ea typeface="Arial"/>
                          <a:cs typeface="Arial"/>
                          <a:sym typeface="Arial"/>
                        </a:rPr>
                        <a:t>„Der Neidische ist sein eigner Henker.“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r h="771219">
                <a:tc>
                  <a:txBody>
                    <a:bodyPr/>
                    <a:lstStyle/>
                    <a:p>
                      <a:pPr lvl="0" algn="l" defTabSz="914400">
                        <a:spcBef>
                          <a:spcPts val="500"/>
                        </a:spcBef>
                      </a:pPr>
                      <a:r>
                        <a:rPr sz="2000">
                          <a:latin typeface="Arial"/>
                          <a:ea typeface="Arial"/>
                          <a:cs typeface="Arial"/>
                          <a:sym typeface="Arial"/>
                        </a:rPr>
                        <a:t>„Kaum hat mal einer ein bissel was, gleich gibt es welche, die ärgert das.“ </a:t>
                      </a:r>
                      <a:r>
                        <a:rPr sz="1200">
                          <a:latin typeface="Arial"/>
                          <a:ea typeface="Arial"/>
                          <a:cs typeface="Arial"/>
                          <a:sym typeface="Arial"/>
                        </a:rPr>
                        <a:t>(Wilhelm Busch)</a:t>
                      </a:r>
                      <a:r>
                        <a:rPr sz="2000">
                          <a:latin typeface="Arial"/>
                          <a:ea typeface="Arial"/>
                          <a:cs typeface="Arial"/>
                          <a:sym typeface="Arial"/>
                        </a:rPr>
                        <a:t>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r h="771219">
                <a:tc>
                  <a:txBody>
                    <a:bodyPr/>
                    <a:lstStyle/>
                    <a:p>
                      <a:pPr lvl="0" algn="l" defTabSz="914400">
                        <a:spcBef>
                          <a:spcPts val="500"/>
                        </a:spcBef>
                      </a:pPr>
                      <a:r>
                        <a:rPr sz="2000">
                          <a:latin typeface="Arial"/>
                          <a:ea typeface="Arial"/>
                          <a:cs typeface="Arial"/>
                          <a:sym typeface="Arial"/>
                        </a:rPr>
                        <a:t>„Prahle nicht mit deinem Glücke, willst du meiden Neid und Tücke.“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r h="771219">
                <a:tc>
                  <a:txBody>
                    <a:bodyPr/>
                    <a:lstStyle/>
                    <a:p>
                      <a:pPr lvl="0" algn="l" defTabSz="914400">
                        <a:spcBef>
                          <a:spcPts val="500"/>
                        </a:spcBef>
                      </a:pPr>
                      <a:r>
                        <a:rPr sz="2000">
                          <a:latin typeface="Arial"/>
                          <a:ea typeface="Arial"/>
                          <a:cs typeface="Arial"/>
                          <a:sym typeface="Arial"/>
                        </a:rPr>
                        <a:t>„Ein neidisch’ Herz hat Qual und Schmerz.“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r h="771219">
                <a:tc>
                  <a:txBody>
                    <a:bodyPr/>
                    <a:lstStyle/>
                    <a:p>
                      <a:pPr lvl="0" algn="l" defTabSz="914400">
                        <a:spcBef>
                          <a:spcPts val="500"/>
                        </a:spcBef>
                      </a:pPr>
                      <a:r>
                        <a:rPr sz="2000">
                          <a:latin typeface="Arial"/>
                          <a:ea typeface="Arial"/>
                          <a:cs typeface="Arial"/>
                          <a:sym typeface="Arial"/>
                        </a:rPr>
                        <a:t>„Die Anzahl unserer Neider bestätigt unsere Fähigkeiten.“ </a:t>
                      </a:r>
                      <a:r>
                        <a:rPr sz="1200">
                          <a:latin typeface="Arial"/>
                          <a:ea typeface="Arial"/>
                          <a:cs typeface="Arial"/>
                          <a:sym typeface="Arial"/>
                        </a:rPr>
                        <a:t>(Oscar Wilde)</a:t>
                      </a:r>
                      <a:r>
                        <a:rPr sz="2000">
                          <a:latin typeface="Arial"/>
                          <a:ea typeface="Arial"/>
                          <a:cs typeface="Arial"/>
                          <a:sym typeface="Arial"/>
                        </a:rPr>
                        <a:t> </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c>
                  <a:txBody>
                    <a:bodyPr/>
                    <a:lstStyle/>
                    <a:p>
                      <a:pPr lvl="0" defTabSz="914400"/>
                      <a:r>
                        <a:rPr sz="2600" b="1">
                          <a:latin typeface="Helvetica"/>
                          <a:ea typeface="Helvetica"/>
                          <a:cs typeface="Helvetica"/>
                          <a:sym typeface="Helvetica"/>
                        </a:rPr>
                        <a:t>o</a:t>
                      </a:r>
                    </a:p>
                  </a:txBody>
                  <a:tcPr marL="63500" marR="63500" marT="0" marB="0" anchor="ctr" horzOverflow="overflow">
                    <a:lnL w="6350">
                      <a:solidFill>
                        <a:srgbClr val="888888"/>
                      </a:solidFill>
                      <a:miter lim="400000"/>
                    </a:lnL>
                    <a:lnR w="6350">
                      <a:solidFill>
                        <a:srgbClr val="888888"/>
                      </a:solidFill>
                      <a:miter lim="400000"/>
                    </a:lnR>
                    <a:lnT w="6350">
                      <a:solidFill>
                        <a:srgbClr val="888888"/>
                      </a:solidFill>
                      <a:miter lim="400000"/>
                    </a:lnT>
                    <a:lnB w="6350">
                      <a:solidFill>
                        <a:srgbClr val="888888"/>
                      </a:solidFill>
                      <a:miter lim="400000"/>
                    </a:lnB>
                  </a:tcPr>
                </a:tc>
              </a:tr>
            </a:tbl>
          </a:graphicData>
        </a:graphic>
      </p:graphicFrame>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4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 grpId="1" animBg="1" advAuto="0"/>
      <p:bldP spid="498" grpId="2" animBg="1" advAuto="0"/>
      <p:bldP spid="499" grpId="3"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 name="Table 501"/>
          <p:cNvGraphicFramePr/>
          <p:nvPr/>
        </p:nvGraphicFramePr>
        <p:xfrm>
          <a:off x="1087966" y="2154766"/>
          <a:ext cx="7264929" cy="6720840"/>
        </p:xfrm>
        <a:graphic>
          <a:graphicData uri="http://schemas.openxmlformats.org/drawingml/2006/table">
            <a:tbl>
              <a:tblPr bandRow="1">
                <a:tableStyleId>{4C3C2611-4C71-4FC5-86AE-919BDF0F9419}</a:tableStyleId>
              </a:tblPr>
              <a:tblGrid>
                <a:gridCol w="564698"/>
                <a:gridCol w="6700231"/>
              </a:tblGrid>
              <a:tr h="5762558">
                <a:tc>
                  <a:txBody>
                    <a:bodyPr/>
                    <a:lstStyle/>
                    <a:p>
                      <a:pPr lvl="0" algn="l" defTabSz="914400">
                        <a:lnSpc>
                          <a:spcPct val="150000"/>
                        </a:lnSpc>
                      </a:pPr>
                      <a:r>
                        <a:rPr>
                          <a:solidFill>
                            <a:srgbClr val="323333"/>
                          </a:solidFill>
                          <a:latin typeface="Times New Roman"/>
                          <a:ea typeface="Times New Roman"/>
                          <a:cs typeface="Times New Roman"/>
                          <a:sym typeface="Times New Roman"/>
                        </a:rPr>
                        <a:t>
5
10
15
</a:t>
                      </a:r>
                    </a:p>
                  </a:txBody>
                  <a:tcPr marL="63500" marR="63500" marT="0" marB="0" horzOverflow="overflow">
                    <a:lnL w="6350">
                      <a:solidFill>
                        <a:srgbClr val="CBCBCB"/>
                      </a:solidFill>
                      <a:miter lim="400000"/>
                    </a:lnL>
                    <a:lnR w="12700">
                      <a:solidFill>
                        <a:srgbClr val="CBCBCB"/>
                      </a:solidFill>
                      <a:miter lim="400000"/>
                    </a:lnR>
                    <a:lnT w="6350">
                      <a:solidFill>
                        <a:srgbClr val="CBCBCB"/>
                      </a:solidFill>
                      <a:miter lim="400000"/>
                    </a:lnT>
                    <a:lnB w="6350">
                      <a:solidFill>
                        <a:srgbClr val="CBCBCB"/>
                      </a:solidFill>
                      <a:miter lim="400000"/>
                    </a:lnB>
                  </a:tcPr>
                </a:tc>
                <a:tc>
                  <a:txBody>
                    <a:bodyPr/>
                    <a:lstStyle/>
                    <a:p>
                      <a:pPr lvl="0" algn="l" defTabSz="914400">
                        <a:lnSpc>
                          <a:spcPct val="150000"/>
                        </a:lnSpc>
                      </a:pPr>
                      <a:r>
                        <a:rPr>
                          <a:solidFill>
                            <a:srgbClr val="323333"/>
                          </a:solidFill>
                          <a:latin typeface="Times New Roman"/>
                          <a:ea typeface="Times New Roman"/>
                          <a:cs typeface="Times New Roman"/>
                          <a:sym typeface="Times New Roman"/>
                        </a:rPr>
                        <a:t>Igitur iis genus, aetas, eloquentia prope aequalia fuere, magnitudo animi par, item gloria, sed alia alii. Caesar beneficiis ac munificentia magnus habebatur, integritate vitae Cato. Ille mansuetudine et misericordia clarus factus, huic severitas dignitatem addiderat. Caesar dando, sublevando, ignoscundo, Cato nihil largiundo gloriam adeptus est. In altero miseris perfugium erat, in altero malis pernicies. Illius facilitas, huius constantia laudabatur. Postremo Caesar in animum induxerat laborare, vigilare; negotiis amicorum intentus sua neglegere, nihil denegare, quod dono dignum esset; sibi magnum imperium, exercitum, bellum novum exoptabat, ubi virtus enitescere posset. At Catoni studium modestiae, decoris, sed maxume severitatis erat; non divitiis cum divite neque factione cum factioso, sed cum strenuo virtute, cum modesto pudore, cum innocente abstinentia certabat; esse quam videri bonus malebat: ita, quo minus petebat gloriam, eo magis illum sequebatur.</a:t>
                      </a:r>
                    </a:p>
                  </a:txBody>
                  <a:tcPr marL="63500" marR="63500" marT="0" marB="0" horzOverflow="overflow">
                    <a:lnL w="12700">
                      <a:solidFill>
                        <a:srgbClr val="CBCBCB"/>
                      </a:solidFill>
                      <a:miter lim="400000"/>
                    </a:lnL>
                    <a:lnR w="6350">
                      <a:solidFill>
                        <a:srgbClr val="CBCBCB"/>
                      </a:solidFill>
                      <a:miter lim="400000"/>
                    </a:lnR>
                    <a:lnT w="6350">
                      <a:solidFill>
                        <a:srgbClr val="CBCBCB"/>
                      </a:solidFill>
                      <a:miter lim="400000"/>
                    </a:lnT>
                    <a:lnB w="6350">
                      <a:solidFill>
                        <a:srgbClr val="CBCBCB"/>
                      </a:solidFill>
                      <a:miter lim="400000"/>
                    </a:lnB>
                  </a:tcPr>
                </a:tc>
              </a:tr>
            </a:tbl>
          </a:graphicData>
        </a:graphic>
      </p:graphicFrame>
      <p:sp>
        <p:nvSpPr>
          <p:cNvPr id="502" name="Shape 502"/>
          <p:cNvSpPr>
            <a:spLocks noGrp="1"/>
          </p:cNvSpPr>
          <p:nvPr>
            <p:ph type="title" idx="4294967295"/>
          </p:nvPr>
        </p:nvSpPr>
        <p:spPr>
          <a:xfrm>
            <a:off x="952500" y="444500"/>
            <a:ext cx="11099800" cy="904545"/>
          </a:xfrm>
          <a:prstGeom prst="rect">
            <a:avLst/>
          </a:prstGeom>
          <a:ln w="101600">
            <a:solidFill>
              <a:srgbClr val="D0FB50"/>
            </a:solidFill>
          </a:ln>
        </p:spPr>
        <p:txBody>
          <a:bodyPr/>
          <a:lstStyle/>
          <a:p>
            <a:pPr lvl="0" algn="l">
              <a:defRPr sz="1800"/>
            </a:pPr>
            <a:r>
              <a:rPr sz="4000" b="1">
                <a:latin typeface="Helvetica"/>
                <a:ea typeface="Helvetica"/>
                <a:cs typeface="Helvetica"/>
                <a:sym typeface="Helvetica"/>
              </a:rPr>
              <a:t>Beispiel 4: Lektüre </a:t>
            </a:r>
            <a:r>
              <a:rPr sz="4000"/>
              <a:t>(Sallust, Catilina 54)</a:t>
            </a:r>
          </a:p>
        </p:txBody>
      </p:sp>
      <p:sp>
        <p:nvSpPr>
          <p:cNvPr id="503" name="Shape 503"/>
          <p:cNvSpPr/>
          <p:nvPr/>
        </p:nvSpPr>
        <p:spPr>
          <a:xfrm>
            <a:off x="9741684" y="2163233"/>
            <a:ext cx="2045513"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Personen</a:t>
            </a:r>
          </a:p>
        </p:txBody>
      </p:sp>
      <p:sp>
        <p:nvSpPr>
          <p:cNvPr id="504" name="Shape 504"/>
          <p:cNvSpPr/>
          <p:nvPr/>
        </p:nvSpPr>
        <p:spPr>
          <a:xfrm>
            <a:off x="9405162" y="4526226"/>
            <a:ext cx="2697938" cy="6477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FFFFF"/>
                </a:solidFill>
              </a:defRPr>
            </a:lvl1pPr>
          </a:lstStyle>
          <a:p>
            <a:pPr lvl="0">
              <a:defRPr sz="1800">
                <a:solidFill>
                  <a:srgbClr val="000000"/>
                </a:solidFill>
              </a:defRPr>
            </a:pPr>
            <a:r>
              <a:rPr sz="3600">
                <a:solidFill>
                  <a:srgbClr val="FFFFFF"/>
                </a:solidFill>
              </a:rPr>
              <a:t>Rekurrenzen</a:t>
            </a:r>
          </a:p>
        </p:txBody>
      </p:sp>
      <p:sp>
        <p:nvSpPr>
          <p:cNvPr id="505" name="Shape 505"/>
          <p:cNvSpPr/>
          <p:nvPr/>
        </p:nvSpPr>
        <p:spPr>
          <a:xfrm>
            <a:off x="9608616" y="5705340"/>
            <a:ext cx="2291030" cy="6477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FFFFF"/>
                </a:solidFill>
              </a:defRPr>
            </a:lvl1pPr>
          </a:lstStyle>
          <a:p>
            <a:pPr lvl="0">
              <a:defRPr sz="1800">
                <a:solidFill>
                  <a:srgbClr val="000000"/>
                </a:solidFill>
              </a:defRPr>
            </a:pPr>
            <a:r>
              <a:rPr sz="3600">
                <a:solidFill>
                  <a:srgbClr val="FFFFFF"/>
                </a:solidFill>
              </a:rPr>
              <a:t>Pronomina</a:t>
            </a:r>
          </a:p>
        </p:txBody>
      </p:sp>
      <p:sp>
        <p:nvSpPr>
          <p:cNvPr id="506" name="Shape 506"/>
          <p:cNvSpPr/>
          <p:nvPr/>
        </p:nvSpPr>
        <p:spPr>
          <a:xfrm>
            <a:off x="9678133" y="3344729"/>
            <a:ext cx="2172615"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Leitfragen</a:t>
            </a:r>
          </a:p>
        </p:txBody>
      </p:sp>
      <p:sp>
        <p:nvSpPr>
          <p:cNvPr id="507" name="Shape 507"/>
          <p:cNvSpPr/>
          <p:nvPr/>
        </p:nvSpPr>
        <p:spPr>
          <a:xfrm>
            <a:off x="2288756" y="2396066"/>
            <a:ext cx="5269877" cy="1"/>
          </a:xfrm>
          <a:prstGeom prst="line">
            <a:avLst/>
          </a:prstGeom>
          <a:ln w="50800">
            <a:solidFill>
              <a:srgbClr val="BD5DFF"/>
            </a:solidFill>
            <a:miter lim="400000"/>
          </a:ln>
        </p:spPr>
        <p:txBody>
          <a:bodyPr lIns="0" tIns="0" rIns="0" bIns="0" anchor="ctr"/>
          <a:lstStyle/>
          <a:p>
            <a:pPr lvl="0">
              <a:defRPr sz="2400"/>
            </a:pPr>
            <a:endParaRPr/>
          </a:p>
        </p:txBody>
      </p:sp>
      <p:sp>
        <p:nvSpPr>
          <p:cNvPr id="508" name="Shape 508"/>
          <p:cNvSpPr/>
          <p:nvPr/>
        </p:nvSpPr>
        <p:spPr>
          <a:xfrm>
            <a:off x="1687622" y="2810933"/>
            <a:ext cx="3086771" cy="1"/>
          </a:xfrm>
          <a:prstGeom prst="line">
            <a:avLst/>
          </a:prstGeom>
          <a:ln w="50800">
            <a:solidFill>
              <a:srgbClr val="BD5DFF"/>
            </a:solidFill>
            <a:miter lim="400000"/>
          </a:ln>
        </p:spPr>
        <p:txBody>
          <a:bodyPr lIns="0" tIns="0" rIns="0" bIns="0" anchor="ctr"/>
          <a:lstStyle/>
          <a:p>
            <a:pPr lvl="0">
              <a:defRPr sz="2400"/>
            </a:pPr>
            <a:endParaRPr/>
          </a:p>
        </p:txBody>
      </p:sp>
      <p:sp>
        <p:nvSpPr>
          <p:cNvPr id="509" name="Shape 509"/>
          <p:cNvSpPr/>
          <p:nvPr/>
        </p:nvSpPr>
        <p:spPr>
          <a:xfrm flipV="1">
            <a:off x="4996611" y="2810933"/>
            <a:ext cx="3011578" cy="1"/>
          </a:xfrm>
          <a:prstGeom prst="line">
            <a:avLst/>
          </a:prstGeom>
          <a:ln w="50800">
            <a:solidFill>
              <a:srgbClr val="1D56DC"/>
            </a:solidFill>
            <a:miter lim="400000"/>
          </a:ln>
        </p:spPr>
        <p:txBody>
          <a:bodyPr lIns="0" tIns="0" rIns="0" bIns="0" anchor="ctr"/>
          <a:lstStyle/>
          <a:p>
            <a:pPr lvl="0">
              <a:defRPr sz="2400"/>
            </a:pPr>
            <a:endParaRPr/>
          </a:p>
        </p:txBody>
      </p:sp>
      <p:sp>
        <p:nvSpPr>
          <p:cNvPr id="510" name="Shape 510"/>
          <p:cNvSpPr/>
          <p:nvPr/>
        </p:nvSpPr>
        <p:spPr>
          <a:xfrm>
            <a:off x="1725219" y="3225800"/>
            <a:ext cx="1663567" cy="1"/>
          </a:xfrm>
          <a:prstGeom prst="line">
            <a:avLst/>
          </a:prstGeom>
          <a:ln w="50800">
            <a:solidFill>
              <a:srgbClr val="1D56DC"/>
            </a:solidFill>
            <a:miter lim="400000"/>
          </a:ln>
        </p:spPr>
        <p:txBody>
          <a:bodyPr lIns="0" tIns="0" rIns="0" bIns="0" anchor="ctr"/>
          <a:lstStyle/>
          <a:p>
            <a:pPr lvl="0">
              <a:defRPr sz="2400"/>
            </a:pPr>
            <a:endParaRPr/>
          </a:p>
        </p:txBody>
      </p:sp>
      <p:sp>
        <p:nvSpPr>
          <p:cNvPr id="511" name="Shape 511"/>
          <p:cNvSpPr/>
          <p:nvPr/>
        </p:nvSpPr>
        <p:spPr>
          <a:xfrm>
            <a:off x="3494752" y="3225369"/>
            <a:ext cx="1872787" cy="1"/>
          </a:xfrm>
          <a:prstGeom prst="line">
            <a:avLst/>
          </a:prstGeom>
          <a:ln w="50800">
            <a:solidFill>
              <a:srgbClr val="DF3D4F"/>
            </a:solidFill>
            <a:miter lim="400000"/>
          </a:ln>
        </p:spPr>
        <p:txBody>
          <a:bodyPr lIns="0" tIns="0" rIns="0" bIns="0" anchor="ctr"/>
          <a:lstStyle/>
          <a:p>
            <a:pPr lvl="0">
              <a:defRPr sz="2400"/>
            </a:pPr>
            <a:endParaRPr/>
          </a:p>
        </p:txBody>
      </p:sp>
      <p:sp>
        <p:nvSpPr>
          <p:cNvPr id="512" name="Shape 512"/>
          <p:cNvSpPr/>
          <p:nvPr/>
        </p:nvSpPr>
        <p:spPr>
          <a:xfrm>
            <a:off x="5492886" y="3225369"/>
            <a:ext cx="1872786" cy="1"/>
          </a:xfrm>
          <a:prstGeom prst="line">
            <a:avLst/>
          </a:prstGeom>
          <a:ln w="50800">
            <a:solidFill>
              <a:srgbClr val="1D56DC"/>
            </a:solidFill>
            <a:miter lim="400000"/>
          </a:ln>
        </p:spPr>
        <p:txBody>
          <a:bodyPr lIns="0" tIns="0" rIns="0" bIns="0" anchor="ctr"/>
          <a:lstStyle/>
          <a:p>
            <a:pPr lvl="0">
              <a:defRPr sz="2400"/>
            </a:pPr>
            <a:endParaRPr/>
          </a:p>
        </p:txBody>
      </p:sp>
      <p:sp>
        <p:nvSpPr>
          <p:cNvPr id="513" name="Shape 513"/>
          <p:cNvSpPr/>
          <p:nvPr/>
        </p:nvSpPr>
        <p:spPr>
          <a:xfrm>
            <a:off x="1725219" y="3640236"/>
            <a:ext cx="1130431" cy="1"/>
          </a:xfrm>
          <a:prstGeom prst="line">
            <a:avLst/>
          </a:prstGeom>
          <a:ln w="50800">
            <a:solidFill>
              <a:srgbClr val="1D56DC"/>
            </a:solidFill>
            <a:miter lim="400000"/>
          </a:ln>
        </p:spPr>
        <p:txBody>
          <a:bodyPr lIns="0" tIns="0" rIns="0" bIns="0" anchor="ctr"/>
          <a:lstStyle/>
          <a:p>
            <a:pPr lvl="0">
              <a:defRPr sz="2400"/>
            </a:pPr>
            <a:endParaRPr/>
          </a:p>
        </p:txBody>
      </p:sp>
      <p:sp>
        <p:nvSpPr>
          <p:cNvPr id="514" name="Shape 514"/>
          <p:cNvSpPr/>
          <p:nvPr/>
        </p:nvSpPr>
        <p:spPr>
          <a:xfrm>
            <a:off x="4180552" y="3640236"/>
            <a:ext cx="2291031" cy="1"/>
          </a:xfrm>
          <a:prstGeom prst="line">
            <a:avLst/>
          </a:prstGeom>
          <a:ln w="50800">
            <a:solidFill>
              <a:srgbClr val="DF3D4F"/>
            </a:solidFill>
            <a:miter lim="400000"/>
          </a:ln>
        </p:spPr>
        <p:txBody>
          <a:bodyPr lIns="0" tIns="0" rIns="0" bIns="0" anchor="ctr"/>
          <a:lstStyle/>
          <a:p>
            <a:pPr lvl="0">
              <a:defRPr sz="2400"/>
            </a:pPr>
            <a:endParaRPr/>
          </a:p>
        </p:txBody>
      </p:sp>
      <p:sp>
        <p:nvSpPr>
          <p:cNvPr id="515" name="Shape 515"/>
          <p:cNvSpPr/>
          <p:nvPr/>
        </p:nvSpPr>
        <p:spPr>
          <a:xfrm>
            <a:off x="7431752" y="3640236"/>
            <a:ext cx="646905" cy="1"/>
          </a:xfrm>
          <a:prstGeom prst="line">
            <a:avLst/>
          </a:prstGeom>
          <a:ln w="50800">
            <a:solidFill>
              <a:srgbClr val="1D56DC"/>
            </a:solidFill>
            <a:miter lim="400000"/>
          </a:ln>
        </p:spPr>
        <p:txBody>
          <a:bodyPr lIns="0" tIns="0" rIns="0" bIns="0" anchor="ctr"/>
          <a:lstStyle/>
          <a:p>
            <a:pPr lvl="0">
              <a:defRPr sz="2400"/>
            </a:pPr>
            <a:endParaRPr/>
          </a:p>
        </p:txBody>
      </p:sp>
      <p:sp>
        <p:nvSpPr>
          <p:cNvPr id="516" name="Shape 516"/>
          <p:cNvSpPr/>
          <p:nvPr/>
        </p:nvSpPr>
        <p:spPr>
          <a:xfrm>
            <a:off x="1620609" y="4054673"/>
            <a:ext cx="2840123" cy="1"/>
          </a:xfrm>
          <a:prstGeom prst="line">
            <a:avLst/>
          </a:prstGeom>
          <a:ln w="50800">
            <a:solidFill>
              <a:srgbClr val="1D56DC"/>
            </a:solidFill>
            <a:miter lim="400000"/>
          </a:ln>
        </p:spPr>
        <p:txBody>
          <a:bodyPr lIns="0" tIns="0" rIns="0" bIns="0" anchor="ctr"/>
          <a:lstStyle/>
          <a:p>
            <a:pPr lvl="0">
              <a:defRPr sz="2400"/>
            </a:pPr>
            <a:endParaRPr/>
          </a:p>
        </p:txBody>
      </p:sp>
      <p:sp>
        <p:nvSpPr>
          <p:cNvPr id="517" name="Shape 517"/>
          <p:cNvSpPr/>
          <p:nvPr/>
        </p:nvSpPr>
        <p:spPr>
          <a:xfrm>
            <a:off x="4680086" y="4054673"/>
            <a:ext cx="2697938" cy="1"/>
          </a:xfrm>
          <a:prstGeom prst="line">
            <a:avLst/>
          </a:prstGeom>
          <a:ln w="50800">
            <a:solidFill>
              <a:srgbClr val="DF3D4F"/>
            </a:solidFill>
            <a:miter lim="400000"/>
          </a:ln>
        </p:spPr>
        <p:txBody>
          <a:bodyPr lIns="0" tIns="0" rIns="0" bIns="0" anchor="ctr"/>
          <a:lstStyle/>
          <a:p>
            <a:pPr lvl="0">
              <a:defRPr sz="2400"/>
            </a:pPr>
            <a:endParaRPr/>
          </a:p>
        </p:txBody>
      </p:sp>
      <p:sp>
        <p:nvSpPr>
          <p:cNvPr id="518" name="Shape 518"/>
          <p:cNvSpPr/>
          <p:nvPr/>
        </p:nvSpPr>
        <p:spPr>
          <a:xfrm>
            <a:off x="5018752" y="4469539"/>
            <a:ext cx="2291031" cy="1"/>
          </a:xfrm>
          <a:prstGeom prst="line">
            <a:avLst/>
          </a:prstGeom>
          <a:ln w="50800">
            <a:solidFill>
              <a:srgbClr val="DF3D4F"/>
            </a:solidFill>
            <a:miter lim="400000"/>
          </a:ln>
        </p:spPr>
        <p:txBody>
          <a:bodyPr lIns="0" tIns="0" rIns="0" bIns="0" anchor="ctr"/>
          <a:lstStyle/>
          <a:p>
            <a:pPr lvl="0">
              <a:defRPr sz="2400"/>
            </a:pPr>
            <a:endParaRPr/>
          </a:p>
        </p:txBody>
      </p:sp>
      <p:sp>
        <p:nvSpPr>
          <p:cNvPr id="519" name="Shape 519"/>
          <p:cNvSpPr/>
          <p:nvPr/>
        </p:nvSpPr>
        <p:spPr>
          <a:xfrm>
            <a:off x="1620609" y="4469539"/>
            <a:ext cx="2840123" cy="1"/>
          </a:xfrm>
          <a:prstGeom prst="line">
            <a:avLst/>
          </a:prstGeom>
          <a:ln w="50800">
            <a:solidFill>
              <a:srgbClr val="1D56DC"/>
            </a:solidFill>
            <a:miter lim="400000"/>
          </a:ln>
        </p:spPr>
        <p:txBody>
          <a:bodyPr lIns="0" tIns="0" rIns="0" bIns="0" anchor="ctr"/>
          <a:lstStyle/>
          <a:p>
            <a:pPr lvl="0">
              <a:defRPr sz="2400"/>
            </a:pPr>
            <a:endParaRPr/>
          </a:p>
        </p:txBody>
      </p:sp>
      <p:sp>
        <p:nvSpPr>
          <p:cNvPr id="520" name="Shape 520"/>
          <p:cNvSpPr/>
          <p:nvPr/>
        </p:nvSpPr>
        <p:spPr>
          <a:xfrm>
            <a:off x="7431752" y="4469539"/>
            <a:ext cx="397713" cy="1"/>
          </a:xfrm>
          <a:prstGeom prst="line">
            <a:avLst/>
          </a:prstGeom>
          <a:ln w="50800">
            <a:solidFill>
              <a:srgbClr val="1D56DC"/>
            </a:solidFill>
            <a:miter lim="400000"/>
          </a:ln>
        </p:spPr>
        <p:txBody>
          <a:bodyPr lIns="0" tIns="0" rIns="0" bIns="0" anchor="ctr"/>
          <a:lstStyle/>
          <a:p>
            <a:pPr lvl="0">
              <a:defRPr sz="2400"/>
            </a:pPr>
            <a:endParaRPr/>
          </a:p>
        </p:txBody>
      </p:sp>
      <p:sp>
        <p:nvSpPr>
          <p:cNvPr id="521" name="Shape 521"/>
          <p:cNvSpPr/>
          <p:nvPr/>
        </p:nvSpPr>
        <p:spPr>
          <a:xfrm>
            <a:off x="1620609" y="4757406"/>
            <a:ext cx="841446" cy="1"/>
          </a:xfrm>
          <a:prstGeom prst="line">
            <a:avLst/>
          </a:prstGeom>
          <a:ln w="50800">
            <a:solidFill>
              <a:srgbClr val="1D56DC"/>
            </a:solidFill>
            <a:miter lim="400000"/>
          </a:ln>
        </p:spPr>
        <p:txBody>
          <a:bodyPr lIns="0" tIns="0" rIns="0" bIns="0" anchor="ctr"/>
          <a:lstStyle/>
          <a:p>
            <a:pPr lvl="0">
              <a:defRPr sz="2400"/>
            </a:pPr>
            <a:endParaRPr/>
          </a:p>
        </p:txBody>
      </p:sp>
      <p:sp>
        <p:nvSpPr>
          <p:cNvPr id="522" name="Shape 522"/>
          <p:cNvSpPr/>
          <p:nvPr/>
        </p:nvSpPr>
        <p:spPr>
          <a:xfrm>
            <a:off x="2588819" y="4757406"/>
            <a:ext cx="2412210" cy="1"/>
          </a:xfrm>
          <a:prstGeom prst="line">
            <a:avLst/>
          </a:prstGeom>
          <a:ln w="50800">
            <a:solidFill>
              <a:srgbClr val="DF3D4F"/>
            </a:solidFill>
            <a:miter lim="400000"/>
          </a:ln>
        </p:spPr>
        <p:txBody>
          <a:bodyPr lIns="0" tIns="0" rIns="0" bIns="0" anchor="ctr"/>
          <a:lstStyle/>
          <a:p>
            <a:pPr lvl="0">
              <a:defRPr sz="2400"/>
            </a:pPr>
            <a:endParaRPr/>
          </a:p>
        </p:txBody>
      </p:sp>
      <p:sp>
        <p:nvSpPr>
          <p:cNvPr id="523" name="Shape 523"/>
          <p:cNvSpPr/>
          <p:nvPr/>
        </p:nvSpPr>
        <p:spPr>
          <a:xfrm>
            <a:off x="1479453" y="6734902"/>
            <a:ext cx="1123758" cy="5969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srgbClr val="DF3D4F"/>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524" name="Shape 524"/>
          <p:cNvSpPr/>
          <p:nvPr/>
        </p:nvSpPr>
        <p:spPr>
          <a:xfrm>
            <a:off x="5165821" y="5581384"/>
            <a:ext cx="1123758" cy="5969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srgbClr val="1D56DC"/>
            </a:solidFill>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defRPr>
            </a:pPr>
            <a:endParaRPr/>
          </a:p>
        </p:txBody>
      </p:sp>
      <p:sp>
        <p:nvSpPr>
          <p:cNvPr id="525" name="Shape 525"/>
          <p:cNvSpPr/>
          <p:nvPr/>
        </p:nvSpPr>
        <p:spPr>
          <a:xfrm>
            <a:off x="9320580" y="6889219"/>
            <a:ext cx="2867102" cy="6477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FFFFF"/>
                </a:solidFill>
              </a:defRPr>
            </a:lvl1pPr>
          </a:lstStyle>
          <a:p>
            <a:pPr lvl="0">
              <a:defRPr sz="1800">
                <a:solidFill>
                  <a:srgbClr val="000000"/>
                </a:solidFill>
              </a:defRPr>
            </a:pPr>
            <a:r>
              <a:rPr sz="3600">
                <a:solidFill>
                  <a:srgbClr val="FFFFFF"/>
                </a:solidFill>
              </a:rPr>
              <a:t>Kernausagen</a:t>
            </a:r>
          </a:p>
        </p:txBody>
      </p:sp>
      <p:sp>
        <p:nvSpPr>
          <p:cNvPr id="526" name="Shape 526"/>
          <p:cNvSpPr/>
          <p:nvPr/>
        </p:nvSpPr>
        <p:spPr>
          <a:xfrm>
            <a:off x="9443567" y="8073098"/>
            <a:ext cx="2621128" cy="6477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a:solidFill>
                  <a:srgbClr val="FFFFFF"/>
                </a:solidFill>
              </a:defRPr>
            </a:lvl1pPr>
          </a:lstStyle>
          <a:p>
            <a:pPr lvl="0">
              <a:defRPr sz="1800">
                <a:solidFill>
                  <a:srgbClr val="000000"/>
                </a:solidFill>
              </a:defRPr>
            </a:pPr>
            <a:r>
              <a:rPr sz="3600">
                <a:solidFill>
                  <a:srgbClr val="FFFFFF"/>
                </a:solidFill>
              </a:rPr>
              <a:t>Wertbegriffe</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0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50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50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50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5" nodeType="clickEffect">
                                  <p:stCondLst>
                                    <p:cond delay="0"/>
                                  </p:stCondLst>
                                  <p:iterate>
                                    <p:tmAbs val="0"/>
                                  </p:iterate>
                                  <p:childTnLst>
                                    <p:set>
                                      <p:cBhvr>
                                        <p:cTn id="21" fill="hold"/>
                                        <p:tgtEl>
                                          <p:spTgt spid="50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6" nodeType="clickEffect">
                                  <p:stCondLst>
                                    <p:cond delay="0"/>
                                  </p:stCondLst>
                                  <p:iterate>
                                    <p:tmAbs val="0"/>
                                  </p:iterate>
                                  <p:childTnLst>
                                    <p:set>
                                      <p:cBhvr>
                                        <p:cTn id="25" fill="hold"/>
                                        <p:tgtEl>
                                          <p:spTgt spid="50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7" nodeType="clickEffect">
                                  <p:stCondLst>
                                    <p:cond delay="0"/>
                                  </p:stCondLst>
                                  <p:iterate>
                                    <p:tmAbs val="0"/>
                                  </p:iterate>
                                  <p:childTnLst>
                                    <p:set>
                                      <p:cBhvr>
                                        <p:cTn id="29" fill="hold"/>
                                        <p:tgtEl>
                                          <p:spTgt spid="5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8" nodeType="clickEffect">
                                  <p:stCondLst>
                                    <p:cond delay="0"/>
                                  </p:stCondLst>
                                  <p:iterate>
                                    <p:tmAbs val="0"/>
                                  </p:iterate>
                                  <p:childTnLst>
                                    <p:set>
                                      <p:cBhvr>
                                        <p:cTn id="33" fill="hold"/>
                                        <p:tgtEl>
                                          <p:spTgt spid="5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9" nodeType="clickEffect">
                                  <p:stCondLst>
                                    <p:cond delay="0"/>
                                  </p:stCondLst>
                                  <p:iterate>
                                    <p:tmAbs val="0"/>
                                  </p:iterate>
                                  <p:childTnLst>
                                    <p:set>
                                      <p:cBhvr>
                                        <p:cTn id="37" fill="hold"/>
                                        <p:tgtEl>
                                          <p:spTgt spid="507"/>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10" nodeType="afterEffect">
                                  <p:stCondLst>
                                    <p:cond delay="0"/>
                                  </p:stCondLst>
                                  <p:iterate>
                                    <p:tmAbs val="0"/>
                                  </p:iterate>
                                  <p:childTnLst>
                                    <p:set>
                                      <p:cBhvr>
                                        <p:cTn id="40" fill="hold"/>
                                        <p:tgtEl>
                                          <p:spTgt spid="508"/>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11" nodeType="afterEffect">
                                  <p:stCondLst>
                                    <p:cond delay="0"/>
                                  </p:stCondLst>
                                  <p:iterate>
                                    <p:tmAbs val="0"/>
                                  </p:iterate>
                                  <p:childTnLst>
                                    <p:set>
                                      <p:cBhvr>
                                        <p:cTn id="43" fill="hold"/>
                                        <p:tgtEl>
                                          <p:spTgt spid="509"/>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grpId="12" nodeType="afterEffect">
                                  <p:stCondLst>
                                    <p:cond delay="0"/>
                                  </p:stCondLst>
                                  <p:iterate>
                                    <p:tmAbs val="0"/>
                                  </p:iterate>
                                  <p:childTnLst>
                                    <p:set>
                                      <p:cBhvr>
                                        <p:cTn id="46" fill="hold"/>
                                        <p:tgtEl>
                                          <p:spTgt spid="510"/>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13" nodeType="afterEffect">
                                  <p:stCondLst>
                                    <p:cond delay="0"/>
                                  </p:stCondLst>
                                  <p:iterate>
                                    <p:tmAbs val="0"/>
                                  </p:iterate>
                                  <p:childTnLst>
                                    <p:set>
                                      <p:cBhvr>
                                        <p:cTn id="49" fill="hold"/>
                                        <p:tgtEl>
                                          <p:spTgt spid="511"/>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14" nodeType="afterEffect">
                                  <p:stCondLst>
                                    <p:cond delay="0"/>
                                  </p:stCondLst>
                                  <p:iterate>
                                    <p:tmAbs val="0"/>
                                  </p:iterate>
                                  <p:childTnLst>
                                    <p:set>
                                      <p:cBhvr>
                                        <p:cTn id="52" fill="hold"/>
                                        <p:tgtEl>
                                          <p:spTgt spid="512"/>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15" nodeType="afterEffect">
                                  <p:stCondLst>
                                    <p:cond delay="0"/>
                                  </p:stCondLst>
                                  <p:iterate>
                                    <p:tmAbs val="0"/>
                                  </p:iterate>
                                  <p:childTnLst>
                                    <p:set>
                                      <p:cBhvr>
                                        <p:cTn id="55" fill="hold"/>
                                        <p:tgtEl>
                                          <p:spTgt spid="513"/>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16" nodeType="afterEffect">
                                  <p:stCondLst>
                                    <p:cond delay="0"/>
                                  </p:stCondLst>
                                  <p:iterate>
                                    <p:tmAbs val="0"/>
                                  </p:iterate>
                                  <p:childTnLst>
                                    <p:set>
                                      <p:cBhvr>
                                        <p:cTn id="58" fill="hold"/>
                                        <p:tgtEl>
                                          <p:spTgt spid="514"/>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grpId="17" nodeType="afterEffect">
                                  <p:stCondLst>
                                    <p:cond delay="0"/>
                                  </p:stCondLst>
                                  <p:iterate>
                                    <p:tmAbs val="0"/>
                                  </p:iterate>
                                  <p:childTnLst>
                                    <p:set>
                                      <p:cBhvr>
                                        <p:cTn id="61" fill="hold"/>
                                        <p:tgtEl>
                                          <p:spTgt spid="515"/>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18" nodeType="afterEffect">
                                  <p:stCondLst>
                                    <p:cond delay="0"/>
                                  </p:stCondLst>
                                  <p:iterate>
                                    <p:tmAbs val="0"/>
                                  </p:iterate>
                                  <p:childTnLst>
                                    <p:set>
                                      <p:cBhvr>
                                        <p:cTn id="64" fill="hold"/>
                                        <p:tgtEl>
                                          <p:spTgt spid="516"/>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19" nodeType="afterEffect">
                                  <p:stCondLst>
                                    <p:cond delay="0"/>
                                  </p:stCondLst>
                                  <p:iterate>
                                    <p:tmAbs val="0"/>
                                  </p:iterate>
                                  <p:childTnLst>
                                    <p:set>
                                      <p:cBhvr>
                                        <p:cTn id="67" fill="hold"/>
                                        <p:tgtEl>
                                          <p:spTgt spid="517"/>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0" nodeType="afterEffect">
                                  <p:stCondLst>
                                    <p:cond delay="0"/>
                                  </p:stCondLst>
                                  <p:iterate>
                                    <p:tmAbs val="0"/>
                                  </p:iterate>
                                  <p:childTnLst>
                                    <p:set>
                                      <p:cBhvr>
                                        <p:cTn id="70" fill="hold"/>
                                        <p:tgtEl>
                                          <p:spTgt spid="519"/>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1" nodeType="afterEffect">
                                  <p:stCondLst>
                                    <p:cond delay="0"/>
                                  </p:stCondLst>
                                  <p:iterate>
                                    <p:tmAbs val="0"/>
                                  </p:iterate>
                                  <p:childTnLst>
                                    <p:set>
                                      <p:cBhvr>
                                        <p:cTn id="73" fill="hold"/>
                                        <p:tgtEl>
                                          <p:spTgt spid="518"/>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22" nodeType="afterEffect">
                                  <p:stCondLst>
                                    <p:cond delay="0"/>
                                  </p:stCondLst>
                                  <p:iterate>
                                    <p:tmAbs val="0"/>
                                  </p:iterate>
                                  <p:childTnLst>
                                    <p:set>
                                      <p:cBhvr>
                                        <p:cTn id="76" fill="hold"/>
                                        <p:tgtEl>
                                          <p:spTgt spid="520"/>
                                        </p:tgtEl>
                                        <p:attrNameLst>
                                          <p:attrName>style.visibility</p:attrName>
                                        </p:attrNameLst>
                                      </p:cBhvr>
                                      <p:to>
                                        <p:strVal val="visible"/>
                                      </p:to>
                                    </p:set>
                                  </p:childTnLst>
                                </p:cTn>
                              </p:par>
                            </p:childTnLst>
                          </p:cTn>
                        </p:par>
                        <p:par>
                          <p:cTn id="77" fill="hold">
                            <p:stCondLst>
                              <p:cond delay="0"/>
                            </p:stCondLst>
                            <p:childTnLst>
                              <p:par>
                                <p:cTn id="78" presetID="1" presetClass="entr" presetSubtype="0" fill="hold" grpId="23" nodeType="afterEffect">
                                  <p:stCondLst>
                                    <p:cond delay="0"/>
                                  </p:stCondLst>
                                  <p:iterate>
                                    <p:tmAbs val="0"/>
                                  </p:iterate>
                                  <p:childTnLst>
                                    <p:set>
                                      <p:cBhvr>
                                        <p:cTn id="79" fill="hold"/>
                                        <p:tgtEl>
                                          <p:spTgt spid="521"/>
                                        </p:tgtEl>
                                        <p:attrNameLst>
                                          <p:attrName>style.visibility</p:attrName>
                                        </p:attrNameLst>
                                      </p:cBhvr>
                                      <p:to>
                                        <p:strVal val="visible"/>
                                      </p:to>
                                    </p:set>
                                  </p:childTnLst>
                                </p:cTn>
                              </p:par>
                            </p:childTnLst>
                          </p:cTn>
                        </p:par>
                        <p:par>
                          <p:cTn id="80" fill="hold">
                            <p:stCondLst>
                              <p:cond delay="0"/>
                            </p:stCondLst>
                            <p:childTnLst>
                              <p:par>
                                <p:cTn id="81" presetID="1" presetClass="entr" presetSubtype="0" fill="hold" grpId="24" nodeType="afterEffect">
                                  <p:stCondLst>
                                    <p:cond delay="0"/>
                                  </p:stCondLst>
                                  <p:iterate>
                                    <p:tmAbs val="0"/>
                                  </p:iterate>
                                  <p:childTnLst>
                                    <p:set>
                                      <p:cBhvr>
                                        <p:cTn id="82" fill="hold"/>
                                        <p:tgtEl>
                                          <p:spTgt spid="52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25" nodeType="clickEffect">
                                  <p:stCondLst>
                                    <p:cond delay="0"/>
                                  </p:stCondLst>
                                  <p:iterate>
                                    <p:tmAbs val="0"/>
                                  </p:iterate>
                                  <p:childTnLst>
                                    <p:set>
                                      <p:cBhvr>
                                        <p:cTn id="86" fill="hold"/>
                                        <p:tgtEl>
                                          <p:spTgt spid="524"/>
                                        </p:tgtEl>
                                        <p:attrNameLst>
                                          <p:attrName>style.visibility</p:attrName>
                                        </p:attrNameLst>
                                      </p:cBhvr>
                                      <p:to>
                                        <p:strVal val="visible"/>
                                      </p:to>
                                    </p:set>
                                  </p:childTnLst>
                                </p:cTn>
                              </p:par>
                            </p:childTnLst>
                          </p:cTn>
                        </p:par>
                        <p:par>
                          <p:cTn id="87" fill="hold">
                            <p:stCondLst>
                              <p:cond delay="0"/>
                            </p:stCondLst>
                            <p:childTnLst>
                              <p:par>
                                <p:cTn id="88" presetID="1" presetClass="entr" presetSubtype="0" fill="hold" grpId="26" nodeType="afterEffect">
                                  <p:stCondLst>
                                    <p:cond delay="0"/>
                                  </p:stCondLst>
                                  <p:iterate>
                                    <p:tmAbs val="0"/>
                                  </p:iterate>
                                  <p:childTnLst>
                                    <p:set>
                                      <p:cBhvr>
                                        <p:cTn id="89" fill="hold"/>
                                        <p:tgtEl>
                                          <p:spTgt spid="5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 grpId="2" animBg="1" advAuto="0"/>
      <p:bldP spid="502" grpId="1" animBg="1" advAuto="0"/>
      <p:bldP spid="503" grpId="3" animBg="1" advAuto="0"/>
      <p:bldP spid="504" grpId="5" animBg="1" advAuto="0"/>
      <p:bldP spid="505" grpId="6" animBg="1" advAuto="0"/>
      <p:bldP spid="506" grpId="4" animBg="1" advAuto="0"/>
      <p:bldP spid="507" grpId="9" animBg="1" advAuto="0"/>
      <p:bldP spid="508" grpId="10" animBg="1" advAuto="0"/>
      <p:bldP spid="509" grpId="11" animBg="1" advAuto="0"/>
      <p:bldP spid="510" grpId="12" animBg="1" advAuto="0"/>
      <p:bldP spid="511" grpId="13" animBg="1" advAuto="0"/>
      <p:bldP spid="512" grpId="14" animBg="1" advAuto="0"/>
      <p:bldP spid="513" grpId="15" animBg="1" advAuto="0"/>
      <p:bldP spid="514" grpId="16" animBg="1" advAuto="0"/>
      <p:bldP spid="515" grpId="17" animBg="1" advAuto="0"/>
      <p:bldP spid="516" grpId="18" animBg="1" advAuto="0"/>
      <p:bldP spid="517" grpId="19" animBg="1" advAuto="0"/>
      <p:bldP spid="518" grpId="21" animBg="1" advAuto="0"/>
      <p:bldP spid="519" grpId="20" animBg="1" advAuto="0"/>
      <p:bldP spid="520" grpId="22" animBg="1" advAuto="0"/>
      <p:bldP spid="521" grpId="23" animBg="1" advAuto="0"/>
      <p:bldP spid="522" grpId="24" animBg="1" advAuto="0"/>
      <p:bldP spid="523" grpId="26" animBg="1" advAuto="0"/>
      <p:bldP spid="524" grpId="25" animBg="1" advAuto="0"/>
      <p:bldP spid="525" grpId="7" animBg="1" advAuto="0"/>
      <p:bldP spid="526" grpId="8"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Shape 528"/>
          <p:cNvSpPr/>
          <p:nvPr/>
        </p:nvSpPr>
        <p:spPr>
          <a:xfrm>
            <a:off x="1218514" y="641350"/>
            <a:ext cx="3773272"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3600"/>
              <a:t>Textkompetenz …</a:t>
            </a:r>
          </a:p>
        </p:txBody>
      </p:sp>
      <p:sp>
        <p:nvSpPr>
          <p:cNvPr id="529" name="Shape 529"/>
          <p:cNvSpPr/>
          <p:nvPr/>
        </p:nvSpPr>
        <p:spPr>
          <a:xfrm>
            <a:off x="3919662" y="3116249"/>
            <a:ext cx="6977178" cy="495301"/>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600"/>
            </a:lvl1pPr>
          </a:lstStyle>
          <a:p>
            <a:pPr lvl="0">
              <a:defRPr sz="1800"/>
            </a:pPr>
            <a:r>
              <a:rPr sz="2600"/>
              <a:t>… soll ab der ersten Lektion vermittelt werden.</a:t>
            </a:r>
          </a:p>
        </p:txBody>
      </p:sp>
      <p:sp>
        <p:nvSpPr>
          <p:cNvPr id="530" name="Shape 530"/>
          <p:cNvSpPr/>
          <p:nvPr/>
        </p:nvSpPr>
        <p:spPr>
          <a:xfrm>
            <a:off x="3919662" y="1720839"/>
            <a:ext cx="7820995" cy="889012"/>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defRPr sz="1800"/>
            </a:pPr>
            <a:r>
              <a:rPr sz="2600"/>
              <a:t>… ist mehr als Übersetzen, nämlich </a:t>
            </a:r>
            <a:r>
              <a:rPr sz="2600" b="1">
                <a:latin typeface="Helvetica"/>
                <a:ea typeface="Helvetica"/>
                <a:cs typeface="Helvetica"/>
                <a:sym typeface="Helvetica"/>
              </a:rPr>
              <a:t>Erschließung</a:t>
            </a:r>
            <a:r>
              <a:rPr sz="2600"/>
              <a:t>, </a:t>
            </a:r>
          </a:p>
          <a:p>
            <a:pPr lvl="0" algn="l">
              <a:defRPr sz="1800"/>
            </a:pPr>
            <a:r>
              <a:rPr sz="2600" b="1">
                <a:latin typeface="Helvetica"/>
                <a:ea typeface="Helvetica"/>
                <a:cs typeface="Helvetica"/>
                <a:sym typeface="Helvetica"/>
              </a:rPr>
              <a:t>Übersetzung</a:t>
            </a:r>
            <a:r>
              <a:rPr sz="2600"/>
              <a:t> und </a:t>
            </a:r>
            <a:r>
              <a:rPr sz="2600" b="1">
                <a:latin typeface="Helvetica"/>
                <a:ea typeface="Helvetica"/>
                <a:cs typeface="Helvetica"/>
                <a:sym typeface="Helvetica"/>
              </a:rPr>
              <a:t>Interpretation</a:t>
            </a:r>
            <a:r>
              <a:rPr sz="2600"/>
              <a:t>. </a:t>
            </a:r>
          </a:p>
        </p:txBody>
      </p:sp>
      <p:sp>
        <p:nvSpPr>
          <p:cNvPr id="531" name="Shape 531"/>
          <p:cNvSpPr/>
          <p:nvPr/>
        </p:nvSpPr>
        <p:spPr>
          <a:xfrm>
            <a:off x="3919662" y="6123810"/>
            <a:ext cx="7508655" cy="889011"/>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defRPr sz="1800"/>
            </a:pPr>
            <a:r>
              <a:rPr sz="2600"/>
              <a:t>… geschieht zuerst </a:t>
            </a:r>
            <a:r>
              <a:rPr sz="2600" b="1">
                <a:latin typeface="Helvetica"/>
                <a:ea typeface="Helvetica"/>
                <a:cs typeface="Helvetica"/>
                <a:sym typeface="Helvetica"/>
              </a:rPr>
              <a:t>unter Anleitung</a:t>
            </a:r>
            <a:r>
              <a:rPr sz="2600"/>
              <a:t>, wird später </a:t>
            </a:r>
          </a:p>
          <a:p>
            <a:pPr lvl="0" algn="l">
              <a:defRPr sz="1800"/>
            </a:pPr>
            <a:r>
              <a:rPr sz="2600" b="1">
                <a:latin typeface="Helvetica"/>
                <a:ea typeface="Helvetica"/>
                <a:cs typeface="Helvetica"/>
                <a:sym typeface="Helvetica"/>
              </a:rPr>
              <a:t>selbstständig</a:t>
            </a:r>
            <a:r>
              <a:rPr sz="2600"/>
              <a:t> von den SuS durchgeführt.</a:t>
            </a:r>
          </a:p>
        </p:txBody>
      </p:sp>
      <p:sp>
        <p:nvSpPr>
          <p:cNvPr id="532" name="Shape 532"/>
          <p:cNvSpPr/>
          <p:nvPr/>
        </p:nvSpPr>
        <p:spPr>
          <a:xfrm>
            <a:off x="3919662" y="4118770"/>
            <a:ext cx="8720634" cy="495301"/>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600"/>
            </a:lvl1pPr>
          </a:lstStyle>
          <a:p>
            <a:pPr lvl="0">
              <a:defRPr sz="1800"/>
            </a:pPr>
            <a:r>
              <a:rPr sz="2600"/>
              <a:t>… kann in jeder Stunde bei jedem Text vermittelt werden.  </a:t>
            </a:r>
          </a:p>
        </p:txBody>
      </p:sp>
      <p:sp>
        <p:nvSpPr>
          <p:cNvPr id="533" name="Shape 533"/>
          <p:cNvSpPr/>
          <p:nvPr/>
        </p:nvSpPr>
        <p:spPr>
          <a:xfrm>
            <a:off x="3919662" y="5121290"/>
            <a:ext cx="8886064" cy="495301"/>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600"/>
            </a:lvl1pPr>
          </a:lstStyle>
          <a:p>
            <a:pPr lvl="0">
              <a:defRPr sz="1800"/>
            </a:pPr>
            <a:r>
              <a:rPr sz="2600"/>
              <a:t>… kann über unterschiedliche Zugänge vermittelt werden.  </a:t>
            </a:r>
          </a:p>
        </p:txBody>
      </p:sp>
      <p:sp>
        <p:nvSpPr>
          <p:cNvPr id="534" name="Shape 534"/>
          <p:cNvSpPr/>
          <p:nvPr/>
        </p:nvSpPr>
        <p:spPr>
          <a:xfrm>
            <a:off x="3919662" y="7519218"/>
            <a:ext cx="4867678" cy="495306"/>
          </a:xfrm>
          <a:prstGeom prst="rect">
            <a:avLst/>
          </a:prstGeom>
          <a:solidFill>
            <a:srgbClr val="FFE737">
              <a:alpha val="64999"/>
            </a:srgbClr>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defRPr sz="1800"/>
            </a:pPr>
            <a:r>
              <a:rPr sz="2600"/>
              <a:t>… zu erlangen ist ein </a:t>
            </a:r>
            <a:r>
              <a:rPr sz="2600" b="1">
                <a:latin typeface="Helvetica"/>
                <a:ea typeface="Helvetica"/>
                <a:cs typeface="Helvetica"/>
                <a:sym typeface="Helvetica"/>
              </a:rPr>
              <a:t>Prozess</a:t>
            </a:r>
            <a:r>
              <a:rPr sz="2600"/>
              <a:t>.  </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5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5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5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5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5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 grpId="1" animBg="1" advAuto="0"/>
      <p:bldP spid="529" grpId="3" animBg="1" advAuto="0"/>
      <p:bldP spid="530" grpId="2" animBg="1" advAuto="0"/>
      <p:bldP spid="531" grpId="6" animBg="1" advAuto="0"/>
      <p:bldP spid="532" grpId="4" animBg="1" advAuto="0"/>
      <p:bldP spid="533" grpId="5" animBg="1" advAuto="0"/>
      <p:bldP spid="534" grpId="7"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055836" y="306646"/>
            <a:ext cx="10833829" cy="8794712"/>
          </a:xfrm>
          <a:prstGeom prst="rect">
            <a:avLst/>
          </a:prstGeom>
          <a:ln>
            <a:solidFill>
              <a:schemeClr val="tx1"/>
            </a:solidFill>
          </a:ln>
        </p:spPr>
        <p:txBody>
          <a:bodyPr wrap="square">
            <a:spAutoFit/>
          </a:bodyPr>
          <a:lstStyle/>
          <a:p>
            <a:pPr algn="l">
              <a:lnSpc>
                <a:spcPct val="150000"/>
              </a:lnSpc>
            </a:pPr>
            <a:r>
              <a:rPr lang="de-DE" sz="1800" b="1" u="sng">
                <a:latin typeface="Arial"/>
                <a:cs typeface="Arial"/>
              </a:rPr>
              <a:t>Literatur</a:t>
            </a:r>
            <a:r>
              <a:rPr lang="de-DE" sz="1800" b="1">
                <a:latin typeface="Arial"/>
                <a:cs typeface="Arial"/>
              </a:rPr>
              <a:t>: </a:t>
            </a:r>
            <a:endParaRPr lang="de-DE" sz="1800">
              <a:latin typeface="Arial"/>
              <a:cs typeface="Arial"/>
            </a:endParaRPr>
          </a:p>
          <a:p>
            <a:pPr algn="l">
              <a:lnSpc>
                <a:spcPct val="150000"/>
              </a:lnSpc>
            </a:pPr>
            <a:r>
              <a:rPr lang="de-DE" sz="1800">
                <a:latin typeface="Arial"/>
                <a:cs typeface="Arial"/>
              </a:rPr>
              <a:t> </a:t>
            </a:r>
          </a:p>
          <a:p>
            <a:pPr algn="l">
              <a:lnSpc>
                <a:spcPct val="150000"/>
              </a:lnSpc>
            </a:pPr>
            <a:r>
              <a:rPr lang="de-DE" sz="1800" b="1">
                <a:latin typeface="Arial"/>
                <a:cs typeface="Arial"/>
              </a:rPr>
              <a:t>Latein-Fachdidaktik</a:t>
            </a:r>
            <a:endParaRPr lang="de-DE" sz="1800">
              <a:latin typeface="Arial"/>
              <a:cs typeface="Arial"/>
            </a:endParaRPr>
          </a:p>
          <a:p>
            <a:pPr marL="285750" lvl="0" indent="-285750" algn="l" fontAlgn="base" hangingPunct="0">
              <a:lnSpc>
                <a:spcPct val="150000"/>
              </a:lnSpc>
              <a:buFont typeface="Symbol" charset="2"/>
              <a:buChar char="-"/>
            </a:pPr>
            <a:r>
              <a:rPr lang="de-DE" sz="1800">
                <a:latin typeface="Arial"/>
                <a:cs typeface="Arial"/>
              </a:rPr>
              <a:t>Drumm, Julia/Frölich, Roland (Hrsg.): Innovative Methoden für den Lateinunterricht, Göttingen: Vandenhoeck &amp; Ruprecht 2007.</a:t>
            </a:r>
          </a:p>
          <a:p>
            <a:pPr marL="285750" lvl="0" indent="-285750" algn="l" fontAlgn="base" hangingPunct="0">
              <a:lnSpc>
                <a:spcPct val="150000"/>
              </a:lnSpc>
              <a:buFont typeface="Symbol" charset="2"/>
              <a:buChar char="-"/>
            </a:pPr>
            <a:r>
              <a:rPr lang="de-DE" sz="1800">
                <a:latin typeface="Arial"/>
                <a:cs typeface="Arial"/>
              </a:rPr>
              <a:t>Maier, Friedrich: Lateinunterricht zwischen Tradition und Fortschritt (Bd. 1-3), Bamberg: C. C. Buchners 1979</a:t>
            </a:r>
          </a:p>
          <a:p>
            <a:pPr marL="285750" lvl="0" indent="-285750" algn="l" fontAlgn="base" hangingPunct="0">
              <a:lnSpc>
                <a:spcPct val="150000"/>
              </a:lnSpc>
              <a:buFont typeface="Symbol" charset="2"/>
              <a:buChar char="-"/>
            </a:pPr>
            <a:r>
              <a:rPr lang="de-DE" sz="1800">
                <a:latin typeface="Arial"/>
                <a:cs typeface="Arial"/>
              </a:rPr>
              <a:t>Keip, Marina/Doepner, Thomas (Hrsg.): Interaktive Fachdidaktik Latein, Göttingen: Vandenhoeck &amp; Ruprecht 2009.</a:t>
            </a:r>
          </a:p>
          <a:p>
            <a:pPr marL="285750" lvl="0" indent="-285750" algn="l" fontAlgn="base" hangingPunct="0">
              <a:lnSpc>
                <a:spcPct val="150000"/>
              </a:lnSpc>
              <a:buFont typeface="Symbol" charset="2"/>
              <a:buChar char="-"/>
            </a:pPr>
            <a:r>
              <a:rPr lang="de-DE" sz="1800">
                <a:latin typeface="Arial"/>
                <a:cs typeface="Arial"/>
              </a:rPr>
              <a:t>Kuhlmann, Peter: Fachdidaktik Latein kompakt, Göttingen: Vandenhoeck &amp; Ruprecht 2012.</a:t>
            </a:r>
          </a:p>
          <a:p>
            <a:pPr marL="285750" lvl="0" indent="-285750" algn="l">
              <a:lnSpc>
                <a:spcPct val="150000"/>
              </a:lnSpc>
              <a:buFont typeface="Symbol" charset="2"/>
              <a:buChar char="-"/>
            </a:pPr>
            <a:r>
              <a:rPr lang="de-DE" sz="1800">
                <a:latin typeface="Arial"/>
                <a:cs typeface="Arial"/>
              </a:rPr>
              <a:t>Oswald, Renate/Bauer, Martin/Lamot, Christof/Müller, Werner: Texterschließung: Ein Hand- und Übungsbuch zu den Kompetenzbereichen, Wien: Braumüller 2011.</a:t>
            </a:r>
          </a:p>
          <a:p>
            <a:pPr algn="l">
              <a:lnSpc>
                <a:spcPct val="150000"/>
              </a:lnSpc>
            </a:pPr>
            <a:r>
              <a:rPr lang="de-DE" sz="1800">
                <a:latin typeface="Arial"/>
                <a:cs typeface="Arial"/>
              </a:rPr>
              <a:t> </a:t>
            </a:r>
          </a:p>
          <a:p>
            <a:pPr algn="l">
              <a:lnSpc>
                <a:spcPct val="150000"/>
              </a:lnSpc>
            </a:pPr>
            <a:r>
              <a:rPr lang="de-DE" sz="1800">
                <a:latin typeface="Arial"/>
                <a:cs typeface="Arial"/>
              </a:rPr>
              <a:t> </a:t>
            </a:r>
          </a:p>
          <a:p>
            <a:pPr algn="l">
              <a:lnSpc>
                <a:spcPct val="150000"/>
              </a:lnSpc>
            </a:pPr>
            <a:r>
              <a:rPr lang="de-DE" sz="1800" b="1">
                <a:latin typeface="Arial"/>
                <a:cs typeface="Arial"/>
              </a:rPr>
              <a:t>Zeitschriften</a:t>
            </a:r>
            <a:endParaRPr lang="de-DE" sz="1800">
              <a:latin typeface="Arial"/>
              <a:cs typeface="Arial"/>
            </a:endParaRPr>
          </a:p>
          <a:p>
            <a:pPr marL="285750" lvl="0" indent="-285750" algn="l" fontAlgn="base" hangingPunct="0">
              <a:lnSpc>
                <a:spcPct val="150000"/>
              </a:lnSpc>
              <a:buFont typeface="Symbol" charset="2"/>
              <a:buChar char="-"/>
            </a:pPr>
            <a:r>
              <a:rPr lang="de-DE" sz="1800">
                <a:latin typeface="Arial"/>
                <a:cs typeface="Arial"/>
              </a:rPr>
              <a:t>AU 4+5/1993: Wege zum Textverstehen </a:t>
            </a:r>
          </a:p>
          <a:p>
            <a:pPr marL="285750" lvl="0" indent="-285750" algn="l" fontAlgn="base" hangingPunct="0">
              <a:lnSpc>
                <a:spcPct val="150000"/>
              </a:lnSpc>
              <a:buFont typeface="Symbol" charset="2"/>
              <a:buChar char="-"/>
            </a:pPr>
            <a:r>
              <a:rPr lang="de-DE" sz="1800">
                <a:latin typeface="Arial"/>
                <a:cs typeface="Arial"/>
              </a:rPr>
              <a:t>AU 3+4/2008: Alte Sprachen und Deutsch</a:t>
            </a:r>
          </a:p>
          <a:p>
            <a:pPr marL="285750" lvl="0" indent="-285750" algn="l" fontAlgn="base" hangingPunct="0">
              <a:lnSpc>
                <a:spcPct val="150000"/>
              </a:lnSpc>
              <a:buFont typeface="Symbol" charset="2"/>
              <a:buChar char="-"/>
            </a:pPr>
            <a:r>
              <a:rPr lang="de-DE" sz="1800">
                <a:latin typeface="Arial"/>
                <a:cs typeface="Arial"/>
              </a:rPr>
              <a:t>AU 2/2011: Interpretation von Lehrbuchtexten</a:t>
            </a:r>
          </a:p>
          <a:p>
            <a:pPr marL="285750" lvl="0" indent="-285750" algn="l" fontAlgn="base" hangingPunct="0">
              <a:lnSpc>
                <a:spcPct val="150000"/>
              </a:lnSpc>
              <a:buFont typeface="Symbol" charset="2"/>
              <a:buChar char="-"/>
            </a:pPr>
            <a:r>
              <a:rPr lang="de-DE" sz="1800">
                <a:latin typeface="Arial"/>
                <a:cs typeface="Arial"/>
              </a:rPr>
              <a:t>AU 6/2013: Texterschließung</a:t>
            </a:r>
          </a:p>
          <a:p>
            <a:pPr marL="285750" lvl="0" indent="-285750" algn="l" fontAlgn="base" hangingPunct="0">
              <a:lnSpc>
                <a:spcPct val="150000"/>
              </a:lnSpc>
              <a:buFont typeface="Symbol" charset="2"/>
              <a:buChar char="-"/>
            </a:pPr>
            <a:r>
              <a:rPr lang="de-DE" sz="1800">
                <a:latin typeface="Arial"/>
                <a:cs typeface="Arial"/>
              </a:rPr>
              <a:t>AU 5/2014: Textinterpretation</a:t>
            </a:r>
          </a:p>
          <a:p>
            <a:pPr marL="285750" lvl="0" indent="-285750" algn="l" fontAlgn="base" hangingPunct="0">
              <a:lnSpc>
                <a:spcPct val="150000"/>
              </a:lnSpc>
              <a:buFont typeface="Symbol" charset="2"/>
              <a:buChar char="-"/>
            </a:pPr>
            <a:r>
              <a:rPr lang="de-DE" sz="1800">
                <a:latin typeface="Arial"/>
                <a:cs typeface="Arial"/>
              </a:rPr>
              <a:t>AU 5/2015: Textübersetzung</a:t>
            </a:r>
          </a:p>
        </p:txBody>
      </p:sp>
    </p:spTree>
    <p:extLst>
      <p:ext uri="{BB962C8B-B14F-4D97-AF65-F5344CB8AC3E}">
        <p14:creationId xmlns:p14="http://schemas.microsoft.com/office/powerpoint/2010/main" val="1226361937"/>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p:nvPr/>
        </p:nvSpPr>
        <p:spPr>
          <a:xfrm rot="16200000">
            <a:off x="-2754463" y="4762495"/>
            <a:ext cx="6854769" cy="876310"/>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5000"/>
              <a:t>AB:</a:t>
            </a:r>
            <a:r>
              <a:rPr sz="5000" b="1">
                <a:latin typeface="Helvetica"/>
                <a:ea typeface="Helvetica"/>
                <a:cs typeface="Helvetica"/>
                <a:sym typeface="Helvetica"/>
              </a:rPr>
              <a:t>Texte und Literatur</a:t>
            </a:r>
          </a:p>
        </p:txBody>
      </p:sp>
      <p:sp>
        <p:nvSpPr>
          <p:cNvPr id="67" name="Shape 67"/>
          <p:cNvSpPr/>
          <p:nvPr/>
        </p:nvSpPr>
        <p:spPr>
          <a:xfrm>
            <a:off x="1750007" y="2381250"/>
            <a:ext cx="3688186" cy="6477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Vorerschließung</a:t>
            </a:r>
          </a:p>
        </p:txBody>
      </p:sp>
      <p:sp>
        <p:nvSpPr>
          <p:cNvPr id="68" name="Shape 68"/>
          <p:cNvSpPr/>
          <p:nvPr/>
        </p:nvSpPr>
        <p:spPr>
          <a:xfrm>
            <a:off x="2152513" y="3629025"/>
            <a:ext cx="2883174" cy="6477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Übersetzung</a:t>
            </a:r>
          </a:p>
        </p:txBody>
      </p:sp>
      <p:sp>
        <p:nvSpPr>
          <p:cNvPr id="69" name="Shape 69"/>
          <p:cNvSpPr/>
          <p:nvPr/>
        </p:nvSpPr>
        <p:spPr>
          <a:xfrm>
            <a:off x="1949363" y="4876800"/>
            <a:ext cx="3289474" cy="647701"/>
          </a:xfrm>
          <a:prstGeom prst="rect">
            <a:avLst/>
          </a:prstGeom>
          <a:solidFill>
            <a:srgbClr val="F4BFD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latin typeface="Helvetica"/>
                <a:ea typeface="Helvetica"/>
                <a:cs typeface="Helvetica"/>
                <a:sym typeface="Helvetica"/>
              </a:defRPr>
            </a:lvl1pPr>
          </a:lstStyle>
          <a:p>
            <a:pPr lvl="0">
              <a:defRPr sz="1800" b="0"/>
            </a:pPr>
            <a:r>
              <a:rPr sz="3600" b="1"/>
              <a:t>Strukturierung</a:t>
            </a:r>
          </a:p>
        </p:txBody>
      </p:sp>
      <p:sp>
        <p:nvSpPr>
          <p:cNvPr id="70" name="Shape 70"/>
          <p:cNvSpPr/>
          <p:nvPr/>
        </p:nvSpPr>
        <p:spPr>
          <a:xfrm>
            <a:off x="1974589" y="6124575"/>
            <a:ext cx="3264248" cy="6477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solidFill>
                  <a:srgbClr val="FEFDFF"/>
                </a:solidFill>
                <a:latin typeface="Helvetica"/>
                <a:ea typeface="Helvetica"/>
                <a:cs typeface="Helvetica"/>
                <a:sym typeface="Helvetica"/>
              </a:defRPr>
            </a:lvl1pPr>
          </a:lstStyle>
          <a:p>
            <a:pPr lvl="0">
              <a:defRPr sz="1800" b="0">
                <a:solidFill>
                  <a:srgbClr val="000000"/>
                </a:solidFill>
              </a:defRPr>
            </a:pPr>
            <a:r>
              <a:rPr sz="3600" b="1">
                <a:solidFill>
                  <a:srgbClr val="FEFDFF"/>
                </a:solidFill>
              </a:rPr>
              <a:t>Rekapitulation</a:t>
            </a:r>
          </a:p>
        </p:txBody>
      </p:sp>
      <p:sp>
        <p:nvSpPr>
          <p:cNvPr id="71" name="Shape 71"/>
          <p:cNvSpPr/>
          <p:nvPr/>
        </p:nvSpPr>
        <p:spPr>
          <a:xfrm>
            <a:off x="2508026" y="7372350"/>
            <a:ext cx="2172148" cy="6477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solidFill>
                  <a:srgbClr val="FEFDFF"/>
                </a:solidFill>
                <a:latin typeface="Helvetica"/>
                <a:ea typeface="Helvetica"/>
                <a:cs typeface="Helvetica"/>
                <a:sym typeface="Helvetica"/>
              </a:defRPr>
            </a:lvl1pPr>
          </a:lstStyle>
          <a:p>
            <a:pPr lvl="0">
              <a:defRPr sz="1800" b="0">
                <a:solidFill>
                  <a:srgbClr val="000000"/>
                </a:solidFill>
              </a:defRPr>
            </a:pPr>
            <a:r>
              <a:rPr sz="3600" b="1">
                <a:solidFill>
                  <a:srgbClr val="FEFDFF"/>
                </a:solidFill>
              </a:rPr>
              <a:t>Reflexion</a:t>
            </a:r>
          </a:p>
        </p:txBody>
      </p:sp>
      <p:sp>
        <p:nvSpPr>
          <p:cNvPr id="72" name="Shape 72"/>
          <p:cNvSpPr/>
          <p:nvPr/>
        </p:nvSpPr>
        <p:spPr>
          <a:xfrm>
            <a:off x="9268193" y="2838449"/>
            <a:ext cx="1480643" cy="4724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p>
            <a:pPr lvl="0">
              <a:defRPr sz="1800"/>
            </a:pPr>
            <a:r>
              <a:rPr sz="4300"/>
              <a:t>5/6</a:t>
            </a:r>
          </a:p>
          <a:p>
            <a:pPr lvl="0">
              <a:defRPr sz="1800"/>
            </a:pPr>
            <a:endParaRPr sz="4300"/>
          </a:p>
          <a:p>
            <a:pPr lvl="0">
              <a:defRPr sz="1800"/>
            </a:pPr>
            <a:r>
              <a:rPr sz="4300"/>
              <a:t>7/8</a:t>
            </a:r>
          </a:p>
          <a:p>
            <a:pPr lvl="0">
              <a:defRPr sz="1800"/>
            </a:pPr>
            <a:endParaRPr sz="4300"/>
          </a:p>
          <a:p>
            <a:pPr lvl="0">
              <a:defRPr sz="1800"/>
            </a:pPr>
            <a:r>
              <a:rPr sz="4300"/>
              <a:t>9/10</a:t>
            </a:r>
          </a:p>
          <a:p>
            <a:pPr lvl="0">
              <a:defRPr sz="1800"/>
            </a:pPr>
            <a:endParaRPr sz="4300"/>
          </a:p>
          <a:p>
            <a:pPr lvl="0">
              <a:defRPr sz="1800"/>
            </a:pPr>
            <a:r>
              <a:rPr sz="4300"/>
              <a:t>11/12</a:t>
            </a:r>
          </a:p>
        </p:txBody>
      </p:sp>
      <p:pic>
        <p:nvPicPr>
          <p:cNvPr id="73" name="Bild 72"/>
          <p:cNvPicPr/>
          <p:nvPr/>
        </p:nvPicPr>
        <p:blipFill>
          <a:blip r:embed="rId2">
            <a:extLst/>
          </a:blip>
          <a:stretch>
            <a:fillRect/>
          </a:stretch>
        </p:blipFill>
        <p:spPr>
          <a:xfrm rot="16200000">
            <a:off x="3276600" y="5137150"/>
            <a:ext cx="5765800" cy="127001"/>
          </a:xfrm>
          <a:prstGeom prst="rect">
            <a:avLst/>
          </a:prstGeom>
        </p:spPr>
      </p:pic>
      <p:pic>
        <p:nvPicPr>
          <p:cNvPr id="75" name="Bild 74"/>
          <p:cNvPicPr/>
          <p:nvPr/>
        </p:nvPicPr>
        <p:blipFill>
          <a:blip r:embed="rId3">
            <a:extLst/>
          </a:blip>
          <a:stretch>
            <a:fillRect/>
          </a:stretch>
        </p:blipFill>
        <p:spPr>
          <a:xfrm>
            <a:off x="6223000" y="4918462"/>
            <a:ext cx="3048075" cy="563575"/>
          </a:xfrm>
          <a:prstGeom prst="rect">
            <a:avLst/>
          </a:prstGeom>
        </p:spPr>
      </p:pic>
      <p:sp>
        <p:nvSpPr>
          <p:cNvPr id="77" name="Shape 77"/>
          <p:cNvSpPr/>
          <p:nvPr/>
        </p:nvSpPr>
        <p:spPr>
          <a:xfrm>
            <a:off x="2718168" y="615950"/>
            <a:ext cx="7568464" cy="7493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200"/>
            </a:lvl1pPr>
          </a:lstStyle>
          <a:p>
            <a:pPr lvl="0">
              <a:defRPr sz="1800"/>
            </a:pPr>
            <a:r>
              <a:rPr sz="4200"/>
              <a:t>Inhaltsbezogene Kompetenzen</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6" nodeType="clickEffect">
                                  <p:stCondLst>
                                    <p:cond delay="0"/>
                                  </p:stCondLst>
                                  <p:iterate>
                                    <p:tmAbs val="0"/>
                                  </p:iterate>
                                  <p:childTnLst>
                                    <p:set>
                                      <p:cBhvr>
                                        <p:cTn id="26" fill="hold"/>
                                        <p:tgtEl>
                                          <p:spTgt spid="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7" nodeType="clickEffect">
                                  <p:stCondLst>
                                    <p:cond delay="0"/>
                                  </p:stCondLst>
                                  <p:iterate>
                                    <p:tmAbs val="0"/>
                                  </p:iterate>
                                  <p:childTnLst>
                                    <p:set>
                                      <p:cBhvr>
                                        <p:cTn id="30" fill="hold"/>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8" nodeType="clickEffect">
                                  <p:stCondLst>
                                    <p:cond delay="0"/>
                                  </p:stCondLst>
                                  <p:iterate>
                                    <p:tmAbs val="0"/>
                                  </p:iterate>
                                  <p:childTnLst>
                                    <p:set>
                                      <p:cBhvr>
                                        <p:cTn id="34" fill="hold"/>
                                        <p:tgtEl>
                                          <p:spTgt spid="73"/>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9" nodeType="afterEffect">
                                  <p:stCondLst>
                                    <p:cond delay="0"/>
                                  </p:stCondLst>
                                  <p:iterate>
                                    <p:tmAbs val="0"/>
                                  </p:iterate>
                                  <p:childTnLst>
                                    <p:set>
                                      <p:cBhvr>
                                        <p:cTn id="37" fill="hold"/>
                                        <p:tgtEl>
                                          <p:spTgt spid="7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0" nodeType="clickEffect">
                                  <p:stCondLst>
                                    <p:cond delay="0"/>
                                  </p:stCondLst>
                                  <p:iterate>
                                    <p:tmAbs val="0"/>
                                  </p:iterate>
                                  <p:childTnLst>
                                    <p:set>
                                      <p:cBhvr>
                                        <p:cTn id="41" fill="hold"/>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2" animBg="1" advAuto="0"/>
      <p:bldP spid="67" grpId="3" animBg="1" advAuto="0"/>
      <p:bldP spid="68" grpId="4" animBg="1" advAuto="0"/>
      <p:bldP spid="69" grpId="5" animBg="1" advAuto="0"/>
      <p:bldP spid="70" grpId="6" animBg="1" advAuto="0"/>
      <p:bldP spid="71" grpId="7" animBg="1" advAuto="0"/>
      <p:bldP spid="72" grpId="10" animBg="1" advAuto="0"/>
      <p:bldP spid="73" grpId="8" animBg="1" advAuto="0"/>
      <p:bldP spid="75" grpId="9" animBg="1" advAuto="0"/>
      <p:bldP spid="77"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p:nvPr/>
        </p:nvSpPr>
        <p:spPr>
          <a:xfrm>
            <a:off x="5387086" y="8985249"/>
            <a:ext cx="2230629" cy="4191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Texte und Literatur</a:t>
            </a:r>
          </a:p>
        </p:txBody>
      </p:sp>
      <p:sp>
        <p:nvSpPr>
          <p:cNvPr id="80" name="Shape 80"/>
          <p:cNvSpPr/>
          <p:nvPr/>
        </p:nvSpPr>
        <p:spPr>
          <a:xfrm>
            <a:off x="4453408" y="457200"/>
            <a:ext cx="4097984" cy="723901"/>
          </a:xfrm>
          <a:prstGeom prst="rect">
            <a:avLst/>
          </a:prstGeom>
          <a:solidFill>
            <a:srgbClr val="FFE739"/>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b="1">
                <a:latin typeface="Helvetica"/>
                <a:ea typeface="Helvetica"/>
                <a:cs typeface="Helvetica"/>
                <a:sym typeface="Helvetica"/>
              </a:defRPr>
            </a:lvl1pPr>
          </a:lstStyle>
          <a:p>
            <a:pPr lvl="0">
              <a:defRPr sz="1800" b="0"/>
            </a:pPr>
            <a:r>
              <a:rPr sz="4000" b="1"/>
              <a:t>Vorerschließung</a:t>
            </a:r>
          </a:p>
        </p:txBody>
      </p:sp>
      <p:sp>
        <p:nvSpPr>
          <p:cNvPr id="81" name="Shape 81"/>
          <p:cNvSpPr/>
          <p:nvPr/>
        </p:nvSpPr>
        <p:spPr>
          <a:xfrm>
            <a:off x="3279030" y="1765300"/>
            <a:ext cx="5160265"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Informationen zusammenstellen</a:t>
            </a:r>
          </a:p>
        </p:txBody>
      </p:sp>
      <p:sp>
        <p:nvSpPr>
          <p:cNvPr id="82" name="Shape 82"/>
          <p:cNvSpPr/>
          <p:nvPr/>
        </p:nvSpPr>
        <p:spPr>
          <a:xfrm>
            <a:off x="3279031" y="2452628"/>
            <a:ext cx="3757423"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Vermutungen anstellen</a:t>
            </a:r>
          </a:p>
        </p:txBody>
      </p:sp>
      <p:sp>
        <p:nvSpPr>
          <p:cNvPr id="83" name="Shape 83"/>
          <p:cNvSpPr/>
          <p:nvPr/>
        </p:nvSpPr>
        <p:spPr>
          <a:xfrm>
            <a:off x="1251712" y="2032000"/>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5/6</a:t>
            </a:r>
          </a:p>
        </p:txBody>
      </p:sp>
      <p:sp>
        <p:nvSpPr>
          <p:cNvPr id="84" name="Shape 84"/>
          <p:cNvSpPr/>
          <p:nvPr/>
        </p:nvSpPr>
        <p:spPr>
          <a:xfrm rot="19500000">
            <a:off x="6577272" y="2007443"/>
            <a:ext cx="3475435" cy="533401"/>
          </a:xfrm>
          <a:prstGeom prst="rect">
            <a:avLst/>
          </a:prstGeom>
          <a:gradFill>
            <a:gsLst>
              <a:gs pos="0">
                <a:srgbClr val="FBFBFB"/>
              </a:gs>
              <a:gs pos="100000">
                <a:srgbClr val="FFE739"/>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unter Anleitung</a:t>
            </a:r>
          </a:p>
        </p:txBody>
      </p:sp>
      <p:sp>
        <p:nvSpPr>
          <p:cNvPr id="85" name="Shape 85"/>
          <p:cNvSpPr/>
          <p:nvPr/>
        </p:nvSpPr>
        <p:spPr>
          <a:xfrm>
            <a:off x="1251712" y="3989446"/>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7/8</a:t>
            </a:r>
          </a:p>
        </p:txBody>
      </p:sp>
      <p:sp>
        <p:nvSpPr>
          <p:cNvPr id="86" name="Shape 86"/>
          <p:cNvSpPr/>
          <p:nvPr/>
        </p:nvSpPr>
        <p:spPr>
          <a:xfrm>
            <a:off x="1152855" y="5946892"/>
            <a:ext cx="806298"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9/10</a:t>
            </a:r>
          </a:p>
        </p:txBody>
      </p:sp>
      <p:sp>
        <p:nvSpPr>
          <p:cNvPr id="87" name="Shape 87"/>
          <p:cNvSpPr/>
          <p:nvPr/>
        </p:nvSpPr>
        <p:spPr>
          <a:xfrm>
            <a:off x="3262687" y="3577965"/>
            <a:ext cx="5160265"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Informationen zusammenstellen</a:t>
            </a:r>
          </a:p>
        </p:txBody>
      </p:sp>
      <p:sp>
        <p:nvSpPr>
          <p:cNvPr id="88" name="Shape 88"/>
          <p:cNvSpPr/>
          <p:nvPr/>
        </p:nvSpPr>
        <p:spPr>
          <a:xfrm>
            <a:off x="3279031" y="4343400"/>
            <a:ext cx="5555336"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Erwartung an den Text formulieren</a:t>
            </a:r>
          </a:p>
        </p:txBody>
      </p:sp>
      <p:sp>
        <p:nvSpPr>
          <p:cNvPr id="89" name="Shape 89"/>
          <p:cNvSpPr/>
          <p:nvPr/>
        </p:nvSpPr>
        <p:spPr>
          <a:xfrm rot="19500000">
            <a:off x="6820024" y="3628765"/>
            <a:ext cx="3475435" cy="965201"/>
          </a:xfrm>
          <a:prstGeom prst="rect">
            <a:avLst/>
          </a:prstGeom>
          <a:gradFill>
            <a:gsLst>
              <a:gs pos="0">
                <a:srgbClr val="FBFBFB"/>
              </a:gs>
              <a:gs pos="100000">
                <a:srgbClr val="FFE739"/>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zunehmend selbstständig</a:t>
            </a:r>
          </a:p>
        </p:txBody>
      </p:sp>
      <p:sp>
        <p:nvSpPr>
          <p:cNvPr id="90" name="Shape 90"/>
          <p:cNvSpPr/>
          <p:nvPr/>
        </p:nvSpPr>
        <p:spPr>
          <a:xfrm>
            <a:off x="3279030" y="5730875"/>
            <a:ext cx="6919063"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Erwartungshaltung an den Text formulieren</a:t>
            </a:r>
          </a:p>
        </p:txBody>
      </p:sp>
      <p:sp>
        <p:nvSpPr>
          <p:cNvPr id="91" name="Shape 91"/>
          <p:cNvSpPr/>
          <p:nvPr/>
        </p:nvSpPr>
        <p:spPr>
          <a:xfrm>
            <a:off x="3279031" y="6480292"/>
            <a:ext cx="3309367"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Text vorstrukturieren</a:t>
            </a:r>
          </a:p>
        </p:txBody>
      </p:sp>
      <p:sp>
        <p:nvSpPr>
          <p:cNvPr id="92" name="Shape 92"/>
          <p:cNvSpPr/>
          <p:nvPr/>
        </p:nvSpPr>
        <p:spPr>
          <a:xfrm rot="19500000">
            <a:off x="6427106" y="5825281"/>
            <a:ext cx="3475436" cy="533401"/>
          </a:xfrm>
          <a:prstGeom prst="rect">
            <a:avLst/>
          </a:prstGeom>
          <a:gradFill>
            <a:gsLst>
              <a:gs pos="0">
                <a:srgbClr val="FBFBFB"/>
              </a:gs>
              <a:gs pos="100000">
                <a:srgbClr val="FFE739"/>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selbstständig</a:t>
            </a:r>
          </a:p>
        </p:txBody>
      </p:sp>
      <p:sp>
        <p:nvSpPr>
          <p:cNvPr id="93" name="Shape 93"/>
          <p:cNvSpPr/>
          <p:nvPr/>
        </p:nvSpPr>
        <p:spPr>
          <a:xfrm>
            <a:off x="1152855" y="7904338"/>
            <a:ext cx="1004012"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11/12</a:t>
            </a:r>
          </a:p>
        </p:txBody>
      </p:sp>
      <p:sp>
        <p:nvSpPr>
          <p:cNvPr id="94" name="Shape 94"/>
          <p:cNvSpPr/>
          <p:nvPr/>
        </p:nvSpPr>
        <p:spPr>
          <a:xfrm>
            <a:off x="3263639" y="7637638"/>
            <a:ext cx="5213605"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geeignete Methoden auswählen</a:t>
            </a:r>
          </a:p>
        </p:txBody>
      </p:sp>
      <p:sp>
        <p:nvSpPr>
          <p:cNvPr id="95" name="Shape 95"/>
          <p:cNvSpPr/>
          <p:nvPr/>
        </p:nvSpPr>
        <p:spPr>
          <a:xfrm>
            <a:off x="3279030" y="8308268"/>
            <a:ext cx="2881581" cy="533401"/>
          </a:xfrm>
          <a:prstGeom prst="rect">
            <a:avLst/>
          </a:prstGeom>
          <a:solidFill>
            <a:srgbClr val="FFE73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Leitfragen nutzen</a:t>
            </a:r>
          </a:p>
        </p:txBody>
      </p:sp>
      <p:sp>
        <p:nvSpPr>
          <p:cNvPr id="96" name="Shape 96"/>
          <p:cNvSpPr/>
          <p:nvPr/>
        </p:nvSpPr>
        <p:spPr>
          <a:xfrm rot="19500000">
            <a:off x="6341110" y="7637638"/>
            <a:ext cx="3475435" cy="533401"/>
          </a:xfrm>
          <a:prstGeom prst="rect">
            <a:avLst/>
          </a:prstGeom>
          <a:gradFill>
            <a:gsLst>
              <a:gs pos="0">
                <a:srgbClr val="FBFBFB"/>
              </a:gs>
              <a:gs pos="100000">
                <a:srgbClr val="FFE739"/>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selbstständig</a:t>
            </a:r>
          </a:p>
        </p:txBody>
      </p:sp>
      <p:pic>
        <p:nvPicPr>
          <p:cNvPr id="97" name="Bild 96"/>
          <p:cNvPicPr/>
          <p:nvPr/>
        </p:nvPicPr>
        <p:blipFill>
          <a:blip r:embed="rId2">
            <a:extLst/>
          </a:blip>
          <a:stretch>
            <a:fillRect/>
          </a:stretch>
        </p:blipFill>
        <p:spPr>
          <a:xfrm rot="5400000">
            <a:off x="8242582" y="4826631"/>
            <a:ext cx="7214587" cy="1091925"/>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0">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8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83">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8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iterate>
                                    <p:tmAbs val="0"/>
                                  </p:iterate>
                                  <p:childTnLst>
                                    <p:set>
                                      <p:cBhvr>
                                        <p:cTn id="18" fill="hold"/>
                                        <p:tgtEl>
                                          <p:spTgt spid="81">
                                            <p:bg/>
                                          </p:spTgt>
                                        </p:tgtEl>
                                        <p:attrNameLst>
                                          <p:attrName>style.visibility</p:attrName>
                                        </p:attrNameLst>
                                      </p:cBhvr>
                                      <p:to>
                                        <p:strVal val="visible"/>
                                      </p:to>
                                    </p:set>
                                  </p:childTnLst>
                                </p:cTn>
                              </p:par>
                              <p:par>
                                <p:cTn id="19" presetID="1" presetClass="entr" presetSubtype="0" fill="hold" grpId="3">
                                  <p:stCondLst>
                                    <p:cond delay="0"/>
                                  </p:stCondLst>
                                  <p:iterate>
                                    <p:tmAbs val="0"/>
                                  </p:iterate>
                                  <p:childTnLst>
                                    <p:set>
                                      <p:cBhvr>
                                        <p:cTn id="20" fill="hold"/>
                                        <p:tgtEl>
                                          <p:spTgt spid="8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4" nodeType="clickEffect">
                                  <p:stCondLst>
                                    <p:cond delay="0"/>
                                  </p:stCondLst>
                                  <p:iterate>
                                    <p:tmAbs val="0"/>
                                  </p:iterate>
                                  <p:childTnLst>
                                    <p:set>
                                      <p:cBhvr>
                                        <p:cTn id="24" fill="hold"/>
                                        <p:tgtEl>
                                          <p:spTgt spid="82">
                                            <p:bg/>
                                          </p:spTgt>
                                        </p:tgtEl>
                                        <p:attrNameLst>
                                          <p:attrName>style.visibility</p:attrName>
                                        </p:attrNameLst>
                                      </p:cBhvr>
                                      <p:to>
                                        <p:strVal val="visible"/>
                                      </p:to>
                                    </p:set>
                                  </p:childTnLst>
                                </p:cTn>
                              </p:par>
                              <p:par>
                                <p:cTn id="25" presetID="1" presetClass="entr" presetSubtype="0" fill="hold" grpId="4">
                                  <p:stCondLst>
                                    <p:cond delay="0"/>
                                  </p:stCondLst>
                                  <p:iterate>
                                    <p:tmAbs val="0"/>
                                  </p:iterate>
                                  <p:childTnLst>
                                    <p:set>
                                      <p:cBhvr>
                                        <p:cTn id="26" fill="hold"/>
                                        <p:tgtEl>
                                          <p:spTgt spid="8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5" nodeType="clickEffect">
                                  <p:stCondLst>
                                    <p:cond delay="0"/>
                                  </p:stCondLst>
                                  <p:iterate>
                                    <p:tmAbs val="0"/>
                                  </p:iterate>
                                  <p:childTnLst>
                                    <p:set>
                                      <p:cBhvr>
                                        <p:cTn id="30" fill="hold"/>
                                        <p:tgtEl>
                                          <p:spTgt spid="85">
                                            <p:bg/>
                                          </p:spTgt>
                                        </p:tgtEl>
                                        <p:attrNameLst>
                                          <p:attrName>style.visibility</p:attrName>
                                        </p:attrNameLst>
                                      </p:cBhvr>
                                      <p:to>
                                        <p:strVal val="visible"/>
                                      </p:to>
                                    </p:set>
                                  </p:childTnLst>
                                </p:cTn>
                              </p:par>
                              <p:par>
                                <p:cTn id="31" presetID="1" presetClass="entr" presetSubtype="0" fill="hold" grpId="5">
                                  <p:stCondLst>
                                    <p:cond delay="0"/>
                                  </p:stCondLst>
                                  <p:iterate>
                                    <p:tmAbs val="0"/>
                                  </p:iterate>
                                  <p:childTnLst>
                                    <p:set>
                                      <p:cBhvr>
                                        <p:cTn id="32" fill="hold"/>
                                        <p:tgtEl>
                                          <p:spTgt spid="8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6" nodeType="clickEffect">
                                  <p:stCondLst>
                                    <p:cond delay="0"/>
                                  </p:stCondLst>
                                  <p:iterate>
                                    <p:tmAbs val="0"/>
                                  </p:iterate>
                                  <p:childTnLst>
                                    <p:set>
                                      <p:cBhvr>
                                        <p:cTn id="36" fill="hold"/>
                                        <p:tgtEl>
                                          <p:spTgt spid="87">
                                            <p:bg/>
                                          </p:spTgt>
                                        </p:tgtEl>
                                        <p:attrNameLst>
                                          <p:attrName>style.visibility</p:attrName>
                                        </p:attrNameLst>
                                      </p:cBhvr>
                                      <p:to>
                                        <p:strVal val="visible"/>
                                      </p:to>
                                    </p:set>
                                  </p:childTnLst>
                                </p:cTn>
                              </p:par>
                              <p:par>
                                <p:cTn id="37" presetID="1" presetClass="entr" presetSubtype="0" fill="hold" grpId="6">
                                  <p:stCondLst>
                                    <p:cond delay="0"/>
                                  </p:stCondLst>
                                  <p:iterate>
                                    <p:tmAbs val="0"/>
                                  </p:iterate>
                                  <p:childTnLst>
                                    <p:set>
                                      <p:cBhvr>
                                        <p:cTn id="38" fill="hold"/>
                                        <p:tgtEl>
                                          <p:spTgt spid="8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7" nodeType="clickEffect">
                                  <p:stCondLst>
                                    <p:cond delay="0"/>
                                  </p:stCondLst>
                                  <p:iterate>
                                    <p:tmAbs val="0"/>
                                  </p:iterate>
                                  <p:childTnLst>
                                    <p:set>
                                      <p:cBhvr>
                                        <p:cTn id="42" fill="hold"/>
                                        <p:tgtEl>
                                          <p:spTgt spid="88">
                                            <p:bg/>
                                          </p:spTgt>
                                        </p:tgtEl>
                                        <p:attrNameLst>
                                          <p:attrName>style.visibility</p:attrName>
                                        </p:attrNameLst>
                                      </p:cBhvr>
                                      <p:to>
                                        <p:strVal val="visible"/>
                                      </p:to>
                                    </p:set>
                                  </p:childTnLst>
                                </p:cTn>
                              </p:par>
                              <p:par>
                                <p:cTn id="43" presetID="1" presetClass="entr" presetSubtype="0" fill="hold" grpId="7">
                                  <p:stCondLst>
                                    <p:cond delay="0"/>
                                  </p:stCondLst>
                                  <p:iterate>
                                    <p:tmAbs val="0"/>
                                  </p:iterate>
                                  <p:childTnLst>
                                    <p:set>
                                      <p:cBhvr>
                                        <p:cTn id="44" fill="hold"/>
                                        <p:tgtEl>
                                          <p:spTgt spid="8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8" nodeType="clickEffect">
                                  <p:stCondLst>
                                    <p:cond delay="0"/>
                                  </p:stCondLst>
                                  <p:iterate>
                                    <p:tmAbs val="0"/>
                                  </p:iterate>
                                  <p:childTnLst>
                                    <p:set>
                                      <p:cBhvr>
                                        <p:cTn id="48" fill="hold"/>
                                        <p:tgtEl>
                                          <p:spTgt spid="86">
                                            <p:bg/>
                                          </p:spTgt>
                                        </p:tgtEl>
                                        <p:attrNameLst>
                                          <p:attrName>style.visibility</p:attrName>
                                        </p:attrNameLst>
                                      </p:cBhvr>
                                      <p:to>
                                        <p:strVal val="visible"/>
                                      </p:to>
                                    </p:set>
                                  </p:childTnLst>
                                </p:cTn>
                              </p:par>
                              <p:par>
                                <p:cTn id="49" presetID="1" presetClass="entr" presetSubtype="0" fill="hold" grpId="8">
                                  <p:stCondLst>
                                    <p:cond delay="0"/>
                                  </p:stCondLst>
                                  <p:iterate>
                                    <p:tmAbs val="0"/>
                                  </p:iterate>
                                  <p:childTnLst>
                                    <p:set>
                                      <p:cBhvr>
                                        <p:cTn id="50" fill="hold"/>
                                        <p:tgtEl>
                                          <p:spTgt spid="8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9" nodeType="clickEffect">
                                  <p:stCondLst>
                                    <p:cond delay="0"/>
                                  </p:stCondLst>
                                  <p:iterate>
                                    <p:tmAbs val="0"/>
                                  </p:iterate>
                                  <p:childTnLst>
                                    <p:set>
                                      <p:cBhvr>
                                        <p:cTn id="54" fill="hold"/>
                                        <p:tgtEl>
                                          <p:spTgt spid="90">
                                            <p:bg/>
                                          </p:spTgt>
                                        </p:tgtEl>
                                        <p:attrNameLst>
                                          <p:attrName>style.visibility</p:attrName>
                                        </p:attrNameLst>
                                      </p:cBhvr>
                                      <p:to>
                                        <p:strVal val="visible"/>
                                      </p:to>
                                    </p:set>
                                  </p:childTnLst>
                                </p:cTn>
                              </p:par>
                              <p:par>
                                <p:cTn id="55" presetID="1" presetClass="entr" presetSubtype="0" fill="hold" grpId="9">
                                  <p:stCondLst>
                                    <p:cond delay="0"/>
                                  </p:stCondLst>
                                  <p:iterate>
                                    <p:tmAbs val="0"/>
                                  </p:iterate>
                                  <p:childTnLst>
                                    <p:set>
                                      <p:cBhvr>
                                        <p:cTn id="56" fill="hold"/>
                                        <p:tgtEl>
                                          <p:spTgt spid="9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0" nodeType="clickEffect">
                                  <p:stCondLst>
                                    <p:cond delay="0"/>
                                  </p:stCondLst>
                                  <p:iterate>
                                    <p:tmAbs val="0"/>
                                  </p:iterate>
                                  <p:childTnLst>
                                    <p:set>
                                      <p:cBhvr>
                                        <p:cTn id="60" fill="hold"/>
                                        <p:tgtEl>
                                          <p:spTgt spid="91">
                                            <p:bg/>
                                          </p:spTgt>
                                        </p:tgtEl>
                                        <p:attrNameLst>
                                          <p:attrName>style.visibility</p:attrName>
                                        </p:attrNameLst>
                                      </p:cBhvr>
                                      <p:to>
                                        <p:strVal val="visible"/>
                                      </p:to>
                                    </p:set>
                                  </p:childTnLst>
                                </p:cTn>
                              </p:par>
                              <p:par>
                                <p:cTn id="61" presetID="1" presetClass="entr" presetSubtype="0" fill="hold" grpId="10">
                                  <p:stCondLst>
                                    <p:cond delay="0"/>
                                  </p:stCondLst>
                                  <p:iterate>
                                    <p:tmAbs val="0"/>
                                  </p:iterate>
                                  <p:childTnLst>
                                    <p:set>
                                      <p:cBhvr>
                                        <p:cTn id="62" fill="hold"/>
                                        <p:tgtEl>
                                          <p:spTgt spid="9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1" nodeType="clickEffect">
                                  <p:stCondLst>
                                    <p:cond delay="0"/>
                                  </p:stCondLst>
                                  <p:iterate>
                                    <p:tmAbs val="0"/>
                                  </p:iterate>
                                  <p:childTnLst>
                                    <p:set>
                                      <p:cBhvr>
                                        <p:cTn id="66" fill="hold"/>
                                        <p:tgtEl>
                                          <p:spTgt spid="93">
                                            <p:bg/>
                                          </p:spTgt>
                                        </p:tgtEl>
                                        <p:attrNameLst>
                                          <p:attrName>style.visibility</p:attrName>
                                        </p:attrNameLst>
                                      </p:cBhvr>
                                      <p:to>
                                        <p:strVal val="visible"/>
                                      </p:to>
                                    </p:set>
                                  </p:childTnLst>
                                </p:cTn>
                              </p:par>
                              <p:par>
                                <p:cTn id="67" presetID="1" presetClass="entr" presetSubtype="0" fill="hold" grpId="11">
                                  <p:stCondLst>
                                    <p:cond delay="0"/>
                                  </p:stCondLst>
                                  <p:iterate>
                                    <p:tmAbs val="0"/>
                                  </p:iterate>
                                  <p:childTnLst>
                                    <p:set>
                                      <p:cBhvr>
                                        <p:cTn id="68" fill="hold"/>
                                        <p:tgtEl>
                                          <p:spTgt spid="93">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2" nodeType="clickEffect">
                                  <p:stCondLst>
                                    <p:cond delay="0"/>
                                  </p:stCondLst>
                                  <p:iterate>
                                    <p:tmAbs val="0"/>
                                  </p:iterate>
                                  <p:childTnLst>
                                    <p:set>
                                      <p:cBhvr>
                                        <p:cTn id="72" fill="hold"/>
                                        <p:tgtEl>
                                          <p:spTgt spid="94">
                                            <p:bg/>
                                          </p:spTgt>
                                        </p:tgtEl>
                                        <p:attrNameLst>
                                          <p:attrName>style.visibility</p:attrName>
                                        </p:attrNameLst>
                                      </p:cBhvr>
                                      <p:to>
                                        <p:strVal val="visible"/>
                                      </p:to>
                                    </p:set>
                                  </p:childTnLst>
                                </p:cTn>
                              </p:par>
                              <p:par>
                                <p:cTn id="73" presetID="1" presetClass="entr" presetSubtype="0" fill="hold" grpId="12">
                                  <p:stCondLst>
                                    <p:cond delay="0"/>
                                  </p:stCondLst>
                                  <p:iterate>
                                    <p:tmAbs val="0"/>
                                  </p:iterate>
                                  <p:childTnLst>
                                    <p:set>
                                      <p:cBhvr>
                                        <p:cTn id="74" fill="hold"/>
                                        <p:tgtEl>
                                          <p:spTgt spid="94">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3" nodeType="clickEffect">
                                  <p:stCondLst>
                                    <p:cond delay="0"/>
                                  </p:stCondLst>
                                  <p:iterate>
                                    <p:tmAbs val="0"/>
                                  </p:iterate>
                                  <p:childTnLst>
                                    <p:set>
                                      <p:cBhvr>
                                        <p:cTn id="78" fill="hold"/>
                                        <p:tgtEl>
                                          <p:spTgt spid="95">
                                            <p:bg/>
                                          </p:spTgt>
                                        </p:tgtEl>
                                        <p:attrNameLst>
                                          <p:attrName>style.visibility</p:attrName>
                                        </p:attrNameLst>
                                      </p:cBhvr>
                                      <p:to>
                                        <p:strVal val="visible"/>
                                      </p:to>
                                    </p:set>
                                  </p:childTnLst>
                                </p:cTn>
                              </p:par>
                              <p:par>
                                <p:cTn id="79" presetID="1" presetClass="entr" presetSubtype="0" fill="hold" grpId="13">
                                  <p:stCondLst>
                                    <p:cond delay="0"/>
                                  </p:stCondLst>
                                  <p:iterate>
                                    <p:tmAbs val="0"/>
                                  </p:iterate>
                                  <p:childTnLst>
                                    <p:set>
                                      <p:cBhvr>
                                        <p:cTn id="80" fill="hold"/>
                                        <p:tgtEl>
                                          <p:spTgt spid="95">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14" nodeType="clickEffect">
                                  <p:stCondLst>
                                    <p:cond delay="0"/>
                                  </p:stCondLst>
                                  <p:iterate>
                                    <p:tmAbs val="0"/>
                                  </p:iterate>
                                  <p:childTnLst>
                                    <p:set>
                                      <p:cBhvr>
                                        <p:cTn id="84" fill="hold"/>
                                        <p:tgtEl>
                                          <p:spTgt spid="84">
                                            <p:bg/>
                                          </p:spTgt>
                                        </p:tgtEl>
                                        <p:attrNameLst>
                                          <p:attrName>style.visibility</p:attrName>
                                        </p:attrNameLst>
                                      </p:cBhvr>
                                      <p:to>
                                        <p:strVal val="visible"/>
                                      </p:to>
                                    </p:set>
                                  </p:childTnLst>
                                </p:cTn>
                              </p:par>
                              <p:par>
                                <p:cTn id="85" presetID="1" presetClass="entr" presetSubtype="0" fill="hold" grpId="14">
                                  <p:stCondLst>
                                    <p:cond delay="0"/>
                                  </p:stCondLst>
                                  <p:iterate>
                                    <p:tmAbs val="0"/>
                                  </p:iterate>
                                  <p:childTnLst>
                                    <p:set>
                                      <p:cBhvr>
                                        <p:cTn id="86" fill="hold"/>
                                        <p:tgtEl>
                                          <p:spTgt spid="84">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15" nodeType="clickEffect">
                                  <p:stCondLst>
                                    <p:cond delay="0"/>
                                  </p:stCondLst>
                                  <p:iterate>
                                    <p:tmAbs val="0"/>
                                  </p:iterate>
                                  <p:childTnLst>
                                    <p:set>
                                      <p:cBhvr>
                                        <p:cTn id="90" fill="hold"/>
                                        <p:tgtEl>
                                          <p:spTgt spid="89">
                                            <p:bg/>
                                          </p:spTgt>
                                        </p:tgtEl>
                                        <p:attrNameLst>
                                          <p:attrName>style.visibility</p:attrName>
                                        </p:attrNameLst>
                                      </p:cBhvr>
                                      <p:to>
                                        <p:strVal val="visible"/>
                                      </p:to>
                                    </p:set>
                                  </p:childTnLst>
                                </p:cTn>
                              </p:par>
                              <p:par>
                                <p:cTn id="91" presetID="1" presetClass="entr" presetSubtype="0" fill="hold" grpId="15">
                                  <p:stCondLst>
                                    <p:cond delay="0"/>
                                  </p:stCondLst>
                                  <p:iterate>
                                    <p:tmAbs val="0"/>
                                  </p:iterate>
                                  <p:childTnLst>
                                    <p:set>
                                      <p:cBhvr>
                                        <p:cTn id="92" fill="hold"/>
                                        <p:tgtEl>
                                          <p:spTgt spid="89">
                                            <p:txEl>
                                              <p:pRg st="0" end="0"/>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16" nodeType="clickEffect">
                                  <p:stCondLst>
                                    <p:cond delay="0"/>
                                  </p:stCondLst>
                                  <p:iterate>
                                    <p:tmAbs val="0"/>
                                  </p:iterate>
                                  <p:childTnLst>
                                    <p:set>
                                      <p:cBhvr>
                                        <p:cTn id="96" fill="hold"/>
                                        <p:tgtEl>
                                          <p:spTgt spid="92">
                                            <p:bg/>
                                          </p:spTgt>
                                        </p:tgtEl>
                                        <p:attrNameLst>
                                          <p:attrName>style.visibility</p:attrName>
                                        </p:attrNameLst>
                                      </p:cBhvr>
                                      <p:to>
                                        <p:strVal val="visible"/>
                                      </p:to>
                                    </p:set>
                                  </p:childTnLst>
                                </p:cTn>
                              </p:par>
                              <p:par>
                                <p:cTn id="97" presetID="1" presetClass="entr" presetSubtype="0" fill="hold" grpId="16">
                                  <p:stCondLst>
                                    <p:cond delay="0"/>
                                  </p:stCondLst>
                                  <p:iterate>
                                    <p:tmAbs val="0"/>
                                  </p:iterate>
                                  <p:childTnLst>
                                    <p:set>
                                      <p:cBhvr>
                                        <p:cTn id="98" fill="hold"/>
                                        <p:tgtEl>
                                          <p:spTgt spid="92">
                                            <p:txEl>
                                              <p:pRg st="0" end="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17" nodeType="clickEffect">
                                  <p:stCondLst>
                                    <p:cond delay="0"/>
                                  </p:stCondLst>
                                  <p:iterate>
                                    <p:tmAbs val="0"/>
                                  </p:iterate>
                                  <p:childTnLst>
                                    <p:set>
                                      <p:cBhvr>
                                        <p:cTn id="102" fill="hold"/>
                                        <p:tgtEl>
                                          <p:spTgt spid="96">
                                            <p:bg/>
                                          </p:spTgt>
                                        </p:tgtEl>
                                        <p:attrNameLst>
                                          <p:attrName>style.visibility</p:attrName>
                                        </p:attrNameLst>
                                      </p:cBhvr>
                                      <p:to>
                                        <p:strVal val="visible"/>
                                      </p:to>
                                    </p:set>
                                  </p:childTnLst>
                                </p:cTn>
                              </p:par>
                              <p:par>
                                <p:cTn id="103" presetID="1" presetClass="entr" presetSubtype="0" fill="hold" grpId="17">
                                  <p:stCondLst>
                                    <p:cond delay="0"/>
                                  </p:stCondLst>
                                  <p:iterate>
                                    <p:tmAbs val="0"/>
                                  </p:iterate>
                                  <p:childTnLst>
                                    <p:set>
                                      <p:cBhvr>
                                        <p:cTn id="104" fill="hold"/>
                                        <p:tgtEl>
                                          <p:spTgt spid="96">
                                            <p:txEl>
                                              <p:pRg st="0" end="0"/>
                                            </p:txEl>
                                          </p:spTgt>
                                        </p:tgtEl>
                                        <p:attrNameLst>
                                          <p:attrName>style.visibility</p:attrName>
                                        </p:attrNameLst>
                                      </p:cBhvr>
                                      <p:to>
                                        <p:strVal val="visible"/>
                                      </p:to>
                                    </p:set>
                                  </p:childTnLst>
                                </p:cTn>
                              </p:par>
                            </p:childTnLst>
                          </p:cTn>
                        </p:par>
                        <p:par>
                          <p:cTn id="105" fill="hold">
                            <p:stCondLst>
                              <p:cond delay="0"/>
                            </p:stCondLst>
                            <p:childTnLst>
                              <p:par>
                                <p:cTn id="106" presetID="1" presetClass="entr" presetSubtype="0" fill="hold" grpId="18" nodeType="afterEffect">
                                  <p:stCondLst>
                                    <p:cond delay="0"/>
                                  </p:stCondLst>
                                  <p:iterate>
                                    <p:tmAbs val="0"/>
                                  </p:iterate>
                                  <p:childTnLst>
                                    <p:set>
                                      <p:cBhvr>
                                        <p:cTn id="107" fill="hold"/>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1" build="p" bldLvl="5" animBg="1" advAuto="0"/>
      <p:bldP spid="81" grpId="3" build="p" bldLvl="5" animBg="1" advAuto="0"/>
      <p:bldP spid="82" grpId="4" build="p" bldLvl="5" animBg="1" advAuto="0"/>
      <p:bldP spid="83" grpId="2" build="p" bldLvl="5" animBg="1" advAuto="0"/>
      <p:bldP spid="84" grpId="14" build="p" bldLvl="5" animBg="1" advAuto="0"/>
      <p:bldP spid="85" grpId="5" build="p" bldLvl="5" animBg="1" advAuto="0"/>
      <p:bldP spid="86" grpId="8" build="p" bldLvl="5" animBg="1" advAuto="0"/>
      <p:bldP spid="87" grpId="6" build="p" bldLvl="5" animBg="1" advAuto="0"/>
      <p:bldP spid="88" grpId="7" build="p" bldLvl="5" animBg="1" advAuto="0"/>
      <p:bldP spid="89" grpId="15" build="p" bldLvl="5" animBg="1" advAuto="0"/>
      <p:bldP spid="90" grpId="9" build="p" bldLvl="5" animBg="1" advAuto="0"/>
      <p:bldP spid="91" grpId="10" build="p" bldLvl="5" animBg="1" advAuto="0"/>
      <p:bldP spid="92" grpId="16" build="p" bldLvl="5" animBg="1" advAuto="0"/>
      <p:bldP spid="93" grpId="11" build="p" bldLvl="5" animBg="1" advAuto="0"/>
      <p:bldP spid="94" grpId="12" build="p" bldLvl="5" animBg="1" advAuto="0"/>
      <p:bldP spid="95" grpId="13" build="p" bldLvl="5" animBg="1" advAuto="0"/>
      <p:bldP spid="96" grpId="17" build="p" bldLvl="5" animBg="1" advAuto="0"/>
      <p:bldP spid="97" grpId="18"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p:nvPr/>
        </p:nvSpPr>
        <p:spPr>
          <a:xfrm>
            <a:off x="5387086" y="8985249"/>
            <a:ext cx="2230629" cy="4191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Texte und Literatur</a:t>
            </a:r>
          </a:p>
        </p:txBody>
      </p:sp>
      <p:sp>
        <p:nvSpPr>
          <p:cNvPr id="101" name="Shape 101"/>
          <p:cNvSpPr/>
          <p:nvPr/>
        </p:nvSpPr>
        <p:spPr>
          <a:xfrm>
            <a:off x="4900637" y="457200"/>
            <a:ext cx="3203526" cy="723901"/>
          </a:xfrm>
          <a:prstGeom prst="rect">
            <a:avLst/>
          </a:prstGeom>
          <a:solidFill>
            <a:srgbClr val="63F3DE"/>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b="1">
                <a:latin typeface="Helvetica"/>
                <a:ea typeface="Helvetica"/>
                <a:cs typeface="Helvetica"/>
                <a:sym typeface="Helvetica"/>
              </a:defRPr>
            </a:lvl1pPr>
          </a:lstStyle>
          <a:p>
            <a:pPr lvl="0">
              <a:defRPr sz="1800" b="0"/>
            </a:pPr>
            <a:r>
              <a:rPr sz="4000" b="1"/>
              <a:t>Übersetzung</a:t>
            </a:r>
          </a:p>
        </p:txBody>
      </p:sp>
      <p:sp>
        <p:nvSpPr>
          <p:cNvPr id="102" name="Shape 102"/>
          <p:cNvSpPr/>
          <p:nvPr/>
        </p:nvSpPr>
        <p:spPr>
          <a:xfrm>
            <a:off x="2855347" y="2032000"/>
            <a:ext cx="2841397" cy="5334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Satzerschließung</a:t>
            </a:r>
          </a:p>
        </p:txBody>
      </p:sp>
      <p:sp>
        <p:nvSpPr>
          <p:cNvPr id="103" name="Shape 103"/>
          <p:cNvSpPr/>
          <p:nvPr/>
        </p:nvSpPr>
        <p:spPr>
          <a:xfrm rot="19500000">
            <a:off x="7097604" y="1679942"/>
            <a:ext cx="3475436" cy="533401"/>
          </a:xfrm>
          <a:prstGeom prst="rect">
            <a:avLst/>
          </a:prstGeom>
          <a:gradFill>
            <a:gsLst>
              <a:gs pos="0">
                <a:srgbClr val="FBFBFB"/>
              </a:gs>
              <a:gs pos="100000">
                <a:srgbClr val="63F3DE"/>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unter Anleitung</a:t>
            </a:r>
          </a:p>
        </p:txBody>
      </p:sp>
      <p:sp>
        <p:nvSpPr>
          <p:cNvPr id="104" name="Shape 104"/>
          <p:cNvSpPr/>
          <p:nvPr/>
        </p:nvSpPr>
        <p:spPr>
          <a:xfrm>
            <a:off x="2855347" y="3990147"/>
            <a:ext cx="2841397" cy="5334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Satzerschließung</a:t>
            </a:r>
          </a:p>
        </p:txBody>
      </p:sp>
      <p:sp>
        <p:nvSpPr>
          <p:cNvPr id="105" name="Shape 105"/>
          <p:cNvSpPr/>
          <p:nvPr/>
        </p:nvSpPr>
        <p:spPr>
          <a:xfrm rot="19500000">
            <a:off x="6810955" y="3602103"/>
            <a:ext cx="3475435" cy="965201"/>
          </a:xfrm>
          <a:prstGeom prst="rect">
            <a:avLst/>
          </a:prstGeom>
          <a:gradFill>
            <a:gsLst>
              <a:gs pos="0">
                <a:srgbClr val="FBFBFB"/>
              </a:gs>
              <a:gs pos="100000">
                <a:srgbClr val="63F3DE"/>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zunehmend selbstständig</a:t>
            </a:r>
          </a:p>
        </p:txBody>
      </p:sp>
      <p:sp>
        <p:nvSpPr>
          <p:cNvPr id="106" name="Shape 106"/>
          <p:cNvSpPr/>
          <p:nvPr/>
        </p:nvSpPr>
        <p:spPr>
          <a:xfrm>
            <a:off x="2855347" y="5638800"/>
            <a:ext cx="2841397" cy="5334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Satzerschließung</a:t>
            </a:r>
          </a:p>
        </p:txBody>
      </p:sp>
      <p:sp>
        <p:nvSpPr>
          <p:cNvPr id="107" name="Shape 107"/>
          <p:cNvSpPr/>
          <p:nvPr/>
        </p:nvSpPr>
        <p:spPr>
          <a:xfrm>
            <a:off x="2855347" y="6418671"/>
            <a:ext cx="4403548" cy="5334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Arbeit mit dem Wörterbuch</a:t>
            </a:r>
          </a:p>
        </p:txBody>
      </p:sp>
      <p:sp>
        <p:nvSpPr>
          <p:cNvPr id="108" name="Shape 108"/>
          <p:cNvSpPr/>
          <p:nvPr/>
        </p:nvSpPr>
        <p:spPr>
          <a:xfrm rot="19500000">
            <a:off x="6810955" y="5638800"/>
            <a:ext cx="3475435" cy="533401"/>
          </a:xfrm>
          <a:prstGeom prst="rect">
            <a:avLst/>
          </a:prstGeom>
          <a:gradFill>
            <a:gsLst>
              <a:gs pos="0">
                <a:srgbClr val="FBFBFB"/>
              </a:gs>
              <a:gs pos="100000">
                <a:srgbClr val="63F3DE"/>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selbstständig</a:t>
            </a:r>
          </a:p>
        </p:txBody>
      </p:sp>
      <p:sp>
        <p:nvSpPr>
          <p:cNvPr id="109" name="Shape 109"/>
          <p:cNvSpPr/>
          <p:nvPr/>
        </p:nvSpPr>
        <p:spPr>
          <a:xfrm>
            <a:off x="1251712" y="2032000"/>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5/6</a:t>
            </a:r>
          </a:p>
        </p:txBody>
      </p:sp>
      <p:sp>
        <p:nvSpPr>
          <p:cNvPr id="110" name="Shape 110"/>
          <p:cNvSpPr/>
          <p:nvPr/>
        </p:nvSpPr>
        <p:spPr>
          <a:xfrm>
            <a:off x="1251712" y="3990147"/>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7/8</a:t>
            </a:r>
          </a:p>
        </p:txBody>
      </p:sp>
      <p:sp>
        <p:nvSpPr>
          <p:cNvPr id="111" name="Shape 111"/>
          <p:cNvSpPr/>
          <p:nvPr/>
        </p:nvSpPr>
        <p:spPr>
          <a:xfrm>
            <a:off x="1152855" y="5948295"/>
            <a:ext cx="806298"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9/10</a:t>
            </a:r>
          </a:p>
        </p:txBody>
      </p:sp>
      <p:sp>
        <p:nvSpPr>
          <p:cNvPr id="112" name="Shape 112"/>
          <p:cNvSpPr/>
          <p:nvPr/>
        </p:nvSpPr>
        <p:spPr>
          <a:xfrm>
            <a:off x="1053998" y="7906443"/>
            <a:ext cx="1004012"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11/12</a:t>
            </a:r>
          </a:p>
        </p:txBody>
      </p:sp>
      <p:sp>
        <p:nvSpPr>
          <p:cNvPr id="113" name="Shape 113"/>
          <p:cNvSpPr/>
          <p:nvPr/>
        </p:nvSpPr>
        <p:spPr>
          <a:xfrm>
            <a:off x="2855347" y="7906443"/>
            <a:ext cx="7112153" cy="533401"/>
          </a:xfrm>
          <a:prstGeom prst="rect">
            <a:avLst/>
          </a:prstGeom>
          <a:solidFill>
            <a:srgbClr val="63F3DE"/>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Bedeutung aus dem Wörterbuch auswählen</a:t>
            </a:r>
          </a:p>
        </p:txBody>
      </p:sp>
      <p:sp>
        <p:nvSpPr>
          <p:cNvPr id="114" name="Shape 114"/>
          <p:cNvSpPr/>
          <p:nvPr/>
        </p:nvSpPr>
        <p:spPr>
          <a:xfrm rot="19500000">
            <a:off x="7280330" y="7120681"/>
            <a:ext cx="3475436" cy="533401"/>
          </a:xfrm>
          <a:prstGeom prst="rect">
            <a:avLst/>
          </a:prstGeom>
          <a:gradFill>
            <a:gsLst>
              <a:gs pos="0">
                <a:srgbClr val="FBFBFB"/>
              </a:gs>
              <a:gs pos="100000">
                <a:srgbClr val="63F3DE"/>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selbstständig</a:t>
            </a:r>
          </a:p>
        </p:txBody>
      </p:sp>
      <p:pic>
        <p:nvPicPr>
          <p:cNvPr id="115" name="Bild 114"/>
          <p:cNvPicPr/>
          <p:nvPr/>
        </p:nvPicPr>
        <p:blipFill>
          <a:blip r:embed="rId2">
            <a:extLst/>
          </a:blip>
          <a:stretch>
            <a:fillRect/>
          </a:stretch>
        </p:blipFill>
        <p:spPr>
          <a:xfrm rot="5400000">
            <a:off x="8145045" y="4492368"/>
            <a:ext cx="7079462" cy="1091925"/>
          </a:xfrm>
          <a:prstGeom prst="rect">
            <a:avLst/>
          </a:prstGeom>
        </p:spPr>
      </p:pic>
      <p:sp>
        <p:nvSpPr>
          <p:cNvPr id="117" name="Shape 117"/>
          <p:cNvSpPr/>
          <p:nvPr/>
        </p:nvSpPr>
        <p:spPr>
          <a:xfrm rot="3900000">
            <a:off x="1193440" y="4870668"/>
            <a:ext cx="6905971" cy="787401"/>
          </a:xfrm>
          <a:prstGeom prst="rect">
            <a:avLst/>
          </a:prstGeom>
          <a:solidFill>
            <a:srgbClr val="4C5DE9"/>
          </a:solidFill>
          <a:ln w="12700">
            <a:solidFill/>
            <a:miter lim="400000"/>
          </a:ln>
          <a:extLst>
            <a:ext uri="{C572A759-6A51-4108-AA02-DFA0A04FC94B}">
              <ma14:wrappingTextBoxFlag xmlns:ma14="http://schemas.microsoft.com/office/mac/drawingml/2011/main" val="1"/>
            </a:ext>
          </a:extLst>
        </p:spPr>
        <p:txBody>
          <a:bodyPr lIns="0" tIns="0" rIns="0" bIns="0" anchor="ctr">
            <a:spAutoFit/>
          </a:bodyPr>
          <a:lstStyle>
            <a:lvl1pPr>
              <a:defRPr sz="4400" b="1">
                <a:solidFill>
                  <a:srgbClr val="FEFDFF"/>
                </a:solidFill>
                <a:latin typeface="Helvetica"/>
                <a:ea typeface="Helvetica"/>
                <a:cs typeface="Helvetica"/>
                <a:sym typeface="Helvetica"/>
              </a:defRPr>
            </a:lvl1pPr>
          </a:lstStyle>
          <a:p>
            <a:pPr lvl="0">
              <a:defRPr sz="1800" b="0">
                <a:solidFill>
                  <a:srgbClr val="000000"/>
                </a:solidFill>
              </a:defRPr>
            </a:pPr>
            <a:r>
              <a:rPr sz="4400" b="1">
                <a:solidFill>
                  <a:srgbClr val="FEFDFF"/>
                </a:solidFill>
              </a:rPr>
              <a:t>METHODENKOMPETENZ</a:t>
            </a:r>
          </a:p>
        </p:txBody>
      </p:sp>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1">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0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109">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10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iterate>
                                    <p:tmAbs val="0"/>
                                  </p:iterate>
                                  <p:childTnLst>
                                    <p:set>
                                      <p:cBhvr>
                                        <p:cTn id="18" fill="hold"/>
                                        <p:tgtEl>
                                          <p:spTgt spid="102">
                                            <p:bg/>
                                          </p:spTgt>
                                        </p:tgtEl>
                                        <p:attrNameLst>
                                          <p:attrName>style.visibility</p:attrName>
                                        </p:attrNameLst>
                                      </p:cBhvr>
                                      <p:to>
                                        <p:strVal val="visible"/>
                                      </p:to>
                                    </p:set>
                                  </p:childTnLst>
                                </p:cTn>
                              </p:par>
                              <p:par>
                                <p:cTn id="19" presetID="1" presetClass="entr" presetSubtype="0" fill="hold" grpId="3">
                                  <p:stCondLst>
                                    <p:cond delay="0"/>
                                  </p:stCondLst>
                                  <p:iterate>
                                    <p:tmAbs val="0"/>
                                  </p:iterate>
                                  <p:childTnLst>
                                    <p:set>
                                      <p:cBhvr>
                                        <p:cTn id="20" fill="hold"/>
                                        <p:tgtEl>
                                          <p:spTgt spid="10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4" nodeType="clickEffect">
                                  <p:stCondLst>
                                    <p:cond delay="0"/>
                                  </p:stCondLst>
                                  <p:iterate>
                                    <p:tmAbs val="0"/>
                                  </p:iterate>
                                  <p:childTnLst>
                                    <p:set>
                                      <p:cBhvr>
                                        <p:cTn id="24" fill="hold"/>
                                        <p:tgtEl>
                                          <p:spTgt spid="110">
                                            <p:bg/>
                                          </p:spTgt>
                                        </p:tgtEl>
                                        <p:attrNameLst>
                                          <p:attrName>style.visibility</p:attrName>
                                        </p:attrNameLst>
                                      </p:cBhvr>
                                      <p:to>
                                        <p:strVal val="visible"/>
                                      </p:to>
                                    </p:set>
                                  </p:childTnLst>
                                </p:cTn>
                              </p:par>
                              <p:par>
                                <p:cTn id="25" presetID="1" presetClass="entr" presetSubtype="0" fill="hold" grpId="4">
                                  <p:stCondLst>
                                    <p:cond delay="0"/>
                                  </p:stCondLst>
                                  <p:iterate>
                                    <p:tmAbs val="0"/>
                                  </p:iterate>
                                  <p:childTnLst>
                                    <p:set>
                                      <p:cBhvr>
                                        <p:cTn id="26" fill="hold"/>
                                        <p:tgtEl>
                                          <p:spTgt spid="1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5" nodeType="clickEffect">
                                  <p:stCondLst>
                                    <p:cond delay="0"/>
                                  </p:stCondLst>
                                  <p:iterate>
                                    <p:tmAbs val="0"/>
                                  </p:iterate>
                                  <p:childTnLst>
                                    <p:set>
                                      <p:cBhvr>
                                        <p:cTn id="30" fill="hold"/>
                                        <p:tgtEl>
                                          <p:spTgt spid="104">
                                            <p:bg/>
                                          </p:spTgt>
                                        </p:tgtEl>
                                        <p:attrNameLst>
                                          <p:attrName>style.visibility</p:attrName>
                                        </p:attrNameLst>
                                      </p:cBhvr>
                                      <p:to>
                                        <p:strVal val="visible"/>
                                      </p:to>
                                    </p:set>
                                  </p:childTnLst>
                                </p:cTn>
                              </p:par>
                              <p:par>
                                <p:cTn id="31" presetID="1" presetClass="entr" presetSubtype="0" fill="hold" grpId="5">
                                  <p:stCondLst>
                                    <p:cond delay="0"/>
                                  </p:stCondLst>
                                  <p:iterate>
                                    <p:tmAbs val="0"/>
                                  </p:iterate>
                                  <p:childTnLst>
                                    <p:set>
                                      <p:cBhvr>
                                        <p:cTn id="32" fill="hold"/>
                                        <p:tgtEl>
                                          <p:spTgt spid="10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6" nodeType="clickEffect">
                                  <p:stCondLst>
                                    <p:cond delay="0"/>
                                  </p:stCondLst>
                                  <p:iterate>
                                    <p:tmAbs val="0"/>
                                  </p:iterate>
                                  <p:childTnLst>
                                    <p:set>
                                      <p:cBhvr>
                                        <p:cTn id="36" fill="hold"/>
                                        <p:tgtEl>
                                          <p:spTgt spid="111">
                                            <p:bg/>
                                          </p:spTgt>
                                        </p:tgtEl>
                                        <p:attrNameLst>
                                          <p:attrName>style.visibility</p:attrName>
                                        </p:attrNameLst>
                                      </p:cBhvr>
                                      <p:to>
                                        <p:strVal val="visible"/>
                                      </p:to>
                                    </p:set>
                                  </p:childTnLst>
                                </p:cTn>
                              </p:par>
                              <p:par>
                                <p:cTn id="37" presetID="1" presetClass="entr" presetSubtype="0" fill="hold" grpId="6">
                                  <p:stCondLst>
                                    <p:cond delay="0"/>
                                  </p:stCondLst>
                                  <p:iterate>
                                    <p:tmAbs val="0"/>
                                  </p:iterate>
                                  <p:childTnLst>
                                    <p:set>
                                      <p:cBhvr>
                                        <p:cTn id="38" fill="hold"/>
                                        <p:tgtEl>
                                          <p:spTgt spid="11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7" nodeType="clickEffect">
                                  <p:stCondLst>
                                    <p:cond delay="0"/>
                                  </p:stCondLst>
                                  <p:iterate>
                                    <p:tmAbs val="0"/>
                                  </p:iterate>
                                  <p:childTnLst>
                                    <p:set>
                                      <p:cBhvr>
                                        <p:cTn id="42" fill="hold"/>
                                        <p:tgtEl>
                                          <p:spTgt spid="106">
                                            <p:bg/>
                                          </p:spTgt>
                                        </p:tgtEl>
                                        <p:attrNameLst>
                                          <p:attrName>style.visibility</p:attrName>
                                        </p:attrNameLst>
                                      </p:cBhvr>
                                      <p:to>
                                        <p:strVal val="visible"/>
                                      </p:to>
                                    </p:set>
                                  </p:childTnLst>
                                </p:cTn>
                              </p:par>
                              <p:par>
                                <p:cTn id="43" presetID="1" presetClass="entr" presetSubtype="0" fill="hold" grpId="7">
                                  <p:stCondLst>
                                    <p:cond delay="0"/>
                                  </p:stCondLst>
                                  <p:iterate>
                                    <p:tmAbs val="0"/>
                                  </p:iterate>
                                  <p:childTnLst>
                                    <p:set>
                                      <p:cBhvr>
                                        <p:cTn id="44" fill="hold"/>
                                        <p:tgtEl>
                                          <p:spTgt spid="10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8" nodeType="clickEffect">
                                  <p:stCondLst>
                                    <p:cond delay="0"/>
                                  </p:stCondLst>
                                  <p:iterate>
                                    <p:tmAbs val="0"/>
                                  </p:iterate>
                                  <p:childTnLst>
                                    <p:set>
                                      <p:cBhvr>
                                        <p:cTn id="48" fill="hold"/>
                                        <p:tgtEl>
                                          <p:spTgt spid="107">
                                            <p:bg/>
                                          </p:spTgt>
                                        </p:tgtEl>
                                        <p:attrNameLst>
                                          <p:attrName>style.visibility</p:attrName>
                                        </p:attrNameLst>
                                      </p:cBhvr>
                                      <p:to>
                                        <p:strVal val="visible"/>
                                      </p:to>
                                    </p:set>
                                  </p:childTnLst>
                                </p:cTn>
                              </p:par>
                              <p:par>
                                <p:cTn id="49" presetID="1" presetClass="entr" presetSubtype="0" fill="hold" grpId="8">
                                  <p:stCondLst>
                                    <p:cond delay="0"/>
                                  </p:stCondLst>
                                  <p:iterate>
                                    <p:tmAbs val="0"/>
                                  </p:iterate>
                                  <p:childTnLst>
                                    <p:set>
                                      <p:cBhvr>
                                        <p:cTn id="50" fill="hold"/>
                                        <p:tgtEl>
                                          <p:spTgt spid="107">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9" nodeType="clickEffect">
                                  <p:stCondLst>
                                    <p:cond delay="0"/>
                                  </p:stCondLst>
                                  <p:iterate>
                                    <p:tmAbs val="0"/>
                                  </p:iterate>
                                  <p:childTnLst>
                                    <p:set>
                                      <p:cBhvr>
                                        <p:cTn id="54" fill="hold"/>
                                        <p:tgtEl>
                                          <p:spTgt spid="112">
                                            <p:bg/>
                                          </p:spTgt>
                                        </p:tgtEl>
                                        <p:attrNameLst>
                                          <p:attrName>style.visibility</p:attrName>
                                        </p:attrNameLst>
                                      </p:cBhvr>
                                      <p:to>
                                        <p:strVal val="visible"/>
                                      </p:to>
                                    </p:set>
                                  </p:childTnLst>
                                </p:cTn>
                              </p:par>
                              <p:par>
                                <p:cTn id="55" presetID="1" presetClass="entr" presetSubtype="0" fill="hold" grpId="9">
                                  <p:stCondLst>
                                    <p:cond delay="0"/>
                                  </p:stCondLst>
                                  <p:iterate>
                                    <p:tmAbs val="0"/>
                                  </p:iterate>
                                  <p:childTnLst>
                                    <p:set>
                                      <p:cBhvr>
                                        <p:cTn id="56" fill="hold"/>
                                        <p:tgtEl>
                                          <p:spTgt spid="112">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0" nodeType="clickEffect">
                                  <p:stCondLst>
                                    <p:cond delay="0"/>
                                  </p:stCondLst>
                                  <p:iterate>
                                    <p:tmAbs val="0"/>
                                  </p:iterate>
                                  <p:childTnLst>
                                    <p:set>
                                      <p:cBhvr>
                                        <p:cTn id="60" fill="hold"/>
                                        <p:tgtEl>
                                          <p:spTgt spid="113">
                                            <p:bg/>
                                          </p:spTgt>
                                        </p:tgtEl>
                                        <p:attrNameLst>
                                          <p:attrName>style.visibility</p:attrName>
                                        </p:attrNameLst>
                                      </p:cBhvr>
                                      <p:to>
                                        <p:strVal val="visible"/>
                                      </p:to>
                                    </p:set>
                                  </p:childTnLst>
                                </p:cTn>
                              </p:par>
                              <p:par>
                                <p:cTn id="61" presetID="1" presetClass="entr" presetSubtype="0" fill="hold" grpId="10">
                                  <p:stCondLst>
                                    <p:cond delay="0"/>
                                  </p:stCondLst>
                                  <p:iterate>
                                    <p:tmAbs val="0"/>
                                  </p:iterate>
                                  <p:childTnLst>
                                    <p:set>
                                      <p:cBhvr>
                                        <p:cTn id="62" fill="hold"/>
                                        <p:tgtEl>
                                          <p:spTgt spid="113">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1" nodeType="clickEffect">
                                  <p:stCondLst>
                                    <p:cond delay="0"/>
                                  </p:stCondLst>
                                  <p:iterate>
                                    <p:tmAbs val="0"/>
                                  </p:iterate>
                                  <p:childTnLst>
                                    <p:set>
                                      <p:cBhvr>
                                        <p:cTn id="66" fill="hold"/>
                                        <p:tgtEl>
                                          <p:spTgt spid="103">
                                            <p:bg/>
                                          </p:spTgt>
                                        </p:tgtEl>
                                        <p:attrNameLst>
                                          <p:attrName>style.visibility</p:attrName>
                                        </p:attrNameLst>
                                      </p:cBhvr>
                                      <p:to>
                                        <p:strVal val="visible"/>
                                      </p:to>
                                    </p:set>
                                  </p:childTnLst>
                                </p:cTn>
                              </p:par>
                              <p:par>
                                <p:cTn id="67" presetID="1" presetClass="entr" presetSubtype="0" fill="hold" grpId="11">
                                  <p:stCondLst>
                                    <p:cond delay="0"/>
                                  </p:stCondLst>
                                  <p:iterate>
                                    <p:tmAbs val="0"/>
                                  </p:iterate>
                                  <p:childTnLst>
                                    <p:set>
                                      <p:cBhvr>
                                        <p:cTn id="68" fill="hold"/>
                                        <p:tgtEl>
                                          <p:spTgt spid="103">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2" nodeType="clickEffect">
                                  <p:stCondLst>
                                    <p:cond delay="0"/>
                                  </p:stCondLst>
                                  <p:iterate>
                                    <p:tmAbs val="0"/>
                                  </p:iterate>
                                  <p:childTnLst>
                                    <p:set>
                                      <p:cBhvr>
                                        <p:cTn id="72" fill="hold"/>
                                        <p:tgtEl>
                                          <p:spTgt spid="105">
                                            <p:bg/>
                                          </p:spTgt>
                                        </p:tgtEl>
                                        <p:attrNameLst>
                                          <p:attrName>style.visibility</p:attrName>
                                        </p:attrNameLst>
                                      </p:cBhvr>
                                      <p:to>
                                        <p:strVal val="visible"/>
                                      </p:to>
                                    </p:set>
                                  </p:childTnLst>
                                </p:cTn>
                              </p:par>
                              <p:par>
                                <p:cTn id="73" presetID="1" presetClass="entr" presetSubtype="0" fill="hold" grpId="12">
                                  <p:stCondLst>
                                    <p:cond delay="0"/>
                                  </p:stCondLst>
                                  <p:iterate>
                                    <p:tmAbs val="0"/>
                                  </p:iterate>
                                  <p:childTnLst>
                                    <p:set>
                                      <p:cBhvr>
                                        <p:cTn id="74" fill="hold"/>
                                        <p:tgtEl>
                                          <p:spTgt spid="105">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3" nodeType="clickEffect">
                                  <p:stCondLst>
                                    <p:cond delay="0"/>
                                  </p:stCondLst>
                                  <p:iterate>
                                    <p:tmAbs val="0"/>
                                  </p:iterate>
                                  <p:childTnLst>
                                    <p:set>
                                      <p:cBhvr>
                                        <p:cTn id="78" fill="hold"/>
                                        <p:tgtEl>
                                          <p:spTgt spid="108">
                                            <p:bg/>
                                          </p:spTgt>
                                        </p:tgtEl>
                                        <p:attrNameLst>
                                          <p:attrName>style.visibility</p:attrName>
                                        </p:attrNameLst>
                                      </p:cBhvr>
                                      <p:to>
                                        <p:strVal val="visible"/>
                                      </p:to>
                                    </p:set>
                                  </p:childTnLst>
                                </p:cTn>
                              </p:par>
                              <p:par>
                                <p:cTn id="79" presetID="1" presetClass="entr" presetSubtype="0" fill="hold" grpId="13">
                                  <p:stCondLst>
                                    <p:cond delay="0"/>
                                  </p:stCondLst>
                                  <p:iterate>
                                    <p:tmAbs val="0"/>
                                  </p:iterate>
                                  <p:childTnLst>
                                    <p:set>
                                      <p:cBhvr>
                                        <p:cTn id="80" fill="hold"/>
                                        <p:tgtEl>
                                          <p:spTgt spid="108">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14" nodeType="clickEffect">
                                  <p:stCondLst>
                                    <p:cond delay="0"/>
                                  </p:stCondLst>
                                  <p:iterate>
                                    <p:tmAbs val="0"/>
                                  </p:iterate>
                                  <p:childTnLst>
                                    <p:set>
                                      <p:cBhvr>
                                        <p:cTn id="84" fill="hold"/>
                                        <p:tgtEl>
                                          <p:spTgt spid="114">
                                            <p:bg/>
                                          </p:spTgt>
                                        </p:tgtEl>
                                        <p:attrNameLst>
                                          <p:attrName>style.visibility</p:attrName>
                                        </p:attrNameLst>
                                      </p:cBhvr>
                                      <p:to>
                                        <p:strVal val="visible"/>
                                      </p:to>
                                    </p:set>
                                  </p:childTnLst>
                                </p:cTn>
                              </p:par>
                              <p:par>
                                <p:cTn id="85" presetID="1" presetClass="entr" presetSubtype="0" fill="hold" grpId="14">
                                  <p:stCondLst>
                                    <p:cond delay="0"/>
                                  </p:stCondLst>
                                  <p:iterate>
                                    <p:tmAbs val="0"/>
                                  </p:iterate>
                                  <p:childTnLst>
                                    <p:set>
                                      <p:cBhvr>
                                        <p:cTn id="86" fill="hold"/>
                                        <p:tgtEl>
                                          <p:spTgt spid="114">
                                            <p:txEl>
                                              <p:pRg st="0" end="0"/>
                                            </p:txEl>
                                          </p:spTgt>
                                        </p:tgtEl>
                                        <p:attrNameLst>
                                          <p:attrName>style.visibility</p:attrName>
                                        </p:attrNameLst>
                                      </p:cBhvr>
                                      <p:to>
                                        <p:strVal val="visible"/>
                                      </p:to>
                                    </p:set>
                                  </p:childTnLst>
                                </p:cTn>
                              </p:par>
                            </p:childTnLst>
                          </p:cTn>
                        </p:par>
                        <p:par>
                          <p:cTn id="87" fill="hold">
                            <p:stCondLst>
                              <p:cond delay="0"/>
                            </p:stCondLst>
                            <p:childTnLst>
                              <p:par>
                                <p:cTn id="88" presetID="1" presetClass="entr" presetSubtype="0" fill="hold" grpId="15" nodeType="afterEffect">
                                  <p:stCondLst>
                                    <p:cond delay="0"/>
                                  </p:stCondLst>
                                  <p:iterate>
                                    <p:tmAbs val="0"/>
                                  </p:iterate>
                                  <p:childTnLst>
                                    <p:set>
                                      <p:cBhvr>
                                        <p:cTn id="89" fill="hold"/>
                                        <p:tgtEl>
                                          <p:spTgt spid="115"/>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16" nodeType="clickEffect">
                                  <p:stCondLst>
                                    <p:cond delay="0"/>
                                  </p:stCondLst>
                                  <p:iterate>
                                    <p:tmAbs val="0"/>
                                  </p:iterate>
                                  <p:childTnLst>
                                    <p:set>
                                      <p:cBhvr>
                                        <p:cTn id="93" fill="hold"/>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1" build="p" bldLvl="5" animBg="1" advAuto="0"/>
      <p:bldP spid="102" grpId="3" build="p" bldLvl="5" animBg="1" advAuto="0"/>
      <p:bldP spid="103" grpId="11" build="p" bldLvl="5" animBg="1" advAuto="0"/>
      <p:bldP spid="104" grpId="5" build="p" bldLvl="5" animBg="1" advAuto="0"/>
      <p:bldP spid="105" grpId="12" build="p" bldLvl="5" animBg="1" advAuto="0"/>
      <p:bldP spid="106" grpId="7" build="p" bldLvl="5" animBg="1" advAuto="0"/>
      <p:bldP spid="107" grpId="8" build="p" bldLvl="5" animBg="1" advAuto="0"/>
      <p:bldP spid="108" grpId="13" build="p" bldLvl="5" animBg="1" advAuto="0"/>
      <p:bldP spid="109" grpId="2" build="p" bldLvl="5" animBg="1" advAuto="0"/>
      <p:bldP spid="110" grpId="4" build="p" bldLvl="5" animBg="1" advAuto="0"/>
      <p:bldP spid="111" grpId="6" build="p" bldLvl="5" animBg="1" advAuto="0"/>
      <p:bldP spid="112" grpId="9" build="p" bldLvl="5" animBg="1" advAuto="0"/>
      <p:bldP spid="113" grpId="10" build="p" bldLvl="5" animBg="1" advAuto="0"/>
      <p:bldP spid="114" grpId="14" build="p" bldLvl="5" animBg="1" advAuto="0"/>
      <p:bldP spid="115" grpId="15" animBg="1" advAuto="0"/>
      <p:bldP spid="117" grpId="16"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5387086" y="8985249"/>
            <a:ext cx="2230629" cy="4191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Texte und Literatur</a:t>
            </a:r>
          </a:p>
        </p:txBody>
      </p:sp>
      <p:sp>
        <p:nvSpPr>
          <p:cNvPr id="120" name="Shape 120"/>
          <p:cNvSpPr/>
          <p:nvPr/>
        </p:nvSpPr>
        <p:spPr>
          <a:xfrm>
            <a:off x="4674914" y="457200"/>
            <a:ext cx="3654972" cy="723901"/>
          </a:xfrm>
          <a:prstGeom prst="rect">
            <a:avLst/>
          </a:prstGeom>
          <a:solidFill>
            <a:srgbClr val="FA7FE9"/>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b="1">
                <a:solidFill>
                  <a:srgbClr val="FEFDFF"/>
                </a:solidFill>
                <a:latin typeface="Helvetica"/>
                <a:ea typeface="Helvetica"/>
                <a:cs typeface="Helvetica"/>
                <a:sym typeface="Helvetica"/>
              </a:defRPr>
            </a:lvl1pPr>
          </a:lstStyle>
          <a:p>
            <a:pPr lvl="0">
              <a:defRPr sz="1800" b="0">
                <a:solidFill>
                  <a:srgbClr val="000000"/>
                </a:solidFill>
              </a:defRPr>
            </a:pPr>
            <a:r>
              <a:rPr sz="4000" b="1">
                <a:solidFill>
                  <a:srgbClr val="FEFDFF"/>
                </a:solidFill>
              </a:rPr>
              <a:t>Strukturierung</a:t>
            </a:r>
          </a:p>
        </p:txBody>
      </p:sp>
      <p:sp>
        <p:nvSpPr>
          <p:cNvPr id="121" name="Shape 121"/>
          <p:cNvSpPr/>
          <p:nvPr/>
        </p:nvSpPr>
        <p:spPr>
          <a:xfrm>
            <a:off x="2492637" y="1528647"/>
            <a:ext cx="4797909"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Textmerkmale herausarbeiten</a:t>
            </a:r>
          </a:p>
        </p:txBody>
      </p:sp>
      <p:sp>
        <p:nvSpPr>
          <p:cNvPr id="122" name="Shape 122"/>
          <p:cNvSpPr/>
          <p:nvPr/>
        </p:nvSpPr>
        <p:spPr>
          <a:xfrm>
            <a:off x="2492637" y="2294472"/>
            <a:ext cx="5819548"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Aufbau in Grundzügen beschreiben</a:t>
            </a:r>
          </a:p>
        </p:txBody>
      </p:sp>
      <p:sp>
        <p:nvSpPr>
          <p:cNvPr id="123" name="Shape 123"/>
          <p:cNvSpPr/>
          <p:nvPr/>
        </p:nvSpPr>
        <p:spPr>
          <a:xfrm>
            <a:off x="2492637" y="3568058"/>
            <a:ext cx="7867092"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sprachlich-formale Textmerkmale herausarbeiten</a:t>
            </a:r>
          </a:p>
        </p:txBody>
      </p:sp>
      <p:sp>
        <p:nvSpPr>
          <p:cNvPr id="124" name="Shape 124"/>
          <p:cNvSpPr/>
          <p:nvPr/>
        </p:nvSpPr>
        <p:spPr>
          <a:xfrm>
            <a:off x="2492637" y="4343400"/>
            <a:ext cx="6378551"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Füllungsmöglichkeiten eines Satzglieds</a:t>
            </a:r>
          </a:p>
        </p:txBody>
      </p:sp>
      <p:sp>
        <p:nvSpPr>
          <p:cNvPr id="125" name="Shape 125"/>
          <p:cNvSpPr/>
          <p:nvPr/>
        </p:nvSpPr>
        <p:spPr>
          <a:xfrm>
            <a:off x="2498683" y="5636686"/>
            <a:ext cx="7861047"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sprachlich-stilistische Gestaltung herausarbeiten</a:t>
            </a:r>
          </a:p>
        </p:txBody>
      </p:sp>
      <p:sp>
        <p:nvSpPr>
          <p:cNvPr id="126" name="Shape 126"/>
          <p:cNvSpPr/>
          <p:nvPr/>
        </p:nvSpPr>
        <p:spPr>
          <a:xfrm>
            <a:off x="2498683" y="6409037"/>
            <a:ext cx="6655918"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deutsche Übersetzungen miteinbeziehen</a:t>
            </a:r>
          </a:p>
        </p:txBody>
      </p:sp>
      <p:sp>
        <p:nvSpPr>
          <p:cNvPr id="127" name="Shape 127"/>
          <p:cNvSpPr/>
          <p:nvPr/>
        </p:nvSpPr>
        <p:spPr>
          <a:xfrm>
            <a:off x="1251712" y="2032000"/>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5/6</a:t>
            </a:r>
          </a:p>
        </p:txBody>
      </p:sp>
      <p:sp>
        <p:nvSpPr>
          <p:cNvPr id="128" name="Shape 128"/>
          <p:cNvSpPr/>
          <p:nvPr/>
        </p:nvSpPr>
        <p:spPr>
          <a:xfrm>
            <a:off x="1251712" y="3953819"/>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7/8</a:t>
            </a:r>
          </a:p>
        </p:txBody>
      </p:sp>
      <p:sp>
        <p:nvSpPr>
          <p:cNvPr id="129" name="Shape 129"/>
          <p:cNvSpPr/>
          <p:nvPr/>
        </p:nvSpPr>
        <p:spPr>
          <a:xfrm>
            <a:off x="1152855" y="5875637"/>
            <a:ext cx="806298"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9/10</a:t>
            </a:r>
          </a:p>
        </p:txBody>
      </p:sp>
      <p:sp>
        <p:nvSpPr>
          <p:cNvPr id="130" name="Shape 130"/>
          <p:cNvSpPr/>
          <p:nvPr/>
        </p:nvSpPr>
        <p:spPr>
          <a:xfrm>
            <a:off x="1053998" y="7797456"/>
            <a:ext cx="1004012"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11/12</a:t>
            </a:r>
          </a:p>
        </p:txBody>
      </p:sp>
      <p:sp>
        <p:nvSpPr>
          <p:cNvPr id="131" name="Shape 131"/>
          <p:cNvSpPr/>
          <p:nvPr/>
        </p:nvSpPr>
        <p:spPr>
          <a:xfrm>
            <a:off x="2498682" y="7797456"/>
            <a:ext cx="5945075" cy="533401"/>
          </a:xfrm>
          <a:prstGeom prst="rect">
            <a:avLst/>
          </a:prstGeom>
          <a:solidFill>
            <a:srgbClr val="FA7FE9"/>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in umfangreichen Werken orientieren</a:t>
            </a:r>
          </a:p>
        </p:txBody>
      </p:sp>
      <p:pic>
        <p:nvPicPr>
          <p:cNvPr id="132" name="Bild 131"/>
          <p:cNvPicPr/>
          <p:nvPr/>
        </p:nvPicPr>
        <p:blipFill>
          <a:blip r:embed="rId2">
            <a:extLst/>
          </a:blip>
          <a:stretch>
            <a:fillRect/>
          </a:stretch>
        </p:blipFill>
        <p:spPr>
          <a:xfrm rot="5400000">
            <a:off x="7483798" y="4510563"/>
            <a:ext cx="7055756" cy="1091925"/>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0">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2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127">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12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iterate>
                                    <p:tmAbs val="0"/>
                                  </p:iterate>
                                  <p:childTnLst>
                                    <p:set>
                                      <p:cBhvr>
                                        <p:cTn id="18" fill="hold"/>
                                        <p:tgtEl>
                                          <p:spTgt spid="121">
                                            <p:bg/>
                                          </p:spTgt>
                                        </p:tgtEl>
                                        <p:attrNameLst>
                                          <p:attrName>style.visibility</p:attrName>
                                        </p:attrNameLst>
                                      </p:cBhvr>
                                      <p:to>
                                        <p:strVal val="visible"/>
                                      </p:to>
                                    </p:set>
                                  </p:childTnLst>
                                </p:cTn>
                              </p:par>
                              <p:par>
                                <p:cTn id="19" presetID="1" presetClass="entr" presetSubtype="0" fill="hold" grpId="3">
                                  <p:stCondLst>
                                    <p:cond delay="0"/>
                                  </p:stCondLst>
                                  <p:iterate>
                                    <p:tmAbs val="0"/>
                                  </p:iterate>
                                  <p:childTnLst>
                                    <p:set>
                                      <p:cBhvr>
                                        <p:cTn id="20" fill="hold"/>
                                        <p:tgtEl>
                                          <p:spTgt spid="12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4" nodeType="clickEffect">
                                  <p:stCondLst>
                                    <p:cond delay="0"/>
                                  </p:stCondLst>
                                  <p:iterate>
                                    <p:tmAbs val="0"/>
                                  </p:iterate>
                                  <p:childTnLst>
                                    <p:set>
                                      <p:cBhvr>
                                        <p:cTn id="24" fill="hold"/>
                                        <p:tgtEl>
                                          <p:spTgt spid="122">
                                            <p:bg/>
                                          </p:spTgt>
                                        </p:tgtEl>
                                        <p:attrNameLst>
                                          <p:attrName>style.visibility</p:attrName>
                                        </p:attrNameLst>
                                      </p:cBhvr>
                                      <p:to>
                                        <p:strVal val="visible"/>
                                      </p:to>
                                    </p:set>
                                  </p:childTnLst>
                                </p:cTn>
                              </p:par>
                              <p:par>
                                <p:cTn id="25" presetID="1" presetClass="entr" presetSubtype="0" fill="hold" grpId="4">
                                  <p:stCondLst>
                                    <p:cond delay="0"/>
                                  </p:stCondLst>
                                  <p:iterate>
                                    <p:tmAbs val="0"/>
                                  </p:iterate>
                                  <p:childTnLst>
                                    <p:set>
                                      <p:cBhvr>
                                        <p:cTn id="26" fill="hold"/>
                                        <p:tgtEl>
                                          <p:spTgt spid="1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5" nodeType="clickEffect">
                                  <p:stCondLst>
                                    <p:cond delay="0"/>
                                  </p:stCondLst>
                                  <p:iterate>
                                    <p:tmAbs val="0"/>
                                  </p:iterate>
                                  <p:childTnLst>
                                    <p:set>
                                      <p:cBhvr>
                                        <p:cTn id="30" fill="hold"/>
                                        <p:tgtEl>
                                          <p:spTgt spid="128">
                                            <p:bg/>
                                          </p:spTgt>
                                        </p:tgtEl>
                                        <p:attrNameLst>
                                          <p:attrName>style.visibility</p:attrName>
                                        </p:attrNameLst>
                                      </p:cBhvr>
                                      <p:to>
                                        <p:strVal val="visible"/>
                                      </p:to>
                                    </p:set>
                                  </p:childTnLst>
                                </p:cTn>
                              </p:par>
                              <p:par>
                                <p:cTn id="31" presetID="1" presetClass="entr" presetSubtype="0" fill="hold" grpId="5">
                                  <p:stCondLst>
                                    <p:cond delay="0"/>
                                  </p:stCondLst>
                                  <p:iterate>
                                    <p:tmAbs val="0"/>
                                  </p:iterate>
                                  <p:childTnLst>
                                    <p:set>
                                      <p:cBhvr>
                                        <p:cTn id="32" fill="hold"/>
                                        <p:tgtEl>
                                          <p:spTgt spid="128">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6" nodeType="clickEffect">
                                  <p:stCondLst>
                                    <p:cond delay="0"/>
                                  </p:stCondLst>
                                  <p:iterate>
                                    <p:tmAbs val="0"/>
                                  </p:iterate>
                                  <p:childTnLst>
                                    <p:set>
                                      <p:cBhvr>
                                        <p:cTn id="36" fill="hold"/>
                                        <p:tgtEl>
                                          <p:spTgt spid="123">
                                            <p:bg/>
                                          </p:spTgt>
                                        </p:tgtEl>
                                        <p:attrNameLst>
                                          <p:attrName>style.visibility</p:attrName>
                                        </p:attrNameLst>
                                      </p:cBhvr>
                                      <p:to>
                                        <p:strVal val="visible"/>
                                      </p:to>
                                    </p:set>
                                  </p:childTnLst>
                                </p:cTn>
                              </p:par>
                              <p:par>
                                <p:cTn id="37" presetID="1" presetClass="entr" presetSubtype="0" fill="hold" grpId="6">
                                  <p:stCondLst>
                                    <p:cond delay="0"/>
                                  </p:stCondLst>
                                  <p:iterate>
                                    <p:tmAbs val="0"/>
                                  </p:iterate>
                                  <p:childTnLst>
                                    <p:set>
                                      <p:cBhvr>
                                        <p:cTn id="38" fill="hold"/>
                                        <p:tgtEl>
                                          <p:spTgt spid="12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7" nodeType="clickEffect">
                                  <p:stCondLst>
                                    <p:cond delay="0"/>
                                  </p:stCondLst>
                                  <p:iterate>
                                    <p:tmAbs val="0"/>
                                  </p:iterate>
                                  <p:childTnLst>
                                    <p:set>
                                      <p:cBhvr>
                                        <p:cTn id="42" fill="hold"/>
                                        <p:tgtEl>
                                          <p:spTgt spid="124">
                                            <p:bg/>
                                          </p:spTgt>
                                        </p:tgtEl>
                                        <p:attrNameLst>
                                          <p:attrName>style.visibility</p:attrName>
                                        </p:attrNameLst>
                                      </p:cBhvr>
                                      <p:to>
                                        <p:strVal val="visible"/>
                                      </p:to>
                                    </p:set>
                                  </p:childTnLst>
                                </p:cTn>
                              </p:par>
                              <p:par>
                                <p:cTn id="43" presetID="1" presetClass="entr" presetSubtype="0" fill="hold" grpId="7">
                                  <p:stCondLst>
                                    <p:cond delay="0"/>
                                  </p:stCondLst>
                                  <p:iterate>
                                    <p:tmAbs val="0"/>
                                  </p:iterate>
                                  <p:childTnLst>
                                    <p:set>
                                      <p:cBhvr>
                                        <p:cTn id="44" fill="hold"/>
                                        <p:tgtEl>
                                          <p:spTgt spid="124">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8" nodeType="clickEffect">
                                  <p:stCondLst>
                                    <p:cond delay="0"/>
                                  </p:stCondLst>
                                  <p:iterate>
                                    <p:tmAbs val="0"/>
                                  </p:iterate>
                                  <p:childTnLst>
                                    <p:set>
                                      <p:cBhvr>
                                        <p:cTn id="48" fill="hold"/>
                                        <p:tgtEl>
                                          <p:spTgt spid="129">
                                            <p:bg/>
                                          </p:spTgt>
                                        </p:tgtEl>
                                        <p:attrNameLst>
                                          <p:attrName>style.visibility</p:attrName>
                                        </p:attrNameLst>
                                      </p:cBhvr>
                                      <p:to>
                                        <p:strVal val="visible"/>
                                      </p:to>
                                    </p:set>
                                  </p:childTnLst>
                                </p:cTn>
                              </p:par>
                              <p:par>
                                <p:cTn id="49" presetID="1" presetClass="entr" presetSubtype="0" fill="hold" grpId="8">
                                  <p:stCondLst>
                                    <p:cond delay="0"/>
                                  </p:stCondLst>
                                  <p:iterate>
                                    <p:tmAbs val="0"/>
                                  </p:iterate>
                                  <p:childTnLst>
                                    <p:set>
                                      <p:cBhvr>
                                        <p:cTn id="50" fill="hold"/>
                                        <p:tgtEl>
                                          <p:spTgt spid="129">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9" nodeType="clickEffect">
                                  <p:stCondLst>
                                    <p:cond delay="0"/>
                                  </p:stCondLst>
                                  <p:iterate>
                                    <p:tmAbs val="0"/>
                                  </p:iterate>
                                  <p:childTnLst>
                                    <p:set>
                                      <p:cBhvr>
                                        <p:cTn id="54" fill="hold"/>
                                        <p:tgtEl>
                                          <p:spTgt spid="125">
                                            <p:bg/>
                                          </p:spTgt>
                                        </p:tgtEl>
                                        <p:attrNameLst>
                                          <p:attrName>style.visibility</p:attrName>
                                        </p:attrNameLst>
                                      </p:cBhvr>
                                      <p:to>
                                        <p:strVal val="visible"/>
                                      </p:to>
                                    </p:set>
                                  </p:childTnLst>
                                </p:cTn>
                              </p:par>
                              <p:par>
                                <p:cTn id="55" presetID="1" presetClass="entr" presetSubtype="0" fill="hold" grpId="9">
                                  <p:stCondLst>
                                    <p:cond delay="0"/>
                                  </p:stCondLst>
                                  <p:iterate>
                                    <p:tmAbs val="0"/>
                                  </p:iterate>
                                  <p:childTnLst>
                                    <p:set>
                                      <p:cBhvr>
                                        <p:cTn id="56" fill="hold"/>
                                        <p:tgtEl>
                                          <p:spTgt spid="125">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0" nodeType="clickEffect">
                                  <p:stCondLst>
                                    <p:cond delay="0"/>
                                  </p:stCondLst>
                                  <p:iterate>
                                    <p:tmAbs val="0"/>
                                  </p:iterate>
                                  <p:childTnLst>
                                    <p:set>
                                      <p:cBhvr>
                                        <p:cTn id="60" fill="hold"/>
                                        <p:tgtEl>
                                          <p:spTgt spid="126">
                                            <p:bg/>
                                          </p:spTgt>
                                        </p:tgtEl>
                                        <p:attrNameLst>
                                          <p:attrName>style.visibility</p:attrName>
                                        </p:attrNameLst>
                                      </p:cBhvr>
                                      <p:to>
                                        <p:strVal val="visible"/>
                                      </p:to>
                                    </p:set>
                                  </p:childTnLst>
                                </p:cTn>
                              </p:par>
                              <p:par>
                                <p:cTn id="61" presetID="1" presetClass="entr" presetSubtype="0" fill="hold" grpId="10">
                                  <p:stCondLst>
                                    <p:cond delay="0"/>
                                  </p:stCondLst>
                                  <p:iterate>
                                    <p:tmAbs val="0"/>
                                  </p:iterate>
                                  <p:childTnLst>
                                    <p:set>
                                      <p:cBhvr>
                                        <p:cTn id="62" fill="hold"/>
                                        <p:tgtEl>
                                          <p:spTgt spid="126">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1" nodeType="clickEffect">
                                  <p:stCondLst>
                                    <p:cond delay="0"/>
                                  </p:stCondLst>
                                  <p:iterate>
                                    <p:tmAbs val="0"/>
                                  </p:iterate>
                                  <p:childTnLst>
                                    <p:set>
                                      <p:cBhvr>
                                        <p:cTn id="66" fill="hold"/>
                                        <p:tgtEl>
                                          <p:spTgt spid="130">
                                            <p:bg/>
                                          </p:spTgt>
                                        </p:tgtEl>
                                        <p:attrNameLst>
                                          <p:attrName>style.visibility</p:attrName>
                                        </p:attrNameLst>
                                      </p:cBhvr>
                                      <p:to>
                                        <p:strVal val="visible"/>
                                      </p:to>
                                    </p:set>
                                  </p:childTnLst>
                                </p:cTn>
                              </p:par>
                              <p:par>
                                <p:cTn id="67" presetID="1" presetClass="entr" presetSubtype="0" fill="hold" grpId="11">
                                  <p:stCondLst>
                                    <p:cond delay="0"/>
                                  </p:stCondLst>
                                  <p:iterate>
                                    <p:tmAbs val="0"/>
                                  </p:iterate>
                                  <p:childTnLst>
                                    <p:set>
                                      <p:cBhvr>
                                        <p:cTn id="68" fill="hold"/>
                                        <p:tgtEl>
                                          <p:spTgt spid="130">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2" nodeType="clickEffect">
                                  <p:stCondLst>
                                    <p:cond delay="0"/>
                                  </p:stCondLst>
                                  <p:iterate>
                                    <p:tmAbs val="0"/>
                                  </p:iterate>
                                  <p:childTnLst>
                                    <p:set>
                                      <p:cBhvr>
                                        <p:cTn id="72" fill="hold"/>
                                        <p:tgtEl>
                                          <p:spTgt spid="131">
                                            <p:bg/>
                                          </p:spTgt>
                                        </p:tgtEl>
                                        <p:attrNameLst>
                                          <p:attrName>style.visibility</p:attrName>
                                        </p:attrNameLst>
                                      </p:cBhvr>
                                      <p:to>
                                        <p:strVal val="visible"/>
                                      </p:to>
                                    </p:set>
                                  </p:childTnLst>
                                </p:cTn>
                              </p:par>
                              <p:par>
                                <p:cTn id="73" presetID="1" presetClass="entr" presetSubtype="0" fill="hold" grpId="12">
                                  <p:stCondLst>
                                    <p:cond delay="0"/>
                                  </p:stCondLst>
                                  <p:iterate>
                                    <p:tmAbs val="0"/>
                                  </p:iterate>
                                  <p:childTnLst>
                                    <p:set>
                                      <p:cBhvr>
                                        <p:cTn id="74" fill="hold"/>
                                        <p:tgtEl>
                                          <p:spTgt spid="131">
                                            <p:txEl>
                                              <p:pRg st="0" end="0"/>
                                            </p:txEl>
                                          </p:spTgt>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13" nodeType="afterEffect">
                                  <p:stCondLst>
                                    <p:cond delay="0"/>
                                  </p:stCondLst>
                                  <p:iterate>
                                    <p:tmAbs val="0"/>
                                  </p:iterate>
                                  <p:childTnLst>
                                    <p:set>
                                      <p:cBhvr>
                                        <p:cTn id="77" fill="hold"/>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1" build="p" bldLvl="5" animBg="1" advAuto="0"/>
      <p:bldP spid="121" grpId="3" build="p" bldLvl="5" animBg="1" advAuto="0"/>
      <p:bldP spid="122" grpId="4" build="p" bldLvl="5" animBg="1" advAuto="0"/>
      <p:bldP spid="123" grpId="6" build="p" bldLvl="5" animBg="1" advAuto="0"/>
      <p:bldP spid="124" grpId="7" build="p" bldLvl="5" animBg="1" advAuto="0"/>
      <p:bldP spid="125" grpId="9" build="p" bldLvl="5" animBg="1" advAuto="0"/>
      <p:bldP spid="126" grpId="10" build="p" bldLvl="5" animBg="1" advAuto="0"/>
      <p:bldP spid="127" grpId="2" build="p" bldLvl="5" animBg="1" advAuto="0"/>
      <p:bldP spid="128" grpId="5" build="p" bldLvl="5" animBg="1" advAuto="0"/>
      <p:bldP spid="129" grpId="8" build="p" bldLvl="5" animBg="1" advAuto="0"/>
      <p:bldP spid="130" grpId="11" build="p" bldLvl="5" animBg="1" advAuto="0"/>
      <p:bldP spid="131" grpId="12" build="p" bldLvl="5" animBg="1" advAuto="0"/>
      <p:bldP spid="132" grpId="13"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p:nvPr/>
        </p:nvSpPr>
        <p:spPr>
          <a:xfrm>
            <a:off x="5387086" y="8985249"/>
            <a:ext cx="2230629" cy="4191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Texte und Literatur</a:t>
            </a:r>
          </a:p>
        </p:txBody>
      </p:sp>
      <p:sp>
        <p:nvSpPr>
          <p:cNvPr id="136" name="Shape 136"/>
          <p:cNvSpPr/>
          <p:nvPr/>
        </p:nvSpPr>
        <p:spPr>
          <a:xfrm>
            <a:off x="4688929" y="457200"/>
            <a:ext cx="3626942" cy="723901"/>
          </a:xfrm>
          <a:prstGeom prst="rect">
            <a:avLst/>
          </a:prstGeom>
          <a:solidFill>
            <a:srgbClr val="3ABA51"/>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000" b="1">
                <a:solidFill>
                  <a:srgbClr val="FEFDFF"/>
                </a:solidFill>
                <a:latin typeface="Helvetica"/>
                <a:ea typeface="Helvetica"/>
                <a:cs typeface="Helvetica"/>
                <a:sym typeface="Helvetica"/>
              </a:defRPr>
            </a:lvl1pPr>
          </a:lstStyle>
          <a:p>
            <a:pPr lvl="0">
              <a:defRPr sz="1800" b="0">
                <a:solidFill>
                  <a:srgbClr val="000000"/>
                </a:solidFill>
              </a:defRPr>
            </a:pPr>
            <a:r>
              <a:rPr sz="4000" b="1">
                <a:solidFill>
                  <a:srgbClr val="FEFDFF"/>
                </a:solidFill>
              </a:rPr>
              <a:t>Rekapitulation</a:t>
            </a:r>
          </a:p>
        </p:txBody>
      </p:sp>
      <p:sp>
        <p:nvSpPr>
          <p:cNvPr id="137" name="Shape 137"/>
          <p:cNvSpPr/>
          <p:nvPr/>
        </p:nvSpPr>
        <p:spPr>
          <a:xfrm>
            <a:off x="2467762" y="1668161"/>
            <a:ext cx="5825948"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Inhalt mit eigenen Worten darstellen</a:t>
            </a:r>
          </a:p>
        </p:txBody>
      </p:sp>
      <p:sp>
        <p:nvSpPr>
          <p:cNvPr id="138" name="Shape 138"/>
          <p:cNvSpPr/>
          <p:nvPr/>
        </p:nvSpPr>
        <p:spPr>
          <a:xfrm>
            <a:off x="2467762" y="2298700"/>
            <a:ext cx="4125824"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Abbildungen vergleichen</a:t>
            </a:r>
          </a:p>
        </p:txBody>
      </p:sp>
      <p:sp>
        <p:nvSpPr>
          <p:cNvPr id="139" name="Shape 139"/>
          <p:cNvSpPr/>
          <p:nvPr/>
        </p:nvSpPr>
        <p:spPr>
          <a:xfrm>
            <a:off x="2467762" y="3563851"/>
            <a:ext cx="4428796"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Inhalt strukturiert darstellen</a:t>
            </a:r>
          </a:p>
        </p:txBody>
      </p:sp>
      <p:sp>
        <p:nvSpPr>
          <p:cNvPr id="140" name="Shape 140"/>
          <p:cNvSpPr/>
          <p:nvPr/>
        </p:nvSpPr>
        <p:spPr>
          <a:xfrm>
            <a:off x="2467762" y="4187996"/>
            <a:ext cx="3177439"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Paraphrase/Belege</a:t>
            </a:r>
          </a:p>
        </p:txBody>
      </p:sp>
      <p:sp>
        <p:nvSpPr>
          <p:cNvPr id="141" name="Shape 141"/>
          <p:cNvSpPr/>
          <p:nvPr/>
        </p:nvSpPr>
        <p:spPr>
          <a:xfrm>
            <a:off x="2467762" y="5147532"/>
            <a:ext cx="2353870"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Texte gliedern</a:t>
            </a:r>
          </a:p>
        </p:txBody>
      </p:sp>
      <p:sp>
        <p:nvSpPr>
          <p:cNvPr id="142" name="Shape 142"/>
          <p:cNvSpPr/>
          <p:nvPr/>
        </p:nvSpPr>
        <p:spPr>
          <a:xfrm>
            <a:off x="2466441" y="6473653"/>
            <a:ext cx="2914296"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Texte exzerpieren</a:t>
            </a:r>
          </a:p>
        </p:txBody>
      </p:sp>
      <p:sp>
        <p:nvSpPr>
          <p:cNvPr id="143" name="Shape 143"/>
          <p:cNvSpPr/>
          <p:nvPr/>
        </p:nvSpPr>
        <p:spPr>
          <a:xfrm>
            <a:off x="2467762" y="5810593"/>
            <a:ext cx="3691281"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Texte visuell darstellen</a:t>
            </a:r>
          </a:p>
        </p:txBody>
      </p:sp>
      <p:sp>
        <p:nvSpPr>
          <p:cNvPr id="144" name="Shape 144"/>
          <p:cNvSpPr/>
          <p:nvPr/>
        </p:nvSpPr>
        <p:spPr>
          <a:xfrm>
            <a:off x="1251712" y="2032000"/>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5/6</a:t>
            </a:r>
          </a:p>
        </p:txBody>
      </p:sp>
      <p:sp>
        <p:nvSpPr>
          <p:cNvPr id="145" name="Shape 145"/>
          <p:cNvSpPr/>
          <p:nvPr/>
        </p:nvSpPr>
        <p:spPr>
          <a:xfrm>
            <a:off x="1251712" y="3921296"/>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7/8</a:t>
            </a:r>
          </a:p>
        </p:txBody>
      </p:sp>
      <p:sp>
        <p:nvSpPr>
          <p:cNvPr id="146" name="Shape 146"/>
          <p:cNvSpPr/>
          <p:nvPr/>
        </p:nvSpPr>
        <p:spPr>
          <a:xfrm>
            <a:off x="1152855" y="5810593"/>
            <a:ext cx="806298"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9/10</a:t>
            </a:r>
          </a:p>
        </p:txBody>
      </p:sp>
      <p:sp>
        <p:nvSpPr>
          <p:cNvPr id="147" name="Shape 147"/>
          <p:cNvSpPr/>
          <p:nvPr/>
        </p:nvSpPr>
        <p:spPr>
          <a:xfrm>
            <a:off x="1053998" y="7646086"/>
            <a:ext cx="1004012"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11/12</a:t>
            </a:r>
          </a:p>
        </p:txBody>
      </p:sp>
      <p:sp>
        <p:nvSpPr>
          <p:cNvPr id="148" name="Shape 148"/>
          <p:cNvSpPr/>
          <p:nvPr/>
        </p:nvSpPr>
        <p:spPr>
          <a:xfrm>
            <a:off x="2467762" y="7363769"/>
            <a:ext cx="4310381"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Kernaussagen formulieren</a:t>
            </a:r>
          </a:p>
        </p:txBody>
      </p:sp>
      <p:sp>
        <p:nvSpPr>
          <p:cNvPr id="149" name="Shape 149"/>
          <p:cNvSpPr/>
          <p:nvPr/>
        </p:nvSpPr>
        <p:spPr>
          <a:xfrm>
            <a:off x="2467762" y="8057333"/>
            <a:ext cx="5568849" cy="533401"/>
          </a:xfrm>
          <a:prstGeom prst="rect">
            <a:avLst/>
          </a:prstGeom>
          <a:solidFill>
            <a:srgbClr val="3ABA51"/>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Aussagen mit Belegen begründen</a:t>
            </a:r>
          </a:p>
        </p:txBody>
      </p:sp>
      <p:pic>
        <p:nvPicPr>
          <p:cNvPr id="150" name="Bild 149"/>
          <p:cNvPicPr/>
          <p:nvPr/>
        </p:nvPicPr>
        <p:blipFill>
          <a:blip r:embed="rId2">
            <a:extLst/>
          </a:blip>
          <a:stretch>
            <a:fillRect/>
          </a:stretch>
        </p:blipFill>
        <p:spPr>
          <a:xfrm rot="5400000">
            <a:off x="7553555" y="4580320"/>
            <a:ext cx="6916242" cy="1091925"/>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6">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3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144">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1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iterate>
                                    <p:tmAbs val="0"/>
                                  </p:iterate>
                                  <p:childTnLst>
                                    <p:set>
                                      <p:cBhvr>
                                        <p:cTn id="18" fill="hold"/>
                                        <p:tgtEl>
                                          <p:spTgt spid="137">
                                            <p:bg/>
                                          </p:spTgt>
                                        </p:tgtEl>
                                        <p:attrNameLst>
                                          <p:attrName>style.visibility</p:attrName>
                                        </p:attrNameLst>
                                      </p:cBhvr>
                                      <p:to>
                                        <p:strVal val="visible"/>
                                      </p:to>
                                    </p:set>
                                  </p:childTnLst>
                                </p:cTn>
                              </p:par>
                              <p:par>
                                <p:cTn id="19" presetID="1" presetClass="entr" presetSubtype="0" fill="hold" grpId="3">
                                  <p:stCondLst>
                                    <p:cond delay="0"/>
                                  </p:stCondLst>
                                  <p:iterate>
                                    <p:tmAbs val="0"/>
                                  </p:iterate>
                                  <p:childTnLst>
                                    <p:set>
                                      <p:cBhvr>
                                        <p:cTn id="20" fill="hold"/>
                                        <p:tgtEl>
                                          <p:spTgt spid="13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4" nodeType="clickEffect">
                                  <p:stCondLst>
                                    <p:cond delay="0"/>
                                  </p:stCondLst>
                                  <p:iterate>
                                    <p:tmAbs val="0"/>
                                  </p:iterate>
                                  <p:childTnLst>
                                    <p:set>
                                      <p:cBhvr>
                                        <p:cTn id="24" fill="hold"/>
                                        <p:tgtEl>
                                          <p:spTgt spid="138">
                                            <p:bg/>
                                          </p:spTgt>
                                        </p:tgtEl>
                                        <p:attrNameLst>
                                          <p:attrName>style.visibility</p:attrName>
                                        </p:attrNameLst>
                                      </p:cBhvr>
                                      <p:to>
                                        <p:strVal val="visible"/>
                                      </p:to>
                                    </p:set>
                                  </p:childTnLst>
                                </p:cTn>
                              </p:par>
                              <p:par>
                                <p:cTn id="25" presetID="1" presetClass="entr" presetSubtype="0" fill="hold" grpId="4">
                                  <p:stCondLst>
                                    <p:cond delay="0"/>
                                  </p:stCondLst>
                                  <p:iterate>
                                    <p:tmAbs val="0"/>
                                  </p:iterate>
                                  <p:childTnLst>
                                    <p:set>
                                      <p:cBhvr>
                                        <p:cTn id="26" fill="hold"/>
                                        <p:tgtEl>
                                          <p:spTgt spid="13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5" nodeType="clickEffect">
                                  <p:stCondLst>
                                    <p:cond delay="0"/>
                                  </p:stCondLst>
                                  <p:iterate>
                                    <p:tmAbs val="0"/>
                                  </p:iterate>
                                  <p:childTnLst>
                                    <p:set>
                                      <p:cBhvr>
                                        <p:cTn id="30" fill="hold"/>
                                        <p:tgtEl>
                                          <p:spTgt spid="145">
                                            <p:bg/>
                                          </p:spTgt>
                                        </p:tgtEl>
                                        <p:attrNameLst>
                                          <p:attrName>style.visibility</p:attrName>
                                        </p:attrNameLst>
                                      </p:cBhvr>
                                      <p:to>
                                        <p:strVal val="visible"/>
                                      </p:to>
                                    </p:set>
                                  </p:childTnLst>
                                </p:cTn>
                              </p:par>
                              <p:par>
                                <p:cTn id="31" presetID="1" presetClass="entr" presetSubtype="0" fill="hold" grpId="5">
                                  <p:stCondLst>
                                    <p:cond delay="0"/>
                                  </p:stCondLst>
                                  <p:iterate>
                                    <p:tmAbs val="0"/>
                                  </p:iterate>
                                  <p:childTnLst>
                                    <p:set>
                                      <p:cBhvr>
                                        <p:cTn id="32" fill="hold"/>
                                        <p:tgtEl>
                                          <p:spTgt spid="14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6" nodeType="clickEffect">
                                  <p:stCondLst>
                                    <p:cond delay="0"/>
                                  </p:stCondLst>
                                  <p:iterate>
                                    <p:tmAbs val="0"/>
                                  </p:iterate>
                                  <p:childTnLst>
                                    <p:set>
                                      <p:cBhvr>
                                        <p:cTn id="36" fill="hold"/>
                                        <p:tgtEl>
                                          <p:spTgt spid="139">
                                            <p:bg/>
                                          </p:spTgt>
                                        </p:tgtEl>
                                        <p:attrNameLst>
                                          <p:attrName>style.visibility</p:attrName>
                                        </p:attrNameLst>
                                      </p:cBhvr>
                                      <p:to>
                                        <p:strVal val="visible"/>
                                      </p:to>
                                    </p:set>
                                  </p:childTnLst>
                                </p:cTn>
                              </p:par>
                              <p:par>
                                <p:cTn id="37" presetID="1" presetClass="entr" presetSubtype="0" fill="hold" grpId="6">
                                  <p:stCondLst>
                                    <p:cond delay="0"/>
                                  </p:stCondLst>
                                  <p:iterate>
                                    <p:tmAbs val="0"/>
                                  </p:iterate>
                                  <p:childTnLst>
                                    <p:set>
                                      <p:cBhvr>
                                        <p:cTn id="38" fill="hold"/>
                                        <p:tgtEl>
                                          <p:spTgt spid="13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7" nodeType="clickEffect">
                                  <p:stCondLst>
                                    <p:cond delay="0"/>
                                  </p:stCondLst>
                                  <p:iterate>
                                    <p:tmAbs val="0"/>
                                  </p:iterate>
                                  <p:childTnLst>
                                    <p:set>
                                      <p:cBhvr>
                                        <p:cTn id="42" fill="hold"/>
                                        <p:tgtEl>
                                          <p:spTgt spid="140">
                                            <p:bg/>
                                          </p:spTgt>
                                        </p:tgtEl>
                                        <p:attrNameLst>
                                          <p:attrName>style.visibility</p:attrName>
                                        </p:attrNameLst>
                                      </p:cBhvr>
                                      <p:to>
                                        <p:strVal val="visible"/>
                                      </p:to>
                                    </p:set>
                                  </p:childTnLst>
                                </p:cTn>
                              </p:par>
                              <p:par>
                                <p:cTn id="43" presetID="1" presetClass="entr" presetSubtype="0" fill="hold" grpId="7">
                                  <p:stCondLst>
                                    <p:cond delay="0"/>
                                  </p:stCondLst>
                                  <p:iterate>
                                    <p:tmAbs val="0"/>
                                  </p:iterate>
                                  <p:childTnLst>
                                    <p:set>
                                      <p:cBhvr>
                                        <p:cTn id="44" fill="hold"/>
                                        <p:tgtEl>
                                          <p:spTgt spid="140">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8" nodeType="clickEffect">
                                  <p:stCondLst>
                                    <p:cond delay="0"/>
                                  </p:stCondLst>
                                  <p:iterate>
                                    <p:tmAbs val="0"/>
                                  </p:iterate>
                                  <p:childTnLst>
                                    <p:set>
                                      <p:cBhvr>
                                        <p:cTn id="48" fill="hold"/>
                                        <p:tgtEl>
                                          <p:spTgt spid="146">
                                            <p:bg/>
                                          </p:spTgt>
                                        </p:tgtEl>
                                        <p:attrNameLst>
                                          <p:attrName>style.visibility</p:attrName>
                                        </p:attrNameLst>
                                      </p:cBhvr>
                                      <p:to>
                                        <p:strVal val="visible"/>
                                      </p:to>
                                    </p:set>
                                  </p:childTnLst>
                                </p:cTn>
                              </p:par>
                              <p:par>
                                <p:cTn id="49" presetID="1" presetClass="entr" presetSubtype="0" fill="hold" grpId="8">
                                  <p:stCondLst>
                                    <p:cond delay="0"/>
                                  </p:stCondLst>
                                  <p:iterate>
                                    <p:tmAbs val="0"/>
                                  </p:iterate>
                                  <p:childTnLst>
                                    <p:set>
                                      <p:cBhvr>
                                        <p:cTn id="50" fill="hold"/>
                                        <p:tgtEl>
                                          <p:spTgt spid="14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9" nodeType="clickEffect">
                                  <p:stCondLst>
                                    <p:cond delay="0"/>
                                  </p:stCondLst>
                                  <p:iterate>
                                    <p:tmAbs val="0"/>
                                  </p:iterate>
                                  <p:childTnLst>
                                    <p:set>
                                      <p:cBhvr>
                                        <p:cTn id="54" fill="hold"/>
                                        <p:tgtEl>
                                          <p:spTgt spid="141">
                                            <p:bg/>
                                          </p:spTgt>
                                        </p:tgtEl>
                                        <p:attrNameLst>
                                          <p:attrName>style.visibility</p:attrName>
                                        </p:attrNameLst>
                                      </p:cBhvr>
                                      <p:to>
                                        <p:strVal val="visible"/>
                                      </p:to>
                                    </p:set>
                                  </p:childTnLst>
                                </p:cTn>
                              </p:par>
                              <p:par>
                                <p:cTn id="55" presetID="1" presetClass="entr" presetSubtype="0" fill="hold" grpId="9">
                                  <p:stCondLst>
                                    <p:cond delay="0"/>
                                  </p:stCondLst>
                                  <p:iterate>
                                    <p:tmAbs val="0"/>
                                  </p:iterate>
                                  <p:childTnLst>
                                    <p:set>
                                      <p:cBhvr>
                                        <p:cTn id="56" fill="hold"/>
                                        <p:tgtEl>
                                          <p:spTgt spid="141">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0" nodeType="clickEffect">
                                  <p:stCondLst>
                                    <p:cond delay="0"/>
                                  </p:stCondLst>
                                  <p:iterate>
                                    <p:tmAbs val="0"/>
                                  </p:iterate>
                                  <p:childTnLst>
                                    <p:set>
                                      <p:cBhvr>
                                        <p:cTn id="60" fill="hold"/>
                                        <p:tgtEl>
                                          <p:spTgt spid="143">
                                            <p:bg/>
                                          </p:spTgt>
                                        </p:tgtEl>
                                        <p:attrNameLst>
                                          <p:attrName>style.visibility</p:attrName>
                                        </p:attrNameLst>
                                      </p:cBhvr>
                                      <p:to>
                                        <p:strVal val="visible"/>
                                      </p:to>
                                    </p:set>
                                  </p:childTnLst>
                                </p:cTn>
                              </p:par>
                              <p:par>
                                <p:cTn id="61" presetID="1" presetClass="entr" presetSubtype="0" fill="hold" grpId="10">
                                  <p:stCondLst>
                                    <p:cond delay="0"/>
                                  </p:stCondLst>
                                  <p:iterate>
                                    <p:tmAbs val="0"/>
                                  </p:iterate>
                                  <p:childTnLst>
                                    <p:set>
                                      <p:cBhvr>
                                        <p:cTn id="62" fill="hold"/>
                                        <p:tgtEl>
                                          <p:spTgt spid="143">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1" nodeType="clickEffect">
                                  <p:stCondLst>
                                    <p:cond delay="0"/>
                                  </p:stCondLst>
                                  <p:iterate>
                                    <p:tmAbs val="0"/>
                                  </p:iterate>
                                  <p:childTnLst>
                                    <p:set>
                                      <p:cBhvr>
                                        <p:cTn id="66" fill="hold"/>
                                        <p:tgtEl>
                                          <p:spTgt spid="142">
                                            <p:bg/>
                                          </p:spTgt>
                                        </p:tgtEl>
                                        <p:attrNameLst>
                                          <p:attrName>style.visibility</p:attrName>
                                        </p:attrNameLst>
                                      </p:cBhvr>
                                      <p:to>
                                        <p:strVal val="visible"/>
                                      </p:to>
                                    </p:set>
                                  </p:childTnLst>
                                </p:cTn>
                              </p:par>
                              <p:par>
                                <p:cTn id="67" presetID="1" presetClass="entr" presetSubtype="0" fill="hold" grpId="11">
                                  <p:stCondLst>
                                    <p:cond delay="0"/>
                                  </p:stCondLst>
                                  <p:iterate>
                                    <p:tmAbs val="0"/>
                                  </p:iterate>
                                  <p:childTnLst>
                                    <p:set>
                                      <p:cBhvr>
                                        <p:cTn id="68" fill="hold"/>
                                        <p:tgtEl>
                                          <p:spTgt spid="142">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2" nodeType="clickEffect">
                                  <p:stCondLst>
                                    <p:cond delay="0"/>
                                  </p:stCondLst>
                                  <p:iterate>
                                    <p:tmAbs val="0"/>
                                  </p:iterate>
                                  <p:childTnLst>
                                    <p:set>
                                      <p:cBhvr>
                                        <p:cTn id="72" fill="hold"/>
                                        <p:tgtEl>
                                          <p:spTgt spid="147">
                                            <p:bg/>
                                          </p:spTgt>
                                        </p:tgtEl>
                                        <p:attrNameLst>
                                          <p:attrName>style.visibility</p:attrName>
                                        </p:attrNameLst>
                                      </p:cBhvr>
                                      <p:to>
                                        <p:strVal val="visible"/>
                                      </p:to>
                                    </p:set>
                                  </p:childTnLst>
                                </p:cTn>
                              </p:par>
                              <p:par>
                                <p:cTn id="73" presetID="1" presetClass="entr" presetSubtype="0" fill="hold" grpId="12">
                                  <p:stCondLst>
                                    <p:cond delay="0"/>
                                  </p:stCondLst>
                                  <p:iterate>
                                    <p:tmAbs val="0"/>
                                  </p:iterate>
                                  <p:childTnLst>
                                    <p:set>
                                      <p:cBhvr>
                                        <p:cTn id="74" fill="hold"/>
                                        <p:tgtEl>
                                          <p:spTgt spid="147">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3" nodeType="clickEffect">
                                  <p:stCondLst>
                                    <p:cond delay="0"/>
                                  </p:stCondLst>
                                  <p:iterate>
                                    <p:tmAbs val="0"/>
                                  </p:iterate>
                                  <p:childTnLst>
                                    <p:set>
                                      <p:cBhvr>
                                        <p:cTn id="78" fill="hold"/>
                                        <p:tgtEl>
                                          <p:spTgt spid="148">
                                            <p:bg/>
                                          </p:spTgt>
                                        </p:tgtEl>
                                        <p:attrNameLst>
                                          <p:attrName>style.visibility</p:attrName>
                                        </p:attrNameLst>
                                      </p:cBhvr>
                                      <p:to>
                                        <p:strVal val="visible"/>
                                      </p:to>
                                    </p:set>
                                  </p:childTnLst>
                                </p:cTn>
                              </p:par>
                              <p:par>
                                <p:cTn id="79" presetID="1" presetClass="entr" presetSubtype="0" fill="hold" grpId="13">
                                  <p:stCondLst>
                                    <p:cond delay="0"/>
                                  </p:stCondLst>
                                  <p:iterate>
                                    <p:tmAbs val="0"/>
                                  </p:iterate>
                                  <p:childTnLst>
                                    <p:set>
                                      <p:cBhvr>
                                        <p:cTn id="80" fill="hold"/>
                                        <p:tgtEl>
                                          <p:spTgt spid="148">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14" nodeType="clickEffect">
                                  <p:stCondLst>
                                    <p:cond delay="0"/>
                                  </p:stCondLst>
                                  <p:iterate>
                                    <p:tmAbs val="0"/>
                                  </p:iterate>
                                  <p:childTnLst>
                                    <p:set>
                                      <p:cBhvr>
                                        <p:cTn id="84" fill="hold"/>
                                        <p:tgtEl>
                                          <p:spTgt spid="149">
                                            <p:bg/>
                                          </p:spTgt>
                                        </p:tgtEl>
                                        <p:attrNameLst>
                                          <p:attrName>style.visibility</p:attrName>
                                        </p:attrNameLst>
                                      </p:cBhvr>
                                      <p:to>
                                        <p:strVal val="visible"/>
                                      </p:to>
                                    </p:set>
                                  </p:childTnLst>
                                </p:cTn>
                              </p:par>
                              <p:par>
                                <p:cTn id="85" presetID="1" presetClass="entr" presetSubtype="0" fill="hold" grpId="14">
                                  <p:stCondLst>
                                    <p:cond delay="0"/>
                                  </p:stCondLst>
                                  <p:iterate>
                                    <p:tmAbs val="0"/>
                                  </p:iterate>
                                  <p:childTnLst>
                                    <p:set>
                                      <p:cBhvr>
                                        <p:cTn id="86" fill="hold"/>
                                        <p:tgtEl>
                                          <p:spTgt spid="149">
                                            <p:txEl>
                                              <p:pRg st="0" end="0"/>
                                            </p:txEl>
                                          </p:spTgt>
                                        </p:tgtEl>
                                        <p:attrNameLst>
                                          <p:attrName>style.visibility</p:attrName>
                                        </p:attrNameLst>
                                      </p:cBhvr>
                                      <p:to>
                                        <p:strVal val="visible"/>
                                      </p:to>
                                    </p:set>
                                  </p:childTnLst>
                                </p:cTn>
                              </p:par>
                            </p:childTnLst>
                          </p:cTn>
                        </p:par>
                        <p:par>
                          <p:cTn id="87" fill="hold">
                            <p:stCondLst>
                              <p:cond delay="0"/>
                            </p:stCondLst>
                            <p:childTnLst>
                              <p:par>
                                <p:cTn id="88" presetID="1" presetClass="entr" presetSubtype="0" fill="hold" grpId="15" nodeType="afterEffect">
                                  <p:stCondLst>
                                    <p:cond delay="0"/>
                                  </p:stCondLst>
                                  <p:iterate>
                                    <p:tmAbs val="0"/>
                                  </p:iterate>
                                  <p:childTnLst>
                                    <p:set>
                                      <p:cBhvr>
                                        <p:cTn id="89" fill="hold"/>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build="p" bldLvl="5" animBg="1" advAuto="0"/>
      <p:bldP spid="137" grpId="3" build="p" bldLvl="5" animBg="1" advAuto="0"/>
      <p:bldP spid="138" grpId="4" build="p" bldLvl="5" animBg="1" advAuto="0"/>
      <p:bldP spid="139" grpId="6" build="p" bldLvl="5" animBg="1" advAuto="0"/>
      <p:bldP spid="140" grpId="7" build="p" bldLvl="5" animBg="1" advAuto="0"/>
      <p:bldP spid="141" grpId="9" build="p" bldLvl="5" animBg="1" advAuto="0"/>
      <p:bldP spid="142" grpId="11" build="p" bldLvl="5" animBg="1" advAuto="0"/>
      <p:bldP spid="143" grpId="10" build="p" bldLvl="5" animBg="1" advAuto="0"/>
      <p:bldP spid="144" grpId="2" build="p" bldLvl="5" animBg="1" advAuto="0"/>
      <p:bldP spid="145" grpId="5" build="p" bldLvl="5" animBg="1" advAuto="0"/>
      <p:bldP spid="146" grpId="8" build="p" bldLvl="5" animBg="1" advAuto="0"/>
      <p:bldP spid="147" grpId="12" build="p" bldLvl="5" animBg="1" advAuto="0"/>
      <p:bldP spid="148" grpId="13" build="p" bldLvl="5" animBg="1" advAuto="0"/>
      <p:bldP spid="149" grpId="14" build="p" bldLvl="5" animBg="1" advAuto="0"/>
      <p:bldP spid="150" grpId="1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p:nvPr/>
        </p:nvSpPr>
        <p:spPr>
          <a:xfrm>
            <a:off x="5387086" y="8985249"/>
            <a:ext cx="2230629" cy="419101"/>
          </a:xfrm>
          <a:prstGeom prst="rect">
            <a:avLst/>
          </a:prstGeom>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a:lvl1pPr>
          </a:lstStyle>
          <a:p>
            <a:pPr lvl="0">
              <a:defRPr sz="1800"/>
            </a:pPr>
            <a:r>
              <a:rPr sz="2000"/>
              <a:t>Texte und Literatur</a:t>
            </a:r>
          </a:p>
        </p:txBody>
      </p:sp>
      <p:sp>
        <p:nvSpPr>
          <p:cNvPr id="154" name="Shape 154"/>
          <p:cNvSpPr/>
          <p:nvPr/>
        </p:nvSpPr>
        <p:spPr>
          <a:xfrm>
            <a:off x="5409976" y="488950"/>
            <a:ext cx="2184848" cy="660401"/>
          </a:xfrm>
          <a:prstGeom prst="rect">
            <a:avLst/>
          </a:prstGeom>
          <a:solidFill>
            <a:srgbClr val="EB4252"/>
          </a:solidFill>
          <a:ln w="12700">
            <a:solidFill/>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b="1">
                <a:solidFill>
                  <a:srgbClr val="FEFDFF"/>
                </a:solidFill>
                <a:latin typeface="Helvetica"/>
                <a:ea typeface="Helvetica"/>
                <a:cs typeface="Helvetica"/>
                <a:sym typeface="Helvetica"/>
              </a:defRPr>
            </a:lvl1pPr>
          </a:lstStyle>
          <a:p>
            <a:pPr lvl="0">
              <a:defRPr sz="1800" b="0">
                <a:solidFill>
                  <a:srgbClr val="000000"/>
                </a:solidFill>
              </a:defRPr>
            </a:pPr>
            <a:r>
              <a:rPr sz="3600" b="1">
                <a:solidFill>
                  <a:srgbClr val="FEFDFF"/>
                </a:solidFill>
              </a:rPr>
              <a:t>Reflexion</a:t>
            </a:r>
          </a:p>
        </p:txBody>
      </p:sp>
      <p:sp>
        <p:nvSpPr>
          <p:cNvPr id="155" name="Shape 155"/>
          <p:cNvSpPr/>
          <p:nvPr/>
        </p:nvSpPr>
        <p:spPr>
          <a:xfrm>
            <a:off x="5115004" y="16637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56" name="Shape 156"/>
          <p:cNvSpPr/>
          <p:nvPr/>
        </p:nvSpPr>
        <p:spPr>
          <a:xfrm>
            <a:off x="6497014" y="24003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57" name="Shape 157"/>
          <p:cNvSpPr/>
          <p:nvPr/>
        </p:nvSpPr>
        <p:spPr>
          <a:xfrm>
            <a:off x="5115004" y="24003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58" name="Shape 158"/>
          <p:cNvSpPr/>
          <p:nvPr/>
        </p:nvSpPr>
        <p:spPr>
          <a:xfrm>
            <a:off x="3732994" y="24003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59" name="Shape 159"/>
          <p:cNvSpPr/>
          <p:nvPr/>
        </p:nvSpPr>
        <p:spPr>
          <a:xfrm>
            <a:off x="3732994" y="16637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0" name="Shape 160"/>
          <p:cNvSpPr/>
          <p:nvPr/>
        </p:nvSpPr>
        <p:spPr>
          <a:xfrm>
            <a:off x="6497014" y="1663700"/>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1" name="Shape 161"/>
          <p:cNvSpPr/>
          <p:nvPr/>
        </p:nvSpPr>
        <p:spPr>
          <a:xfrm>
            <a:off x="5104319" y="338443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2" name="Shape 162"/>
          <p:cNvSpPr/>
          <p:nvPr/>
        </p:nvSpPr>
        <p:spPr>
          <a:xfrm>
            <a:off x="6497014" y="338443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3" name="Shape 163"/>
          <p:cNvSpPr/>
          <p:nvPr/>
        </p:nvSpPr>
        <p:spPr>
          <a:xfrm>
            <a:off x="3732994" y="338443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4" name="Shape 164"/>
          <p:cNvSpPr/>
          <p:nvPr/>
        </p:nvSpPr>
        <p:spPr>
          <a:xfrm>
            <a:off x="6497014" y="408928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5" name="Shape 165"/>
          <p:cNvSpPr/>
          <p:nvPr/>
        </p:nvSpPr>
        <p:spPr>
          <a:xfrm>
            <a:off x="3732994" y="408928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6" name="Shape 166"/>
          <p:cNvSpPr/>
          <p:nvPr/>
        </p:nvSpPr>
        <p:spPr>
          <a:xfrm>
            <a:off x="5104319" y="409563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7" name="Shape 167"/>
          <p:cNvSpPr/>
          <p:nvPr/>
        </p:nvSpPr>
        <p:spPr>
          <a:xfrm>
            <a:off x="7740979" y="3727332"/>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8" name="Shape 168"/>
          <p:cNvSpPr/>
          <p:nvPr/>
        </p:nvSpPr>
        <p:spPr>
          <a:xfrm>
            <a:off x="3732994" y="52067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69" name="Shape 169"/>
          <p:cNvSpPr/>
          <p:nvPr/>
        </p:nvSpPr>
        <p:spPr>
          <a:xfrm>
            <a:off x="3732994" y="59814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0" name="Shape 170"/>
          <p:cNvSpPr/>
          <p:nvPr/>
        </p:nvSpPr>
        <p:spPr>
          <a:xfrm>
            <a:off x="4770678" y="5206765"/>
            <a:ext cx="924357"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1" name="Shape 171"/>
          <p:cNvSpPr/>
          <p:nvPr/>
        </p:nvSpPr>
        <p:spPr>
          <a:xfrm>
            <a:off x="7819956" y="59814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2" name="Shape 172"/>
          <p:cNvSpPr/>
          <p:nvPr/>
        </p:nvSpPr>
        <p:spPr>
          <a:xfrm>
            <a:off x="8836268" y="52067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3" name="Shape 173"/>
          <p:cNvSpPr/>
          <p:nvPr/>
        </p:nvSpPr>
        <p:spPr>
          <a:xfrm>
            <a:off x="6814158" y="59814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4" name="Shape 174"/>
          <p:cNvSpPr/>
          <p:nvPr/>
        </p:nvSpPr>
        <p:spPr>
          <a:xfrm>
            <a:off x="7819956" y="52067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5" name="Shape 175"/>
          <p:cNvSpPr/>
          <p:nvPr/>
        </p:nvSpPr>
        <p:spPr>
          <a:xfrm>
            <a:off x="5808361" y="59814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6" name="Shape 176"/>
          <p:cNvSpPr/>
          <p:nvPr/>
        </p:nvSpPr>
        <p:spPr>
          <a:xfrm>
            <a:off x="6803473" y="52067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7" name="Shape 177"/>
          <p:cNvSpPr/>
          <p:nvPr/>
        </p:nvSpPr>
        <p:spPr>
          <a:xfrm>
            <a:off x="4770678" y="5981465"/>
            <a:ext cx="924357"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8" name="Shape 178"/>
          <p:cNvSpPr/>
          <p:nvPr/>
        </p:nvSpPr>
        <p:spPr>
          <a:xfrm>
            <a:off x="5808361" y="52067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79" name="Shape 179"/>
          <p:cNvSpPr/>
          <p:nvPr/>
        </p:nvSpPr>
        <p:spPr>
          <a:xfrm>
            <a:off x="9873951" y="55750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0" name="Shape 180"/>
          <p:cNvSpPr/>
          <p:nvPr/>
        </p:nvSpPr>
        <p:spPr>
          <a:xfrm>
            <a:off x="8857639" y="5981465"/>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1" name="Shape 181"/>
          <p:cNvSpPr/>
          <p:nvPr/>
        </p:nvSpPr>
        <p:spPr>
          <a:xfrm>
            <a:off x="1251712" y="2032000"/>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5/6</a:t>
            </a:r>
          </a:p>
        </p:txBody>
      </p:sp>
      <p:sp>
        <p:nvSpPr>
          <p:cNvPr id="182" name="Shape 182"/>
          <p:cNvSpPr/>
          <p:nvPr/>
        </p:nvSpPr>
        <p:spPr>
          <a:xfrm>
            <a:off x="1279956" y="3740032"/>
            <a:ext cx="608585"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7/8</a:t>
            </a:r>
          </a:p>
        </p:txBody>
      </p:sp>
      <p:sp>
        <p:nvSpPr>
          <p:cNvPr id="183" name="Shape 183"/>
          <p:cNvSpPr/>
          <p:nvPr/>
        </p:nvSpPr>
        <p:spPr>
          <a:xfrm>
            <a:off x="1183724" y="5448065"/>
            <a:ext cx="806299"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9/10</a:t>
            </a:r>
          </a:p>
        </p:txBody>
      </p:sp>
      <p:sp>
        <p:nvSpPr>
          <p:cNvPr id="184" name="Shape 184"/>
          <p:cNvSpPr/>
          <p:nvPr/>
        </p:nvSpPr>
        <p:spPr>
          <a:xfrm>
            <a:off x="1084867" y="7156098"/>
            <a:ext cx="1004012" cy="533401"/>
          </a:xfrm>
          <a:prstGeom prst="rect">
            <a:avLst/>
          </a:prstGeom>
          <a:gradFill>
            <a:gsLst>
              <a:gs pos="0">
                <a:srgbClr val="FBFBFB"/>
              </a:gs>
              <a:gs pos="100000">
                <a:srgbClr val="BEBEBE"/>
              </a:gs>
            </a:gsLst>
            <a:lin ang="5400000"/>
          </a:gradFill>
          <a:ln w="12700">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val="1"/>
            </a:ext>
          </a:extLst>
        </p:spPr>
        <p:txBody>
          <a:bodyPr wrap="none" lIns="0" tIns="0" rIns="0" bIns="0" anchor="ctr">
            <a:spAutoFit/>
          </a:bodyPr>
          <a:lstStyle>
            <a:lvl1pPr>
              <a:defRPr sz="2800"/>
            </a:lvl1pPr>
          </a:lstStyle>
          <a:p>
            <a:pPr lvl="0">
              <a:defRPr sz="1800"/>
            </a:pPr>
            <a:r>
              <a:rPr sz="2800"/>
              <a:t>11/12</a:t>
            </a:r>
          </a:p>
        </p:txBody>
      </p:sp>
      <p:sp>
        <p:nvSpPr>
          <p:cNvPr id="185" name="Shape 185"/>
          <p:cNvSpPr/>
          <p:nvPr/>
        </p:nvSpPr>
        <p:spPr>
          <a:xfrm>
            <a:off x="5104319" y="697829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6" name="Shape 186"/>
          <p:cNvSpPr/>
          <p:nvPr/>
        </p:nvSpPr>
        <p:spPr>
          <a:xfrm>
            <a:off x="6454444" y="697829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7" name="Shape 187"/>
          <p:cNvSpPr/>
          <p:nvPr/>
        </p:nvSpPr>
        <p:spPr>
          <a:xfrm>
            <a:off x="3732994" y="697829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8" name="Shape 188"/>
          <p:cNvSpPr/>
          <p:nvPr/>
        </p:nvSpPr>
        <p:spPr>
          <a:xfrm>
            <a:off x="6454444" y="768314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89" name="Shape 189"/>
          <p:cNvSpPr/>
          <p:nvPr/>
        </p:nvSpPr>
        <p:spPr>
          <a:xfrm>
            <a:off x="3732994" y="768314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90" name="Shape 190"/>
          <p:cNvSpPr/>
          <p:nvPr/>
        </p:nvSpPr>
        <p:spPr>
          <a:xfrm>
            <a:off x="5104319" y="768949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91" name="Shape 191"/>
          <p:cNvSpPr/>
          <p:nvPr/>
        </p:nvSpPr>
        <p:spPr>
          <a:xfrm>
            <a:off x="7798586" y="697829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92" name="Shape 192"/>
          <p:cNvSpPr/>
          <p:nvPr/>
        </p:nvSpPr>
        <p:spPr>
          <a:xfrm>
            <a:off x="9044117" y="741644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sp>
        <p:nvSpPr>
          <p:cNvPr id="193" name="Shape 193"/>
          <p:cNvSpPr/>
          <p:nvPr/>
        </p:nvSpPr>
        <p:spPr>
          <a:xfrm>
            <a:off x="7804568" y="7683148"/>
            <a:ext cx="924358" cy="533401"/>
          </a:xfrm>
          <a:prstGeom prst="rect">
            <a:avLst/>
          </a:prstGeom>
          <a:solidFill>
            <a:srgbClr val="EB4252"/>
          </a:solidFill>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a:solidFill>
                  <a:srgbClr val="FEFDFF"/>
                </a:solidFill>
              </a:defRPr>
            </a:lvl1pPr>
          </a:lstStyle>
          <a:p>
            <a:pPr lvl="0">
              <a:defRPr sz="1800">
                <a:solidFill>
                  <a:srgbClr val="000000"/>
                </a:solidFill>
              </a:defRPr>
            </a:pPr>
            <a:r>
              <a:rPr sz="2800">
                <a:solidFill>
                  <a:srgbClr val="FEFDFF"/>
                </a:solidFill>
              </a:rPr>
              <a:t>…….</a:t>
            </a:r>
          </a:p>
        </p:txBody>
      </p:sp>
      <p:pic>
        <p:nvPicPr>
          <p:cNvPr id="194" name="Bild 193"/>
          <p:cNvPicPr/>
          <p:nvPr/>
        </p:nvPicPr>
        <p:blipFill>
          <a:blip r:embed="rId2">
            <a:extLst/>
          </a:blip>
          <a:stretch>
            <a:fillRect/>
          </a:stretch>
        </p:blipFill>
        <p:spPr>
          <a:xfrm rot="5400000">
            <a:off x="8336068" y="4466445"/>
            <a:ext cx="6697416" cy="1091925"/>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4">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15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iterate>
                                    <p:tmAbs val="0"/>
                                  </p:iterate>
                                  <p:childTnLst>
                                    <p:set>
                                      <p:cBhvr>
                                        <p:cTn id="12" fill="hold"/>
                                        <p:tgtEl>
                                          <p:spTgt spid="181">
                                            <p:bg/>
                                          </p:spTgt>
                                        </p:tgtEl>
                                        <p:attrNameLst>
                                          <p:attrName>style.visibility</p:attrName>
                                        </p:attrNameLst>
                                      </p:cBhvr>
                                      <p:to>
                                        <p:strVal val="visible"/>
                                      </p:to>
                                    </p:set>
                                  </p:childTnLst>
                                </p:cTn>
                              </p:par>
                              <p:par>
                                <p:cTn id="13" presetID="1" presetClass="entr" presetSubtype="0" fill="hold" grpId="2">
                                  <p:stCondLst>
                                    <p:cond delay="0"/>
                                  </p:stCondLst>
                                  <p:iterate>
                                    <p:tmAbs val="0"/>
                                  </p:iterate>
                                  <p:childTnLst>
                                    <p:set>
                                      <p:cBhvr>
                                        <p:cTn id="14" fill="hold"/>
                                        <p:tgtEl>
                                          <p:spTgt spid="181">
                                            <p:txEl>
                                              <p:pRg st="0" end="0"/>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3" nodeType="afterEffect">
                                  <p:stCondLst>
                                    <p:cond delay="0"/>
                                  </p:stCondLst>
                                  <p:iterate>
                                    <p:tmAbs val="0"/>
                                  </p:iterate>
                                  <p:childTnLst>
                                    <p:set>
                                      <p:cBhvr>
                                        <p:cTn id="17" fill="hold"/>
                                        <p:tgtEl>
                                          <p:spTgt spid="159">
                                            <p:bg/>
                                          </p:spTgt>
                                        </p:tgtEl>
                                        <p:attrNameLst>
                                          <p:attrName>style.visibility</p:attrName>
                                        </p:attrNameLst>
                                      </p:cBhvr>
                                      <p:to>
                                        <p:strVal val="visible"/>
                                      </p:to>
                                    </p:set>
                                  </p:childTnLst>
                                </p:cTn>
                              </p:par>
                              <p:par>
                                <p:cTn id="18" presetID="1" presetClass="entr" presetSubtype="0" fill="hold" grpId="3">
                                  <p:stCondLst>
                                    <p:cond delay="0"/>
                                  </p:stCondLst>
                                  <p:iterate>
                                    <p:tmAbs val="0"/>
                                  </p:iterate>
                                  <p:childTnLst>
                                    <p:set>
                                      <p:cBhvr>
                                        <p:cTn id="19" fill="hold"/>
                                        <p:tgtEl>
                                          <p:spTgt spid="159">
                                            <p:txEl>
                                              <p:pRg st="0" end="0"/>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4" nodeType="afterEffect">
                                  <p:stCondLst>
                                    <p:cond delay="0"/>
                                  </p:stCondLst>
                                  <p:iterate>
                                    <p:tmAbs val="0"/>
                                  </p:iterate>
                                  <p:childTnLst>
                                    <p:set>
                                      <p:cBhvr>
                                        <p:cTn id="22" fill="hold"/>
                                        <p:tgtEl>
                                          <p:spTgt spid="155">
                                            <p:bg/>
                                          </p:spTgt>
                                        </p:tgtEl>
                                        <p:attrNameLst>
                                          <p:attrName>style.visibility</p:attrName>
                                        </p:attrNameLst>
                                      </p:cBhvr>
                                      <p:to>
                                        <p:strVal val="visible"/>
                                      </p:to>
                                    </p:set>
                                  </p:childTnLst>
                                </p:cTn>
                              </p:par>
                              <p:par>
                                <p:cTn id="23" presetID="1" presetClass="entr" presetSubtype="0" fill="hold" grpId="4">
                                  <p:stCondLst>
                                    <p:cond delay="0"/>
                                  </p:stCondLst>
                                  <p:iterate>
                                    <p:tmAbs val="0"/>
                                  </p:iterate>
                                  <p:childTnLst>
                                    <p:set>
                                      <p:cBhvr>
                                        <p:cTn id="24" fill="hold"/>
                                        <p:tgtEl>
                                          <p:spTgt spid="155">
                                            <p:txEl>
                                              <p:pRg st="0" end="0"/>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5" nodeType="afterEffect">
                                  <p:stCondLst>
                                    <p:cond delay="0"/>
                                  </p:stCondLst>
                                  <p:iterate>
                                    <p:tmAbs val="0"/>
                                  </p:iterate>
                                  <p:childTnLst>
                                    <p:set>
                                      <p:cBhvr>
                                        <p:cTn id="27" fill="hold"/>
                                        <p:tgtEl>
                                          <p:spTgt spid="160">
                                            <p:bg/>
                                          </p:spTgt>
                                        </p:tgtEl>
                                        <p:attrNameLst>
                                          <p:attrName>style.visibility</p:attrName>
                                        </p:attrNameLst>
                                      </p:cBhvr>
                                      <p:to>
                                        <p:strVal val="visible"/>
                                      </p:to>
                                    </p:set>
                                  </p:childTnLst>
                                </p:cTn>
                              </p:par>
                              <p:par>
                                <p:cTn id="28" presetID="1" presetClass="entr" presetSubtype="0" fill="hold" grpId="5">
                                  <p:stCondLst>
                                    <p:cond delay="0"/>
                                  </p:stCondLst>
                                  <p:iterate>
                                    <p:tmAbs val="0"/>
                                  </p:iterate>
                                  <p:childTnLst>
                                    <p:set>
                                      <p:cBhvr>
                                        <p:cTn id="29" fill="hold"/>
                                        <p:tgtEl>
                                          <p:spTgt spid="160">
                                            <p:txEl>
                                              <p:pRg st="0" end="0"/>
                                            </p:txEl>
                                          </p:spTgt>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6" nodeType="afterEffect">
                                  <p:stCondLst>
                                    <p:cond delay="0"/>
                                  </p:stCondLst>
                                  <p:iterate>
                                    <p:tmAbs val="0"/>
                                  </p:iterate>
                                  <p:childTnLst>
                                    <p:set>
                                      <p:cBhvr>
                                        <p:cTn id="32" fill="hold"/>
                                        <p:tgtEl>
                                          <p:spTgt spid="158">
                                            <p:bg/>
                                          </p:spTgt>
                                        </p:tgtEl>
                                        <p:attrNameLst>
                                          <p:attrName>style.visibility</p:attrName>
                                        </p:attrNameLst>
                                      </p:cBhvr>
                                      <p:to>
                                        <p:strVal val="visible"/>
                                      </p:to>
                                    </p:set>
                                  </p:childTnLst>
                                </p:cTn>
                              </p:par>
                              <p:par>
                                <p:cTn id="33" presetID="1" presetClass="entr" presetSubtype="0" fill="hold" grpId="6">
                                  <p:stCondLst>
                                    <p:cond delay="0"/>
                                  </p:stCondLst>
                                  <p:iterate>
                                    <p:tmAbs val="0"/>
                                  </p:iterate>
                                  <p:childTnLst>
                                    <p:set>
                                      <p:cBhvr>
                                        <p:cTn id="34" fill="hold"/>
                                        <p:tgtEl>
                                          <p:spTgt spid="158">
                                            <p:txEl>
                                              <p:pRg st="0" end="0"/>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7" nodeType="afterEffect">
                                  <p:stCondLst>
                                    <p:cond delay="0"/>
                                  </p:stCondLst>
                                  <p:iterate>
                                    <p:tmAbs val="0"/>
                                  </p:iterate>
                                  <p:childTnLst>
                                    <p:set>
                                      <p:cBhvr>
                                        <p:cTn id="37" fill="hold"/>
                                        <p:tgtEl>
                                          <p:spTgt spid="157">
                                            <p:bg/>
                                          </p:spTgt>
                                        </p:tgtEl>
                                        <p:attrNameLst>
                                          <p:attrName>style.visibility</p:attrName>
                                        </p:attrNameLst>
                                      </p:cBhvr>
                                      <p:to>
                                        <p:strVal val="visible"/>
                                      </p:to>
                                    </p:set>
                                  </p:childTnLst>
                                </p:cTn>
                              </p:par>
                              <p:par>
                                <p:cTn id="38" presetID="1" presetClass="entr" presetSubtype="0" fill="hold" grpId="7">
                                  <p:stCondLst>
                                    <p:cond delay="0"/>
                                  </p:stCondLst>
                                  <p:iterate>
                                    <p:tmAbs val="0"/>
                                  </p:iterate>
                                  <p:childTnLst>
                                    <p:set>
                                      <p:cBhvr>
                                        <p:cTn id="39" fill="hold"/>
                                        <p:tgtEl>
                                          <p:spTgt spid="157">
                                            <p:txEl>
                                              <p:pRg st="0" end="0"/>
                                            </p:txEl>
                                          </p:spTgt>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8" nodeType="afterEffect">
                                  <p:stCondLst>
                                    <p:cond delay="0"/>
                                  </p:stCondLst>
                                  <p:iterate>
                                    <p:tmAbs val="0"/>
                                  </p:iterate>
                                  <p:childTnLst>
                                    <p:set>
                                      <p:cBhvr>
                                        <p:cTn id="42" fill="hold"/>
                                        <p:tgtEl>
                                          <p:spTgt spid="156">
                                            <p:bg/>
                                          </p:spTgt>
                                        </p:tgtEl>
                                        <p:attrNameLst>
                                          <p:attrName>style.visibility</p:attrName>
                                        </p:attrNameLst>
                                      </p:cBhvr>
                                      <p:to>
                                        <p:strVal val="visible"/>
                                      </p:to>
                                    </p:set>
                                  </p:childTnLst>
                                </p:cTn>
                              </p:par>
                              <p:par>
                                <p:cTn id="43" presetID="1" presetClass="entr" presetSubtype="0" fill="hold" grpId="8">
                                  <p:stCondLst>
                                    <p:cond delay="0"/>
                                  </p:stCondLst>
                                  <p:iterate>
                                    <p:tmAbs val="0"/>
                                  </p:iterate>
                                  <p:childTnLst>
                                    <p:set>
                                      <p:cBhvr>
                                        <p:cTn id="44" fill="hold"/>
                                        <p:tgtEl>
                                          <p:spTgt spid="15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9" nodeType="clickEffect">
                                  <p:stCondLst>
                                    <p:cond delay="0"/>
                                  </p:stCondLst>
                                  <p:iterate>
                                    <p:tmAbs val="0"/>
                                  </p:iterate>
                                  <p:childTnLst>
                                    <p:set>
                                      <p:cBhvr>
                                        <p:cTn id="48" fill="hold"/>
                                        <p:tgtEl>
                                          <p:spTgt spid="182">
                                            <p:bg/>
                                          </p:spTgt>
                                        </p:tgtEl>
                                        <p:attrNameLst>
                                          <p:attrName>style.visibility</p:attrName>
                                        </p:attrNameLst>
                                      </p:cBhvr>
                                      <p:to>
                                        <p:strVal val="visible"/>
                                      </p:to>
                                    </p:set>
                                  </p:childTnLst>
                                </p:cTn>
                              </p:par>
                              <p:par>
                                <p:cTn id="49" presetID="1" presetClass="entr" presetSubtype="0" fill="hold" grpId="9">
                                  <p:stCondLst>
                                    <p:cond delay="0"/>
                                  </p:stCondLst>
                                  <p:iterate>
                                    <p:tmAbs val="0"/>
                                  </p:iterate>
                                  <p:childTnLst>
                                    <p:set>
                                      <p:cBhvr>
                                        <p:cTn id="50" fill="hold"/>
                                        <p:tgtEl>
                                          <p:spTgt spid="182">
                                            <p:txEl>
                                              <p:pRg st="0" end="0"/>
                                            </p:txEl>
                                          </p:spTgt>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10" nodeType="afterEffect">
                                  <p:stCondLst>
                                    <p:cond delay="0"/>
                                  </p:stCondLst>
                                  <p:iterate>
                                    <p:tmAbs val="0"/>
                                  </p:iterate>
                                  <p:childTnLst>
                                    <p:set>
                                      <p:cBhvr>
                                        <p:cTn id="53" fill="hold"/>
                                        <p:tgtEl>
                                          <p:spTgt spid="163">
                                            <p:bg/>
                                          </p:spTgt>
                                        </p:tgtEl>
                                        <p:attrNameLst>
                                          <p:attrName>style.visibility</p:attrName>
                                        </p:attrNameLst>
                                      </p:cBhvr>
                                      <p:to>
                                        <p:strVal val="visible"/>
                                      </p:to>
                                    </p:set>
                                  </p:childTnLst>
                                </p:cTn>
                              </p:par>
                              <p:par>
                                <p:cTn id="54" presetID="1" presetClass="entr" presetSubtype="0" fill="hold" grpId="10">
                                  <p:stCondLst>
                                    <p:cond delay="0"/>
                                  </p:stCondLst>
                                  <p:iterate>
                                    <p:tmAbs val="0"/>
                                  </p:iterate>
                                  <p:childTnLst>
                                    <p:set>
                                      <p:cBhvr>
                                        <p:cTn id="55" fill="hold"/>
                                        <p:tgtEl>
                                          <p:spTgt spid="163">
                                            <p:txEl>
                                              <p:pRg st="0" end="0"/>
                                            </p:txEl>
                                          </p:spTgt>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11" nodeType="afterEffect">
                                  <p:stCondLst>
                                    <p:cond delay="0"/>
                                  </p:stCondLst>
                                  <p:iterate>
                                    <p:tmAbs val="0"/>
                                  </p:iterate>
                                  <p:childTnLst>
                                    <p:set>
                                      <p:cBhvr>
                                        <p:cTn id="58" fill="hold"/>
                                        <p:tgtEl>
                                          <p:spTgt spid="161">
                                            <p:bg/>
                                          </p:spTgt>
                                        </p:tgtEl>
                                        <p:attrNameLst>
                                          <p:attrName>style.visibility</p:attrName>
                                        </p:attrNameLst>
                                      </p:cBhvr>
                                      <p:to>
                                        <p:strVal val="visible"/>
                                      </p:to>
                                    </p:set>
                                  </p:childTnLst>
                                </p:cTn>
                              </p:par>
                              <p:par>
                                <p:cTn id="59" presetID="1" presetClass="entr" presetSubtype="0" fill="hold" grpId="11">
                                  <p:stCondLst>
                                    <p:cond delay="0"/>
                                  </p:stCondLst>
                                  <p:iterate>
                                    <p:tmAbs val="0"/>
                                  </p:iterate>
                                  <p:childTnLst>
                                    <p:set>
                                      <p:cBhvr>
                                        <p:cTn id="60" fill="hold"/>
                                        <p:tgtEl>
                                          <p:spTgt spid="161">
                                            <p:txEl>
                                              <p:pRg st="0" end="0"/>
                                            </p:txEl>
                                          </p:spTgt>
                                        </p:tgtEl>
                                        <p:attrNameLst>
                                          <p:attrName>style.visibility</p:attrName>
                                        </p:attrNameLst>
                                      </p:cBhvr>
                                      <p:to>
                                        <p:strVal val="visible"/>
                                      </p:to>
                                    </p:set>
                                  </p:childTnLst>
                                </p:cTn>
                              </p:par>
                            </p:childTnLst>
                          </p:cTn>
                        </p:par>
                        <p:par>
                          <p:cTn id="61" fill="hold">
                            <p:stCondLst>
                              <p:cond delay="0"/>
                            </p:stCondLst>
                            <p:childTnLst>
                              <p:par>
                                <p:cTn id="62" presetID="1" presetClass="entr" presetSubtype="0" fill="hold" grpId="12" nodeType="afterEffect">
                                  <p:stCondLst>
                                    <p:cond delay="0"/>
                                  </p:stCondLst>
                                  <p:iterate>
                                    <p:tmAbs val="0"/>
                                  </p:iterate>
                                  <p:childTnLst>
                                    <p:set>
                                      <p:cBhvr>
                                        <p:cTn id="63" fill="hold"/>
                                        <p:tgtEl>
                                          <p:spTgt spid="162">
                                            <p:bg/>
                                          </p:spTgt>
                                        </p:tgtEl>
                                        <p:attrNameLst>
                                          <p:attrName>style.visibility</p:attrName>
                                        </p:attrNameLst>
                                      </p:cBhvr>
                                      <p:to>
                                        <p:strVal val="visible"/>
                                      </p:to>
                                    </p:set>
                                  </p:childTnLst>
                                </p:cTn>
                              </p:par>
                              <p:par>
                                <p:cTn id="64" presetID="1" presetClass="entr" presetSubtype="0" fill="hold" grpId="12">
                                  <p:stCondLst>
                                    <p:cond delay="0"/>
                                  </p:stCondLst>
                                  <p:iterate>
                                    <p:tmAbs val="0"/>
                                  </p:iterate>
                                  <p:childTnLst>
                                    <p:set>
                                      <p:cBhvr>
                                        <p:cTn id="65" fill="hold"/>
                                        <p:tgtEl>
                                          <p:spTgt spid="162">
                                            <p:txEl>
                                              <p:pRg st="0" end="0"/>
                                            </p:txEl>
                                          </p:spTgt>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13" nodeType="afterEffect">
                                  <p:stCondLst>
                                    <p:cond delay="0"/>
                                  </p:stCondLst>
                                  <p:iterate>
                                    <p:tmAbs val="0"/>
                                  </p:iterate>
                                  <p:childTnLst>
                                    <p:set>
                                      <p:cBhvr>
                                        <p:cTn id="68" fill="hold"/>
                                        <p:tgtEl>
                                          <p:spTgt spid="165">
                                            <p:bg/>
                                          </p:spTgt>
                                        </p:tgtEl>
                                        <p:attrNameLst>
                                          <p:attrName>style.visibility</p:attrName>
                                        </p:attrNameLst>
                                      </p:cBhvr>
                                      <p:to>
                                        <p:strVal val="visible"/>
                                      </p:to>
                                    </p:set>
                                  </p:childTnLst>
                                </p:cTn>
                              </p:par>
                              <p:par>
                                <p:cTn id="69" presetID="1" presetClass="entr" presetSubtype="0" fill="hold" grpId="13">
                                  <p:stCondLst>
                                    <p:cond delay="0"/>
                                  </p:stCondLst>
                                  <p:iterate>
                                    <p:tmAbs val="0"/>
                                  </p:iterate>
                                  <p:childTnLst>
                                    <p:set>
                                      <p:cBhvr>
                                        <p:cTn id="70" fill="hold"/>
                                        <p:tgtEl>
                                          <p:spTgt spid="165">
                                            <p:txEl>
                                              <p:pRg st="0" end="0"/>
                                            </p:txEl>
                                          </p:spTgt>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14" nodeType="afterEffect">
                                  <p:stCondLst>
                                    <p:cond delay="0"/>
                                  </p:stCondLst>
                                  <p:iterate>
                                    <p:tmAbs val="0"/>
                                  </p:iterate>
                                  <p:childTnLst>
                                    <p:set>
                                      <p:cBhvr>
                                        <p:cTn id="73" fill="hold"/>
                                        <p:tgtEl>
                                          <p:spTgt spid="166">
                                            <p:bg/>
                                          </p:spTgt>
                                        </p:tgtEl>
                                        <p:attrNameLst>
                                          <p:attrName>style.visibility</p:attrName>
                                        </p:attrNameLst>
                                      </p:cBhvr>
                                      <p:to>
                                        <p:strVal val="visible"/>
                                      </p:to>
                                    </p:set>
                                  </p:childTnLst>
                                </p:cTn>
                              </p:par>
                              <p:par>
                                <p:cTn id="74" presetID="1" presetClass="entr" presetSubtype="0" fill="hold" grpId="14">
                                  <p:stCondLst>
                                    <p:cond delay="0"/>
                                  </p:stCondLst>
                                  <p:iterate>
                                    <p:tmAbs val="0"/>
                                  </p:iterate>
                                  <p:childTnLst>
                                    <p:set>
                                      <p:cBhvr>
                                        <p:cTn id="75" fill="hold"/>
                                        <p:tgtEl>
                                          <p:spTgt spid="166">
                                            <p:txEl>
                                              <p:pRg st="0" end="0"/>
                                            </p:txEl>
                                          </p:spTgt>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grpId="15" nodeType="afterEffect">
                                  <p:stCondLst>
                                    <p:cond delay="0"/>
                                  </p:stCondLst>
                                  <p:iterate>
                                    <p:tmAbs val="0"/>
                                  </p:iterate>
                                  <p:childTnLst>
                                    <p:set>
                                      <p:cBhvr>
                                        <p:cTn id="78" fill="hold"/>
                                        <p:tgtEl>
                                          <p:spTgt spid="164">
                                            <p:bg/>
                                          </p:spTgt>
                                        </p:tgtEl>
                                        <p:attrNameLst>
                                          <p:attrName>style.visibility</p:attrName>
                                        </p:attrNameLst>
                                      </p:cBhvr>
                                      <p:to>
                                        <p:strVal val="visible"/>
                                      </p:to>
                                    </p:set>
                                  </p:childTnLst>
                                </p:cTn>
                              </p:par>
                              <p:par>
                                <p:cTn id="79" presetID="1" presetClass="entr" presetSubtype="0" fill="hold" grpId="15">
                                  <p:stCondLst>
                                    <p:cond delay="0"/>
                                  </p:stCondLst>
                                  <p:iterate>
                                    <p:tmAbs val="0"/>
                                  </p:iterate>
                                  <p:childTnLst>
                                    <p:set>
                                      <p:cBhvr>
                                        <p:cTn id="80" fill="hold"/>
                                        <p:tgtEl>
                                          <p:spTgt spid="164">
                                            <p:txEl>
                                              <p:pRg st="0" end="0"/>
                                            </p:txEl>
                                          </p:spTgt>
                                        </p:tgtEl>
                                        <p:attrNameLst>
                                          <p:attrName>style.visibility</p:attrName>
                                        </p:attrNameLst>
                                      </p:cBhvr>
                                      <p:to>
                                        <p:strVal val="visible"/>
                                      </p:to>
                                    </p:set>
                                  </p:childTnLst>
                                </p:cTn>
                              </p:par>
                            </p:childTnLst>
                          </p:cTn>
                        </p:par>
                        <p:par>
                          <p:cTn id="81" fill="hold">
                            <p:stCondLst>
                              <p:cond delay="0"/>
                            </p:stCondLst>
                            <p:childTnLst>
                              <p:par>
                                <p:cTn id="82" presetID="1" presetClass="entr" presetSubtype="0" fill="hold" grpId="16" nodeType="afterEffect">
                                  <p:stCondLst>
                                    <p:cond delay="0"/>
                                  </p:stCondLst>
                                  <p:iterate>
                                    <p:tmAbs val="0"/>
                                  </p:iterate>
                                  <p:childTnLst>
                                    <p:set>
                                      <p:cBhvr>
                                        <p:cTn id="83" fill="hold"/>
                                        <p:tgtEl>
                                          <p:spTgt spid="167">
                                            <p:bg/>
                                          </p:spTgt>
                                        </p:tgtEl>
                                        <p:attrNameLst>
                                          <p:attrName>style.visibility</p:attrName>
                                        </p:attrNameLst>
                                      </p:cBhvr>
                                      <p:to>
                                        <p:strVal val="visible"/>
                                      </p:to>
                                    </p:set>
                                  </p:childTnLst>
                                </p:cTn>
                              </p:par>
                              <p:par>
                                <p:cTn id="84" presetID="1" presetClass="entr" presetSubtype="0" fill="hold" grpId="16">
                                  <p:stCondLst>
                                    <p:cond delay="0"/>
                                  </p:stCondLst>
                                  <p:iterate>
                                    <p:tmAbs val="0"/>
                                  </p:iterate>
                                  <p:childTnLst>
                                    <p:set>
                                      <p:cBhvr>
                                        <p:cTn id="85" fill="hold"/>
                                        <p:tgtEl>
                                          <p:spTgt spid="167">
                                            <p:txEl>
                                              <p:pRg st="0" end="0"/>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17" nodeType="clickEffect">
                                  <p:stCondLst>
                                    <p:cond delay="0"/>
                                  </p:stCondLst>
                                  <p:iterate>
                                    <p:tmAbs val="0"/>
                                  </p:iterate>
                                  <p:childTnLst>
                                    <p:set>
                                      <p:cBhvr>
                                        <p:cTn id="89" fill="hold"/>
                                        <p:tgtEl>
                                          <p:spTgt spid="183">
                                            <p:bg/>
                                          </p:spTgt>
                                        </p:tgtEl>
                                        <p:attrNameLst>
                                          <p:attrName>style.visibility</p:attrName>
                                        </p:attrNameLst>
                                      </p:cBhvr>
                                      <p:to>
                                        <p:strVal val="visible"/>
                                      </p:to>
                                    </p:set>
                                  </p:childTnLst>
                                </p:cTn>
                              </p:par>
                              <p:par>
                                <p:cTn id="90" presetID="1" presetClass="entr" presetSubtype="0" fill="hold" grpId="17">
                                  <p:stCondLst>
                                    <p:cond delay="0"/>
                                  </p:stCondLst>
                                  <p:iterate>
                                    <p:tmAbs val="0"/>
                                  </p:iterate>
                                  <p:childTnLst>
                                    <p:set>
                                      <p:cBhvr>
                                        <p:cTn id="91" fill="hold"/>
                                        <p:tgtEl>
                                          <p:spTgt spid="183">
                                            <p:txEl>
                                              <p:pRg st="0" end="0"/>
                                            </p:txEl>
                                          </p:spTgt>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18" nodeType="afterEffect">
                                  <p:stCondLst>
                                    <p:cond delay="0"/>
                                  </p:stCondLst>
                                  <p:iterate>
                                    <p:tmAbs val="0"/>
                                  </p:iterate>
                                  <p:childTnLst>
                                    <p:set>
                                      <p:cBhvr>
                                        <p:cTn id="94" fill="hold"/>
                                        <p:tgtEl>
                                          <p:spTgt spid="168">
                                            <p:bg/>
                                          </p:spTgt>
                                        </p:tgtEl>
                                        <p:attrNameLst>
                                          <p:attrName>style.visibility</p:attrName>
                                        </p:attrNameLst>
                                      </p:cBhvr>
                                      <p:to>
                                        <p:strVal val="visible"/>
                                      </p:to>
                                    </p:set>
                                  </p:childTnLst>
                                </p:cTn>
                              </p:par>
                              <p:par>
                                <p:cTn id="95" presetID="1" presetClass="entr" presetSubtype="0" fill="hold" grpId="18">
                                  <p:stCondLst>
                                    <p:cond delay="0"/>
                                  </p:stCondLst>
                                  <p:iterate>
                                    <p:tmAbs val="0"/>
                                  </p:iterate>
                                  <p:childTnLst>
                                    <p:set>
                                      <p:cBhvr>
                                        <p:cTn id="96" fill="hold"/>
                                        <p:tgtEl>
                                          <p:spTgt spid="168">
                                            <p:txEl>
                                              <p:pRg st="0" end="0"/>
                                            </p:txEl>
                                          </p:spTgt>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19" nodeType="afterEffect">
                                  <p:stCondLst>
                                    <p:cond delay="0"/>
                                  </p:stCondLst>
                                  <p:iterate>
                                    <p:tmAbs val="0"/>
                                  </p:iterate>
                                  <p:childTnLst>
                                    <p:set>
                                      <p:cBhvr>
                                        <p:cTn id="99" fill="hold"/>
                                        <p:tgtEl>
                                          <p:spTgt spid="170">
                                            <p:bg/>
                                          </p:spTgt>
                                        </p:tgtEl>
                                        <p:attrNameLst>
                                          <p:attrName>style.visibility</p:attrName>
                                        </p:attrNameLst>
                                      </p:cBhvr>
                                      <p:to>
                                        <p:strVal val="visible"/>
                                      </p:to>
                                    </p:set>
                                  </p:childTnLst>
                                </p:cTn>
                              </p:par>
                              <p:par>
                                <p:cTn id="100" presetID="1" presetClass="entr" presetSubtype="0" fill="hold" grpId="19">
                                  <p:stCondLst>
                                    <p:cond delay="0"/>
                                  </p:stCondLst>
                                  <p:iterate>
                                    <p:tmAbs val="0"/>
                                  </p:iterate>
                                  <p:childTnLst>
                                    <p:set>
                                      <p:cBhvr>
                                        <p:cTn id="101" fill="hold"/>
                                        <p:tgtEl>
                                          <p:spTgt spid="170">
                                            <p:txEl>
                                              <p:pRg st="0" end="0"/>
                                            </p:txEl>
                                          </p:spTgt>
                                        </p:tgtEl>
                                        <p:attrNameLst>
                                          <p:attrName>style.visibility</p:attrName>
                                        </p:attrNameLst>
                                      </p:cBhvr>
                                      <p:to>
                                        <p:strVal val="visible"/>
                                      </p:to>
                                    </p:set>
                                  </p:childTnLst>
                                </p:cTn>
                              </p:par>
                            </p:childTnLst>
                          </p:cTn>
                        </p:par>
                        <p:par>
                          <p:cTn id="102" fill="hold">
                            <p:stCondLst>
                              <p:cond delay="0"/>
                            </p:stCondLst>
                            <p:childTnLst>
                              <p:par>
                                <p:cTn id="103" presetID="1" presetClass="entr" presetSubtype="0" fill="hold" grpId="20" nodeType="afterEffect">
                                  <p:stCondLst>
                                    <p:cond delay="0"/>
                                  </p:stCondLst>
                                  <p:iterate>
                                    <p:tmAbs val="0"/>
                                  </p:iterate>
                                  <p:childTnLst>
                                    <p:set>
                                      <p:cBhvr>
                                        <p:cTn id="104" fill="hold"/>
                                        <p:tgtEl>
                                          <p:spTgt spid="178">
                                            <p:bg/>
                                          </p:spTgt>
                                        </p:tgtEl>
                                        <p:attrNameLst>
                                          <p:attrName>style.visibility</p:attrName>
                                        </p:attrNameLst>
                                      </p:cBhvr>
                                      <p:to>
                                        <p:strVal val="visible"/>
                                      </p:to>
                                    </p:set>
                                  </p:childTnLst>
                                </p:cTn>
                              </p:par>
                              <p:par>
                                <p:cTn id="105" presetID="1" presetClass="entr" presetSubtype="0" fill="hold" grpId="20">
                                  <p:stCondLst>
                                    <p:cond delay="0"/>
                                  </p:stCondLst>
                                  <p:iterate>
                                    <p:tmAbs val="0"/>
                                  </p:iterate>
                                  <p:childTnLst>
                                    <p:set>
                                      <p:cBhvr>
                                        <p:cTn id="106" fill="hold"/>
                                        <p:tgtEl>
                                          <p:spTgt spid="178">
                                            <p:txEl>
                                              <p:pRg st="0" end="0"/>
                                            </p:txEl>
                                          </p:spTgt>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grpId="21" nodeType="afterEffect">
                                  <p:stCondLst>
                                    <p:cond delay="0"/>
                                  </p:stCondLst>
                                  <p:iterate>
                                    <p:tmAbs val="0"/>
                                  </p:iterate>
                                  <p:childTnLst>
                                    <p:set>
                                      <p:cBhvr>
                                        <p:cTn id="109" fill="hold"/>
                                        <p:tgtEl>
                                          <p:spTgt spid="176">
                                            <p:bg/>
                                          </p:spTgt>
                                        </p:tgtEl>
                                        <p:attrNameLst>
                                          <p:attrName>style.visibility</p:attrName>
                                        </p:attrNameLst>
                                      </p:cBhvr>
                                      <p:to>
                                        <p:strVal val="visible"/>
                                      </p:to>
                                    </p:set>
                                  </p:childTnLst>
                                </p:cTn>
                              </p:par>
                              <p:par>
                                <p:cTn id="110" presetID="1" presetClass="entr" presetSubtype="0" fill="hold" grpId="21">
                                  <p:stCondLst>
                                    <p:cond delay="0"/>
                                  </p:stCondLst>
                                  <p:iterate>
                                    <p:tmAbs val="0"/>
                                  </p:iterate>
                                  <p:childTnLst>
                                    <p:set>
                                      <p:cBhvr>
                                        <p:cTn id="111" fill="hold"/>
                                        <p:tgtEl>
                                          <p:spTgt spid="176">
                                            <p:txEl>
                                              <p:pRg st="0" end="0"/>
                                            </p:txEl>
                                          </p:spTgt>
                                        </p:tgtEl>
                                        <p:attrNameLst>
                                          <p:attrName>style.visibility</p:attrName>
                                        </p:attrNameLst>
                                      </p:cBhvr>
                                      <p:to>
                                        <p:strVal val="visible"/>
                                      </p:to>
                                    </p:set>
                                  </p:childTnLst>
                                </p:cTn>
                              </p:par>
                            </p:childTnLst>
                          </p:cTn>
                        </p:par>
                        <p:par>
                          <p:cTn id="112" fill="hold">
                            <p:stCondLst>
                              <p:cond delay="0"/>
                            </p:stCondLst>
                            <p:childTnLst>
                              <p:par>
                                <p:cTn id="113" presetID="1" presetClass="entr" presetSubtype="0" fill="hold" grpId="22" nodeType="afterEffect">
                                  <p:stCondLst>
                                    <p:cond delay="0"/>
                                  </p:stCondLst>
                                  <p:iterate>
                                    <p:tmAbs val="0"/>
                                  </p:iterate>
                                  <p:childTnLst>
                                    <p:set>
                                      <p:cBhvr>
                                        <p:cTn id="114" fill="hold"/>
                                        <p:tgtEl>
                                          <p:spTgt spid="174">
                                            <p:bg/>
                                          </p:spTgt>
                                        </p:tgtEl>
                                        <p:attrNameLst>
                                          <p:attrName>style.visibility</p:attrName>
                                        </p:attrNameLst>
                                      </p:cBhvr>
                                      <p:to>
                                        <p:strVal val="visible"/>
                                      </p:to>
                                    </p:set>
                                  </p:childTnLst>
                                </p:cTn>
                              </p:par>
                              <p:par>
                                <p:cTn id="115" presetID="1" presetClass="entr" presetSubtype="0" fill="hold" grpId="22">
                                  <p:stCondLst>
                                    <p:cond delay="0"/>
                                  </p:stCondLst>
                                  <p:iterate>
                                    <p:tmAbs val="0"/>
                                  </p:iterate>
                                  <p:childTnLst>
                                    <p:set>
                                      <p:cBhvr>
                                        <p:cTn id="116" fill="hold"/>
                                        <p:tgtEl>
                                          <p:spTgt spid="174">
                                            <p:txEl>
                                              <p:pRg st="0" end="0"/>
                                            </p:txEl>
                                          </p:spTgt>
                                        </p:tgtEl>
                                        <p:attrNameLst>
                                          <p:attrName>style.visibility</p:attrName>
                                        </p:attrNameLst>
                                      </p:cBhvr>
                                      <p:to>
                                        <p:strVal val="visible"/>
                                      </p:to>
                                    </p:set>
                                  </p:childTnLst>
                                </p:cTn>
                              </p:par>
                            </p:childTnLst>
                          </p:cTn>
                        </p:par>
                        <p:par>
                          <p:cTn id="117" fill="hold">
                            <p:stCondLst>
                              <p:cond delay="0"/>
                            </p:stCondLst>
                            <p:childTnLst>
                              <p:par>
                                <p:cTn id="118" presetID="1" presetClass="entr" presetSubtype="0" fill="hold" grpId="23" nodeType="afterEffect">
                                  <p:stCondLst>
                                    <p:cond delay="0"/>
                                  </p:stCondLst>
                                  <p:iterate>
                                    <p:tmAbs val="0"/>
                                  </p:iterate>
                                  <p:childTnLst>
                                    <p:set>
                                      <p:cBhvr>
                                        <p:cTn id="119" fill="hold"/>
                                        <p:tgtEl>
                                          <p:spTgt spid="172">
                                            <p:bg/>
                                          </p:spTgt>
                                        </p:tgtEl>
                                        <p:attrNameLst>
                                          <p:attrName>style.visibility</p:attrName>
                                        </p:attrNameLst>
                                      </p:cBhvr>
                                      <p:to>
                                        <p:strVal val="visible"/>
                                      </p:to>
                                    </p:set>
                                  </p:childTnLst>
                                </p:cTn>
                              </p:par>
                              <p:par>
                                <p:cTn id="120" presetID="1" presetClass="entr" presetSubtype="0" fill="hold" grpId="23">
                                  <p:stCondLst>
                                    <p:cond delay="0"/>
                                  </p:stCondLst>
                                  <p:iterate>
                                    <p:tmAbs val="0"/>
                                  </p:iterate>
                                  <p:childTnLst>
                                    <p:set>
                                      <p:cBhvr>
                                        <p:cTn id="121" fill="hold"/>
                                        <p:tgtEl>
                                          <p:spTgt spid="172">
                                            <p:txEl>
                                              <p:pRg st="0" end="0"/>
                                            </p:txEl>
                                          </p:spTgt>
                                        </p:tgtEl>
                                        <p:attrNameLst>
                                          <p:attrName>style.visibility</p:attrName>
                                        </p:attrNameLst>
                                      </p:cBhvr>
                                      <p:to>
                                        <p:strVal val="visible"/>
                                      </p:to>
                                    </p:set>
                                  </p:childTnLst>
                                </p:cTn>
                              </p:par>
                            </p:childTnLst>
                          </p:cTn>
                        </p:par>
                        <p:par>
                          <p:cTn id="122" fill="hold">
                            <p:stCondLst>
                              <p:cond delay="0"/>
                            </p:stCondLst>
                            <p:childTnLst>
                              <p:par>
                                <p:cTn id="123" presetID="1" presetClass="entr" presetSubtype="0" fill="hold" grpId="24" nodeType="afterEffect">
                                  <p:stCondLst>
                                    <p:cond delay="0"/>
                                  </p:stCondLst>
                                  <p:iterate>
                                    <p:tmAbs val="0"/>
                                  </p:iterate>
                                  <p:childTnLst>
                                    <p:set>
                                      <p:cBhvr>
                                        <p:cTn id="124" fill="hold"/>
                                        <p:tgtEl>
                                          <p:spTgt spid="169">
                                            <p:bg/>
                                          </p:spTgt>
                                        </p:tgtEl>
                                        <p:attrNameLst>
                                          <p:attrName>style.visibility</p:attrName>
                                        </p:attrNameLst>
                                      </p:cBhvr>
                                      <p:to>
                                        <p:strVal val="visible"/>
                                      </p:to>
                                    </p:set>
                                  </p:childTnLst>
                                </p:cTn>
                              </p:par>
                              <p:par>
                                <p:cTn id="125" presetID="1" presetClass="entr" presetSubtype="0" fill="hold" grpId="24">
                                  <p:stCondLst>
                                    <p:cond delay="0"/>
                                  </p:stCondLst>
                                  <p:iterate>
                                    <p:tmAbs val="0"/>
                                  </p:iterate>
                                  <p:childTnLst>
                                    <p:set>
                                      <p:cBhvr>
                                        <p:cTn id="126" fill="hold"/>
                                        <p:tgtEl>
                                          <p:spTgt spid="169">
                                            <p:txEl>
                                              <p:pRg st="0" end="0"/>
                                            </p:txEl>
                                          </p:spTgt>
                                        </p:tgtEl>
                                        <p:attrNameLst>
                                          <p:attrName>style.visibility</p:attrName>
                                        </p:attrNameLst>
                                      </p:cBhvr>
                                      <p:to>
                                        <p:strVal val="visible"/>
                                      </p:to>
                                    </p:set>
                                  </p:childTnLst>
                                </p:cTn>
                              </p:par>
                            </p:childTnLst>
                          </p:cTn>
                        </p:par>
                        <p:par>
                          <p:cTn id="127" fill="hold">
                            <p:stCondLst>
                              <p:cond delay="0"/>
                            </p:stCondLst>
                            <p:childTnLst>
                              <p:par>
                                <p:cTn id="128" presetID="1" presetClass="entr" presetSubtype="0" fill="hold" grpId="25" nodeType="afterEffect">
                                  <p:stCondLst>
                                    <p:cond delay="0"/>
                                  </p:stCondLst>
                                  <p:iterate>
                                    <p:tmAbs val="0"/>
                                  </p:iterate>
                                  <p:childTnLst>
                                    <p:set>
                                      <p:cBhvr>
                                        <p:cTn id="129" fill="hold"/>
                                        <p:tgtEl>
                                          <p:spTgt spid="177">
                                            <p:bg/>
                                          </p:spTgt>
                                        </p:tgtEl>
                                        <p:attrNameLst>
                                          <p:attrName>style.visibility</p:attrName>
                                        </p:attrNameLst>
                                      </p:cBhvr>
                                      <p:to>
                                        <p:strVal val="visible"/>
                                      </p:to>
                                    </p:set>
                                  </p:childTnLst>
                                </p:cTn>
                              </p:par>
                              <p:par>
                                <p:cTn id="130" presetID="1" presetClass="entr" presetSubtype="0" fill="hold" grpId="25">
                                  <p:stCondLst>
                                    <p:cond delay="0"/>
                                  </p:stCondLst>
                                  <p:iterate>
                                    <p:tmAbs val="0"/>
                                  </p:iterate>
                                  <p:childTnLst>
                                    <p:set>
                                      <p:cBhvr>
                                        <p:cTn id="131" fill="hold"/>
                                        <p:tgtEl>
                                          <p:spTgt spid="177">
                                            <p:txEl>
                                              <p:pRg st="0" end="0"/>
                                            </p:txEl>
                                          </p:spTgt>
                                        </p:tgtEl>
                                        <p:attrNameLst>
                                          <p:attrName>style.visibility</p:attrName>
                                        </p:attrNameLst>
                                      </p:cBhvr>
                                      <p:to>
                                        <p:strVal val="visible"/>
                                      </p:to>
                                    </p:set>
                                  </p:childTnLst>
                                </p:cTn>
                              </p:par>
                            </p:childTnLst>
                          </p:cTn>
                        </p:par>
                        <p:par>
                          <p:cTn id="132" fill="hold">
                            <p:stCondLst>
                              <p:cond delay="0"/>
                            </p:stCondLst>
                            <p:childTnLst>
                              <p:par>
                                <p:cTn id="133" presetID="1" presetClass="entr" presetSubtype="0" fill="hold" grpId="26" nodeType="afterEffect">
                                  <p:stCondLst>
                                    <p:cond delay="0"/>
                                  </p:stCondLst>
                                  <p:iterate>
                                    <p:tmAbs val="0"/>
                                  </p:iterate>
                                  <p:childTnLst>
                                    <p:set>
                                      <p:cBhvr>
                                        <p:cTn id="134" fill="hold"/>
                                        <p:tgtEl>
                                          <p:spTgt spid="175">
                                            <p:bg/>
                                          </p:spTgt>
                                        </p:tgtEl>
                                        <p:attrNameLst>
                                          <p:attrName>style.visibility</p:attrName>
                                        </p:attrNameLst>
                                      </p:cBhvr>
                                      <p:to>
                                        <p:strVal val="visible"/>
                                      </p:to>
                                    </p:set>
                                  </p:childTnLst>
                                </p:cTn>
                              </p:par>
                              <p:par>
                                <p:cTn id="135" presetID="1" presetClass="entr" presetSubtype="0" fill="hold" grpId="26">
                                  <p:stCondLst>
                                    <p:cond delay="0"/>
                                  </p:stCondLst>
                                  <p:iterate>
                                    <p:tmAbs val="0"/>
                                  </p:iterate>
                                  <p:childTnLst>
                                    <p:set>
                                      <p:cBhvr>
                                        <p:cTn id="136" fill="hold"/>
                                        <p:tgtEl>
                                          <p:spTgt spid="175">
                                            <p:txEl>
                                              <p:pRg st="0" end="0"/>
                                            </p:txEl>
                                          </p:spTgt>
                                        </p:tgtEl>
                                        <p:attrNameLst>
                                          <p:attrName>style.visibility</p:attrName>
                                        </p:attrNameLst>
                                      </p:cBhvr>
                                      <p:to>
                                        <p:strVal val="visible"/>
                                      </p:to>
                                    </p:set>
                                  </p:childTnLst>
                                </p:cTn>
                              </p:par>
                            </p:childTnLst>
                          </p:cTn>
                        </p:par>
                        <p:par>
                          <p:cTn id="137" fill="hold">
                            <p:stCondLst>
                              <p:cond delay="0"/>
                            </p:stCondLst>
                            <p:childTnLst>
                              <p:par>
                                <p:cTn id="138" presetID="1" presetClass="entr" presetSubtype="0" fill="hold" grpId="27" nodeType="afterEffect">
                                  <p:stCondLst>
                                    <p:cond delay="0"/>
                                  </p:stCondLst>
                                  <p:iterate>
                                    <p:tmAbs val="0"/>
                                  </p:iterate>
                                  <p:childTnLst>
                                    <p:set>
                                      <p:cBhvr>
                                        <p:cTn id="139" fill="hold"/>
                                        <p:tgtEl>
                                          <p:spTgt spid="173">
                                            <p:bg/>
                                          </p:spTgt>
                                        </p:tgtEl>
                                        <p:attrNameLst>
                                          <p:attrName>style.visibility</p:attrName>
                                        </p:attrNameLst>
                                      </p:cBhvr>
                                      <p:to>
                                        <p:strVal val="visible"/>
                                      </p:to>
                                    </p:set>
                                  </p:childTnLst>
                                </p:cTn>
                              </p:par>
                              <p:par>
                                <p:cTn id="140" presetID="1" presetClass="entr" presetSubtype="0" fill="hold" grpId="27">
                                  <p:stCondLst>
                                    <p:cond delay="0"/>
                                  </p:stCondLst>
                                  <p:iterate>
                                    <p:tmAbs val="0"/>
                                  </p:iterate>
                                  <p:childTnLst>
                                    <p:set>
                                      <p:cBhvr>
                                        <p:cTn id="141" fill="hold"/>
                                        <p:tgtEl>
                                          <p:spTgt spid="173">
                                            <p:txEl>
                                              <p:pRg st="0" end="0"/>
                                            </p:txEl>
                                          </p:spTgt>
                                        </p:tgtEl>
                                        <p:attrNameLst>
                                          <p:attrName>style.visibility</p:attrName>
                                        </p:attrNameLst>
                                      </p:cBhvr>
                                      <p:to>
                                        <p:strVal val="visible"/>
                                      </p:to>
                                    </p:set>
                                  </p:childTnLst>
                                </p:cTn>
                              </p:par>
                            </p:childTnLst>
                          </p:cTn>
                        </p:par>
                        <p:par>
                          <p:cTn id="142" fill="hold">
                            <p:stCondLst>
                              <p:cond delay="0"/>
                            </p:stCondLst>
                            <p:childTnLst>
                              <p:par>
                                <p:cTn id="143" presetID="1" presetClass="entr" presetSubtype="0" fill="hold" grpId="28" nodeType="afterEffect">
                                  <p:stCondLst>
                                    <p:cond delay="0"/>
                                  </p:stCondLst>
                                  <p:iterate>
                                    <p:tmAbs val="0"/>
                                  </p:iterate>
                                  <p:childTnLst>
                                    <p:set>
                                      <p:cBhvr>
                                        <p:cTn id="144" fill="hold"/>
                                        <p:tgtEl>
                                          <p:spTgt spid="171">
                                            <p:bg/>
                                          </p:spTgt>
                                        </p:tgtEl>
                                        <p:attrNameLst>
                                          <p:attrName>style.visibility</p:attrName>
                                        </p:attrNameLst>
                                      </p:cBhvr>
                                      <p:to>
                                        <p:strVal val="visible"/>
                                      </p:to>
                                    </p:set>
                                  </p:childTnLst>
                                </p:cTn>
                              </p:par>
                              <p:par>
                                <p:cTn id="145" presetID="1" presetClass="entr" presetSubtype="0" fill="hold" grpId="28">
                                  <p:stCondLst>
                                    <p:cond delay="0"/>
                                  </p:stCondLst>
                                  <p:iterate>
                                    <p:tmAbs val="0"/>
                                  </p:iterate>
                                  <p:childTnLst>
                                    <p:set>
                                      <p:cBhvr>
                                        <p:cTn id="146" fill="hold"/>
                                        <p:tgtEl>
                                          <p:spTgt spid="171">
                                            <p:txEl>
                                              <p:pRg st="0" end="0"/>
                                            </p:txEl>
                                          </p:spTgt>
                                        </p:tgtEl>
                                        <p:attrNameLst>
                                          <p:attrName>style.visibility</p:attrName>
                                        </p:attrNameLst>
                                      </p:cBhvr>
                                      <p:to>
                                        <p:strVal val="visible"/>
                                      </p:to>
                                    </p:set>
                                  </p:childTnLst>
                                </p:cTn>
                              </p:par>
                            </p:childTnLst>
                          </p:cTn>
                        </p:par>
                        <p:par>
                          <p:cTn id="147" fill="hold">
                            <p:stCondLst>
                              <p:cond delay="0"/>
                            </p:stCondLst>
                            <p:childTnLst>
                              <p:par>
                                <p:cTn id="148" presetID="1" presetClass="entr" presetSubtype="0" fill="hold" grpId="29" nodeType="afterEffect">
                                  <p:stCondLst>
                                    <p:cond delay="0"/>
                                  </p:stCondLst>
                                  <p:iterate>
                                    <p:tmAbs val="0"/>
                                  </p:iterate>
                                  <p:childTnLst>
                                    <p:set>
                                      <p:cBhvr>
                                        <p:cTn id="149" fill="hold"/>
                                        <p:tgtEl>
                                          <p:spTgt spid="180">
                                            <p:bg/>
                                          </p:spTgt>
                                        </p:tgtEl>
                                        <p:attrNameLst>
                                          <p:attrName>style.visibility</p:attrName>
                                        </p:attrNameLst>
                                      </p:cBhvr>
                                      <p:to>
                                        <p:strVal val="visible"/>
                                      </p:to>
                                    </p:set>
                                  </p:childTnLst>
                                </p:cTn>
                              </p:par>
                              <p:par>
                                <p:cTn id="150" presetID="1" presetClass="entr" presetSubtype="0" fill="hold" grpId="29">
                                  <p:stCondLst>
                                    <p:cond delay="0"/>
                                  </p:stCondLst>
                                  <p:iterate>
                                    <p:tmAbs val="0"/>
                                  </p:iterate>
                                  <p:childTnLst>
                                    <p:set>
                                      <p:cBhvr>
                                        <p:cTn id="151" fill="hold"/>
                                        <p:tgtEl>
                                          <p:spTgt spid="180">
                                            <p:txEl>
                                              <p:pRg st="0" end="0"/>
                                            </p:txEl>
                                          </p:spTgt>
                                        </p:tgtEl>
                                        <p:attrNameLst>
                                          <p:attrName>style.visibility</p:attrName>
                                        </p:attrNameLst>
                                      </p:cBhvr>
                                      <p:to>
                                        <p:strVal val="visible"/>
                                      </p:to>
                                    </p:set>
                                  </p:childTnLst>
                                </p:cTn>
                              </p:par>
                            </p:childTnLst>
                          </p:cTn>
                        </p:par>
                        <p:par>
                          <p:cTn id="152" fill="hold">
                            <p:stCondLst>
                              <p:cond delay="0"/>
                            </p:stCondLst>
                            <p:childTnLst>
                              <p:par>
                                <p:cTn id="153" presetID="1" presetClass="entr" presetSubtype="0" fill="hold" grpId="30" nodeType="afterEffect">
                                  <p:stCondLst>
                                    <p:cond delay="0"/>
                                  </p:stCondLst>
                                  <p:iterate>
                                    <p:tmAbs val="0"/>
                                  </p:iterate>
                                  <p:childTnLst>
                                    <p:set>
                                      <p:cBhvr>
                                        <p:cTn id="154" fill="hold"/>
                                        <p:tgtEl>
                                          <p:spTgt spid="179">
                                            <p:bg/>
                                          </p:spTgt>
                                        </p:tgtEl>
                                        <p:attrNameLst>
                                          <p:attrName>style.visibility</p:attrName>
                                        </p:attrNameLst>
                                      </p:cBhvr>
                                      <p:to>
                                        <p:strVal val="visible"/>
                                      </p:to>
                                    </p:set>
                                  </p:childTnLst>
                                </p:cTn>
                              </p:par>
                              <p:par>
                                <p:cTn id="155" presetID="1" presetClass="entr" presetSubtype="0" fill="hold" grpId="30">
                                  <p:stCondLst>
                                    <p:cond delay="0"/>
                                  </p:stCondLst>
                                  <p:iterate>
                                    <p:tmAbs val="0"/>
                                  </p:iterate>
                                  <p:childTnLst>
                                    <p:set>
                                      <p:cBhvr>
                                        <p:cTn id="156" fill="hold"/>
                                        <p:tgtEl>
                                          <p:spTgt spid="179">
                                            <p:txEl>
                                              <p:pRg st="0" end="0"/>
                                            </p:txEl>
                                          </p:spTgt>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31" nodeType="clickEffect">
                                  <p:stCondLst>
                                    <p:cond delay="0"/>
                                  </p:stCondLst>
                                  <p:iterate>
                                    <p:tmAbs val="0"/>
                                  </p:iterate>
                                  <p:childTnLst>
                                    <p:set>
                                      <p:cBhvr>
                                        <p:cTn id="160" fill="hold"/>
                                        <p:tgtEl>
                                          <p:spTgt spid="184">
                                            <p:bg/>
                                          </p:spTgt>
                                        </p:tgtEl>
                                        <p:attrNameLst>
                                          <p:attrName>style.visibility</p:attrName>
                                        </p:attrNameLst>
                                      </p:cBhvr>
                                      <p:to>
                                        <p:strVal val="visible"/>
                                      </p:to>
                                    </p:set>
                                  </p:childTnLst>
                                </p:cTn>
                              </p:par>
                              <p:par>
                                <p:cTn id="161" presetID="1" presetClass="entr" presetSubtype="0" fill="hold" grpId="31">
                                  <p:stCondLst>
                                    <p:cond delay="0"/>
                                  </p:stCondLst>
                                  <p:iterate>
                                    <p:tmAbs val="0"/>
                                  </p:iterate>
                                  <p:childTnLst>
                                    <p:set>
                                      <p:cBhvr>
                                        <p:cTn id="162" fill="hold"/>
                                        <p:tgtEl>
                                          <p:spTgt spid="184">
                                            <p:txEl>
                                              <p:pRg st="0" end="0"/>
                                            </p:txEl>
                                          </p:spTgt>
                                        </p:tgtEl>
                                        <p:attrNameLst>
                                          <p:attrName>style.visibility</p:attrName>
                                        </p:attrNameLst>
                                      </p:cBhvr>
                                      <p:to>
                                        <p:strVal val="visible"/>
                                      </p:to>
                                    </p:set>
                                  </p:childTnLst>
                                </p:cTn>
                              </p:par>
                            </p:childTnLst>
                          </p:cTn>
                        </p:par>
                        <p:par>
                          <p:cTn id="163" fill="hold">
                            <p:stCondLst>
                              <p:cond delay="0"/>
                            </p:stCondLst>
                            <p:childTnLst>
                              <p:par>
                                <p:cTn id="164" presetID="1" presetClass="entr" presetSubtype="0" fill="hold" grpId="32" nodeType="afterEffect">
                                  <p:stCondLst>
                                    <p:cond delay="0"/>
                                  </p:stCondLst>
                                  <p:iterate>
                                    <p:tmAbs val="0"/>
                                  </p:iterate>
                                  <p:childTnLst>
                                    <p:set>
                                      <p:cBhvr>
                                        <p:cTn id="165" fill="hold"/>
                                        <p:tgtEl>
                                          <p:spTgt spid="187">
                                            <p:bg/>
                                          </p:spTgt>
                                        </p:tgtEl>
                                        <p:attrNameLst>
                                          <p:attrName>style.visibility</p:attrName>
                                        </p:attrNameLst>
                                      </p:cBhvr>
                                      <p:to>
                                        <p:strVal val="visible"/>
                                      </p:to>
                                    </p:set>
                                  </p:childTnLst>
                                </p:cTn>
                              </p:par>
                              <p:par>
                                <p:cTn id="166" presetID="1" presetClass="entr" presetSubtype="0" fill="hold" grpId="32">
                                  <p:stCondLst>
                                    <p:cond delay="0"/>
                                  </p:stCondLst>
                                  <p:iterate>
                                    <p:tmAbs val="0"/>
                                  </p:iterate>
                                  <p:childTnLst>
                                    <p:set>
                                      <p:cBhvr>
                                        <p:cTn id="167" fill="hold"/>
                                        <p:tgtEl>
                                          <p:spTgt spid="187">
                                            <p:txEl>
                                              <p:pRg st="0" end="0"/>
                                            </p:txEl>
                                          </p:spTgt>
                                        </p:tgtEl>
                                        <p:attrNameLst>
                                          <p:attrName>style.visibility</p:attrName>
                                        </p:attrNameLst>
                                      </p:cBhvr>
                                      <p:to>
                                        <p:strVal val="visible"/>
                                      </p:to>
                                    </p:set>
                                  </p:childTnLst>
                                </p:cTn>
                              </p:par>
                            </p:childTnLst>
                          </p:cTn>
                        </p:par>
                        <p:par>
                          <p:cTn id="168" fill="hold">
                            <p:stCondLst>
                              <p:cond delay="0"/>
                            </p:stCondLst>
                            <p:childTnLst>
                              <p:par>
                                <p:cTn id="169" presetID="1" presetClass="entr" presetSubtype="0" fill="hold" grpId="33" nodeType="afterEffect">
                                  <p:stCondLst>
                                    <p:cond delay="0"/>
                                  </p:stCondLst>
                                  <p:iterate>
                                    <p:tmAbs val="0"/>
                                  </p:iterate>
                                  <p:childTnLst>
                                    <p:set>
                                      <p:cBhvr>
                                        <p:cTn id="170" fill="hold"/>
                                        <p:tgtEl>
                                          <p:spTgt spid="185">
                                            <p:bg/>
                                          </p:spTgt>
                                        </p:tgtEl>
                                        <p:attrNameLst>
                                          <p:attrName>style.visibility</p:attrName>
                                        </p:attrNameLst>
                                      </p:cBhvr>
                                      <p:to>
                                        <p:strVal val="visible"/>
                                      </p:to>
                                    </p:set>
                                  </p:childTnLst>
                                </p:cTn>
                              </p:par>
                              <p:par>
                                <p:cTn id="171" presetID="1" presetClass="entr" presetSubtype="0" fill="hold" grpId="33">
                                  <p:stCondLst>
                                    <p:cond delay="0"/>
                                  </p:stCondLst>
                                  <p:iterate>
                                    <p:tmAbs val="0"/>
                                  </p:iterate>
                                  <p:childTnLst>
                                    <p:set>
                                      <p:cBhvr>
                                        <p:cTn id="172" fill="hold"/>
                                        <p:tgtEl>
                                          <p:spTgt spid="185">
                                            <p:txEl>
                                              <p:pRg st="0" end="0"/>
                                            </p:txEl>
                                          </p:spTgt>
                                        </p:tgtEl>
                                        <p:attrNameLst>
                                          <p:attrName>style.visibility</p:attrName>
                                        </p:attrNameLst>
                                      </p:cBhvr>
                                      <p:to>
                                        <p:strVal val="visible"/>
                                      </p:to>
                                    </p:set>
                                  </p:childTnLst>
                                </p:cTn>
                              </p:par>
                            </p:childTnLst>
                          </p:cTn>
                        </p:par>
                        <p:par>
                          <p:cTn id="173" fill="hold">
                            <p:stCondLst>
                              <p:cond delay="0"/>
                            </p:stCondLst>
                            <p:childTnLst>
                              <p:par>
                                <p:cTn id="174" presetID="1" presetClass="entr" presetSubtype="0" fill="hold" grpId="34" nodeType="afterEffect">
                                  <p:stCondLst>
                                    <p:cond delay="0"/>
                                  </p:stCondLst>
                                  <p:iterate>
                                    <p:tmAbs val="0"/>
                                  </p:iterate>
                                  <p:childTnLst>
                                    <p:set>
                                      <p:cBhvr>
                                        <p:cTn id="175" fill="hold"/>
                                        <p:tgtEl>
                                          <p:spTgt spid="186">
                                            <p:bg/>
                                          </p:spTgt>
                                        </p:tgtEl>
                                        <p:attrNameLst>
                                          <p:attrName>style.visibility</p:attrName>
                                        </p:attrNameLst>
                                      </p:cBhvr>
                                      <p:to>
                                        <p:strVal val="visible"/>
                                      </p:to>
                                    </p:set>
                                  </p:childTnLst>
                                </p:cTn>
                              </p:par>
                              <p:par>
                                <p:cTn id="176" presetID="1" presetClass="entr" presetSubtype="0" fill="hold" grpId="34">
                                  <p:stCondLst>
                                    <p:cond delay="0"/>
                                  </p:stCondLst>
                                  <p:iterate>
                                    <p:tmAbs val="0"/>
                                  </p:iterate>
                                  <p:childTnLst>
                                    <p:set>
                                      <p:cBhvr>
                                        <p:cTn id="177" fill="hold"/>
                                        <p:tgtEl>
                                          <p:spTgt spid="186">
                                            <p:txEl>
                                              <p:pRg st="0" end="0"/>
                                            </p:txEl>
                                          </p:spTgt>
                                        </p:tgtEl>
                                        <p:attrNameLst>
                                          <p:attrName>style.visibility</p:attrName>
                                        </p:attrNameLst>
                                      </p:cBhvr>
                                      <p:to>
                                        <p:strVal val="visible"/>
                                      </p:to>
                                    </p:set>
                                  </p:childTnLst>
                                </p:cTn>
                              </p:par>
                            </p:childTnLst>
                          </p:cTn>
                        </p:par>
                        <p:par>
                          <p:cTn id="178" fill="hold">
                            <p:stCondLst>
                              <p:cond delay="0"/>
                            </p:stCondLst>
                            <p:childTnLst>
                              <p:par>
                                <p:cTn id="179" presetID="1" presetClass="entr" presetSubtype="0" fill="hold" grpId="35" nodeType="afterEffect">
                                  <p:stCondLst>
                                    <p:cond delay="0"/>
                                  </p:stCondLst>
                                  <p:iterate>
                                    <p:tmAbs val="0"/>
                                  </p:iterate>
                                  <p:childTnLst>
                                    <p:set>
                                      <p:cBhvr>
                                        <p:cTn id="180" fill="hold"/>
                                        <p:tgtEl>
                                          <p:spTgt spid="191">
                                            <p:bg/>
                                          </p:spTgt>
                                        </p:tgtEl>
                                        <p:attrNameLst>
                                          <p:attrName>style.visibility</p:attrName>
                                        </p:attrNameLst>
                                      </p:cBhvr>
                                      <p:to>
                                        <p:strVal val="visible"/>
                                      </p:to>
                                    </p:set>
                                  </p:childTnLst>
                                </p:cTn>
                              </p:par>
                              <p:par>
                                <p:cTn id="181" presetID="1" presetClass="entr" presetSubtype="0" fill="hold" grpId="35">
                                  <p:stCondLst>
                                    <p:cond delay="0"/>
                                  </p:stCondLst>
                                  <p:iterate>
                                    <p:tmAbs val="0"/>
                                  </p:iterate>
                                  <p:childTnLst>
                                    <p:set>
                                      <p:cBhvr>
                                        <p:cTn id="182" fill="hold"/>
                                        <p:tgtEl>
                                          <p:spTgt spid="191">
                                            <p:txEl>
                                              <p:pRg st="0" end="0"/>
                                            </p:txEl>
                                          </p:spTgt>
                                        </p:tgtEl>
                                        <p:attrNameLst>
                                          <p:attrName>style.visibility</p:attrName>
                                        </p:attrNameLst>
                                      </p:cBhvr>
                                      <p:to>
                                        <p:strVal val="visible"/>
                                      </p:to>
                                    </p:set>
                                  </p:childTnLst>
                                </p:cTn>
                              </p:par>
                            </p:childTnLst>
                          </p:cTn>
                        </p:par>
                        <p:par>
                          <p:cTn id="183" fill="hold">
                            <p:stCondLst>
                              <p:cond delay="0"/>
                            </p:stCondLst>
                            <p:childTnLst>
                              <p:par>
                                <p:cTn id="184" presetID="1" presetClass="entr" presetSubtype="0" fill="hold" grpId="36" nodeType="afterEffect">
                                  <p:stCondLst>
                                    <p:cond delay="0"/>
                                  </p:stCondLst>
                                  <p:iterate>
                                    <p:tmAbs val="0"/>
                                  </p:iterate>
                                  <p:childTnLst>
                                    <p:set>
                                      <p:cBhvr>
                                        <p:cTn id="185" fill="hold"/>
                                        <p:tgtEl>
                                          <p:spTgt spid="189">
                                            <p:bg/>
                                          </p:spTgt>
                                        </p:tgtEl>
                                        <p:attrNameLst>
                                          <p:attrName>style.visibility</p:attrName>
                                        </p:attrNameLst>
                                      </p:cBhvr>
                                      <p:to>
                                        <p:strVal val="visible"/>
                                      </p:to>
                                    </p:set>
                                  </p:childTnLst>
                                </p:cTn>
                              </p:par>
                              <p:par>
                                <p:cTn id="186" presetID="1" presetClass="entr" presetSubtype="0" fill="hold" grpId="36">
                                  <p:stCondLst>
                                    <p:cond delay="0"/>
                                  </p:stCondLst>
                                  <p:iterate>
                                    <p:tmAbs val="0"/>
                                  </p:iterate>
                                  <p:childTnLst>
                                    <p:set>
                                      <p:cBhvr>
                                        <p:cTn id="187" fill="hold"/>
                                        <p:tgtEl>
                                          <p:spTgt spid="189">
                                            <p:txEl>
                                              <p:pRg st="0" end="0"/>
                                            </p:txEl>
                                          </p:spTgt>
                                        </p:tgtEl>
                                        <p:attrNameLst>
                                          <p:attrName>style.visibility</p:attrName>
                                        </p:attrNameLst>
                                      </p:cBhvr>
                                      <p:to>
                                        <p:strVal val="visible"/>
                                      </p:to>
                                    </p:set>
                                  </p:childTnLst>
                                </p:cTn>
                              </p:par>
                            </p:childTnLst>
                          </p:cTn>
                        </p:par>
                        <p:par>
                          <p:cTn id="188" fill="hold">
                            <p:stCondLst>
                              <p:cond delay="0"/>
                            </p:stCondLst>
                            <p:childTnLst>
                              <p:par>
                                <p:cTn id="189" presetID="1" presetClass="entr" presetSubtype="0" fill="hold" grpId="37" nodeType="afterEffect">
                                  <p:stCondLst>
                                    <p:cond delay="0"/>
                                  </p:stCondLst>
                                  <p:iterate>
                                    <p:tmAbs val="0"/>
                                  </p:iterate>
                                  <p:childTnLst>
                                    <p:set>
                                      <p:cBhvr>
                                        <p:cTn id="190" fill="hold"/>
                                        <p:tgtEl>
                                          <p:spTgt spid="190">
                                            <p:bg/>
                                          </p:spTgt>
                                        </p:tgtEl>
                                        <p:attrNameLst>
                                          <p:attrName>style.visibility</p:attrName>
                                        </p:attrNameLst>
                                      </p:cBhvr>
                                      <p:to>
                                        <p:strVal val="visible"/>
                                      </p:to>
                                    </p:set>
                                  </p:childTnLst>
                                </p:cTn>
                              </p:par>
                              <p:par>
                                <p:cTn id="191" presetID="1" presetClass="entr" presetSubtype="0" fill="hold" grpId="37">
                                  <p:stCondLst>
                                    <p:cond delay="0"/>
                                  </p:stCondLst>
                                  <p:iterate>
                                    <p:tmAbs val="0"/>
                                  </p:iterate>
                                  <p:childTnLst>
                                    <p:set>
                                      <p:cBhvr>
                                        <p:cTn id="192" fill="hold"/>
                                        <p:tgtEl>
                                          <p:spTgt spid="190">
                                            <p:txEl>
                                              <p:pRg st="0" end="0"/>
                                            </p:txEl>
                                          </p:spTgt>
                                        </p:tgtEl>
                                        <p:attrNameLst>
                                          <p:attrName>style.visibility</p:attrName>
                                        </p:attrNameLst>
                                      </p:cBhvr>
                                      <p:to>
                                        <p:strVal val="visible"/>
                                      </p:to>
                                    </p:set>
                                  </p:childTnLst>
                                </p:cTn>
                              </p:par>
                            </p:childTnLst>
                          </p:cTn>
                        </p:par>
                        <p:par>
                          <p:cTn id="193" fill="hold">
                            <p:stCondLst>
                              <p:cond delay="0"/>
                            </p:stCondLst>
                            <p:childTnLst>
                              <p:par>
                                <p:cTn id="194" presetID="1" presetClass="entr" presetSubtype="0" fill="hold" grpId="38" nodeType="afterEffect">
                                  <p:stCondLst>
                                    <p:cond delay="0"/>
                                  </p:stCondLst>
                                  <p:iterate>
                                    <p:tmAbs val="0"/>
                                  </p:iterate>
                                  <p:childTnLst>
                                    <p:set>
                                      <p:cBhvr>
                                        <p:cTn id="195" fill="hold"/>
                                        <p:tgtEl>
                                          <p:spTgt spid="188">
                                            <p:bg/>
                                          </p:spTgt>
                                        </p:tgtEl>
                                        <p:attrNameLst>
                                          <p:attrName>style.visibility</p:attrName>
                                        </p:attrNameLst>
                                      </p:cBhvr>
                                      <p:to>
                                        <p:strVal val="visible"/>
                                      </p:to>
                                    </p:set>
                                  </p:childTnLst>
                                </p:cTn>
                              </p:par>
                              <p:par>
                                <p:cTn id="196" presetID="1" presetClass="entr" presetSubtype="0" fill="hold" grpId="38">
                                  <p:stCondLst>
                                    <p:cond delay="0"/>
                                  </p:stCondLst>
                                  <p:iterate>
                                    <p:tmAbs val="0"/>
                                  </p:iterate>
                                  <p:childTnLst>
                                    <p:set>
                                      <p:cBhvr>
                                        <p:cTn id="197" fill="hold"/>
                                        <p:tgtEl>
                                          <p:spTgt spid="188">
                                            <p:txEl>
                                              <p:pRg st="0" end="0"/>
                                            </p:txEl>
                                          </p:spTgt>
                                        </p:tgtEl>
                                        <p:attrNameLst>
                                          <p:attrName>style.visibility</p:attrName>
                                        </p:attrNameLst>
                                      </p:cBhvr>
                                      <p:to>
                                        <p:strVal val="visible"/>
                                      </p:to>
                                    </p:set>
                                  </p:childTnLst>
                                </p:cTn>
                              </p:par>
                            </p:childTnLst>
                          </p:cTn>
                        </p:par>
                        <p:par>
                          <p:cTn id="198" fill="hold">
                            <p:stCondLst>
                              <p:cond delay="0"/>
                            </p:stCondLst>
                            <p:childTnLst>
                              <p:par>
                                <p:cTn id="199" presetID="1" presetClass="entr" presetSubtype="0" fill="hold" grpId="39" nodeType="afterEffect">
                                  <p:stCondLst>
                                    <p:cond delay="0"/>
                                  </p:stCondLst>
                                  <p:iterate>
                                    <p:tmAbs val="0"/>
                                  </p:iterate>
                                  <p:childTnLst>
                                    <p:set>
                                      <p:cBhvr>
                                        <p:cTn id="200" fill="hold"/>
                                        <p:tgtEl>
                                          <p:spTgt spid="193">
                                            <p:bg/>
                                          </p:spTgt>
                                        </p:tgtEl>
                                        <p:attrNameLst>
                                          <p:attrName>style.visibility</p:attrName>
                                        </p:attrNameLst>
                                      </p:cBhvr>
                                      <p:to>
                                        <p:strVal val="visible"/>
                                      </p:to>
                                    </p:set>
                                  </p:childTnLst>
                                </p:cTn>
                              </p:par>
                              <p:par>
                                <p:cTn id="201" presetID="1" presetClass="entr" presetSubtype="0" fill="hold" grpId="39">
                                  <p:stCondLst>
                                    <p:cond delay="0"/>
                                  </p:stCondLst>
                                  <p:iterate>
                                    <p:tmAbs val="0"/>
                                  </p:iterate>
                                  <p:childTnLst>
                                    <p:set>
                                      <p:cBhvr>
                                        <p:cTn id="202" fill="hold"/>
                                        <p:tgtEl>
                                          <p:spTgt spid="193">
                                            <p:txEl>
                                              <p:pRg st="0" end="0"/>
                                            </p:txEl>
                                          </p:spTgt>
                                        </p:tgtEl>
                                        <p:attrNameLst>
                                          <p:attrName>style.visibility</p:attrName>
                                        </p:attrNameLst>
                                      </p:cBhvr>
                                      <p:to>
                                        <p:strVal val="visible"/>
                                      </p:to>
                                    </p:set>
                                  </p:childTnLst>
                                </p:cTn>
                              </p:par>
                            </p:childTnLst>
                          </p:cTn>
                        </p:par>
                        <p:par>
                          <p:cTn id="203" fill="hold">
                            <p:stCondLst>
                              <p:cond delay="0"/>
                            </p:stCondLst>
                            <p:childTnLst>
                              <p:par>
                                <p:cTn id="204" presetID="1" presetClass="entr" presetSubtype="0" fill="hold" grpId="40" nodeType="afterEffect">
                                  <p:stCondLst>
                                    <p:cond delay="0"/>
                                  </p:stCondLst>
                                  <p:iterate>
                                    <p:tmAbs val="0"/>
                                  </p:iterate>
                                  <p:childTnLst>
                                    <p:set>
                                      <p:cBhvr>
                                        <p:cTn id="205" fill="hold"/>
                                        <p:tgtEl>
                                          <p:spTgt spid="192">
                                            <p:bg/>
                                          </p:spTgt>
                                        </p:tgtEl>
                                        <p:attrNameLst>
                                          <p:attrName>style.visibility</p:attrName>
                                        </p:attrNameLst>
                                      </p:cBhvr>
                                      <p:to>
                                        <p:strVal val="visible"/>
                                      </p:to>
                                    </p:set>
                                  </p:childTnLst>
                                </p:cTn>
                              </p:par>
                              <p:par>
                                <p:cTn id="206" presetID="1" presetClass="entr" presetSubtype="0" fill="hold" grpId="40">
                                  <p:stCondLst>
                                    <p:cond delay="0"/>
                                  </p:stCondLst>
                                  <p:iterate>
                                    <p:tmAbs val="0"/>
                                  </p:iterate>
                                  <p:childTnLst>
                                    <p:set>
                                      <p:cBhvr>
                                        <p:cTn id="207" fill="hold"/>
                                        <p:tgtEl>
                                          <p:spTgt spid="192">
                                            <p:txEl>
                                              <p:pRg st="0" end="0"/>
                                            </p:txEl>
                                          </p:spTgt>
                                        </p:tgtEl>
                                        <p:attrNameLst>
                                          <p:attrName>style.visibility</p:attrName>
                                        </p:attrNameLst>
                                      </p:cBhvr>
                                      <p:to>
                                        <p:strVal val="visible"/>
                                      </p:to>
                                    </p:set>
                                  </p:childTnLst>
                                </p:cTn>
                              </p:par>
                            </p:childTnLst>
                          </p:cTn>
                        </p:par>
                        <p:par>
                          <p:cTn id="208" fill="hold">
                            <p:stCondLst>
                              <p:cond delay="0"/>
                            </p:stCondLst>
                            <p:childTnLst>
                              <p:par>
                                <p:cTn id="209" presetID="1" presetClass="entr" presetSubtype="0" fill="hold" grpId="41" nodeType="afterEffect">
                                  <p:stCondLst>
                                    <p:cond delay="0"/>
                                  </p:stCondLst>
                                  <p:iterate>
                                    <p:tmAbs val="0"/>
                                  </p:iterate>
                                  <p:childTnLst>
                                    <p:set>
                                      <p:cBhvr>
                                        <p:cTn id="210" fill="hold"/>
                                        <p:tgtEl>
                                          <p:spTgt spid="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1" build="p" bldLvl="5" animBg="1" advAuto="0"/>
      <p:bldP spid="155" grpId="4" build="p" bldLvl="5" animBg="1" advAuto="0"/>
      <p:bldP spid="156" grpId="8" build="p" bldLvl="5" animBg="1" advAuto="0"/>
      <p:bldP spid="157" grpId="7" build="p" bldLvl="5" animBg="1" advAuto="0"/>
      <p:bldP spid="158" grpId="6" build="p" bldLvl="5" animBg="1" advAuto="0"/>
      <p:bldP spid="159" grpId="3" build="p" bldLvl="5" animBg="1" advAuto="0"/>
      <p:bldP spid="160" grpId="5" build="p" bldLvl="5" animBg="1" advAuto="0"/>
      <p:bldP spid="161" grpId="11" build="p" bldLvl="5" animBg="1" advAuto="0"/>
      <p:bldP spid="162" grpId="12" build="p" bldLvl="5" animBg="1" advAuto="0"/>
      <p:bldP spid="163" grpId="10" build="p" bldLvl="5" animBg="1" advAuto="0"/>
      <p:bldP spid="164" grpId="15" build="p" bldLvl="5" animBg="1" advAuto="0"/>
      <p:bldP spid="165" grpId="13" build="p" bldLvl="5" animBg="1" advAuto="0"/>
      <p:bldP spid="166" grpId="14" build="p" bldLvl="5" animBg="1" advAuto="0"/>
      <p:bldP spid="167" grpId="16" build="p" bldLvl="5" animBg="1" advAuto="0"/>
      <p:bldP spid="168" grpId="18" build="p" bldLvl="5" animBg="1" advAuto="0"/>
      <p:bldP spid="169" grpId="24" build="p" bldLvl="5" animBg="1" advAuto="0"/>
      <p:bldP spid="170" grpId="19" build="p" bldLvl="5" animBg="1" advAuto="0"/>
      <p:bldP spid="171" grpId="28" build="p" bldLvl="5" animBg="1" advAuto="0"/>
      <p:bldP spid="172" grpId="23" build="p" bldLvl="5" animBg="1" advAuto="0"/>
      <p:bldP spid="173" grpId="27" build="p" bldLvl="5" animBg="1" advAuto="0"/>
      <p:bldP spid="174" grpId="22" build="p" bldLvl="5" animBg="1" advAuto="0"/>
      <p:bldP spid="175" grpId="26" build="p" bldLvl="5" animBg="1" advAuto="0"/>
      <p:bldP spid="176" grpId="21" build="p" bldLvl="5" animBg="1" advAuto="0"/>
      <p:bldP spid="177" grpId="25" build="p" bldLvl="5" animBg="1" advAuto="0"/>
      <p:bldP spid="178" grpId="20" build="p" bldLvl="5" animBg="1" advAuto="0"/>
      <p:bldP spid="179" grpId="30" build="p" bldLvl="5" animBg="1" advAuto="0"/>
      <p:bldP spid="180" grpId="29" build="p" bldLvl="5" animBg="1" advAuto="0"/>
      <p:bldP spid="181" grpId="2" build="p" bldLvl="5" animBg="1" advAuto="0"/>
      <p:bldP spid="182" grpId="9" build="p" bldLvl="5" animBg="1" advAuto="0"/>
      <p:bldP spid="183" grpId="17" build="p" bldLvl="5" animBg="1" advAuto="0"/>
      <p:bldP spid="184" grpId="31" build="p" bldLvl="5" animBg="1" advAuto="0"/>
      <p:bldP spid="185" grpId="33" build="p" bldLvl="5" animBg="1" advAuto="0"/>
      <p:bldP spid="186" grpId="34" build="p" bldLvl="5" animBg="1" advAuto="0"/>
      <p:bldP spid="187" grpId="32" build="p" bldLvl="5" animBg="1" advAuto="0"/>
      <p:bldP spid="188" grpId="38" build="p" bldLvl="5" animBg="1" advAuto="0"/>
      <p:bldP spid="189" grpId="36" build="p" bldLvl="5" animBg="1" advAuto="0"/>
      <p:bldP spid="190" grpId="37" build="p" bldLvl="5" animBg="1" advAuto="0"/>
      <p:bldP spid="191" grpId="35" build="p" bldLvl="5" animBg="1" advAuto="0"/>
      <p:bldP spid="192" grpId="40" build="p" bldLvl="5" animBg="1" advAuto="0"/>
      <p:bldP spid="193" grpId="39" build="p" bldLvl="5" animBg="1" advAuto="0"/>
      <p:bldP spid="194" grpId="4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7" name="Table 197"/>
          <p:cNvGraphicFramePr/>
          <p:nvPr/>
        </p:nvGraphicFramePr>
        <p:xfrm>
          <a:off x="382041" y="368300"/>
          <a:ext cx="12240716" cy="9016998"/>
        </p:xfrm>
        <a:graphic>
          <a:graphicData uri="http://schemas.openxmlformats.org/drawingml/2006/table">
            <a:tbl>
              <a:tblPr firstRow="1" firstCol="1" bandRow="1">
                <a:tableStyleId>{4C3C2611-4C71-4FC5-86AE-919BDF0F9419}</a:tableStyleId>
              </a:tblPr>
              <a:tblGrid>
                <a:gridCol w="992626"/>
                <a:gridCol w="2249618"/>
                <a:gridCol w="2249618"/>
                <a:gridCol w="2249618"/>
                <a:gridCol w="2249618"/>
                <a:gridCol w="2249618"/>
              </a:tblGrid>
              <a:tr h="984506">
                <a:tc>
                  <a:txBody>
                    <a:bodyPr/>
                    <a:lstStyle/>
                    <a:p>
                      <a:pPr lvl="0" defTabSz="914400">
                        <a:defRPr sz="2600">
                          <a:sym typeface="Helvetica"/>
                        </a:defRPr>
                      </a:pPr>
                      <a:endParaRPr/>
                    </a:p>
                  </a:txBody>
                  <a:tcPr marL="50800" marR="50800" marT="50800" marB="50800" anchor="ctr" horzOverflow="overflow"/>
                </a:tc>
                <a:tc>
                  <a:txBody>
                    <a:bodyPr/>
                    <a:lstStyle/>
                    <a:p>
                      <a:pPr lvl="0" defTabSz="914400">
                        <a:defRPr b="0">
                          <a:solidFill>
                            <a:srgbClr val="000000"/>
                          </a:solidFill>
                        </a:defRPr>
                      </a:pPr>
                      <a:r>
                        <a:rPr sz="2000" b="1">
                          <a:solidFill>
                            <a:srgbClr val="FFFFFF"/>
                          </a:solidFill>
                          <a:sym typeface="Helvetica"/>
                        </a:rPr>
                        <a:t>Vorerschließung</a:t>
                      </a:r>
                    </a:p>
                  </a:txBody>
                  <a:tcPr marL="50800" marR="50800" marT="50800" marB="50800" anchor="ctr" horzOverflow="overflow"/>
                </a:tc>
                <a:tc>
                  <a:txBody>
                    <a:bodyPr/>
                    <a:lstStyle/>
                    <a:p>
                      <a:pPr lvl="0" defTabSz="914400">
                        <a:defRPr b="0">
                          <a:solidFill>
                            <a:srgbClr val="000000"/>
                          </a:solidFill>
                        </a:defRPr>
                      </a:pPr>
                      <a:r>
                        <a:rPr sz="2000" b="1">
                          <a:solidFill>
                            <a:srgbClr val="FFFFFF"/>
                          </a:solidFill>
                          <a:sym typeface="Helvetica"/>
                        </a:rPr>
                        <a:t>Übersetzung</a:t>
                      </a:r>
                    </a:p>
                  </a:txBody>
                  <a:tcPr marL="50800" marR="50800" marT="50800" marB="50800" anchor="ctr" horzOverflow="overflow"/>
                </a:tc>
                <a:tc>
                  <a:txBody>
                    <a:bodyPr/>
                    <a:lstStyle/>
                    <a:p>
                      <a:pPr lvl="0" defTabSz="914400">
                        <a:defRPr b="0">
                          <a:solidFill>
                            <a:srgbClr val="000000"/>
                          </a:solidFill>
                        </a:defRPr>
                      </a:pPr>
                      <a:r>
                        <a:rPr sz="2000" b="1">
                          <a:solidFill>
                            <a:srgbClr val="FFFFFF"/>
                          </a:solidFill>
                          <a:sym typeface="Helvetica"/>
                        </a:rPr>
                        <a:t>Strukturierung</a:t>
                      </a:r>
                    </a:p>
                  </a:txBody>
                  <a:tcPr marL="50800" marR="50800" marT="50800" marB="50800" anchor="ctr" horzOverflow="overflow"/>
                </a:tc>
                <a:tc>
                  <a:txBody>
                    <a:bodyPr/>
                    <a:lstStyle/>
                    <a:p>
                      <a:pPr lvl="0" defTabSz="914400">
                        <a:defRPr b="0">
                          <a:solidFill>
                            <a:srgbClr val="000000"/>
                          </a:solidFill>
                        </a:defRPr>
                      </a:pPr>
                      <a:r>
                        <a:rPr sz="2000" b="1">
                          <a:solidFill>
                            <a:srgbClr val="FFFFFF"/>
                          </a:solidFill>
                          <a:sym typeface="Helvetica"/>
                        </a:rPr>
                        <a:t>Rekapitulation</a:t>
                      </a:r>
                    </a:p>
                  </a:txBody>
                  <a:tcPr marL="50800" marR="50800" marT="50800" marB="50800" anchor="ctr" horzOverflow="overflow"/>
                </a:tc>
                <a:tc>
                  <a:txBody>
                    <a:bodyPr/>
                    <a:lstStyle/>
                    <a:p>
                      <a:pPr lvl="0" defTabSz="914400">
                        <a:defRPr b="0">
                          <a:solidFill>
                            <a:srgbClr val="000000"/>
                          </a:solidFill>
                        </a:defRPr>
                      </a:pPr>
                      <a:r>
                        <a:rPr sz="2000" b="1">
                          <a:solidFill>
                            <a:srgbClr val="FFFFFF"/>
                          </a:solidFill>
                          <a:sym typeface="Helvetica"/>
                        </a:rPr>
                        <a:t>Reflexion</a:t>
                      </a:r>
                    </a:p>
                  </a:txBody>
                  <a:tcPr marL="50800" marR="50800" marT="50800" marB="50800" anchor="ctr" horzOverflow="overflow"/>
                </a:tc>
              </a:tr>
              <a:tr h="2008123">
                <a:tc>
                  <a:txBody>
                    <a:bodyPr/>
                    <a:lstStyle/>
                    <a:p>
                      <a:pPr lvl="0" defTabSz="914400">
                        <a:defRPr b="0">
                          <a:solidFill>
                            <a:srgbClr val="000000"/>
                          </a:solidFill>
                        </a:defRPr>
                      </a:pPr>
                      <a:r>
                        <a:rPr sz="2600" b="1">
                          <a:solidFill>
                            <a:srgbClr val="FFFFFF"/>
                          </a:solidFill>
                          <a:sym typeface="Helvetica"/>
                        </a:rPr>
                        <a:t>5/6</a:t>
                      </a:r>
                    </a:p>
                  </a:txBody>
                  <a:tcPr marL="50800" marR="50800" marT="50800" marB="50800" anchor="ctr" horzOverflow="overflow"/>
                </a:tc>
                <a:tc>
                  <a:txBody>
                    <a:bodyPr/>
                    <a:lstStyle/>
                    <a:p>
                      <a:pPr marL="172861" lvl="0" indent="-172861" algn="l" defTabSz="914400">
                        <a:buSzPct val="75000"/>
                        <a:buChar char="-"/>
                      </a:pPr>
                      <a:r>
                        <a:rPr sz="1400"/>
                        <a:t>Vermutungen anstellen</a:t>
                      </a:r>
                    </a:p>
                    <a:p>
                      <a:pPr marL="172861" lvl="0" indent="-172861" algn="l" defTabSz="914400">
                        <a:buSzPct val="75000"/>
                        <a:buChar char="-"/>
                      </a:pPr>
                      <a:r>
                        <a:rPr sz="1400"/>
                        <a:t>Hintergrundinfos sammeln</a:t>
                      </a:r>
                    </a:p>
                  </a:txBody>
                  <a:tcPr marL="50800" marR="50800" marT="50800" marB="50800" anchor="ctr" horzOverflow="overflow"/>
                </a:tc>
                <a:tc>
                  <a:txBody>
                    <a:bodyPr/>
                    <a:lstStyle/>
                    <a:p>
                      <a:pPr marL="172861" lvl="0" indent="-172861" algn="l" defTabSz="914400">
                        <a:buSzPct val="75000"/>
                        <a:buChar char="-"/>
                      </a:pPr>
                      <a:r>
                        <a:rPr sz="1400"/>
                        <a:t>Satzerschließung (I)</a:t>
                      </a:r>
                    </a:p>
                    <a:p>
                      <a:pPr marL="172861" lvl="0" indent="-172861" algn="l" defTabSz="914400">
                        <a:buSzPct val="75000"/>
                        <a:buChar char="-"/>
                      </a:pPr>
                      <a:r>
                        <a:rPr sz="1400"/>
                        <a:t>vorläufiges Textverständnis darstellen</a:t>
                      </a:r>
                    </a:p>
                    <a:p>
                      <a:pPr marL="172861" lvl="0" indent="-172861" algn="l" defTabSz="914400">
                        <a:buSzPct val="75000"/>
                        <a:buChar char="-"/>
                      </a:pPr>
                      <a:r>
                        <a:rPr sz="1400"/>
                        <a:t>Übersetzungen bewerten</a:t>
                      </a:r>
                    </a:p>
                  </a:txBody>
                  <a:tcPr marL="50800" marR="50800" marT="50800" marB="50800" anchor="ctr" horzOverflow="overflow"/>
                </a:tc>
                <a:tc>
                  <a:txBody>
                    <a:bodyPr/>
                    <a:lstStyle/>
                    <a:p>
                      <a:pPr marL="172861" lvl="0" indent="-172861" algn="l">
                        <a:buSzPct val="75000"/>
                        <a:buChar char="-"/>
                      </a:pPr>
                      <a:r>
                        <a:rPr sz="1400"/>
                        <a:t>Textmerkmale herausarbeiten</a:t>
                      </a:r>
                    </a:p>
                    <a:p>
                      <a:pPr marL="172861" lvl="0" indent="-172861" algn="l">
                        <a:buSzPct val="75000"/>
                        <a:buChar char="-"/>
                      </a:pPr>
                      <a:r>
                        <a:rPr sz="1400"/>
                        <a:t>Aufbau in Grundzügen beschreiben</a:t>
                      </a:r>
                    </a:p>
                  </a:txBody>
                  <a:tcPr marL="50800" marR="50800" marT="50800" marB="50800" anchor="ctr" horzOverflow="overflow"/>
                </a:tc>
                <a:tc>
                  <a:txBody>
                    <a:bodyPr/>
                    <a:lstStyle/>
                    <a:p>
                      <a:pPr marL="172861" lvl="0" indent="-172861" algn="l" defTabSz="914400">
                        <a:buSzPct val="75000"/>
                        <a:buChar char="-"/>
                      </a:pPr>
                      <a:r>
                        <a:rPr sz="1400"/>
                        <a:t>Inhalt mit eigenen Worten darstellen</a:t>
                      </a:r>
                    </a:p>
                    <a:p>
                      <a:pPr marL="172861" lvl="0" indent="-172861" algn="l" defTabSz="914400">
                        <a:buSzPct val="75000"/>
                        <a:buChar char="-"/>
                      </a:pPr>
                      <a:r>
                        <a:rPr sz="1400"/>
                        <a:t>Abbildungen vergleichen</a:t>
                      </a:r>
                    </a:p>
                  </a:txBody>
                  <a:tcPr marL="50800" marR="50800" marT="50800" marB="50800" anchor="ctr" horzOverflow="overflow"/>
                </a:tc>
                <a:tc>
                  <a:txBody>
                    <a:bodyPr/>
                    <a:lstStyle/>
                    <a:p>
                      <a:pPr marL="172861" lvl="0" indent="-172861" algn="l" defTabSz="914400">
                        <a:buSzPct val="75000"/>
                        <a:buChar char="-"/>
                      </a:pPr>
                      <a:r>
                        <a:rPr sz="1400"/>
                        <a:t>Textsorte benennen</a:t>
                      </a:r>
                    </a:p>
                    <a:p>
                      <a:pPr marL="172861" lvl="0" indent="-172861" algn="l" defTabSz="914400">
                        <a:buSzPct val="75000"/>
                        <a:buChar char="-"/>
                      </a:pPr>
                      <a:r>
                        <a:rPr sz="1400"/>
                        <a:t>zu Textaussagen Stellung nehmen</a:t>
                      </a:r>
                    </a:p>
                    <a:p>
                      <a:pPr marL="172861" lvl="0" indent="-172861" algn="l" defTabSz="914400">
                        <a:buSzPct val="75000"/>
                        <a:buChar char="-"/>
                      </a:pPr>
                      <a:r>
                        <a:rPr sz="1400"/>
                        <a:t>Bezüge zu eigener Lebenswelt herstellen</a:t>
                      </a:r>
                    </a:p>
                    <a:p>
                      <a:pPr marL="172861" lvl="0" indent="-172861" algn="l" defTabSz="914400">
                        <a:buSzPct val="75000"/>
                        <a:buChar char="-"/>
                      </a:pPr>
                      <a:r>
                        <a:rPr sz="1400"/>
                        <a:t>Textinhalte präsentieren</a:t>
                      </a:r>
                    </a:p>
                  </a:txBody>
                  <a:tcPr marL="50800" marR="50800" marT="50800" marB="50800" anchor="ctr" horzOverflow="overflow"/>
                </a:tc>
              </a:tr>
              <a:tr h="2008123">
                <a:tc>
                  <a:txBody>
                    <a:bodyPr/>
                    <a:lstStyle/>
                    <a:p>
                      <a:pPr lvl="0" defTabSz="914400">
                        <a:defRPr b="0">
                          <a:solidFill>
                            <a:srgbClr val="000000"/>
                          </a:solidFill>
                        </a:defRPr>
                      </a:pPr>
                      <a:r>
                        <a:rPr sz="2600" b="1">
                          <a:solidFill>
                            <a:srgbClr val="FFFFFF"/>
                          </a:solidFill>
                          <a:sym typeface="Helvetica"/>
                        </a:rPr>
                        <a:t>7/8</a:t>
                      </a:r>
                    </a:p>
                  </a:txBody>
                  <a:tcPr marL="50800" marR="50800" marT="50800" marB="50800" anchor="ctr" horzOverflow="overflow"/>
                </a:tc>
                <a:tc>
                  <a:txBody>
                    <a:bodyPr/>
                    <a:lstStyle/>
                    <a:p>
                      <a:pPr marL="172861" lvl="0" indent="-172861" algn="l" defTabSz="914400">
                        <a:buSzPct val="75000"/>
                        <a:buChar char="-"/>
                      </a:pPr>
                      <a:r>
                        <a:rPr sz="1400"/>
                        <a:t>Infos zusammenstellen</a:t>
                      </a:r>
                    </a:p>
                    <a:p>
                      <a:pPr marL="172861" lvl="0" indent="-172861" algn="l" defTabSz="914400">
                        <a:buSzPct val="75000"/>
                        <a:buChar char="-"/>
                      </a:pPr>
                      <a:r>
                        <a:rPr sz="1400"/>
                        <a:t>Erwartungen an den Text formulieren</a:t>
                      </a:r>
                    </a:p>
                  </a:txBody>
                  <a:tcPr marL="50800" marR="50800" marT="50800" marB="50800" anchor="ctr" horzOverflow="overflow"/>
                </a:tc>
                <a:tc>
                  <a:txBody>
                    <a:bodyPr/>
                    <a:lstStyle/>
                    <a:p>
                      <a:pPr marL="172861" lvl="0" indent="-172861" algn="l" defTabSz="914400">
                        <a:buSzPct val="75000"/>
                        <a:buChar char="-"/>
                      </a:pPr>
                      <a:r>
                        <a:rPr sz="1400"/>
                        <a:t>Satzerschließung (II)</a:t>
                      </a:r>
                    </a:p>
                    <a:p>
                      <a:pPr marL="172861" lvl="0" indent="-172861" algn="l" defTabSz="914400">
                        <a:buSzPct val="75000"/>
                        <a:buChar char="-"/>
                      </a:pPr>
                      <a:r>
                        <a:rPr sz="1400"/>
                        <a:t>übersetzungsbegleitend Textverständnis darstellen</a:t>
                      </a:r>
                    </a:p>
                    <a:p>
                      <a:pPr marL="172861" lvl="0" indent="-172861" algn="l" defTabSz="914400">
                        <a:buSzPct val="75000"/>
                        <a:buChar char="-"/>
                      </a:pPr>
                      <a:r>
                        <a:rPr sz="1400"/>
                        <a:t>Übersetzungen zunehmend selbstständig bewerten</a:t>
                      </a:r>
                    </a:p>
                  </a:txBody>
                  <a:tcPr marL="50800" marR="50800" marT="50800" marB="50800" anchor="ctr" horzOverflow="overflow"/>
                </a:tc>
                <a:tc>
                  <a:txBody>
                    <a:bodyPr/>
                    <a:lstStyle/>
                    <a:p>
                      <a:pPr marL="172861" lvl="0" indent="-172861" algn="l" defTabSz="914400">
                        <a:buSzPct val="75000"/>
                        <a:buChar char="-"/>
                      </a:pPr>
                      <a:r>
                        <a:rPr sz="1400"/>
                        <a:t>sprachlich-formale Textmerkmale herausarbeiten</a:t>
                      </a:r>
                    </a:p>
                    <a:p>
                      <a:pPr marL="172861" lvl="0" indent="-172861" algn="l" defTabSz="914400">
                        <a:buSzPct val="75000"/>
                        <a:buChar char="-"/>
                      </a:pPr>
                      <a:r>
                        <a:rPr sz="1400"/>
                        <a:t>Füllungsmöglichkeiten eines Satzglieds zusammenstellen</a:t>
                      </a:r>
                    </a:p>
                  </a:txBody>
                  <a:tcPr marL="50800" marR="50800" marT="50800" marB="50800" anchor="ctr" horzOverflow="overflow"/>
                </a:tc>
                <a:tc>
                  <a:txBody>
                    <a:bodyPr/>
                    <a:lstStyle/>
                    <a:p>
                      <a:pPr marL="172861" lvl="0" indent="-172861" algn="l" defTabSz="914400">
                        <a:buSzPct val="75000"/>
                        <a:buChar char="-"/>
                      </a:pPr>
                      <a:r>
                        <a:rPr sz="1400"/>
                        <a:t>Inhalt strukturiert darstellen</a:t>
                      </a:r>
                    </a:p>
                    <a:p>
                      <a:pPr marL="172861" lvl="0" indent="-172861" algn="l" defTabSz="914400">
                        <a:buSzPct val="75000"/>
                        <a:buChar char="-"/>
                      </a:pPr>
                      <a:r>
                        <a:rPr sz="1400"/>
                        <a:t>Textabschnitte paraphrasieren</a:t>
                      </a:r>
                    </a:p>
                    <a:p>
                      <a:pPr marL="172861" lvl="0" indent="-172861" algn="l" defTabSz="914400">
                        <a:buSzPct val="75000"/>
                        <a:buChar char="-"/>
                      </a:pPr>
                      <a:r>
                        <a:rPr sz="1400"/>
                        <a:t>Textaussagen belegen</a:t>
                      </a:r>
                    </a:p>
                  </a:txBody>
                  <a:tcPr marL="50800" marR="50800" marT="50800" marB="50800" anchor="ctr" horzOverflow="overflow"/>
                </a:tc>
                <a:tc>
                  <a:txBody>
                    <a:bodyPr/>
                    <a:lstStyle/>
                    <a:p>
                      <a:pPr marL="148166" lvl="0" indent="-148166" algn="l" defTabSz="914400">
                        <a:buSzPct val="75000"/>
                        <a:buChar char="-"/>
                      </a:pPr>
                      <a:r>
                        <a:rPr sz="1200"/>
                        <a:t>weitere Textsorten benennen</a:t>
                      </a:r>
                    </a:p>
                    <a:p>
                      <a:pPr marL="148166" lvl="0" indent="-148166" algn="l" defTabSz="914400">
                        <a:buSzPct val="75000"/>
                        <a:buChar char="-"/>
                      </a:pPr>
                      <a:r>
                        <a:rPr sz="1200"/>
                        <a:t>zu Textaussagen begründet Stellung nehmen</a:t>
                      </a:r>
                    </a:p>
                    <a:p>
                      <a:pPr marL="148166" lvl="0" indent="-148166" algn="l" defTabSz="914400">
                        <a:buSzPct val="75000"/>
                        <a:buChar char="-"/>
                      </a:pPr>
                      <a:r>
                        <a:rPr sz="1200"/>
                        <a:t>mit Rezeptionsdoku-</a:t>
                      </a:r>
                    </a:p>
                    <a:p>
                      <a:pPr lvl="0" algn="l" defTabSz="914400"/>
                      <a:r>
                        <a:rPr sz="1200"/>
                        <a:t>   menten vergleichen</a:t>
                      </a:r>
                    </a:p>
                    <a:p>
                      <a:pPr marL="148166" lvl="0" indent="-148166" algn="l" defTabSz="914400">
                        <a:buSzPct val="75000"/>
                        <a:buChar char="-"/>
                      </a:pPr>
                      <a:r>
                        <a:rPr sz="1200"/>
                        <a:t>Textinhalte mediengestützt präsentieren</a:t>
                      </a:r>
                    </a:p>
                  </a:txBody>
                  <a:tcPr marL="50800" marR="50800" marT="50800" marB="50800" anchor="ctr" horzOverflow="overflow"/>
                </a:tc>
              </a:tr>
              <a:tr h="2008123">
                <a:tc>
                  <a:txBody>
                    <a:bodyPr/>
                    <a:lstStyle/>
                    <a:p>
                      <a:pPr lvl="0" defTabSz="914400">
                        <a:defRPr b="0">
                          <a:solidFill>
                            <a:srgbClr val="000000"/>
                          </a:solidFill>
                        </a:defRPr>
                      </a:pPr>
                      <a:r>
                        <a:rPr sz="2600" b="1">
                          <a:solidFill>
                            <a:srgbClr val="FFFFFF"/>
                          </a:solidFill>
                          <a:sym typeface="Helvetica"/>
                        </a:rPr>
                        <a:t>9/10</a:t>
                      </a:r>
                    </a:p>
                  </a:txBody>
                  <a:tcPr marL="50800" marR="50800" marT="50800" marB="50800" anchor="ctr" horzOverflow="overflow"/>
                </a:tc>
                <a:tc>
                  <a:txBody>
                    <a:bodyPr/>
                    <a:lstStyle/>
                    <a:p>
                      <a:pPr marL="172861" lvl="0" indent="-172861" algn="l" defTabSz="914400">
                        <a:buSzPct val="75000"/>
                        <a:buChar char="-"/>
                      </a:pPr>
                      <a:r>
                        <a:rPr sz="1400"/>
                        <a:t>Erwartungshaltung an den Text formulieren</a:t>
                      </a:r>
                    </a:p>
                    <a:p>
                      <a:pPr marL="172861" lvl="0" indent="-172861" algn="l" defTabSz="914400">
                        <a:buSzPct val="75000"/>
                        <a:buChar char="-"/>
                      </a:pPr>
                      <a:r>
                        <a:rPr sz="1400"/>
                        <a:t>Text vorstrukturieren</a:t>
                      </a:r>
                    </a:p>
                  </a:txBody>
                  <a:tcPr marL="50800" marR="50800" marT="50800" marB="50800" anchor="ctr" horzOverflow="overflow"/>
                </a:tc>
                <a:tc>
                  <a:txBody>
                    <a:bodyPr/>
                    <a:lstStyle/>
                    <a:p>
                      <a:pPr marL="172861" lvl="0" indent="-172861" algn="l" defTabSz="914400">
                        <a:buSzPct val="75000"/>
                        <a:buChar char="-"/>
                      </a:pPr>
                      <a:r>
                        <a:rPr sz="1400"/>
                        <a:t>Satzerschließung (III)</a:t>
                      </a:r>
                    </a:p>
                    <a:p>
                      <a:pPr marL="172861" lvl="0" indent="-172861" algn="l" defTabSz="914400">
                        <a:buSzPct val="75000"/>
                        <a:buChar char="-"/>
                      </a:pPr>
                      <a:r>
                        <a:rPr sz="1400"/>
                        <a:t>Arbeit mit dem Wörterbuch</a:t>
                      </a:r>
                    </a:p>
                  </a:txBody>
                  <a:tcPr marL="50800" marR="50800" marT="50800" marB="50800" anchor="ctr" horzOverflow="overflow"/>
                </a:tc>
                <a:tc>
                  <a:txBody>
                    <a:bodyPr/>
                    <a:lstStyle/>
                    <a:p>
                      <a:pPr marL="172861" lvl="0" indent="-172861" algn="l" defTabSz="914400">
                        <a:buSzPct val="75000"/>
                        <a:buChar char="-"/>
                      </a:pPr>
                      <a:r>
                        <a:rPr sz="1400"/>
                        <a:t>sprachlich-stilistische Gestaltung herausarbeiten</a:t>
                      </a:r>
                    </a:p>
                    <a:p>
                      <a:pPr marL="172861" lvl="0" indent="-172861" algn="l" defTabSz="914400">
                        <a:buSzPct val="75000"/>
                        <a:buChar char="-"/>
                      </a:pPr>
                      <a:r>
                        <a:rPr sz="1400"/>
                        <a:t>deutsche Übersetzungen miteinbeziehen</a:t>
                      </a:r>
                    </a:p>
                  </a:txBody>
                  <a:tcPr marL="50800" marR="50800" marT="50800" marB="50800" anchor="ctr" horzOverflow="overflow"/>
                </a:tc>
                <a:tc>
                  <a:txBody>
                    <a:bodyPr/>
                    <a:lstStyle/>
                    <a:p>
                      <a:pPr marL="172861" lvl="0" indent="-172861" algn="l" defTabSz="914400">
                        <a:buSzPct val="75000"/>
                        <a:buChar char="-"/>
                      </a:pPr>
                      <a:r>
                        <a:rPr sz="1400"/>
                        <a:t>Texte gliedern</a:t>
                      </a:r>
                    </a:p>
                    <a:p>
                      <a:pPr marL="172861" lvl="0" indent="-172861" algn="l" defTabSz="914400">
                        <a:buSzPct val="75000"/>
                        <a:buChar char="-"/>
                      </a:pPr>
                      <a:r>
                        <a:rPr sz="1400"/>
                        <a:t>Texte visuell darstellen</a:t>
                      </a:r>
                    </a:p>
                    <a:p>
                      <a:pPr marL="172861" lvl="0" indent="-172861" algn="l" defTabSz="914400">
                        <a:buSzPct val="75000"/>
                        <a:buChar char="-"/>
                      </a:pPr>
                      <a:r>
                        <a:rPr sz="1400"/>
                        <a:t>Texte exzerpieren </a:t>
                      </a:r>
                    </a:p>
                  </a:txBody>
                  <a:tcPr marL="50800" marR="50800" marT="50800" marB="50800" anchor="ctr" horzOverflow="overflow"/>
                </a:tc>
                <a:tc>
                  <a:txBody>
                    <a:bodyPr/>
                    <a:lstStyle/>
                    <a:p>
                      <a:pPr marL="148166" lvl="0" indent="-148166" algn="l" defTabSz="914400">
                        <a:buSzPct val="75000"/>
                        <a:buChar char="-"/>
                      </a:pPr>
                      <a:r>
                        <a:rPr sz="1200"/>
                        <a:t>sprachlich-stilistische Gestaltung erläutern</a:t>
                      </a:r>
                    </a:p>
                    <a:p>
                      <a:pPr marL="148166" lvl="0" indent="-148166" algn="l" defTabSz="914400">
                        <a:buSzPct val="75000"/>
                        <a:buChar char="-"/>
                      </a:pPr>
                      <a:r>
                        <a:rPr sz="1200"/>
                        <a:t>Textaussagen kritisch bewerten</a:t>
                      </a:r>
                    </a:p>
                    <a:p>
                      <a:pPr marL="148166" lvl="0" indent="-148166" algn="l" defTabSz="914400">
                        <a:buSzPct val="75000"/>
                        <a:buChar char="-"/>
                      </a:pPr>
                      <a:r>
                        <a:rPr sz="1200"/>
                        <a:t>intertextuelle Bezüge analysieren</a:t>
                      </a:r>
                    </a:p>
                    <a:p>
                      <a:pPr marL="148166" lvl="0" indent="-148166" algn="l" defTabSz="914400">
                        <a:buSzPct val="75000"/>
                        <a:buChar char="-"/>
                      </a:pPr>
                      <a:r>
                        <a:rPr sz="1200"/>
                        <a:t>Übersetzungen vergleichen</a:t>
                      </a:r>
                    </a:p>
                    <a:p>
                      <a:pPr marL="148166" lvl="0" indent="-148166" algn="l" defTabSz="914400">
                        <a:buSzPct val="75000"/>
                        <a:buChar char="-"/>
                      </a:pPr>
                      <a:r>
                        <a:rPr sz="1200"/>
                        <a:t>mit Rezeptionsdoku-</a:t>
                      </a:r>
                    </a:p>
                    <a:p>
                      <a:pPr lvl="0" algn="l" defTabSz="914400"/>
                      <a:r>
                        <a:rPr sz="1200"/>
                        <a:t>   menten vergleichen</a:t>
                      </a:r>
                    </a:p>
                  </a:txBody>
                  <a:tcPr marL="50800" marR="50800" marT="50800" marB="50800" anchor="ctr" horzOverflow="overflow"/>
                </a:tc>
              </a:tr>
              <a:tr h="2008123">
                <a:tc>
                  <a:txBody>
                    <a:bodyPr/>
                    <a:lstStyle/>
                    <a:p>
                      <a:pPr lvl="0" defTabSz="914400">
                        <a:defRPr b="0">
                          <a:solidFill>
                            <a:srgbClr val="000000"/>
                          </a:solidFill>
                        </a:defRPr>
                      </a:pPr>
                      <a:r>
                        <a:rPr sz="2600" b="1">
                          <a:solidFill>
                            <a:srgbClr val="FFFFFF"/>
                          </a:solidFill>
                          <a:sym typeface="Helvetica"/>
                        </a:rPr>
                        <a:t>11/12</a:t>
                      </a:r>
                    </a:p>
                  </a:txBody>
                  <a:tcPr marL="50800" marR="50800" marT="50800" marB="50800" anchor="ctr" horzOverflow="overflow"/>
                </a:tc>
                <a:tc>
                  <a:txBody>
                    <a:bodyPr/>
                    <a:lstStyle/>
                    <a:p>
                      <a:pPr marL="172861" lvl="0" indent="-172861" algn="l" defTabSz="914400">
                        <a:buSzPct val="75000"/>
                        <a:buChar char="-"/>
                      </a:pPr>
                      <a:r>
                        <a:rPr sz="1400"/>
                        <a:t>geeignete Methode auswählen</a:t>
                      </a:r>
                    </a:p>
                    <a:p>
                      <a:pPr marL="172861" lvl="0" indent="-172861" algn="l" defTabSz="914400">
                        <a:buSzPct val="75000"/>
                        <a:buChar char="-"/>
                      </a:pPr>
                      <a:r>
                        <a:rPr sz="1400"/>
                        <a:t>gezielt Informationen herausarbeiten</a:t>
                      </a:r>
                    </a:p>
                  </a:txBody>
                  <a:tcPr marL="50800" marR="50800" marT="50800" marB="50800" anchor="ctr" horzOverflow="overflow"/>
                </a:tc>
                <a:tc>
                  <a:txBody>
                    <a:bodyPr/>
                    <a:lstStyle/>
                    <a:p>
                      <a:pPr marL="172861" lvl="0" indent="-172861" algn="l" defTabSz="914400">
                        <a:buSzPct val="75000"/>
                        <a:buChar char="-"/>
                      </a:pPr>
                      <a:r>
                        <a:rPr sz="1400"/>
                        <a:t>passende Bedeutung aus Wörterbuch auswählen</a:t>
                      </a:r>
                    </a:p>
                  </a:txBody>
                  <a:tcPr marL="50800" marR="50800" marT="50800" marB="50800" anchor="ctr" horzOverflow="overflow"/>
                </a:tc>
                <a:tc>
                  <a:txBody>
                    <a:bodyPr/>
                    <a:lstStyle/>
                    <a:p>
                      <a:pPr marL="172861" lvl="0" indent="-172861" algn="l" defTabSz="914400">
                        <a:buSzPct val="75000"/>
                        <a:buChar char="-"/>
                      </a:pPr>
                      <a:r>
                        <a:rPr sz="1400"/>
                        <a:t>in umfangreichen Werken orientieren</a:t>
                      </a:r>
                    </a:p>
                  </a:txBody>
                  <a:tcPr marL="50800" marR="50800" marT="50800" marB="50800" anchor="ctr" horzOverflow="overflow"/>
                </a:tc>
                <a:tc>
                  <a:txBody>
                    <a:bodyPr/>
                    <a:lstStyle/>
                    <a:p>
                      <a:pPr marL="172861" lvl="0" indent="-172861" algn="l" defTabSz="914400">
                        <a:buSzPct val="75000"/>
                        <a:buChar char="-"/>
                      </a:pPr>
                      <a:r>
                        <a:rPr sz="1400"/>
                        <a:t>Kernaussagen formulieren</a:t>
                      </a:r>
                    </a:p>
                    <a:p>
                      <a:pPr marL="172861" lvl="0" indent="-172861" algn="l" defTabSz="914400">
                        <a:buSzPct val="75000"/>
                        <a:buChar char="-"/>
                      </a:pPr>
                      <a:r>
                        <a:rPr sz="1400"/>
                        <a:t>Aussagen mit Belegen begründen</a:t>
                      </a:r>
                    </a:p>
                  </a:txBody>
                  <a:tcPr marL="50800" marR="50800" marT="50800" marB="50800" anchor="ctr" horzOverflow="overflow"/>
                </a:tc>
                <a:tc>
                  <a:txBody>
                    <a:bodyPr/>
                    <a:lstStyle/>
                    <a:p>
                      <a:pPr marL="148166" lvl="0" indent="-148166" algn="l" defTabSz="914400">
                        <a:buSzPct val="75000"/>
                        <a:buChar char="-"/>
                      </a:pPr>
                      <a:r>
                        <a:rPr sz="1200"/>
                        <a:t>sprachl. Besonderheiten deuten und beschreiben</a:t>
                      </a:r>
                    </a:p>
                    <a:p>
                      <a:pPr marL="148166" lvl="0" indent="-148166" algn="l" defTabSz="914400">
                        <a:buSzPct val="75000"/>
                        <a:buChar char="-"/>
                      </a:pPr>
                      <a:r>
                        <a:rPr sz="1200"/>
                        <a:t>andere Standpunkte einbeziehen</a:t>
                      </a:r>
                    </a:p>
                    <a:p>
                      <a:pPr marL="148166" lvl="0" indent="-148166" algn="l" defTabSz="914400">
                        <a:buSzPct val="75000"/>
                        <a:buChar char="-"/>
                      </a:pPr>
                      <a:r>
                        <a:rPr sz="1200"/>
                        <a:t>Übersetzungen vergleichen</a:t>
                      </a:r>
                    </a:p>
                    <a:p>
                      <a:pPr marL="148166" lvl="0" indent="-148166" algn="l" defTabSz="914400">
                        <a:buSzPct val="75000"/>
                        <a:buChar char="-"/>
                      </a:pPr>
                      <a:r>
                        <a:rPr sz="1200"/>
                        <a:t>Texte und Rezeptions-zeugnisse vergleichen</a:t>
                      </a:r>
                    </a:p>
                    <a:p>
                      <a:pPr marL="148166" lvl="0" indent="-148166" algn="l" defTabSz="914400">
                        <a:buSzPct val="75000"/>
                        <a:buChar char="-"/>
                      </a:pPr>
                      <a:r>
                        <a:rPr sz="1200"/>
                        <a:t>das eigene Vorgehen bewerten</a:t>
                      </a:r>
                    </a:p>
                  </a:txBody>
                  <a:tcPr marL="50800" marR="50800" marT="50800" marB="50800" anchor="ctr" horzOverflow="overflow"/>
                </a:tc>
              </a:tr>
            </a:tbl>
          </a:graphicData>
        </a:graphic>
      </p:graphicFrame>
      <p:sp>
        <p:nvSpPr>
          <p:cNvPr id="198" name="Shape 198"/>
          <p:cNvSpPr/>
          <p:nvPr/>
        </p:nvSpPr>
        <p:spPr>
          <a:xfrm>
            <a:off x="1911070" y="1924050"/>
            <a:ext cx="10268708" cy="647701"/>
          </a:xfrm>
          <a:prstGeom prst="rect">
            <a:avLst/>
          </a:prstGeom>
          <a:solidFill>
            <a:srgbClr val="FF5E29"/>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a:solidFill>
                  <a:srgbClr val="FEFDFF"/>
                </a:solidFill>
              </a:defRPr>
            </a:lvl1pPr>
          </a:lstStyle>
          <a:p>
            <a:pPr lvl="0">
              <a:defRPr sz="1800">
                <a:solidFill>
                  <a:srgbClr val="000000"/>
                </a:solidFill>
              </a:defRPr>
            </a:pPr>
            <a:r>
              <a:rPr sz="3600">
                <a:solidFill>
                  <a:srgbClr val="FEFDFF"/>
                </a:solidFill>
              </a:rPr>
              <a:t>Sammeln und Zusammenfassen</a:t>
            </a:r>
          </a:p>
        </p:txBody>
      </p:sp>
      <p:sp>
        <p:nvSpPr>
          <p:cNvPr id="199" name="Shape 199"/>
          <p:cNvSpPr/>
          <p:nvPr/>
        </p:nvSpPr>
        <p:spPr>
          <a:xfrm>
            <a:off x="1911070" y="8183626"/>
            <a:ext cx="10268708" cy="647701"/>
          </a:xfrm>
          <a:prstGeom prst="rect">
            <a:avLst/>
          </a:prstGeom>
          <a:solidFill>
            <a:srgbClr val="FF5E29"/>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a:solidFill>
                  <a:srgbClr val="FEFDFF"/>
                </a:solidFill>
              </a:defRPr>
            </a:lvl1pPr>
          </a:lstStyle>
          <a:p>
            <a:pPr lvl="0">
              <a:defRPr sz="1800">
                <a:solidFill>
                  <a:srgbClr val="000000"/>
                </a:solidFill>
              </a:defRPr>
            </a:pPr>
            <a:r>
              <a:rPr sz="3600">
                <a:solidFill>
                  <a:srgbClr val="FEFDFF"/>
                </a:solidFill>
              </a:rPr>
              <a:t>Bewerten und Stellung nehmen</a:t>
            </a:r>
          </a:p>
        </p:txBody>
      </p:sp>
      <p:sp>
        <p:nvSpPr>
          <p:cNvPr id="200" name="Shape 200"/>
          <p:cNvSpPr/>
          <p:nvPr/>
        </p:nvSpPr>
        <p:spPr>
          <a:xfrm rot="19500000">
            <a:off x="5307707" y="1981200"/>
            <a:ext cx="3475435" cy="533401"/>
          </a:xfrm>
          <a:prstGeom prst="rect">
            <a:avLst/>
          </a:prstGeom>
          <a:gradFill>
            <a:gsLst>
              <a:gs pos="0">
                <a:srgbClr val="FBFBFB"/>
              </a:gs>
              <a:gs pos="100000">
                <a:srgbClr val="FF5E29">
                  <a:alpha val="83000"/>
                </a:srgbClr>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unter Anleitung</a:t>
            </a:r>
          </a:p>
        </p:txBody>
      </p:sp>
      <p:sp>
        <p:nvSpPr>
          <p:cNvPr id="201" name="Shape 201"/>
          <p:cNvSpPr/>
          <p:nvPr/>
        </p:nvSpPr>
        <p:spPr>
          <a:xfrm rot="19500000">
            <a:off x="5307707" y="8240776"/>
            <a:ext cx="3475435" cy="533401"/>
          </a:xfrm>
          <a:prstGeom prst="rect">
            <a:avLst/>
          </a:prstGeom>
          <a:gradFill>
            <a:gsLst>
              <a:gs pos="0">
                <a:srgbClr val="FBFBFB"/>
              </a:gs>
              <a:gs pos="100000">
                <a:srgbClr val="FF5E29">
                  <a:alpha val="83000"/>
                </a:srgbClr>
              </a:gs>
            </a:gsLst>
            <a:lin ang="5400000"/>
          </a:gradFill>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800" b="1">
                <a:latin typeface="Helvetica"/>
                <a:ea typeface="Helvetica"/>
                <a:cs typeface="Helvetica"/>
                <a:sym typeface="Helvetica"/>
              </a:defRPr>
            </a:lvl1pPr>
          </a:lstStyle>
          <a:p>
            <a:pPr lvl="0">
              <a:defRPr sz="1800" b="0"/>
            </a:pPr>
            <a:r>
              <a:rPr sz="2800" b="1"/>
              <a:t>selbstständig</a:t>
            </a:r>
          </a:p>
        </p:txBody>
      </p:sp>
      <p:pic>
        <p:nvPicPr>
          <p:cNvPr id="202" name="Bild 201"/>
          <p:cNvPicPr/>
          <p:nvPr/>
        </p:nvPicPr>
        <p:blipFill>
          <a:blip r:embed="rId2">
            <a:extLst/>
          </a:blip>
          <a:stretch>
            <a:fillRect/>
          </a:stretch>
        </p:blipFill>
        <p:spPr>
          <a:xfrm rot="5400000">
            <a:off x="4300351" y="4895032"/>
            <a:ext cx="5486319" cy="1154374"/>
          </a:xfrm>
          <a:prstGeom prst="rect">
            <a:avLst/>
          </a:prstGeom>
        </p:spPr>
      </p:pic>
      <p:pic>
        <p:nvPicPr>
          <p:cNvPr id="204" name="Bild 203"/>
          <p:cNvPicPr/>
          <p:nvPr/>
        </p:nvPicPr>
        <p:blipFill>
          <a:blip r:embed="rId2">
            <a:extLst/>
          </a:blip>
          <a:stretch>
            <a:fillRect/>
          </a:stretch>
        </p:blipFill>
        <p:spPr>
          <a:xfrm rot="5400000">
            <a:off x="6628279" y="4895032"/>
            <a:ext cx="5486318" cy="1154374"/>
          </a:xfrm>
          <a:prstGeom prst="rect">
            <a:avLst/>
          </a:prstGeom>
        </p:spPr>
      </p:pic>
      <p:pic>
        <p:nvPicPr>
          <p:cNvPr id="206" name="Bild 205"/>
          <p:cNvPicPr/>
          <p:nvPr/>
        </p:nvPicPr>
        <p:blipFill>
          <a:blip r:embed="rId2">
            <a:extLst/>
          </a:blip>
          <a:stretch>
            <a:fillRect/>
          </a:stretch>
        </p:blipFill>
        <p:spPr>
          <a:xfrm rot="5400000">
            <a:off x="1976251" y="4882547"/>
            <a:ext cx="5486319" cy="1154374"/>
          </a:xfrm>
          <a:prstGeom prst="rect">
            <a:avLst/>
          </a:prstGeom>
        </p:spPr>
      </p:pic>
      <p:pic>
        <p:nvPicPr>
          <p:cNvPr id="208" name="Bild 207"/>
          <p:cNvPicPr/>
          <p:nvPr/>
        </p:nvPicPr>
        <p:blipFill>
          <a:blip r:embed="rId2">
            <a:extLst/>
          </a:blip>
          <a:stretch>
            <a:fillRect/>
          </a:stretch>
        </p:blipFill>
        <p:spPr>
          <a:xfrm rot="5400000">
            <a:off x="-106549" y="4882547"/>
            <a:ext cx="5486319" cy="1154374"/>
          </a:xfrm>
          <a:prstGeom prst="rect">
            <a:avLst/>
          </a:prstGeom>
        </p:spPr>
      </p:pic>
      <p:pic>
        <p:nvPicPr>
          <p:cNvPr id="210" name="Bild 209"/>
          <p:cNvPicPr/>
          <p:nvPr/>
        </p:nvPicPr>
        <p:blipFill>
          <a:blip r:embed="rId2">
            <a:extLst/>
          </a:blip>
          <a:stretch>
            <a:fillRect/>
          </a:stretch>
        </p:blipFill>
        <p:spPr>
          <a:xfrm rot="5400000">
            <a:off x="8711079" y="4882547"/>
            <a:ext cx="5486318" cy="1154374"/>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0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210"/>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206"/>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5" nodeType="afterEffect">
                                  <p:stCondLst>
                                    <p:cond delay="0"/>
                                  </p:stCondLst>
                                  <p:iterate>
                                    <p:tmAbs val="0"/>
                                  </p:iterate>
                                  <p:childTnLst>
                                    <p:set>
                                      <p:cBhvr>
                                        <p:cTn id="19" fill="hold"/>
                                        <p:tgtEl>
                                          <p:spTgt spid="204"/>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6" nodeType="afterEffect">
                                  <p:stCondLst>
                                    <p:cond delay="0"/>
                                  </p:stCondLst>
                                  <p:iterate>
                                    <p:tmAbs val="0"/>
                                  </p:iterate>
                                  <p:childTnLst>
                                    <p:set>
                                      <p:cBhvr>
                                        <p:cTn id="22" fill="hold"/>
                                        <p:tgtEl>
                                          <p:spTgt spid="2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7" nodeType="clickEffect">
                                  <p:stCondLst>
                                    <p:cond delay="0"/>
                                  </p:stCondLst>
                                  <p:iterate>
                                    <p:tmAbs val="0"/>
                                  </p:iterate>
                                  <p:childTnLst>
                                    <p:set>
                                      <p:cBhvr>
                                        <p:cTn id="26" fill="hold"/>
                                        <p:tgtEl>
                                          <p:spTgt spid="1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8" nodeType="clickEffect">
                                  <p:stCondLst>
                                    <p:cond delay="0"/>
                                  </p:stCondLst>
                                  <p:iterate>
                                    <p:tmAbs val="0"/>
                                  </p:iterate>
                                  <p:childTnLst>
                                    <p:set>
                                      <p:cBhvr>
                                        <p:cTn id="30" fill="hold"/>
                                        <p:tgtEl>
                                          <p:spTgt spid="200">
                                            <p:bg/>
                                          </p:spTgt>
                                        </p:tgtEl>
                                        <p:attrNameLst>
                                          <p:attrName>style.visibility</p:attrName>
                                        </p:attrNameLst>
                                      </p:cBhvr>
                                      <p:to>
                                        <p:strVal val="visible"/>
                                      </p:to>
                                    </p:set>
                                  </p:childTnLst>
                                </p:cTn>
                              </p:par>
                              <p:par>
                                <p:cTn id="31" presetID="1" presetClass="entr" presetSubtype="0" fill="hold" grpId="8">
                                  <p:stCondLst>
                                    <p:cond delay="0"/>
                                  </p:stCondLst>
                                  <p:iterate>
                                    <p:tmAbs val="0"/>
                                  </p:iterate>
                                  <p:childTnLst>
                                    <p:set>
                                      <p:cBhvr>
                                        <p:cTn id="32" fill="hold"/>
                                        <p:tgtEl>
                                          <p:spTgt spid="20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9" nodeType="clickEffect">
                                  <p:stCondLst>
                                    <p:cond delay="0"/>
                                  </p:stCondLst>
                                  <p:iterate>
                                    <p:tmAbs val="0"/>
                                  </p:iterate>
                                  <p:childTnLst>
                                    <p:set>
                                      <p:cBhvr>
                                        <p:cTn id="36" fill="hold"/>
                                        <p:tgtEl>
                                          <p:spTgt spid="201">
                                            <p:bg/>
                                          </p:spTgt>
                                        </p:tgtEl>
                                        <p:attrNameLst>
                                          <p:attrName>style.visibility</p:attrName>
                                        </p:attrNameLst>
                                      </p:cBhvr>
                                      <p:to>
                                        <p:strVal val="visible"/>
                                      </p:to>
                                    </p:set>
                                  </p:childTnLst>
                                </p:cTn>
                              </p:par>
                              <p:par>
                                <p:cTn id="37" presetID="1" presetClass="entr" presetSubtype="0" fill="hold" grpId="9">
                                  <p:stCondLst>
                                    <p:cond delay="0"/>
                                  </p:stCondLst>
                                  <p:iterate>
                                    <p:tmAbs val="0"/>
                                  </p:iterate>
                                  <p:childTnLst>
                                    <p:set>
                                      <p:cBhvr>
                                        <p:cTn id="38" fill="hold"/>
                                        <p:tgtEl>
                                          <p:spTgt spid="20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1" animBg="1" advAuto="0"/>
      <p:bldP spid="199" grpId="7" animBg="1" advAuto="0"/>
      <p:bldP spid="200" grpId="8" build="p" bldLvl="5" animBg="1" advAuto="0"/>
      <p:bldP spid="201" grpId="9" build="p" bldLvl="5" animBg="1" advAuto="0"/>
      <p:bldP spid="202" grpId="6" animBg="1" advAuto="0"/>
      <p:bldP spid="204" grpId="5" animBg="1" advAuto="0"/>
      <p:bldP spid="206" grpId="4" animBg="1" advAuto="0"/>
      <p:bldP spid="208" grpId="2" animBg="1" advAuto="0"/>
      <p:bldP spid="210" grpId="3"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1431</Words>
  <Application>Microsoft Macintosh PowerPoint</Application>
  <PresentationFormat>Benutzerdefiniert</PresentationFormat>
  <Paragraphs>534</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White</vt:lpstr>
      <vt:lpstr>ZPG IV LATEIN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Beispiel 1: Lehrbuch (Pontes Lektion 6)</vt:lpstr>
      <vt:lpstr>Beispiel 1: Lehrbuch (Pontes Lektion 6)</vt:lpstr>
      <vt:lpstr>Beispiel 2: Lehrbuch (Cursus Lektion 24)</vt:lpstr>
      <vt:lpstr>Beispiel 3: Anfangslektüre (Phaedrus I 24)</vt:lpstr>
      <vt:lpstr>Beispiel 3: Anfangslektüre (Phaedrus I 24)</vt:lpstr>
      <vt:lpstr>Beispiel 4: Lektüre (Sallust, Catilina 54)</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ZPG IV LATEIN</dc:title>
  <cp:lastModifiedBy>Dennis Gressel</cp:lastModifiedBy>
  <cp:revision>6</cp:revision>
  <dcterms:modified xsi:type="dcterms:W3CDTF">2015-11-10T16:59:42Z</dcterms:modified>
</cp:coreProperties>
</file>