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73" r:id="rId9"/>
    <p:sldId id="259" r:id="rId10"/>
    <p:sldId id="260" r:id="rId11"/>
    <p:sldId id="261" r:id="rId12"/>
    <p:sldId id="268" r:id="rId13"/>
    <p:sldId id="274" r:id="rId14"/>
    <p:sldId id="277" r:id="rId15"/>
    <p:sldId id="269" r:id="rId16"/>
    <p:sldId id="276" r:id="rId17"/>
    <p:sldId id="275" r:id="rId18"/>
    <p:sldId id="278" r:id="rId19"/>
    <p:sldId id="270" r:id="rId20"/>
    <p:sldId id="280" r:id="rId21"/>
    <p:sldId id="271" r:id="rId22"/>
    <p:sldId id="279" r:id="rId23"/>
    <p:sldId id="281" r:id="rId24"/>
    <p:sldId id="282" r:id="rId25"/>
  </p:sldIdLst>
  <p:sldSz cx="9144000" cy="6858000" type="screen4x3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024"/>
        <p:guide pos="23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CE9F7-BA8D-492B-BD2A-892A47BB64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09A4E45-0067-44DD-ADFB-4EDB8C0F07C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Tacitus, Annalen</a:t>
          </a:r>
          <a:endParaRPr lang="de-DE" dirty="0"/>
        </a:p>
      </dgm:t>
    </dgm:pt>
    <dgm:pt modelId="{B2C84524-2BD0-44F7-A6CE-760B58E424EC}" type="parTrans" cxnId="{24A89245-B0A8-47CF-AAD8-AFF8790A7895}">
      <dgm:prSet/>
      <dgm:spPr/>
      <dgm:t>
        <a:bodyPr/>
        <a:lstStyle/>
        <a:p>
          <a:endParaRPr lang="de-DE"/>
        </a:p>
      </dgm:t>
    </dgm:pt>
    <dgm:pt modelId="{1D98BA6F-6A05-4BB5-9320-C896DAA7EB99}" type="sibTrans" cxnId="{24A89245-B0A8-47CF-AAD8-AFF8790A789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Augustus</a:t>
          </a:r>
          <a:endParaRPr lang="de-DE" dirty="0"/>
        </a:p>
      </dgm:t>
    </dgm:pt>
    <dgm:pt modelId="{4ECF062B-EB32-4121-9FB2-F5AFB8C1636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Vergil, </a:t>
          </a:r>
          <a:r>
            <a:rPr lang="de-DE" dirty="0" err="1" smtClean="0"/>
            <a:t>Aeneis</a:t>
          </a:r>
          <a:endParaRPr lang="de-DE" dirty="0"/>
        </a:p>
      </dgm:t>
    </dgm:pt>
    <dgm:pt modelId="{B63A1E21-C7B5-41F1-A2F9-5A391C4A8D56}" type="parTrans" cxnId="{A3D27C12-E8B2-469C-813F-A6973111C072}">
      <dgm:prSet/>
      <dgm:spPr/>
      <dgm:t>
        <a:bodyPr/>
        <a:lstStyle/>
        <a:p>
          <a:endParaRPr lang="de-DE"/>
        </a:p>
      </dgm:t>
    </dgm:pt>
    <dgm:pt modelId="{F553764A-DDE4-4E84-B23A-A2BCA9C5D756}" type="sibTrans" cxnId="{A3D27C12-E8B2-469C-813F-A6973111C07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err="1" smtClean="0"/>
            <a:t>Officium</a:t>
          </a:r>
          <a:endParaRPr lang="de-DE" dirty="0"/>
        </a:p>
      </dgm:t>
    </dgm:pt>
    <dgm:pt modelId="{D908D4F5-BB8C-4820-A2D2-7107390CF6C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Cicero, Philosophische Schriften</a:t>
          </a:r>
          <a:endParaRPr lang="de-DE" dirty="0"/>
        </a:p>
      </dgm:t>
    </dgm:pt>
    <dgm:pt modelId="{7EECA578-05B3-48E7-97EF-3FFFADDD15E3}" type="parTrans" cxnId="{60CFC266-7763-459E-8C7C-2B218D651911}">
      <dgm:prSet/>
      <dgm:spPr/>
      <dgm:t>
        <a:bodyPr/>
        <a:lstStyle/>
        <a:p>
          <a:endParaRPr lang="de-DE"/>
        </a:p>
      </dgm:t>
    </dgm:pt>
    <dgm:pt modelId="{903D17DB-D4D6-4319-BFD4-DBCA987C8B5C}" type="sibTrans" cxnId="{60CFC266-7763-459E-8C7C-2B218D651911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1. Sternchenthema</a:t>
          </a:r>
          <a:endParaRPr lang="de-DE" dirty="0"/>
        </a:p>
      </dgm:t>
    </dgm:pt>
    <dgm:pt modelId="{A0C3239B-2AA7-404E-BB85-E82EA601FE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Seneca, </a:t>
          </a:r>
          <a:r>
            <a:rPr lang="de-DE" dirty="0" err="1" smtClean="0"/>
            <a:t>Epistulae</a:t>
          </a:r>
          <a:r>
            <a:rPr lang="de-DE" dirty="0" smtClean="0"/>
            <a:t> </a:t>
          </a:r>
          <a:r>
            <a:rPr lang="de-DE" dirty="0" err="1" smtClean="0"/>
            <a:t>morales</a:t>
          </a:r>
          <a:endParaRPr lang="de-DE" dirty="0"/>
        </a:p>
      </dgm:t>
    </dgm:pt>
    <dgm:pt modelId="{55260157-931B-4C30-B4A6-C70ADCA2977A}" type="parTrans" cxnId="{84BE6A4F-0698-4C59-A917-43545BB4E22E}">
      <dgm:prSet/>
      <dgm:spPr/>
      <dgm:t>
        <a:bodyPr/>
        <a:lstStyle/>
        <a:p>
          <a:endParaRPr lang="de-DE"/>
        </a:p>
      </dgm:t>
    </dgm:pt>
    <dgm:pt modelId="{EBE71CD1-9E54-44C3-9AC6-8B4F5FEABEB9}" type="sibTrans" cxnId="{84BE6A4F-0698-4C59-A917-43545BB4E22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err="1" smtClean="0"/>
            <a:t>Senecas</a:t>
          </a:r>
          <a:r>
            <a:rPr lang="de-DE" dirty="0" smtClean="0"/>
            <a:t> Tod</a:t>
          </a:r>
          <a:endParaRPr lang="de-DE" dirty="0"/>
        </a:p>
      </dgm:t>
    </dgm:pt>
    <dgm:pt modelId="{31BE5D7A-421E-460A-A4E4-E809FFA7BD41}" type="pres">
      <dgm:prSet presAssocID="{E7ECE9F7-BA8D-492B-BD2A-892A47BB6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4D92A4D-71C7-4F08-8175-DFF065CB2E16}" type="pres">
      <dgm:prSet presAssocID="{909A4E45-0067-44DD-ADFB-4EDB8C0F07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A944AE-8FE9-4F73-ABC4-9F8388F0A5AB}" type="pres">
      <dgm:prSet presAssocID="{1D98BA6F-6A05-4BB5-9320-C896DAA7EB99}" presName="sibTrans" presStyleLbl="sibTrans2D1" presStyleIdx="0" presStyleCnt="4" custScaleX="154144"/>
      <dgm:spPr/>
      <dgm:t>
        <a:bodyPr/>
        <a:lstStyle/>
        <a:p>
          <a:endParaRPr lang="de-DE"/>
        </a:p>
      </dgm:t>
    </dgm:pt>
    <dgm:pt modelId="{DBC1E9D4-4136-4ACC-B1E3-56D4B8564FFF}" type="pres">
      <dgm:prSet presAssocID="{1D98BA6F-6A05-4BB5-9320-C896DAA7EB99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328AC983-A741-4486-AA1D-A715F970CE7C}" type="pres">
      <dgm:prSet presAssocID="{4ECF062B-EB32-4121-9FB2-F5AFB8C163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72E021-E390-4FCB-8ADA-54D5B9B921E8}" type="pres">
      <dgm:prSet presAssocID="{F553764A-DDE4-4E84-B23A-A2BCA9C5D756}" presName="sibTrans" presStyleLbl="sibTrans2D1" presStyleIdx="1" presStyleCnt="4" custScaleX="154144"/>
      <dgm:spPr/>
      <dgm:t>
        <a:bodyPr/>
        <a:lstStyle/>
        <a:p>
          <a:endParaRPr lang="de-DE"/>
        </a:p>
      </dgm:t>
    </dgm:pt>
    <dgm:pt modelId="{FF192AED-9139-4E88-8BB6-08DFCF1AA567}" type="pres">
      <dgm:prSet presAssocID="{F553764A-DDE4-4E84-B23A-A2BCA9C5D756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07D17113-9CFC-4B70-94E4-F3D66D663260}" type="pres">
      <dgm:prSet presAssocID="{D908D4F5-BB8C-4820-A2D2-7107390CF6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B6AD2-DC89-481D-A6C0-CA6431146D07}" type="pres">
      <dgm:prSet presAssocID="{903D17DB-D4D6-4319-BFD4-DBCA987C8B5C}" presName="sibTrans" presStyleLbl="sibTrans2D1" presStyleIdx="2" presStyleCnt="4" custScaleX="386698" custScaleY="218881"/>
      <dgm:spPr>
        <a:prstGeom prst="star5">
          <a:avLst/>
        </a:prstGeom>
      </dgm:spPr>
      <dgm:t>
        <a:bodyPr/>
        <a:lstStyle/>
        <a:p>
          <a:endParaRPr lang="de-DE"/>
        </a:p>
      </dgm:t>
    </dgm:pt>
    <dgm:pt modelId="{B5AC4493-36E4-4099-96C0-2F0BE8DD7A8F}" type="pres">
      <dgm:prSet presAssocID="{903D17DB-D4D6-4319-BFD4-DBCA987C8B5C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954D1EBB-FF51-428F-B90C-F34EDC8E0EC5}" type="pres">
      <dgm:prSet presAssocID="{A0C3239B-2AA7-404E-BB85-E82EA601FE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30694-ECC5-4000-A56E-93C308622026}" type="pres">
      <dgm:prSet presAssocID="{EBE71CD1-9E54-44C3-9AC6-8B4F5FEABEB9}" presName="sibTrans" presStyleLbl="sibTrans2D1" presStyleIdx="3" presStyleCnt="4" custScaleX="150057"/>
      <dgm:spPr/>
      <dgm:t>
        <a:bodyPr/>
        <a:lstStyle/>
        <a:p>
          <a:endParaRPr lang="de-DE"/>
        </a:p>
      </dgm:t>
    </dgm:pt>
    <dgm:pt modelId="{6D65EB3C-EDA9-4FD4-8212-B0BA7D21F800}" type="pres">
      <dgm:prSet presAssocID="{EBE71CD1-9E54-44C3-9AC6-8B4F5FEABEB9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083F718-EA8E-4378-B423-FD016444E435}" type="presOf" srcId="{F553764A-DDE4-4E84-B23A-A2BCA9C5D756}" destId="{0D72E021-E390-4FCB-8ADA-54D5B9B921E8}" srcOrd="0" destOrd="0" presId="urn:microsoft.com/office/officeart/2005/8/layout/cycle2"/>
    <dgm:cxn modelId="{88A89AE9-CB45-43D3-8F71-3D6D98C6B38B}" type="presOf" srcId="{E7ECE9F7-BA8D-492B-BD2A-892A47BB64CA}" destId="{31BE5D7A-421E-460A-A4E4-E809FFA7BD41}" srcOrd="0" destOrd="0" presId="urn:microsoft.com/office/officeart/2005/8/layout/cycle2"/>
    <dgm:cxn modelId="{D1235A5A-BCA9-40D6-9281-E25F63943C02}" type="presOf" srcId="{903D17DB-D4D6-4319-BFD4-DBCA987C8B5C}" destId="{B5AC4493-36E4-4099-96C0-2F0BE8DD7A8F}" srcOrd="1" destOrd="0" presId="urn:microsoft.com/office/officeart/2005/8/layout/cycle2"/>
    <dgm:cxn modelId="{24A89245-B0A8-47CF-AAD8-AFF8790A7895}" srcId="{E7ECE9F7-BA8D-492B-BD2A-892A47BB64CA}" destId="{909A4E45-0067-44DD-ADFB-4EDB8C0F07CC}" srcOrd="0" destOrd="0" parTransId="{B2C84524-2BD0-44F7-A6CE-760B58E424EC}" sibTransId="{1D98BA6F-6A05-4BB5-9320-C896DAA7EB99}"/>
    <dgm:cxn modelId="{60CFC266-7763-459E-8C7C-2B218D651911}" srcId="{E7ECE9F7-BA8D-492B-BD2A-892A47BB64CA}" destId="{D908D4F5-BB8C-4820-A2D2-7107390CF6C5}" srcOrd="2" destOrd="0" parTransId="{7EECA578-05B3-48E7-97EF-3FFFADDD15E3}" sibTransId="{903D17DB-D4D6-4319-BFD4-DBCA987C8B5C}"/>
    <dgm:cxn modelId="{C1E9CBA7-E1D5-427A-B30D-D3AE6D0433FF}" type="presOf" srcId="{EBE71CD1-9E54-44C3-9AC6-8B4F5FEABEB9}" destId="{6D65EB3C-EDA9-4FD4-8212-B0BA7D21F800}" srcOrd="1" destOrd="0" presId="urn:microsoft.com/office/officeart/2005/8/layout/cycle2"/>
    <dgm:cxn modelId="{3668BF7B-FE12-4343-AD22-F93D85AE9B5E}" type="presOf" srcId="{1D98BA6F-6A05-4BB5-9320-C896DAA7EB99}" destId="{DBC1E9D4-4136-4ACC-B1E3-56D4B8564FFF}" srcOrd="1" destOrd="0" presId="urn:microsoft.com/office/officeart/2005/8/layout/cycle2"/>
    <dgm:cxn modelId="{D9B2563F-D806-4FFE-AC9F-C2BEB79B3E9A}" type="presOf" srcId="{4ECF062B-EB32-4121-9FB2-F5AFB8C16369}" destId="{328AC983-A741-4486-AA1D-A715F970CE7C}" srcOrd="0" destOrd="0" presId="urn:microsoft.com/office/officeart/2005/8/layout/cycle2"/>
    <dgm:cxn modelId="{FE92B6C3-969B-46E0-A263-E473F3BA9030}" type="presOf" srcId="{F553764A-DDE4-4E84-B23A-A2BCA9C5D756}" destId="{FF192AED-9139-4E88-8BB6-08DFCF1AA567}" srcOrd="1" destOrd="0" presId="urn:microsoft.com/office/officeart/2005/8/layout/cycle2"/>
    <dgm:cxn modelId="{6C898546-78CD-4160-968D-92272360977E}" type="presOf" srcId="{909A4E45-0067-44DD-ADFB-4EDB8C0F07CC}" destId="{D4D92A4D-71C7-4F08-8175-DFF065CB2E16}" srcOrd="0" destOrd="0" presId="urn:microsoft.com/office/officeart/2005/8/layout/cycle2"/>
    <dgm:cxn modelId="{D21FC0D0-8D37-44C0-BFC4-9856CB011F89}" type="presOf" srcId="{1D98BA6F-6A05-4BB5-9320-C896DAA7EB99}" destId="{E2A944AE-8FE9-4F73-ABC4-9F8388F0A5AB}" srcOrd="0" destOrd="0" presId="urn:microsoft.com/office/officeart/2005/8/layout/cycle2"/>
    <dgm:cxn modelId="{A3D27C12-E8B2-469C-813F-A6973111C072}" srcId="{E7ECE9F7-BA8D-492B-BD2A-892A47BB64CA}" destId="{4ECF062B-EB32-4121-9FB2-F5AFB8C16369}" srcOrd="1" destOrd="0" parTransId="{B63A1E21-C7B5-41F1-A2F9-5A391C4A8D56}" sibTransId="{F553764A-DDE4-4E84-B23A-A2BCA9C5D756}"/>
    <dgm:cxn modelId="{1A5C6B75-1932-4741-A75C-8535BE3B54AA}" type="presOf" srcId="{D908D4F5-BB8C-4820-A2D2-7107390CF6C5}" destId="{07D17113-9CFC-4B70-94E4-F3D66D663260}" srcOrd="0" destOrd="0" presId="urn:microsoft.com/office/officeart/2005/8/layout/cycle2"/>
    <dgm:cxn modelId="{0AF4470C-79B1-43ED-9CF5-934335A78241}" type="presOf" srcId="{EBE71CD1-9E54-44C3-9AC6-8B4F5FEABEB9}" destId="{F0230694-ECC5-4000-A56E-93C308622026}" srcOrd="0" destOrd="0" presId="urn:microsoft.com/office/officeart/2005/8/layout/cycle2"/>
    <dgm:cxn modelId="{84BE6A4F-0698-4C59-A917-43545BB4E22E}" srcId="{E7ECE9F7-BA8D-492B-BD2A-892A47BB64CA}" destId="{A0C3239B-2AA7-404E-BB85-E82EA601FE27}" srcOrd="3" destOrd="0" parTransId="{55260157-931B-4C30-B4A6-C70ADCA2977A}" sibTransId="{EBE71CD1-9E54-44C3-9AC6-8B4F5FEABEB9}"/>
    <dgm:cxn modelId="{985329CC-BC51-4F3A-8B63-3847429EC8E0}" type="presOf" srcId="{903D17DB-D4D6-4319-BFD4-DBCA987C8B5C}" destId="{842B6AD2-DC89-481D-A6C0-CA6431146D07}" srcOrd="0" destOrd="0" presId="urn:microsoft.com/office/officeart/2005/8/layout/cycle2"/>
    <dgm:cxn modelId="{C8A146CB-CE87-44D8-A1F2-C6C60CF11ACA}" type="presOf" srcId="{A0C3239B-2AA7-404E-BB85-E82EA601FE27}" destId="{954D1EBB-FF51-428F-B90C-F34EDC8E0EC5}" srcOrd="0" destOrd="0" presId="urn:microsoft.com/office/officeart/2005/8/layout/cycle2"/>
    <dgm:cxn modelId="{984C27F3-8EA6-4BB6-99B7-FD9180D58613}" type="presParOf" srcId="{31BE5D7A-421E-460A-A4E4-E809FFA7BD41}" destId="{D4D92A4D-71C7-4F08-8175-DFF065CB2E16}" srcOrd="0" destOrd="0" presId="urn:microsoft.com/office/officeart/2005/8/layout/cycle2"/>
    <dgm:cxn modelId="{886F6EF0-CBB6-44B3-8BA7-5A8DA5F84953}" type="presParOf" srcId="{31BE5D7A-421E-460A-A4E4-E809FFA7BD41}" destId="{E2A944AE-8FE9-4F73-ABC4-9F8388F0A5AB}" srcOrd="1" destOrd="0" presId="urn:microsoft.com/office/officeart/2005/8/layout/cycle2"/>
    <dgm:cxn modelId="{84B37320-4D9B-44BA-83C8-245F92529A2F}" type="presParOf" srcId="{E2A944AE-8FE9-4F73-ABC4-9F8388F0A5AB}" destId="{DBC1E9D4-4136-4ACC-B1E3-56D4B8564FFF}" srcOrd="0" destOrd="0" presId="urn:microsoft.com/office/officeart/2005/8/layout/cycle2"/>
    <dgm:cxn modelId="{A4B19BA5-E6EE-4812-A209-83B09AD38D8C}" type="presParOf" srcId="{31BE5D7A-421E-460A-A4E4-E809FFA7BD41}" destId="{328AC983-A741-4486-AA1D-A715F970CE7C}" srcOrd="2" destOrd="0" presId="urn:microsoft.com/office/officeart/2005/8/layout/cycle2"/>
    <dgm:cxn modelId="{1D93ECCA-F8F3-4D00-9802-A4A79A5D6C7A}" type="presParOf" srcId="{31BE5D7A-421E-460A-A4E4-E809FFA7BD41}" destId="{0D72E021-E390-4FCB-8ADA-54D5B9B921E8}" srcOrd="3" destOrd="0" presId="urn:microsoft.com/office/officeart/2005/8/layout/cycle2"/>
    <dgm:cxn modelId="{96E43B9B-328F-4C91-814A-9C10FE4C58E6}" type="presParOf" srcId="{0D72E021-E390-4FCB-8ADA-54D5B9B921E8}" destId="{FF192AED-9139-4E88-8BB6-08DFCF1AA567}" srcOrd="0" destOrd="0" presId="urn:microsoft.com/office/officeart/2005/8/layout/cycle2"/>
    <dgm:cxn modelId="{19D45722-2E9B-479A-A7F3-49F2CD8B5A92}" type="presParOf" srcId="{31BE5D7A-421E-460A-A4E4-E809FFA7BD41}" destId="{07D17113-9CFC-4B70-94E4-F3D66D663260}" srcOrd="4" destOrd="0" presId="urn:microsoft.com/office/officeart/2005/8/layout/cycle2"/>
    <dgm:cxn modelId="{9CBB4122-D8C9-47CB-9905-9C73220C57D0}" type="presParOf" srcId="{31BE5D7A-421E-460A-A4E4-E809FFA7BD41}" destId="{842B6AD2-DC89-481D-A6C0-CA6431146D07}" srcOrd="5" destOrd="0" presId="urn:microsoft.com/office/officeart/2005/8/layout/cycle2"/>
    <dgm:cxn modelId="{517F36CC-5DD7-4422-A6EC-89B7D01670E8}" type="presParOf" srcId="{842B6AD2-DC89-481D-A6C0-CA6431146D07}" destId="{B5AC4493-36E4-4099-96C0-2F0BE8DD7A8F}" srcOrd="0" destOrd="0" presId="urn:microsoft.com/office/officeart/2005/8/layout/cycle2"/>
    <dgm:cxn modelId="{89885E0A-EE04-4462-8647-0470CCBE3127}" type="presParOf" srcId="{31BE5D7A-421E-460A-A4E4-E809FFA7BD41}" destId="{954D1EBB-FF51-428F-B90C-F34EDC8E0EC5}" srcOrd="6" destOrd="0" presId="urn:microsoft.com/office/officeart/2005/8/layout/cycle2"/>
    <dgm:cxn modelId="{838C8BA9-A163-4E24-83F2-B904E505C17D}" type="presParOf" srcId="{31BE5D7A-421E-460A-A4E4-E809FFA7BD41}" destId="{F0230694-ECC5-4000-A56E-93C308622026}" srcOrd="7" destOrd="0" presId="urn:microsoft.com/office/officeart/2005/8/layout/cycle2"/>
    <dgm:cxn modelId="{AEA02D1C-54AC-4F95-AEAE-E43113229F89}" type="presParOf" srcId="{F0230694-ECC5-4000-A56E-93C308622026}" destId="{6D65EB3C-EDA9-4FD4-8212-B0BA7D21F800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CE9F7-BA8D-492B-BD2A-892A47BB64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09A4E45-0067-44DD-ADFB-4EDB8C0F07C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Tacitus, Annalen</a:t>
          </a:r>
          <a:endParaRPr lang="de-DE" dirty="0"/>
        </a:p>
      </dgm:t>
    </dgm:pt>
    <dgm:pt modelId="{B2C84524-2BD0-44F7-A6CE-760B58E424EC}" type="parTrans" cxnId="{24A89245-B0A8-47CF-AAD8-AFF8790A7895}">
      <dgm:prSet/>
      <dgm:spPr/>
      <dgm:t>
        <a:bodyPr/>
        <a:lstStyle/>
        <a:p>
          <a:endParaRPr lang="de-DE"/>
        </a:p>
      </dgm:t>
    </dgm:pt>
    <dgm:pt modelId="{1D98BA6F-6A05-4BB5-9320-C896DAA7EB99}" type="sibTrans" cxnId="{24A89245-B0A8-47CF-AAD8-AFF8790A789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Tod </a:t>
          </a:r>
          <a:r>
            <a:rPr lang="de-DE" dirty="0" err="1" smtClean="0"/>
            <a:t>Senecas</a:t>
          </a:r>
          <a:endParaRPr lang="de-DE" dirty="0"/>
        </a:p>
      </dgm:t>
    </dgm:pt>
    <dgm:pt modelId="{4ECF062B-EB32-4121-9FB2-F5AFB8C1636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Seneca, Philosophische Schriften</a:t>
          </a:r>
          <a:endParaRPr lang="de-DE" dirty="0"/>
        </a:p>
      </dgm:t>
    </dgm:pt>
    <dgm:pt modelId="{B63A1E21-C7B5-41F1-A2F9-5A391C4A8D56}" type="parTrans" cxnId="{A3D27C12-E8B2-469C-813F-A6973111C072}">
      <dgm:prSet/>
      <dgm:spPr/>
      <dgm:t>
        <a:bodyPr/>
        <a:lstStyle/>
        <a:p>
          <a:endParaRPr lang="de-DE"/>
        </a:p>
      </dgm:t>
    </dgm:pt>
    <dgm:pt modelId="{F553764A-DDE4-4E84-B23A-A2BCA9C5D756}" type="sibTrans" cxnId="{A3D27C12-E8B2-469C-813F-A6973111C07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err="1" smtClean="0"/>
            <a:t>Senecas</a:t>
          </a:r>
          <a:r>
            <a:rPr lang="de-DE" dirty="0" smtClean="0"/>
            <a:t> Exil</a:t>
          </a:r>
          <a:endParaRPr lang="de-DE" dirty="0"/>
        </a:p>
      </dgm:t>
    </dgm:pt>
    <dgm:pt modelId="{D908D4F5-BB8C-4820-A2D2-7107390CF6C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Exilliteratur</a:t>
          </a:r>
          <a:endParaRPr lang="de-DE" dirty="0"/>
        </a:p>
      </dgm:t>
    </dgm:pt>
    <dgm:pt modelId="{7EECA578-05B3-48E7-97EF-3FFFADDD15E3}" type="parTrans" cxnId="{60CFC266-7763-459E-8C7C-2B218D651911}">
      <dgm:prSet/>
      <dgm:spPr/>
      <dgm:t>
        <a:bodyPr/>
        <a:lstStyle/>
        <a:p>
          <a:endParaRPr lang="de-DE"/>
        </a:p>
      </dgm:t>
    </dgm:pt>
    <dgm:pt modelId="{903D17DB-D4D6-4319-BFD4-DBCA987C8B5C}" type="sibTrans" cxnId="{60CFC266-7763-459E-8C7C-2B218D651911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1. Sternchenthema</a:t>
          </a:r>
          <a:endParaRPr lang="de-DE" dirty="0"/>
        </a:p>
      </dgm:t>
    </dgm:pt>
    <dgm:pt modelId="{A0C3239B-2AA7-404E-BB85-E82EA601FE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Cicero, </a:t>
          </a:r>
          <a:r>
            <a:rPr lang="de-DE" dirty="0" err="1" smtClean="0"/>
            <a:t>Philippicae</a:t>
          </a:r>
          <a:endParaRPr lang="de-DE" dirty="0"/>
        </a:p>
      </dgm:t>
    </dgm:pt>
    <dgm:pt modelId="{55260157-931B-4C30-B4A6-C70ADCA2977A}" type="parTrans" cxnId="{84BE6A4F-0698-4C59-A917-43545BB4E22E}">
      <dgm:prSet/>
      <dgm:spPr/>
      <dgm:t>
        <a:bodyPr/>
        <a:lstStyle/>
        <a:p>
          <a:endParaRPr lang="de-DE"/>
        </a:p>
      </dgm:t>
    </dgm:pt>
    <dgm:pt modelId="{EBE71CD1-9E54-44C3-9AC6-8B4F5FEABEB9}" type="sibTrans" cxnId="{84BE6A4F-0698-4C59-A917-43545BB4E22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Augustus</a:t>
          </a:r>
          <a:endParaRPr lang="de-DE" dirty="0"/>
        </a:p>
      </dgm:t>
    </dgm:pt>
    <dgm:pt modelId="{31BE5D7A-421E-460A-A4E4-E809FFA7BD41}" type="pres">
      <dgm:prSet presAssocID="{E7ECE9F7-BA8D-492B-BD2A-892A47BB6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4D92A4D-71C7-4F08-8175-DFF065CB2E16}" type="pres">
      <dgm:prSet presAssocID="{909A4E45-0067-44DD-ADFB-4EDB8C0F07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A944AE-8FE9-4F73-ABC4-9F8388F0A5AB}" type="pres">
      <dgm:prSet presAssocID="{1D98BA6F-6A05-4BB5-9320-C896DAA7EB99}" presName="sibTrans" presStyleLbl="sibTrans2D1" presStyleIdx="0" presStyleCnt="4" custScaleX="154144"/>
      <dgm:spPr/>
      <dgm:t>
        <a:bodyPr/>
        <a:lstStyle/>
        <a:p>
          <a:endParaRPr lang="de-DE"/>
        </a:p>
      </dgm:t>
    </dgm:pt>
    <dgm:pt modelId="{DBC1E9D4-4136-4ACC-B1E3-56D4B8564FFF}" type="pres">
      <dgm:prSet presAssocID="{1D98BA6F-6A05-4BB5-9320-C896DAA7EB99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328AC983-A741-4486-AA1D-A715F970CE7C}" type="pres">
      <dgm:prSet presAssocID="{4ECF062B-EB32-4121-9FB2-F5AFB8C163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72E021-E390-4FCB-8ADA-54D5B9B921E8}" type="pres">
      <dgm:prSet presAssocID="{F553764A-DDE4-4E84-B23A-A2BCA9C5D756}" presName="sibTrans" presStyleLbl="sibTrans2D1" presStyleIdx="1" presStyleCnt="4" custScaleX="180438"/>
      <dgm:spPr/>
      <dgm:t>
        <a:bodyPr/>
        <a:lstStyle/>
        <a:p>
          <a:endParaRPr lang="de-DE"/>
        </a:p>
      </dgm:t>
    </dgm:pt>
    <dgm:pt modelId="{FF192AED-9139-4E88-8BB6-08DFCF1AA567}" type="pres">
      <dgm:prSet presAssocID="{F553764A-DDE4-4E84-B23A-A2BCA9C5D756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07D17113-9CFC-4B70-94E4-F3D66D663260}" type="pres">
      <dgm:prSet presAssocID="{D908D4F5-BB8C-4820-A2D2-7107390CF6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B6AD2-DC89-481D-A6C0-CA6431146D07}" type="pres">
      <dgm:prSet presAssocID="{903D17DB-D4D6-4319-BFD4-DBCA987C8B5C}" presName="sibTrans" presStyleLbl="sibTrans2D1" presStyleIdx="2" presStyleCnt="4" custScaleX="386698" custScaleY="218881" custLinFactX="400000" custLinFactNeighborX="460811" custLinFactNeighborY="-91952"/>
      <dgm:spPr>
        <a:prstGeom prst="star5">
          <a:avLst/>
        </a:prstGeom>
      </dgm:spPr>
      <dgm:t>
        <a:bodyPr/>
        <a:lstStyle/>
        <a:p>
          <a:endParaRPr lang="de-DE"/>
        </a:p>
      </dgm:t>
    </dgm:pt>
    <dgm:pt modelId="{B5AC4493-36E4-4099-96C0-2F0BE8DD7A8F}" type="pres">
      <dgm:prSet presAssocID="{903D17DB-D4D6-4319-BFD4-DBCA987C8B5C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954D1EBB-FF51-428F-B90C-F34EDC8E0EC5}" type="pres">
      <dgm:prSet presAssocID="{A0C3239B-2AA7-404E-BB85-E82EA601FE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30694-ECC5-4000-A56E-93C308622026}" type="pres">
      <dgm:prSet presAssocID="{EBE71CD1-9E54-44C3-9AC6-8B4F5FEABEB9}" presName="sibTrans" presStyleLbl="sibTrans2D1" presStyleIdx="3" presStyleCnt="4" custScaleX="176350"/>
      <dgm:spPr/>
      <dgm:t>
        <a:bodyPr/>
        <a:lstStyle/>
        <a:p>
          <a:endParaRPr lang="de-DE"/>
        </a:p>
      </dgm:t>
    </dgm:pt>
    <dgm:pt modelId="{6D65EB3C-EDA9-4FD4-8212-B0BA7D21F800}" type="pres">
      <dgm:prSet presAssocID="{EBE71CD1-9E54-44C3-9AC6-8B4F5FEABEB9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33744FCC-AE8E-4E2C-8034-D11BA673F758}" type="presOf" srcId="{1D98BA6F-6A05-4BB5-9320-C896DAA7EB99}" destId="{DBC1E9D4-4136-4ACC-B1E3-56D4B8564FFF}" srcOrd="1" destOrd="0" presId="urn:microsoft.com/office/officeart/2005/8/layout/cycle2"/>
    <dgm:cxn modelId="{24A89245-B0A8-47CF-AAD8-AFF8790A7895}" srcId="{E7ECE9F7-BA8D-492B-BD2A-892A47BB64CA}" destId="{909A4E45-0067-44DD-ADFB-4EDB8C0F07CC}" srcOrd="0" destOrd="0" parTransId="{B2C84524-2BD0-44F7-A6CE-760B58E424EC}" sibTransId="{1D98BA6F-6A05-4BB5-9320-C896DAA7EB99}"/>
    <dgm:cxn modelId="{60CFC266-7763-459E-8C7C-2B218D651911}" srcId="{E7ECE9F7-BA8D-492B-BD2A-892A47BB64CA}" destId="{D908D4F5-BB8C-4820-A2D2-7107390CF6C5}" srcOrd="2" destOrd="0" parTransId="{7EECA578-05B3-48E7-97EF-3FFFADDD15E3}" sibTransId="{903D17DB-D4D6-4319-BFD4-DBCA987C8B5C}"/>
    <dgm:cxn modelId="{24F18082-2302-4A52-81F6-741BDCB9060C}" type="presOf" srcId="{F553764A-DDE4-4E84-B23A-A2BCA9C5D756}" destId="{FF192AED-9139-4E88-8BB6-08DFCF1AA567}" srcOrd="1" destOrd="0" presId="urn:microsoft.com/office/officeart/2005/8/layout/cycle2"/>
    <dgm:cxn modelId="{16F6C425-EAC7-4A9D-9FAE-2DE4C15DF046}" type="presOf" srcId="{EBE71CD1-9E54-44C3-9AC6-8B4F5FEABEB9}" destId="{F0230694-ECC5-4000-A56E-93C308622026}" srcOrd="0" destOrd="0" presId="urn:microsoft.com/office/officeart/2005/8/layout/cycle2"/>
    <dgm:cxn modelId="{B4F6CDA8-435C-4FB4-8C4C-4383313CA4AE}" type="presOf" srcId="{4ECF062B-EB32-4121-9FB2-F5AFB8C16369}" destId="{328AC983-A741-4486-AA1D-A715F970CE7C}" srcOrd="0" destOrd="0" presId="urn:microsoft.com/office/officeart/2005/8/layout/cycle2"/>
    <dgm:cxn modelId="{DF2662C2-02C5-4834-88D8-98A6E0205EE9}" type="presOf" srcId="{EBE71CD1-9E54-44C3-9AC6-8B4F5FEABEB9}" destId="{6D65EB3C-EDA9-4FD4-8212-B0BA7D21F800}" srcOrd="1" destOrd="0" presId="urn:microsoft.com/office/officeart/2005/8/layout/cycle2"/>
    <dgm:cxn modelId="{47ADE619-C3BD-49BA-8BFC-50A1408F8EBF}" type="presOf" srcId="{903D17DB-D4D6-4319-BFD4-DBCA987C8B5C}" destId="{842B6AD2-DC89-481D-A6C0-CA6431146D07}" srcOrd="0" destOrd="0" presId="urn:microsoft.com/office/officeart/2005/8/layout/cycle2"/>
    <dgm:cxn modelId="{4E6FFF54-0010-44F4-9D29-912298455C0F}" type="presOf" srcId="{F553764A-DDE4-4E84-B23A-A2BCA9C5D756}" destId="{0D72E021-E390-4FCB-8ADA-54D5B9B921E8}" srcOrd="0" destOrd="0" presId="urn:microsoft.com/office/officeart/2005/8/layout/cycle2"/>
    <dgm:cxn modelId="{0D848084-0D4D-4899-BEF6-609DAEA7AC7A}" type="presOf" srcId="{E7ECE9F7-BA8D-492B-BD2A-892A47BB64CA}" destId="{31BE5D7A-421E-460A-A4E4-E809FFA7BD41}" srcOrd="0" destOrd="0" presId="urn:microsoft.com/office/officeart/2005/8/layout/cycle2"/>
    <dgm:cxn modelId="{A3D27C12-E8B2-469C-813F-A6973111C072}" srcId="{E7ECE9F7-BA8D-492B-BD2A-892A47BB64CA}" destId="{4ECF062B-EB32-4121-9FB2-F5AFB8C16369}" srcOrd="1" destOrd="0" parTransId="{B63A1E21-C7B5-41F1-A2F9-5A391C4A8D56}" sibTransId="{F553764A-DDE4-4E84-B23A-A2BCA9C5D756}"/>
    <dgm:cxn modelId="{EACDE4BD-6309-4613-A01D-67DD6E57BAA6}" type="presOf" srcId="{D908D4F5-BB8C-4820-A2D2-7107390CF6C5}" destId="{07D17113-9CFC-4B70-94E4-F3D66D663260}" srcOrd="0" destOrd="0" presId="urn:microsoft.com/office/officeart/2005/8/layout/cycle2"/>
    <dgm:cxn modelId="{A64D66D1-52D5-48BE-9BFA-7E88C8212464}" type="presOf" srcId="{909A4E45-0067-44DD-ADFB-4EDB8C0F07CC}" destId="{D4D92A4D-71C7-4F08-8175-DFF065CB2E16}" srcOrd="0" destOrd="0" presId="urn:microsoft.com/office/officeart/2005/8/layout/cycle2"/>
    <dgm:cxn modelId="{84BE6A4F-0698-4C59-A917-43545BB4E22E}" srcId="{E7ECE9F7-BA8D-492B-BD2A-892A47BB64CA}" destId="{A0C3239B-2AA7-404E-BB85-E82EA601FE27}" srcOrd="3" destOrd="0" parTransId="{55260157-931B-4C30-B4A6-C70ADCA2977A}" sibTransId="{EBE71CD1-9E54-44C3-9AC6-8B4F5FEABEB9}"/>
    <dgm:cxn modelId="{5E4917B6-3264-4405-A08B-E63128C3FB74}" type="presOf" srcId="{A0C3239B-2AA7-404E-BB85-E82EA601FE27}" destId="{954D1EBB-FF51-428F-B90C-F34EDC8E0EC5}" srcOrd="0" destOrd="0" presId="urn:microsoft.com/office/officeart/2005/8/layout/cycle2"/>
    <dgm:cxn modelId="{743FA9ED-2589-47CD-8573-C1338D92B6AF}" type="presOf" srcId="{903D17DB-D4D6-4319-BFD4-DBCA987C8B5C}" destId="{B5AC4493-36E4-4099-96C0-2F0BE8DD7A8F}" srcOrd="1" destOrd="0" presId="urn:microsoft.com/office/officeart/2005/8/layout/cycle2"/>
    <dgm:cxn modelId="{6A217192-B955-4233-910C-451F24FB1984}" type="presOf" srcId="{1D98BA6F-6A05-4BB5-9320-C896DAA7EB99}" destId="{E2A944AE-8FE9-4F73-ABC4-9F8388F0A5AB}" srcOrd="0" destOrd="0" presId="urn:microsoft.com/office/officeart/2005/8/layout/cycle2"/>
    <dgm:cxn modelId="{6A705753-7601-464B-B718-7316C877276F}" type="presParOf" srcId="{31BE5D7A-421E-460A-A4E4-E809FFA7BD41}" destId="{D4D92A4D-71C7-4F08-8175-DFF065CB2E16}" srcOrd="0" destOrd="0" presId="urn:microsoft.com/office/officeart/2005/8/layout/cycle2"/>
    <dgm:cxn modelId="{EA7B34BE-E765-40B3-B52A-C5BA8505E504}" type="presParOf" srcId="{31BE5D7A-421E-460A-A4E4-E809FFA7BD41}" destId="{E2A944AE-8FE9-4F73-ABC4-9F8388F0A5AB}" srcOrd="1" destOrd="0" presId="urn:microsoft.com/office/officeart/2005/8/layout/cycle2"/>
    <dgm:cxn modelId="{4EC9407A-2E85-4188-8E5C-161B14BF72F8}" type="presParOf" srcId="{E2A944AE-8FE9-4F73-ABC4-9F8388F0A5AB}" destId="{DBC1E9D4-4136-4ACC-B1E3-56D4B8564FFF}" srcOrd="0" destOrd="0" presId="urn:microsoft.com/office/officeart/2005/8/layout/cycle2"/>
    <dgm:cxn modelId="{2B028C70-8CDA-4F3E-820F-E1DCA1ADFBC5}" type="presParOf" srcId="{31BE5D7A-421E-460A-A4E4-E809FFA7BD41}" destId="{328AC983-A741-4486-AA1D-A715F970CE7C}" srcOrd="2" destOrd="0" presId="urn:microsoft.com/office/officeart/2005/8/layout/cycle2"/>
    <dgm:cxn modelId="{44D9F1DE-A6D7-41C9-876C-4183B00FCB2A}" type="presParOf" srcId="{31BE5D7A-421E-460A-A4E4-E809FFA7BD41}" destId="{0D72E021-E390-4FCB-8ADA-54D5B9B921E8}" srcOrd="3" destOrd="0" presId="urn:microsoft.com/office/officeart/2005/8/layout/cycle2"/>
    <dgm:cxn modelId="{2CC7D7B7-EC4E-4C0A-A6D0-1034BCCDA2E1}" type="presParOf" srcId="{0D72E021-E390-4FCB-8ADA-54D5B9B921E8}" destId="{FF192AED-9139-4E88-8BB6-08DFCF1AA567}" srcOrd="0" destOrd="0" presId="urn:microsoft.com/office/officeart/2005/8/layout/cycle2"/>
    <dgm:cxn modelId="{A196F8E6-1D2A-40E7-B8B7-23B0BCBB4D6A}" type="presParOf" srcId="{31BE5D7A-421E-460A-A4E4-E809FFA7BD41}" destId="{07D17113-9CFC-4B70-94E4-F3D66D663260}" srcOrd="4" destOrd="0" presId="urn:microsoft.com/office/officeart/2005/8/layout/cycle2"/>
    <dgm:cxn modelId="{A7CD8DF3-CB1B-451D-A12F-EB706CEC79BD}" type="presParOf" srcId="{31BE5D7A-421E-460A-A4E4-E809FFA7BD41}" destId="{842B6AD2-DC89-481D-A6C0-CA6431146D07}" srcOrd="5" destOrd="0" presId="urn:microsoft.com/office/officeart/2005/8/layout/cycle2"/>
    <dgm:cxn modelId="{A817B7DB-480F-4836-A30C-DA0197C891EE}" type="presParOf" srcId="{842B6AD2-DC89-481D-A6C0-CA6431146D07}" destId="{B5AC4493-36E4-4099-96C0-2F0BE8DD7A8F}" srcOrd="0" destOrd="0" presId="urn:microsoft.com/office/officeart/2005/8/layout/cycle2"/>
    <dgm:cxn modelId="{7FE22792-F835-4E93-8C03-AFFF7A8A60E0}" type="presParOf" srcId="{31BE5D7A-421E-460A-A4E4-E809FFA7BD41}" destId="{954D1EBB-FF51-428F-B90C-F34EDC8E0EC5}" srcOrd="6" destOrd="0" presId="urn:microsoft.com/office/officeart/2005/8/layout/cycle2"/>
    <dgm:cxn modelId="{23E4F996-FBCF-463C-B4C9-2CB6A20414F3}" type="presParOf" srcId="{31BE5D7A-421E-460A-A4E4-E809FFA7BD41}" destId="{F0230694-ECC5-4000-A56E-93C308622026}" srcOrd="7" destOrd="0" presId="urn:microsoft.com/office/officeart/2005/8/layout/cycle2"/>
    <dgm:cxn modelId="{9ACCA0FA-D5F3-43AC-B204-8970A4CBFD9B}" type="presParOf" srcId="{F0230694-ECC5-4000-A56E-93C308622026}" destId="{6D65EB3C-EDA9-4FD4-8212-B0BA7D21F800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ECE9F7-BA8D-492B-BD2A-892A47BB64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08D4F5-BB8C-4820-A2D2-7107390CF6C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Cicero, Philosophische Schriften</a:t>
          </a:r>
          <a:endParaRPr lang="de-DE" dirty="0"/>
        </a:p>
      </dgm:t>
    </dgm:pt>
    <dgm:pt modelId="{7EECA578-05B3-48E7-97EF-3FFFADDD15E3}" type="parTrans" cxnId="{60CFC266-7763-459E-8C7C-2B218D651911}">
      <dgm:prSet/>
      <dgm:spPr/>
      <dgm:t>
        <a:bodyPr/>
        <a:lstStyle/>
        <a:p>
          <a:endParaRPr lang="de-DE"/>
        </a:p>
      </dgm:t>
    </dgm:pt>
    <dgm:pt modelId="{903D17DB-D4D6-4319-BFD4-DBCA987C8B5C}" type="sibTrans" cxnId="{60CFC266-7763-459E-8C7C-2B218D651911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1. Sternchenthema</a:t>
          </a:r>
          <a:endParaRPr lang="de-DE" dirty="0"/>
        </a:p>
      </dgm:t>
    </dgm:pt>
    <dgm:pt modelId="{A0C3239B-2AA7-404E-BB85-E82EA601FE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Seneca, </a:t>
          </a:r>
          <a:r>
            <a:rPr lang="de-DE" dirty="0" err="1" smtClean="0"/>
            <a:t>Epistulae</a:t>
          </a:r>
          <a:r>
            <a:rPr lang="de-DE" dirty="0" smtClean="0"/>
            <a:t> </a:t>
          </a:r>
          <a:r>
            <a:rPr lang="de-DE" dirty="0" err="1" smtClean="0"/>
            <a:t>morales</a:t>
          </a:r>
          <a:endParaRPr lang="de-DE" dirty="0"/>
        </a:p>
      </dgm:t>
    </dgm:pt>
    <dgm:pt modelId="{55260157-931B-4C30-B4A6-C70ADCA2977A}" type="parTrans" cxnId="{84BE6A4F-0698-4C59-A917-43545BB4E22E}">
      <dgm:prSet/>
      <dgm:spPr/>
      <dgm:t>
        <a:bodyPr/>
        <a:lstStyle/>
        <a:p>
          <a:endParaRPr lang="de-DE"/>
        </a:p>
      </dgm:t>
    </dgm:pt>
    <dgm:pt modelId="{EBE71CD1-9E54-44C3-9AC6-8B4F5FEABEB9}" type="sibTrans" cxnId="{84BE6A4F-0698-4C59-A917-43545BB4E22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err="1" smtClean="0"/>
            <a:t>Senecas</a:t>
          </a:r>
          <a:r>
            <a:rPr lang="de-DE" dirty="0" smtClean="0"/>
            <a:t> Tod</a:t>
          </a:r>
          <a:endParaRPr lang="de-DE" dirty="0"/>
        </a:p>
      </dgm:t>
    </dgm:pt>
    <dgm:pt modelId="{4ECF062B-EB32-4121-9FB2-F5AFB8C1636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Vergil, </a:t>
          </a:r>
          <a:r>
            <a:rPr lang="de-DE" dirty="0" err="1" smtClean="0"/>
            <a:t>Aeneis</a:t>
          </a:r>
          <a:endParaRPr lang="de-DE" dirty="0"/>
        </a:p>
      </dgm:t>
    </dgm:pt>
    <dgm:pt modelId="{F553764A-DDE4-4E84-B23A-A2BCA9C5D756}" type="sibTrans" cxnId="{A3D27C12-E8B2-469C-813F-A6973111C07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err="1" smtClean="0"/>
            <a:t>Officium</a:t>
          </a:r>
          <a:endParaRPr lang="de-DE" dirty="0"/>
        </a:p>
      </dgm:t>
    </dgm:pt>
    <dgm:pt modelId="{B63A1E21-C7B5-41F1-A2F9-5A391C4A8D56}" type="parTrans" cxnId="{A3D27C12-E8B2-469C-813F-A6973111C072}">
      <dgm:prSet/>
      <dgm:spPr/>
      <dgm:t>
        <a:bodyPr/>
        <a:lstStyle/>
        <a:p>
          <a:endParaRPr lang="de-DE"/>
        </a:p>
      </dgm:t>
    </dgm:pt>
    <dgm:pt modelId="{909A4E45-0067-44DD-ADFB-4EDB8C0F07C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Tacitus, Annalen</a:t>
          </a:r>
          <a:endParaRPr lang="de-DE" i="1" dirty="0"/>
        </a:p>
      </dgm:t>
    </dgm:pt>
    <dgm:pt modelId="{1D98BA6F-6A05-4BB5-9320-C896DAA7EB99}" type="sibTrans" cxnId="{24A89245-B0A8-47CF-AAD8-AFF8790A789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Augustus</a:t>
          </a:r>
          <a:endParaRPr lang="de-DE" dirty="0"/>
        </a:p>
      </dgm:t>
    </dgm:pt>
    <dgm:pt modelId="{B2C84524-2BD0-44F7-A6CE-760B58E424EC}" type="parTrans" cxnId="{24A89245-B0A8-47CF-AAD8-AFF8790A7895}">
      <dgm:prSet/>
      <dgm:spPr/>
      <dgm:t>
        <a:bodyPr/>
        <a:lstStyle/>
        <a:p>
          <a:endParaRPr lang="de-DE"/>
        </a:p>
      </dgm:t>
    </dgm:pt>
    <dgm:pt modelId="{31BE5D7A-421E-460A-A4E4-E809FFA7BD41}" type="pres">
      <dgm:prSet presAssocID="{E7ECE9F7-BA8D-492B-BD2A-892A47BB6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4D92A4D-71C7-4F08-8175-DFF065CB2E16}" type="pres">
      <dgm:prSet presAssocID="{909A4E45-0067-44DD-ADFB-4EDB8C0F07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A944AE-8FE9-4F73-ABC4-9F8388F0A5AB}" type="pres">
      <dgm:prSet presAssocID="{1D98BA6F-6A05-4BB5-9320-C896DAA7EB99}" presName="sibTrans" presStyleLbl="sibTrans2D1" presStyleIdx="0" presStyleCnt="4" custScaleX="154144"/>
      <dgm:spPr/>
      <dgm:t>
        <a:bodyPr/>
        <a:lstStyle/>
        <a:p>
          <a:endParaRPr lang="de-DE"/>
        </a:p>
      </dgm:t>
    </dgm:pt>
    <dgm:pt modelId="{DBC1E9D4-4136-4ACC-B1E3-56D4B8564FFF}" type="pres">
      <dgm:prSet presAssocID="{1D98BA6F-6A05-4BB5-9320-C896DAA7EB99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328AC983-A741-4486-AA1D-A715F970CE7C}" type="pres">
      <dgm:prSet presAssocID="{4ECF062B-EB32-4121-9FB2-F5AFB8C163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72E021-E390-4FCB-8ADA-54D5B9B921E8}" type="pres">
      <dgm:prSet presAssocID="{F553764A-DDE4-4E84-B23A-A2BCA9C5D756}" presName="sibTrans" presStyleLbl="sibTrans2D1" presStyleIdx="1" presStyleCnt="4" custScaleX="154144"/>
      <dgm:spPr/>
      <dgm:t>
        <a:bodyPr/>
        <a:lstStyle/>
        <a:p>
          <a:endParaRPr lang="de-DE"/>
        </a:p>
      </dgm:t>
    </dgm:pt>
    <dgm:pt modelId="{FF192AED-9139-4E88-8BB6-08DFCF1AA567}" type="pres">
      <dgm:prSet presAssocID="{F553764A-DDE4-4E84-B23A-A2BCA9C5D756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07D17113-9CFC-4B70-94E4-F3D66D663260}" type="pres">
      <dgm:prSet presAssocID="{D908D4F5-BB8C-4820-A2D2-7107390CF6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B6AD2-DC89-481D-A6C0-CA6431146D07}" type="pres">
      <dgm:prSet presAssocID="{903D17DB-D4D6-4319-BFD4-DBCA987C8B5C}" presName="sibTrans" presStyleLbl="sibTrans2D1" presStyleIdx="2" presStyleCnt="4" custScaleX="386698" custScaleY="218881"/>
      <dgm:spPr>
        <a:prstGeom prst="star5">
          <a:avLst/>
        </a:prstGeom>
      </dgm:spPr>
      <dgm:t>
        <a:bodyPr/>
        <a:lstStyle/>
        <a:p>
          <a:endParaRPr lang="de-DE"/>
        </a:p>
      </dgm:t>
    </dgm:pt>
    <dgm:pt modelId="{B5AC4493-36E4-4099-96C0-2F0BE8DD7A8F}" type="pres">
      <dgm:prSet presAssocID="{903D17DB-D4D6-4319-BFD4-DBCA987C8B5C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954D1EBB-FF51-428F-B90C-F34EDC8E0EC5}" type="pres">
      <dgm:prSet presAssocID="{A0C3239B-2AA7-404E-BB85-E82EA601FE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30694-ECC5-4000-A56E-93C308622026}" type="pres">
      <dgm:prSet presAssocID="{EBE71CD1-9E54-44C3-9AC6-8B4F5FEABEB9}" presName="sibTrans" presStyleLbl="sibTrans2D1" presStyleIdx="3" presStyleCnt="4" custScaleX="150057"/>
      <dgm:spPr/>
      <dgm:t>
        <a:bodyPr/>
        <a:lstStyle/>
        <a:p>
          <a:endParaRPr lang="de-DE"/>
        </a:p>
      </dgm:t>
    </dgm:pt>
    <dgm:pt modelId="{6D65EB3C-EDA9-4FD4-8212-B0BA7D21F800}" type="pres">
      <dgm:prSet presAssocID="{EBE71CD1-9E54-44C3-9AC6-8B4F5FEABEB9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71A9B60E-C491-48CF-B669-E849D8585E9D}" type="presOf" srcId="{E7ECE9F7-BA8D-492B-BD2A-892A47BB64CA}" destId="{31BE5D7A-421E-460A-A4E4-E809FFA7BD41}" srcOrd="0" destOrd="0" presId="urn:microsoft.com/office/officeart/2005/8/layout/cycle2"/>
    <dgm:cxn modelId="{F4D20E08-FCEC-4C28-81D9-2173431A7887}" type="presOf" srcId="{A0C3239B-2AA7-404E-BB85-E82EA601FE27}" destId="{954D1EBB-FF51-428F-B90C-F34EDC8E0EC5}" srcOrd="0" destOrd="0" presId="urn:microsoft.com/office/officeart/2005/8/layout/cycle2"/>
    <dgm:cxn modelId="{587D0FFE-B7FD-4985-BAB6-115D1FF74881}" type="presOf" srcId="{903D17DB-D4D6-4319-BFD4-DBCA987C8B5C}" destId="{B5AC4493-36E4-4099-96C0-2F0BE8DD7A8F}" srcOrd="1" destOrd="0" presId="urn:microsoft.com/office/officeart/2005/8/layout/cycle2"/>
    <dgm:cxn modelId="{24A89245-B0A8-47CF-AAD8-AFF8790A7895}" srcId="{E7ECE9F7-BA8D-492B-BD2A-892A47BB64CA}" destId="{909A4E45-0067-44DD-ADFB-4EDB8C0F07CC}" srcOrd="0" destOrd="0" parTransId="{B2C84524-2BD0-44F7-A6CE-760B58E424EC}" sibTransId="{1D98BA6F-6A05-4BB5-9320-C896DAA7EB99}"/>
    <dgm:cxn modelId="{A875FB7A-6547-42F7-980B-1559819B7FBD}" type="presOf" srcId="{903D17DB-D4D6-4319-BFD4-DBCA987C8B5C}" destId="{842B6AD2-DC89-481D-A6C0-CA6431146D07}" srcOrd="0" destOrd="0" presId="urn:microsoft.com/office/officeart/2005/8/layout/cycle2"/>
    <dgm:cxn modelId="{135B10C7-C07C-47DB-8024-A5F8C54273C7}" type="presOf" srcId="{4ECF062B-EB32-4121-9FB2-F5AFB8C16369}" destId="{328AC983-A741-4486-AA1D-A715F970CE7C}" srcOrd="0" destOrd="0" presId="urn:microsoft.com/office/officeart/2005/8/layout/cycle2"/>
    <dgm:cxn modelId="{60CFC266-7763-459E-8C7C-2B218D651911}" srcId="{E7ECE9F7-BA8D-492B-BD2A-892A47BB64CA}" destId="{D908D4F5-BB8C-4820-A2D2-7107390CF6C5}" srcOrd="2" destOrd="0" parTransId="{7EECA578-05B3-48E7-97EF-3FFFADDD15E3}" sibTransId="{903D17DB-D4D6-4319-BFD4-DBCA987C8B5C}"/>
    <dgm:cxn modelId="{B0871CDF-953B-4C66-85E2-64FB441BA464}" type="presOf" srcId="{EBE71CD1-9E54-44C3-9AC6-8B4F5FEABEB9}" destId="{F0230694-ECC5-4000-A56E-93C308622026}" srcOrd="0" destOrd="0" presId="urn:microsoft.com/office/officeart/2005/8/layout/cycle2"/>
    <dgm:cxn modelId="{ECD31AFE-F90E-41E2-8693-D6832EA2169F}" type="presOf" srcId="{1D98BA6F-6A05-4BB5-9320-C896DAA7EB99}" destId="{DBC1E9D4-4136-4ACC-B1E3-56D4B8564FFF}" srcOrd="1" destOrd="0" presId="urn:microsoft.com/office/officeart/2005/8/layout/cycle2"/>
    <dgm:cxn modelId="{A3D27C12-E8B2-469C-813F-A6973111C072}" srcId="{E7ECE9F7-BA8D-492B-BD2A-892A47BB64CA}" destId="{4ECF062B-EB32-4121-9FB2-F5AFB8C16369}" srcOrd="1" destOrd="0" parTransId="{B63A1E21-C7B5-41F1-A2F9-5A391C4A8D56}" sibTransId="{F553764A-DDE4-4E84-B23A-A2BCA9C5D756}"/>
    <dgm:cxn modelId="{CDD5EF4B-881A-4BD8-8801-775B0BED398B}" type="presOf" srcId="{F553764A-DDE4-4E84-B23A-A2BCA9C5D756}" destId="{FF192AED-9139-4E88-8BB6-08DFCF1AA567}" srcOrd="1" destOrd="0" presId="urn:microsoft.com/office/officeart/2005/8/layout/cycle2"/>
    <dgm:cxn modelId="{6B0288F1-CD16-49C1-AF00-9FD372CDD9B8}" type="presOf" srcId="{EBE71CD1-9E54-44C3-9AC6-8B4F5FEABEB9}" destId="{6D65EB3C-EDA9-4FD4-8212-B0BA7D21F800}" srcOrd="1" destOrd="0" presId="urn:microsoft.com/office/officeart/2005/8/layout/cycle2"/>
    <dgm:cxn modelId="{84BE6A4F-0698-4C59-A917-43545BB4E22E}" srcId="{E7ECE9F7-BA8D-492B-BD2A-892A47BB64CA}" destId="{A0C3239B-2AA7-404E-BB85-E82EA601FE27}" srcOrd="3" destOrd="0" parTransId="{55260157-931B-4C30-B4A6-C70ADCA2977A}" sibTransId="{EBE71CD1-9E54-44C3-9AC6-8B4F5FEABEB9}"/>
    <dgm:cxn modelId="{63532EB6-CE3F-49EE-8AEB-4D1C786D4183}" type="presOf" srcId="{F553764A-DDE4-4E84-B23A-A2BCA9C5D756}" destId="{0D72E021-E390-4FCB-8ADA-54D5B9B921E8}" srcOrd="0" destOrd="0" presId="urn:microsoft.com/office/officeart/2005/8/layout/cycle2"/>
    <dgm:cxn modelId="{4DF6BADB-E84F-4866-A4C8-5DDC212C3F65}" type="presOf" srcId="{1D98BA6F-6A05-4BB5-9320-C896DAA7EB99}" destId="{E2A944AE-8FE9-4F73-ABC4-9F8388F0A5AB}" srcOrd="0" destOrd="0" presId="urn:microsoft.com/office/officeart/2005/8/layout/cycle2"/>
    <dgm:cxn modelId="{3E005830-7062-4292-9E44-B73A19DC5C43}" type="presOf" srcId="{909A4E45-0067-44DD-ADFB-4EDB8C0F07CC}" destId="{D4D92A4D-71C7-4F08-8175-DFF065CB2E16}" srcOrd="0" destOrd="0" presId="urn:microsoft.com/office/officeart/2005/8/layout/cycle2"/>
    <dgm:cxn modelId="{DBD4C81B-CC01-4796-8EA9-F0C707CB6675}" type="presOf" srcId="{D908D4F5-BB8C-4820-A2D2-7107390CF6C5}" destId="{07D17113-9CFC-4B70-94E4-F3D66D663260}" srcOrd="0" destOrd="0" presId="urn:microsoft.com/office/officeart/2005/8/layout/cycle2"/>
    <dgm:cxn modelId="{9161C0E7-BBB0-4ACF-A86A-37BF2EDB0BBC}" type="presParOf" srcId="{31BE5D7A-421E-460A-A4E4-E809FFA7BD41}" destId="{D4D92A4D-71C7-4F08-8175-DFF065CB2E16}" srcOrd="0" destOrd="0" presId="urn:microsoft.com/office/officeart/2005/8/layout/cycle2"/>
    <dgm:cxn modelId="{15A4E753-0BEF-4717-B79F-1FD8515A9028}" type="presParOf" srcId="{31BE5D7A-421E-460A-A4E4-E809FFA7BD41}" destId="{E2A944AE-8FE9-4F73-ABC4-9F8388F0A5AB}" srcOrd="1" destOrd="0" presId="urn:microsoft.com/office/officeart/2005/8/layout/cycle2"/>
    <dgm:cxn modelId="{0795ED42-B443-4488-9B4C-754B82AE1E5D}" type="presParOf" srcId="{E2A944AE-8FE9-4F73-ABC4-9F8388F0A5AB}" destId="{DBC1E9D4-4136-4ACC-B1E3-56D4B8564FFF}" srcOrd="0" destOrd="0" presId="urn:microsoft.com/office/officeart/2005/8/layout/cycle2"/>
    <dgm:cxn modelId="{CBDC06EA-0A5A-4256-A5E1-824A207F8A59}" type="presParOf" srcId="{31BE5D7A-421E-460A-A4E4-E809FFA7BD41}" destId="{328AC983-A741-4486-AA1D-A715F970CE7C}" srcOrd="2" destOrd="0" presId="urn:microsoft.com/office/officeart/2005/8/layout/cycle2"/>
    <dgm:cxn modelId="{4F59ACE0-E1DF-40C2-B100-0C24A0096608}" type="presParOf" srcId="{31BE5D7A-421E-460A-A4E4-E809FFA7BD41}" destId="{0D72E021-E390-4FCB-8ADA-54D5B9B921E8}" srcOrd="3" destOrd="0" presId="urn:microsoft.com/office/officeart/2005/8/layout/cycle2"/>
    <dgm:cxn modelId="{58C67578-3448-4CCF-8EA3-345AB72DBF3D}" type="presParOf" srcId="{0D72E021-E390-4FCB-8ADA-54D5B9B921E8}" destId="{FF192AED-9139-4E88-8BB6-08DFCF1AA567}" srcOrd="0" destOrd="0" presId="urn:microsoft.com/office/officeart/2005/8/layout/cycle2"/>
    <dgm:cxn modelId="{98FB0260-CDFB-41D0-AD10-ECC5C7FB7846}" type="presParOf" srcId="{31BE5D7A-421E-460A-A4E4-E809FFA7BD41}" destId="{07D17113-9CFC-4B70-94E4-F3D66D663260}" srcOrd="4" destOrd="0" presId="urn:microsoft.com/office/officeart/2005/8/layout/cycle2"/>
    <dgm:cxn modelId="{9B456D0F-3154-49AA-A467-9C40636EF5DD}" type="presParOf" srcId="{31BE5D7A-421E-460A-A4E4-E809FFA7BD41}" destId="{842B6AD2-DC89-481D-A6C0-CA6431146D07}" srcOrd="5" destOrd="0" presId="urn:microsoft.com/office/officeart/2005/8/layout/cycle2"/>
    <dgm:cxn modelId="{B2DBA984-BE2A-4D9F-A87F-2F22632C95E7}" type="presParOf" srcId="{842B6AD2-DC89-481D-A6C0-CA6431146D07}" destId="{B5AC4493-36E4-4099-96C0-2F0BE8DD7A8F}" srcOrd="0" destOrd="0" presId="urn:microsoft.com/office/officeart/2005/8/layout/cycle2"/>
    <dgm:cxn modelId="{F6F1610A-5D33-42D8-933E-D970D95766A8}" type="presParOf" srcId="{31BE5D7A-421E-460A-A4E4-E809FFA7BD41}" destId="{954D1EBB-FF51-428F-B90C-F34EDC8E0EC5}" srcOrd="6" destOrd="0" presId="urn:microsoft.com/office/officeart/2005/8/layout/cycle2"/>
    <dgm:cxn modelId="{D302C9C9-EAAD-4CDB-B3B1-2653CD843169}" type="presParOf" srcId="{31BE5D7A-421E-460A-A4E4-E809FFA7BD41}" destId="{F0230694-ECC5-4000-A56E-93C308622026}" srcOrd="7" destOrd="0" presId="urn:microsoft.com/office/officeart/2005/8/layout/cycle2"/>
    <dgm:cxn modelId="{5C9E1BE4-FE24-4CCE-9D12-85B470FAE6EA}" type="presParOf" srcId="{F0230694-ECC5-4000-A56E-93C308622026}" destId="{6D65EB3C-EDA9-4FD4-8212-B0BA7D21F800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ECE9F7-BA8D-492B-BD2A-892A47BB64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09A4E45-0067-44DD-ADFB-4EDB8C0F07C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Tacitus, Annalen</a:t>
          </a:r>
          <a:endParaRPr lang="de-DE" dirty="0"/>
        </a:p>
      </dgm:t>
    </dgm:pt>
    <dgm:pt modelId="{B2C84524-2BD0-44F7-A6CE-760B58E424EC}" type="parTrans" cxnId="{24A89245-B0A8-47CF-AAD8-AFF8790A7895}">
      <dgm:prSet/>
      <dgm:spPr/>
      <dgm:t>
        <a:bodyPr/>
        <a:lstStyle/>
        <a:p>
          <a:endParaRPr lang="de-DE"/>
        </a:p>
      </dgm:t>
    </dgm:pt>
    <dgm:pt modelId="{1D98BA6F-6A05-4BB5-9320-C896DAA7EB99}" type="sibTrans" cxnId="{24A89245-B0A8-47CF-AAD8-AFF8790A7895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smtClean="0"/>
            <a:t>Augustus</a:t>
          </a:r>
          <a:endParaRPr lang="de-DE" dirty="0"/>
        </a:p>
      </dgm:t>
    </dgm:pt>
    <dgm:pt modelId="{4ECF062B-EB32-4121-9FB2-F5AFB8C1636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Vergil, </a:t>
          </a:r>
          <a:r>
            <a:rPr lang="de-DE" dirty="0" err="1" smtClean="0"/>
            <a:t>Aeneis</a:t>
          </a:r>
          <a:endParaRPr lang="de-DE" dirty="0"/>
        </a:p>
      </dgm:t>
    </dgm:pt>
    <dgm:pt modelId="{B63A1E21-C7B5-41F1-A2F9-5A391C4A8D56}" type="parTrans" cxnId="{A3D27C12-E8B2-469C-813F-A6973111C072}">
      <dgm:prSet/>
      <dgm:spPr/>
      <dgm:t>
        <a:bodyPr/>
        <a:lstStyle/>
        <a:p>
          <a:endParaRPr lang="de-DE"/>
        </a:p>
      </dgm:t>
    </dgm:pt>
    <dgm:pt modelId="{F553764A-DDE4-4E84-B23A-A2BCA9C5D756}" type="sibTrans" cxnId="{A3D27C12-E8B2-469C-813F-A6973111C072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de-DE" dirty="0"/>
        </a:p>
      </dgm:t>
    </dgm:pt>
    <dgm:pt modelId="{A0C3239B-2AA7-404E-BB85-E82EA601FE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Seneca, </a:t>
          </a:r>
          <a:r>
            <a:rPr lang="de-DE" dirty="0" err="1" smtClean="0"/>
            <a:t>Epistulae</a:t>
          </a:r>
          <a:r>
            <a:rPr lang="de-DE" dirty="0" smtClean="0"/>
            <a:t> </a:t>
          </a:r>
          <a:r>
            <a:rPr lang="de-DE" dirty="0" err="1" smtClean="0"/>
            <a:t>morales</a:t>
          </a:r>
          <a:endParaRPr lang="de-DE" dirty="0"/>
        </a:p>
      </dgm:t>
    </dgm:pt>
    <dgm:pt modelId="{55260157-931B-4C30-B4A6-C70ADCA2977A}" type="parTrans" cxnId="{84BE6A4F-0698-4C59-A917-43545BB4E22E}">
      <dgm:prSet/>
      <dgm:spPr/>
      <dgm:t>
        <a:bodyPr/>
        <a:lstStyle/>
        <a:p>
          <a:endParaRPr lang="de-DE"/>
        </a:p>
      </dgm:t>
    </dgm:pt>
    <dgm:pt modelId="{EBE71CD1-9E54-44C3-9AC6-8B4F5FEABEB9}" type="sibTrans" cxnId="{84BE6A4F-0698-4C59-A917-43545BB4E22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DE" dirty="0" err="1" smtClean="0"/>
            <a:t>Senecas</a:t>
          </a:r>
          <a:r>
            <a:rPr lang="de-DE" dirty="0" smtClean="0"/>
            <a:t> Tod</a:t>
          </a:r>
          <a:endParaRPr lang="de-DE" dirty="0"/>
        </a:p>
      </dgm:t>
    </dgm:pt>
    <dgm:pt modelId="{31BE5D7A-421E-460A-A4E4-E809FFA7BD41}" type="pres">
      <dgm:prSet presAssocID="{E7ECE9F7-BA8D-492B-BD2A-892A47BB6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4D92A4D-71C7-4F08-8175-DFF065CB2E16}" type="pres">
      <dgm:prSet presAssocID="{909A4E45-0067-44DD-ADFB-4EDB8C0F07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A944AE-8FE9-4F73-ABC4-9F8388F0A5AB}" type="pres">
      <dgm:prSet presAssocID="{1D98BA6F-6A05-4BB5-9320-C896DAA7EB99}" presName="sibTrans" presStyleLbl="sibTrans2D1" presStyleIdx="0" presStyleCnt="3" custScaleX="154144"/>
      <dgm:spPr/>
      <dgm:t>
        <a:bodyPr/>
        <a:lstStyle/>
        <a:p>
          <a:endParaRPr lang="de-DE"/>
        </a:p>
      </dgm:t>
    </dgm:pt>
    <dgm:pt modelId="{DBC1E9D4-4136-4ACC-B1E3-56D4B8564FFF}" type="pres">
      <dgm:prSet presAssocID="{1D98BA6F-6A05-4BB5-9320-C896DAA7EB99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328AC983-A741-4486-AA1D-A715F970CE7C}" type="pres">
      <dgm:prSet presAssocID="{4ECF062B-EB32-4121-9FB2-F5AFB8C163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72E021-E390-4FCB-8ADA-54D5B9B921E8}" type="pres">
      <dgm:prSet presAssocID="{F553764A-DDE4-4E84-B23A-A2BCA9C5D756}" presName="sibTrans" presStyleLbl="sibTrans2D1" presStyleIdx="1" presStyleCnt="3" custScaleX="154144"/>
      <dgm:spPr/>
      <dgm:t>
        <a:bodyPr/>
        <a:lstStyle/>
        <a:p>
          <a:endParaRPr lang="de-DE"/>
        </a:p>
      </dgm:t>
    </dgm:pt>
    <dgm:pt modelId="{FF192AED-9139-4E88-8BB6-08DFCF1AA567}" type="pres">
      <dgm:prSet presAssocID="{F553764A-DDE4-4E84-B23A-A2BCA9C5D756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954D1EBB-FF51-428F-B90C-F34EDC8E0EC5}" type="pres">
      <dgm:prSet presAssocID="{A0C3239B-2AA7-404E-BB85-E82EA601FE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30694-ECC5-4000-A56E-93C308622026}" type="pres">
      <dgm:prSet presAssocID="{EBE71CD1-9E54-44C3-9AC6-8B4F5FEABEB9}" presName="sibTrans" presStyleLbl="sibTrans2D1" presStyleIdx="2" presStyleCnt="3" custScaleX="150057"/>
      <dgm:spPr/>
      <dgm:t>
        <a:bodyPr/>
        <a:lstStyle/>
        <a:p>
          <a:endParaRPr lang="de-DE"/>
        </a:p>
      </dgm:t>
    </dgm:pt>
    <dgm:pt modelId="{6D65EB3C-EDA9-4FD4-8212-B0BA7D21F800}" type="pres">
      <dgm:prSet presAssocID="{EBE71CD1-9E54-44C3-9AC6-8B4F5FEABEB9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201D72D5-A29C-4388-85D8-E1E5E8B822B9}" type="presOf" srcId="{909A4E45-0067-44DD-ADFB-4EDB8C0F07CC}" destId="{D4D92A4D-71C7-4F08-8175-DFF065CB2E16}" srcOrd="0" destOrd="0" presId="urn:microsoft.com/office/officeart/2005/8/layout/cycle2"/>
    <dgm:cxn modelId="{24A89245-B0A8-47CF-AAD8-AFF8790A7895}" srcId="{E7ECE9F7-BA8D-492B-BD2A-892A47BB64CA}" destId="{909A4E45-0067-44DD-ADFB-4EDB8C0F07CC}" srcOrd="0" destOrd="0" parTransId="{B2C84524-2BD0-44F7-A6CE-760B58E424EC}" sibTransId="{1D98BA6F-6A05-4BB5-9320-C896DAA7EB99}"/>
    <dgm:cxn modelId="{C5CC36E6-12D0-4D10-8588-785D8DB73D43}" type="presOf" srcId="{1D98BA6F-6A05-4BB5-9320-C896DAA7EB99}" destId="{DBC1E9D4-4136-4ACC-B1E3-56D4B8564FFF}" srcOrd="1" destOrd="0" presId="urn:microsoft.com/office/officeart/2005/8/layout/cycle2"/>
    <dgm:cxn modelId="{992C4498-5FB7-4B01-86DF-D38A7219C35B}" type="presOf" srcId="{EBE71CD1-9E54-44C3-9AC6-8B4F5FEABEB9}" destId="{F0230694-ECC5-4000-A56E-93C308622026}" srcOrd="0" destOrd="0" presId="urn:microsoft.com/office/officeart/2005/8/layout/cycle2"/>
    <dgm:cxn modelId="{3DFC56FB-795D-4A84-BD94-49FCE81056CF}" type="presOf" srcId="{F553764A-DDE4-4E84-B23A-A2BCA9C5D756}" destId="{0D72E021-E390-4FCB-8ADA-54D5B9B921E8}" srcOrd="0" destOrd="0" presId="urn:microsoft.com/office/officeart/2005/8/layout/cycle2"/>
    <dgm:cxn modelId="{3270750E-F65A-41B8-B59E-FD7F7385D9FB}" type="presOf" srcId="{1D98BA6F-6A05-4BB5-9320-C896DAA7EB99}" destId="{E2A944AE-8FE9-4F73-ABC4-9F8388F0A5AB}" srcOrd="0" destOrd="0" presId="urn:microsoft.com/office/officeart/2005/8/layout/cycle2"/>
    <dgm:cxn modelId="{1B96DFA0-931F-426A-9618-24B6B0BF94A1}" type="presOf" srcId="{A0C3239B-2AA7-404E-BB85-E82EA601FE27}" destId="{954D1EBB-FF51-428F-B90C-F34EDC8E0EC5}" srcOrd="0" destOrd="0" presId="urn:microsoft.com/office/officeart/2005/8/layout/cycle2"/>
    <dgm:cxn modelId="{2B9E1144-7066-4A7D-A5F5-0CD01BAA991D}" type="presOf" srcId="{4ECF062B-EB32-4121-9FB2-F5AFB8C16369}" destId="{328AC983-A741-4486-AA1D-A715F970CE7C}" srcOrd="0" destOrd="0" presId="urn:microsoft.com/office/officeart/2005/8/layout/cycle2"/>
    <dgm:cxn modelId="{A3D27C12-E8B2-469C-813F-A6973111C072}" srcId="{E7ECE9F7-BA8D-492B-BD2A-892A47BB64CA}" destId="{4ECF062B-EB32-4121-9FB2-F5AFB8C16369}" srcOrd="1" destOrd="0" parTransId="{B63A1E21-C7B5-41F1-A2F9-5A391C4A8D56}" sibTransId="{F553764A-DDE4-4E84-B23A-A2BCA9C5D756}"/>
    <dgm:cxn modelId="{84BE6A4F-0698-4C59-A917-43545BB4E22E}" srcId="{E7ECE9F7-BA8D-492B-BD2A-892A47BB64CA}" destId="{A0C3239B-2AA7-404E-BB85-E82EA601FE27}" srcOrd="2" destOrd="0" parTransId="{55260157-931B-4C30-B4A6-C70ADCA2977A}" sibTransId="{EBE71CD1-9E54-44C3-9AC6-8B4F5FEABEB9}"/>
    <dgm:cxn modelId="{EB952681-630A-4251-B1DA-B2C24365E5B2}" type="presOf" srcId="{E7ECE9F7-BA8D-492B-BD2A-892A47BB64CA}" destId="{31BE5D7A-421E-460A-A4E4-E809FFA7BD41}" srcOrd="0" destOrd="0" presId="urn:microsoft.com/office/officeart/2005/8/layout/cycle2"/>
    <dgm:cxn modelId="{82820555-D08A-412F-B9D3-63578FC3F206}" type="presOf" srcId="{EBE71CD1-9E54-44C3-9AC6-8B4F5FEABEB9}" destId="{6D65EB3C-EDA9-4FD4-8212-B0BA7D21F800}" srcOrd="1" destOrd="0" presId="urn:microsoft.com/office/officeart/2005/8/layout/cycle2"/>
    <dgm:cxn modelId="{C40907C2-5852-45D4-A9F9-8075456C95C9}" type="presOf" srcId="{F553764A-DDE4-4E84-B23A-A2BCA9C5D756}" destId="{FF192AED-9139-4E88-8BB6-08DFCF1AA567}" srcOrd="1" destOrd="0" presId="urn:microsoft.com/office/officeart/2005/8/layout/cycle2"/>
    <dgm:cxn modelId="{D1A9F0F8-2BD9-4E58-B785-8DC0087CC2E8}" type="presParOf" srcId="{31BE5D7A-421E-460A-A4E4-E809FFA7BD41}" destId="{D4D92A4D-71C7-4F08-8175-DFF065CB2E16}" srcOrd="0" destOrd="0" presId="urn:microsoft.com/office/officeart/2005/8/layout/cycle2"/>
    <dgm:cxn modelId="{C1A5FB8A-95AA-4392-BBB0-7376E60A441F}" type="presParOf" srcId="{31BE5D7A-421E-460A-A4E4-E809FFA7BD41}" destId="{E2A944AE-8FE9-4F73-ABC4-9F8388F0A5AB}" srcOrd="1" destOrd="0" presId="urn:microsoft.com/office/officeart/2005/8/layout/cycle2"/>
    <dgm:cxn modelId="{496B142C-77ED-4AEF-A0BC-0BBBD6230AC2}" type="presParOf" srcId="{E2A944AE-8FE9-4F73-ABC4-9F8388F0A5AB}" destId="{DBC1E9D4-4136-4ACC-B1E3-56D4B8564FFF}" srcOrd="0" destOrd="0" presId="urn:microsoft.com/office/officeart/2005/8/layout/cycle2"/>
    <dgm:cxn modelId="{499A432B-6F38-474A-81D8-BDDD1E1E20C2}" type="presParOf" srcId="{31BE5D7A-421E-460A-A4E4-E809FFA7BD41}" destId="{328AC983-A741-4486-AA1D-A715F970CE7C}" srcOrd="2" destOrd="0" presId="urn:microsoft.com/office/officeart/2005/8/layout/cycle2"/>
    <dgm:cxn modelId="{1FB46321-28F2-4E7E-8FED-5C3EC5E65D44}" type="presParOf" srcId="{31BE5D7A-421E-460A-A4E4-E809FFA7BD41}" destId="{0D72E021-E390-4FCB-8ADA-54D5B9B921E8}" srcOrd="3" destOrd="0" presId="urn:microsoft.com/office/officeart/2005/8/layout/cycle2"/>
    <dgm:cxn modelId="{0620D26F-19AE-4C48-B127-249976023B55}" type="presParOf" srcId="{0D72E021-E390-4FCB-8ADA-54D5B9B921E8}" destId="{FF192AED-9139-4E88-8BB6-08DFCF1AA567}" srcOrd="0" destOrd="0" presId="urn:microsoft.com/office/officeart/2005/8/layout/cycle2"/>
    <dgm:cxn modelId="{89296D06-1314-4B3F-8F7D-C76EA2A391B9}" type="presParOf" srcId="{31BE5D7A-421E-460A-A4E4-E809FFA7BD41}" destId="{954D1EBB-FF51-428F-B90C-F34EDC8E0EC5}" srcOrd="4" destOrd="0" presId="urn:microsoft.com/office/officeart/2005/8/layout/cycle2"/>
    <dgm:cxn modelId="{5CEDA536-B96D-48F2-8112-A2BD83412093}" type="presParOf" srcId="{31BE5D7A-421E-460A-A4E4-E809FFA7BD41}" destId="{F0230694-ECC5-4000-A56E-93C308622026}" srcOrd="5" destOrd="0" presId="urn:microsoft.com/office/officeart/2005/8/layout/cycle2"/>
    <dgm:cxn modelId="{A69FB527-9D06-442B-8B17-438994F8D0F8}" type="presParOf" srcId="{F0230694-ECC5-4000-A56E-93C308622026}" destId="{6D65EB3C-EDA9-4FD4-8212-B0BA7D21F800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FC2DF1A-7959-43BE-B759-2C5C7D873E0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911D72B-54F1-444E-A495-8AED0A7917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D72B-54F1-444E-A495-8AED0A7917FA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2589-3C23-45E9-B457-DF1DC6911394}" type="datetimeFigureOut">
              <a:rPr lang="de-DE" smtClean="0"/>
              <a:pPr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B0D8-E0F1-4CFB-B453-E6A83D815C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quo+vadis+nero+sing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Jahresplanung im Leistungsfach</a:t>
            </a:r>
            <a:br>
              <a:rPr lang="de-DE" dirty="0" smtClean="0"/>
            </a:br>
            <a:r>
              <a:rPr lang="de-DE" sz="4000" dirty="0" smtClean="0"/>
              <a:t>(Basisfach)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Bildungsplan 2016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	Die Schülerinnen und Schüler kennen wesentliche Inhalte aus dem Bereich philosophische Texte (zum Beispiel </a:t>
            </a:r>
            <a:r>
              <a:rPr lang="de-DE" dirty="0" err="1" smtClean="0"/>
              <a:t>Lukrez</a:t>
            </a:r>
            <a:r>
              <a:rPr lang="de-DE" dirty="0" smtClean="0"/>
              <a:t>, </a:t>
            </a:r>
            <a:r>
              <a:rPr lang="de-DE" b="1" dirty="0" smtClean="0"/>
              <a:t>Cicero</a:t>
            </a:r>
            <a:r>
              <a:rPr lang="de-DE" dirty="0" smtClean="0"/>
              <a:t>, </a:t>
            </a:r>
            <a:r>
              <a:rPr lang="de-DE" b="1" dirty="0" smtClean="0"/>
              <a:t>Seneca</a:t>
            </a:r>
            <a:r>
              <a:rPr lang="de-DE" dirty="0" smtClean="0"/>
              <a:t>).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pPr>
              <a:buNone/>
            </a:pPr>
            <a:r>
              <a:rPr lang="de-DE" dirty="0" smtClean="0"/>
              <a:t>	Sie können</a:t>
            </a:r>
          </a:p>
          <a:p>
            <a:r>
              <a:rPr lang="de-DE" dirty="0" smtClean="0"/>
              <a:t>in Grundzügen den Bedeutungsgehalt zentraler philosophischer Begriffe darstellen (zum Beispiel </a:t>
            </a:r>
            <a:r>
              <a:rPr lang="de-DE" dirty="0" err="1" smtClean="0"/>
              <a:t>virtus,ratio</a:t>
            </a:r>
            <a:r>
              <a:rPr lang="de-DE" dirty="0" smtClean="0"/>
              <a:t>).</a:t>
            </a:r>
          </a:p>
          <a:p>
            <a:r>
              <a:rPr lang="de-DE" dirty="0" smtClean="0"/>
              <a:t>antike Lösungsansätze zu philosophischen Fragestellungen, insbesondere der </a:t>
            </a:r>
            <a:r>
              <a:rPr lang="de-DE" b="1" dirty="0" smtClean="0"/>
              <a:t>stoischen</a:t>
            </a:r>
            <a:r>
              <a:rPr lang="de-DE" dirty="0" smtClean="0"/>
              <a:t> und epikureischen Schule, erläutern und sie auf die eigene Lebenswirklichkeit übertragen.</a:t>
            </a:r>
          </a:p>
          <a:p>
            <a:r>
              <a:rPr lang="de-DE" dirty="0" smtClean="0"/>
              <a:t>philosophische Thesen der Antike mit modernen Vorstellungen vergleichen (zum Beispiel </a:t>
            </a:r>
            <a:r>
              <a:rPr lang="de-DE" b="1" dirty="0" smtClean="0"/>
              <a:t>Umgang mit Grenzsituationen</a:t>
            </a:r>
            <a:r>
              <a:rPr lang="de-DE" dirty="0" smtClean="0"/>
              <a:t>, Freundschaft, Determination und freier Wille, </a:t>
            </a:r>
            <a:r>
              <a:rPr lang="de-DE" b="1" dirty="0" smtClean="0"/>
              <a:t>Umgang mit Affekten</a:t>
            </a:r>
            <a:r>
              <a:rPr lang="de-DE" dirty="0" smtClean="0"/>
              <a:t>, Gerechtigkeit, der Einzelne und der Staat).</a:t>
            </a:r>
          </a:p>
          <a:p>
            <a:r>
              <a:rPr lang="de-DE" dirty="0" smtClean="0"/>
              <a:t>verschiedene literarische Formen philosophischer Texte nennen (zum Beispiel </a:t>
            </a:r>
            <a:r>
              <a:rPr lang="de-DE" b="1" dirty="0" smtClean="0"/>
              <a:t>Brief</a:t>
            </a:r>
            <a:r>
              <a:rPr lang="de-DE" dirty="0" smtClean="0"/>
              <a:t>, Dialog, Lehrgedicht).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Textauswahl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Basisfach:</a:t>
            </a:r>
            <a:r>
              <a:rPr lang="de-DE" dirty="0" smtClean="0"/>
              <a:t> Beschränkung auf wenige Briefe </a:t>
            </a:r>
          </a:p>
          <a:p>
            <a:r>
              <a:rPr lang="de-DE" b="1" dirty="0" smtClean="0"/>
              <a:t>Leistungsfach:</a:t>
            </a:r>
            <a:r>
              <a:rPr lang="de-DE" dirty="0" smtClean="0"/>
              <a:t> Vertiefung der Thematik durch weitere Briefe (     ), ggf. durch Stellen aus anderen philosophischen Schriften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pPr>
              <a:buNone/>
            </a:pPr>
            <a:r>
              <a:rPr lang="de-DE" dirty="0" smtClean="0"/>
              <a:t>	Epistel 	28 	(104, 51)	Reisen</a:t>
            </a:r>
          </a:p>
          <a:p>
            <a:pPr>
              <a:buNone/>
            </a:pPr>
            <a:r>
              <a:rPr lang="de-DE" dirty="0" smtClean="0"/>
              <a:t>			2	(7)		Unruhe</a:t>
            </a:r>
          </a:p>
          <a:p>
            <a:pPr>
              <a:buNone/>
            </a:pPr>
            <a:r>
              <a:rPr lang="de-DE" dirty="0" smtClean="0"/>
              <a:t>			1			Zeit</a:t>
            </a:r>
          </a:p>
          <a:p>
            <a:pPr>
              <a:buNone/>
            </a:pPr>
            <a:r>
              <a:rPr lang="de-DE" dirty="0" smtClean="0"/>
              <a:t>			15			Zeit sinnvoll nutzen: Vorrang 					des Geistes</a:t>
            </a:r>
          </a:p>
          <a:p>
            <a:pPr>
              <a:buNone/>
            </a:pPr>
            <a:r>
              <a:rPr lang="de-DE" dirty="0" smtClean="0"/>
              <a:t>			16	(53, 41)		Bedeutung der Philosophie</a:t>
            </a:r>
          </a:p>
          <a:p>
            <a:pPr>
              <a:buNone/>
            </a:pPr>
            <a:r>
              <a:rPr lang="de-DE" dirty="0" smtClean="0"/>
              <a:t>			61	(70)		Todesthematik</a:t>
            </a:r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-&gt; </a:t>
            </a:r>
            <a:r>
              <a:rPr lang="de-DE" b="1" dirty="0" err="1" smtClean="0"/>
              <a:t>Senecas</a:t>
            </a:r>
            <a:r>
              <a:rPr lang="de-DE" b="1" dirty="0" smtClean="0"/>
              <a:t> Tod in Tacitus‘ Annalen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Jahrgangsstufe 1.1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2. Tacitus, Annalen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endParaRPr lang="de-DE" b="1" dirty="0" smtClean="0"/>
          </a:p>
          <a:p>
            <a:endParaRPr lang="de-DE" dirty="0"/>
          </a:p>
        </p:txBody>
      </p:sp>
      <p:pic>
        <p:nvPicPr>
          <p:cNvPr id="4" name="Grafik 3" descr="Bild Taci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214554"/>
            <a:ext cx="3000396" cy="360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71670" y="592933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of the Roman historian Cornelius Tacitus by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based on an antique bust via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https://commons.wikimedia.org/wiki/File:Tacitus_portrait.jpg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Bildungsplan 2016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de-DE" dirty="0" smtClean="0"/>
              <a:t>Die Schülerinnen und Schüler kennen wesentliche Inhalte aus dem Bereich historisch-politische Texte (zum Beispiel</a:t>
            </a:r>
          </a:p>
          <a:p>
            <a:pPr>
              <a:buNone/>
            </a:pPr>
            <a:r>
              <a:rPr lang="de-DE" dirty="0" smtClean="0"/>
              <a:t> Cicero, Livius, Sallust, </a:t>
            </a:r>
            <a:r>
              <a:rPr lang="de-DE" b="1" dirty="0" smtClean="0"/>
              <a:t>Tacitus</a:t>
            </a:r>
            <a:r>
              <a:rPr lang="de-DE" dirty="0" smtClean="0"/>
              <a:t>, </a:t>
            </a:r>
            <a:r>
              <a:rPr lang="de-DE" dirty="0" err="1" smtClean="0"/>
              <a:t>Plinius</a:t>
            </a:r>
            <a:r>
              <a:rPr lang="de-DE" dirty="0" smtClean="0"/>
              <a:t>).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Sie können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verschiedene Formen der römischen Geschichtsschreibung nennen (zum Beispiel </a:t>
            </a:r>
            <a:r>
              <a:rPr lang="de-DE" b="1" dirty="0" smtClean="0"/>
              <a:t>Annalistik</a:t>
            </a:r>
            <a:r>
              <a:rPr lang="de-DE" dirty="0" smtClean="0"/>
              <a:t>, Monographie).</a:t>
            </a:r>
          </a:p>
          <a:p>
            <a:r>
              <a:rPr lang="de-DE" dirty="0" smtClean="0"/>
              <a:t>Texte auch unter Einbeziehung anderer Standpunkte interpretieren und zu den Ergebnissen begründet Stellung nehmen.</a:t>
            </a:r>
          </a:p>
          <a:p>
            <a:r>
              <a:rPr lang="de-DE" dirty="0" smtClean="0"/>
              <a:t>direkte und indirekte Charakterisierungen der handelnden Personen herausarbeiten.</a:t>
            </a:r>
          </a:p>
          <a:p>
            <a:r>
              <a:rPr lang="de-DE" dirty="0" smtClean="0"/>
              <a:t>Handeln und Auftreten von Personen bewerten.</a:t>
            </a:r>
          </a:p>
          <a:p>
            <a:r>
              <a:rPr lang="de-DE" dirty="0" smtClean="0"/>
              <a:t>untersuchen, inwieweit der Historiker modernen Ansprüchen an Objektivität und  Unparteilichkeit gerecht wird, und die Ergebnisse kritisch bewerten.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3.3.3 Antike Kultur: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Die S und S können Entwicklungen und Institutionen der römischen Republik und Kaiserzeit in ihren Grundzügen beschreiben und bewerten (zum Beispiel Krise der Republik,</a:t>
            </a:r>
            <a:r>
              <a:rPr lang="de-DE" b="1" dirty="0" smtClean="0"/>
              <a:t> Bedeutung des Senats, </a:t>
            </a:r>
            <a:r>
              <a:rPr lang="de-DE" b="1" dirty="0" err="1" smtClean="0"/>
              <a:t>pax</a:t>
            </a:r>
            <a:r>
              <a:rPr lang="de-DE" b="1" dirty="0" smtClean="0"/>
              <a:t> Augusta</a:t>
            </a:r>
            <a:r>
              <a:rPr lang="de-DE" dirty="0" smtClean="0"/>
              <a:t>).</a:t>
            </a:r>
          </a:p>
          <a:p>
            <a:r>
              <a:rPr lang="de-DE" dirty="0" smtClean="0"/>
              <a:t>Sie können Probleme, die mit der Praxis politischer Herrschaft verbunden sind, beschreiben und  zeitgebundene Lösungsansätze darstellen (zum Beispiel </a:t>
            </a:r>
            <a:r>
              <a:rPr lang="de-DE" b="1" dirty="0" err="1" smtClean="0"/>
              <a:t>princeps</a:t>
            </a:r>
            <a:r>
              <a:rPr lang="de-DE" b="1" dirty="0" smtClean="0"/>
              <a:t> und Senat</a:t>
            </a:r>
            <a:r>
              <a:rPr lang="de-DE" dirty="0" smtClean="0"/>
              <a:t>, </a:t>
            </a:r>
            <a:r>
              <a:rPr lang="de-DE" dirty="0" err="1" smtClean="0"/>
              <a:t>Romidee</a:t>
            </a:r>
            <a:r>
              <a:rPr lang="de-DE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Textauswahl</a:t>
            </a:r>
            <a:br>
              <a:rPr lang="de-DE" sz="3200" dirty="0" smtClean="0"/>
            </a:br>
            <a:r>
              <a:rPr lang="de-DE" sz="1600" dirty="0" smtClean="0"/>
              <a:t>(Erweiterungsmöglichkeiten) /</a:t>
            </a:r>
            <a:r>
              <a:rPr lang="de-DE" sz="1600" i="1" dirty="0" smtClean="0"/>
              <a:t>(</a:t>
            </a:r>
            <a:r>
              <a:rPr lang="de-DE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weitere Dokumente</a:t>
            </a:r>
            <a:r>
              <a:rPr lang="de-DE" sz="1600" i="1" dirty="0" smtClean="0"/>
              <a:t>)</a:t>
            </a:r>
            <a:endParaRPr lang="de-DE" sz="16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800" b="1" dirty="0" err="1" smtClean="0"/>
              <a:t>Senecas</a:t>
            </a:r>
            <a:r>
              <a:rPr lang="de-DE" sz="4800" b="1" dirty="0" smtClean="0"/>
              <a:t> Tod		Ann. 15, 60ff.</a:t>
            </a:r>
          </a:p>
          <a:p>
            <a:pPr>
              <a:buNone/>
            </a:pPr>
            <a:r>
              <a:rPr lang="de-DE" sz="4800" dirty="0" smtClean="0"/>
              <a:t>	</a:t>
            </a:r>
          </a:p>
          <a:p>
            <a:pPr>
              <a:buNone/>
            </a:pPr>
            <a:r>
              <a:rPr lang="de-DE" sz="4800" dirty="0" smtClean="0"/>
              <a:t>	(</a:t>
            </a:r>
            <a:r>
              <a:rPr lang="de-DE" sz="4800" dirty="0" err="1" smtClean="0"/>
              <a:t>Pisonische</a:t>
            </a:r>
            <a:r>
              <a:rPr lang="de-DE" sz="4800" dirty="0" smtClean="0"/>
              <a:t> Verschwörung	Ann. 15, 48ff.)</a:t>
            </a:r>
          </a:p>
          <a:p>
            <a:pPr>
              <a:buNone/>
            </a:pPr>
            <a:r>
              <a:rPr lang="de-DE" sz="4800" dirty="0" smtClean="0"/>
              <a:t>	</a:t>
            </a:r>
          </a:p>
          <a:p>
            <a:pPr>
              <a:buNone/>
            </a:pPr>
            <a:r>
              <a:rPr lang="de-DE" sz="4800" dirty="0" smtClean="0"/>
              <a:t>	</a:t>
            </a:r>
            <a:r>
              <a:rPr lang="de-DE" sz="4800" b="1" dirty="0" smtClean="0"/>
              <a:t>Brand Roms		Ann. 15, 38-40</a:t>
            </a:r>
          </a:p>
          <a:p>
            <a:pPr>
              <a:buNone/>
            </a:pPr>
            <a:endParaRPr lang="de-DE" sz="4800" dirty="0" smtClean="0"/>
          </a:p>
          <a:p>
            <a:pPr>
              <a:buNone/>
            </a:pPr>
            <a:r>
              <a:rPr lang="de-DE" sz="4800" dirty="0" smtClean="0"/>
              <a:t>	</a:t>
            </a:r>
            <a:r>
              <a:rPr lang="de-DE" sz="4800" b="1" dirty="0" err="1" smtClean="0"/>
              <a:t>Neros</a:t>
            </a:r>
            <a:r>
              <a:rPr lang="de-DE" sz="4800" b="1" dirty="0" smtClean="0"/>
              <a:t> Regierungsantritt	Ann. 13, 1-10</a:t>
            </a:r>
          </a:p>
          <a:p>
            <a:pPr>
              <a:buNone/>
            </a:pPr>
            <a:endParaRPr lang="de-DE" sz="4800" dirty="0" smtClean="0"/>
          </a:p>
          <a:p>
            <a:pPr>
              <a:buNone/>
            </a:pPr>
            <a:r>
              <a:rPr lang="de-DE" sz="4800" dirty="0" smtClean="0"/>
              <a:t>	</a:t>
            </a:r>
            <a:r>
              <a:rPr lang="de-DE" sz="4800" i="1" dirty="0" smtClean="0"/>
              <a:t>(Bild </a:t>
            </a:r>
            <a:r>
              <a:rPr lang="de-DE" sz="4800" i="1" dirty="0" err="1" smtClean="0"/>
              <a:t>Neros</a:t>
            </a:r>
            <a:r>
              <a:rPr lang="de-DE" sz="4800" i="1" dirty="0" smtClean="0"/>
              <a:t> in „Quo </a:t>
            </a:r>
            <a:r>
              <a:rPr lang="de-DE" sz="4800" i="1" dirty="0" err="1" smtClean="0"/>
              <a:t>vadis</a:t>
            </a:r>
            <a:r>
              <a:rPr lang="de-DE" sz="4800" i="1" dirty="0" smtClean="0"/>
              <a:t>“, z.B.</a:t>
            </a:r>
          </a:p>
          <a:p>
            <a:pPr>
              <a:buNone/>
            </a:pPr>
            <a:r>
              <a:rPr lang="de-DE" sz="4800" i="1" dirty="0" smtClean="0"/>
              <a:t>	</a:t>
            </a:r>
            <a:r>
              <a:rPr lang="de-DE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https://www.youtube.com/results?search_query=quo+vadis+nero+singt+</a:t>
            </a:r>
          </a:p>
          <a:p>
            <a:pPr>
              <a:buNone/>
            </a:pPr>
            <a:r>
              <a:rPr lang="de-DE" sz="4800" i="1" dirty="0" smtClean="0"/>
              <a:t>	oder „</a:t>
            </a:r>
            <a:r>
              <a:rPr lang="de-DE" sz="4800" i="1" dirty="0" err="1" smtClean="0"/>
              <a:t>Neros</a:t>
            </a:r>
            <a:r>
              <a:rPr lang="de-DE" sz="4800" i="1" dirty="0" smtClean="0"/>
              <a:t> Wahn“ (BBC):</a:t>
            </a:r>
            <a:r>
              <a:rPr lang="de-DE" sz="4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https://www.youtube.com/watch?v=HwawoAH9h2Y</a:t>
            </a:r>
            <a:r>
              <a:rPr lang="de-DE" sz="4800" i="1" dirty="0" smtClean="0"/>
              <a:t>)</a:t>
            </a:r>
          </a:p>
          <a:p>
            <a:pPr>
              <a:buNone/>
            </a:pPr>
            <a:endParaRPr lang="de-DE" sz="4800" dirty="0" smtClean="0"/>
          </a:p>
          <a:p>
            <a:pPr>
              <a:buNone/>
            </a:pPr>
            <a:r>
              <a:rPr lang="de-DE" sz="4800" dirty="0" smtClean="0"/>
              <a:t>	</a:t>
            </a:r>
            <a:r>
              <a:rPr lang="de-DE" sz="4800" b="1" dirty="0" smtClean="0"/>
              <a:t> Etablierung einer Erbmonarchie 	Ann. 1, 3-5</a:t>
            </a:r>
          </a:p>
          <a:p>
            <a:pPr>
              <a:buNone/>
            </a:pPr>
            <a:endParaRPr lang="de-DE" sz="4800" dirty="0" smtClean="0"/>
          </a:p>
          <a:p>
            <a:pPr>
              <a:buNone/>
            </a:pPr>
            <a:r>
              <a:rPr lang="de-DE" sz="4800" dirty="0" smtClean="0"/>
              <a:t>	(Regierungsantritt des Tiberius	Ann. 1,6 	und  Willkürurteile, z.B. Prozess des </a:t>
            </a:r>
            <a:r>
              <a:rPr lang="de-DE" sz="4800" dirty="0" err="1" smtClean="0"/>
              <a:t>Cremutius</a:t>
            </a:r>
            <a:r>
              <a:rPr lang="de-DE" sz="4800" dirty="0" smtClean="0"/>
              <a:t> </a:t>
            </a:r>
            <a:r>
              <a:rPr lang="de-DE" sz="4800" dirty="0" err="1" smtClean="0"/>
              <a:t>Cordus</a:t>
            </a:r>
            <a:r>
              <a:rPr lang="de-DE" sz="4800" dirty="0" smtClean="0"/>
              <a:t>     Ann. 4, 34/35  							(vgl. Abitur 1981))</a:t>
            </a:r>
          </a:p>
          <a:p>
            <a:pPr>
              <a:buNone/>
            </a:pPr>
            <a:r>
              <a:rPr lang="de-DE" sz="4800" dirty="0" smtClean="0"/>
              <a:t>	</a:t>
            </a:r>
          </a:p>
          <a:p>
            <a:pPr>
              <a:buNone/>
            </a:pPr>
            <a:r>
              <a:rPr lang="de-DE" sz="4800" dirty="0" smtClean="0"/>
              <a:t>	(Tacitus als Geschichtsschreiber	Ann. 4, 32/33)</a:t>
            </a:r>
          </a:p>
          <a:p>
            <a:pPr>
              <a:buNone/>
            </a:pPr>
            <a:r>
              <a:rPr lang="de-DE" sz="4800" dirty="0" smtClean="0"/>
              <a:t>	</a:t>
            </a:r>
          </a:p>
          <a:p>
            <a:pPr>
              <a:buNone/>
            </a:pPr>
            <a:r>
              <a:rPr lang="de-DE" sz="4800" dirty="0" smtClean="0"/>
              <a:t>	(</a:t>
            </a:r>
            <a:r>
              <a:rPr lang="de-DE" sz="4800" dirty="0" err="1" smtClean="0"/>
              <a:t>Prooem</a:t>
            </a:r>
            <a:r>
              <a:rPr lang="de-DE" sz="4800" dirty="0" smtClean="0"/>
              <a:t> und </a:t>
            </a:r>
            <a:r>
              <a:rPr lang="de-DE" sz="4800" dirty="0" err="1" smtClean="0"/>
              <a:t>Octavians</a:t>
            </a:r>
            <a:r>
              <a:rPr lang="de-DE" sz="4800" dirty="0" smtClean="0"/>
              <a:t> Weg zur Macht Ann.1, 1/2)</a:t>
            </a:r>
          </a:p>
          <a:p>
            <a:pPr>
              <a:buNone/>
            </a:pPr>
            <a:endParaRPr lang="de-DE" sz="4800" dirty="0" smtClean="0"/>
          </a:p>
          <a:p>
            <a:pPr>
              <a:buNone/>
            </a:pPr>
            <a:r>
              <a:rPr lang="de-DE" sz="4800" dirty="0" smtClean="0"/>
              <a:t>	</a:t>
            </a:r>
            <a:r>
              <a:rPr lang="de-DE" sz="4800" b="1" dirty="0" smtClean="0"/>
              <a:t>Totengericht über Augustus	Ann. 1, 9/10</a:t>
            </a:r>
          </a:p>
          <a:p>
            <a:pPr>
              <a:buNone/>
            </a:pPr>
            <a:r>
              <a:rPr lang="de-DE" sz="4800" dirty="0" smtClean="0"/>
              <a:t>      </a:t>
            </a:r>
          </a:p>
          <a:p>
            <a:pPr>
              <a:buNone/>
            </a:pPr>
            <a:r>
              <a:rPr lang="de-DE" sz="4800" i="1" dirty="0" smtClean="0"/>
              <a:t>	(Doku „Augustus -Totengräber und Friedensfürst“, </a:t>
            </a:r>
          </a:p>
          <a:p>
            <a:pPr>
              <a:buNone/>
            </a:pPr>
            <a:r>
              <a:rPr lang="de-DE" sz="4800" i="1" dirty="0" smtClean="0"/>
              <a:t>	 </a:t>
            </a:r>
            <a:r>
              <a:rPr lang="de-DE" sz="4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https://www.youtube.com/watch?v=t6FA6QdujlI</a:t>
            </a:r>
            <a:r>
              <a:rPr lang="de-DE" sz="4800" i="1" dirty="0" smtClean="0"/>
              <a:t>)</a:t>
            </a:r>
          </a:p>
          <a:p>
            <a:pPr>
              <a:buNone/>
            </a:pPr>
            <a:endParaRPr lang="de-DE" sz="4800" b="1" dirty="0" smtClean="0"/>
          </a:p>
          <a:p>
            <a:pPr>
              <a:buNone/>
            </a:pPr>
            <a:r>
              <a:rPr lang="de-DE" sz="5600" b="1" dirty="0" smtClean="0"/>
              <a:t>-&gt; Augustus bei Vergil </a:t>
            </a:r>
            <a:endParaRPr lang="de-DE" sz="5600" i="1" dirty="0" smtClean="0"/>
          </a:p>
          <a:p>
            <a:pPr>
              <a:buNone/>
            </a:pPr>
            <a:endParaRPr lang="de-DE" sz="3700" i="1" dirty="0" smtClean="0"/>
          </a:p>
          <a:p>
            <a:pPr>
              <a:buNone/>
            </a:pPr>
            <a:endParaRPr lang="de-DE" sz="3700" i="1" dirty="0" smtClean="0">
              <a:hlinkClick r:id="rId2"/>
            </a:endParaRPr>
          </a:p>
          <a:p>
            <a:pPr>
              <a:buNone/>
            </a:pPr>
            <a:endParaRPr lang="de-DE" sz="3700" i="1" dirty="0" smtClean="0">
              <a:hlinkClick r:id="rId2"/>
            </a:endParaRPr>
          </a:p>
          <a:p>
            <a:pPr>
              <a:buNone/>
            </a:pPr>
            <a:endParaRPr lang="de-DE" sz="3700" i="1" dirty="0" smtClean="0">
              <a:hlinkClick r:id="rId2"/>
            </a:endParaRPr>
          </a:p>
          <a:p>
            <a:endParaRPr lang="de-DE"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Jahrgangsstufe 1.2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1. Vergil, </a:t>
            </a:r>
            <a:r>
              <a:rPr lang="de-DE" b="1" dirty="0" err="1" smtClean="0"/>
              <a:t>Aeneis</a:t>
            </a:r>
            <a:endParaRPr lang="de-DE" b="1" dirty="0" smtClean="0"/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endParaRPr lang="de-DE" b="1" dirty="0"/>
          </a:p>
        </p:txBody>
      </p:sp>
      <p:pic>
        <p:nvPicPr>
          <p:cNvPr id="4" name="Grafik 3" descr="Bild Verg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14554"/>
            <a:ext cx="3712305" cy="360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43042" y="607220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Virgil  Mosaik  im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Bardo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Nationalmuseum, photographiert von „I,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Cybjorg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 [ CC BY-SA 3.0 ] via https://commons.wikimedia.org/wiki/File:Virgil_Mosaic_Bardo_Museum_Tunis.jpg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Bildungsplan 2016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de-DE" dirty="0" smtClean="0"/>
              <a:t>	Die Schülerinnen und Schüler kennen wesentliche Inhalte aus dem Bereich poetische Texte (zum Beispiel </a:t>
            </a:r>
            <a:r>
              <a:rPr lang="de-DE" dirty="0" err="1" smtClean="0"/>
              <a:t>Catull</a:t>
            </a:r>
            <a:r>
              <a:rPr lang="de-DE" dirty="0" smtClean="0"/>
              <a:t>, Horaz, </a:t>
            </a:r>
            <a:r>
              <a:rPr lang="de-DE" b="1" dirty="0" smtClean="0"/>
              <a:t>Vergil</a:t>
            </a:r>
            <a:r>
              <a:rPr lang="de-DE" dirty="0" smtClean="0"/>
              <a:t>, </a:t>
            </a:r>
            <a:r>
              <a:rPr lang="de-DE" dirty="0" err="1" smtClean="0"/>
              <a:t>Tibull</a:t>
            </a:r>
            <a:r>
              <a:rPr lang="de-DE" dirty="0" smtClean="0"/>
              <a:t>, </a:t>
            </a:r>
            <a:r>
              <a:rPr lang="de-DE" dirty="0" err="1" smtClean="0"/>
              <a:t>Properz</a:t>
            </a:r>
            <a:r>
              <a:rPr lang="de-DE" dirty="0" smtClean="0"/>
              <a:t>, Ovid).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pPr>
              <a:buNone/>
            </a:pPr>
            <a:r>
              <a:rPr lang="de-DE" dirty="0" smtClean="0"/>
              <a:t>	Sie können </a:t>
            </a:r>
          </a:p>
          <a:p>
            <a:r>
              <a:rPr lang="de-DE" dirty="0" smtClean="0"/>
              <a:t>weitere sprachliche Besonderheiten (zum Beispiel betonte Anfangs- und Endstellungen,  abbildende Wortstellung) sowie die Wirkungen metrischer Gestaltung (zum Beispiel </a:t>
            </a:r>
            <a:r>
              <a:rPr lang="de-DE" dirty="0" err="1" smtClean="0"/>
              <a:t>Spondeenhäufung</a:t>
            </a:r>
            <a:r>
              <a:rPr lang="de-DE" dirty="0" smtClean="0"/>
              <a:t>; nur </a:t>
            </a:r>
            <a:r>
              <a:rPr lang="de-DE" b="1" dirty="0" smtClean="0"/>
              <a:t>Hexameter</a:t>
            </a:r>
            <a:r>
              <a:rPr lang="de-DE" dirty="0" smtClean="0"/>
              <a:t> und Pentameter)</a:t>
            </a:r>
            <a:r>
              <a:rPr lang="de-DE" b="1" dirty="0" smtClean="0"/>
              <a:t> </a:t>
            </a:r>
            <a:r>
              <a:rPr lang="de-DE" dirty="0" smtClean="0"/>
              <a:t>beschreiben und die Aussageabsicht darstellen.</a:t>
            </a:r>
          </a:p>
          <a:p>
            <a:r>
              <a:rPr lang="de-DE" dirty="0" smtClean="0"/>
              <a:t>direkte und indirekte Charakterisierungen der handelnden Personen und Gestalten  beziehungsweise des dichterischen Ichs herausarbeiten.</a:t>
            </a:r>
          </a:p>
          <a:p>
            <a:r>
              <a:rPr lang="de-DE" dirty="0" smtClean="0"/>
              <a:t>die gesellschaftliche Stellung der augusteischen Dichter in der römischen Gesellschaft beschreiben.</a:t>
            </a:r>
          </a:p>
          <a:p>
            <a:r>
              <a:rPr lang="de-DE" dirty="0" smtClean="0"/>
              <a:t>politische Aspekte in poetischen Texten herausarbeiten.</a:t>
            </a:r>
          </a:p>
          <a:p>
            <a:r>
              <a:rPr lang="de-DE" dirty="0" smtClean="0"/>
              <a:t>analysieren, wie tradierte Werte, unterschiedliche Normen und verschiedene Lebensentwürfe in der Dichtung behandelt werden.</a:t>
            </a:r>
          </a:p>
          <a:p>
            <a:r>
              <a:rPr lang="de-DE" dirty="0" smtClean="0"/>
              <a:t>die Darstellung unterschiedlicher Themen in dichterischen Texten mit der in anderen Gattungen vergleichen (zum Beispiel </a:t>
            </a:r>
            <a:r>
              <a:rPr lang="de-DE" b="1" dirty="0" smtClean="0"/>
              <a:t>historische Persönlichkeiten</a:t>
            </a:r>
            <a:r>
              <a:rPr lang="de-DE" dirty="0" smtClean="0"/>
              <a:t>, philosophische Inhalte).</a:t>
            </a:r>
          </a:p>
          <a:p>
            <a:pPr>
              <a:buNone/>
            </a:pPr>
            <a:r>
              <a:rPr lang="de-DE" dirty="0" smtClean="0"/>
              <a:t> </a:t>
            </a:r>
            <a:r>
              <a:rPr lang="de-DE" b="1" dirty="0" smtClean="0"/>
              <a:t> 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	3.3.3 Antike Kultur: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Die S und S können verschiedene Rezeptionsformen antiker Kunst miteinander vergleichen und dazu begründet einen eigenen Standpunkt beziehen. </a:t>
            </a:r>
          </a:p>
          <a:p>
            <a:pPr>
              <a:buNone/>
            </a:pPr>
            <a:r>
              <a:rPr lang="de-DE" b="1" dirty="0" smtClean="0"/>
              <a:t>	</a:t>
            </a:r>
          </a:p>
          <a:p>
            <a:pPr>
              <a:buNone/>
            </a:pPr>
            <a:r>
              <a:rPr lang="de-DE" b="1" dirty="0" smtClean="0"/>
              <a:t>	Leitperspektiven:</a:t>
            </a:r>
            <a:endParaRPr lang="de-DE" dirty="0" smtClean="0"/>
          </a:p>
          <a:p>
            <a:r>
              <a:rPr lang="de-DE" dirty="0" smtClean="0"/>
              <a:t>BTV Bildung für Toleranz und Akzeptanz von Vielfalt</a:t>
            </a:r>
          </a:p>
          <a:p>
            <a:r>
              <a:rPr lang="de-DE" dirty="0" smtClean="0"/>
              <a:t>MB Medienbildung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Textauswahl</a:t>
            </a:r>
            <a:br>
              <a:rPr lang="de-DE" sz="3200" dirty="0" smtClean="0"/>
            </a:br>
            <a:endParaRPr lang="de-DE" sz="20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2100" dirty="0" smtClean="0"/>
              <a:t>	evtl. Schildbeschreibung als Einstieg </a:t>
            </a:r>
            <a:r>
              <a:rPr lang="de-DE" sz="2100" i="1" dirty="0" smtClean="0"/>
              <a:t>(Augustus)	</a:t>
            </a:r>
            <a:r>
              <a:rPr lang="de-DE" sz="2100" dirty="0" err="1" smtClean="0"/>
              <a:t>Aen</a:t>
            </a:r>
            <a:r>
              <a:rPr lang="de-DE" sz="2100" dirty="0" smtClean="0"/>
              <a:t>. VIII, 671-688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Proöm</a:t>
            </a:r>
            <a:r>
              <a:rPr lang="de-DE" sz="2000" dirty="0" smtClean="0"/>
              <a:t>					</a:t>
            </a:r>
            <a:r>
              <a:rPr lang="de-DE" sz="2000" dirty="0" err="1" smtClean="0"/>
              <a:t>Aen</a:t>
            </a:r>
            <a:r>
              <a:rPr lang="de-DE" sz="2000" dirty="0" smtClean="0"/>
              <a:t>. I, 1-11</a:t>
            </a:r>
          </a:p>
          <a:p>
            <a:pPr>
              <a:buNone/>
            </a:pPr>
            <a:r>
              <a:rPr lang="de-DE" sz="2000" dirty="0" smtClean="0"/>
              <a:t>	Seesturm					</a:t>
            </a:r>
            <a:r>
              <a:rPr lang="de-DE" sz="2000" dirty="0" err="1" smtClean="0"/>
              <a:t>Aen</a:t>
            </a:r>
            <a:r>
              <a:rPr lang="de-DE" sz="2000" dirty="0" smtClean="0"/>
              <a:t>. I, 92-101; 198-209</a:t>
            </a:r>
          </a:p>
          <a:p>
            <a:pPr>
              <a:buNone/>
            </a:pPr>
            <a:r>
              <a:rPr lang="de-DE" sz="2000" dirty="0" smtClean="0"/>
              <a:t>	Jupiter-Prophetie				</a:t>
            </a:r>
            <a:r>
              <a:rPr lang="de-DE" sz="2000" dirty="0" err="1" smtClean="0"/>
              <a:t>Aen</a:t>
            </a:r>
            <a:r>
              <a:rPr lang="de-DE" sz="2000" dirty="0" smtClean="0"/>
              <a:t>. I, 254-279; 286-296 </a:t>
            </a:r>
            <a:r>
              <a:rPr lang="de-DE" sz="2000" i="1" dirty="0" smtClean="0"/>
              <a:t>(Augustus)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Aeneas</a:t>
            </a:r>
            <a:r>
              <a:rPr lang="de-DE" sz="2000" dirty="0" smtClean="0"/>
              <a:t> bei Dido:</a:t>
            </a:r>
          </a:p>
          <a:p>
            <a:pPr>
              <a:buNone/>
            </a:pPr>
            <a:r>
              <a:rPr lang="de-DE" sz="2000" dirty="0" smtClean="0"/>
              <a:t>	(</a:t>
            </a:r>
            <a:r>
              <a:rPr lang="de-DE" sz="2000" dirty="0" err="1" smtClean="0"/>
              <a:t>Aen</a:t>
            </a:r>
            <a:r>
              <a:rPr lang="de-DE" sz="2000" dirty="0" smtClean="0"/>
              <a:t>. I, Tempel der Juno, erste Begegnung der Protagonisten)</a:t>
            </a:r>
          </a:p>
          <a:p>
            <a:pPr>
              <a:buNone/>
            </a:pPr>
            <a:r>
              <a:rPr lang="de-DE" sz="2000" dirty="0" smtClean="0"/>
              <a:t>	Erzählung von den Geschehnissen in Troja: </a:t>
            </a:r>
            <a:r>
              <a:rPr lang="de-DE" sz="2000" dirty="0" err="1" smtClean="0"/>
              <a:t>Aen</a:t>
            </a:r>
            <a:r>
              <a:rPr lang="de-DE" sz="2000" dirty="0" smtClean="0"/>
              <a:t>. II, Erscheinung Hektors, Flucht (Erscheinen der Venus, der Creusa)</a:t>
            </a:r>
          </a:p>
          <a:p>
            <a:pPr>
              <a:buNone/>
            </a:pPr>
            <a:r>
              <a:rPr lang="de-DE" sz="2000" dirty="0" smtClean="0"/>
              <a:t>	Auswahl aus Buch IV: Liebeskrankheit der Dido,  Begegnung in der Höhle, Eingreifen Jupiters</a:t>
            </a:r>
          </a:p>
          <a:p>
            <a:pPr>
              <a:buNone/>
            </a:pPr>
            <a:r>
              <a:rPr lang="de-DE" sz="2000" dirty="0" smtClean="0"/>
              <a:t> 	-&gt; Merkur erinnert </a:t>
            </a:r>
            <a:r>
              <a:rPr lang="de-DE" sz="2000" dirty="0" err="1" smtClean="0"/>
              <a:t>Aeneas</a:t>
            </a:r>
            <a:r>
              <a:rPr lang="de-DE" sz="2000" dirty="0" smtClean="0"/>
              <a:t> an seine Pflichten 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b="1" dirty="0" smtClean="0"/>
              <a:t>-&gt; De </a:t>
            </a:r>
            <a:r>
              <a:rPr lang="de-DE" sz="2000" b="1" dirty="0" err="1" smtClean="0"/>
              <a:t>officiis</a:t>
            </a:r>
            <a:r>
              <a:rPr lang="de-DE" sz="2000" b="1" dirty="0" smtClean="0"/>
              <a:t> (Philosophische Schriften)</a:t>
            </a:r>
          </a:p>
          <a:p>
            <a:pPr>
              <a:buNone/>
            </a:pPr>
            <a:r>
              <a:rPr lang="de-DE" sz="2000" i="1" dirty="0" smtClean="0"/>
              <a:t>	</a:t>
            </a:r>
            <a:endParaRPr lang="de-DE" sz="2000" dirty="0" smtClean="0"/>
          </a:p>
          <a:p>
            <a:pPr>
              <a:buNone/>
            </a:pPr>
            <a:endParaRPr lang="de-DE" sz="24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Aeneis</a:t>
            </a:r>
            <a:r>
              <a:rPr lang="de-DE" sz="2800" dirty="0" smtClean="0"/>
              <a:t> als Schwerpunktthema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>
              <a:buNone/>
            </a:pPr>
            <a:r>
              <a:rPr lang="de-DE" sz="2800" dirty="0" smtClean="0"/>
              <a:t>Zwei Wege der Erarbeitung: </a:t>
            </a:r>
          </a:p>
          <a:p>
            <a:pPr>
              <a:buNone/>
            </a:pPr>
            <a:r>
              <a:rPr lang="de-DE" dirty="0" smtClean="0"/>
              <a:t>				</a:t>
            </a:r>
          </a:p>
          <a:p>
            <a:pPr>
              <a:buNone/>
            </a:pPr>
            <a:r>
              <a:rPr lang="de-DE" sz="2800" dirty="0" smtClean="0"/>
              <a:t>				1. chronologisch </a:t>
            </a:r>
          </a:p>
          <a:p>
            <a:pPr>
              <a:buNone/>
            </a:pPr>
            <a:r>
              <a:rPr lang="de-DE" sz="2000" dirty="0" smtClean="0"/>
              <a:t>(zentrale Stellen aus den verschiedenen Büchern gemäß dem Aufbau des Werkes)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800" dirty="0" smtClean="0"/>
              <a:t>				2. thematisch</a:t>
            </a:r>
          </a:p>
          <a:p>
            <a:pPr>
              <a:buNone/>
            </a:pPr>
            <a:r>
              <a:rPr lang="de-DE" sz="2000" dirty="0" smtClean="0"/>
              <a:t>(</a:t>
            </a:r>
            <a:r>
              <a:rPr lang="de-DE" sz="2000" dirty="0" err="1" smtClean="0"/>
              <a:t>Aeneas</a:t>
            </a:r>
            <a:r>
              <a:rPr lang="de-DE" sz="2000" dirty="0" smtClean="0"/>
              <a:t> als Held, Schuldfrage, Fatum und Rolle der Götter, Politische Anspielungen, 			       </a:t>
            </a:r>
            <a:r>
              <a:rPr lang="de-DE" sz="2000" dirty="0" err="1" smtClean="0"/>
              <a:t>Romidee</a:t>
            </a:r>
            <a:r>
              <a:rPr lang="de-DE" sz="2000" dirty="0" smtClean="0"/>
              <a:t> …)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Jahrgangsstufe 1.2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2. Cicero, Philosophische Schriften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endParaRPr lang="de-DE" b="1" dirty="0"/>
          </a:p>
        </p:txBody>
      </p:sp>
      <p:pic>
        <p:nvPicPr>
          <p:cNvPr id="4" name="Grafik 3" descr="Bild Cic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143116"/>
            <a:ext cx="2680467" cy="3600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28860" y="59293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https://commons.wikimedia.org/wiki/File:Thorvaldsen_Cicero.jpg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Vorgaben des Bildungsplans 2016</a:t>
            </a:r>
            <a:br>
              <a:rPr lang="de-DE" sz="2800" dirty="0" smtClean="0"/>
            </a:br>
            <a:r>
              <a:rPr lang="de-DE" sz="2800" dirty="0" smtClean="0"/>
              <a:t>zu Texten und Literatur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2400" dirty="0" smtClean="0"/>
              <a:t>Die Schülerinnen und Schüler kennen wesentliche Inhalte aus jedem der Bereiche 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– </a:t>
            </a:r>
            <a:r>
              <a:rPr lang="de-DE" sz="2400" b="1" dirty="0" smtClean="0"/>
              <a:t>historisch-politische Texte </a:t>
            </a:r>
          </a:p>
          <a:p>
            <a:pPr>
              <a:buNone/>
            </a:pPr>
            <a:r>
              <a:rPr lang="de-DE" sz="2400" b="1" dirty="0" smtClean="0"/>
              <a:t>	</a:t>
            </a:r>
            <a:r>
              <a:rPr lang="de-DE" sz="2000" dirty="0" smtClean="0"/>
              <a:t>(LF: zum Beispiel Cicero, </a:t>
            </a:r>
            <a:r>
              <a:rPr lang="de-DE" sz="2000" b="1" dirty="0" smtClean="0"/>
              <a:t>Livius</a:t>
            </a:r>
            <a:r>
              <a:rPr lang="de-DE" sz="2000" dirty="0" smtClean="0"/>
              <a:t>, Sallust, </a:t>
            </a:r>
            <a:r>
              <a:rPr lang="de-DE" sz="2000" b="1" dirty="0" smtClean="0"/>
              <a:t>Tacitus</a:t>
            </a:r>
            <a:r>
              <a:rPr lang="de-DE" sz="2000" dirty="0" smtClean="0"/>
              <a:t>, </a:t>
            </a:r>
            <a:r>
              <a:rPr lang="de-DE" sz="2000" dirty="0" err="1" smtClean="0"/>
              <a:t>Plinius</a:t>
            </a:r>
            <a:r>
              <a:rPr lang="de-DE" sz="2000" dirty="0" smtClean="0"/>
              <a:t>)</a:t>
            </a:r>
          </a:p>
          <a:p>
            <a:pPr>
              <a:buNone/>
            </a:pPr>
            <a:r>
              <a:rPr lang="de-DE" sz="2000" dirty="0" smtClean="0"/>
              <a:t>	(BF: zum Beispiel Caesar, Cicero, Sallust, </a:t>
            </a:r>
            <a:r>
              <a:rPr lang="de-DE" sz="2000" dirty="0" err="1" smtClean="0"/>
              <a:t>Plinius</a:t>
            </a:r>
            <a:r>
              <a:rPr lang="de-DE" sz="2000" dirty="0" smtClean="0"/>
              <a:t>)</a:t>
            </a:r>
            <a:r>
              <a:rPr lang="de-DE" sz="2400" dirty="0" smtClean="0"/>
              <a:t>, 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– </a:t>
            </a:r>
            <a:r>
              <a:rPr lang="de-DE" sz="2400" b="1" dirty="0" smtClean="0"/>
              <a:t>philosophische Texte </a:t>
            </a:r>
          </a:p>
          <a:p>
            <a:pPr>
              <a:buNone/>
            </a:pPr>
            <a:r>
              <a:rPr lang="de-DE" sz="2400" b="1" dirty="0" smtClean="0"/>
              <a:t>	</a:t>
            </a:r>
            <a:r>
              <a:rPr lang="de-DE" sz="2100" dirty="0" smtClean="0"/>
              <a:t>(LF: zum Beispiel </a:t>
            </a:r>
            <a:r>
              <a:rPr lang="de-DE" sz="2100" b="1" dirty="0" err="1" smtClean="0"/>
              <a:t>Lukrez</a:t>
            </a:r>
            <a:r>
              <a:rPr lang="de-DE" sz="2100" dirty="0" smtClean="0"/>
              <a:t>, Cicero, Seneca)</a:t>
            </a:r>
          </a:p>
          <a:p>
            <a:pPr>
              <a:buNone/>
            </a:pPr>
            <a:r>
              <a:rPr lang="de-DE" sz="2100" dirty="0" smtClean="0"/>
              <a:t>	(BF: zum Beispiel Cicero, Seneca) 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– </a:t>
            </a:r>
            <a:r>
              <a:rPr lang="de-DE" sz="2400" b="1" dirty="0" smtClean="0"/>
              <a:t>poetische Texte </a:t>
            </a:r>
          </a:p>
          <a:p>
            <a:pPr>
              <a:buNone/>
            </a:pPr>
            <a:r>
              <a:rPr lang="de-DE" sz="2400" b="1" dirty="0" smtClean="0"/>
              <a:t>	</a:t>
            </a:r>
            <a:r>
              <a:rPr lang="de-DE" sz="2100" dirty="0" smtClean="0"/>
              <a:t>(LF: zum Beispiel </a:t>
            </a:r>
            <a:r>
              <a:rPr lang="de-DE" sz="2100" dirty="0" err="1" smtClean="0"/>
              <a:t>Catull</a:t>
            </a:r>
            <a:r>
              <a:rPr lang="de-DE" sz="2100" dirty="0" smtClean="0"/>
              <a:t>, </a:t>
            </a:r>
            <a:r>
              <a:rPr lang="de-DE" sz="2100" b="1" dirty="0" smtClean="0"/>
              <a:t>Horaz</a:t>
            </a:r>
            <a:r>
              <a:rPr lang="de-DE" sz="2100" dirty="0" smtClean="0"/>
              <a:t>, Vergil, </a:t>
            </a:r>
            <a:r>
              <a:rPr lang="de-DE" sz="2100" b="1" dirty="0" err="1" smtClean="0"/>
              <a:t>Tibull</a:t>
            </a:r>
            <a:r>
              <a:rPr lang="de-DE" sz="2100" dirty="0" smtClean="0"/>
              <a:t>, </a:t>
            </a:r>
            <a:r>
              <a:rPr lang="de-DE" sz="2100" b="1" dirty="0" err="1" smtClean="0"/>
              <a:t>Properz</a:t>
            </a:r>
            <a:r>
              <a:rPr lang="de-DE" sz="2100" dirty="0" smtClean="0"/>
              <a:t>, Ovid)</a:t>
            </a:r>
          </a:p>
          <a:p>
            <a:pPr>
              <a:buNone/>
            </a:pPr>
            <a:r>
              <a:rPr lang="de-DE" sz="2100" dirty="0" smtClean="0"/>
              <a:t>	(BF: zum Beispiel </a:t>
            </a:r>
            <a:r>
              <a:rPr lang="de-DE" sz="2100" dirty="0" err="1" smtClean="0"/>
              <a:t>Catull</a:t>
            </a:r>
            <a:r>
              <a:rPr lang="de-DE" sz="2100" dirty="0" smtClean="0"/>
              <a:t>, Vergil, Ovid)</a:t>
            </a:r>
            <a:endParaRPr lang="de-DE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Auswahl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De </a:t>
            </a:r>
            <a:r>
              <a:rPr lang="de-DE" sz="2400" dirty="0" err="1" smtClean="0"/>
              <a:t>re</a:t>
            </a:r>
            <a:r>
              <a:rPr lang="de-DE" sz="2400" dirty="0" smtClean="0"/>
              <a:t> </a:t>
            </a:r>
            <a:r>
              <a:rPr lang="de-DE" sz="2400" dirty="0" err="1" smtClean="0"/>
              <a:t>publica</a:t>
            </a:r>
            <a:endParaRPr lang="de-DE" sz="2400" dirty="0" smtClean="0"/>
          </a:p>
          <a:p>
            <a:r>
              <a:rPr lang="de-DE" sz="2400" dirty="0" smtClean="0"/>
              <a:t>De </a:t>
            </a:r>
            <a:r>
              <a:rPr lang="de-DE" sz="2400" dirty="0" err="1" smtClean="0"/>
              <a:t>legibus</a:t>
            </a:r>
            <a:endParaRPr lang="de-DE" sz="2400" dirty="0" smtClean="0"/>
          </a:p>
          <a:p>
            <a:r>
              <a:rPr lang="de-DE" sz="2400" dirty="0" smtClean="0"/>
              <a:t>De </a:t>
            </a:r>
            <a:r>
              <a:rPr lang="de-DE" sz="2400" dirty="0" err="1" smtClean="0"/>
              <a:t>finibus</a:t>
            </a:r>
            <a:r>
              <a:rPr lang="de-DE" sz="2400" dirty="0" smtClean="0"/>
              <a:t> </a:t>
            </a:r>
            <a:r>
              <a:rPr lang="de-DE" sz="2400" dirty="0" err="1" smtClean="0"/>
              <a:t>bonorum</a:t>
            </a:r>
            <a:r>
              <a:rPr lang="de-DE" sz="2400" dirty="0" smtClean="0"/>
              <a:t> et </a:t>
            </a:r>
            <a:r>
              <a:rPr lang="de-DE" sz="2400" dirty="0" err="1" smtClean="0"/>
              <a:t>malorum</a:t>
            </a:r>
            <a:endParaRPr lang="de-DE" sz="2400" dirty="0" smtClean="0"/>
          </a:p>
          <a:p>
            <a:r>
              <a:rPr lang="de-DE" sz="2400" dirty="0" err="1" smtClean="0"/>
              <a:t>Tusculanae</a:t>
            </a:r>
            <a:r>
              <a:rPr lang="de-DE" sz="2400" dirty="0" smtClean="0"/>
              <a:t> </a:t>
            </a:r>
            <a:r>
              <a:rPr lang="de-DE" sz="2400" dirty="0" err="1" smtClean="0"/>
              <a:t>disputationes</a:t>
            </a:r>
            <a:endParaRPr lang="de-DE" sz="2400" dirty="0" smtClean="0"/>
          </a:p>
          <a:p>
            <a:r>
              <a:rPr lang="de-DE" sz="2400" dirty="0" smtClean="0"/>
              <a:t>De natura </a:t>
            </a:r>
            <a:r>
              <a:rPr lang="de-DE" sz="2400" dirty="0" err="1" smtClean="0"/>
              <a:t>deorum</a:t>
            </a:r>
            <a:endParaRPr lang="de-DE" sz="2400" dirty="0" smtClean="0"/>
          </a:p>
          <a:p>
            <a:r>
              <a:rPr lang="de-DE" sz="2400" dirty="0" smtClean="0"/>
              <a:t>De </a:t>
            </a:r>
            <a:r>
              <a:rPr lang="de-DE" sz="2400" dirty="0" err="1" smtClean="0"/>
              <a:t>divinatione</a:t>
            </a:r>
            <a:endParaRPr lang="de-DE" sz="2400" dirty="0" smtClean="0"/>
          </a:p>
          <a:p>
            <a:r>
              <a:rPr lang="de-DE" sz="2400" dirty="0" smtClean="0"/>
              <a:t>De </a:t>
            </a:r>
            <a:r>
              <a:rPr lang="de-DE" sz="2400" dirty="0" err="1" smtClean="0"/>
              <a:t>fato</a:t>
            </a:r>
            <a:endParaRPr lang="de-DE" sz="2400" dirty="0" smtClean="0"/>
          </a:p>
          <a:p>
            <a:r>
              <a:rPr lang="de-DE" sz="2400" dirty="0" smtClean="0"/>
              <a:t>Cato </a:t>
            </a:r>
            <a:r>
              <a:rPr lang="de-DE" sz="2400" dirty="0" err="1" smtClean="0"/>
              <a:t>maior</a:t>
            </a:r>
            <a:r>
              <a:rPr lang="de-DE" sz="2400" dirty="0" smtClean="0"/>
              <a:t> (De </a:t>
            </a:r>
            <a:r>
              <a:rPr lang="de-DE" sz="2400" dirty="0" err="1" smtClean="0"/>
              <a:t>senectute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Laelius</a:t>
            </a:r>
            <a:r>
              <a:rPr lang="de-DE" sz="2400" dirty="0" smtClean="0"/>
              <a:t> (De </a:t>
            </a:r>
            <a:r>
              <a:rPr lang="de-DE" sz="2400" dirty="0" err="1" smtClean="0"/>
              <a:t>amicitia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De </a:t>
            </a:r>
            <a:r>
              <a:rPr lang="de-DE" sz="2400" dirty="0" err="1" smtClean="0"/>
              <a:t>officiis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Jahrgangsstufe 2.1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1. Ovid, Metamorphosen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endParaRPr lang="de-DE" b="1" dirty="0"/>
          </a:p>
        </p:txBody>
      </p:sp>
      <p:pic>
        <p:nvPicPr>
          <p:cNvPr id="4" name="Grafik 3" descr="Bild O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3116"/>
            <a:ext cx="2700000" cy="3600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500166" y="592933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Statue von Ovid in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Constanța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photographiert von „Kurt Wichmann“ [ CC BY 3.0 ] via https://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commons.wikimedia.org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wiki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/File:Statue_of_Roman_poet_Ovid_in_Constanţa,_Romania.jpg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Textauswahl</a:t>
            </a:r>
            <a:br>
              <a:rPr lang="de-DE" sz="3200" dirty="0" smtClean="0"/>
            </a:br>
            <a:endParaRPr lang="de-DE" sz="20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2100" dirty="0" smtClean="0"/>
              <a:t>	</a:t>
            </a:r>
            <a:r>
              <a:rPr lang="de-DE" sz="2000" dirty="0" err="1" smtClean="0"/>
              <a:t>Proöm</a:t>
            </a:r>
            <a:r>
              <a:rPr lang="de-DE" sz="2000" dirty="0" smtClean="0"/>
              <a:t>			Met. I, 1-4</a:t>
            </a:r>
          </a:p>
          <a:p>
            <a:pPr>
              <a:buNone/>
            </a:pPr>
            <a:r>
              <a:rPr lang="de-DE" sz="2000" dirty="0" smtClean="0"/>
              <a:t>	Apollo und Daphne		Met. I, 452-567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i="1" dirty="0" smtClean="0"/>
              <a:t>Macht des Eros: Liebe unter Göttern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Pyramus</a:t>
            </a:r>
            <a:r>
              <a:rPr lang="de-DE" sz="2000" dirty="0" smtClean="0"/>
              <a:t> und </a:t>
            </a:r>
            <a:r>
              <a:rPr lang="de-DE" sz="2000" dirty="0" err="1" smtClean="0"/>
              <a:t>Thisbe</a:t>
            </a:r>
            <a:r>
              <a:rPr lang="de-DE" sz="2000" dirty="0" smtClean="0"/>
              <a:t>		Met. IV, 36-166</a:t>
            </a:r>
          </a:p>
          <a:p>
            <a:pPr>
              <a:buNone/>
            </a:pPr>
            <a:r>
              <a:rPr lang="de-DE" sz="2000" i="1" dirty="0" smtClean="0"/>
              <a:t>	Macht des Eros: Liebe unter Menschen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Niobe 			Met. VI, 146-312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i="1" dirty="0" smtClean="0"/>
              <a:t>Macht der Götter: Strafe für Hybris</a:t>
            </a:r>
          </a:p>
          <a:p>
            <a:pPr>
              <a:buNone/>
            </a:pPr>
            <a:r>
              <a:rPr lang="de-DE" sz="2000" i="1" dirty="0" smtClean="0"/>
              <a:t>	</a:t>
            </a:r>
            <a:r>
              <a:rPr lang="de-DE" sz="2000" dirty="0" smtClean="0"/>
              <a:t>Die lykischen Bauern 		Met. VI, 335-381</a:t>
            </a:r>
          </a:p>
          <a:p>
            <a:pPr>
              <a:buNone/>
            </a:pPr>
            <a:r>
              <a:rPr lang="de-DE" sz="2000" i="1" dirty="0" smtClean="0"/>
              <a:t>	Macht der Götter: Strafe für Verstoß gegen menschliche Grundrechte</a:t>
            </a:r>
          </a:p>
          <a:p>
            <a:pPr>
              <a:buNone/>
            </a:pPr>
            <a:r>
              <a:rPr lang="de-DE" sz="2000" dirty="0" smtClean="0"/>
              <a:t>	Philemon und </a:t>
            </a:r>
            <a:r>
              <a:rPr lang="de-DE" sz="2000" dirty="0" err="1" smtClean="0"/>
              <a:t>Baucis</a:t>
            </a:r>
            <a:r>
              <a:rPr lang="de-DE" sz="2000" dirty="0" smtClean="0"/>
              <a:t>		Met. VIII, 611-724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i="1" dirty="0" smtClean="0"/>
              <a:t>Macht der Götter: Belohnung für „</a:t>
            </a:r>
            <a:r>
              <a:rPr lang="de-DE" sz="2000" i="1" dirty="0" err="1" smtClean="0"/>
              <a:t>pietas</a:t>
            </a:r>
            <a:r>
              <a:rPr lang="de-DE" sz="2000" i="1" dirty="0" smtClean="0"/>
              <a:t>“</a:t>
            </a:r>
          </a:p>
          <a:p>
            <a:pPr>
              <a:buNone/>
            </a:pPr>
            <a:r>
              <a:rPr lang="de-DE" sz="2000" dirty="0" smtClean="0"/>
              <a:t>	 	</a:t>
            </a:r>
          </a:p>
          <a:p>
            <a:pPr>
              <a:buNone/>
            </a:pPr>
            <a:r>
              <a:rPr lang="de-DE" sz="2000" dirty="0" smtClean="0"/>
              <a:t>	(im Leistungsfach Ergänzung der Themenblöcke durch weitere Erzählungen, dazu noch Todesüberwindung (Orpheus; Apotheosen), die Weltalter, politische Anspielungen und Epilog)	</a:t>
            </a:r>
          </a:p>
          <a:p>
            <a:pPr>
              <a:buNone/>
            </a:pPr>
            <a:endParaRPr lang="de-DE" sz="24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Alternative Themenblöcke – </a:t>
            </a:r>
            <a:br>
              <a:rPr lang="de-DE" sz="2800" dirty="0" smtClean="0"/>
            </a:br>
            <a:r>
              <a:rPr lang="de-DE" sz="2800" dirty="0" smtClean="0"/>
              <a:t>Einordnung der weiteren ZPG-Projekte</a:t>
            </a:r>
            <a:endParaRPr lang="de-DE" sz="2800" dirty="0"/>
          </a:p>
        </p:txBody>
      </p:sp>
      <p:graphicFrame>
        <p:nvGraphicFramePr>
          <p:cNvPr id="4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feil nach rechts 7"/>
          <p:cNvSpPr/>
          <p:nvPr/>
        </p:nvSpPr>
        <p:spPr>
          <a:xfrm rot="18880091">
            <a:off x="2831503" y="225011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Libertas</a:t>
            </a:r>
            <a:endParaRPr lang="de-DE" sz="1200" dirty="0"/>
          </a:p>
        </p:txBody>
      </p:sp>
      <p:sp>
        <p:nvSpPr>
          <p:cNvPr id="9" name="Pfeil nach rechts 8"/>
          <p:cNvSpPr/>
          <p:nvPr/>
        </p:nvSpPr>
        <p:spPr>
          <a:xfrm rot="2650452">
            <a:off x="5046036" y="2846152"/>
            <a:ext cx="64392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/>
              <a:t>Aeneas</a:t>
            </a:r>
            <a:endParaRPr lang="de-DE" sz="900" dirty="0"/>
          </a:p>
        </p:txBody>
      </p:sp>
      <p:sp>
        <p:nvSpPr>
          <p:cNvPr id="10" name="Ellipse 9"/>
          <p:cNvSpPr/>
          <p:nvPr/>
        </p:nvSpPr>
        <p:spPr>
          <a:xfrm>
            <a:off x="6000760" y="4071942"/>
            <a:ext cx="1000132" cy="1000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Close</a:t>
            </a:r>
            <a:r>
              <a:rPr lang="de-DE" dirty="0" smtClean="0"/>
              <a:t> </a:t>
            </a:r>
            <a:r>
              <a:rPr lang="de-DE" sz="1200" dirty="0" smtClean="0"/>
              <a:t>und </a:t>
            </a:r>
            <a:r>
              <a:rPr lang="de-DE" sz="1200" dirty="0" err="1" smtClean="0"/>
              <a:t>Distant</a:t>
            </a:r>
            <a:r>
              <a:rPr lang="de-DE" sz="1200" dirty="0" smtClean="0"/>
              <a:t> Reading </a:t>
            </a:r>
            <a:endParaRPr lang="de-DE" sz="1200" dirty="0"/>
          </a:p>
        </p:txBody>
      </p:sp>
      <p:sp>
        <p:nvSpPr>
          <p:cNvPr id="11" name="Ellipse 10"/>
          <p:cNvSpPr/>
          <p:nvPr/>
        </p:nvSpPr>
        <p:spPr>
          <a:xfrm>
            <a:off x="3857620" y="1643050"/>
            <a:ext cx="1428760" cy="1357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Livius, </a:t>
            </a:r>
            <a:r>
              <a:rPr lang="de-DE" sz="1200" i="1" dirty="0" err="1" smtClean="0"/>
              <a:t>exempla</a:t>
            </a:r>
            <a:endParaRPr lang="de-DE" sz="1200" i="1" dirty="0"/>
          </a:p>
        </p:txBody>
      </p:sp>
      <p:sp>
        <p:nvSpPr>
          <p:cNvPr id="12" name="Ellipse 11"/>
          <p:cNvSpPr/>
          <p:nvPr/>
        </p:nvSpPr>
        <p:spPr>
          <a:xfrm>
            <a:off x="642910" y="4786322"/>
            <a:ext cx="1714512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Ovid, </a:t>
            </a:r>
            <a:r>
              <a:rPr lang="de-DE" sz="1100" dirty="0" smtClean="0"/>
              <a:t>Metamorphosen</a:t>
            </a:r>
          </a:p>
        </p:txBody>
      </p:sp>
      <p:sp>
        <p:nvSpPr>
          <p:cNvPr id="13" name="Ellipse 12"/>
          <p:cNvSpPr/>
          <p:nvPr/>
        </p:nvSpPr>
        <p:spPr>
          <a:xfrm>
            <a:off x="2071670" y="5500702"/>
            <a:ext cx="1000132" cy="1000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Close</a:t>
            </a:r>
            <a:r>
              <a:rPr lang="de-DE" dirty="0" smtClean="0"/>
              <a:t> </a:t>
            </a:r>
            <a:r>
              <a:rPr lang="de-DE" sz="1200" dirty="0" smtClean="0"/>
              <a:t>und </a:t>
            </a:r>
            <a:r>
              <a:rPr lang="de-DE" sz="1200" dirty="0" err="1" smtClean="0"/>
              <a:t>Distant</a:t>
            </a:r>
            <a:r>
              <a:rPr lang="de-DE" sz="1200" dirty="0" smtClean="0"/>
              <a:t> Reading 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lipse 4"/>
          <p:cNvSpPr/>
          <p:nvPr/>
        </p:nvSpPr>
        <p:spPr>
          <a:xfrm>
            <a:off x="6572264" y="4786322"/>
            <a:ext cx="1357322" cy="1357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Die Unterwelts-reise </a:t>
            </a:r>
          </a:p>
          <a:p>
            <a:pPr algn="ctr"/>
            <a:r>
              <a:rPr lang="de-DE" sz="1200" dirty="0" smtClean="0"/>
              <a:t>(Buch VI)</a:t>
            </a:r>
            <a:endParaRPr lang="de-DE" sz="1200" dirty="0"/>
          </a:p>
        </p:txBody>
      </p:sp>
      <p:sp>
        <p:nvSpPr>
          <p:cNvPr id="6" name="Pfeil nach rechts 5"/>
          <p:cNvSpPr/>
          <p:nvPr/>
        </p:nvSpPr>
        <p:spPr>
          <a:xfrm rot="10800000">
            <a:off x="4214810" y="4857760"/>
            <a:ext cx="785818" cy="57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de-DE" sz="2700" b="1" dirty="0" smtClean="0"/>
              <a:t/>
            </a:r>
            <a:br>
              <a:rPr lang="de-DE" sz="2700" b="1" dirty="0" smtClean="0"/>
            </a:br>
            <a:r>
              <a:rPr lang="de-DE" sz="2700" b="1" dirty="0" smtClean="0"/>
              <a:t/>
            </a:r>
            <a:br>
              <a:rPr lang="de-DE" sz="2700" b="1" dirty="0" smtClean="0"/>
            </a:br>
            <a:r>
              <a:rPr lang="de-DE" sz="2700" b="1" dirty="0" smtClean="0"/>
              <a:t>Jahresplanung Leistungsfach</a:t>
            </a:r>
            <a:br>
              <a:rPr lang="de-DE" sz="2700" b="1" dirty="0" smtClean="0"/>
            </a:br>
            <a:r>
              <a:rPr lang="de-DE" sz="2700" b="1" dirty="0" smtClean="0"/>
              <a:t>- Übersicht -</a:t>
            </a:r>
            <a:r>
              <a:rPr lang="de-DE" sz="2700" dirty="0" smtClean="0"/>
              <a:t/>
            </a:r>
            <a:br>
              <a:rPr lang="de-DE" sz="2700" dirty="0" smtClean="0"/>
            </a:b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dirty="0" smtClean="0"/>
              <a:t>Annahme: Schwerpunktthemen Cicero, Philosophische Schriften und </a:t>
            </a:r>
          </a:p>
          <a:p>
            <a:pPr>
              <a:buNone/>
            </a:pPr>
            <a:r>
              <a:rPr lang="de-DE" sz="2000" dirty="0" smtClean="0"/>
              <a:t>				           Ovid, Metamorphosen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285852" y="2643182"/>
          <a:ext cx="7143801" cy="369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3548088"/>
                <a:gridCol w="2381267"/>
              </a:tblGrid>
              <a:tr h="857256">
                <a:tc>
                  <a:txBody>
                    <a:bodyPr/>
                    <a:lstStyle/>
                    <a:p>
                      <a:r>
                        <a:rPr lang="de-DE" dirty="0" smtClean="0"/>
                        <a:t>Zeitraum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Klausur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de-DE" dirty="0" smtClean="0"/>
                        <a:t>J1.1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philosophisch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Seneca,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Epistulae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morales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historisch-politisch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Tacitus, Annalen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Übersetzung Seneca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 Tacitus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842"/>
                <a:gridCol w="4714908"/>
                <a:gridCol w="24288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Zeitraum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Klausur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J1.2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poetisch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Vergil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Aeneis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philosophisch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Cicero,</a:t>
                      </a:r>
                      <a:r>
                        <a:rPr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hilosophische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Schriften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 Vergil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Übersetzung Cicero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/>
                <a:gridCol w="3500462"/>
                <a:gridCol w="254316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Zeitraum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Klausur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J2.1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poetisch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Ovid, Metamorphosen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philosophisch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Cicero, Philosophische Schriften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 Ovid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Übersetzung Cicero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0"/>
                <a:gridCol w="3357586"/>
                <a:gridCol w="361473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Zeitraum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Klausur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J2.2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 zum Abitur s. J2.1,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anschließend freie Auswahl: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z.B. Sachthema,</a:t>
                      </a:r>
                      <a:endParaRPr lang="de-DE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Inschriftenkunde,</a:t>
                      </a:r>
                    </a:p>
                    <a:p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Exkursion,</a:t>
                      </a:r>
                    </a:p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gemischte Klausur aus den beiden Schwerpunktthemen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(vor dem Abitur)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600" dirty="0" smtClean="0"/>
                        <a:t>(Empfehlung:</a:t>
                      </a:r>
                    </a:p>
                    <a:p>
                      <a:r>
                        <a:rPr lang="de-DE" sz="1600" dirty="0" smtClean="0"/>
                        <a:t>Dauer 150 Minuten, 75 Minuten je Teil)</a:t>
                      </a:r>
                      <a:endParaRPr lang="de-DE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Übergänge der Themenblöcke</a:t>
            </a:r>
            <a:endParaRPr lang="de-DE" sz="24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Übergänge der Themenblöcke</a:t>
            </a:r>
            <a:br>
              <a:rPr lang="de-DE" sz="2400" dirty="0" smtClean="0"/>
            </a:br>
            <a:r>
              <a:rPr lang="de-DE" sz="1800" dirty="0" smtClean="0"/>
              <a:t>(bei Variante des Programms unter Annahme der Schwerpunktthemen Seneca, Philosophische Schriften und Vergil, </a:t>
            </a:r>
            <a:r>
              <a:rPr lang="de-DE" sz="1800" dirty="0" err="1" smtClean="0"/>
              <a:t>Aeneis</a:t>
            </a:r>
            <a:r>
              <a:rPr lang="de-DE" sz="1800" dirty="0" smtClean="0"/>
              <a:t> o.a.)</a:t>
            </a:r>
            <a:endParaRPr lang="de-DE" sz="18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feil nach links 3"/>
          <p:cNvSpPr/>
          <p:nvPr/>
        </p:nvSpPr>
        <p:spPr>
          <a:xfrm rot="1978823">
            <a:off x="3366673" y="4454027"/>
            <a:ext cx="673847" cy="484632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Cicero im Exil</a:t>
            </a:r>
            <a:endParaRPr lang="de-D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Jahrgangsstufe 1.1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b="1" dirty="0" smtClean="0"/>
              <a:t>Seneca, </a:t>
            </a:r>
            <a:r>
              <a:rPr lang="de-DE" b="1" dirty="0" err="1" smtClean="0"/>
              <a:t>Epistulae</a:t>
            </a:r>
            <a:r>
              <a:rPr lang="de-DE" b="1" dirty="0" smtClean="0"/>
              <a:t> </a:t>
            </a:r>
            <a:r>
              <a:rPr lang="de-DE" b="1" dirty="0" err="1" smtClean="0"/>
              <a:t>morales</a:t>
            </a:r>
            <a:endParaRPr lang="de-DE" b="1" dirty="0" smtClean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4" name="Grafik 3" descr="Sen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7530" y="2357430"/>
            <a:ext cx="2918478" cy="360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42976" y="600076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Büste von Seneca in der Antikensammlung Berlin, photographiert von „I,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Calidius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 [ CC BY-SA 3.0 ] via https://commons.wikimedia.org/wiki/File:Duble_herma_of_Socrates_and_Seneca_Antikensammlung_Berlin_07.jpg</a:t>
            </a:r>
          </a:p>
          <a:p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Bildschirmpräsentation (4:3)</PresentationFormat>
  <Paragraphs>302</Paragraphs>
  <Slides>24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Jahresplanung im Leistungsfach (Basisfach)</vt:lpstr>
      <vt:lpstr>Vorgaben des Bildungsplans 2016 zu Texten und Literatur</vt:lpstr>
      <vt:lpstr>  Jahresplanung Leistungsfach - Übersicht - </vt:lpstr>
      <vt:lpstr>Folie 4</vt:lpstr>
      <vt:lpstr>Folie 5</vt:lpstr>
      <vt:lpstr>Folie 6</vt:lpstr>
      <vt:lpstr>Übergänge der Themenblöcke</vt:lpstr>
      <vt:lpstr>Übergänge der Themenblöcke (bei Variante des Programms unter Annahme der Schwerpunktthemen Seneca, Philosophische Schriften und Vergil, Aeneis o.a.)</vt:lpstr>
      <vt:lpstr>Jahrgangsstufe 1.1</vt:lpstr>
      <vt:lpstr>Bildungsplan 2016</vt:lpstr>
      <vt:lpstr>Textauswahl</vt:lpstr>
      <vt:lpstr>Jahrgangsstufe 1.1</vt:lpstr>
      <vt:lpstr>Bildungsplan 2016</vt:lpstr>
      <vt:lpstr>Textauswahl (Erweiterungsmöglichkeiten) /(weitere Dokumente)</vt:lpstr>
      <vt:lpstr>Jahrgangsstufe 1.2</vt:lpstr>
      <vt:lpstr>Bildungsplan 2016</vt:lpstr>
      <vt:lpstr>Textauswahl </vt:lpstr>
      <vt:lpstr>Aeneis als Schwerpunktthema</vt:lpstr>
      <vt:lpstr>Jahrgangsstufe 1.2</vt:lpstr>
      <vt:lpstr>Auswahl</vt:lpstr>
      <vt:lpstr>Jahrgangsstufe 2.1</vt:lpstr>
      <vt:lpstr>Textauswahl </vt:lpstr>
      <vt:lpstr>Alternative Themenblöcke –  Einordnung der weiteren ZPG-Projekte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Jahresplanung im Leistungsfach</dc:title>
  <dc:creator>Kirsten</dc:creator>
  <cp:lastModifiedBy>Kirsten</cp:lastModifiedBy>
  <cp:revision>167</cp:revision>
  <dcterms:created xsi:type="dcterms:W3CDTF">2019-09-10T08:41:01Z</dcterms:created>
  <dcterms:modified xsi:type="dcterms:W3CDTF">2022-11-14T17:49:19Z</dcterms:modified>
</cp:coreProperties>
</file>