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1.jpeg" ContentType="image/jpeg"/>
  <Override PartName="/ppt/theme/theme2.xml" ContentType="application/vnd.openxmlformats-officedocument.theme+xml"/>
  <Override PartName="/ppt/notesSlides/notesSlide1.xml" ContentType="application/vnd.openxmlformats-officedocument.presentationml.notesSlide+xml"/>
  <Override PartName="/ppt/media/image2.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3.jpeg" ContentType="image/jpeg"/>
  <Override PartName="/ppt/notesSlides/notesSlide4.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13004800" cy="9753600"/>
  <p:notesSz cx="6858000" cy="9144000"/>
  <p:defaultTextStyle>
    <a:lvl1pPr algn="ctr" defTabSz="584200">
      <a:defRPr sz="3600">
        <a:solidFill>
          <a:srgbClr val="606060"/>
        </a:solidFill>
        <a:latin typeface="Gill Sans"/>
        <a:ea typeface="Gill Sans"/>
        <a:cs typeface="Gill Sans"/>
        <a:sym typeface="Gill Sans"/>
      </a:defRPr>
    </a:lvl1pPr>
    <a:lvl2pPr indent="228600" algn="ctr" defTabSz="584200">
      <a:defRPr sz="3600">
        <a:solidFill>
          <a:srgbClr val="606060"/>
        </a:solidFill>
        <a:latin typeface="Gill Sans"/>
        <a:ea typeface="Gill Sans"/>
        <a:cs typeface="Gill Sans"/>
        <a:sym typeface="Gill Sans"/>
      </a:defRPr>
    </a:lvl2pPr>
    <a:lvl3pPr indent="457200" algn="ctr" defTabSz="584200">
      <a:defRPr sz="3600">
        <a:solidFill>
          <a:srgbClr val="606060"/>
        </a:solidFill>
        <a:latin typeface="Gill Sans"/>
        <a:ea typeface="Gill Sans"/>
        <a:cs typeface="Gill Sans"/>
        <a:sym typeface="Gill Sans"/>
      </a:defRPr>
    </a:lvl3pPr>
    <a:lvl4pPr indent="685800" algn="ctr" defTabSz="584200">
      <a:defRPr sz="3600">
        <a:solidFill>
          <a:srgbClr val="606060"/>
        </a:solidFill>
        <a:latin typeface="Gill Sans"/>
        <a:ea typeface="Gill Sans"/>
        <a:cs typeface="Gill Sans"/>
        <a:sym typeface="Gill Sans"/>
      </a:defRPr>
    </a:lvl4pPr>
    <a:lvl5pPr indent="914400" algn="ctr" defTabSz="584200">
      <a:defRPr sz="3600">
        <a:solidFill>
          <a:srgbClr val="606060"/>
        </a:solidFill>
        <a:latin typeface="Gill Sans"/>
        <a:ea typeface="Gill Sans"/>
        <a:cs typeface="Gill Sans"/>
        <a:sym typeface="Gill Sans"/>
      </a:defRPr>
    </a:lvl5pPr>
    <a:lvl6pPr indent="1143000" algn="ctr" defTabSz="584200">
      <a:defRPr sz="3600">
        <a:solidFill>
          <a:srgbClr val="606060"/>
        </a:solidFill>
        <a:latin typeface="Gill Sans"/>
        <a:ea typeface="Gill Sans"/>
        <a:cs typeface="Gill Sans"/>
        <a:sym typeface="Gill Sans"/>
      </a:defRPr>
    </a:lvl6pPr>
    <a:lvl7pPr indent="1371600" algn="ctr" defTabSz="584200">
      <a:defRPr sz="3600">
        <a:solidFill>
          <a:srgbClr val="606060"/>
        </a:solidFill>
        <a:latin typeface="Gill Sans"/>
        <a:ea typeface="Gill Sans"/>
        <a:cs typeface="Gill Sans"/>
        <a:sym typeface="Gill Sans"/>
      </a:defRPr>
    </a:lvl7pPr>
    <a:lvl8pPr indent="1600200" algn="ctr" defTabSz="584200">
      <a:defRPr sz="3600">
        <a:solidFill>
          <a:srgbClr val="606060"/>
        </a:solidFill>
        <a:latin typeface="Gill Sans"/>
        <a:ea typeface="Gill Sans"/>
        <a:cs typeface="Gill Sans"/>
        <a:sym typeface="Gill Sans"/>
      </a:defRPr>
    </a:lvl8pPr>
    <a:lvl9pPr indent="1828800" algn="ctr" defTabSz="584200">
      <a:defRPr sz="3600">
        <a:solidFill>
          <a:srgbClr val="606060"/>
        </a:solidFill>
        <a:latin typeface="Gill Sans"/>
        <a:ea typeface="Gill Sans"/>
        <a:cs typeface="Gill San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noFill/>
              <a:miter lim="400000"/>
            </a:ln>
          </a:insideV>
        </a:tcBdr>
        <a:fill>
          <a:noFill/>
        </a:fill>
      </a:tcStyle>
    </a:wholeTbl>
    <a:band2H>
      <a:tcTxStyle b="def" i="def"/>
      <a:tcStyle>
        <a:tcBdr/>
        <a:fill>
          <a:solidFill>
            <a:srgbClr val="E7E3D2">
              <a:alpha val="50000"/>
            </a:srgbClr>
          </a:solidFill>
        </a:fill>
      </a:tcStyle>
    </a:band2H>
    <a:firstCol>
      <a:tcTxStyle b="off" i="off">
        <a:font>
          <a:latin typeface="Gill Sans"/>
          <a:ea typeface="Gill Sans"/>
          <a:cs typeface="Gill Sans"/>
        </a:font>
        <a:srgbClr val="FFFFFF"/>
      </a:tcTxStyle>
      <a:tcStyle>
        <a:tcBdr>
          <a:left>
            <a:ln w="12700" cap="flat">
              <a:noFill/>
              <a:miter lim="400000"/>
            </a:ln>
          </a:left>
          <a:right>
            <a:ln w="12700" cap="flat">
              <a:solidFill>
                <a:srgbClr val="FDF6DA"/>
              </a:solidFill>
              <a:prstDash val="solid"/>
              <a:miter lim="400000"/>
            </a:ln>
          </a:right>
          <a:top>
            <a:ln w="12700" cap="flat">
              <a:solidFill>
                <a:srgbClr val="FDF6DA"/>
              </a:solidFill>
              <a:prstDash val="solid"/>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A5C69B"/>
          </a:solidFill>
        </a:fill>
      </a:tcStyle>
    </a:firstCol>
    <a:lastRow>
      <a:tcTxStyle b="off" i="off">
        <a:font>
          <a:latin typeface="Gill Sans"/>
          <a:ea typeface="Gill Sans"/>
          <a:cs typeface="Gill Sans"/>
        </a:font>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7C9D69"/>
          </a:solidFill>
        </a:fill>
      </a:tcStyle>
    </a:firstRow>
  </a:tblStyle>
  <a:tblStyle styleId="{C7B018BB-80A7-4F77-B60F-C8B233D01FF8}" styleName="">
    <a:tblBg/>
    <a:wholeTbl>
      <a:tcTxStyle b="off" i="off">
        <a:font>
          <a:latin typeface="Gill Sans"/>
          <a:ea typeface="Gill Sans"/>
          <a:cs typeface="Gill Sans"/>
        </a:font>
        <a:srgbClr val="606060"/>
      </a:tcTxStyle>
      <a:tcStyle>
        <a:tcBdr>
          <a:left>
            <a:ln w="12700" cap="flat">
              <a:solidFill>
                <a:srgbClr val="BDBBB3"/>
              </a:solidFill>
              <a:prstDash val="solid"/>
              <a:miter lim="400000"/>
            </a:ln>
          </a:left>
          <a:right>
            <a:ln w="12700" cap="flat">
              <a:solidFill>
                <a:srgbClr val="BDBBB3"/>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BDBBB3"/>
              </a:solidFill>
              <a:prstDash val="solid"/>
              <a:miter lim="400000"/>
            </a:ln>
          </a:insideV>
        </a:tcBdr>
        <a:fill>
          <a:solidFill>
            <a:srgbClr val="E7E3D2"/>
          </a:solidFill>
        </a:fill>
      </a:tcStyle>
    </a:wholeTbl>
    <a:band2H>
      <a:tcTxStyle b="def" i="def"/>
      <a:tcStyle>
        <a:tcBdr/>
        <a:fill>
          <a:solidFill>
            <a:srgbClr val="F6F2E5"/>
          </a:solidFill>
        </a:fill>
      </a:tcStyle>
    </a:band2H>
    <a:firstCol>
      <a:tcTxStyle b="off" i="off">
        <a:font>
          <a:latin typeface="Gill Sans"/>
          <a:ea typeface="Gill Sans"/>
          <a:cs typeface="Gill Sans"/>
        </a:font>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ff" i="off">
        <a:font>
          <a:latin typeface="Gill Sans"/>
          <a:ea typeface="Gill Sans"/>
          <a:cs typeface="Gill Sans"/>
        </a:font>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ff" i="off">
        <a:font>
          <a:latin typeface="Gill Sans"/>
          <a:ea typeface="Gill Sans"/>
          <a:cs typeface="Gill Sans"/>
        </a:font>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tcStyle>
    </a:firstRow>
  </a:tblStyle>
  <a:tblStyle styleId="{EEE7283C-3CF3-47DC-8721-378D4A62B228}"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b="def" i="def"/>
      <a:tcStyle>
        <a:tcBdr/>
        <a:fill>
          <a:solidFill>
            <a:srgbClr val="F9F5E8"/>
          </a:solidFill>
        </a:fill>
      </a:tcStyle>
    </a:band2H>
    <a:firstCol>
      <a:tcTxStyle b="off" i="off">
        <a:font>
          <a:latin typeface="Gill Sans"/>
          <a:ea typeface="Gill Sans"/>
          <a:cs typeface="Gill Sans"/>
        </a:font>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ff"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tcStyle>
    </a:lastRow>
    <a:firstRow>
      <a:tcTxStyle b="off"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tcStyle>
    </a:firstRow>
  </a:tblStyle>
  <a:tblStyle styleId="{CF821DB8-F4EB-4A41-A1BA-3FCAFE7338EE}" styleName="">
    <a:tblBg/>
    <a:wholeTbl>
      <a:tcTxStyle b="off" i="off">
        <a:font>
          <a:latin typeface="Gill Sans"/>
          <a:ea typeface="Gill Sans"/>
          <a:cs typeface="Gill Sans"/>
        </a:font>
        <a:srgbClr val="606060"/>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b="def" i="def"/>
      <a:tcStyle>
        <a:tcBdr/>
        <a:fill>
          <a:solidFill>
            <a:srgbClr val="FFFBF1"/>
          </a:solidFill>
        </a:fill>
      </a:tcStyle>
    </a:band2H>
    <a:firstCol>
      <a:tcTxStyle b="off" i="off">
        <a:font>
          <a:latin typeface="Gill Sans"/>
          <a:ea typeface="Gill Sans"/>
          <a:cs typeface="Gill Sans"/>
        </a:font>
        <a:srgbClr val="606060"/>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ff"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tcStyle>
    </a:lastRow>
    <a:firstRow>
      <a:tcTxStyle b="off"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tcStyle>
    </a:firstRow>
  </a:tblStyle>
  <a:tblStyle styleId="{33BA23B1-9221-436E-865A-0063620EA4FD}" styleName="">
    <a:tblBg/>
    <a:wholeTbl>
      <a:tcTxStyle b="off" i="off">
        <a:font>
          <a:latin typeface="Gill Sans"/>
          <a:ea typeface="Gill Sans"/>
          <a:cs typeface="Gill Sans"/>
        </a:font>
        <a:srgbClr val="606060"/>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b="def" i="def"/>
      <a:tcStyle>
        <a:tcBdr/>
        <a:fill>
          <a:solidFill>
            <a:srgbClr val="E9E7DC"/>
          </a:solidFill>
        </a:fill>
      </a:tcStyle>
    </a:band2H>
    <a:firstCol>
      <a:tcTxStyle b="off" i="off">
        <a:font>
          <a:latin typeface="Gill Sans"/>
          <a:ea typeface="Gill Sans"/>
          <a:cs typeface="Gill Sans"/>
        </a:font>
        <a:srgbClr val="60606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ff" i="off">
        <a:font>
          <a:latin typeface="Gill Sans"/>
          <a:ea typeface="Gill Sans"/>
          <a:cs typeface="Gill Sans"/>
        </a:font>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ff"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noFill/>
              <a:miter lim="400000"/>
            </a:ln>
          </a:insideV>
        </a:tcBdr>
        <a:fill>
          <a:solidFill>
            <a:srgbClr val="FDF9ED"/>
          </a:solidFill>
        </a:fill>
      </a:tcStyle>
    </a:wholeTbl>
    <a:band2H>
      <a:tcTxStyle b="def" i="def"/>
      <a:tcStyle>
        <a:tcBdr/>
        <a:fill>
          <a:solidFill>
            <a:srgbClr val="FFFFFF"/>
          </a:solidFill>
        </a:fill>
      </a:tcStyle>
    </a:band2H>
    <a:firstCol>
      <a:tcTxStyle b="off" i="off">
        <a:font>
          <a:latin typeface="Gill Sans"/>
          <a:ea typeface="Gill Sans"/>
          <a:cs typeface="Gill Sans"/>
        </a:font>
        <a:srgbClr val="606060"/>
      </a:tcTxStyle>
      <a:tcStyle>
        <a:tcBdr>
          <a:left>
            <a:ln w="25400" cap="flat">
              <a:solidFill>
                <a:srgbClr val="C6BB94"/>
              </a:solidFill>
              <a:prstDash val="solid"/>
              <a:miter lim="400000"/>
            </a:ln>
          </a:left>
          <a:right>
            <a:ln w="25400" cap="flat">
              <a:solidFill>
                <a:srgbClr val="C6BB94"/>
              </a:solidFill>
              <a:prstDash val="solid"/>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solidFill>
                <a:srgbClr val="DBD2B2"/>
              </a:solidFill>
              <a:prstDash val="solid"/>
              <a:miter lim="400000"/>
            </a:ln>
          </a:insideV>
        </a:tcBdr>
        <a:fill>
          <a:noFill/>
        </a:fill>
      </a:tcStyle>
    </a:firstCol>
    <a:lastRow>
      <a:tcTxStyle b="off" i="off">
        <a:font>
          <a:latin typeface="Gill Sans"/>
          <a:ea typeface="Gill Sans"/>
          <a:cs typeface="Gill Sans"/>
        </a:font>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lastRow>
    <a:firstRow>
      <a:tcTxStyle b="off" i="off">
        <a:font>
          <a:latin typeface="Gill Sans"/>
          <a:ea typeface="Gill Sans"/>
          <a:cs typeface="Gill Sans"/>
        </a:font>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p:nvPr>
            <p:ph type="sldImg"/>
          </p:nvPr>
        </p:nvSpPr>
        <p:spPr>
          <a:xfrm>
            <a:off x="1143000" y="685800"/>
            <a:ext cx="4572000" cy="3429000"/>
          </a:xfrm>
          <a:prstGeom prst="rect">
            <a:avLst/>
          </a:prstGeom>
        </p:spPr>
        <p:txBody>
          <a:bodyPr/>
          <a:lstStyle/>
          <a:p>
            <a:pPr lvl="0"/>
          </a:p>
        </p:txBody>
      </p:sp>
      <p:sp>
        <p:nvSpPr>
          <p:cNvPr id="66" name="Shape 66"/>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Book"/>
        <a:ea typeface="Avenir Book"/>
        <a:cs typeface="Avenir Book"/>
        <a:sym typeface="Avenir Book"/>
      </a:defRPr>
    </a:lvl1pPr>
    <a:lvl2pPr indent="228600" defTabSz="457200">
      <a:lnSpc>
        <a:spcPct val="125000"/>
      </a:lnSpc>
      <a:defRPr sz="2400">
        <a:latin typeface="Avenir Book"/>
        <a:ea typeface="Avenir Book"/>
        <a:cs typeface="Avenir Book"/>
        <a:sym typeface="Avenir Book"/>
      </a:defRPr>
    </a:lvl2pPr>
    <a:lvl3pPr indent="457200" defTabSz="457200">
      <a:lnSpc>
        <a:spcPct val="125000"/>
      </a:lnSpc>
      <a:defRPr sz="2400">
        <a:latin typeface="Avenir Book"/>
        <a:ea typeface="Avenir Book"/>
        <a:cs typeface="Avenir Book"/>
        <a:sym typeface="Avenir Book"/>
      </a:defRPr>
    </a:lvl3pPr>
    <a:lvl4pPr indent="685800" defTabSz="457200">
      <a:lnSpc>
        <a:spcPct val="125000"/>
      </a:lnSpc>
      <a:defRPr sz="2400">
        <a:latin typeface="Avenir Book"/>
        <a:ea typeface="Avenir Book"/>
        <a:cs typeface="Avenir Book"/>
        <a:sym typeface="Avenir Book"/>
      </a:defRPr>
    </a:lvl4pPr>
    <a:lvl5pPr indent="914400" defTabSz="457200">
      <a:lnSpc>
        <a:spcPct val="125000"/>
      </a:lnSpc>
      <a:defRPr sz="2400">
        <a:latin typeface="Avenir Book"/>
        <a:ea typeface="Avenir Book"/>
        <a:cs typeface="Avenir Book"/>
        <a:sym typeface="Avenir Book"/>
      </a:defRPr>
    </a:lvl5pPr>
    <a:lvl6pPr indent="1143000" defTabSz="457200">
      <a:lnSpc>
        <a:spcPct val="125000"/>
      </a:lnSpc>
      <a:defRPr sz="2400">
        <a:latin typeface="Avenir Book"/>
        <a:ea typeface="Avenir Book"/>
        <a:cs typeface="Avenir Book"/>
        <a:sym typeface="Avenir Book"/>
      </a:defRPr>
    </a:lvl6pPr>
    <a:lvl7pPr indent="1371600" defTabSz="457200">
      <a:lnSpc>
        <a:spcPct val="125000"/>
      </a:lnSpc>
      <a:defRPr sz="2400">
        <a:latin typeface="Avenir Book"/>
        <a:ea typeface="Avenir Book"/>
        <a:cs typeface="Avenir Book"/>
        <a:sym typeface="Avenir Book"/>
      </a:defRPr>
    </a:lvl7pPr>
    <a:lvl8pPr indent="1600200" defTabSz="457200">
      <a:lnSpc>
        <a:spcPct val="125000"/>
      </a:lnSpc>
      <a:defRPr sz="2400">
        <a:latin typeface="Avenir Book"/>
        <a:ea typeface="Avenir Book"/>
        <a:cs typeface="Avenir Book"/>
        <a:sym typeface="Avenir Book"/>
      </a:defRPr>
    </a:lvl8pPr>
    <a:lvl9pPr indent="1828800" defTabSz="457200">
      <a:lnSpc>
        <a:spcPct val="125000"/>
      </a:lnSpc>
      <a:defRPr sz="2400">
        <a:latin typeface="Avenir Book"/>
        <a:ea typeface="Avenir Book"/>
        <a:cs typeface="Avenir Book"/>
        <a:sym typeface="Avenir Book"/>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 Id="rId3" Type="http://schemas.openxmlformats.org/officeDocument/2006/relationships/hyperlink" Target="http://www.lfk.de" TargetMode="Externa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 name="Shape 84"/>
          <p:cNvSpPr/>
          <p:nvPr>
            <p:ph type="sldImg"/>
          </p:nvPr>
        </p:nvSpPr>
        <p:spPr>
          <a:prstGeom prst="rect">
            <a:avLst/>
          </a:prstGeom>
        </p:spPr>
        <p:txBody>
          <a:bodyPr/>
          <a:lstStyle/>
          <a:p>
            <a:pPr lvl="0"/>
          </a:p>
        </p:txBody>
      </p:sp>
      <p:sp>
        <p:nvSpPr>
          <p:cNvPr id="85" name="Shape 85"/>
          <p:cNvSpPr/>
          <p:nvPr>
            <p:ph type="body" sz="quarter" idx="1"/>
          </p:nvPr>
        </p:nvSpPr>
        <p:spPr>
          <a:prstGeom prst="rect">
            <a:avLst/>
          </a:prstGeom>
        </p:spPr>
        <p:txBody>
          <a:bodyPr/>
          <a:lstStyle/>
          <a:p>
            <a:pPr lvl="0">
              <a:defRPr sz="1800"/>
            </a:pPr>
            <a:r>
              <a:rPr sz="2400"/>
              <a:t>Zur Tickfilmerstellung waren bisher eine Kamera mit FireWire-Anschluss und ein Rechner mit einer Bearbeitungssoftware nötig. In den Medienzentren kann man sich passende Trickfilmkoffer ausleihen, die zum einen die Kamera optimal positionieren und zum anderen eine Plattform bereitstellen um Legetrickfilme einfach realisieren zu können. Ein solcher Aufbau bedurfte einer relativ langen Auf- und Abbauzeit, die einen spontanen Einsatz im Unterricht nicht zuließ.</a:t>
            </a:r>
            <a:endParaRPr sz="2400"/>
          </a:p>
          <a:p>
            <a:pPr lvl="0">
              <a:defRPr sz="1800"/>
            </a:pPr>
            <a:r>
              <a:rPr sz="2400"/>
              <a:t>Ein Tablet beinhaltet alle Vorraussetzungen zur Trickfilmerstelllung in einem Gerät und ist somit ohne große Vorbereitungszeit flexibel im unterrichtlichen Kontext einsetzbar. Mit der eingebauten Kamera und einer geeigneten App kann man sofort loslegen und das Display zeigt jederzeit den Trickfilm in der Entstehung. Um einen Legetrickfilm mit Tablets realisieren zu können, wie es mit dem Trickfilmkoffer möglich ist, benötigt man noch ein Tischstativ.</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 name="Shape 93"/>
          <p:cNvSpPr/>
          <p:nvPr>
            <p:ph type="sldImg"/>
          </p:nvPr>
        </p:nvSpPr>
        <p:spPr>
          <a:prstGeom prst="rect">
            <a:avLst/>
          </a:prstGeom>
        </p:spPr>
        <p:txBody>
          <a:bodyPr/>
          <a:lstStyle/>
          <a:p>
            <a:pPr lvl="0"/>
          </a:p>
        </p:txBody>
      </p:sp>
      <p:sp>
        <p:nvSpPr>
          <p:cNvPr id="94" name="Shape 94"/>
          <p:cNvSpPr/>
          <p:nvPr>
            <p:ph type="body" sz="quarter" idx="1"/>
          </p:nvPr>
        </p:nvSpPr>
        <p:spPr>
          <a:prstGeom prst="rect">
            <a:avLst/>
          </a:prstGeom>
        </p:spPr>
        <p:txBody>
          <a:bodyPr/>
          <a:lstStyle/>
          <a:p>
            <a:pPr lvl="0">
              <a:defRPr sz="1800"/>
            </a:pPr>
            <a:r>
              <a:rPr sz="2400"/>
              <a:t>Ein Trickfilm entsteht, indem man Einzelbilder in schneller Abfolge wiedergibt. Das Daumenkino ist ein guter Einstieg um dies zu verdeutlichen. Damit eine Bewegung in einem Trickfilm fließend erscheint, sind hierzu mindestens 24 Bilder pro Sekunde nötig. Jedoch reichen schon ca. 12 Bilder pro Sekunde aus, um Bewegungen für uns nicht zu ruckartig erscheinen zu lassen. Dennoch sind Trickfilme immer eine Herausforderung an die Geduld und Ausdauer von Schülerinnen und Schülern. Ein Film von 1 Minute Länge benötigt immerhin schon 720 Einzelaufnahmen bei 12 Bildern pro Sekunde.</a:t>
            </a:r>
            <a:endParaRPr sz="2400"/>
          </a:p>
          <a:p>
            <a:pPr lvl="0">
              <a:defRPr sz="1800"/>
            </a:pPr>
            <a:r>
              <a:rPr sz="2400"/>
              <a:t>Das besonders Reizvolle an Trickfilmen ist, Situationen im Film erschaffen zu können, die eigentlich, im echten Leben, unmöglich sind, z.B. sich bewegende Gegenstände oder das Verschwinden oder Verwandeln von Menschen oder Dingen. Allerdings können Trickfilme auch gut dafür eingesetzt werden um sich entwickelnde Sachverhalte zu verdeutlichen, wie z.B. der Satz des Pythagoras.</a:t>
            </a:r>
            <a:endParaRPr sz="2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 name="Shape 101"/>
          <p:cNvSpPr/>
          <p:nvPr>
            <p:ph type="sldImg"/>
          </p:nvPr>
        </p:nvSpPr>
        <p:spPr>
          <a:prstGeom prst="rect">
            <a:avLst/>
          </a:prstGeom>
        </p:spPr>
        <p:txBody>
          <a:bodyPr/>
          <a:lstStyle/>
          <a:p>
            <a:pPr lvl="0"/>
          </a:p>
        </p:txBody>
      </p:sp>
      <p:sp>
        <p:nvSpPr>
          <p:cNvPr id="102" name="Shape 102"/>
          <p:cNvSpPr/>
          <p:nvPr>
            <p:ph type="body" sz="quarter" idx="1"/>
          </p:nvPr>
        </p:nvSpPr>
        <p:spPr>
          <a:prstGeom prst="rect">
            <a:avLst/>
          </a:prstGeom>
        </p:spPr>
        <p:txBody>
          <a:bodyPr/>
          <a:lstStyle/>
          <a:p>
            <a:pPr lvl="0">
              <a:defRPr sz="1800"/>
            </a:pPr>
            <a:r>
              <a:rPr sz="2400"/>
              <a:t>Die technische Handhabung der Trickfilmerstellung mit einem Tablet lernen Schülerinnen und Schüler intuitiv und schnell. Dies ist jedoch nur ein Aspekt der Trickfilmarbeit in der Schule. Viel wichtiger ist den Schülerinnen und Schülern ein Bewusstsein für die konzeptionelle Arbeit bei der Trickfilmerstellung zu vermitteln. Den Film vorzudenken, zu planen und mit filmsprachlichen Mitteln anzureichern, sind große Herausforderungen an die Schülerinnen und Schüler. Umfassend und ausführlich wird dies auf den Seiten des Landesanstalt für Kommunikation behandelt (</a:t>
            </a:r>
            <a:r>
              <a:rPr sz="2400" u="sng">
                <a:hlinkClick r:id="rId3" invalidUrl="" action="" tgtFrame="" tooltip="" history="1" highlightClick="0" endSnd="0"/>
              </a:rPr>
              <a:t>www.lfk.de</a:t>
            </a:r>
            <a:r>
              <a:rPr sz="2400"/>
              <a:t>).</a:t>
            </a:r>
            <a:endParaRPr sz="2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 name="Shape 108"/>
          <p:cNvSpPr/>
          <p:nvPr>
            <p:ph type="sldImg"/>
          </p:nvPr>
        </p:nvSpPr>
        <p:spPr>
          <a:prstGeom prst="rect">
            <a:avLst/>
          </a:prstGeom>
        </p:spPr>
        <p:txBody>
          <a:bodyPr/>
          <a:lstStyle/>
          <a:p>
            <a:pPr lvl="0"/>
          </a:p>
        </p:txBody>
      </p:sp>
      <p:sp>
        <p:nvSpPr>
          <p:cNvPr id="109" name="Shape 109"/>
          <p:cNvSpPr/>
          <p:nvPr>
            <p:ph type="body" sz="quarter" idx="1"/>
          </p:nvPr>
        </p:nvSpPr>
        <p:spPr>
          <a:prstGeom prst="rect">
            <a:avLst/>
          </a:prstGeom>
        </p:spPr>
        <p:txBody>
          <a:bodyPr/>
          <a:lstStyle/>
          <a:p>
            <a:pPr lvl="0">
              <a:defRPr sz="1800"/>
            </a:pPr>
            <a:r>
              <a:rPr sz="2400"/>
              <a:t>Clayframes</a:t>
            </a:r>
            <a:endParaRPr sz="2400"/>
          </a:p>
          <a:p>
            <a:pPr lvl="0">
              <a:defRPr sz="1800"/>
            </a:pPr>
            <a:endParaRPr sz="2400"/>
          </a:p>
          <a:p>
            <a:pPr lvl="0">
              <a:defRPr sz="1800"/>
            </a:pPr>
            <a:r>
              <a:rPr sz="2400"/>
              <a:t>Es gibt diverse Stopmotion Apps für Android, die allerdings zum größten Teil für Android Smartphones entwickelt wurden. Eine der wenigen Trickfilm-Apps, die für Tablets ausgelegt ist, ist die App Clayframes. Sie bietet darüber hinaus als einzige Trickfilm-App die Möglichkeit in den Trickfilm hineinzuzeichnen.</a:t>
            </a:r>
            <a:endParaRPr sz="2400"/>
          </a:p>
          <a:p>
            <a:pPr lvl="0">
              <a:defRPr sz="1800"/>
            </a:pPr>
            <a:endParaRPr sz="2400"/>
          </a:p>
          <a:p>
            <a:pPr lvl="0">
              <a:defRPr sz="1800"/>
            </a:pPr>
            <a:r>
              <a:rPr sz="2400"/>
              <a:t>Bild-Überlagerung</a:t>
            </a:r>
            <a:endParaRPr sz="2400"/>
          </a:p>
          <a:p>
            <a:pPr lvl="0">
              <a:defRPr sz="1800"/>
            </a:pPr>
            <a:r>
              <a:rPr sz="2400"/>
              <a:t>+ Bilderleiste</a:t>
            </a:r>
            <a:endParaRPr sz="2400"/>
          </a:p>
          <a:p>
            <a:pPr lvl="0">
              <a:defRPr sz="1800"/>
            </a:pPr>
            <a:r>
              <a:rPr sz="2400"/>
              <a:t>+ Zeichenfunktion</a:t>
            </a:r>
            <a:endParaRPr sz="2400"/>
          </a:p>
          <a:p>
            <a:pPr lvl="0">
              <a:defRPr sz="1800"/>
            </a:pPr>
            <a:r>
              <a:rPr sz="2400"/>
              <a:t>+ Kommentarfunktion</a:t>
            </a:r>
            <a:endParaRPr sz="2400"/>
          </a:p>
          <a:p>
            <a:pPr lvl="0" marL="295835" indent="-295835">
              <a:buClr>
                <a:srgbClr val="BEBEBE"/>
              </a:buClr>
              <a:buSzPct val="125000"/>
              <a:buChar char="+"/>
              <a:defRPr sz="1800"/>
            </a:pPr>
            <a:r>
              <a:rPr sz="2400"/>
              <a:t>Exportfunktion</a:t>
            </a:r>
            <a:endParaRPr sz="2400"/>
          </a:p>
          <a:p>
            <a:pPr lvl="0" marL="295835" indent="-295835">
              <a:buClr>
                <a:srgbClr val="BEBEBE"/>
              </a:buClr>
              <a:buSzPct val="125000"/>
              <a:buChar char="+"/>
              <a:defRPr sz="1800"/>
            </a:pPr>
            <a:r>
              <a:rPr sz="2400"/>
              <a:t>Auslösen durch Klatschen</a:t>
            </a:r>
            <a:endParaRPr sz="2400"/>
          </a:p>
          <a:p>
            <a:pPr lvl="0">
              <a:defRPr sz="1800"/>
            </a:pPr>
            <a:r>
              <a:rPr sz="2400"/>
              <a:t>+ für Tablets designed</a:t>
            </a:r>
            <a:endParaRPr sz="2400"/>
          </a:p>
          <a:p>
            <a:pPr lvl="0">
              <a:defRPr sz="1800"/>
            </a:pPr>
            <a:r>
              <a:rPr sz="2400"/>
              <a:t>- Lite-Version kann nur 50 Frames aufnehmen</a:t>
            </a:r>
            <a:endParaRPr sz="2400"/>
          </a:p>
          <a:p>
            <a:pPr lvl="0">
              <a:defRPr sz="1800"/>
            </a:pPr>
            <a:r>
              <a:rPr sz="2400"/>
              <a:t>- keine Remote-Auslösung  </a:t>
            </a:r>
            <a:endParaRPr sz="2400"/>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el &amp; Untertitel">
    <p:spTree>
      <p:nvGrpSpPr>
        <p:cNvPr id="1" name=""/>
        <p:cNvGrpSpPr/>
        <p:nvPr/>
      </p:nvGrpSpPr>
      <p:grpSpPr>
        <a:xfrm>
          <a:off x="0" y="0"/>
          <a:ext cx="0" cy="0"/>
          <a:chOff x="0" y="0"/>
          <a:chExt cx="0" cy="0"/>
        </a:xfrm>
      </p:grpSpPr>
      <p:sp>
        <p:nvSpPr>
          <p:cNvPr id="10" name="Shape 10"/>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1" name="Shape 11"/>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2" name="Shape 12"/>
          <p:cNvSpPr/>
          <p:nvPr/>
        </p:nvSpPr>
        <p:spPr>
          <a:xfrm>
            <a:off x="508000" y="51816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3" name="Shape 13"/>
          <p:cNvSpPr/>
          <p:nvPr>
            <p:ph type="title"/>
          </p:nvPr>
        </p:nvSpPr>
        <p:spPr>
          <a:xfrm>
            <a:off x="508000" y="3009900"/>
            <a:ext cx="11988800" cy="2032000"/>
          </a:xfrm>
          <a:prstGeom prst="rect">
            <a:avLst/>
          </a:prstGeom>
        </p:spPr>
        <p:txBody>
          <a:bodyPr anchor="b"/>
          <a:lstStyle/>
          <a:p>
            <a:pPr lvl="0">
              <a:defRPr cap="none" sz="1800">
                <a:solidFill>
                  <a:srgbClr val="000000"/>
                </a:solidFill>
              </a:defRPr>
            </a:pPr>
            <a:r>
              <a:rPr cap="all" sz="6400">
                <a:solidFill>
                  <a:srgbClr val="606060"/>
                </a:solidFill>
              </a:rPr>
              <a:t>Titeltext</a:t>
            </a:r>
          </a:p>
        </p:txBody>
      </p:sp>
      <p:sp>
        <p:nvSpPr>
          <p:cNvPr id="14" name="Shape 14"/>
          <p:cNvSpPr/>
          <p:nvPr>
            <p:ph type="body" idx="1"/>
          </p:nvPr>
        </p:nvSpPr>
        <p:spPr>
          <a:xfrm>
            <a:off x="508000" y="5562600"/>
            <a:ext cx="11988800" cy="825500"/>
          </a:xfrm>
          <a:prstGeom prst="rect">
            <a:avLst/>
          </a:prstGeom>
        </p:spPr>
        <p:txBody>
          <a:bodyPr anchor="t"/>
          <a:lstStyle>
            <a:lvl1pPr marL="0" indent="0">
              <a:lnSpc>
                <a:spcPct val="120000"/>
              </a:lnSpc>
              <a:spcBef>
                <a:spcPts val="0"/>
              </a:spcBef>
              <a:buSzTx/>
              <a:buNone/>
              <a:defRPr sz="2400"/>
            </a:lvl1pPr>
            <a:lvl2pPr marL="0" indent="228600">
              <a:lnSpc>
                <a:spcPct val="120000"/>
              </a:lnSpc>
              <a:spcBef>
                <a:spcPts val="0"/>
              </a:spcBef>
              <a:buSzTx/>
              <a:buNone/>
              <a:defRPr sz="2400"/>
            </a:lvl2pPr>
            <a:lvl3pPr marL="0" indent="457200">
              <a:lnSpc>
                <a:spcPct val="120000"/>
              </a:lnSpc>
              <a:spcBef>
                <a:spcPts val="0"/>
              </a:spcBef>
              <a:buSzTx/>
              <a:buNone/>
              <a:defRPr sz="2400"/>
            </a:lvl3pPr>
            <a:lvl4pPr marL="0" indent="685800">
              <a:lnSpc>
                <a:spcPct val="120000"/>
              </a:lnSpc>
              <a:spcBef>
                <a:spcPts val="0"/>
              </a:spcBef>
              <a:buSzTx/>
              <a:buNone/>
              <a:defRPr sz="2400"/>
            </a:lvl4pPr>
            <a:lvl5pPr marL="0" indent="914400">
              <a:lnSpc>
                <a:spcPct val="120000"/>
              </a:lnSpc>
              <a:spcBef>
                <a:spcPts val="0"/>
              </a:spcBef>
              <a:buSzTx/>
              <a:buNone/>
              <a:defRPr sz="2400"/>
            </a:lvl5pPr>
          </a:lstStyle>
          <a:p>
            <a:pPr lvl="0">
              <a:defRPr sz="1800">
                <a:solidFill>
                  <a:srgbClr val="000000"/>
                </a:solidFill>
              </a:defRPr>
            </a:pPr>
            <a:r>
              <a:rPr sz="2400">
                <a:solidFill>
                  <a:srgbClr val="606060"/>
                </a:solidFill>
              </a:rPr>
              <a:t>Textebene 1</a:t>
            </a:r>
            <a:endParaRPr sz="2400">
              <a:solidFill>
                <a:srgbClr val="606060"/>
              </a:solidFill>
            </a:endParaRPr>
          </a:p>
          <a:p>
            <a:pPr lvl="1">
              <a:defRPr sz="1800">
                <a:solidFill>
                  <a:srgbClr val="000000"/>
                </a:solidFill>
              </a:defRPr>
            </a:pPr>
            <a:r>
              <a:rPr sz="2400">
                <a:solidFill>
                  <a:srgbClr val="606060"/>
                </a:solidFill>
              </a:rPr>
              <a:t>Textebene 2</a:t>
            </a:r>
            <a:endParaRPr sz="2400">
              <a:solidFill>
                <a:srgbClr val="606060"/>
              </a:solidFill>
            </a:endParaRPr>
          </a:p>
          <a:p>
            <a:pPr lvl="2">
              <a:defRPr sz="1800">
                <a:solidFill>
                  <a:srgbClr val="000000"/>
                </a:solidFill>
              </a:defRPr>
            </a:pPr>
            <a:r>
              <a:rPr sz="2400">
                <a:solidFill>
                  <a:srgbClr val="606060"/>
                </a:solidFill>
              </a:rPr>
              <a:t>Textebene 3</a:t>
            </a:r>
            <a:endParaRPr sz="2400">
              <a:solidFill>
                <a:srgbClr val="606060"/>
              </a:solidFill>
            </a:endParaRPr>
          </a:p>
          <a:p>
            <a:pPr lvl="3">
              <a:defRPr sz="1800">
                <a:solidFill>
                  <a:srgbClr val="000000"/>
                </a:solidFill>
              </a:defRPr>
            </a:pPr>
            <a:r>
              <a:rPr sz="2400">
                <a:solidFill>
                  <a:srgbClr val="606060"/>
                </a:solidFill>
              </a:rPr>
              <a:t>Textebene 4</a:t>
            </a:r>
            <a:endParaRPr sz="2400">
              <a:solidFill>
                <a:srgbClr val="606060"/>
              </a:solidFill>
            </a:endParaRPr>
          </a:p>
          <a:p>
            <a:pPr lvl="4">
              <a:defRPr sz="1800">
                <a:solidFill>
                  <a:srgbClr val="000000"/>
                </a:solidFill>
              </a:defRPr>
            </a:pPr>
            <a:r>
              <a:rPr sz="2400">
                <a:solidFill>
                  <a:srgbClr val="606060"/>
                </a:solidFill>
              </a:rPr>
              <a:t>Textebene 5</a:t>
            </a:r>
          </a:p>
        </p:txBody>
      </p:sp>
      <p:pic>
        <p:nvPicPr>
          <p:cNvPr id="15" name="pasted-image.pdf"/>
          <p:cNvPicPr/>
          <p:nvPr/>
        </p:nvPicPr>
        <p:blipFill>
          <a:blip r:embed="rId2">
            <a:extLst/>
          </a:blip>
          <a:stretch>
            <a:fillRect/>
          </a:stretch>
        </p:blipFill>
        <p:spPr>
          <a:xfrm>
            <a:off x="10526999" y="391531"/>
            <a:ext cx="1896116" cy="689497"/>
          </a:xfrm>
          <a:prstGeom prst="rect">
            <a:avLst/>
          </a:prstGeom>
          <a:ln w="12700">
            <a:miter lim="400000"/>
          </a:ln>
        </p:spPr>
      </p:pic>
      <p:sp>
        <p:nvSpPr>
          <p:cNvPr id="16" name="Shape 16"/>
          <p:cNvSpPr/>
          <p:nvPr/>
        </p:nvSpPr>
        <p:spPr>
          <a:xfrm>
            <a:off x="1045972" y="515965"/>
            <a:ext cx="9305738" cy="77929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solidFill>
                  <a:srgbClr val="5B5854"/>
                </a:solidFill>
                <a:latin typeface="Helvetica Neue Medium"/>
                <a:ea typeface="Helvetica Neue Medium"/>
                <a:cs typeface="Helvetica Neue Medium"/>
                <a:sym typeface="Helvetica Neue Medium"/>
              </a:defRPr>
            </a:lvl1pPr>
          </a:lstStyle>
          <a:p>
            <a:pPr lvl="0">
              <a:defRPr sz="1800">
                <a:solidFill>
                  <a:srgbClr val="000000"/>
                </a:solidFill>
              </a:defRPr>
            </a:pPr>
            <a:r>
              <a:rPr sz="2200">
                <a:solidFill>
                  <a:srgbClr val="5B5854"/>
                </a:solidFill>
              </a:rPr>
              <a:t>Landesakademie für Fortbildung und Personalentwicklung an Schulen</a:t>
            </a:r>
            <a:endParaRPr sz="2200">
              <a:solidFill>
                <a:srgbClr val="5B5854"/>
              </a:solidFill>
            </a:endParaRP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Zitat">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57" name="Shape 57"/>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58" name="Shape 58"/>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Foto">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60" name="Shape 60"/>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61" name="Shape 61"/>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Leer">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63" name="Shape 63"/>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64" name="Shape 64"/>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Foto - Horizontal">
    <p:spTree>
      <p:nvGrpSpPr>
        <p:cNvPr id="1" name=""/>
        <p:cNvGrpSpPr/>
        <p:nvPr/>
      </p:nvGrpSpPr>
      <p:grpSpPr>
        <a:xfrm>
          <a:off x="0" y="0"/>
          <a:ext cx="0" cy="0"/>
          <a:chOff x="0" y="0"/>
          <a:chExt cx="0" cy="0"/>
        </a:xfrm>
      </p:grpSpPr>
      <p:sp>
        <p:nvSpPr>
          <p:cNvPr id="18" name="Shape 18"/>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9" name="Shape 19"/>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0" name="Shape 20"/>
          <p:cNvSpPr/>
          <p:nvPr>
            <p:ph type="title"/>
          </p:nvPr>
        </p:nvSpPr>
        <p:spPr>
          <a:xfrm>
            <a:off x="508000" y="7099300"/>
            <a:ext cx="11988800" cy="1117600"/>
          </a:xfrm>
          <a:prstGeom prst="rect">
            <a:avLst/>
          </a:prstGeom>
        </p:spPr>
        <p:txBody>
          <a:bodyPr anchor="b"/>
          <a:lstStyle/>
          <a:p>
            <a:pPr lvl="0">
              <a:defRPr cap="none" sz="1800">
                <a:solidFill>
                  <a:srgbClr val="000000"/>
                </a:solidFill>
              </a:defRPr>
            </a:pPr>
            <a:r>
              <a:rPr cap="all" sz="6400">
                <a:solidFill>
                  <a:srgbClr val="606060"/>
                </a:solidFill>
              </a:rPr>
              <a:t>Titeltext</a:t>
            </a:r>
          </a:p>
        </p:txBody>
      </p:sp>
      <p:sp>
        <p:nvSpPr>
          <p:cNvPr id="21" name="Shape 21"/>
          <p:cNvSpPr/>
          <p:nvPr>
            <p:ph type="body" idx="1"/>
          </p:nvPr>
        </p:nvSpPr>
        <p:spPr>
          <a:xfrm>
            <a:off x="508000" y="8267700"/>
            <a:ext cx="11988800" cy="838200"/>
          </a:xfrm>
          <a:prstGeom prst="rect">
            <a:avLst/>
          </a:prstGeom>
        </p:spPr>
        <p:txBody>
          <a:bodyPr anchor="t"/>
          <a:lstStyle>
            <a:lvl1pPr marL="0" indent="0">
              <a:lnSpc>
                <a:spcPct val="120000"/>
              </a:lnSpc>
              <a:spcBef>
                <a:spcPts val="0"/>
              </a:spcBef>
              <a:buSzTx/>
              <a:buNone/>
              <a:defRPr sz="2400"/>
            </a:lvl1pPr>
            <a:lvl2pPr marL="0" indent="228600">
              <a:lnSpc>
                <a:spcPct val="120000"/>
              </a:lnSpc>
              <a:spcBef>
                <a:spcPts val="0"/>
              </a:spcBef>
              <a:buSzTx/>
              <a:buNone/>
              <a:defRPr sz="2400"/>
            </a:lvl2pPr>
            <a:lvl3pPr marL="0" indent="457200">
              <a:lnSpc>
                <a:spcPct val="120000"/>
              </a:lnSpc>
              <a:spcBef>
                <a:spcPts val="0"/>
              </a:spcBef>
              <a:buSzTx/>
              <a:buNone/>
              <a:defRPr sz="2400"/>
            </a:lvl3pPr>
            <a:lvl4pPr marL="0" indent="685800">
              <a:lnSpc>
                <a:spcPct val="120000"/>
              </a:lnSpc>
              <a:spcBef>
                <a:spcPts val="0"/>
              </a:spcBef>
              <a:buSzTx/>
              <a:buNone/>
              <a:defRPr sz="2400"/>
            </a:lvl4pPr>
            <a:lvl5pPr marL="0" indent="914400">
              <a:lnSpc>
                <a:spcPct val="120000"/>
              </a:lnSpc>
              <a:spcBef>
                <a:spcPts val="0"/>
              </a:spcBef>
              <a:buSzTx/>
              <a:buNone/>
              <a:defRPr sz="2400"/>
            </a:lvl5pPr>
          </a:lstStyle>
          <a:p>
            <a:pPr lvl="0">
              <a:defRPr sz="1800">
                <a:solidFill>
                  <a:srgbClr val="000000"/>
                </a:solidFill>
              </a:defRPr>
            </a:pPr>
            <a:r>
              <a:rPr sz="2400">
                <a:solidFill>
                  <a:srgbClr val="606060"/>
                </a:solidFill>
              </a:rPr>
              <a:t>Textebene 1</a:t>
            </a:r>
            <a:endParaRPr sz="2400">
              <a:solidFill>
                <a:srgbClr val="606060"/>
              </a:solidFill>
            </a:endParaRPr>
          </a:p>
          <a:p>
            <a:pPr lvl="1">
              <a:defRPr sz="1800">
                <a:solidFill>
                  <a:srgbClr val="000000"/>
                </a:solidFill>
              </a:defRPr>
            </a:pPr>
            <a:r>
              <a:rPr sz="2400">
                <a:solidFill>
                  <a:srgbClr val="606060"/>
                </a:solidFill>
              </a:rPr>
              <a:t>Textebene 2</a:t>
            </a:r>
            <a:endParaRPr sz="2400">
              <a:solidFill>
                <a:srgbClr val="606060"/>
              </a:solidFill>
            </a:endParaRPr>
          </a:p>
          <a:p>
            <a:pPr lvl="2">
              <a:defRPr sz="1800">
                <a:solidFill>
                  <a:srgbClr val="000000"/>
                </a:solidFill>
              </a:defRPr>
            </a:pPr>
            <a:r>
              <a:rPr sz="2400">
                <a:solidFill>
                  <a:srgbClr val="606060"/>
                </a:solidFill>
              </a:rPr>
              <a:t>Textebene 3</a:t>
            </a:r>
            <a:endParaRPr sz="2400">
              <a:solidFill>
                <a:srgbClr val="606060"/>
              </a:solidFill>
            </a:endParaRPr>
          </a:p>
          <a:p>
            <a:pPr lvl="3">
              <a:defRPr sz="1800">
                <a:solidFill>
                  <a:srgbClr val="000000"/>
                </a:solidFill>
              </a:defRPr>
            </a:pPr>
            <a:r>
              <a:rPr sz="2400">
                <a:solidFill>
                  <a:srgbClr val="606060"/>
                </a:solidFill>
              </a:rPr>
              <a:t>Textebene 4</a:t>
            </a:r>
            <a:endParaRPr sz="2400">
              <a:solidFill>
                <a:srgbClr val="606060"/>
              </a:solidFill>
            </a:endParaRPr>
          </a:p>
          <a:p>
            <a:pPr lvl="4">
              <a:defRPr sz="1800">
                <a:solidFill>
                  <a:srgbClr val="000000"/>
                </a:solidFill>
              </a:defRPr>
            </a:pPr>
            <a:r>
              <a:rPr sz="2400">
                <a:solidFill>
                  <a:srgbClr val="606060"/>
                </a:solidFill>
              </a:rPr>
              <a:t>Textebene 5</a:t>
            </a:r>
          </a:p>
        </p:txBody>
      </p:sp>
      <p:pic>
        <p:nvPicPr>
          <p:cNvPr id="22" name="pasted-image.pdf"/>
          <p:cNvPicPr/>
          <p:nvPr/>
        </p:nvPicPr>
        <p:blipFill>
          <a:blip r:embed="rId2">
            <a:extLst/>
          </a:blip>
          <a:stretch>
            <a:fillRect/>
          </a:stretch>
        </p:blipFill>
        <p:spPr>
          <a:xfrm>
            <a:off x="10526999" y="391531"/>
            <a:ext cx="1896116" cy="689497"/>
          </a:xfrm>
          <a:prstGeom prst="rect">
            <a:avLst/>
          </a:prstGeom>
          <a:ln w="12700">
            <a:miter lim="400000"/>
          </a:ln>
        </p:spPr>
      </p:pic>
      <p:sp>
        <p:nvSpPr>
          <p:cNvPr id="23" name="Shape 23"/>
          <p:cNvSpPr/>
          <p:nvPr/>
        </p:nvSpPr>
        <p:spPr>
          <a:xfrm>
            <a:off x="1045972" y="515965"/>
            <a:ext cx="9305738" cy="77929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solidFill>
                  <a:srgbClr val="5B5854"/>
                </a:solidFill>
                <a:latin typeface="Helvetica Neue Medium"/>
                <a:ea typeface="Helvetica Neue Medium"/>
                <a:cs typeface="Helvetica Neue Medium"/>
                <a:sym typeface="Helvetica Neue Medium"/>
              </a:defRPr>
            </a:lvl1pPr>
          </a:lstStyle>
          <a:p>
            <a:pPr lvl="0">
              <a:defRPr sz="1800">
                <a:solidFill>
                  <a:srgbClr val="000000"/>
                </a:solidFill>
              </a:defRPr>
            </a:pPr>
            <a:r>
              <a:rPr sz="2200">
                <a:solidFill>
                  <a:srgbClr val="5B5854"/>
                </a:solidFill>
              </a:rPr>
              <a:t>Landesakademie für Fortbildung und Personalentwicklung an Schulen</a:t>
            </a:r>
            <a:endParaRPr sz="2200">
              <a:solidFill>
                <a:srgbClr val="5B5854"/>
              </a:solidFill>
            </a:endParaRP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el - Mitte">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5" name="Shape 25"/>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6" name="Shape 26"/>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7" name="Shape 27"/>
          <p:cNvSpPr/>
          <p:nvPr>
            <p:ph type="title"/>
          </p:nvPr>
        </p:nvSpPr>
        <p:spPr>
          <a:xfrm>
            <a:off x="508000" y="3860800"/>
            <a:ext cx="11988800" cy="2032000"/>
          </a:xfrm>
          <a:prstGeom prst="rect">
            <a:avLst/>
          </a:prstGeom>
        </p:spPr>
        <p:txBody>
          <a:bodyPr/>
          <a:lstStyle/>
          <a:p>
            <a:pPr lvl="0">
              <a:defRPr cap="none" sz="1800">
                <a:solidFill>
                  <a:srgbClr val="000000"/>
                </a:solidFill>
              </a:defRPr>
            </a:pPr>
            <a:r>
              <a:rPr cap="all" sz="6400">
                <a:solidFill>
                  <a:srgbClr val="606060"/>
                </a:solidFill>
              </a:rPr>
              <a:t>Titeltext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Foto - Vertikal">
    <p:spTree>
      <p:nvGrpSpPr>
        <p:cNvPr id="1" name=""/>
        <p:cNvGrpSpPr/>
        <p:nvPr/>
      </p:nvGrpSpPr>
      <p:grpSpPr>
        <a:xfrm>
          <a:off x="0" y="0"/>
          <a:ext cx="0" cy="0"/>
          <a:chOff x="0" y="0"/>
          <a:chExt cx="0" cy="0"/>
        </a:xfrm>
      </p:grpSpPr>
      <p:sp>
        <p:nvSpPr>
          <p:cNvPr id="29" name="Shape 29"/>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30" name="Shape 30"/>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31" name="Shape 31"/>
          <p:cNvSpPr/>
          <p:nvPr>
            <p:ph type="title"/>
          </p:nvPr>
        </p:nvSpPr>
        <p:spPr>
          <a:xfrm>
            <a:off x="508000" y="2400300"/>
            <a:ext cx="5829300" cy="6070600"/>
          </a:xfrm>
          <a:prstGeom prst="rect">
            <a:avLst/>
          </a:prstGeom>
        </p:spPr>
        <p:txBody>
          <a:bodyPr anchor="t"/>
          <a:lstStyle/>
          <a:p>
            <a:pPr lvl="0">
              <a:defRPr cap="none" sz="1800">
                <a:solidFill>
                  <a:srgbClr val="000000"/>
                </a:solidFill>
              </a:defRPr>
            </a:pPr>
            <a:r>
              <a:rPr cap="all" sz="6400">
                <a:solidFill>
                  <a:srgbClr val="606060"/>
                </a:solidFill>
              </a:rPr>
              <a:t>Titeltext</a:t>
            </a:r>
          </a:p>
        </p:txBody>
      </p:sp>
      <p:sp>
        <p:nvSpPr>
          <p:cNvPr id="32" name="Shape 32"/>
          <p:cNvSpPr/>
          <p:nvPr>
            <p:ph type="body" idx="1"/>
          </p:nvPr>
        </p:nvSpPr>
        <p:spPr>
          <a:xfrm>
            <a:off x="508000" y="1168400"/>
            <a:ext cx="5829300" cy="838200"/>
          </a:xfrm>
          <a:prstGeom prst="rect">
            <a:avLst/>
          </a:prstGeom>
        </p:spPr>
        <p:txBody>
          <a:bodyPr anchor="t"/>
          <a:lstStyle>
            <a:lvl1pPr marL="0" indent="0">
              <a:lnSpc>
                <a:spcPct val="120000"/>
              </a:lnSpc>
              <a:spcBef>
                <a:spcPts val="0"/>
              </a:spcBef>
              <a:buSzTx/>
              <a:buNone/>
              <a:defRPr sz="2400"/>
            </a:lvl1pPr>
            <a:lvl2pPr marL="0" indent="228600">
              <a:lnSpc>
                <a:spcPct val="120000"/>
              </a:lnSpc>
              <a:spcBef>
                <a:spcPts val="0"/>
              </a:spcBef>
              <a:buSzTx/>
              <a:buNone/>
              <a:defRPr sz="2400"/>
            </a:lvl2pPr>
            <a:lvl3pPr marL="0" indent="457200">
              <a:lnSpc>
                <a:spcPct val="120000"/>
              </a:lnSpc>
              <a:spcBef>
                <a:spcPts val="0"/>
              </a:spcBef>
              <a:buSzTx/>
              <a:buNone/>
              <a:defRPr sz="2400"/>
            </a:lvl3pPr>
            <a:lvl4pPr marL="0" indent="685800">
              <a:lnSpc>
                <a:spcPct val="120000"/>
              </a:lnSpc>
              <a:spcBef>
                <a:spcPts val="0"/>
              </a:spcBef>
              <a:buSzTx/>
              <a:buNone/>
              <a:defRPr sz="2400"/>
            </a:lvl4pPr>
            <a:lvl5pPr marL="0" indent="914400">
              <a:lnSpc>
                <a:spcPct val="120000"/>
              </a:lnSpc>
              <a:spcBef>
                <a:spcPts val="0"/>
              </a:spcBef>
              <a:buSzTx/>
              <a:buNone/>
              <a:defRPr sz="2400"/>
            </a:lvl5pPr>
          </a:lstStyle>
          <a:p>
            <a:pPr lvl="0">
              <a:defRPr sz="1800">
                <a:solidFill>
                  <a:srgbClr val="000000"/>
                </a:solidFill>
              </a:defRPr>
            </a:pPr>
            <a:r>
              <a:rPr sz="2400">
                <a:solidFill>
                  <a:srgbClr val="606060"/>
                </a:solidFill>
              </a:rPr>
              <a:t>Textebene 1</a:t>
            </a:r>
            <a:endParaRPr sz="2400">
              <a:solidFill>
                <a:srgbClr val="606060"/>
              </a:solidFill>
            </a:endParaRPr>
          </a:p>
          <a:p>
            <a:pPr lvl="1">
              <a:defRPr sz="1800">
                <a:solidFill>
                  <a:srgbClr val="000000"/>
                </a:solidFill>
              </a:defRPr>
            </a:pPr>
            <a:r>
              <a:rPr sz="2400">
                <a:solidFill>
                  <a:srgbClr val="606060"/>
                </a:solidFill>
              </a:rPr>
              <a:t>Textebene 2</a:t>
            </a:r>
            <a:endParaRPr sz="2400">
              <a:solidFill>
                <a:srgbClr val="606060"/>
              </a:solidFill>
            </a:endParaRPr>
          </a:p>
          <a:p>
            <a:pPr lvl="2">
              <a:defRPr sz="1800">
                <a:solidFill>
                  <a:srgbClr val="000000"/>
                </a:solidFill>
              </a:defRPr>
            </a:pPr>
            <a:r>
              <a:rPr sz="2400">
                <a:solidFill>
                  <a:srgbClr val="606060"/>
                </a:solidFill>
              </a:rPr>
              <a:t>Textebene 3</a:t>
            </a:r>
            <a:endParaRPr sz="2400">
              <a:solidFill>
                <a:srgbClr val="606060"/>
              </a:solidFill>
            </a:endParaRPr>
          </a:p>
          <a:p>
            <a:pPr lvl="3">
              <a:defRPr sz="1800">
                <a:solidFill>
                  <a:srgbClr val="000000"/>
                </a:solidFill>
              </a:defRPr>
            </a:pPr>
            <a:r>
              <a:rPr sz="2400">
                <a:solidFill>
                  <a:srgbClr val="606060"/>
                </a:solidFill>
              </a:rPr>
              <a:t>Textebene 4</a:t>
            </a:r>
            <a:endParaRPr sz="2400">
              <a:solidFill>
                <a:srgbClr val="606060"/>
              </a:solidFill>
            </a:endParaRPr>
          </a:p>
          <a:p>
            <a:pPr lvl="4">
              <a:defRPr sz="1800">
                <a:solidFill>
                  <a:srgbClr val="000000"/>
                </a:solidFill>
              </a:defRPr>
            </a:pPr>
            <a:r>
              <a:rPr sz="2400">
                <a:solidFill>
                  <a:srgbClr val="606060"/>
                </a:solidFill>
              </a:rPr>
              <a:t>Textebene 5</a:t>
            </a:r>
          </a:p>
        </p:txBody>
      </p:sp>
      <p:pic>
        <p:nvPicPr>
          <p:cNvPr id="33" name="pasted-image.pdf"/>
          <p:cNvPicPr/>
          <p:nvPr/>
        </p:nvPicPr>
        <p:blipFill>
          <a:blip r:embed="rId2">
            <a:extLst/>
          </a:blip>
          <a:stretch>
            <a:fillRect/>
          </a:stretch>
        </p:blipFill>
        <p:spPr>
          <a:xfrm>
            <a:off x="10526999" y="391531"/>
            <a:ext cx="1896116" cy="689497"/>
          </a:xfrm>
          <a:prstGeom prst="rect">
            <a:avLst/>
          </a:prstGeom>
          <a:ln w="12700">
            <a:miter lim="400000"/>
          </a:ln>
        </p:spPr>
      </p:pic>
      <p:sp>
        <p:nvSpPr>
          <p:cNvPr id="34" name="Shape 34"/>
          <p:cNvSpPr/>
          <p:nvPr/>
        </p:nvSpPr>
        <p:spPr>
          <a:xfrm>
            <a:off x="1045972" y="515965"/>
            <a:ext cx="9305738" cy="77929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solidFill>
                  <a:srgbClr val="5B5854"/>
                </a:solidFill>
                <a:latin typeface="Helvetica Neue Medium"/>
                <a:ea typeface="Helvetica Neue Medium"/>
                <a:cs typeface="Helvetica Neue Medium"/>
                <a:sym typeface="Helvetica Neue Medium"/>
              </a:defRPr>
            </a:lvl1pPr>
          </a:lstStyle>
          <a:p>
            <a:pPr lvl="0">
              <a:defRPr sz="1800">
                <a:solidFill>
                  <a:srgbClr val="000000"/>
                </a:solidFill>
              </a:defRPr>
            </a:pPr>
            <a:r>
              <a:rPr sz="2200">
                <a:solidFill>
                  <a:srgbClr val="5B5854"/>
                </a:solidFill>
              </a:rPr>
              <a:t>Landesakademie für Fortbildung und Personalentwicklung an Schulen</a:t>
            </a:r>
            <a:endParaRPr sz="2200">
              <a:solidFill>
                <a:srgbClr val="5B5854"/>
              </a:solidFill>
            </a:endParaRP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Titel - Oben">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36" name="Shape 36"/>
          <p:cNvSpPr/>
          <p:nvPr/>
        </p:nvSpPr>
        <p:spPr>
          <a:xfrm>
            <a:off x="508000" y="2578100"/>
            <a:ext cx="11997292"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37" name="Shape 37"/>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38" name="Shape 38"/>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39" name="Shape 39"/>
          <p:cNvSpPr/>
          <p:nvPr>
            <p:ph type="title"/>
          </p:nvPr>
        </p:nvSpPr>
        <p:spPr>
          <a:prstGeom prst="rect">
            <a:avLst/>
          </a:prstGeom>
        </p:spPr>
        <p:txBody>
          <a:bodyPr/>
          <a:lstStyle/>
          <a:p>
            <a:pPr lvl="0">
              <a:defRPr cap="none" sz="1800">
                <a:solidFill>
                  <a:srgbClr val="000000"/>
                </a:solidFill>
              </a:defRPr>
            </a:pPr>
            <a:r>
              <a:rPr cap="all" sz="6400">
                <a:solidFill>
                  <a:srgbClr val="606060"/>
                </a:solidFill>
              </a:rPr>
              <a:t>Titeltext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el &amp; Aufzählung">
    <p:spTree>
      <p:nvGrpSpPr>
        <p:cNvPr id="1" name=""/>
        <p:cNvGrpSpPr/>
        <p:nvPr/>
      </p:nvGrpSpPr>
      <p:grpSpPr>
        <a:xfrm>
          <a:off x="0" y="0"/>
          <a:ext cx="0" cy="0"/>
          <a:chOff x="0" y="0"/>
          <a:chExt cx="0" cy="0"/>
        </a:xfrm>
      </p:grpSpPr>
      <p:sp>
        <p:nvSpPr>
          <p:cNvPr id="41" name="Shape 41"/>
          <p:cNvSpPr/>
          <p:nvPr>
            <p:ph type="title"/>
          </p:nvPr>
        </p:nvSpPr>
        <p:spPr>
          <a:prstGeom prst="rect">
            <a:avLst/>
          </a:prstGeom>
        </p:spPr>
        <p:txBody>
          <a:bodyPr/>
          <a:lstStyle/>
          <a:p>
            <a:pPr lvl="0">
              <a:defRPr cap="none" sz="1800">
                <a:solidFill>
                  <a:srgbClr val="000000"/>
                </a:solidFill>
              </a:defRPr>
            </a:pPr>
            <a:r>
              <a:rPr cap="all" sz="6400">
                <a:solidFill>
                  <a:srgbClr val="606060"/>
                </a:solidFill>
              </a:rPr>
              <a:t>Titeltext</a:t>
            </a:r>
          </a:p>
        </p:txBody>
      </p:sp>
      <p:sp>
        <p:nvSpPr>
          <p:cNvPr id="42" name="Shape 42"/>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400">
                <a:solidFill>
                  <a:srgbClr val="606060"/>
                </a:solidFill>
              </a:rPr>
              <a:t>Textebene 1</a:t>
            </a:r>
            <a:endParaRPr sz="3400">
              <a:solidFill>
                <a:srgbClr val="606060"/>
              </a:solidFill>
            </a:endParaRPr>
          </a:p>
          <a:p>
            <a:pPr lvl="1">
              <a:defRPr sz="1800">
                <a:solidFill>
                  <a:srgbClr val="000000"/>
                </a:solidFill>
              </a:defRPr>
            </a:pPr>
            <a:r>
              <a:rPr sz="3400">
                <a:solidFill>
                  <a:srgbClr val="606060"/>
                </a:solidFill>
              </a:rPr>
              <a:t>Textebene 2</a:t>
            </a:r>
            <a:endParaRPr sz="3400">
              <a:solidFill>
                <a:srgbClr val="606060"/>
              </a:solidFill>
            </a:endParaRPr>
          </a:p>
          <a:p>
            <a:pPr lvl="2">
              <a:defRPr sz="1800">
                <a:solidFill>
                  <a:srgbClr val="000000"/>
                </a:solidFill>
              </a:defRPr>
            </a:pPr>
            <a:r>
              <a:rPr sz="3400">
                <a:solidFill>
                  <a:srgbClr val="606060"/>
                </a:solidFill>
              </a:rPr>
              <a:t>Textebene 3</a:t>
            </a:r>
            <a:endParaRPr sz="3400">
              <a:solidFill>
                <a:srgbClr val="606060"/>
              </a:solidFill>
            </a:endParaRPr>
          </a:p>
          <a:p>
            <a:pPr lvl="3">
              <a:defRPr sz="1800">
                <a:solidFill>
                  <a:srgbClr val="000000"/>
                </a:solidFill>
              </a:defRPr>
            </a:pPr>
            <a:r>
              <a:rPr sz="3400">
                <a:solidFill>
                  <a:srgbClr val="606060"/>
                </a:solidFill>
              </a:rPr>
              <a:t>Textebene 4</a:t>
            </a:r>
            <a:endParaRPr sz="3400">
              <a:solidFill>
                <a:srgbClr val="606060"/>
              </a:solidFill>
            </a:endParaRPr>
          </a:p>
          <a:p>
            <a:pPr lvl="4">
              <a:defRPr sz="1800">
                <a:solidFill>
                  <a:srgbClr val="000000"/>
                </a:solidFill>
              </a:defRPr>
            </a:pPr>
            <a:r>
              <a:rPr sz="3400">
                <a:solidFill>
                  <a:srgbClr val="606060"/>
                </a:solidFill>
              </a:rPr>
              <a:t>Textebene 5</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Titel, Aufzählung &amp; Foto">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44" name="Shape 44"/>
          <p:cNvSpPr/>
          <p:nvPr/>
        </p:nvSpPr>
        <p:spPr>
          <a:xfrm>
            <a:off x="508000" y="25781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45" name="Shape 45"/>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46" name="Shape 46"/>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47" name="Shape 47"/>
          <p:cNvSpPr/>
          <p:nvPr>
            <p:ph type="title"/>
          </p:nvPr>
        </p:nvSpPr>
        <p:spPr>
          <a:prstGeom prst="rect">
            <a:avLst/>
          </a:prstGeom>
        </p:spPr>
        <p:txBody>
          <a:bodyPr/>
          <a:lstStyle/>
          <a:p>
            <a:pPr lvl="0">
              <a:defRPr cap="none" sz="1800">
                <a:solidFill>
                  <a:srgbClr val="000000"/>
                </a:solidFill>
              </a:defRPr>
            </a:pPr>
            <a:r>
              <a:rPr cap="all" sz="6400">
                <a:solidFill>
                  <a:srgbClr val="606060"/>
                </a:solidFill>
              </a:rPr>
              <a:t>Titeltext</a:t>
            </a:r>
          </a:p>
        </p:txBody>
      </p:sp>
      <p:sp>
        <p:nvSpPr>
          <p:cNvPr id="48" name="Shape 48"/>
          <p:cNvSpPr/>
          <p:nvPr>
            <p:ph type="body" idx="1"/>
          </p:nvPr>
        </p:nvSpPr>
        <p:spPr>
          <a:xfrm>
            <a:off x="6781800" y="2971800"/>
            <a:ext cx="5727700" cy="5524500"/>
          </a:xfrm>
          <a:prstGeom prst="rect">
            <a:avLst/>
          </a:prstGeom>
        </p:spPr>
        <p:txBody>
          <a:bodyPr/>
          <a:lstStyle>
            <a:lvl1pPr marL="368300" indent="-368300">
              <a:spcBef>
                <a:spcPts val="3200"/>
              </a:spcBef>
              <a:buSzPct val="30000"/>
              <a:buFont typeface="Zapf Dingbats"/>
              <a:buBlip>
                <a:blip r:embed="rId3"/>
              </a:buBlip>
              <a:defRPr sz="3000"/>
            </a:lvl1pPr>
            <a:lvl2pPr marL="736600" indent="-368300">
              <a:spcBef>
                <a:spcPts val="3200"/>
              </a:spcBef>
              <a:buSzPct val="30000"/>
              <a:buFont typeface="Zapf Dingbats"/>
              <a:buBlip>
                <a:blip r:embed="rId3"/>
              </a:buBlip>
              <a:defRPr sz="3000"/>
            </a:lvl2pPr>
            <a:lvl3pPr marL="1104900" indent="-368300">
              <a:spcBef>
                <a:spcPts val="3200"/>
              </a:spcBef>
              <a:buSzPct val="30000"/>
              <a:buFont typeface="Zapf Dingbats"/>
              <a:buBlip>
                <a:blip r:embed="rId3"/>
              </a:buBlip>
              <a:defRPr sz="3000"/>
            </a:lvl3pPr>
            <a:lvl4pPr marL="1473200" indent="-368300">
              <a:spcBef>
                <a:spcPts val="3200"/>
              </a:spcBef>
              <a:buSzPct val="30000"/>
              <a:buFont typeface="Zapf Dingbats"/>
              <a:buBlip>
                <a:blip r:embed="rId3"/>
              </a:buBlip>
              <a:defRPr sz="3000"/>
            </a:lvl4pPr>
            <a:lvl5pPr marL="1841500" indent="-368300">
              <a:spcBef>
                <a:spcPts val="3200"/>
              </a:spcBef>
              <a:buSzPct val="30000"/>
              <a:buFont typeface="Zapf Dingbats"/>
              <a:buBlip>
                <a:blip r:embed="rId3"/>
              </a:buBlip>
              <a:defRPr sz="3000"/>
            </a:lvl5pPr>
          </a:lstStyle>
          <a:p>
            <a:pPr lvl="0">
              <a:defRPr sz="1800">
                <a:solidFill>
                  <a:srgbClr val="000000"/>
                </a:solidFill>
              </a:defRPr>
            </a:pPr>
            <a:r>
              <a:rPr sz="3000">
                <a:solidFill>
                  <a:srgbClr val="606060"/>
                </a:solidFill>
              </a:rPr>
              <a:t>Textebene 1</a:t>
            </a:r>
            <a:endParaRPr sz="3000">
              <a:solidFill>
                <a:srgbClr val="606060"/>
              </a:solidFill>
            </a:endParaRPr>
          </a:p>
          <a:p>
            <a:pPr lvl="1">
              <a:defRPr sz="1800">
                <a:solidFill>
                  <a:srgbClr val="000000"/>
                </a:solidFill>
              </a:defRPr>
            </a:pPr>
            <a:r>
              <a:rPr sz="3000">
                <a:solidFill>
                  <a:srgbClr val="606060"/>
                </a:solidFill>
              </a:rPr>
              <a:t>Textebene 2</a:t>
            </a:r>
            <a:endParaRPr sz="3000">
              <a:solidFill>
                <a:srgbClr val="606060"/>
              </a:solidFill>
            </a:endParaRPr>
          </a:p>
          <a:p>
            <a:pPr lvl="2">
              <a:defRPr sz="1800">
                <a:solidFill>
                  <a:srgbClr val="000000"/>
                </a:solidFill>
              </a:defRPr>
            </a:pPr>
            <a:r>
              <a:rPr sz="3000">
                <a:solidFill>
                  <a:srgbClr val="606060"/>
                </a:solidFill>
              </a:rPr>
              <a:t>Textebene 3</a:t>
            </a:r>
            <a:endParaRPr sz="3000">
              <a:solidFill>
                <a:srgbClr val="606060"/>
              </a:solidFill>
            </a:endParaRPr>
          </a:p>
          <a:p>
            <a:pPr lvl="3">
              <a:defRPr sz="1800">
                <a:solidFill>
                  <a:srgbClr val="000000"/>
                </a:solidFill>
              </a:defRPr>
            </a:pPr>
            <a:r>
              <a:rPr sz="3000">
                <a:solidFill>
                  <a:srgbClr val="606060"/>
                </a:solidFill>
              </a:rPr>
              <a:t>Textebene 4</a:t>
            </a:r>
            <a:endParaRPr sz="3000">
              <a:solidFill>
                <a:srgbClr val="606060"/>
              </a:solidFill>
            </a:endParaRPr>
          </a:p>
          <a:p>
            <a:pPr lvl="4">
              <a:defRPr sz="1800">
                <a:solidFill>
                  <a:srgbClr val="000000"/>
                </a:solidFill>
              </a:defRPr>
            </a:pPr>
            <a:r>
              <a:rPr sz="3000">
                <a:solidFill>
                  <a:srgbClr val="606060"/>
                </a:solidFill>
              </a:rPr>
              <a:t>Textebene 5</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Punkte">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50" name="Shape 50"/>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51" name="Shape 51"/>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52" name="Shape 52"/>
          <p:cNvSpPr/>
          <p:nvPr>
            <p:ph type="body" idx="1"/>
          </p:nvPr>
        </p:nvSpPr>
        <p:spPr>
          <a:xfrm>
            <a:off x="508000" y="977900"/>
            <a:ext cx="11988800" cy="77851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defRPr>
            </a:pPr>
            <a:r>
              <a:rPr sz="3400">
                <a:solidFill>
                  <a:srgbClr val="606060"/>
                </a:solidFill>
              </a:rPr>
              <a:t>Textebene 1</a:t>
            </a:r>
            <a:endParaRPr sz="3400">
              <a:solidFill>
                <a:srgbClr val="606060"/>
              </a:solidFill>
            </a:endParaRPr>
          </a:p>
          <a:p>
            <a:pPr lvl="1">
              <a:defRPr sz="1800">
                <a:solidFill>
                  <a:srgbClr val="000000"/>
                </a:solidFill>
              </a:defRPr>
            </a:pPr>
            <a:r>
              <a:rPr sz="3400">
                <a:solidFill>
                  <a:srgbClr val="606060"/>
                </a:solidFill>
              </a:rPr>
              <a:t>Textebene 2</a:t>
            </a:r>
            <a:endParaRPr sz="3400">
              <a:solidFill>
                <a:srgbClr val="606060"/>
              </a:solidFill>
            </a:endParaRPr>
          </a:p>
          <a:p>
            <a:pPr lvl="2">
              <a:defRPr sz="1800">
                <a:solidFill>
                  <a:srgbClr val="000000"/>
                </a:solidFill>
              </a:defRPr>
            </a:pPr>
            <a:r>
              <a:rPr sz="3400">
                <a:solidFill>
                  <a:srgbClr val="606060"/>
                </a:solidFill>
              </a:rPr>
              <a:t>Textebene 3</a:t>
            </a:r>
            <a:endParaRPr sz="3400">
              <a:solidFill>
                <a:srgbClr val="606060"/>
              </a:solidFill>
            </a:endParaRPr>
          </a:p>
          <a:p>
            <a:pPr lvl="3">
              <a:defRPr sz="1800">
                <a:solidFill>
                  <a:srgbClr val="000000"/>
                </a:solidFill>
              </a:defRPr>
            </a:pPr>
            <a:r>
              <a:rPr sz="3400">
                <a:solidFill>
                  <a:srgbClr val="606060"/>
                </a:solidFill>
              </a:rPr>
              <a:t>Textebene 4</a:t>
            </a:r>
            <a:endParaRPr sz="3400">
              <a:solidFill>
                <a:srgbClr val="606060"/>
              </a:solidFill>
            </a:endParaRPr>
          </a:p>
          <a:p>
            <a:pPr lvl="4">
              <a:defRPr sz="1800">
                <a:solidFill>
                  <a:srgbClr val="000000"/>
                </a:solidFill>
              </a:defRPr>
            </a:pPr>
            <a:r>
              <a:rPr sz="3400">
                <a:solidFill>
                  <a:srgbClr val="606060"/>
                </a:solidFill>
              </a:rPr>
              <a:t>Textebene 5</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Foto - 3 Stück">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54" name="Shape 54"/>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55" name="Shape 55"/>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8C685"/>
        </a:solidFill>
      </p:bgPr>
    </p:bg>
    <p:spTree>
      <p:nvGrpSpPr>
        <p:cNvPr id="1" name=""/>
        <p:cNvGrpSpPr/>
        <p:nvPr/>
      </p:nvGrpSpPr>
      <p:grpSpPr>
        <a:xfrm>
          <a:off x="0" y="0"/>
          <a:ext cx="0" cy="0"/>
          <a:chOff x="0" y="0"/>
          <a:chExt cx="0" cy="0"/>
        </a:xfrm>
      </p:grpSpPr>
      <p:sp>
        <p:nvSpPr>
          <p:cNvPr id="2" name="Shape 2"/>
          <p:cNvSpPr/>
          <p:nvPr/>
        </p:nvSpPr>
        <p:spPr>
          <a:xfrm>
            <a:off x="508000" y="25781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3" name="Shape 3"/>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4" name="Shape 4"/>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5" name="Shape 5"/>
          <p:cNvSpPr/>
          <p:nvPr>
            <p:ph type="title"/>
          </p:nvPr>
        </p:nvSpPr>
        <p:spPr>
          <a:xfrm>
            <a:off x="508000" y="596900"/>
            <a:ext cx="11988800" cy="190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cap="none" sz="1800">
                <a:solidFill>
                  <a:srgbClr val="000000"/>
                </a:solidFill>
              </a:defRPr>
            </a:pPr>
            <a:r>
              <a:rPr cap="all" sz="6400">
                <a:solidFill>
                  <a:srgbClr val="606060"/>
                </a:solidFill>
              </a:rPr>
              <a:t>Titeltext</a:t>
            </a:r>
          </a:p>
        </p:txBody>
      </p:sp>
      <p:sp>
        <p:nvSpPr>
          <p:cNvPr id="6" name="Shape 6"/>
          <p:cNvSpPr/>
          <p:nvPr>
            <p:ph type="body" idx="1"/>
          </p:nvPr>
        </p:nvSpPr>
        <p:spPr>
          <a:xfrm>
            <a:off x="508000" y="3035300"/>
            <a:ext cx="11988800" cy="5727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400">
                <a:solidFill>
                  <a:srgbClr val="606060"/>
                </a:solidFill>
              </a:rPr>
              <a:t>Textebene 1</a:t>
            </a:r>
            <a:endParaRPr sz="3400">
              <a:solidFill>
                <a:srgbClr val="606060"/>
              </a:solidFill>
            </a:endParaRPr>
          </a:p>
          <a:p>
            <a:pPr lvl="1">
              <a:defRPr sz="1800">
                <a:solidFill>
                  <a:srgbClr val="000000"/>
                </a:solidFill>
              </a:defRPr>
            </a:pPr>
            <a:r>
              <a:rPr sz="3400">
                <a:solidFill>
                  <a:srgbClr val="606060"/>
                </a:solidFill>
              </a:rPr>
              <a:t>Textebene 2</a:t>
            </a:r>
            <a:endParaRPr sz="3400">
              <a:solidFill>
                <a:srgbClr val="606060"/>
              </a:solidFill>
            </a:endParaRPr>
          </a:p>
          <a:p>
            <a:pPr lvl="2">
              <a:defRPr sz="1800">
                <a:solidFill>
                  <a:srgbClr val="000000"/>
                </a:solidFill>
              </a:defRPr>
            </a:pPr>
            <a:r>
              <a:rPr sz="3400">
                <a:solidFill>
                  <a:srgbClr val="606060"/>
                </a:solidFill>
              </a:rPr>
              <a:t>Textebene 3</a:t>
            </a:r>
            <a:endParaRPr sz="3400">
              <a:solidFill>
                <a:srgbClr val="606060"/>
              </a:solidFill>
            </a:endParaRPr>
          </a:p>
          <a:p>
            <a:pPr lvl="3">
              <a:defRPr sz="1800">
                <a:solidFill>
                  <a:srgbClr val="000000"/>
                </a:solidFill>
              </a:defRPr>
            </a:pPr>
            <a:r>
              <a:rPr sz="3400">
                <a:solidFill>
                  <a:srgbClr val="606060"/>
                </a:solidFill>
              </a:rPr>
              <a:t>Textebene 4</a:t>
            </a:r>
            <a:endParaRPr sz="3400">
              <a:solidFill>
                <a:srgbClr val="606060"/>
              </a:solidFill>
            </a:endParaRPr>
          </a:p>
          <a:p>
            <a:pPr lvl="4">
              <a:defRPr sz="1800">
                <a:solidFill>
                  <a:srgbClr val="000000"/>
                </a:solidFill>
              </a:defRPr>
            </a:pPr>
            <a:r>
              <a:rPr sz="3400">
                <a:solidFill>
                  <a:srgbClr val="606060"/>
                </a:solidFill>
              </a:rPr>
              <a:t>Textebene 5</a:t>
            </a:r>
          </a:p>
        </p:txBody>
      </p:sp>
      <p:pic>
        <p:nvPicPr>
          <p:cNvPr id="7" name="pasted-image.pdf"/>
          <p:cNvPicPr/>
          <p:nvPr/>
        </p:nvPicPr>
        <p:blipFill>
          <a:blip r:embed="rId3">
            <a:extLst/>
          </a:blip>
          <a:stretch>
            <a:fillRect/>
          </a:stretch>
        </p:blipFill>
        <p:spPr>
          <a:xfrm>
            <a:off x="10526999" y="391531"/>
            <a:ext cx="1896116" cy="689497"/>
          </a:xfrm>
          <a:prstGeom prst="rect">
            <a:avLst/>
          </a:prstGeom>
          <a:ln w="12700">
            <a:miter lim="400000"/>
          </a:ln>
        </p:spPr>
      </p:pic>
      <p:sp>
        <p:nvSpPr>
          <p:cNvPr id="8" name="Shape 8"/>
          <p:cNvSpPr/>
          <p:nvPr/>
        </p:nvSpPr>
        <p:spPr>
          <a:xfrm>
            <a:off x="1045972" y="515965"/>
            <a:ext cx="9305738" cy="77929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solidFill>
                  <a:srgbClr val="5B5854"/>
                </a:solidFill>
                <a:latin typeface="Helvetica Neue Medium"/>
                <a:ea typeface="Helvetica Neue Medium"/>
                <a:cs typeface="Helvetica Neue Medium"/>
                <a:sym typeface="Helvetica Neue Medium"/>
              </a:defRPr>
            </a:lvl1pPr>
          </a:lstStyle>
          <a:p>
            <a:pPr lvl="0">
              <a:defRPr sz="1800">
                <a:solidFill>
                  <a:srgbClr val="000000"/>
                </a:solidFill>
              </a:defRPr>
            </a:pPr>
            <a:r>
              <a:rPr sz="2200">
                <a:solidFill>
                  <a:srgbClr val="5B5854"/>
                </a:solidFill>
              </a:rPr>
              <a:t>Landesakademie für Fortbildung und Personalentwicklung an Schulen</a:t>
            </a:r>
            <a:endParaRPr sz="2200">
              <a:solidFill>
                <a:srgbClr val="5B5854"/>
              </a:solidFill>
            </a:endParaRPr>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spd="med" advClick="1"/>
  <p:txStyles>
    <p:titleStyle>
      <a:lvl1pPr defTabSz="584200">
        <a:lnSpc>
          <a:spcPct val="90000"/>
        </a:lnSpc>
        <a:defRPr cap="all" sz="6400">
          <a:solidFill>
            <a:srgbClr val="606060"/>
          </a:solidFill>
          <a:latin typeface="+mn-lt"/>
          <a:ea typeface="+mn-ea"/>
          <a:cs typeface="+mn-cs"/>
          <a:sym typeface="Gill Sans Light"/>
        </a:defRPr>
      </a:lvl1pPr>
      <a:lvl2pPr indent="228600" defTabSz="584200">
        <a:lnSpc>
          <a:spcPct val="90000"/>
        </a:lnSpc>
        <a:defRPr cap="all" sz="6400">
          <a:solidFill>
            <a:srgbClr val="606060"/>
          </a:solidFill>
          <a:latin typeface="+mn-lt"/>
          <a:ea typeface="+mn-ea"/>
          <a:cs typeface="+mn-cs"/>
          <a:sym typeface="Gill Sans Light"/>
        </a:defRPr>
      </a:lvl2pPr>
      <a:lvl3pPr indent="457200" defTabSz="584200">
        <a:lnSpc>
          <a:spcPct val="90000"/>
        </a:lnSpc>
        <a:defRPr cap="all" sz="6400">
          <a:solidFill>
            <a:srgbClr val="606060"/>
          </a:solidFill>
          <a:latin typeface="+mn-lt"/>
          <a:ea typeface="+mn-ea"/>
          <a:cs typeface="+mn-cs"/>
          <a:sym typeface="Gill Sans Light"/>
        </a:defRPr>
      </a:lvl3pPr>
      <a:lvl4pPr indent="685800" defTabSz="584200">
        <a:lnSpc>
          <a:spcPct val="90000"/>
        </a:lnSpc>
        <a:defRPr cap="all" sz="6400">
          <a:solidFill>
            <a:srgbClr val="606060"/>
          </a:solidFill>
          <a:latin typeface="+mn-lt"/>
          <a:ea typeface="+mn-ea"/>
          <a:cs typeface="+mn-cs"/>
          <a:sym typeface="Gill Sans Light"/>
        </a:defRPr>
      </a:lvl4pPr>
      <a:lvl5pPr indent="914400" defTabSz="584200">
        <a:lnSpc>
          <a:spcPct val="90000"/>
        </a:lnSpc>
        <a:defRPr cap="all" sz="6400">
          <a:solidFill>
            <a:srgbClr val="606060"/>
          </a:solidFill>
          <a:latin typeface="+mn-lt"/>
          <a:ea typeface="+mn-ea"/>
          <a:cs typeface="+mn-cs"/>
          <a:sym typeface="Gill Sans Light"/>
        </a:defRPr>
      </a:lvl5pPr>
      <a:lvl6pPr indent="1143000" defTabSz="584200">
        <a:lnSpc>
          <a:spcPct val="90000"/>
        </a:lnSpc>
        <a:defRPr cap="all" sz="6400">
          <a:solidFill>
            <a:srgbClr val="606060"/>
          </a:solidFill>
          <a:latin typeface="+mn-lt"/>
          <a:ea typeface="+mn-ea"/>
          <a:cs typeface="+mn-cs"/>
          <a:sym typeface="Gill Sans Light"/>
        </a:defRPr>
      </a:lvl6pPr>
      <a:lvl7pPr indent="1371600" defTabSz="584200">
        <a:lnSpc>
          <a:spcPct val="90000"/>
        </a:lnSpc>
        <a:defRPr cap="all" sz="6400">
          <a:solidFill>
            <a:srgbClr val="606060"/>
          </a:solidFill>
          <a:latin typeface="+mn-lt"/>
          <a:ea typeface="+mn-ea"/>
          <a:cs typeface="+mn-cs"/>
          <a:sym typeface="Gill Sans Light"/>
        </a:defRPr>
      </a:lvl7pPr>
      <a:lvl8pPr indent="1600200" defTabSz="584200">
        <a:lnSpc>
          <a:spcPct val="90000"/>
        </a:lnSpc>
        <a:defRPr cap="all" sz="6400">
          <a:solidFill>
            <a:srgbClr val="606060"/>
          </a:solidFill>
          <a:latin typeface="+mn-lt"/>
          <a:ea typeface="+mn-ea"/>
          <a:cs typeface="+mn-cs"/>
          <a:sym typeface="Gill Sans Light"/>
        </a:defRPr>
      </a:lvl8pPr>
      <a:lvl9pPr indent="1828800" defTabSz="584200">
        <a:lnSpc>
          <a:spcPct val="90000"/>
        </a:lnSpc>
        <a:defRPr cap="all" sz="6400">
          <a:solidFill>
            <a:srgbClr val="606060"/>
          </a:solidFill>
          <a:latin typeface="+mn-lt"/>
          <a:ea typeface="+mn-ea"/>
          <a:cs typeface="+mn-cs"/>
          <a:sym typeface="Gill Sans Light"/>
        </a:defRPr>
      </a:lvl9pPr>
    </p:titleStyle>
    <p:bodyStyle>
      <a:lvl1pPr marL="419100" indent="-419100" defTabSz="584200">
        <a:spcBef>
          <a:spcPts val="4200"/>
        </a:spcBef>
        <a:buSzPct val="30000"/>
        <a:buBlip>
          <a:blip r:embed="rId2"/>
        </a:buBlip>
        <a:defRPr sz="3400">
          <a:solidFill>
            <a:srgbClr val="606060"/>
          </a:solidFill>
          <a:latin typeface="Gill Sans"/>
          <a:ea typeface="Gill Sans"/>
          <a:cs typeface="Gill Sans"/>
          <a:sym typeface="Gill Sans"/>
        </a:defRPr>
      </a:lvl1pPr>
      <a:lvl2pPr marL="838200" indent="-419100" defTabSz="584200">
        <a:spcBef>
          <a:spcPts val="4200"/>
        </a:spcBef>
        <a:buSzPct val="30000"/>
        <a:buBlip>
          <a:blip r:embed="rId2"/>
        </a:buBlip>
        <a:defRPr sz="3400">
          <a:solidFill>
            <a:srgbClr val="606060"/>
          </a:solidFill>
          <a:latin typeface="Gill Sans"/>
          <a:ea typeface="Gill Sans"/>
          <a:cs typeface="Gill Sans"/>
          <a:sym typeface="Gill Sans"/>
        </a:defRPr>
      </a:lvl2pPr>
      <a:lvl3pPr marL="1257300" indent="-419100" defTabSz="584200">
        <a:spcBef>
          <a:spcPts val="4200"/>
        </a:spcBef>
        <a:buSzPct val="30000"/>
        <a:buBlip>
          <a:blip r:embed="rId2"/>
        </a:buBlip>
        <a:defRPr sz="3400">
          <a:solidFill>
            <a:srgbClr val="606060"/>
          </a:solidFill>
          <a:latin typeface="Gill Sans"/>
          <a:ea typeface="Gill Sans"/>
          <a:cs typeface="Gill Sans"/>
          <a:sym typeface="Gill Sans"/>
        </a:defRPr>
      </a:lvl3pPr>
      <a:lvl4pPr marL="1676400" indent="-419100" defTabSz="584200">
        <a:spcBef>
          <a:spcPts val="4200"/>
        </a:spcBef>
        <a:buSzPct val="30000"/>
        <a:buBlip>
          <a:blip r:embed="rId2"/>
        </a:buBlip>
        <a:defRPr sz="3400">
          <a:solidFill>
            <a:srgbClr val="606060"/>
          </a:solidFill>
          <a:latin typeface="Gill Sans"/>
          <a:ea typeface="Gill Sans"/>
          <a:cs typeface="Gill Sans"/>
          <a:sym typeface="Gill Sans"/>
        </a:defRPr>
      </a:lvl4pPr>
      <a:lvl5pPr marL="2095500" indent="-419100" defTabSz="584200">
        <a:spcBef>
          <a:spcPts val="4200"/>
        </a:spcBef>
        <a:buSzPct val="30000"/>
        <a:buBlip>
          <a:blip r:embed="rId2"/>
        </a:buBlip>
        <a:defRPr sz="3400">
          <a:solidFill>
            <a:srgbClr val="606060"/>
          </a:solidFill>
          <a:latin typeface="Gill Sans"/>
          <a:ea typeface="Gill Sans"/>
          <a:cs typeface="Gill Sans"/>
          <a:sym typeface="Gill Sans"/>
        </a:defRPr>
      </a:lvl5pPr>
      <a:lvl6pPr marL="2514600" indent="-419100" defTabSz="584200">
        <a:spcBef>
          <a:spcPts val="4200"/>
        </a:spcBef>
        <a:buSzPct val="30000"/>
        <a:buBlip>
          <a:blip r:embed="rId2"/>
        </a:buBlip>
        <a:defRPr sz="3400">
          <a:solidFill>
            <a:srgbClr val="606060"/>
          </a:solidFill>
          <a:latin typeface="Gill Sans"/>
          <a:ea typeface="Gill Sans"/>
          <a:cs typeface="Gill Sans"/>
          <a:sym typeface="Gill Sans"/>
        </a:defRPr>
      </a:lvl6pPr>
      <a:lvl7pPr marL="2933700" indent="-419100" defTabSz="584200">
        <a:spcBef>
          <a:spcPts val="4200"/>
        </a:spcBef>
        <a:buSzPct val="30000"/>
        <a:buBlip>
          <a:blip r:embed="rId2"/>
        </a:buBlip>
        <a:defRPr sz="3400">
          <a:solidFill>
            <a:srgbClr val="606060"/>
          </a:solidFill>
          <a:latin typeface="Gill Sans"/>
          <a:ea typeface="Gill Sans"/>
          <a:cs typeface="Gill Sans"/>
          <a:sym typeface="Gill Sans"/>
        </a:defRPr>
      </a:lvl7pPr>
      <a:lvl8pPr marL="3352800" indent="-419100" defTabSz="584200">
        <a:spcBef>
          <a:spcPts val="4200"/>
        </a:spcBef>
        <a:buSzPct val="30000"/>
        <a:buBlip>
          <a:blip r:embed="rId2"/>
        </a:buBlip>
        <a:defRPr sz="3400">
          <a:solidFill>
            <a:srgbClr val="606060"/>
          </a:solidFill>
          <a:latin typeface="Gill Sans"/>
          <a:ea typeface="Gill Sans"/>
          <a:cs typeface="Gill Sans"/>
          <a:sym typeface="Gill Sans"/>
        </a:defRPr>
      </a:lvl8pPr>
      <a:lvl9pPr marL="3771900" indent="-419100" defTabSz="584200">
        <a:spcBef>
          <a:spcPts val="4200"/>
        </a:spcBef>
        <a:buSzPct val="30000"/>
        <a:buBlip>
          <a:blip r:embed="rId2"/>
        </a:buBlip>
        <a:defRPr sz="3400">
          <a:solidFill>
            <a:srgbClr val="606060"/>
          </a:solidFill>
          <a:latin typeface="Gill Sans"/>
          <a:ea typeface="Gill Sans"/>
          <a:cs typeface="Gill Sans"/>
          <a:sym typeface="Gill Sans"/>
        </a:defRPr>
      </a:lvl9pPr>
    </p:bodyStyle>
    <p:otherStyle>
      <a:lvl1pPr algn="ctr" defTabSz="584200">
        <a:defRPr>
          <a:solidFill>
            <a:schemeClr val="tx1"/>
          </a:solidFill>
          <a:latin typeface="+mn-lt"/>
          <a:ea typeface="+mn-ea"/>
          <a:cs typeface="+mn-cs"/>
          <a:sym typeface="Gill Sans"/>
        </a:defRPr>
      </a:lvl1pPr>
      <a:lvl2pPr indent="228600" algn="ctr" defTabSz="584200">
        <a:defRPr>
          <a:solidFill>
            <a:schemeClr val="tx1"/>
          </a:solidFill>
          <a:latin typeface="+mn-lt"/>
          <a:ea typeface="+mn-ea"/>
          <a:cs typeface="+mn-cs"/>
          <a:sym typeface="Gill Sans"/>
        </a:defRPr>
      </a:lvl2pPr>
      <a:lvl3pPr indent="457200" algn="ctr" defTabSz="584200">
        <a:defRPr>
          <a:solidFill>
            <a:schemeClr val="tx1"/>
          </a:solidFill>
          <a:latin typeface="+mn-lt"/>
          <a:ea typeface="+mn-ea"/>
          <a:cs typeface="+mn-cs"/>
          <a:sym typeface="Gill Sans"/>
        </a:defRPr>
      </a:lvl3pPr>
      <a:lvl4pPr indent="685800" algn="ctr" defTabSz="584200">
        <a:defRPr>
          <a:solidFill>
            <a:schemeClr val="tx1"/>
          </a:solidFill>
          <a:latin typeface="+mn-lt"/>
          <a:ea typeface="+mn-ea"/>
          <a:cs typeface="+mn-cs"/>
          <a:sym typeface="Gill Sans"/>
        </a:defRPr>
      </a:lvl4pPr>
      <a:lvl5pPr indent="914400" algn="ctr" defTabSz="584200">
        <a:defRPr>
          <a:solidFill>
            <a:schemeClr val="tx1"/>
          </a:solidFill>
          <a:latin typeface="+mn-lt"/>
          <a:ea typeface="+mn-ea"/>
          <a:cs typeface="+mn-cs"/>
          <a:sym typeface="Gill Sans"/>
        </a:defRPr>
      </a:lvl5pPr>
      <a:lvl6pPr indent="1143000" algn="ctr" defTabSz="584200">
        <a:defRPr>
          <a:solidFill>
            <a:schemeClr val="tx1"/>
          </a:solidFill>
          <a:latin typeface="+mn-lt"/>
          <a:ea typeface="+mn-ea"/>
          <a:cs typeface="+mn-cs"/>
          <a:sym typeface="Gill Sans"/>
        </a:defRPr>
      </a:lvl6pPr>
      <a:lvl7pPr indent="1371600" algn="ctr" defTabSz="584200">
        <a:defRPr>
          <a:solidFill>
            <a:schemeClr val="tx1"/>
          </a:solidFill>
          <a:latin typeface="+mn-lt"/>
          <a:ea typeface="+mn-ea"/>
          <a:cs typeface="+mn-cs"/>
          <a:sym typeface="Gill Sans"/>
        </a:defRPr>
      </a:lvl7pPr>
      <a:lvl8pPr indent="1600200" algn="ctr" defTabSz="584200">
        <a:defRPr>
          <a:solidFill>
            <a:schemeClr val="tx1"/>
          </a:solidFill>
          <a:latin typeface="+mn-lt"/>
          <a:ea typeface="+mn-ea"/>
          <a:cs typeface="+mn-cs"/>
          <a:sym typeface="Gill Sans"/>
        </a:defRPr>
      </a:lvl8pPr>
      <a:lvl9pPr indent="1828800" algn="ctr" defTabSz="584200">
        <a:defRPr>
          <a:solidFill>
            <a:schemeClr val="tx1"/>
          </a:solidFill>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jpeg"/><Relationship Id="rId6" Type="http://schemas.openxmlformats.org/officeDocument/2006/relationships/image" Target="../media/image6.png"/><Relationship Id="rId7" Type="http://schemas.openxmlformats.org/officeDocument/2006/relationships/image" Target="../media/image1.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hyperlink" Target="http://www.belkin.com/us/p/P-B2B054/" TargetMode="Externa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10.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hyperlink" Target="http://www.lfk.de" TargetMode="External"/><Relationship Id="rId5" Type="http://schemas.openxmlformats.org/officeDocument/2006/relationships/hyperlink" Target="http://www.lfm-nrw.de" TargetMode="External"/><Relationship Id="rId6" Type="http://schemas.openxmlformats.org/officeDocument/2006/relationships/image" Target="../media/image3.jpeg"/><Relationship Id="rId7" Type="http://schemas.openxmlformats.org/officeDocument/2006/relationships/image" Target="../media/image1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3.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ACCDC3"/>
        </a:solidFill>
      </p:bgPr>
    </p:bg>
    <p:spTree>
      <p:nvGrpSpPr>
        <p:cNvPr id="1" name=""/>
        <p:cNvGrpSpPr/>
        <p:nvPr/>
      </p:nvGrpSpPr>
      <p:grpSpPr>
        <a:xfrm>
          <a:off x="0" y="0"/>
          <a:ext cx="0" cy="0"/>
          <a:chOff x="0" y="0"/>
          <a:chExt cx="0" cy="0"/>
        </a:xfrm>
      </p:grpSpPr>
      <p:sp>
        <p:nvSpPr>
          <p:cNvPr id="68" name="Shape 68"/>
          <p:cNvSpPr/>
          <p:nvPr>
            <p:ph type="title"/>
          </p:nvPr>
        </p:nvSpPr>
        <p:spPr>
          <a:prstGeom prst="rect">
            <a:avLst/>
          </a:prstGeom>
        </p:spPr>
        <p:txBody>
          <a:bodyPr/>
          <a:lstStyle/>
          <a:p>
            <a:pPr lvl="0">
              <a:defRPr cap="none" sz="1800">
                <a:solidFill>
                  <a:srgbClr val="000000"/>
                </a:solidFill>
              </a:defRPr>
            </a:pPr>
            <a:r>
              <a:rPr cap="all" sz="6400">
                <a:solidFill>
                  <a:srgbClr val="606060"/>
                </a:solidFill>
              </a:rPr>
              <a:t>Trickfilme mit dem Tablet</a:t>
            </a:r>
          </a:p>
        </p:txBody>
      </p:sp>
      <p:sp>
        <p:nvSpPr>
          <p:cNvPr id="69" name="Shape 69"/>
          <p:cNvSpPr/>
          <p:nvPr>
            <p:ph type="body" idx="1"/>
          </p:nvPr>
        </p:nvSpPr>
        <p:spPr>
          <a:prstGeom prst="rect">
            <a:avLst/>
          </a:prstGeom>
        </p:spPr>
        <p:txBody>
          <a:bodyPr/>
          <a:lstStyle/>
          <a:p>
            <a:pPr lvl="0">
              <a:defRPr sz="1800">
                <a:solidFill>
                  <a:srgbClr val="000000"/>
                </a:solidFill>
              </a:defRPr>
            </a:pPr>
            <a:r>
              <a:rPr sz="2400">
                <a:solidFill>
                  <a:srgbClr val="606060"/>
                </a:solidFill>
              </a:rPr>
              <a:t>Autor: Robert Bittner</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ACCDC3"/>
        </a:solidFill>
      </p:bgPr>
    </p:bg>
    <p:spTree>
      <p:nvGrpSpPr>
        <p:cNvPr id="1" name=""/>
        <p:cNvGrpSpPr/>
        <p:nvPr/>
      </p:nvGrpSpPr>
      <p:grpSpPr>
        <a:xfrm>
          <a:off x="0" y="0"/>
          <a:ext cx="0" cy="0"/>
          <a:chOff x="0" y="0"/>
          <a:chExt cx="0" cy="0"/>
        </a:xfrm>
      </p:grpSpPr>
      <p:grpSp>
        <p:nvGrpSpPr>
          <p:cNvPr id="73" name="Group 73"/>
          <p:cNvGrpSpPr/>
          <p:nvPr/>
        </p:nvGrpSpPr>
        <p:grpSpPr>
          <a:xfrm>
            <a:off x="8157124" y="5401952"/>
            <a:ext cx="3333922" cy="3410122"/>
            <a:chOff x="-127000" y="-88900"/>
            <a:chExt cx="3333920" cy="3410120"/>
          </a:xfrm>
        </p:grpSpPr>
        <p:pic>
          <p:nvPicPr>
            <p:cNvPr id="72" name="pasted-image.png"/>
            <p:cNvPicPr/>
            <p:nvPr/>
          </p:nvPicPr>
          <p:blipFill>
            <a:blip r:embed="rId3">
              <a:extLst/>
            </a:blip>
            <a:stretch>
              <a:fillRect/>
            </a:stretch>
          </p:blipFill>
          <p:spPr>
            <a:xfrm>
              <a:off x="0" y="0"/>
              <a:ext cx="3079921" cy="3079921"/>
            </a:xfrm>
            <a:prstGeom prst="rect">
              <a:avLst/>
            </a:prstGeom>
            <a:ln>
              <a:noFill/>
            </a:ln>
            <a:effectLst/>
          </p:spPr>
        </p:pic>
        <p:pic>
          <p:nvPicPr>
            <p:cNvPr id="71" name=""/>
            <p:cNvPicPr/>
            <p:nvPr/>
          </p:nvPicPr>
          <p:blipFill>
            <a:blip r:embed="rId4">
              <a:extLst/>
            </a:blip>
            <a:stretch>
              <a:fillRect/>
            </a:stretch>
          </p:blipFill>
          <p:spPr>
            <a:xfrm>
              <a:off x="-127000" y="-88900"/>
              <a:ext cx="3333921" cy="3410121"/>
            </a:xfrm>
            <a:prstGeom prst="rect">
              <a:avLst/>
            </a:prstGeom>
            <a:effectLst/>
          </p:spPr>
        </p:pic>
      </p:grpSp>
      <p:grpSp>
        <p:nvGrpSpPr>
          <p:cNvPr id="76" name="Group 76"/>
          <p:cNvGrpSpPr/>
          <p:nvPr/>
        </p:nvGrpSpPr>
        <p:grpSpPr>
          <a:xfrm>
            <a:off x="6827857" y="1621082"/>
            <a:ext cx="3079922" cy="4147446"/>
            <a:chOff x="-127000" y="-88899"/>
            <a:chExt cx="3079920" cy="4147445"/>
          </a:xfrm>
        </p:grpSpPr>
        <p:pic>
          <p:nvPicPr>
            <p:cNvPr id="75" name="20150228_164809.jpg"/>
            <p:cNvPicPr/>
            <p:nvPr/>
          </p:nvPicPr>
          <p:blipFill>
            <a:blip r:embed="rId5">
              <a:extLst/>
            </a:blip>
            <a:srcRect l="29178" t="0" r="29178" b="0"/>
            <a:stretch>
              <a:fillRect/>
            </a:stretch>
          </p:blipFill>
          <p:spPr>
            <a:xfrm>
              <a:off x="0" y="0"/>
              <a:ext cx="2825921" cy="3817246"/>
            </a:xfrm>
            <a:prstGeom prst="rect">
              <a:avLst/>
            </a:prstGeom>
            <a:ln>
              <a:noFill/>
            </a:ln>
            <a:effectLst/>
          </p:spPr>
        </p:pic>
        <p:pic>
          <p:nvPicPr>
            <p:cNvPr id="74" name=""/>
            <p:cNvPicPr/>
            <p:nvPr/>
          </p:nvPicPr>
          <p:blipFill>
            <a:blip r:embed="rId6">
              <a:extLst/>
            </a:blip>
            <a:stretch>
              <a:fillRect/>
            </a:stretch>
          </p:blipFill>
          <p:spPr>
            <a:xfrm>
              <a:off x="-127000" y="-88900"/>
              <a:ext cx="3079921" cy="4147446"/>
            </a:xfrm>
            <a:prstGeom prst="rect">
              <a:avLst/>
            </a:prstGeom>
            <a:effectLst/>
          </p:spPr>
        </p:pic>
      </p:grpSp>
      <p:sp>
        <p:nvSpPr>
          <p:cNvPr id="77" name="Shape 77"/>
          <p:cNvSpPr/>
          <p:nvPr>
            <p:ph type="title"/>
          </p:nvPr>
        </p:nvSpPr>
        <p:spPr>
          <a:xfrm>
            <a:off x="508000" y="2701889"/>
            <a:ext cx="6426928" cy="6070601"/>
          </a:xfrm>
          <a:prstGeom prst="rect">
            <a:avLst/>
          </a:prstGeom>
        </p:spPr>
        <p:txBody>
          <a:bodyPr/>
          <a:lstStyle/>
          <a:p>
            <a:pPr lvl="0" marL="419100" indent="-419100">
              <a:lnSpc>
                <a:spcPct val="100000"/>
              </a:lnSpc>
              <a:spcBef>
                <a:spcPts val="4200"/>
              </a:spcBef>
              <a:buSzPct val="30000"/>
              <a:buBlip>
                <a:blip r:embed="rId7"/>
              </a:buBlip>
              <a:defRPr cap="none" sz="1800">
                <a:solidFill>
                  <a:srgbClr val="000000"/>
                </a:solidFill>
              </a:defRPr>
            </a:pPr>
            <a:r>
              <a:rPr sz="3400">
                <a:solidFill>
                  <a:srgbClr val="606060"/>
                </a:solidFill>
                <a:latin typeface="Gill Sans"/>
                <a:ea typeface="Gill Sans"/>
                <a:cs typeface="Gill Sans"/>
                <a:sym typeface="Gill Sans"/>
              </a:rPr>
              <a:t>Kamera</a:t>
            </a:r>
            <a:endParaRPr sz="3400">
              <a:solidFill>
                <a:srgbClr val="606060"/>
              </a:solidFill>
              <a:latin typeface="Gill Sans"/>
              <a:ea typeface="Gill Sans"/>
              <a:cs typeface="Gill Sans"/>
              <a:sym typeface="Gill Sans"/>
            </a:endParaRPr>
          </a:p>
          <a:p>
            <a:pPr lvl="0" marL="419100" indent="-419100">
              <a:lnSpc>
                <a:spcPct val="100000"/>
              </a:lnSpc>
              <a:spcBef>
                <a:spcPts val="4200"/>
              </a:spcBef>
              <a:buSzPct val="30000"/>
              <a:defRPr cap="none" sz="1800">
                <a:solidFill>
                  <a:srgbClr val="000000"/>
                </a:solidFill>
              </a:defRPr>
            </a:pPr>
            <a:r>
              <a:rPr sz="3400">
                <a:solidFill>
                  <a:srgbClr val="606060"/>
                </a:solidFill>
                <a:latin typeface="Gill Sans"/>
                <a:ea typeface="Gill Sans"/>
                <a:cs typeface="Gill Sans"/>
                <a:sym typeface="Gill Sans"/>
              </a:rPr>
              <a:t>Trickfilmsoftware</a:t>
            </a:r>
            <a:endParaRPr sz="3400">
              <a:solidFill>
                <a:srgbClr val="606060"/>
              </a:solidFill>
              <a:latin typeface="Gill Sans"/>
              <a:ea typeface="Gill Sans"/>
              <a:cs typeface="Gill Sans"/>
              <a:sym typeface="Gill Sans"/>
            </a:endParaRPr>
          </a:p>
          <a:p>
            <a:pPr lvl="0" marL="419100" indent="-419100">
              <a:lnSpc>
                <a:spcPct val="100000"/>
              </a:lnSpc>
              <a:spcBef>
                <a:spcPts val="4200"/>
              </a:spcBef>
              <a:buSzPct val="30000"/>
              <a:defRPr cap="none" sz="1800">
                <a:solidFill>
                  <a:srgbClr val="000000"/>
                </a:solidFill>
              </a:defRPr>
            </a:pPr>
            <a:r>
              <a:rPr sz="3400">
                <a:solidFill>
                  <a:srgbClr val="606060"/>
                </a:solidFill>
                <a:latin typeface="Gill Sans"/>
                <a:ea typeface="Gill Sans"/>
                <a:cs typeface="Gill Sans"/>
                <a:sym typeface="Gill Sans"/>
              </a:rPr>
              <a:t>Bild- und Tonbearbeitung</a:t>
            </a:r>
            <a:endParaRPr sz="3400">
              <a:solidFill>
                <a:srgbClr val="606060"/>
              </a:solidFill>
              <a:latin typeface="Gill Sans"/>
              <a:ea typeface="Gill Sans"/>
              <a:cs typeface="Gill Sans"/>
              <a:sym typeface="Gill Sans"/>
            </a:endParaRPr>
          </a:p>
          <a:p>
            <a:pPr lvl="0" marL="419100" indent="-419100">
              <a:lnSpc>
                <a:spcPct val="100000"/>
              </a:lnSpc>
              <a:spcBef>
                <a:spcPts val="4200"/>
              </a:spcBef>
              <a:buSzPct val="30000"/>
              <a:defRPr cap="none" sz="1800">
                <a:solidFill>
                  <a:srgbClr val="000000"/>
                </a:solidFill>
              </a:defRPr>
            </a:pPr>
            <a:r>
              <a:rPr sz="3400">
                <a:solidFill>
                  <a:srgbClr val="606060"/>
                </a:solidFill>
                <a:latin typeface="Gill Sans"/>
                <a:ea typeface="Gill Sans"/>
                <a:cs typeface="Gill Sans"/>
                <a:sym typeface="Gill Sans"/>
              </a:rPr>
              <a:t>Abspielgerät</a:t>
            </a:r>
            <a:endParaRPr sz="3400">
              <a:solidFill>
                <a:srgbClr val="606060"/>
              </a:solidFill>
              <a:latin typeface="Gill Sans"/>
              <a:ea typeface="Gill Sans"/>
              <a:cs typeface="Gill Sans"/>
              <a:sym typeface="Gill Sans"/>
            </a:endParaRPr>
          </a:p>
          <a:p>
            <a:pPr lvl="0" marL="419100" indent="-419100">
              <a:lnSpc>
                <a:spcPct val="100000"/>
              </a:lnSpc>
              <a:spcBef>
                <a:spcPts val="4200"/>
              </a:spcBef>
              <a:buSzPct val="30000"/>
              <a:defRPr cap="none" sz="1800">
                <a:solidFill>
                  <a:srgbClr val="000000"/>
                </a:solidFill>
              </a:defRPr>
            </a:pPr>
            <a:r>
              <a:rPr sz="3400">
                <a:solidFill>
                  <a:srgbClr val="606060"/>
                </a:solidFill>
                <a:latin typeface="Gill Sans"/>
                <a:ea typeface="Gill Sans"/>
                <a:cs typeface="Gill Sans"/>
                <a:sym typeface="Gill Sans"/>
              </a:rPr>
              <a:t>sinnvolle Ergänzung:  Tischstativ!</a:t>
            </a:r>
          </a:p>
        </p:txBody>
      </p:sp>
      <p:sp>
        <p:nvSpPr>
          <p:cNvPr id="78" name="Shape 78"/>
          <p:cNvSpPr/>
          <p:nvPr>
            <p:ph type="body" idx="1"/>
          </p:nvPr>
        </p:nvSpPr>
        <p:spPr>
          <a:xfrm>
            <a:off x="514350" y="1289245"/>
            <a:ext cx="6166843" cy="977636"/>
          </a:xfrm>
          <a:prstGeom prst="rect">
            <a:avLst/>
          </a:prstGeom>
        </p:spPr>
        <p:txBody>
          <a:bodyPr/>
          <a:lstStyle>
            <a:lvl1pPr defTabSz="426466">
              <a:lnSpc>
                <a:spcPct val="90000"/>
              </a:lnSpc>
              <a:defRPr cap="all" sz="4672">
                <a:latin typeface="+mn-lt"/>
                <a:ea typeface="+mn-ea"/>
                <a:cs typeface="+mn-cs"/>
                <a:sym typeface="Gill Sans Light"/>
              </a:defRPr>
            </a:lvl1pPr>
          </a:lstStyle>
          <a:p>
            <a:pPr lvl="0">
              <a:defRPr cap="none" sz="1800">
                <a:solidFill>
                  <a:srgbClr val="000000"/>
                </a:solidFill>
              </a:defRPr>
            </a:pPr>
            <a:r>
              <a:rPr cap="all" sz="4672">
                <a:solidFill>
                  <a:srgbClr val="606060"/>
                </a:solidFill>
              </a:rPr>
              <a:t>Alles in einem Gerät</a:t>
            </a:r>
          </a:p>
        </p:txBody>
      </p:sp>
      <p:grpSp>
        <p:nvGrpSpPr>
          <p:cNvPr id="81" name="Group 81"/>
          <p:cNvGrpSpPr/>
          <p:nvPr/>
        </p:nvGrpSpPr>
        <p:grpSpPr>
          <a:xfrm rot="1677307">
            <a:off x="8800911" y="2856027"/>
            <a:ext cx="3543868" cy="2732531"/>
            <a:chOff x="-139699" y="-88899"/>
            <a:chExt cx="3543867" cy="2732529"/>
          </a:xfrm>
        </p:grpSpPr>
        <p:pic>
          <p:nvPicPr>
            <p:cNvPr id="80" name="Bildschirmfoto 2014-10-20 um 13.19.45.png"/>
            <p:cNvPicPr/>
            <p:nvPr/>
          </p:nvPicPr>
          <p:blipFill>
            <a:blip r:embed="rId8">
              <a:extLst/>
            </a:blip>
            <a:srcRect l="36808" t="34982" r="1973" b="6379"/>
            <a:stretch>
              <a:fillRect/>
            </a:stretch>
          </p:blipFill>
          <p:spPr>
            <a:xfrm>
              <a:off x="-1" y="0"/>
              <a:ext cx="3264469" cy="2351530"/>
            </a:xfrm>
            <a:prstGeom prst="rect">
              <a:avLst/>
            </a:prstGeom>
            <a:ln>
              <a:noFill/>
            </a:ln>
            <a:effectLst/>
          </p:spPr>
        </p:pic>
        <p:pic>
          <p:nvPicPr>
            <p:cNvPr id="79" name=""/>
            <p:cNvPicPr/>
            <p:nvPr/>
          </p:nvPicPr>
          <p:blipFill>
            <a:blip r:embed="rId9">
              <a:extLst/>
            </a:blip>
            <a:stretch>
              <a:fillRect/>
            </a:stretch>
          </p:blipFill>
          <p:spPr>
            <a:xfrm>
              <a:off x="-139700" y="-88900"/>
              <a:ext cx="3543868" cy="2732530"/>
            </a:xfrm>
            <a:prstGeom prst="rect">
              <a:avLst/>
            </a:prstGeom>
            <a:effectLst/>
          </p:spPr>
        </p:pic>
      </p:grpSp>
      <p:sp>
        <p:nvSpPr>
          <p:cNvPr id="82" name="Shape 82"/>
          <p:cNvSpPr/>
          <p:nvPr/>
        </p:nvSpPr>
        <p:spPr>
          <a:xfrm>
            <a:off x="8284124" y="8663516"/>
            <a:ext cx="3079921" cy="215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800" u="sng">
                <a:hlinkClick r:id="rId10" invalidUrl="" action="" tgtFrame="" tooltip="" history="1" highlightClick="0" endSnd="0"/>
              </a:defRPr>
            </a:lvl1pPr>
          </a:lstStyle>
          <a:p>
            <a:pPr lvl="0">
              <a:defRPr sz="1800" u="none">
                <a:solidFill>
                  <a:srgbClr val="000000"/>
                </a:solidFill>
              </a:defRPr>
            </a:pPr>
            <a:r>
              <a:rPr sz="800" u="sng">
                <a:solidFill>
                  <a:srgbClr val="606060"/>
                </a:solidFill>
                <a:hlinkClick r:id="rId10" invalidUrl="" action="" tgtFrame="" tooltip="" history="1" highlightClick="0" endSnd="0"/>
              </a:rPr>
              <a:t>http://www.belkin.com/us/p/P-B2B054/</a:t>
            </a:r>
          </a:p>
        </p:txBody>
      </p:sp>
      <p:sp>
        <p:nvSpPr>
          <p:cNvPr id="83" name="Shape 83"/>
          <p:cNvSpPr/>
          <p:nvPr/>
        </p:nvSpPr>
        <p:spPr>
          <a:xfrm rot="1702456">
            <a:off x="9722984" y="2850201"/>
            <a:ext cx="3207843" cy="215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
            </a:lvl1pPr>
          </a:lstStyle>
          <a:p>
            <a:pPr lvl="0">
              <a:defRPr sz="1800">
                <a:solidFill>
                  <a:srgbClr val="000000"/>
                </a:solidFill>
              </a:defRPr>
            </a:pPr>
            <a:r>
              <a:rPr sz="800">
                <a:solidFill>
                  <a:srgbClr val="606060"/>
                </a:solidFill>
              </a:rPr>
              <a:t>https://itunes.apple.com/de/app/stop-motion-studio-pro/id640564761?mt=8</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ACCDC3"/>
        </a:solidFill>
      </p:bgPr>
    </p:bg>
    <p:spTree>
      <p:nvGrpSpPr>
        <p:cNvPr id="1" name=""/>
        <p:cNvGrpSpPr/>
        <p:nvPr/>
      </p:nvGrpSpPr>
      <p:grpSpPr>
        <a:xfrm>
          <a:off x="0" y="0"/>
          <a:ext cx="0" cy="0"/>
          <a:chOff x="0" y="0"/>
          <a:chExt cx="0" cy="0"/>
        </a:xfrm>
      </p:grpSpPr>
      <p:sp>
        <p:nvSpPr>
          <p:cNvPr id="87" name="Shape 87"/>
          <p:cNvSpPr/>
          <p:nvPr>
            <p:ph type="title"/>
          </p:nvPr>
        </p:nvSpPr>
        <p:spPr>
          <a:xfrm>
            <a:off x="508000" y="1105664"/>
            <a:ext cx="11988800" cy="1905001"/>
          </a:xfrm>
          <a:prstGeom prst="rect">
            <a:avLst/>
          </a:prstGeom>
        </p:spPr>
        <p:txBody>
          <a:bodyPr/>
          <a:lstStyle>
            <a:lvl1pPr>
              <a:defRPr sz="5800"/>
            </a:lvl1pPr>
          </a:lstStyle>
          <a:p>
            <a:pPr lvl="0">
              <a:defRPr cap="none" sz="1800">
                <a:solidFill>
                  <a:srgbClr val="000000"/>
                </a:solidFill>
              </a:defRPr>
            </a:pPr>
            <a:r>
              <a:rPr cap="all" sz="5800">
                <a:solidFill>
                  <a:srgbClr val="606060"/>
                </a:solidFill>
              </a:rPr>
              <a:t>Unterrichtlicher Kontext</a:t>
            </a:r>
          </a:p>
        </p:txBody>
      </p:sp>
      <p:sp>
        <p:nvSpPr>
          <p:cNvPr id="88" name="Shape 88"/>
          <p:cNvSpPr/>
          <p:nvPr>
            <p:ph type="body" idx="1"/>
          </p:nvPr>
        </p:nvSpPr>
        <p:spPr>
          <a:xfrm>
            <a:off x="508000" y="3032123"/>
            <a:ext cx="11988800" cy="5727701"/>
          </a:xfrm>
          <a:prstGeom prst="rect">
            <a:avLst/>
          </a:prstGeom>
        </p:spPr>
        <p:txBody>
          <a:bodyPr/>
          <a:lstStyle/>
          <a:p>
            <a:pPr lvl="0">
              <a:buBlip>
                <a:blip r:embed="rId3"/>
              </a:buBlip>
              <a:defRPr sz="1800">
                <a:solidFill>
                  <a:srgbClr val="000000"/>
                </a:solidFill>
              </a:defRPr>
            </a:pPr>
            <a:r>
              <a:rPr sz="3400">
                <a:solidFill>
                  <a:srgbClr val="606060"/>
                </a:solidFill>
              </a:rPr>
              <a:t>Geschichte des (Trick-) Films</a:t>
            </a:r>
            <a:endParaRPr sz="3400">
              <a:solidFill>
                <a:srgbClr val="606060"/>
              </a:solidFill>
            </a:endParaRPr>
          </a:p>
          <a:p>
            <a:pPr lvl="0">
              <a:buBlip>
                <a:blip r:embed="rId3"/>
              </a:buBlip>
              <a:defRPr sz="1800">
                <a:solidFill>
                  <a:srgbClr val="000000"/>
                </a:solidFill>
              </a:defRPr>
            </a:pPr>
            <a:r>
              <a:rPr sz="3400">
                <a:solidFill>
                  <a:srgbClr val="606060"/>
                </a:solidFill>
              </a:rPr>
              <a:t>Unmögliches sichtbar machen</a:t>
            </a:r>
            <a:endParaRPr sz="3400">
              <a:solidFill>
                <a:srgbClr val="606060"/>
              </a:solidFill>
            </a:endParaRPr>
          </a:p>
          <a:p>
            <a:pPr lvl="0">
              <a:buBlip>
                <a:blip r:embed="rId3"/>
              </a:buBlip>
              <a:defRPr sz="1800">
                <a:solidFill>
                  <a:srgbClr val="000000"/>
                </a:solidFill>
              </a:defRPr>
            </a:pPr>
            <a:r>
              <a:rPr sz="3400">
                <a:solidFill>
                  <a:srgbClr val="606060"/>
                </a:solidFill>
              </a:rPr>
              <a:t>Komplexe Sachverhalte anschaulich machen</a:t>
            </a:r>
          </a:p>
        </p:txBody>
      </p:sp>
      <p:grpSp>
        <p:nvGrpSpPr>
          <p:cNvPr id="91" name="Group 91"/>
          <p:cNvGrpSpPr/>
          <p:nvPr/>
        </p:nvGrpSpPr>
        <p:grpSpPr>
          <a:xfrm>
            <a:off x="6943614" y="2808754"/>
            <a:ext cx="5014979" cy="3781910"/>
            <a:chOff x="-127000" y="-88900"/>
            <a:chExt cx="5014977" cy="3781908"/>
          </a:xfrm>
        </p:grpSpPr>
        <p:pic>
          <p:nvPicPr>
            <p:cNvPr id="90" name="pasted-image.png"/>
            <p:cNvPicPr/>
            <p:nvPr/>
          </p:nvPicPr>
          <p:blipFill>
            <a:blip r:embed="rId4">
              <a:extLst/>
            </a:blip>
            <a:srcRect l="0" t="0" r="0" b="0"/>
            <a:stretch>
              <a:fillRect/>
            </a:stretch>
          </p:blipFill>
          <p:spPr>
            <a:xfrm>
              <a:off x="0" y="0"/>
              <a:ext cx="4760978" cy="3451709"/>
            </a:xfrm>
            <a:prstGeom prst="rect">
              <a:avLst/>
            </a:prstGeom>
            <a:ln>
              <a:noFill/>
            </a:ln>
            <a:effectLst/>
          </p:spPr>
        </p:pic>
        <p:pic>
          <p:nvPicPr>
            <p:cNvPr id="89" name=""/>
            <p:cNvPicPr/>
            <p:nvPr/>
          </p:nvPicPr>
          <p:blipFill>
            <a:blip r:embed="rId5">
              <a:extLst/>
            </a:blip>
            <a:stretch>
              <a:fillRect/>
            </a:stretch>
          </p:blipFill>
          <p:spPr>
            <a:xfrm>
              <a:off x="-127000" y="-88900"/>
              <a:ext cx="5014978" cy="3781909"/>
            </a:xfrm>
            <a:prstGeom prst="rect">
              <a:avLst/>
            </a:prstGeom>
            <a:effectLst/>
          </p:spPr>
        </p:pic>
      </p:grpSp>
      <p:sp>
        <p:nvSpPr>
          <p:cNvPr id="92" name="Shape 92"/>
          <p:cNvSpPr/>
          <p:nvPr/>
        </p:nvSpPr>
        <p:spPr>
          <a:xfrm>
            <a:off x="10481358" y="6438124"/>
            <a:ext cx="1456545" cy="2413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1000"/>
            </a:lvl1pPr>
          </a:lstStyle>
          <a:p>
            <a:pPr lvl="0">
              <a:defRPr sz="1800">
                <a:solidFill>
                  <a:srgbClr val="000000"/>
                </a:solidFill>
              </a:defRPr>
            </a:pPr>
            <a:r>
              <a:rPr sz="1000">
                <a:solidFill>
                  <a:srgbClr val="606060"/>
                </a:solidFill>
              </a:rPr>
              <a:t>Foto: Thomas Morgenroth</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ACCDC3"/>
        </a:solidFill>
      </p:bgPr>
    </p:bg>
    <p:spTree>
      <p:nvGrpSpPr>
        <p:cNvPr id="1" name=""/>
        <p:cNvGrpSpPr/>
        <p:nvPr/>
      </p:nvGrpSpPr>
      <p:grpSpPr>
        <a:xfrm>
          <a:off x="0" y="0"/>
          <a:ext cx="0" cy="0"/>
          <a:chOff x="0" y="0"/>
          <a:chExt cx="0" cy="0"/>
        </a:xfrm>
      </p:grpSpPr>
      <p:sp>
        <p:nvSpPr>
          <p:cNvPr id="96" name="Shape 96"/>
          <p:cNvSpPr/>
          <p:nvPr>
            <p:ph type="title"/>
          </p:nvPr>
        </p:nvSpPr>
        <p:spPr>
          <a:xfrm>
            <a:off x="508000" y="1105664"/>
            <a:ext cx="11988800" cy="1905001"/>
          </a:xfrm>
          <a:prstGeom prst="rect">
            <a:avLst/>
          </a:prstGeom>
        </p:spPr>
        <p:txBody>
          <a:bodyPr/>
          <a:lstStyle>
            <a:lvl1pPr>
              <a:defRPr sz="5800"/>
            </a:lvl1pPr>
          </a:lstStyle>
          <a:p>
            <a:pPr lvl="0">
              <a:defRPr cap="none" sz="1800">
                <a:solidFill>
                  <a:srgbClr val="000000"/>
                </a:solidFill>
              </a:defRPr>
            </a:pPr>
            <a:r>
              <a:rPr cap="all" sz="5800">
                <a:solidFill>
                  <a:srgbClr val="606060"/>
                </a:solidFill>
              </a:rPr>
              <a:t>Vorbereitung</a:t>
            </a:r>
          </a:p>
        </p:txBody>
      </p:sp>
      <p:sp>
        <p:nvSpPr>
          <p:cNvPr id="97" name="Shape 97"/>
          <p:cNvSpPr/>
          <p:nvPr>
            <p:ph type="body" idx="1"/>
          </p:nvPr>
        </p:nvSpPr>
        <p:spPr>
          <a:prstGeom prst="rect">
            <a:avLst/>
          </a:prstGeom>
        </p:spPr>
        <p:txBody>
          <a:bodyPr/>
          <a:lstStyle/>
          <a:p>
            <a:pPr lvl="0">
              <a:buBlip>
                <a:blip r:embed="rId3"/>
              </a:buBlip>
              <a:defRPr sz="1800">
                <a:solidFill>
                  <a:srgbClr val="000000"/>
                </a:solidFill>
              </a:defRPr>
            </a:pPr>
            <a:r>
              <a:rPr sz="3400">
                <a:solidFill>
                  <a:srgbClr val="606060"/>
                </a:solidFill>
              </a:rPr>
              <a:t>Planung des Trickfilms </a:t>
            </a:r>
            <a:endParaRPr sz="3400">
              <a:solidFill>
                <a:srgbClr val="606060"/>
              </a:solidFill>
            </a:endParaRPr>
          </a:p>
          <a:p>
            <a:pPr lvl="1">
              <a:spcBef>
                <a:spcPts val="1100"/>
              </a:spcBef>
              <a:buBlip>
                <a:blip r:embed="rId3"/>
              </a:buBlip>
              <a:defRPr sz="1800">
                <a:solidFill>
                  <a:srgbClr val="000000"/>
                </a:solidFill>
              </a:defRPr>
            </a:pPr>
            <a:r>
              <a:rPr sz="3400">
                <a:solidFill>
                  <a:srgbClr val="606060"/>
                </a:solidFill>
              </a:rPr>
              <a:t>(Idee, Drehbuch, Storyboard)</a:t>
            </a:r>
            <a:endParaRPr sz="3400">
              <a:solidFill>
                <a:srgbClr val="606060"/>
              </a:solidFill>
            </a:endParaRPr>
          </a:p>
          <a:p>
            <a:pPr lvl="2" marL="0" indent="457200">
              <a:spcBef>
                <a:spcPts val="1100"/>
              </a:spcBef>
              <a:buSzTx/>
              <a:buNone/>
              <a:defRPr sz="1800">
                <a:solidFill>
                  <a:srgbClr val="000000"/>
                </a:solidFill>
              </a:defRPr>
            </a:pPr>
            <a:r>
              <a:rPr sz="3400">
                <a:solidFill>
                  <a:srgbClr val="606060"/>
                </a:solidFill>
              </a:rPr>
              <a:t>—&gt; siehe </a:t>
            </a:r>
            <a:r>
              <a:rPr sz="3400" u="sng">
                <a:solidFill>
                  <a:srgbClr val="606060"/>
                </a:solidFill>
                <a:hlinkClick r:id="rId4" invalidUrl="" action="" tgtFrame="" tooltip="" history="1" highlightClick="0" endSnd="0"/>
              </a:rPr>
              <a:t>www.lfk.de</a:t>
            </a:r>
            <a:r>
              <a:rPr sz="3400">
                <a:solidFill>
                  <a:srgbClr val="606060"/>
                </a:solidFill>
              </a:rPr>
              <a:t>, </a:t>
            </a:r>
            <a:r>
              <a:rPr sz="3400" u="sng">
                <a:solidFill>
                  <a:srgbClr val="606060"/>
                </a:solidFill>
                <a:hlinkClick r:id="rId5" invalidUrl="" action="" tgtFrame="" tooltip="" history="1" highlightClick="0" endSnd="0"/>
              </a:rPr>
              <a:t>www.lfm-nrw.de</a:t>
            </a:r>
            <a:endParaRPr sz="3400">
              <a:solidFill>
                <a:srgbClr val="606060"/>
              </a:solidFill>
            </a:endParaRPr>
          </a:p>
          <a:p>
            <a:pPr lvl="0">
              <a:buBlip>
                <a:blip r:embed="rId3"/>
              </a:buBlip>
              <a:defRPr sz="1800">
                <a:solidFill>
                  <a:srgbClr val="000000"/>
                </a:solidFill>
              </a:defRPr>
            </a:pPr>
            <a:r>
              <a:rPr sz="3400">
                <a:solidFill>
                  <a:srgbClr val="606060"/>
                </a:solidFill>
              </a:rPr>
              <a:t>Aufbau und Anordnung</a:t>
            </a:r>
            <a:endParaRPr sz="3400">
              <a:solidFill>
                <a:srgbClr val="606060"/>
              </a:solidFill>
            </a:endParaRPr>
          </a:p>
          <a:p>
            <a:pPr lvl="0">
              <a:buBlip>
                <a:blip r:embed="rId3"/>
              </a:buBlip>
              <a:defRPr sz="1800">
                <a:solidFill>
                  <a:srgbClr val="000000"/>
                </a:solidFill>
              </a:defRPr>
            </a:pPr>
            <a:r>
              <a:rPr sz="3400">
                <a:solidFill>
                  <a:srgbClr val="606060"/>
                </a:solidFill>
              </a:rPr>
              <a:t>Bilder pro Sekunde</a:t>
            </a:r>
          </a:p>
        </p:txBody>
      </p:sp>
      <p:grpSp>
        <p:nvGrpSpPr>
          <p:cNvPr id="100" name="Group 100"/>
          <p:cNvGrpSpPr/>
          <p:nvPr/>
        </p:nvGrpSpPr>
        <p:grpSpPr>
          <a:xfrm>
            <a:off x="8373209" y="3513077"/>
            <a:ext cx="3437141" cy="4799408"/>
            <a:chOff x="-127000" y="-88900"/>
            <a:chExt cx="3437139" cy="4799406"/>
          </a:xfrm>
        </p:grpSpPr>
        <p:pic>
          <p:nvPicPr>
            <p:cNvPr id="99" name="Trickfilmboxx.jpg"/>
            <p:cNvPicPr/>
            <p:nvPr/>
          </p:nvPicPr>
          <p:blipFill>
            <a:blip r:embed="rId6">
              <a:extLst/>
            </a:blip>
            <a:stretch>
              <a:fillRect/>
            </a:stretch>
          </p:blipFill>
          <p:spPr>
            <a:xfrm>
              <a:off x="0" y="0"/>
              <a:ext cx="3183140" cy="4469207"/>
            </a:xfrm>
            <a:prstGeom prst="rect">
              <a:avLst/>
            </a:prstGeom>
            <a:ln>
              <a:noFill/>
            </a:ln>
            <a:effectLst/>
          </p:spPr>
        </p:pic>
        <p:pic>
          <p:nvPicPr>
            <p:cNvPr id="98" name=""/>
            <p:cNvPicPr/>
            <p:nvPr/>
          </p:nvPicPr>
          <p:blipFill>
            <a:blip r:embed="rId7">
              <a:extLst/>
            </a:blip>
            <a:stretch>
              <a:fillRect/>
            </a:stretch>
          </p:blipFill>
          <p:spPr>
            <a:xfrm>
              <a:off x="-127000" y="-88900"/>
              <a:ext cx="3437140" cy="4799407"/>
            </a:xfrm>
            <a:prstGeom prst="rect">
              <a:avLst/>
            </a:prstGeom>
            <a:effectLst/>
          </p:spPr>
        </p:pic>
      </p:gr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ACCDC3"/>
        </a:solidFill>
      </p:bgPr>
    </p:bg>
    <p:spTree>
      <p:nvGrpSpPr>
        <p:cNvPr id="1" name=""/>
        <p:cNvGrpSpPr/>
        <p:nvPr/>
      </p:nvGrpSpPr>
      <p:grpSpPr>
        <a:xfrm>
          <a:off x="0" y="0"/>
          <a:ext cx="0" cy="0"/>
          <a:chOff x="0" y="0"/>
          <a:chExt cx="0" cy="0"/>
        </a:xfrm>
      </p:grpSpPr>
      <p:sp>
        <p:nvSpPr>
          <p:cNvPr id="104" name="Shape 104"/>
          <p:cNvSpPr/>
          <p:nvPr>
            <p:ph type="title"/>
          </p:nvPr>
        </p:nvSpPr>
        <p:spPr>
          <a:xfrm>
            <a:off x="508000" y="8199966"/>
            <a:ext cx="11988800" cy="1117601"/>
          </a:xfrm>
          <a:prstGeom prst="rect">
            <a:avLst/>
          </a:prstGeom>
        </p:spPr>
        <p:txBody>
          <a:bodyPr/>
          <a:lstStyle>
            <a:lvl1pPr>
              <a:defRPr cap="small"/>
            </a:lvl1pPr>
          </a:lstStyle>
          <a:p>
            <a:pPr lvl="0">
              <a:defRPr cap="none" sz="1800">
                <a:solidFill>
                  <a:srgbClr val="000000"/>
                </a:solidFill>
              </a:defRPr>
            </a:pPr>
            <a:r>
              <a:rPr cap="small" sz="6400">
                <a:solidFill>
                  <a:srgbClr val="606060"/>
                </a:solidFill>
              </a:rPr>
              <a:t>Clayframes - stop motion</a:t>
            </a:r>
          </a:p>
        </p:txBody>
      </p:sp>
      <p:grpSp>
        <p:nvGrpSpPr>
          <p:cNvPr id="107" name="Group 107"/>
          <p:cNvGrpSpPr/>
          <p:nvPr/>
        </p:nvGrpSpPr>
        <p:grpSpPr>
          <a:xfrm>
            <a:off x="1363044" y="1613733"/>
            <a:ext cx="10278712" cy="6053529"/>
            <a:chOff x="-127000" y="-88900"/>
            <a:chExt cx="10278711" cy="6053527"/>
          </a:xfrm>
        </p:grpSpPr>
        <p:pic>
          <p:nvPicPr>
            <p:cNvPr id="106" name="pasted-image.png"/>
            <p:cNvPicPr/>
            <p:nvPr/>
          </p:nvPicPr>
          <p:blipFill>
            <a:blip r:embed="rId3">
              <a:extLst/>
            </a:blip>
            <a:stretch>
              <a:fillRect/>
            </a:stretch>
          </p:blipFill>
          <p:spPr>
            <a:xfrm>
              <a:off x="0" y="0"/>
              <a:ext cx="10024712" cy="5723328"/>
            </a:xfrm>
            <a:prstGeom prst="rect">
              <a:avLst/>
            </a:prstGeom>
            <a:ln>
              <a:noFill/>
            </a:ln>
            <a:effectLst/>
          </p:spPr>
        </p:pic>
        <p:pic>
          <p:nvPicPr>
            <p:cNvPr id="105" name=""/>
            <p:cNvPicPr/>
            <p:nvPr/>
          </p:nvPicPr>
          <p:blipFill>
            <a:blip r:embed="rId4">
              <a:extLst/>
            </a:blip>
            <a:stretch>
              <a:fillRect/>
            </a:stretch>
          </p:blipFill>
          <p:spPr>
            <a:xfrm>
              <a:off x="-127000" y="-88900"/>
              <a:ext cx="10278712" cy="6053528"/>
            </a:xfrm>
            <a:prstGeom prst="rect">
              <a:avLst/>
            </a:prstGeom>
            <a:effectLst/>
          </p:spPr>
        </p:pic>
      </p:gr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ACCDC3"/>
        </a:solidFill>
      </p:bgPr>
    </p:bg>
    <p:spTree>
      <p:nvGrpSpPr>
        <p:cNvPr id="1" name=""/>
        <p:cNvGrpSpPr/>
        <p:nvPr/>
      </p:nvGrpSpPr>
      <p:grpSpPr>
        <a:xfrm>
          <a:off x="0" y="0"/>
          <a:ext cx="0" cy="0"/>
          <a:chOff x="0" y="0"/>
          <a:chExt cx="0" cy="0"/>
        </a:xfrm>
      </p:grpSpPr>
      <p:sp>
        <p:nvSpPr>
          <p:cNvPr id="111" name="Shape 111"/>
          <p:cNvSpPr/>
          <p:nvPr>
            <p:ph type="title"/>
          </p:nvPr>
        </p:nvSpPr>
        <p:spPr>
          <a:xfrm>
            <a:off x="508000" y="1105663"/>
            <a:ext cx="11988800" cy="1905001"/>
          </a:xfrm>
          <a:prstGeom prst="rect">
            <a:avLst/>
          </a:prstGeom>
        </p:spPr>
        <p:txBody>
          <a:bodyPr/>
          <a:lstStyle>
            <a:lvl1pPr>
              <a:defRPr sz="5800"/>
            </a:lvl1pPr>
          </a:lstStyle>
          <a:p>
            <a:pPr lvl="0">
              <a:defRPr cap="none" sz="1800">
                <a:solidFill>
                  <a:srgbClr val="000000"/>
                </a:solidFill>
              </a:defRPr>
            </a:pPr>
            <a:r>
              <a:rPr cap="all" sz="5800">
                <a:solidFill>
                  <a:srgbClr val="606060"/>
                </a:solidFill>
              </a:rPr>
              <a:t>Aufgaben</a:t>
            </a:r>
          </a:p>
        </p:txBody>
      </p:sp>
      <p:sp>
        <p:nvSpPr>
          <p:cNvPr id="112" name="Shape 112"/>
          <p:cNvSpPr/>
          <p:nvPr>
            <p:ph type="body" idx="1"/>
          </p:nvPr>
        </p:nvSpPr>
        <p:spPr>
          <a:prstGeom prst="rect">
            <a:avLst/>
          </a:prstGeom>
        </p:spPr>
        <p:txBody>
          <a:bodyPr/>
          <a:lstStyle/>
          <a:p>
            <a:pPr lvl="0" marL="0" indent="0" defTabSz="457200">
              <a:spcBef>
                <a:spcPts val="0"/>
              </a:spcBef>
              <a:buSzTx/>
              <a:buNone/>
              <a:defRPr sz="1800">
                <a:solidFill>
                  <a:srgbClr val="000000"/>
                </a:solidFill>
              </a:defRPr>
            </a:pPr>
            <a:r>
              <a:rPr sz="3100">
                <a:latin typeface="+mn-lt"/>
                <a:ea typeface="+mn-ea"/>
                <a:cs typeface="+mn-cs"/>
                <a:sym typeface="Gill Sans Light"/>
              </a:rPr>
              <a:t>Erstellen Sie einen Trickfilm, von max. 1 Minute Länge, zu einem der folgenden Themen:</a:t>
            </a:r>
            <a:endParaRPr sz="3100">
              <a:latin typeface="+mn-lt"/>
              <a:ea typeface="+mn-ea"/>
              <a:cs typeface="+mn-cs"/>
              <a:sym typeface="Gill Sans Light"/>
            </a:endParaRPr>
          </a:p>
          <a:p>
            <a:pPr lvl="0" marL="0" indent="0" defTabSz="457200">
              <a:spcBef>
                <a:spcPts val="0"/>
              </a:spcBef>
              <a:buSzTx/>
              <a:buNone/>
              <a:defRPr sz="1800">
                <a:solidFill>
                  <a:srgbClr val="000000"/>
                </a:solidFill>
              </a:defRPr>
            </a:pPr>
            <a:endParaRPr sz="3100">
              <a:latin typeface="+mn-lt"/>
              <a:ea typeface="+mn-ea"/>
              <a:cs typeface="+mn-cs"/>
              <a:sym typeface="Gill Sans Light"/>
            </a:endParaRPr>
          </a:p>
          <a:p>
            <a:pPr lvl="0" marL="152400" indent="-152400" defTabSz="457200">
              <a:spcBef>
                <a:spcPts val="0"/>
              </a:spcBef>
              <a:buSzPct val="120000"/>
              <a:buChar char="-"/>
              <a:defRPr sz="1800">
                <a:solidFill>
                  <a:srgbClr val="000000"/>
                </a:solidFill>
              </a:defRPr>
            </a:pPr>
            <a:r>
              <a:rPr sz="3100">
                <a:latin typeface="+mn-lt"/>
                <a:ea typeface="+mn-ea"/>
                <a:cs typeface="+mn-cs"/>
                <a:sym typeface="Gill Sans Light"/>
              </a:rPr>
              <a:t>Veranschaulichen Sie ein mathematisches oder naturwissenschaftliches Phänomen.</a:t>
            </a:r>
            <a:endParaRPr sz="3100">
              <a:latin typeface="+mn-lt"/>
              <a:ea typeface="+mn-ea"/>
              <a:cs typeface="+mn-cs"/>
              <a:sym typeface="Gill Sans Light"/>
            </a:endParaRPr>
          </a:p>
          <a:p>
            <a:pPr lvl="0" marL="152400" indent="-152400" defTabSz="457200">
              <a:spcBef>
                <a:spcPts val="1800"/>
              </a:spcBef>
              <a:buSzPct val="120000"/>
              <a:buChar char="-"/>
              <a:defRPr sz="1800">
                <a:solidFill>
                  <a:srgbClr val="000000"/>
                </a:solidFill>
              </a:defRPr>
            </a:pPr>
            <a:r>
              <a:rPr sz="3100">
                <a:latin typeface="+mn-lt"/>
                <a:ea typeface="+mn-ea"/>
                <a:cs typeface="+mn-cs"/>
                <a:sym typeface="Gill Sans Light"/>
              </a:rPr>
              <a:t>Erklären Sie einen komplexen Sachverhalt aus Ihren Fächern mit Hilfe eines Trickfilms.</a:t>
            </a:r>
            <a:endParaRPr sz="3100">
              <a:latin typeface="+mn-lt"/>
              <a:ea typeface="+mn-ea"/>
              <a:cs typeface="+mn-cs"/>
              <a:sym typeface="Gill Sans Light"/>
            </a:endParaRPr>
          </a:p>
          <a:p>
            <a:pPr lvl="0" marL="152400" indent="-152400" defTabSz="457200">
              <a:spcBef>
                <a:spcPts val="1800"/>
              </a:spcBef>
              <a:buSzPct val="120000"/>
              <a:buChar char="-"/>
              <a:defRPr sz="1800">
                <a:solidFill>
                  <a:srgbClr val="000000"/>
                </a:solidFill>
              </a:defRPr>
            </a:pPr>
            <a:r>
              <a:rPr sz="3100">
                <a:latin typeface="+mn-lt"/>
                <a:ea typeface="+mn-ea"/>
                <a:cs typeface="+mn-cs"/>
                <a:sym typeface="Gill Sans Light"/>
              </a:rPr>
              <a:t>Erwecken Sie Gegenstände zum Leben, z.B: Mein Tablet lebt!</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14" name="Shape 114"/>
          <p:cNvSpPr/>
          <p:nvPr>
            <p:ph type="title"/>
          </p:nvPr>
        </p:nvSpPr>
        <p:spPr>
          <a:xfrm>
            <a:off x="171001" y="8846738"/>
            <a:ext cx="11988801" cy="797720"/>
          </a:xfrm>
          <a:prstGeom prst="rect">
            <a:avLst/>
          </a:prstGeom>
        </p:spPr>
        <p:txBody>
          <a:bodyPr/>
          <a:lstStyle/>
          <a:p>
            <a:pPr lvl="0" defTabSz="438150">
              <a:defRPr cap="small" sz="4800"/>
            </a:pPr>
          </a:p>
        </p:txBody>
      </p:sp>
      <p:grpSp>
        <p:nvGrpSpPr>
          <p:cNvPr id="125" name="Group 125"/>
          <p:cNvGrpSpPr/>
          <p:nvPr/>
        </p:nvGrpSpPr>
        <p:grpSpPr>
          <a:xfrm>
            <a:off x="1750144" y="1117980"/>
            <a:ext cx="8830513" cy="8118202"/>
            <a:chOff x="-139699" y="0"/>
            <a:chExt cx="8830512" cy="8118201"/>
          </a:xfrm>
        </p:grpSpPr>
        <p:grpSp>
          <p:nvGrpSpPr>
            <p:cNvPr id="117" name="Group 117"/>
            <p:cNvGrpSpPr/>
            <p:nvPr/>
          </p:nvGrpSpPr>
          <p:grpSpPr>
            <a:xfrm>
              <a:off x="-139700" y="823182"/>
              <a:ext cx="8830513" cy="3023198"/>
              <a:chOff x="-139700" y="-88900"/>
              <a:chExt cx="8830512" cy="3023197"/>
            </a:xfrm>
          </p:grpSpPr>
          <p:pic>
            <p:nvPicPr>
              <p:cNvPr id="116" name="Bildschirmfoto 2014-10-20 um 14.20.38.png"/>
              <p:cNvPicPr/>
              <p:nvPr/>
            </p:nvPicPr>
            <p:blipFill>
              <a:blip r:embed="rId2">
                <a:extLst/>
              </a:blip>
              <a:srcRect l="0" t="0" r="0" b="0"/>
              <a:stretch>
                <a:fillRect/>
              </a:stretch>
            </p:blipFill>
            <p:spPr>
              <a:xfrm>
                <a:off x="0" y="0"/>
                <a:ext cx="8551113" cy="2642198"/>
              </a:xfrm>
              <a:prstGeom prst="rect">
                <a:avLst/>
              </a:prstGeom>
              <a:ln>
                <a:noFill/>
              </a:ln>
              <a:effectLst/>
            </p:spPr>
          </p:pic>
          <p:pic>
            <p:nvPicPr>
              <p:cNvPr id="115" name=""/>
              <p:cNvPicPr/>
              <p:nvPr/>
            </p:nvPicPr>
            <p:blipFill>
              <a:blip r:embed="rId3">
                <a:extLst/>
              </a:blip>
              <a:stretch>
                <a:fillRect/>
              </a:stretch>
            </p:blipFill>
            <p:spPr>
              <a:xfrm>
                <a:off x="-139700" y="-88900"/>
                <a:ext cx="8830512" cy="3023198"/>
              </a:xfrm>
              <a:prstGeom prst="rect">
                <a:avLst/>
              </a:prstGeom>
              <a:effectLst/>
            </p:spPr>
          </p:pic>
        </p:grpSp>
        <p:grpSp>
          <p:nvGrpSpPr>
            <p:cNvPr id="120" name="Group 120"/>
            <p:cNvGrpSpPr/>
            <p:nvPr/>
          </p:nvGrpSpPr>
          <p:grpSpPr>
            <a:xfrm>
              <a:off x="-139700" y="3779463"/>
              <a:ext cx="8830513" cy="4338739"/>
              <a:chOff x="-139700" y="-88900"/>
              <a:chExt cx="8830512" cy="4338737"/>
            </a:xfrm>
          </p:grpSpPr>
          <p:pic>
            <p:nvPicPr>
              <p:cNvPr id="119" name="Bildschirmfoto 2014-10-20 um 14.21.01.png"/>
              <p:cNvPicPr/>
              <p:nvPr/>
            </p:nvPicPr>
            <p:blipFill>
              <a:blip r:embed="rId4">
                <a:extLst/>
              </a:blip>
              <a:stretch>
                <a:fillRect/>
              </a:stretch>
            </p:blipFill>
            <p:spPr>
              <a:xfrm>
                <a:off x="0" y="0"/>
                <a:ext cx="8551113" cy="3957738"/>
              </a:xfrm>
              <a:prstGeom prst="rect">
                <a:avLst/>
              </a:prstGeom>
              <a:ln>
                <a:noFill/>
              </a:ln>
              <a:effectLst/>
            </p:spPr>
          </p:pic>
          <p:pic>
            <p:nvPicPr>
              <p:cNvPr id="118" name=""/>
              <p:cNvPicPr/>
              <p:nvPr/>
            </p:nvPicPr>
            <p:blipFill>
              <a:blip r:embed="rId5">
                <a:extLst/>
              </a:blip>
              <a:stretch>
                <a:fillRect/>
              </a:stretch>
            </p:blipFill>
            <p:spPr>
              <a:xfrm>
                <a:off x="-139700" y="-88900"/>
                <a:ext cx="8830513" cy="4338738"/>
              </a:xfrm>
              <a:prstGeom prst="rect">
                <a:avLst/>
              </a:prstGeom>
              <a:effectLst/>
            </p:spPr>
          </p:pic>
        </p:grpSp>
        <p:pic>
          <p:nvPicPr>
            <p:cNvPr id="121" name="Bildschirmfoto 2014-10-20 um 14.23.43.png"/>
            <p:cNvPicPr/>
            <p:nvPr/>
          </p:nvPicPr>
          <p:blipFill>
            <a:blip r:embed="rId6">
              <a:extLst/>
            </a:blip>
            <a:srcRect l="0" t="0" r="0" b="0"/>
            <a:stretch>
              <a:fillRect/>
            </a:stretch>
          </p:blipFill>
          <p:spPr>
            <a:xfrm>
              <a:off x="0" y="-1"/>
              <a:ext cx="8551113" cy="607392"/>
            </a:xfrm>
            <a:prstGeom prst="rect">
              <a:avLst/>
            </a:prstGeom>
            <a:ln w="25400" cap="flat">
              <a:noFill/>
              <a:miter lim="400000"/>
            </a:ln>
            <a:effectLst>
              <a:outerShdw sx="100000" sy="100000" kx="0" ky="0" algn="b" rotWithShape="0" blurRad="38100" dist="38100" dir="2700000">
                <a:srgbClr val="000000">
                  <a:alpha val="25000"/>
                </a:srgbClr>
              </a:outerShdw>
            </a:effectLst>
          </p:spPr>
        </p:pic>
        <p:sp>
          <p:nvSpPr>
            <p:cNvPr id="122" name="Shape 122"/>
            <p:cNvSpPr/>
            <p:nvPr/>
          </p:nvSpPr>
          <p:spPr>
            <a:xfrm>
              <a:off x="0" y="2240223"/>
              <a:ext cx="8551113" cy="635375"/>
            </a:xfrm>
            <a:prstGeom prst="rect">
              <a:avLst/>
            </a:prstGeom>
            <a:gradFill flip="none" rotWithShape="1">
              <a:gsLst>
                <a:gs pos="0">
                  <a:srgbClr val="FF2D21">
                    <a:alpha val="35437"/>
                  </a:srgbClr>
                </a:gs>
                <a:gs pos="100000">
                  <a:srgbClr val="AE1916">
                    <a:alpha val="35437"/>
                  </a:srgbClr>
                </a:gs>
              </a:gsLst>
              <a:lin ang="5400000" scaled="0"/>
            </a:gradFill>
            <a:ln w="12700" cap="flat">
              <a:noFill/>
              <a:miter lim="400000"/>
            </a:ln>
            <a:effectLst/>
          </p:spPr>
          <p:txBody>
            <a:bodyPr wrap="square" lIns="0" tIns="0" rIns="0" bIns="0" numCol="1" anchor="ctr">
              <a:noAutofit/>
            </a:bodyPr>
            <a:lstStyle/>
            <a:p>
              <a:pPr lvl="0" defTabSz="457200">
                <a:defRPr sz="1200">
                  <a:solidFill>
                    <a:srgbClr val="FFFFFF"/>
                  </a:solidFill>
                  <a:effectLst>
                    <a:outerShdw sx="100000" sy="100000" kx="0" ky="0" algn="b" rotWithShape="0" blurRad="25400" dist="23998" dir="2700000">
                      <a:srgbClr val="000000">
                        <a:alpha val="31034"/>
                      </a:srgbClr>
                    </a:outerShdw>
                  </a:effectLst>
                  <a:latin typeface="Helvetica"/>
                  <a:ea typeface="Helvetica"/>
                  <a:cs typeface="Helvetica"/>
                  <a:sym typeface="Helvetica"/>
                </a:defRPr>
              </a:pPr>
            </a:p>
          </p:txBody>
        </p:sp>
        <p:sp>
          <p:nvSpPr>
            <p:cNvPr id="123" name="Shape 123"/>
            <p:cNvSpPr/>
            <p:nvPr/>
          </p:nvSpPr>
          <p:spPr>
            <a:xfrm>
              <a:off x="0" y="5140777"/>
              <a:ext cx="8551113" cy="738628"/>
            </a:xfrm>
            <a:prstGeom prst="rect">
              <a:avLst/>
            </a:prstGeom>
            <a:gradFill flip="none" rotWithShape="1">
              <a:gsLst>
                <a:gs pos="0">
                  <a:srgbClr val="FF2D21">
                    <a:alpha val="35437"/>
                  </a:srgbClr>
                </a:gs>
                <a:gs pos="100000">
                  <a:srgbClr val="AE1916">
                    <a:alpha val="35437"/>
                  </a:srgbClr>
                </a:gs>
              </a:gsLst>
              <a:lin ang="5400000" scaled="0"/>
            </a:gradFill>
            <a:ln w="12700" cap="flat">
              <a:noFill/>
              <a:miter lim="400000"/>
            </a:ln>
            <a:effectLst/>
          </p:spPr>
          <p:txBody>
            <a:bodyPr wrap="square" lIns="0" tIns="0" rIns="0" bIns="0" numCol="1" anchor="ctr">
              <a:noAutofit/>
            </a:bodyPr>
            <a:lstStyle/>
            <a:p>
              <a:pPr lvl="0" defTabSz="457200">
                <a:defRPr sz="1200">
                  <a:solidFill>
                    <a:srgbClr val="FFFFFF"/>
                  </a:solidFill>
                  <a:effectLst>
                    <a:outerShdw sx="100000" sy="100000" kx="0" ky="0" algn="b" rotWithShape="0" blurRad="25400" dist="23998" dir="2700000">
                      <a:srgbClr val="000000">
                        <a:alpha val="31034"/>
                      </a:srgbClr>
                    </a:outerShdw>
                  </a:effectLst>
                  <a:latin typeface="Helvetica"/>
                  <a:ea typeface="Helvetica"/>
                  <a:cs typeface="Helvetica"/>
                  <a:sym typeface="Helvetica"/>
                </a:defRPr>
              </a:pPr>
            </a:p>
          </p:txBody>
        </p:sp>
        <p:sp>
          <p:nvSpPr>
            <p:cNvPr id="124" name="Shape 124"/>
            <p:cNvSpPr/>
            <p:nvPr/>
          </p:nvSpPr>
          <p:spPr>
            <a:xfrm>
              <a:off x="0" y="7108563"/>
              <a:ext cx="8551113" cy="693822"/>
            </a:xfrm>
            <a:prstGeom prst="rect">
              <a:avLst/>
            </a:prstGeom>
            <a:gradFill flip="none" rotWithShape="1">
              <a:gsLst>
                <a:gs pos="0">
                  <a:srgbClr val="FF2D21">
                    <a:alpha val="35437"/>
                  </a:srgbClr>
                </a:gs>
                <a:gs pos="100000">
                  <a:srgbClr val="AE1916">
                    <a:alpha val="35437"/>
                  </a:srgbClr>
                </a:gs>
              </a:gsLst>
              <a:lin ang="5400000" scaled="0"/>
            </a:gradFill>
            <a:ln w="12700" cap="flat">
              <a:noFill/>
              <a:miter lim="400000"/>
            </a:ln>
            <a:effectLst/>
          </p:spPr>
          <p:txBody>
            <a:bodyPr wrap="square" lIns="0" tIns="0" rIns="0" bIns="0" numCol="1" anchor="ctr">
              <a:noAutofit/>
            </a:bodyPr>
            <a:lstStyle/>
            <a:p>
              <a:pPr lvl="0" defTabSz="457200">
                <a:defRPr sz="1200">
                  <a:solidFill>
                    <a:srgbClr val="FFFFFF"/>
                  </a:solidFill>
                  <a:effectLst>
                    <a:outerShdw sx="100000" sy="100000" kx="0" ky="0" algn="b" rotWithShape="0" blurRad="25400" dist="23998" dir="2700000">
                      <a:srgbClr val="000000">
                        <a:alpha val="31034"/>
                      </a:srgbClr>
                    </a:outerShdw>
                  </a:effectLst>
                  <a:latin typeface="Helvetica"/>
                  <a:ea typeface="Helvetica"/>
                  <a:cs typeface="Helvetica"/>
                  <a:sym typeface="Helvetica"/>
                </a:defRPr>
              </a:pPr>
            </a:p>
          </p:txBody>
        </p:sp>
      </p:gr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127" name="800px-Standard_video_res.png"/>
          <p:cNvPicPr/>
          <p:nvPr/>
        </p:nvPicPr>
        <p:blipFill>
          <a:blip r:embed="rId2">
            <a:extLst/>
          </a:blip>
          <a:stretch>
            <a:fillRect/>
          </a:stretch>
        </p:blipFill>
        <p:spPr>
          <a:xfrm>
            <a:off x="464225" y="1480326"/>
            <a:ext cx="12076350" cy="6792948"/>
          </a:xfrm>
          <a:prstGeom prst="rect">
            <a:avLst/>
          </a:prstGeom>
          <a:ln>
            <a:round/>
          </a:ln>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grpSp>
        <p:nvGrpSpPr>
          <p:cNvPr id="131" name="Group 131"/>
          <p:cNvGrpSpPr/>
          <p:nvPr/>
        </p:nvGrpSpPr>
        <p:grpSpPr>
          <a:xfrm>
            <a:off x="964532" y="775614"/>
            <a:ext cx="11075736" cy="3655199"/>
            <a:chOff x="-139700" y="-88900"/>
            <a:chExt cx="11075734" cy="3655198"/>
          </a:xfrm>
        </p:grpSpPr>
        <p:pic>
          <p:nvPicPr>
            <p:cNvPr id="130" name="Bildschirmfoto 2014-10-20 um 18.30.22.png"/>
            <p:cNvPicPr/>
            <p:nvPr/>
          </p:nvPicPr>
          <p:blipFill>
            <a:blip r:embed="rId2">
              <a:extLst/>
            </a:blip>
            <a:stretch>
              <a:fillRect/>
            </a:stretch>
          </p:blipFill>
          <p:spPr>
            <a:xfrm>
              <a:off x="0" y="0"/>
              <a:ext cx="10796335" cy="3274199"/>
            </a:xfrm>
            <a:prstGeom prst="rect">
              <a:avLst/>
            </a:prstGeom>
            <a:ln>
              <a:noFill/>
            </a:ln>
            <a:effectLst/>
          </p:spPr>
        </p:pic>
        <p:pic>
          <p:nvPicPr>
            <p:cNvPr id="129" name=""/>
            <p:cNvPicPr/>
            <p:nvPr/>
          </p:nvPicPr>
          <p:blipFill>
            <a:blip r:embed="rId3">
              <a:extLst/>
            </a:blip>
            <a:stretch>
              <a:fillRect/>
            </a:stretch>
          </p:blipFill>
          <p:spPr>
            <a:xfrm>
              <a:off x="-139700" y="-88900"/>
              <a:ext cx="11075735" cy="3655199"/>
            </a:xfrm>
            <a:prstGeom prst="rect">
              <a:avLst/>
            </a:prstGeom>
            <a:effectLst/>
          </p:spPr>
        </p:pic>
      </p:grpSp>
      <p:grpSp>
        <p:nvGrpSpPr>
          <p:cNvPr id="134" name="Group 134"/>
          <p:cNvGrpSpPr/>
          <p:nvPr/>
        </p:nvGrpSpPr>
        <p:grpSpPr>
          <a:xfrm>
            <a:off x="455148" y="3847991"/>
            <a:ext cx="5896904" cy="4825228"/>
            <a:chOff x="-139700" y="-88900"/>
            <a:chExt cx="5896902" cy="4825226"/>
          </a:xfrm>
        </p:grpSpPr>
        <p:pic>
          <p:nvPicPr>
            <p:cNvPr id="133" name="Bildschirmfoto 2014-10-20 um 18.36.01.png"/>
            <p:cNvPicPr/>
            <p:nvPr/>
          </p:nvPicPr>
          <p:blipFill>
            <a:blip r:embed="rId4">
              <a:extLst/>
            </a:blip>
            <a:stretch>
              <a:fillRect/>
            </a:stretch>
          </p:blipFill>
          <p:spPr>
            <a:xfrm>
              <a:off x="0" y="0"/>
              <a:ext cx="5617503" cy="4444227"/>
            </a:xfrm>
            <a:prstGeom prst="rect">
              <a:avLst/>
            </a:prstGeom>
            <a:ln>
              <a:noFill/>
            </a:ln>
            <a:effectLst/>
          </p:spPr>
        </p:pic>
        <p:pic>
          <p:nvPicPr>
            <p:cNvPr id="132" name=""/>
            <p:cNvPicPr/>
            <p:nvPr/>
          </p:nvPicPr>
          <p:blipFill>
            <a:blip r:embed="rId5">
              <a:extLst/>
            </a:blip>
            <a:stretch>
              <a:fillRect/>
            </a:stretch>
          </p:blipFill>
          <p:spPr>
            <a:xfrm>
              <a:off x="-139700" y="-88900"/>
              <a:ext cx="5896903" cy="4825227"/>
            </a:xfrm>
            <a:prstGeom prst="rect">
              <a:avLst/>
            </a:prstGeom>
            <a:effectLst/>
          </p:spPr>
        </p:pic>
      </p:grpSp>
      <p:grpSp>
        <p:nvGrpSpPr>
          <p:cNvPr id="137" name="Group 137"/>
          <p:cNvGrpSpPr/>
          <p:nvPr/>
        </p:nvGrpSpPr>
        <p:grpSpPr>
          <a:xfrm>
            <a:off x="6003238" y="4391231"/>
            <a:ext cx="6413166" cy="4687076"/>
            <a:chOff x="-139700" y="-88900"/>
            <a:chExt cx="6413164" cy="4687075"/>
          </a:xfrm>
        </p:grpSpPr>
        <p:pic>
          <p:nvPicPr>
            <p:cNvPr id="136" name="Bildschirmfoto 2014-10-20 um 18.38.19.png"/>
            <p:cNvPicPr/>
            <p:nvPr/>
          </p:nvPicPr>
          <p:blipFill>
            <a:blip r:embed="rId6">
              <a:extLst/>
            </a:blip>
            <a:stretch>
              <a:fillRect/>
            </a:stretch>
          </p:blipFill>
          <p:spPr>
            <a:xfrm>
              <a:off x="0" y="0"/>
              <a:ext cx="6133765" cy="4306076"/>
            </a:xfrm>
            <a:prstGeom prst="rect">
              <a:avLst/>
            </a:prstGeom>
            <a:ln>
              <a:noFill/>
            </a:ln>
            <a:effectLst/>
          </p:spPr>
        </p:pic>
        <p:pic>
          <p:nvPicPr>
            <p:cNvPr id="135" name=""/>
            <p:cNvPicPr/>
            <p:nvPr/>
          </p:nvPicPr>
          <p:blipFill>
            <a:blip r:embed="rId7">
              <a:extLst/>
            </a:blip>
            <a:stretch>
              <a:fillRect/>
            </a:stretch>
          </p:blipFill>
          <p:spPr>
            <a:xfrm>
              <a:off x="-139700" y="-88900"/>
              <a:ext cx="6413165" cy="4687076"/>
            </a:xfrm>
            <a:prstGeom prst="rect">
              <a:avLst/>
            </a:prstGeom>
            <a:effectLst/>
          </p:spPr>
        </p:pic>
      </p:grpSp>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3.png"/></Relationships>

</file>

<file path=ppt/theme/_rels/theme2.xml.rels><?xml version="1.0" encoding="UTF-8" standalone="yes"?><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xmlns:r="http://schemas.openxmlformats.org/officeDocument/2006/relationships" name="New_Template3">
  <a:themeElements>
    <a:clrScheme name="New_Template3">
      <a:dk1>
        <a:srgbClr val="606060"/>
      </a:dk1>
      <a:lt1>
        <a:srgbClr val="000060"/>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Light"/>
        <a:ea typeface="Gill Sans Light"/>
        <a:cs typeface="Gill Sans Light"/>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25400" dir="5400000">
              <a:srgbClr val="000000">
                <a:alpha val="60000"/>
              </a:srgbClr>
            </a:outerShdw>
          </a:effectLst>
        </a:effectStyle>
        <a:effectStyle>
          <a:effectLst>
            <a:outerShdw sx="100000" sy="100000" kx="0" ky="0" algn="b" rotWithShape="0" blurRad="50800" dist="25400" dir="540000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25400" dist="12700" dir="540000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6F6A5A"/>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60606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3">
  <a:themeElements>
    <a:clrScheme name="New_Template3">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Light"/>
        <a:ea typeface="Gill Sans Light"/>
        <a:cs typeface="Gill Sans Light"/>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25400" dir="5400000">
              <a:srgbClr val="000000">
                <a:alpha val="60000"/>
              </a:srgbClr>
            </a:outerShdw>
          </a:effectLst>
        </a:effectStyle>
        <a:effectStyle>
          <a:effectLst>
            <a:outerShdw sx="100000" sy="100000" kx="0" ky="0" algn="b" rotWithShape="0" blurRad="50800" dist="25400" dir="540000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25400" dist="12700" dir="540000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6F6A5A"/>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60606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