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media/image5.png" ContentType="image/png"/>
  <Override PartName="/ppt/media/image2.jpeg" ContentType="image/jpeg"/>
  <Override PartName="/ppt/media/image3.jpeg" ContentType="image/jpeg"/>
  <Override PartName="/ppt/media/image4.jpeg" ContentType="image/jpeg"/>
  <Override PartName="/ppt/slides/slide1.xml" ContentType="application/vnd.openxmlformats-officedocument.presentationml.slide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0920" cy="438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de-DE" sz="1800" spc="-1" strike="noStrike">
                <a:latin typeface="Arial"/>
              </a:rPr>
              <a:t>Format des Titeltextes durch Klicken bearbeiten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Format des Gliederungstextes durch Klicken bearbeiten</a:t>
            </a:r>
            <a:endParaRPr b="0" lang="de-DE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latin typeface="Arial"/>
              </a:rPr>
              <a:t>Zweite Gliederungsebene</a:t>
            </a:r>
            <a:endParaRPr b="0" lang="de-DE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Dritte Gliederungsebene</a:t>
            </a:r>
            <a:endParaRPr b="0" lang="de-DE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latin typeface="Arial"/>
              </a:rPr>
              <a:t>Vierte Gliederungsebene</a:t>
            </a:r>
            <a:endParaRPr b="0" lang="de-DE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Fünfte Gliederungsebene</a:t>
            </a:r>
            <a:endParaRPr b="0" lang="de-DE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Sechste Gliederungsebene</a:t>
            </a:r>
            <a:endParaRPr b="0" lang="de-DE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Siebte Gliederungsebene</a:t>
            </a:r>
            <a:endParaRPr b="0" lang="de-DE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1"/>
          <p:cNvGrpSpPr/>
          <p:nvPr/>
        </p:nvGrpSpPr>
        <p:grpSpPr>
          <a:xfrm>
            <a:off x="720000" y="720000"/>
            <a:ext cx="8423280" cy="3815280"/>
            <a:chOff x="720000" y="720000"/>
            <a:chExt cx="8423280" cy="3815280"/>
          </a:xfrm>
        </p:grpSpPr>
        <p:grpSp>
          <p:nvGrpSpPr>
            <p:cNvPr id="39" name="Group 2"/>
            <p:cNvGrpSpPr/>
            <p:nvPr/>
          </p:nvGrpSpPr>
          <p:grpSpPr>
            <a:xfrm>
              <a:off x="720000" y="720000"/>
              <a:ext cx="5903280" cy="1727280"/>
              <a:chOff x="720000" y="720000"/>
              <a:chExt cx="5903280" cy="1727280"/>
            </a:xfrm>
          </p:grpSpPr>
          <p:pic>
            <p:nvPicPr>
              <p:cNvPr id="40" name="" descr=""/>
              <p:cNvPicPr/>
              <p:nvPr/>
            </p:nvPicPr>
            <p:blipFill>
              <a:blip r:embed="rId1"/>
              <a:stretch/>
            </p:blipFill>
            <p:spPr>
              <a:xfrm>
                <a:off x="720000" y="720000"/>
                <a:ext cx="4266000" cy="172728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41" name="CustomShape 3"/>
              <p:cNvSpPr/>
              <p:nvPr/>
            </p:nvSpPr>
            <p:spPr>
              <a:xfrm>
                <a:off x="4986720" y="1845720"/>
                <a:ext cx="1636560" cy="6015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de-DE" sz="18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Abb. 1: </a:t>
                </a:r>
                <a:endParaRPr b="0" lang="de-DE" sz="18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de-DE" sz="18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Farbspektrum</a:t>
                </a:r>
                <a:endParaRPr b="0" lang="de-DE" sz="1800" spc="-1" strike="noStrike">
                  <a:latin typeface="Arial"/>
                </a:endParaRPr>
              </a:p>
            </p:txBody>
          </p:sp>
          <p:sp>
            <p:nvSpPr>
              <p:cNvPr id="42" name="CustomShape 4"/>
              <p:cNvSpPr/>
              <p:nvPr/>
            </p:nvSpPr>
            <p:spPr>
              <a:xfrm>
                <a:off x="3672000" y="2232000"/>
                <a:ext cx="1295280" cy="2041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de-DE" sz="800" spc="-1" strike="noStrike">
                    <a:solidFill>
                      <a:srgbClr val="ffffff"/>
                    </a:solidFill>
                    <a:latin typeface="Arial"/>
                    <a:ea typeface="DejaVu Sans"/>
                  </a:rPr>
                  <a:t>Foto: A. Theil-Schiebel</a:t>
                </a:r>
                <a:endParaRPr b="0" lang="de-DE" sz="800" spc="-1" strike="noStrike">
                  <a:latin typeface="Arial"/>
                </a:endParaRPr>
              </a:p>
            </p:txBody>
          </p:sp>
        </p:grpSp>
        <p:grpSp>
          <p:nvGrpSpPr>
            <p:cNvPr id="43" name="Group 5"/>
            <p:cNvGrpSpPr/>
            <p:nvPr/>
          </p:nvGrpSpPr>
          <p:grpSpPr>
            <a:xfrm>
              <a:off x="727920" y="2808000"/>
              <a:ext cx="8415360" cy="1727280"/>
              <a:chOff x="727920" y="2808000"/>
              <a:chExt cx="8415360" cy="1727280"/>
            </a:xfrm>
          </p:grpSpPr>
          <p:pic>
            <p:nvPicPr>
              <p:cNvPr id="44" name="" descr=""/>
              <p:cNvPicPr/>
              <p:nvPr/>
            </p:nvPicPr>
            <p:blipFill>
              <a:blip r:embed="rId2"/>
              <a:stretch/>
            </p:blipFill>
            <p:spPr>
              <a:xfrm>
                <a:off x="727920" y="2808000"/>
                <a:ext cx="4247280" cy="172728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45" name="CustomShape 6"/>
              <p:cNvSpPr/>
              <p:nvPr/>
            </p:nvSpPr>
            <p:spPr>
              <a:xfrm>
                <a:off x="4975920" y="3922560"/>
                <a:ext cx="4167360" cy="6015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de-DE" sz="18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Abb. 2: </a:t>
                </a:r>
                <a:endParaRPr b="0" lang="de-DE" sz="18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de-DE" sz="18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Absorbtionsspektrum des Chlorophylls</a:t>
                </a:r>
                <a:endParaRPr b="0" lang="de-DE" sz="1800" spc="-1" strike="noStrike">
                  <a:latin typeface="Arial"/>
                </a:endParaRPr>
              </a:p>
            </p:txBody>
          </p:sp>
          <p:sp>
            <p:nvSpPr>
              <p:cNvPr id="46" name="CustomShape 7"/>
              <p:cNvSpPr/>
              <p:nvPr/>
            </p:nvSpPr>
            <p:spPr>
              <a:xfrm>
                <a:off x="3679920" y="4320000"/>
                <a:ext cx="1295280" cy="2041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de-DE" sz="800" spc="-1" strike="noStrike">
                    <a:solidFill>
                      <a:srgbClr val="ffffff"/>
                    </a:solidFill>
                    <a:latin typeface="Arial"/>
                    <a:ea typeface="DejaVu Sans"/>
                  </a:rPr>
                  <a:t>Foto: A. Theil-Schiebel</a:t>
                </a:r>
                <a:endParaRPr b="0" lang="de-DE" sz="800" spc="-1" strike="noStrike">
                  <a:latin typeface="Arial"/>
                </a:endParaRPr>
              </a:p>
            </p:txBody>
          </p:sp>
        </p:grpSp>
      </p:grpSp>
      <p:sp>
        <p:nvSpPr>
          <p:cNvPr id="47" name="CustomShape 8"/>
          <p:cNvSpPr/>
          <p:nvPr/>
        </p:nvSpPr>
        <p:spPr>
          <a:xfrm>
            <a:off x="432000" y="5339160"/>
            <a:ext cx="9214560" cy="20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de-DE" sz="800" spc="-1" strike="noStrike">
                <a:solidFill>
                  <a:srgbClr val="666666"/>
                </a:solidFill>
                <a:latin typeface="Arial"/>
                <a:ea typeface="DejaVu Sans"/>
              </a:rPr>
              <a:t>20301_p_wirkungsspektrum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  <a:ea typeface="DejaVu Sans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  <a:ea typeface="DejaVu Sans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  <a:ea typeface="DejaVu Sans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  <a:ea typeface="DejaVu Sans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  <a:ea typeface="DejaVu Sans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  <a:ea typeface="DejaVu Sans"/>
              </a:rPr>
              <a:t>ZPG Biologie 2020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  <a:ea typeface="DejaVu Sans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  <a:ea typeface="DejaVu Sans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  <a:ea typeface="DejaVu Sans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  <a:ea typeface="DejaVu Sans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  <a:ea typeface="DejaVu Sans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  <a:ea typeface="DejaVu Sans"/>
              </a:rPr>
              <a:t>Folie 1/2</a:t>
            </a:r>
            <a:endParaRPr b="0" lang="de-DE" sz="800" spc="-1" strike="noStrike">
              <a:latin typeface="Arial"/>
            </a:endParaRPr>
          </a:p>
        </p:txBody>
      </p:sp>
      <p:sp>
        <p:nvSpPr>
          <p:cNvPr id="48" name="Line 9"/>
          <p:cNvSpPr/>
          <p:nvPr/>
        </p:nvSpPr>
        <p:spPr>
          <a:xfrm>
            <a:off x="576000" y="5339520"/>
            <a:ext cx="8928000" cy="36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1"/>
          <p:cNvGrpSpPr/>
          <p:nvPr/>
        </p:nvGrpSpPr>
        <p:grpSpPr>
          <a:xfrm>
            <a:off x="720000" y="576000"/>
            <a:ext cx="4266000" cy="3527280"/>
            <a:chOff x="720000" y="576000"/>
            <a:chExt cx="4266000" cy="3527280"/>
          </a:xfrm>
        </p:grpSpPr>
        <p:grpSp>
          <p:nvGrpSpPr>
            <p:cNvPr id="50" name="Group 2"/>
            <p:cNvGrpSpPr/>
            <p:nvPr/>
          </p:nvGrpSpPr>
          <p:grpSpPr>
            <a:xfrm>
              <a:off x="720000" y="2376000"/>
              <a:ext cx="4247280" cy="1727280"/>
              <a:chOff x="720000" y="2376000"/>
              <a:chExt cx="4247280" cy="1727280"/>
            </a:xfrm>
          </p:grpSpPr>
          <p:pic>
            <p:nvPicPr>
              <p:cNvPr id="51" name="" descr=""/>
              <p:cNvPicPr/>
              <p:nvPr/>
            </p:nvPicPr>
            <p:blipFill>
              <a:blip r:embed="rId1"/>
              <a:stretch/>
            </p:blipFill>
            <p:spPr>
              <a:xfrm>
                <a:off x="720000" y="2376000"/>
                <a:ext cx="4247280" cy="172728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2" name="CustomShape 3"/>
              <p:cNvSpPr/>
              <p:nvPr/>
            </p:nvSpPr>
            <p:spPr>
              <a:xfrm>
                <a:off x="720000" y="2410560"/>
                <a:ext cx="1655280" cy="3247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de-DE" sz="1200" spc="-1" strike="noStrike">
                    <a:solidFill>
                      <a:srgbClr val="ffffff"/>
                    </a:solidFill>
                    <a:latin typeface="Arial"/>
                    <a:ea typeface="DejaVu Sans"/>
                  </a:rPr>
                  <a:t>Absorbtionsspektrum</a:t>
                </a:r>
                <a:endParaRPr b="0" lang="de-DE" sz="1200" spc="-1" strike="noStrike">
                  <a:latin typeface="Arial"/>
                </a:endParaRPr>
              </a:p>
            </p:txBody>
          </p:sp>
          <p:sp>
            <p:nvSpPr>
              <p:cNvPr id="53" name="CustomShape 4"/>
              <p:cNvSpPr/>
              <p:nvPr/>
            </p:nvSpPr>
            <p:spPr>
              <a:xfrm>
                <a:off x="3672000" y="3888000"/>
                <a:ext cx="1295280" cy="2041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de-DE" sz="800" spc="-1" strike="noStrike">
                    <a:solidFill>
                      <a:srgbClr val="ffffff"/>
                    </a:solidFill>
                    <a:latin typeface="Arial"/>
                    <a:ea typeface="DejaVu Sans"/>
                  </a:rPr>
                  <a:t>Foto: A. Theil-Schiebel</a:t>
                </a:r>
                <a:endParaRPr b="0" lang="de-DE" sz="800" spc="-1" strike="noStrike">
                  <a:latin typeface="Arial"/>
                </a:endParaRPr>
              </a:p>
            </p:txBody>
          </p:sp>
        </p:grpSp>
        <p:grpSp>
          <p:nvGrpSpPr>
            <p:cNvPr id="54" name="Group 5"/>
            <p:cNvGrpSpPr/>
            <p:nvPr/>
          </p:nvGrpSpPr>
          <p:grpSpPr>
            <a:xfrm>
              <a:off x="720000" y="576000"/>
              <a:ext cx="4266000" cy="1727280"/>
              <a:chOff x="720000" y="576000"/>
              <a:chExt cx="4266000" cy="1727280"/>
            </a:xfrm>
          </p:grpSpPr>
          <p:pic>
            <p:nvPicPr>
              <p:cNvPr id="55" name="" descr=""/>
              <p:cNvPicPr/>
              <p:nvPr/>
            </p:nvPicPr>
            <p:blipFill>
              <a:blip r:embed="rId2"/>
              <a:stretch/>
            </p:blipFill>
            <p:spPr>
              <a:xfrm>
                <a:off x="720000" y="576000"/>
                <a:ext cx="4266000" cy="172728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6" name="CustomShape 6"/>
              <p:cNvSpPr/>
              <p:nvPr/>
            </p:nvSpPr>
            <p:spPr>
              <a:xfrm>
                <a:off x="3672000" y="2088000"/>
                <a:ext cx="1295280" cy="2041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de-DE" sz="800" spc="-1" strike="noStrike">
                    <a:solidFill>
                      <a:srgbClr val="ffffff"/>
                    </a:solidFill>
                    <a:latin typeface="Arial"/>
                    <a:ea typeface="DejaVu Sans"/>
                  </a:rPr>
                  <a:t>Foto: A. Theil-Schiebel</a:t>
                </a:r>
                <a:endParaRPr b="0" lang="de-DE" sz="800" spc="-1" strike="noStrike">
                  <a:latin typeface="Arial"/>
                </a:endParaRPr>
              </a:p>
            </p:txBody>
          </p:sp>
          <p:sp>
            <p:nvSpPr>
              <p:cNvPr id="57" name="CustomShape 7"/>
              <p:cNvSpPr/>
              <p:nvPr/>
            </p:nvSpPr>
            <p:spPr>
              <a:xfrm>
                <a:off x="720000" y="610560"/>
                <a:ext cx="1655280" cy="3247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de-DE" sz="1200" spc="-1" strike="noStrike">
                    <a:solidFill>
                      <a:srgbClr val="ffffff"/>
                    </a:solidFill>
                    <a:latin typeface="Arial"/>
                    <a:ea typeface="DejaVu Sans"/>
                  </a:rPr>
                  <a:t>Farbspektrum</a:t>
                </a:r>
                <a:endParaRPr b="0" lang="de-DE" sz="1200" spc="-1" strike="noStrike">
                  <a:latin typeface="Arial"/>
                </a:endParaRPr>
              </a:p>
            </p:txBody>
          </p:sp>
        </p:grpSp>
      </p:grpSp>
      <p:sp>
        <p:nvSpPr>
          <p:cNvPr id="58" name="CustomShape 8"/>
          <p:cNvSpPr/>
          <p:nvPr/>
        </p:nvSpPr>
        <p:spPr>
          <a:xfrm>
            <a:off x="5328000" y="576000"/>
            <a:ext cx="215928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Wirkungsspektrum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59" name="CustomShape 9"/>
          <p:cNvSpPr/>
          <p:nvPr/>
        </p:nvSpPr>
        <p:spPr>
          <a:xfrm>
            <a:off x="432000" y="5339160"/>
            <a:ext cx="9214560" cy="20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de-DE" sz="800" spc="-1" strike="noStrike">
                <a:solidFill>
                  <a:srgbClr val="666666"/>
                </a:solidFill>
                <a:latin typeface="Arial"/>
                <a:ea typeface="DejaVu Sans"/>
              </a:rPr>
              <a:t>20301_p_wirkungsspektrum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  <a:ea typeface="DejaVu Sans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  <a:ea typeface="DejaVu Sans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  <a:ea typeface="DejaVu Sans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  <a:ea typeface="DejaVu Sans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  <a:ea typeface="DejaVu Sans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  <a:ea typeface="DejaVu Sans"/>
              </a:rPr>
              <a:t>ZPG Biologie 2020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  <a:ea typeface="DejaVu Sans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  <a:ea typeface="DejaVu Sans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  <a:ea typeface="DejaVu Sans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  <a:ea typeface="DejaVu Sans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  <a:ea typeface="DejaVu Sans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  <a:ea typeface="DejaVu Sans"/>
              </a:rPr>
              <a:t>Folie 2/2</a:t>
            </a:r>
            <a:endParaRPr b="0" lang="de-DE" sz="800" spc="-1" strike="noStrike">
              <a:latin typeface="Arial"/>
            </a:endParaRPr>
          </a:p>
        </p:txBody>
      </p:sp>
      <p:sp>
        <p:nvSpPr>
          <p:cNvPr id="60" name="Line 10"/>
          <p:cNvSpPr/>
          <p:nvPr/>
        </p:nvSpPr>
        <p:spPr>
          <a:xfrm>
            <a:off x="576000" y="5339520"/>
            <a:ext cx="8928000" cy="36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61" name="" descr=""/>
          <p:cNvPicPr/>
          <p:nvPr/>
        </p:nvPicPr>
        <p:blipFill>
          <a:blip r:embed="rId3"/>
          <a:stretch/>
        </p:blipFill>
        <p:spPr>
          <a:xfrm>
            <a:off x="5256000" y="1296000"/>
            <a:ext cx="4357080" cy="2807640"/>
          </a:xfrm>
          <a:prstGeom prst="rect">
            <a:avLst/>
          </a:prstGeom>
          <a:ln>
            <a:noFill/>
          </a:ln>
        </p:spPr>
      </p:pic>
      <p:sp>
        <p:nvSpPr>
          <p:cNvPr id="62" name="TextShape 11"/>
          <p:cNvSpPr txBox="1"/>
          <p:nvPr/>
        </p:nvSpPr>
        <p:spPr>
          <a:xfrm>
            <a:off x="5904000" y="4103640"/>
            <a:ext cx="1944000" cy="218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de-DE" sz="900" spc="-1" strike="noStrike">
                <a:latin typeface="Arial"/>
              </a:rPr>
              <a:t>Foto und Grafik: A. Theil-Schiebel</a:t>
            </a:r>
            <a:endParaRPr b="0" lang="de-DE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2020-08-30T19:46:23Z</dcterms:created>
  <dc:creator/>
  <dc:description/>
  <dc:language>de-DE</dc:language>
  <cp:lastModifiedBy/>
  <dcterms:modified xsi:type="dcterms:W3CDTF">2021-04-26T16:06:11Z</dcterms:modified>
  <cp:revision>12</cp:revision>
  <dc:subject/>
  <dc:title/>
</cp:coreProperties>
</file>