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378" r:id="rId2"/>
    <p:sldId id="379" r:id="rId3"/>
    <p:sldId id="377" r:id="rId4"/>
    <p:sldId id="376" r:id="rId5"/>
    <p:sldId id="374" r:id="rId6"/>
    <p:sldId id="375" r:id="rId7"/>
    <p:sldId id="373" r:id="rId8"/>
    <p:sldId id="371" r:id="rId9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6E6E6"/>
    <a:srgbClr val="5B135C"/>
    <a:srgbClr val="FFFFFF"/>
    <a:srgbClr val="81F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4B165-0D8A-4072-A73C-17517A4529E9}" v="18" dt="2023-02-16T08:16:07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87378" autoAdjust="0"/>
  </p:normalViewPr>
  <p:slideViewPr>
    <p:cSldViewPr showGuides="1">
      <p:cViewPr varScale="1">
        <p:scale>
          <a:sx n="109" d="100"/>
          <a:sy n="109" d="100"/>
        </p:scale>
        <p:origin x="16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-Julian Pardall" userId="242418bbfe6e9ff5" providerId="LiveId" clId="{BB27D12B-E8E2-4D42-B549-C9850FF41962}"/>
    <pc:docChg chg="undo custSel addSld delSld modSld sldOrd">
      <pc:chgData name="Carl-Julian Pardall" userId="242418bbfe6e9ff5" providerId="LiveId" clId="{BB27D12B-E8E2-4D42-B549-C9850FF41962}" dt="2022-07-02T12:28:41.892" v="3803"/>
      <pc:docMkLst>
        <pc:docMk/>
      </pc:docMkLst>
      <pc:sldChg chg="del">
        <pc:chgData name="Carl-Julian Pardall" userId="242418bbfe6e9ff5" providerId="LiveId" clId="{BB27D12B-E8E2-4D42-B549-C9850FF41962}" dt="2022-03-22T22:18:25.208" v="18" actId="47"/>
        <pc:sldMkLst>
          <pc:docMk/>
          <pc:sldMk cId="1691129499" sldId="352"/>
        </pc:sldMkLst>
      </pc:sldChg>
      <pc:sldChg chg="del">
        <pc:chgData name="Carl-Julian Pardall" userId="242418bbfe6e9ff5" providerId="LiveId" clId="{BB27D12B-E8E2-4D42-B549-C9850FF41962}" dt="2022-03-22T22:18:23.059" v="17" actId="47"/>
        <pc:sldMkLst>
          <pc:docMk/>
          <pc:sldMk cId="2511260386" sldId="353"/>
        </pc:sldMkLst>
      </pc:sldChg>
      <pc:sldChg chg="addSp delSp modSp new del mod">
        <pc:chgData name="Carl-Julian Pardall" userId="242418bbfe6e9ff5" providerId="LiveId" clId="{BB27D12B-E8E2-4D42-B549-C9850FF41962}" dt="2022-03-24T21:20:19.755" v="2872" actId="47"/>
        <pc:sldMkLst>
          <pc:docMk/>
          <pc:sldMk cId="673648696" sldId="354"/>
        </pc:sldMkLst>
        <pc:spChg chg="del">
          <ac:chgData name="Carl-Julian Pardall" userId="242418bbfe6e9ff5" providerId="LiveId" clId="{BB27D12B-E8E2-4D42-B549-C9850FF41962}" dt="2022-03-22T17:01:26.931" v="2" actId="22"/>
          <ac:spMkLst>
            <pc:docMk/>
            <pc:sldMk cId="673648696" sldId="354"/>
            <ac:spMk id="3" creationId="{C8FBD29C-41BB-4214-B27D-4DB2C757E252}"/>
          </ac:spMkLst>
        </pc:spChg>
        <pc:picChg chg="add">
          <ac:chgData name="Carl-Julian Pardall" userId="242418bbfe6e9ff5" providerId="LiveId" clId="{BB27D12B-E8E2-4D42-B549-C9850FF41962}" dt="2022-03-22T17:00:20.287" v="1" actId="22"/>
          <ac:picMkLst>
            <pc:docMk/>
            <pc:sldMk cId="673648696" sldId="354"/>
            <ac:picMk id="7" creationId="{D3438DC5-8F91-4780-B7CD-20979C863F2A}"/>
          </ac:picMkLst>
        </pc:picChg>
        <pc:picChg chg="add mod ord">
          <ac:chgData name="Carl-Julian Pardall" userId="242418bbfe6e9ff5" providerId="LiveId" clId="{BB27D12B-E8E2-4D42-B549-C9850FF41962}" dt="2022-03-22T17:01:32.159" v="3" actId="1076"/>
          <ac:picMkLst>
            <pc:docMk/>
            <pc:sldMk cId="673648696" sldId="354"/>
            <ac:picMk id="9" creationId="{D551A1BA-8851-44F2-A0A4-5D5215581F89}"/>
          </ac:picMkLst>
        </pc:picChg>
        <pc:picChg chg="add mod">
          <ac:chgData name="Carl-Julian Pardall" userId="242418bbfe6e9ff5" providerId="LiveId" clId="{BB27D12B-E8E2-4D42-B549-C9850FF41962}" dt="2022-03-22T17:02:35.521" v="5" actId="1076"/>
          <ac:picMkLst>
            <pc:docMk/>
            <pc:sldMk cId="673648696" sldId="354"/>
            <ac:picMk id="11" creationId="{5D96E9DD-AF94-4DB7-A34F-7602C7958842}"/>
          </ac:picMkLst>
        </pc:picChg>
      </pc:sldChg>
      <pc:sldChg chg="addSp delSp modSp new mod ord modAnim">
        <pc:chgData name="Carl-Julian Pardall" userId="242418bbfe6e9ff5" providerId="LiveId" clId="{BB27D12B-E8E2-4D42-B549-C9850FF41962}" dt="2022-03-30T21:19:07.367" v="3183" actId="20577"/>
        <pc:sldMkLst>
          <pc:docMk/>
          <pc:sldMk cId="51712083" sldId="355"/>
        </pc:sldMkLst>
        <pc:spChg chg="mod">
          <ac:chgData name="Carl-Julian Pardall" userId="242418bbfe6e9ff5" providerId="LiveId" clId="{BB27D12B-E8E2-4D42-B549-C9850FF41962}" dt="2022-03-23T21:59:26.928" v="776" actId="20577"/>
          <ac:spMkLst>
            <pc:docMk/>
            <pc:sldMk cId="51712083" sldId="355"/>
            <ac:spMk id="2" creationId="{5C3D6014-D27F-4B8D-A6E0-A9A4848F844A}"/>
          </ac:spMkLst>
        </pc:spChg>
        <pc:spChg chg="add del mod">
          <ac:chgData name="Carl-Julian Pardall" userId="242418bbfe6e9ff5" providerId="LiveId" clId="{BB27D12B-E8E2-4D42-B549-C9850FF41962}" dt="2022-03-30T21:19:07.367" v="3183" actId="20577"/>
          <ac:spMkLst>
            <pc:docMk/>
            <pc:sldMk cId="51712083" sldId="355"/>
            <ac:spMk id="3" creationId="{B2AC23C2-B633-42E7-B51F-021CB75BCA85}"/>
          </ac:spMkLst>
        </pc:spChg>
        <pc:picChg chg="add del mod">
          <ac:chgData name="Carl-Julian Pardall" userId="242418bbfe6e9ff5" providerId="LiveId" clId="{BB27D12B-E8E2-4D42-B549-C9850FF41962}" dt="2022-03-22T22:18:01.634" v="8"/>
          <ac:picMkLst>
            <pc:docMk/>
            <pc:sldMk cId="51712083" sldId="355"/>
            <ac:picMk id="7" creationId="{0EE606D1-702B-4F5A-9E69-31A72E1A6860}"/>
          </ac:picMkLst>
        </pc:picChg>
        <pc:picChg chg="add del mod">
          <ac:chgData name="Carl-Julian Pardall" userId="242418bbfe6e9ff5" providerId="LiveId" clId="{BB27D12B-E8E2-4D42-B549-C9850FF41962}" dt="2022-03-22T22:18:10.215" v="12"/>
          <ac:picMkLst>
            <pc:docMk/>
            <pc:sldMk cId="51712083" sldId="355"/>
            <ac:picMk id="9" creationId="{23AE066A-560A-4D5A-9226-C4854D1DEEB2}"/>
          </ac:picMkLst>
        </pc:picChg>
        <pc:picChg chg="add del mod">
          <ac:chgData name="Carl-Julian Pardall" userId="242418bbfe6e9ff5" providerId="LiveId" clId="{BB27D12B-E8E2-4D42-B549-C9850FF41962}" dt="2022-03-24T17:21:23.770" v="1230" actId="21"/>
          <ac:picMkLst>
            <pc:docMk/>
            <pc:sldMk cId="51712083" sldId="355"/>
            <ac:picMk id="9" creationId="{64104C5F-0C5D-41F3-B760-28B57BF96ACF}"/>
          </ac:picMkLst>
        </pc:picChg>
        <pc:picChg chg="add mod">
          <ac:chgData name="Carl-Julian Pardall" userId="242418bbfe6e9ff5" providerId="LiveId" clId="{BB27D12B-E8E2-4D42-B549-C9850FF41962}" dt="2022-03-23T22:48:04.794" v="1165" actId="1036"/>
          <ac:picMkLst>
            <pc:docMk/>
            <pc:sldMk cId="51712083" sldId="355"/>
            <ac:picMk id="11" creationId="{B0921629-695A-45F1-A4E2-9D59D2E158AF}"/>
          </ac:picMkLst>
        </pc:picChg>
        <pc:picChg chg="add del mod">
          <ac:chgData name="Carl-Julian Pardall" userId="242418bbfe6e9ff5" providerId="LiveId" clId="{BB27D12B-E8E2-4D42-B549-C9850FF41962}" dt="2022-03-22T22:18:15.327" v="14"/>
          <ac:picMkLst>
            <pc:docMk/>
            <pc:sldMk cId="51712083" sldId="355"/>
            <ac:picMk id="11" creationId="{FF8F9AEA-DD69-4F5A-AA0E-F3FE77399146}"/>
          </ac:picMkLst>
        </pc:picChg>
        <pc:picChg chg="add mod">
          <ac:chgData name="Carl-Julian Pardall" userId="242418bbfe6e9ff5" providerId="LiveId" clId="{BB27D12B-E8E2-4D42-B549-C9850FF41962}" dt="2022-03-23T22:01:33.796" v="800" actId="1036"/>
          <ac:picMkLst>
            <pc:docMk/>
            <pc:sldMk cId="51712083" sldId="355"/>
            <ac:picMk id="13" creationId="{4C6FA88A-D427-423D-8647-CB605E1C51A6}"/>
          </ac:picMkLst>
        </pc:picChg>
        <pc:cxnChg chg="add mod">
          <ac:chgData name="Carl-Julian Pardall" userId="242418bbfe6e9ff5" providerId="LiveId" clId="{BB27D12B-E8E2-4D42-B549-C9850FF41962}" dt="2022-03-23T22:02:28.088" v="808" actId="14100"/>
          <ac:cxnSpMkLst>
            <pc:docMk/>
            <pc:sldMk cId="51712083" sldId="355"/>
            <ac:cxnSpMk id="7" creationId="{4D70E2D7-FA1D-4515-8A02-9718E83DA8B3}"/>
          </ac:cxnSpMkLst>
        </pc:cxnChg>
      </pc:sldChg>
      <pc:sldChg chg="addSp delSp modSp new del mod">
        <pc:chgData name="Carl-Julian Pardall" userId="242418bbfe6e9ff5" providerId="LiveId" clId="{BB27D12B-E8E2-4D42-B549-C9850FF41962}" dt="2022-03-22T23:04:39.549" v="38" actId="47"/>
        <pc:sldMkLst>
          <pc:docMk/>
          <pc:sldMk cId="4238797747" sldId="356"/>
        </pc:sldMkLst>
        <pc:spChg chg="del">
          <ac:chgData name="Carl-Julian Pardall" userId="242418bbfe6e9ff5" providerId="LiveId" clId="{BB27D12B-E8E2-4D42-B549-C9850FF41962}" dt="2022-03-22T22:21:43.169" v="20"/>
          <ac:spMkLst>
            <pc:docMk/>
            <pc:sldMk cId="4238797747" sldId="356"/>
            <ac:spMk id="3" creationId="{317434EF-8DEC-4309-B9BF-8557E49EDD70}"/>
          </ac:spMkLst>
        </pc:spChg>
        <pc:picChg chg="add mod">
          <ac:chgData name="Carl-Julian Pardall" userId="242418bbfe6e9ff5" providerId="LiveId" clId="{BB27D12B-E8E2-4D42-B549-C9850FF41962}" dt="2022-03-22T22:22:30.985" v="24" actId="1076"/>
          <ac:picMkLst>
            <pc:docMk/>
            <pc:sldMk cId="4238797747" sldId="356"/>
            <ac:picMk id="7" creationId="{6996419C-E1DC-4EC4-BE83-FDD6BBDDA738}"/>
          </ac:picMkLst>
        </pc:picChg>
      </pc:sldChg>
      <pc:sldChg chg="addSp delSp modSp new del mod">
        <pc:chgData name="Carl-Julian Pardall" userId="242418bbfe6e9ff5" providerId="LiveId" clId="{BB27D12B-E8E2-4D42-B549-C9850FF41962}" dt="2022-03-22T23:04:37.001" v="37" actId="47"/>
        <pc:sldMkLst>
          <pc:docMk/>
          <pc:sldMk cId="979280700" sldId="357"/>
        </pc:sldMkLst>
        <pc:spChg chg="del">
          <ac:chgData name="Carl-Julian Pardall" userId="242418bbfe6e9ff5" providerId="LiveId" clId="{BB27D12B-E8E2-4D42-B549-C9850FF41962}" dt="2022-03-22T22:23:09.318" v="26"/>
          <ac:spMkLst>
            <pc:docMk/>
            <pc:sldMk cId="979280700" sldId="357"/>
            <ac:spMk id="3" creationId="{EB32D0BE-4E2C-48E8-B167-77301FA7ACA6}"/>
          </ac:spMkLst>
        </pc:spChg>
        <pc:picChg chg="add mod">
          <ac:chgData name="Carl-Julian Pardall" userId="242418bbfe6e9ff5" providerId="LiveId" clId="{BB27D12B-E8E2-4D42-B549-C9850FF41962}" dt="2022-03-22T22:23:41.047" v="31" actId="1076"/>
          <ac:picMkLst>
            <pc:docMk/>
            <pc:sldMk cId="979280700" sldId="357"/>
            <ac:picMk id="7" creationId="{8C480CFA-D8E7-4D44-AD8A-ABF5AAE5206E}"/>
          </ac:picMkLst>
        </pc:picChg>
      </pc:sldChg>
      <pc:sldChg chg="addSp delSp modSp new del mod">
        <pc:chgData name="Carl-Julian Pardall" userId="242418bbfe6e9ff5" providerId="LiveId" clId="{BB27D12B-E8E2-4D42-B549-C9850FF41962}" dt="2022-03-24T21:20:18.346" v="2871" actId="47"/>
        <pc:sldMkLst>
          <pc:docMk/>
          <pc:sldMk cId="2761315559" sldId="358"/>
        </pc:sldMkLst>
        <pc:spChg chg="del">
          <ac:chgData name="Carl-Julian Pardall" userId="242418bbfe6e9ff5" providerId="LiveId" clId="{BB27D12B-E8E2-4D42-B549-C9850FF41962}" dt="2022-03-22T23:04:28.577" v="33"/>
          <ac:spMkLst>
            <pc:docMk/>
            <pc:sldMk cId="2761315559" sldId="358"/>
            <ac:spMk id="3" creationId="{E23833D3-0B3C-45F4-B005-BBA181D93D6F}"/>
          </ac:spMkLst>
        </pc:spChg>
        <pc:spChg chg="add mod">
          <ac:chgData name="Carl-Julian Pardall" userId="242418bbfe6e9ff5" providerId="LiveId" clId="{BB27D12B-E8E2-4D42-B549-C9850FF41962}" dt="2022-03-24T21:20:12.999" v="2870" actId="478"/>
          <ac:spMkLst>
            <pc:docMk/>
            <pc:sldMk cId="2761315559" sldId="358"/>
            <ac:spMk id="6" creationId="{5570F825-7DBE-4CE3-9682-4E5855D21E7D}"/>
          </ac:spMkLst>
        </pc:spChg>
        <pc:picChg chg="add del mod">
          <ac:chgData name="Carl-Julian Pardall" userId="242418bbfe6e9ff5" providerId="LiveId" clId="{BB27D12B-E8E2-4D42-B549-C9850FF41962}" dt="2022-03-24T21:20:12.999" v="2870" actId="478"/>
          <ac:picMkLst>
            <pc:docMk/>
            <pc:sldMk cId="2761315559" sldId="358"/>
            <ac:picMk id="7" creationId="{C0715B11-1D19-4DC0-84A0-036D4388086D}"/>
          </ac:picMkLst>
        </pc:picChg>
        <pc:picChg chg="add mod">
          <ac:chgData name="Carl-Julian Pardall" userId="242418bbfe6e9ff5" providerId="LiveId" clId="{BB27D12B-E8E2-4D42-B549-C9850FF41962}" dt="2022-03-22T23:07:04.695" v="42" actId="1076"/>
          <ac:picMkLst>
            <pc:docMk/>
            <pc:sldMk cId="2761315559" sldId="358"/>
            <ac:picMk id="9" creationId="{CC2636BD-6A24-4D4F-A280-5F0E14660DE1}"/>
          </ac:picMkLst>
        </pc:picChg>
        <pc:picChg chg="add del mod">
          <ac:chgData name="Carl-Julian Pardall" userId="242418bbfe6e9ff5" providerId="LiveId" clId="{BB27D12B-E8E2-4D42-B549-C9850FF41962}" dt="2022-03-24T21:19:34.976" v="2869" actId="478"/>
          <ac:picMkLst>
            <pc:docMk/>
            <pc:sldMk cId="2761315559" sldId="358"/>
            <ac:picMk id="11" creationId="{2EDA395F-942D-4646-AB84-A83FC6672AEE}"/>
          </ac:picMkLst>
        </pc:picChg>
        <pc:picChg chg="add del mod">
          <ac:chgData name="Carl-Julian Pardall" userId="242418bbfe6e9ff5" providerId="LiveId" clId="{BB27D12B-E8E2-4D42-B549-C9850FF41962}" dt="2022-03-24T21:19:33.141" v="2868" actId="478"/>
          <ac:picMkLst>
            <pc:docMk/>
            <pc:sldMk cId="2761315559" sldId="358"/>
            <ac:picMk id="13" creationId="{173AB940-E5A1-44D4-A679-47C4808201AA}"/>
          </ac:picMkLst>
        </pc:picChg>
        <pc:picChg chg="add del mod">
          <ac:chgData name="Carl-Julian Pardall" userId="242418bbfe6e9ff5" providerId="LiveId" clId="{BB27D12B-E8E2-4D42-B549-C9850FF41962}" dt="2022-03-22T23:24:04.799" v="48" actId="478"/>
          <ac:picMkLst>
            <pc:docMk/>
            <pc:sldMk cId="2761315559" sldId="358"/>
            <ac:picMk id="15" creationId="{32B24351-34CD-451A-9294-D97BC38C77DA}"/>
          </ac:picMkLst>
        </pc:picChg>
        <pc:picChg chg="add del mod">
          <ac:chgData name="Carl-Julian Pardall" userId="242418bbfe6e9ff5" providerId="LiveId" clId="{BB27D12B-E8E2-4D42-B549-C9850FF41962}" dt="2022-03-24T21:19:31.088" v="2867" actId="478"/>
          <ac:picMkLst>
            <pc:docMk/>
            <pc:sldMk cId="2761315559" sldId="358"/>
            <ac:picMk id="17" creationId="{D0CE445F-EB8C-44F4-9117-29FE04D774B1}"/>
          </ac:picMkLst>
        </pc:picChg>
      </pc:sldChg>
      <pc:sldChg chg="new del">
        <pc:chgData name="Carl-Julian Pardall" userId="242418bbfe6e9ff5" providerId="LiveId" clId="{BB27D12B-E8E2-4D42-B549-C9850FF41962}" dt="2022-03-23T21:29:04.828" v="51" actId="680"/>
        <pc:sldMkLst>
          <pc:docMk/>
          <pc:sldMk cId="2152452344" sldId="359"/>
        </pc:sldMkLst>
      </pc:sldChg>
      <pc:sldChg chg="addSp delSp modSp new mod modAnim">
        <pc:chgData name="Carl-Julian Pardall" userId="242418bbfe6e9ff5" providerId="LiveId" clId="{BB27D12B-E8E2-4D42-B549-C9850FF41962}" dt="2022-03-30T21:18:12.214" v="3156" actId="478"/>
        <pc:sldMkLst>
          <pc:docMk/>
          <pc:sldMk cId="2344795497" sldId="359"/>
        </pc:sldMkLst>
        <pc:spChg chg="mod">
          <ac:chgData name="Carl-Julian Pardall" userId="242418bbfe6e9ff5" providerId="LiveId" clId="{BB27D12B-E8E2-4D42-B549-C9850FF41962}" dt="2022-03-23T21:32:28.107" v="111" actId="20577"/>
          <ac:spMkLst>
            <pc:docMk/>
            <pc:sldMk cId="2344795497" sldId="359"/>
            <ac:spMk id="2" creationId="{66690784-B9D8-4EC3-8889-47098FFE457C}"/>
          </ac:spMkLst>
        </pc:spChg>
        <pc:spChg chg="mod">
          <ac:chgData name="Carl-Julian Pardall" userId="242418bbfe6e9ff5" providerId="LiveId" clId="{BB27D12B-E8E2-4D42-B549-C9850FF41962}" dt="2022-03-23T21:50:07.871" v="489" actId="20577"/>
          <ac:spMkLst>
            <pc:docMk/>
            <pc:sldMk cId="2344795497" sldId="359"/>
            <ac:spMk id="3" creationId="{91EC60A0-6B53-4082-A9B2-A1DBD7C7F967}"/>
          </ac:spMkLst>
        </pc:spChg>
        <pc:spChg chg="add del">
          <ac:chgData name="Carl-Julian Pardall" userId="242418bbfe6e9ff5" providerId="LiveId" clId="{BB27D12B-E8E2-4D42-B549-C9850FF41962}" dt="2022-03-23T21:42:16.723" v="346" actId="478"/>
          <ac:spMkLst>
            <pc:docMk/>
            <pc:sldMk cId="2344795497" sldId="359"/>
            <ac:spMk id="8" creationId="{F8DFDFE1-DFAD-433A-9011-8E20E844F6C0}"/>
          </ac:spMkLst>
        </pc:spChg>
        <pc:spChg chg="add mod">
          <ac:chgData name="Carl-Julian Pardall" userId="242418bbfe6e9ff5" providerId="LiveId" clId="{BB27D12B-E8E2-4D42-B549-C9850FF41962}" dt="2022-03-30T21:17:58.937" v="3154" actId="1076"/>
          <ac:spMkLst>
            <pc:docMk/>
            <pc:sldMk cId="2344795497" sldId="359"/>
            <ac:spMk id="9" creationId="{1016CB03-8B5B-4FCF-ADE5-F21638AB0180}"/>
          </ac:spMkLst>
        </pc:spChg>
        <pc:spChg chg="add mod">
          <ac:chgData name="Carl-Julian Pardall" userId="242418bbfe6e9ff5" providerId="LiveId" clId="{BB27D12B-E8E2-4D42-B549-C9850FF41962}" dt="2022-03-30T21:18:09.071" v="3155" actId="1076"/>
          <ac:spMkLst>
            <pc:docMk/>
            <pc:sldMk cId="2344795497" sldId="359"/>
            <ac:spMk id="10" creationId="{A12FFD2F-81DC-40F8-9906-55624F2CCC4A}"/>
          </ac:spMkLst>
        </pc:spChg>
        <pc:picChg chg="add mod modCrop">
          <ac:chgData name="Carl-Julian Pardall" userId="242418bbfe6e9ff5" providerId="LiveId" clId="{BB27D12B-E8E2-4D42-B549-C9850FF41962}" dt="2022-03-23T21:42:03.936" v="344" actId="1076"/>
          <ac:picMkLst>
            <pc:docMk/>
            <pc:sldMk cId="2344795497" sldId="359"/>
            <ac:picMk id="7" creationId="{8552393E-2547-4792-B349-AF12EDB6B8FC}"/>
          </ac:picMkLst>
        </pc:picChg>
        <pc:cxnChg chg="add del mod">
          <ac:chgData name="Carl-Julian Pardall" userId="242418bbfe6e9ff5" providerId="LiveId" clId="{BB27D12B-E8E2-4D42-B549-C9850FF41962}" dt="2022-03-30T21:18:12.214" v="3156" actId="478"/>
          <ac:cxnSpMkLst>
            <pc:docMk/>
            <pc:sldMk cId="2344795497" sldId="359"/>
            <ac:cxnSpMk id="8" creationId="{1AC5E4A7-FE52-41FF-9C58-DE1223616C00}"/>
          </ac:cxnSpMkLst>
        </pc:cxnChg>
      </pc:sldChg>
      <pc:sldChg chg="addSp delSp modSp add mod delAnim modAnim">
        <pc:chgData name="Carl-Julian Pardall" userId="242418bbfe6e9ff5" providerId="LiveId" clId="{BB27D12B-E8E2-4D42-B549-C9850FF41962}" dt="2022-03-30T21:17:00.214" v="3149" actId="1076"/>
        <pc:sldMkLst>
          <pc:docMk/>
          <pc:sldMk cId="1435392576" sldId="360"/>
        </pc:sldMkLst>
        <pc:spChg chg="mod">
          <ac:chgData name="Carl-Julian Pardall" userId="242418bbfe6e9ff5" providerId="LiveId" clId="{BB27D12B-E8E2-4D42-B549-C9850FF41962}" dt="2022-03-23T21:57:34.600" v="732" actId="20577"/>
          <ac:spMkLst>
            <pc:docMk/>
            <pc:sldMk cId="1435392576" sldId="360"/>
            <ac:spMk id="3" creationId="{91EC60A0-6B53-4082-A9B2-A1DBD7C7F967}"/>
          </ac:spMkLst>
        </pc:spChg>
        <pc:spChg chg="add mod topLvl">
          <ac:chgData name="Carl-Julian Pardall" userId="242418bbfe6e9ff5" providerId="LiveId" clId="{BB27D12B-E8E2-4D42-B549-C9850FF41962}" dt="2022-03-30T21:11:43.812" v="3100" actId="164"/>
          <ac:spMkLst>
            <pc:docMk/>
            <pc:sldMk cId="1435392576" sldId="360"/>
            <ac:spMk id="6" creationId="{AABC90F3-971F-45A5-9EF7-1E90B3E90B07}"/>
          </ac:spMkLst>
        </pc:spChg>
        <pc:spChg chg="mod">
          <ac:chgData name="Carl-Julian Pardall" userId="242418bbfe6e9ff5" providerId="LiveId" clId="{BB27D12B-E8E2-4D42-B549-C9850FF41962}" dt="2022-03-30T21:17:00.214" v="3149" actId="1076"/>
          <ac:spMkLst>
            <pc:docMk/>
            <pc:sldMk cId="1435392576" sldId="360"/>
            <ac:spMk id="9" creationId="{1016CB03-8B5B-4FCF-ADE5-F21638AB0180}"/>
          </ac:spMkLst>
        </pc:spChg>
        <pc:spChg chg="mod">
          <ac:chgData name="Carl-Julian Pardall" userId="242418bbfe6e9ff5" providerId="LiveId" clId="{BB27D12B-E8E2-4D42-B549-C9850FF41962}" dt="2022-03-30T21:16:49.270" v="3148" actId="1076"/>
          <ac:spMkLst>
            <pc:docMk/>
            <pc:sldMk cId="1435392576" sldId="360"/>
            <ac:spMk id="10" creationId="{A12FFD2F-81DC-40F8-9906-55624F2CCC4A}"/>
          </ac:spMkLst>
        </pc:spChg>
        <pc:spChg chg="add mod topLvl">
          <ac:chgData name="Carl-Julian Pardall" userId="242418bbfe6e9ff5" providerId="LiveId" clId="{BB27D12B-E8E2-4D42-B549-C9850FF41962}" dt="2022-03-30T21:11:43.812" v="3100" actId="164"/>
          <ac:spMkLst>
            <pc:docMk/>
            <pc:sldMk cId="1435392576" sldId="360"/>
            <ac:spMk id="11" creationId="{27F05386-C18B-4C84-85DB-0FA6FA8CE08B}"/>
          </ac:spMkLst>
        </pc:spChg>
        <pc:spChg chg="mod">
          <ac:chgData name="Carl-Julian Pardall" userId="242418bbfe6e9ff5" providerId="LiveId" clId="{BB27D12B-E8E2-4D42-B549-C9850FF41962}" dt="2022-03-30T21:10:33.124" v="3092" actId="165"/>
          <ac:spMkLst>
            <pc:docMk/>
            <pc:sldMk cId="1435392576" sldId="360"/>
            <ac:spMk id="13" creationId="{C9CF3998-44CC-4FBA-A8A5-0246205F62BD}"/>
          </ac:spMkLst>
        </pc:spChg>
        <pc:spChg chg="mod">
          <ac:chgData name="Carl-Julian Pardall" userId="242418bbfe6e9ff5" providerId="LiveId" clId="{BB27D12B-E8E2-4D42-B549-C9850FF41962}" dt="2022-03-30T21:10:33.124" v="3092" actId="165"/>
          <ac:spMkLst>
            <pc:docMk/>
            <pc:sldMk cId="1435392576" sldId="360"/>
            <ac:spMk id="14" creationId="{27D16942-33AB-43FB-A72D-029F9A123BA9}"/>
          </ac:spMkLst>
        </pc:spChg>
        <pc:spChg chg="mod">
          <ac:chgData name="Carl-Julian Pardall" userId="242418bbfe6e9ff5" providerId="LiveId" clId="{BB27D12B-E8E2-4D42-B549-C9850FF41962}" dt="2022-03-30T21:10:33.124" v="3092" actId="165"/>
          <ac:spMkLst>
            <pc:docMk/>
            <pc:sldMk cId="1435392576" sldId="360"/>
            <ac:spMk id="16" creationId="{0C792886-C92A-4743-8961-F31899A70E0E}"/>
          </ac:spMkLst>
        </pc:spChg>
        <pc:spChg chg="mod">
          <ac:chgData name="Carl-Julian Pardall" userId="242418bbfe6e9ff5" providerId="LiveId" clId="{BB27D12B-E8E2-4D42-B549-C9850FF41962}" dt="2022-03-30T21:10:33.124" v="3092" actId="165"/>
          <ac:spMkLst>
            <pc:docMk/>
            <pc:sldMk cId="1435392576" sldId="360"/>
            <ac:spMk id="17" creationId="{A6928FAB-B633-4583-8FFD-3B24959869E4}"/>
          </ac:spMkLst>
        </pc:spChg>
        <pc:spChg chg="mod">
          <ac:chgData name="Carl-Julian Pardall" userId="242418bbfe6e9ff5" providerId="LiveId" clId="{BB27D12B-E8E2-4D42-B549-C9850FF41962}" dt="2022-03-30T21:10:33.124" v="3092" actId="165"/>
          <ac:spMkLst>
            <pc:docMk/>
            <pc:sldMk cId="1435392576" sldId="360"/>
            <ac:spMk id="19" creationId="{C6F0EC0D-F255-478F-A2E0-3D1287BD4B35}"/>
          </ac:spMkLst>
        </pc:spChg>
        <pc:spChg chg="mod">
          <ac:chgData name="Carl-Julian Pardall" userId="242418bbfe6e9ff5" providerId="LiveId" clId="{BB27D12B-E8E2-4D42-B549-C9850FF41962}" dt="2022-03-30T21:10:33.124" v="3092" actId="165"/>
          <ac:spMkLst>
            <pc:docMk/>
            <pc:sldMk cId="1435392576" sldId="360"/>
            <ac:spMk id="20" creationId="{6EE49B71-CB73-4696-9838-BA282B778633}"/>
          </ac:spMkLst>
        </pc:spChg>
        <pc:spChg chg="mod">
          <ac:chgData name="Carl-Julian Pardall" userId="242418bbfe6e9ff5" providerId="LiveId" clId="{BB27D12B-E8E2-4D42-B549-C9850FF41962}" dt="2022-03-30T21:10:33.124" v="3092" actId="165"/>
          <ac:spMkLst>
            <pc:docMk/>
            <pc:sldMk cId="1435392576" sldId="360"/>
            <ac:spMk id="22" creationId="{BD39BEF9-BCFC-44C1-A90D-A1EAB1705224}"/>
          </ac:spMkLst>
        </pc:spChg>
        <pc:spChg chg="mod">
          <ac:chgData name="Carl-Julian Pardall" userId="242418bbfe6e9ff5" providerId="LiveId" clId="{BB27D12B-E8E2-4D42-B549-C9850FF41962}" dt="2022-03-30T21:10:33.124" v="3092" actId="165"/>
          <ac:spMkLst>
            <pc:docMk/>
            <pc:sldMk cId="1435392576" sldId="360"/>
            <ac:spMk id="23" creationId="{C7FB4A2F-4636-4227-97DA-A43F96F3371E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31" creationId="{5E129EEB-C8FF-4708-9039-23E9CEFB2BF6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32" creationId="{ADEBE4A9-1487-4010-99A5-C2FFA971B4DE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33" creationId="{14D52664-CC9F-4CCA-BACB-0E5328E4EB86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34" creationId="{BEE66340-CD9B-486F-AC36-D1F7E724D180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35" creationId="{17AA44A9-895E-4861-9C85-C984BF25B08B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36" creationId="{A6D45A83-2BE9-47E1-A091-FA70B3D03EF1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37" creationId="{814FF441-04A7-4E36-98A0-F2A6046A68BA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38" creationId="{33DA223E-2A22-4535-9377-A55B0B5257A1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39" creationId="{B7669491-6803-4A8A-95EE-128DF4C625FE}"/>
          </ac:spMkLst>
        </pc:spChg>
        <pc:spChg chg="mod">
          <ac:chgData name="Carl-Julian Pardall" userId="242418bbfe6e9ff5" providerId="LiveId" clId="{BB27D12B-E8E2-4D42-B549-C9850FF41962}" dt="2022-03-30T21:03:26.709" v="3029"/>
          <ac:spMkLst>
            <pc:docMk/>
            <pc:sldMk cId="1435392576" sldId="360"/>
            <ac:spMk id="40" creationId="{F1D4A328-C81A-436C-BAE7-6F62E08FCA48}"/>
          </ac:spMkLst>
        </pc:spChg>
        <pc:spChg chg="mod">
          <ac:chgData name="Carl-Julian Pardall" userId="242418bbfe6e9ff5" providerId="LiveId" clId="{BB27D12B-E8E2-4D42-B549-C9850FF41962}" dt="2022-03-30T21:03:27.226" v="3030"/>
          <ac:spMkLst>
            <pc:docMk/>
            <pc:sldMk cId="1435392576" sldId="360"/>
            <ac:spMk id="47" creationId="{2609326C-2C5E-418C-BE5D-7BF90B9B16D2}"/>
          </ac:spMkLst>
        </pc:spChg>
        <pc:spChg chg="mod">
          <ac:chgData name="Carl-Julian Pardall" userId="242418bbfe6e9ff5" providerId="LiveId" clId="{BB27D12B-E8E2-4D42-B549-C9850FF41962}" dt="2022-03-30T21:03:27.226" v="3030"/>
          <ac:spMkLst>
            <pc:docMk/>
            <pc:sldMk cId="1435392576" sldId="360"/>
            <ac:spMk id="48" creationId="{8C725AAC-C01A-40E1-9AB5-B2C005F3292C}"/>
          </ac:spMkLst>
        </pc:spChg>
        <pc:spChg chg="mod">
          <ac:chgData name="Carl-Julian Pardall" userId="242418bbfe6e9ff5" providerId="LiveId" clId="{BB27D12B-E8E2-4D42-B549-C9850FF41962}" dt="2022-03-30T21:09:43.864" v="3081" actId="1076"/>
          <ac:spMkLst>
            <pc:docMk/>
            <pc:sldMk cId="1435392576" sldId="360"/>
            <ac:spMk id="49" creationId="{7E21D0CF-E768-4123-BEB1-E4F49128E65F}"/>
          </ac:spMkLst>
        </pc:spChg>
        <pc:spChg chg="mod">
          <ac:chgData name="Carl-Julian Pardall" userId="242418bbfe6e9ff5" providerId="LiveId" clId="{BB27D12B-E8E2-4D42-B549-C9850FF41962}" dt="2022-03-30T21:03:27.226" v="3030"/>
          <ac:spMkLst>
            <pc:docMk/>
            <pc:sldMk cId="1435392576" sldId="360"/>
            <ac:spMk id="50" creationId="{42473E4D-EAB2-412E-99F9-2D0452DDC3E0}"/>
          </ac:spMkLst>
        </pc:spChg>
        <pc:spChg chg="mod">
          <ac:chgData name="Carl-Julian Pardall" userId="242418bbfe6e9ff5" providerId="LiveId" clId="{BB27D12B-E8E2-4D42-B549-C9850FF41962}" dt="2022-03-30T21:09:38.265" v="3080" actId="1076"/>
          <ac:spMkLst>
            <pc:docMk/>
            <pc:sldMk cId="1435392576" sldId="360"/>
            <ac:spMk id="51" creationId="{2EC5FA8C-F806-43CC-8BFD-2C5C529F4695}"/>
          </ac:spMkLst>
        </pc:spChg>
        <pc:spChg chg="mod">
          <ac:chgData name="Carl-Julian Pardall" userId="242418bbfe6e9ff5" providerId="LiveId" clId="{BB27D12B-E8E2-4D42-B549-C9850FF41962}" dt="2022-03-30T21:03:27.226" v="3030"/>
          <ac:spMkLst>
            <pc:docMk/>
            <pc:sldMk cId="1435392576" sldId="360"/>
            <ac:spMk id="52" creationId="{FBD37AD2-2214-4467-8F97-437E783241EE}"/>
          </ac:spMkLst>
        </pc:spChg>
        <pc:spChg chg="mod">
          <ac:chgData name="Carl-Julian Pardall" userId="242418bbfe6e9ff5" providerId="LiveId" clId="{BB27D12B-E8E2-4D42-B549-C9850FF41962}" dt="2022-03-30T21:09:33.126" v="3079" actId="1076"/>
          <ac:spMkLst>
            <pc:docMk/>
            <pc:sldMk cId="1435392576" sldId="360"/>
            <ac:spMk id="53" creationId="{815F9162-8957-420A-8ADD-C891C7DF53FB}"/>
          </ac:spMkLst>
        </pc:spChg>
        <pc:spChg chg="mod">
          <ac:chgData name="Carl-Julian Pardall" userId="242418bbfe6e9ff5" providerId="LiveId" clId="{BB27D12B-E8E2-4D42-B549-C9850FF41962}" dt="2022-03-30T21:03:27.226" v="3030"/>
          <ac:spMkLst>
            <pc:docMk/>
            <pc:sldMk cId="1435392576" sldId="360"/>
            <ac:spMk id="54" creationId="{25DEC54C-C1FD-4413-B20D-FA9B8D8E9673}"/>
          </ac:spMkLst>
        </pc:spChg>
        <pc:spChg chg="mod">
          <ac:chgData name="Carl-Julian Pardall" userId="242418bbfe6e9ff5" providerId="LiveId" clId="{BB27D12B-E8E2-4D42-B549-C9850FF41962}" dt="2022-03-30T21:03:27.226" v="3030"/>
          <ac:spMkLst>
            <pc:docMk/>
            <pc:sldMk cId="1435392576" sldId="360"/>
            <ac:spMk id="55" creationId="{D885405B-FF1F-4A39-A4BF-2F8F3353C439}"/>
          </ac:spMkLst>
        </pc:spChg>
        <pc:spChg chg="mod">
          <ac:chgData name="Carl-Julian Pardall" userId="242418bbfe6e9ff5" providerId="LiveId" clId="{BB27D12B-E8E2-4D42-B549-C9850FF41962}" dt="2022-03-30T21:03:27.226" v="3030"/>
          <ac:spMkLst>
            <pc:docMk/>
            <pc:sldMk cId="1435392576" sldId="360"/>
            <ac:spMk id="56" creationId="{10D520B2-2669-4A06-B569-E770CC3C3D89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63" creationId="{1587E3B9-942A-4C5F-8FA5-90D094F8A407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64" creationId="{10711053-7F91-4394-91DC-EBB5EF39EC7A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65" creationId="{ED02D6F7-7519-4FE5-AD41-8734D45D81FD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66" creationId="{7B2C5B0E-42A9-4B57-9B26-EEF561861D73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67" creationId="{AEA4C0E7-00E1-4752-9E29-B15618E10165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68" creationId="{E9E19892-4ED4-4A44-AC0E-93DC785AF1A7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69" creationId="{131CAEA9-0CF2-4F37-B0AE-78B8E3C79171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70" creationId="{40DBB690-72E5-4E40-BBCD-87026F691FA5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71" creationId="{99C3B74C-D03F-401E-87E3-94C721CB3259}"/>
          </ac:spMkLst>
        </pc:spChg>
        <pc:spChg chg="mod">
          <ac:chgData name="Carl-Julian Pardall" userId="242418bbfe6e9ff5" providerId="LiveId" clId="{BB27D12B-E8E2-4D42-B549-C9850FF41962}" dt="2022-03-30T21:03:28.590" v="3031"/>
          <ac:spMkLst>
            <pc:docMk/>
            <pc:sldMk cId="1435392576" sldId="360"/>
            <ac:spMk id="72" creationId="{03182031-8D43-49BD-A59D-2B9DA7C7B8DE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79" creationId="{C3C51B5B-B6D4-411A-9441-CB3C64C663A8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80" creationId="{8A7734CC-64E6-4ADE-BC8A-176A546F1577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81" creationId="{9C8FB23A-6595-43E9-9D56-C7CFFF0BE978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82" creationId="{407F7E6E-FAC4-4E65-A3A1-1C6E996AAEB2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83" creationId="{A33D7978-656D-48B0-BAA8-A7BAD55FDFCA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84" creationId="{88A0F322-9184-48C5-8A95-92A9BBCD2BC3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85" creationId="{EBAA25D3-E24C-40DE-9C3C-C4F8044B1721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86" creationId="{00EC7804-6903-4D1D-9D7D-123D3BBC1A81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87" creationId="{244179E3-CCDD-42C2-A77A-5653C6885F55}"/>
          </ac:spMkLst>
        </pc:spChg>
        <pc:spChg chg="mod">
          <ac:chgData name="Carl-Julian Pardall" userId="242418bbfe6e9ff5" providerId="LiveId" clId="{BB27D12B-E8E2-4D42-B549-C9850FF41962}" dt="2022-03-30T21:03:28.901" v="3032"/>
          <ac:spMkLst>
            <pc:docMk/>
            <pc:sldMk cId="1435392576" sldId="360"/>
            <ac:spMk id="88" creationId="{FCBBC2D1-5D1F-4A9C-AEBC-FCE7697F1B9C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95" creationId="{5267794E-467C-4C92-9569-6C449E36C40D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96" creationId="{1F6A393C-0A1A-4B9C-B3CF-24847EA46A39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97" creationId="{F1EEB6B0-AA15-4DFB-88C6-52D15B36BE24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98" creationId="{E73CA5E5-D7CD-405E-8FD5-F4AC28942330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99" creationId="{75D708CC-DE93-47DF-AAF1-2DE2BE2854FB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100" creationId="{0C718126-0DCA-4FFC-9D7E-D1B6C9319866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101" creationId="{1EA49543-89E6-4CBF-B1D2-03F3401D068D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102" creationId="{4280DAE3-9335-4671-9737-7A05C46B17F2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103" creationId="{A7727C34-A04F-478C-B204-E47B8B51547F}"/>
          </ac:spMkLst>
        </pc:spChg>
        <pc:spChg chg="mod">
          <ac:chgData name="Carl-Julian Pardall" userId="242418bbfe6e9ff5" providerId="LiveId" clId="{BB27D12B-E8E2-4D42-B549-C9850FF41962}" dt="2022-03-30T21:03:29.361" v="3033"/>
          <ac:spMkLst>
            <pc:docMk/>
            <pc:sldMk cId="1435392576" sldId="360"/>
            <ac:spMk id="104" creationId="{C45F142A-5741-4DB7-BB01-9CAEA8EA1030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11" creationId="{AF09E89C-E0EF-4F29-AD04-ACB7BA51B45D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12" creationId="{C68BE817-BDE5-4588-9832-95F301FDC6DB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13" creationId="{F137675C-2720-4299-9FBF-3747EDD94DE8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14" creationId="{F2148474-530F-4CD8-8714-1D5E4F9447C7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15" creationId="{659D189D-BC69-4874-87D0-030B4E0216DC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16" creationId="{1A6520AE-C5D2-4F8C-A298-E1A7A1A893E2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17" creationId="{63785C03-F865-44CE-A676-C0E71C51491C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18" creationId="{CEA9C6A4-4E8C-4F5F-9538-92508FBE5732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19" creationId="{CFE046A9-0F36-46F0-805D-D3B79D44914E}"/>
          </ac:spMkLst>
        </pc:spChg>
        <pc:spChg chg="mod">
          <ac:chgData name="Carl-Julian Pardall" userId="242418bbfe6e9ff5" providerId="LiveId" clId="{BB27D12B-E8E2-4D42-B549-C9850FF41962}" dt="2022-03-30T21:03:29.955" v="3034"/>
          <ac:spMkLst>
            <pc:docMk/>
            <pc:sldMk cId="1435392576" sldId="360"/>
            <ac:spMk id="120" creationId="{2342A82D-35FA-4FD8-A5E6-D1328001C988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27" creationId="{40AB9314-DC3F-486A-916A-4B89E0B86DE8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28" creationId="{D5423B85-EDFB-4657-AEA1-1E59253D34D7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29" creationId="{437518BA-EB11-40C1-9EF9-0F059F9CA791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30" creationId="{301302D5-6F76-4DA1-BB28-0182C54E9176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31" creationId="{01AE2EC7-6B8F-4D5B-9211-605D176B8460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32" creationId="{8CCC2218-7668-4EC9-8AD9-23AE3BE12B41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33" creationId="{889A7A22-0293-42EA-ABD6-B5FCEE50BA87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34" creationId="{82C0E4BB-CF61-4F83-945A-339B03CDED92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35" creationId="{4A93F18A-FD28-4D46-BFDA-BED1A50AB073}"/>
          </ac:spMkLst>
        </pc:spChg>
        <pc:spChg chg="mod">
          <ac:chgData name="Carl-Julian Pardall" userId="242418bbfe6e9ff5" providerId="LiveId" clId="{BB27D12B-E8E2-4D42-B549-C9850FF41962}" dt="2022-03-30T21:03:30.319" v="3035"/>
          <ac:spMkLst>
            <pc:docMk/>
            <pc:sldMk cId="1435392576" sldId="360"/>
            <ac:spMk id="136" creationId="{A431F380-E6C7-4B1C-BD8F-63A4C6CEFD69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43" creationId="{8010366A-A744-4E62-97EC-9FAFEFD717BF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44" creationId="{C0A41703-8E71-4BA7-B21B-95D6C2F034D2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45" creationId="{5804C548-2837-4E80-81D1-7250319AA228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46" creationId="{E966B3B9-6FD7-44DA-9CAB-50C9AC5FE636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47" creationId="{0458B470-7D0C-41C5-883D-F81944480C4A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48" creationId="{89F425F8-0B0B-4C43-8D83-DC1D6B5BCBE5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49" creationId="{A102CD69-40B6-4168-9111-0D51B10743C4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50" creationId="{B48994DF-66C5-462A-829B-3AF05CF56441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51" creationId="{080CFFEE-1303-422F-92BA-B9A6ABD601C5}"/>
          </ac:spMkLst>
        </pc:spChg>
        <pc:spChg chg="mod">
          <ac:chgData name="Carl-Julian Pardall" userId="242418bbfe6e9ff5" providerId="LiveId" clId="{BB27D12B-E8E2-4D42-B549-C9850FF41962}" dt="2022-03-30T21:03:30.725" v="3036"/>
          <ac:spMkLst>
            <pc:docMk/>
            <pc:sldMk cId="1435392576" sldId="360"/>
            <ac:spMk id="152" creationId="{49960FF9-917B-463F-BCC0-2AE99B26FE47}"/>
          </ac:spMkLst>
        </pc:spChg>
        <pc:spChg chg="mod">
          <ac:chgData name="Carl-Julian Pardall" userId="242418bbfe6e9ff5" providerId="LiveId" clId="{BB27D12B-E8E2-4D42-B549-C9850FF41962}" dt="2022-03-30T21:11:48.840" v="3101"/>
          <ac:spMkLst>
            <pc:docMk/>
            <pc:sldMk cId="1435392576" sldId="360"/>
            <ac:spMk id="155" creationId="{30917DAA-E5E6-406C-BC06-F2345BABD8A9}"/>
          </ac:spMkLst>
        </pc:spChg>
        <pc:spChg chg="mod">
          <ac:chgData name="Carl-Julian Pardall" userId="242418bbfe6e9ff5" providerId="LiveId" clId="{BB27D12B-E8E2-4D42-B549-C9850FF41962}" dt="2022-03-30T21:11:48.840" v="3101"/>
          <ac:spMkLst>
            <pc:docMk/>
            <pc:sldMk cId="1435392576" sldId="360"/>
            <ac:spMk id="156" creationId="{96B7DD7B-4C47-4175-B15A-8E81F2F1EFB2}"/>
          </ac:spMkLst>
        </pc:spChg>
        <pc:spChg chg="mod">
          <ac:chgData name="Carl-Julian Pardall" userId="242418bbfe6e9ff5" providerId="LiveId" clId="{BB27D12B-E8E2-4D42-B549-C9850FF41962}" dt="2022-03-30T21:12:28.706" v="3106"/>
          <ac:spMkLst>
            <pc:docMk/>
            <pc:sldMk cId="1435392576" sldId="360"/>
            <ac:spMk id="161" creationId="{8B76ED02-836D-448D-A268-F07E81213C45}"/>
          </ac:spMkLst>
        </pc:spChg>
        <pc:spChg chg="mod">
          <ac:chgData name="Carl-Julian Pardall" userId="242418bbfe6e9ff5" providerId="LiveId" clId="{BB27D12B-E8E2-4D42-B549-C9850FF41962}" dt="2022-03-30T21:12:28.706" v="3106"/>
          <ac:spMkLst>
            <pc:docMk/>
            <pc:sldMk cId="1435392576" sldId="360"/>
            <ac:spMk id="162" creationId="{6D80ABE5-758A-4820-B2B3-69F84154AA9A}"/>
          </ac:spMkLst>
        </pc:spChg>
        <pc:spChg chg="mod">
          <ac:chgData name="Carl-Julian Pardall" userId="242418bbfe6e9ff5" providerId="LiveId" clId="{BB27D12B-E8E2-4D42-B549-C9850FF41962}" dt="2022-03-30T21:12:28.706" v="3106"/>
          <ac:spMkLst>
            <pc:docMk/>
            <pc:sldMk cId="1435392576" sldId="360"/>
            <ac:spMk id="163" creationId="{746F7AE3-7FF0-49FB-8976-AE299512548A}"/>
          </ac:spMkLst>
        </pc:spChg>
        <pc:spChg chg="mod">
          <ac:chgData name="Carl-Julian Pardall" userId="242418bbfe6e9ff5" providerId="LiveId" clId="{BB27D12B-E8E2-4D42-B549-C9850FF41962}" dt="2022-03-30T21:12:28.706" v="3106"/>
          <ac:spMkLst>
            <pc:docMk/>
            <pc:sldMk cId="1435392576" sldId="360"/>
            <ac:spMk id="164" creationId="{9EF72566-3130-4399-BC43-98E9818C1C4C}"/>
          </ac:spMkLst>
        </pc:spChg>
        <pc:spChg chg="add mod">
          <ac:chgData name="Carl-Julian Pardall" userId="242418bbfe6e9ff5" providerId="LiveId" clId="{BB27D12B-E8E2-4D42-B549-C9850FF41962}" dt="2022-03-30T21:13:00.177" v="3111" actId="164"/>
          <ac:spMkLst>
            <pc:docMk/>
            <pc:sldMk cId="1435392576" sldId="360"/>
            <ac:spMk id="166" creationId="{B980B2CD-98B5-4100-AA16-DB6AB87F5AC3}"/>
          </ac:spMkLst>
        </pc:spChg>
        <pc:spChg chg="add mod">
          <ac:chgData name="Carl-Julian Pardall" userId="242418bbfe6e9ff5" providerId="LiveId" clId="{BB27D12B-E8E2-4D42-B549-C9850FF41962}" dt="2022-03-30T21:13:00.177" v="3111" actId="164"/>
          <ac:spMkLst>
            <pc:docMk/>
            <pc:sldMk cId="1435392576" sldId="360"/>
            <ac:spMk id="167" creationId="{65488742-23D4-4A6A-8A1A-28EDBD67AA24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71" creationId="{AB475BF8-FA7B-477B-9587-9DD397B5A747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72" creationId="{A7C0C429-4F5F-41D4-B051-587F31D21C6E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77" creationId="{55205AFB-0283-45A6-B53F-199D54EA24B8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78" creationId="{82FDAE8D-7C8C-4598-8C29-1D0FAA9709D2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79" creationId="{273F6256-B02C-4B0F-8845-EDFAB88FD331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80" creationId="{8F4938FD-235B-4D34-AC11-3285D423D7E1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83" creationId="{4033BBA1-5505-4AB7-BD41-7E4631580485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84" creationId="{846BAF55-23D0-442D-BF0D-8B21B052030E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85" creationId="{4C40CC11-B672-4FBA-8308-D8EF9A0D0664}"/>
          </ac:spMkLst>
        </pc:spChg>
        <pc:spChg chg="mod">
          <ac:chgData name="Carl-Julian Pardall" userId="242418bbfe6e9ff5" providerId="LiveId" clId="{BB27D12B-E8E2-4D42-B549-C9850FF41962}" dt="2022-03-30T21:13:14.237" v="3113"/>
          <ac:spMkLst>
            <pc:docMk/>
            <pc:sldMk cId="1435392576" sldId="360"/>
            <ac:spMk id="186" creationId="{F241A225-A6A4-4970-A781-AF34E62C8226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189" creationId="{0DAC12B8-77A1-4180-BF09-FA8F71401B76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190" creationId="{20A8F339-E9C6-4F1D-B151-E7B1CE96CEB7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195" creationId="{99FF5510-CAE0-4A08-9027-8573DD525DD4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196" creationId="{BF7F593B-9354-4E10-944E-8C8A6F5837A4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197" creationId="{01AAF19D-F843-47F1-83B9-6363922BEB7D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198" creationId="{0753EF83-60EF-4131-A988-ABB0EACAFFBC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201" creationId="{33E85EB4-800E-402D-8549-9D41100BBDBA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202" creationId="{5E4939BC-F86E-4EB4-B320-63A15B4DD2F9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203" creationId="{044682F5-91FC-402E-94F3-5C18BC9BCA8A}"/>
          </ac:spMkLst>
        </pc:spChg>
        <pc:spChg chg="mod">
          <ac:chgData name="Carl-Julian Pardall" userId="242418bbfe6e9ff5" providerId="LiveId" clId="{BB27D12B-E8E2-4D42-B549-C9850FF41962}" dt="2022-03-30T21:13:19.939" v="3115"/>
          <ac:spMkLst>
            <pc:docMk/>
            <pc:sldMk cId="1435392576" sldId="360"/>
            <ac:spMk id="204" creationId="{691909AA-CBB8-4147-9189-425768F2905D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07" creationId="{6638867B-B37B-4F9E-8096-14D471729C05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08" creationId="{394DE24C-5809-4842-A808-D94D2115236A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13" creationId="{80EE37A3-5320-4B1F-93AA-A7E6B0D19B4D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14" creationId="{5DA5AC20-F413-464D-8D9D-80438EC0CCFD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15" creationId="{46176A09-0A74-488B-AB18-21F3CD4FB429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16" creationId="{EEA5F32D-C88B-4C4C-8854-7C301B2A6FB9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19" creationId="{D1DD4CF6-6906-4DB4-BA27-53E6C1A8B7C0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20" creationId="{4AA7ED34-B2B3-430E-8AC9-44292092C13E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21" creationId="{ED0B8BBE-BCE3-456C-A6E9-239E5A64991E}"/>
          </ac:spMkLst>
        </pc:spChg>
        <pc:spChg chg="mod">
          <ac:chgData name="Carl-Julian Pardall" userId="242418bbfe6e9ff5" providerId="LiveId" clId="{BB27D12B-E8E2-4D42-B549-C9850FF41962}" dt="2022-03-30T21:13:23.837" v="3117"/>
          <ac:spMkLst>
            <pc:docMk/>
            <pc:sldMk cId="1435392576" sldId="360"/>
            <ac:spMk id="222" creationId="{BBFBE6F6-5A1C-4056-90FA-CBFFC27755A2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25" creationId="{A55DED19-583D-4D81-B6B6-73BEB45D9353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26" creationId="{49EBAA90-D81A-403C-9F90-79D3DD65AC09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31" creationId="{F9346FAF-F8BF-494C-BE4D-73B10770FC85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32" creationId="{CDC7DA9D-642A-45BB-9B1B-304B5DAC6E37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33" creationId="{E4ACF77C-4D79-4A23-B17D-BD4A18F3D4A5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34" creationId="{3EFC9381-C465-40AC-9867-C4F82101D78D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37" creationId="{6665C303-2C36-45E7-BF00-124F5BAB285C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38" creationId="{AA406B80-F84A-4E7D-8811-9657C0350AA5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39" creationId="{24049326-5CD4-4FDA-A0AC-00F0F96BD6AB}"/>
          </ac:spMkLst>
        </pc:spChg>
        <pc:spChg chg="mod">
          <ac:chgData name="Carl-Julian Pardall" userId="242418bbfe6e9ff5" providerId="LiveId" clId="{BB27D12B-E8E2-4D42-B549-C9850FF41962}" dt="2022-03-30T21:14:28.009" v="3133"/>
          <ac:spMkLst>
            <pc:docMk/>
            <pc:sldMk cId="1435392576" sldId="360"/>
            <ac:spMk id="240" creationId="{435BAA62-4823-49DD-A2B9-529521BC5FB4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43" creationId="{8C83BC8B-ADC3-4BFD-BD05-FE30C2EEB2CA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44" creationId="{7A3A359E-ACBA-420A-B613-E15E0B76963F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49" creationId="{1A88DE6B-25AA-4FFA-A11D-88E021440C81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50" creationId="{1A0D1594-6925-4B7A-B0F8-4FFDD44A2F73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51" creationId="{0268CAB9-BD0D-46B6-8169-7FC72946B288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52" creationId="{B7CF4DCE-8796-4878-8796-E6D89195F98B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55" creationId="{26F60963-EFE1-42BA-B974-A63BA192E39D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56" creationId="{4E524544-AFD8-4E6E-9021-2ECD8B908C04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57" creationId="{20715C15-E859-4FEE-8392-3051D52650B3}"/>
          </ac:spMkLst>
        </pc:spChg>
        <pc:spChg chg="mod">
          <ac:chgData name="Carl-Julian Pardall" userId="242418bbfe6e9ff5" providerId="LiveId" clId="{BB27D12B-E8E2-4D42-B549-C9850FF41962}" dt="2022-03-30T21:14:37.653" v="3135"/>
          <ac:spMkLst>
            <pc:docMk/>
            <pc:sldMk cId="1435392576" sldId="360"/>
            <ac:spMk id="258" creationId="{5015DFD8-BE9A-4100-9415-FFD92B7F02A3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61" creationId="{5879F1B3-9667-4DB2-BED2-548F657A52D8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62" creationId="{B0F549A9-C75C-4E0D-B29B-47959024A568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67" creationId="{62670A91-0D1F-482D-8252-01C58AD7CE17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68" creationId="{740F111C-059F-4FF7-BE99-BD4AFFB1D2C6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69" creationId="{80610DB1-7E62-4C19-8B04-D2E2BFFBBFBA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70" creationId="{029C27C8-6410-4136-8D3D-0C2F17F63D7F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73" creationId="{05657998-989C-488B-A452-62FAC1D7A467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74" creationId="{7E3ADC26-61C0-44DF-996F-86C9CDFF6655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75" creationId="{49C6BCDD-9CBC-4090-A48C-B866199767B8}"/>
          </ac:spMkLst>
        </pc:spChg>
        <pc:spChg chg="mod">
          <ac:chgData name="Carl-Julian Pardall" userId="242418bbfe6e9ff5" providerId="LiveId" clId="{BB27D12B-E8E2-4D42-B549-C9850FF41962}" dt="2022-03-30T21:14:46.202" v="3137"/>
          <ac:spMkLst>
            <pc:docMk/>
            <pc:sldMk cId="1435392576" sldId="360"/>
            <ac:spMk id="276" creationId="{9E752326-1742-4A03-8FE7-62AE19AE8882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79" creationId="{522EF8C8-B564-4EE1-922C-30244610664E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80" creationId="{3208CE1C-5973-48A0-89ED-FF5FF23E3708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85" creationId="{596EBD5E-1204-46CD-8D7D-A43562AE796B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86" creationId="{D24EFBDC-5A96-4B6B-BB8A-12C9BA4EECBC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87" creationId="{F4FBA8CB-082D-484D-A991-8F1EC97693B5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88" creationId="{8965C63A-C685-493C-A88A-52586785409B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91" creationId="{7CD30B14-6353-4DA7-949D-282CD9032D8A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92" creationId="{C0E20458-12E9-4FCD-860B-4AF00E7FDF9A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93" creationId="{2C05F5B9-B745-4979-9F2B-B3E72AFDF1F9}"/>
          </ac:spMkLst>
        </pc:spChg>
        <pc:spChg chg="mod">
          <ac:chgData name="Carl-Julian Pardall" userId="242418bbfe6e9ff5" providerId="LiveId" clId="{BB27D12B-E8E2-4D42-B549-C9850FF41962}" dt="2022-03-30T21:14:58.290" v="3139"/>
          <ac:spMkLst>
            <pc:docMk/>
            <pc:sldMk cId="1435392576" sldId="360"/>
            <ac:spMk id="294" creationId="{15003912-676E-4064-BD0C-A10C1635CEF7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297" creationId="{30F0B06B-F6CA-4E2F-AE24-3958C554617B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298" creationId="{0AA71514-9489-473B-B42D-EA6B9A374724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303" creationId="{B791581C-D7E5-4048-B1CB-8A2924F4DD46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304" creationId="{962E969A-AE1D-408D-8807-CD8BFF9CDECE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305" creationId="{502C4100-B892-4F42-A8DB-5E38C0E4CCA3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306" creationId="{167F1334-A7FB-430D-B0FB-F43D6FC491F5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309" creationId="{1B90F9D3-A1AD-4F0B-AAD6-53EF7BCF7B22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310" creationId="{F57BDBAE-D194-4BF2-85A0-62645EF6C929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311" creationId="{70CF0F4A-7D6C-4DE5-AE04-8985D2B4A811}"/>
          </ac:spMkLst>
        </pc:spChg>
        <pc:spChg chg="mod">
          <ac:chgData name="Carl-Julian Pardall" userId="242418bbfe6e9ff5" providerId="LiveId" clId="{BB27D12B-E8E2-4D42-B549-C9850FF41962}" dt="2022-03-30T21:15:05.485" v="3141"/>
          <ac:spMkLst>
            <pc:docMk/>
            <pc:sldMk cId="1435392576" sldId="360"/>
            <ac:spMk id="312" creationId="{65A07737-C75D-45A9-B700-CFC62B03810F}"/>
          </ac:spMkLst>
        </pc:spChg>
        <pc:grpChg chg="add del mod topLvl">
          <ac:chgData name="Carl-Julian Pardall" userId="242418bbfe6e9ff5" providerId="LiveId" clId="{BB27D12B-E8E2-4D42-B549-C9850FF41962}" dt="2022-03-30T21:10:49.758" v="3097" actId="165"/>
          <ac:grpSpMkLst>
            <pc:docMk/>
            <pc:sldMk cId="1435392576" sldId="360"/>
            <ac:grpSpMk id="8" creationId="{1685C2F0-ED3D-4007-A94A-C250471511D7}"/>
          </ac:grpSpMkLst>
        </pc:grpChg>
        <pc:grpChg chg="add del mod topLvl">
          <ac:chgData name="Carl-Julian Pardall" userId="242418bbfe6e9ff5" providerId="LiveId" clId="{BB27D12B-E8E2-4D42-B549-C9850FF41962}" dt="2022-03-30T21:10:36.732" v="3093" actId="478"/>
          <ac:grpSpMkLst>
            <pc:docMk/>
            <pc:sldMk cId="1435392576" sldId="360"/>
            <ac:grpSpMk id="12" creationId="{13121732-F9AA-40E7-AE38-75E6FA64E15B}"/>
          </ac:grpSpMkLst>
        </pc:grpChg>
        <pc:grpChg chg="add del mod topLvl">
          <ac:chgData name="Carl-Julian Pardall" userId="242418bbfe6e9ff5" providerId="LiveId" clId="{BB27D12B-E8E2-4D42-B549-C9850FF41962}" dt="2022-03-30T21:10:37.606" v="3094" actId="478"/>
          <ac:grpSpMkLst>
            <pc:docMk/>
            <pc:sldMk cId="1435392576" sldId="360"/>
            <ac:grpSpMk id="15" creationId="{C3792954-B15B-464E-BFB6-1D3D0EF8F4AC}"/>
          </ac:grpSpMkLst>
        </pc:grpChg>
        <pc:grpChg chg="add del mod topLvl">
          <ac:chgData name="Carl-Julian Pardall" userId="242418bbfe6e9ff5" providerId="LiveId" clId="{BB27D12B-E8E2-4D42-B549-C9850FF41962}" dt="2022-03-30T21:10:38.856" v="3095" actId="478"/>
          <ac:grpSpMkLst>
            <pc:docMk/>
            <pc:sldMk cId="1435392576" sldId="360"/>
            <ac:grpSpMk id="18" creationId="{04D3134A-4D7F-4138-A9D1-36D86E687E89}"/>
          </ac:grpSpMkLst>
        </pc:grpChg>
        <pc:grpChg chg="add del mod topLvl">
          <ac:chgData name="Carl-Julian Pardall" userId="242418bbfe6e9ff5" providerId="LiveId" clId="{BB27D12B-E8E2-4D42-B549-C9850FF41962}" dt="2022-03-30T21:10:39.718" v="3096" actId="478"/>
          <ac:grpSpMkLst>
            <pc:docMk/>
            <pc:sldMk cId="1435392576" sldId="360"/>
            <ac:grpSpMk id="21" creationId="{55F3922D-C8FF-41FB-B0A2-C0588C4B3A47}"/>
          </ac:grpSpMkLst>
        </pc:grpChg>
        <pc:grpChg chg="add del mod">
          <ac:chgData name="Carl-Julian Pardall" userId="242418bbfe6e9ff5" providerId="LiveId" clId="{BB27D12B-E8E2-4D42-B549-C9850FF41962}" dt="2022-03-30T21:10:33.124" v="3092" actId="165"/>
          <ac:grpSpMkLst>
            <pc:docMk/>
            <pc:sldMk cId="1435392576" sldId="360"/>
            <ac:grpSpMk id="24" creationId="{DFE608A8-1853-421E-A2B2-7E7FD6E48EB0}"/>
          </ac:grpSpMkLst>
        </pc:grpChg>
        <pc:grpChg chg="add del mod">
          <ac:chgData name="Carl-Julian Pardall" userId="242418bbfe6e9ff5" providerId="LiveId" clId="{BB27D12B-E8E2-4D42-B549-C9850FF41962}" dt="2022-03-30T21:10:13.648" v="3084" actId="478"/>
          <ac:grpSpMkLst>
            <pc:docMk/>
            <pc:sldMk cId="1435392576" sldId="360"/>
            <ac:grpSpMk id="25" creationId="{32E21F46-8752-41A5-9580-473CD7AAB30D}"/>
          </ac:grpSpMkLst>
        </pc:grpChg>
        <pc:grpChg chg="mod">
          <ac:chgData name="Carl-Julian Pardall" userId="242418bbfe6e9ff5" providerId="LiveId" clId="{BB27D12B-E8E2-4D42-B549-C9850FF41962}" dt="2022-03-30T21:03:26.709" v="3029"/>
          <ac:grpSpMkLst>
            <pc:docMk/>
            <pc:sldMk cId="1435392576" sldId="360"/>
            <ac:grpSpMk id="26" creationId="{A5C4AFFC-4C64-4C5D-A3C7-C44CC7371A49}"/>
          </ac:grpSpMkLst>
        </pc:grpChg>
        <pc:grpChg chg="mod">
          <ac:chgData name="Carl-Julian Pardall" userId="242418bbfe6e9ff5" providerId="LiveId" clId="{BB27D12B-E8E2-4D42-B549-C9850FF41962}" dt="2022-03-30T21:03:26.709" v="3029"/>
          <ac:grpSpMkLst>
            <pc:docMk/>
            <pc:sldMk cId="1435392576" sldId="360"/>
            <ac:grpSpMk id="27" creationId="{F1CDA12C-781B-45AD-A36F-49464F383007}"/>
          </ac:grpSpMkLst>
        </pc:grpChg>
        <pc:grpChg chg="mod">
          <ac:chgData name="Carl-Julian Pardall" userId="242418bbfe6e9ff5" providerId="LiveId" clId="{BB27D12B-E8E2-4D42-B549-C9850FF41962}" dt="2022-03-30T21:03:26.709" v="3029"/>
          <ac:grpSpMkLst>
            <pc:docMk/>
            <pc:sldMk cId="1435392576" sldId="360"/>
            <ac:grpSpMk id="28" creationId="{B56EB383-AFD6-4644-92AA-AE1B1D64210C}"/>
          </ac:grpSpMkLst>
        </pc:grpChg>
        <pc:grpChg chg="mod">
          <ac:chgData name="Carl-Julian Pardall" userId="242418bbfe6e9ff5" providerId="LiveId" clId="{BB27D12B-E8E2-4D42-B549-C9850FF41962}" dt="2022-03-30T21:03:26.709" v="3029"/>
          <ac:grpSpMkLst>
            <pc:docMk/>
            <pc:sldMk cId="1435392576" sldId="360"/>
            <ac:grpSpMk id="29" creationId="{E7ED521D-DE14-4222-BB6D-592E398C2856}"/>
          </ac:grpSpMkLst>
        </pc:grpChg>
        <pc:grpChg chg="mod">
          <ac:chgData name="Carl-Julian Pardall" userId="242418bbfe6e9ff5" providerId="LiveId" clId="{BB27D12B-E8E2-4D42-B549-C9850FF41962}" dt="2022-03-30T21:03:26.709" v="3029"/>
          <ac:grpSpMkLst>
            <pc:docMk/>
            <pc:sldMk cId="1435392576" sldId="360"/>
            <ac:grpSpMk id="30" creationId="{EBDD8375-65B9-4000-9E69-1BCD75E47E36}"/>
          </ac:grpSpMkLst>
        </pc:grpChg>
        <pc:grpChg chg="add del mod">
          <ac:chgData name="Carl-Julian Pardall" userId="242418bbfe6e9ff5" providerId="LiveId" clId="{BB27D12B-E8E2-4D42-B549-C9850FF41962}" dt="2022-03-30T21:10:16.168" v="3086" actId="478"/>
          <ac:grpSpMkLst>
            <pc:docMk/>
            <pc:sldMk cId="1435392576" sldId="360"/>
            <ac:grpSpMk id="41" creationId="{AD0AF374-2FFA-4782-ACBF-AE199F87CE30}"/>
          </ac:grpSpMkLst>
        </pc:grpChg>
        <pc:grpChg chg="mod">
          <ac:chgData name="Carl-Julian Pardall" userId="242418bbfe6e9ff5" providerId="LiveId" clId="{BB27D12B-E8E2-4D42-B549-C9850FF41962}" dt="2022-03-30T21:03:27.226" v="3030"/>
          <ac:grpSpMkLst>
            <pc:docMk/>
            <pc:sldMk cId="1435392576" sldId="360"/>
            <ac:grpSpMk id="42" creationId="{0A74783C-5082-4AE0-953D-DCDBF1A8BF81}"/>
          </ac:grpSpMkLst>
        </pc:grpChg>
        <pc:grpChg chg="mod">
          <ac:chgData name="Carl-Julian Pardall" userId="242418bbfe6e9ff5" providerId="LiveId" clId="{BB27D12B-E8E2-4D42-B549-C9850FF41962}" dt="2022-03-30T21:03:27.226" v="3030"/>
          <ac:grpSpMkLst>
            <pc:docMk/>
            <pc:sldMk cId="1435392576" sldId="360"/>
            <ac:grpSpMk id="43" creationId="{CC80F21F-93F6-4A98-8293-A7F8FEBACF8D}"/>
          </ac:grpSpMkLst>
        </pc:grpChg>
        <pc:grpChg chg="mod">
          <ac:chgData name="Carl-Julian Pardall" userId="242418bbfe6e9ff5" providerId="LiveId" clId="{BB27D12B-E8E2-4D42-B549-C9850FF41962}" dt="2022-03-30T21:03:27.226" v="3030"/>
          <ac:grpSpMkLst>
            <pc:docMk/>
            <pc:sldMk cId="1435392576" sldId="360"/>
            <ac:grpSpMk id="44" creationId="{B48BED43-1BFF-4777-944F-EE7868F7F654}"/>
          </ac:grpSpMkLst>
        </pc:grpChg>
        <pc:grpChg chg="mod">
          <ac:chgData name="Carl-Julian Pardall" userId="242418bbfe6e9ff5" providerId="LiveId" clId="{BB27D12B-E8E2-4D42-B549-C9850FF41962}" dt="2022-03-30T21:03:27.226" v="3030"/>
          <ac:grpSpMkLst>
            <pc:docMk/>
            <pc:sldMk cId="1435392576" sldId="360"/>
            <ac:grpSpMk id="45" creationId="{399E70B3-82A0-4E8A-BD50-01F5A7D7B2CD}"/>
          </ac:grpSpMkLst>
        </pc:grpChg>
        <pc:grpChg chg="mod">
          <ac:chgData name="Carl-Julian Pardall" userId="242418bbfe6e9ff5" providerId="LiveId" clId="{BB27D12B-E8E2-4D42-B549-C9850FF41962}" dt="2022-03-30T21:03:27.226" v="3030"/>
          <ac:grpSpMkLst>
            <pc:docMk/>
            <pc:sldMk cId="1435392576" sldId="360"/>
            <ac:grpSpMk id="46" creationId="{08188E8B-6218-4056-8B31-4AE05ABF7525}"/>
          </ac:grpSpMkLst>
        </pc:grpChg>
        <pc:grpChg chg="add del mod">
          <ac:chgData name="Carl-Julian Pardall" userId="242418bbfe6e9ff5" providerId="LiveId" clId="{BB27D12B-E8E2-4D42-B549-C9850FF41962}" dt="2022-03-30T21:10:14.789" v="3085" actId="478"/>
          <ac:grpSpMkLst>
            <pc:docMk/>
            <pc:sldMk cId="1435392576" sldId="360"/>
            <ac:grpSpMk id="57" creationId="{D4EC6453-BFF4-4667-BDC6-100349F7B14A}"/>
          </ac:grpSpMkLst>
        </pc:grpChg>
        <pc:grpChg chg="mod">
          <ac:chgData name="Carl-Julian Pardall" userId="242418bbfe6e9ff5" providerId="LiveId" clId="{BB27D12B-E8E2-4D42-B549-C9850FF41962}" dt="2022-03-30T21:03:28.590" v="3031"/>
          <ac:grpSpMkLst>
            <pc:docMk/>
            <pc:sldMk cId="1435392576" sldId="360"/>
            <ac:grpSpMk id="58" creationId="{3F4417BC-EFFE-42AF-9B16-B7B75C7AB853}"/>
          </ac:grpSpMkLst>
        </pc:grpChg>
        <pc:grpChg chg="mod">
          <ac:chgData name="Carl-Julian Pardall" userId="242418bbfe6e9ff5" providerId="LiveId" clId="{BB27D12B-E8E2-4D42-B549-C9850FF41962}" dt="2022-03-30T21:03:28.590" v="3031"/>
          <ac:grpSpMkLst>
            <pc:docMk/>
            <pc:sldMk cId="1435392576" sldId="360"/>
            <ac:grpSpMk id="59" creationId="{A8091E76-08D4-4B3E-B7FA-67150FF27F1A}"/>
          </ac:grpSpMkLst>
        </pc:grpChg>
        <pc:grpChg chg="mod">
          <ac:chgData name="Carl-Julian Pardall" userId="242418bbfe6e9ff5" providerId="LiveId" clId="{BB27D12B-E8E2-4D42-B549-C9850FF41962}" dt="2022-03-30T21:03:28.590" v="3031"/>
          <ac:grpSpMkLst>
            <pc:docMk/>
            <pc:sldMk cId="1435392576" sldId="360"/>
            <ac:grpSpMk id="60" creationId="{286FC1F4-3529-429C-A97E-C9FA1DBB0E4E}"/>
          </ac:grpSpMkLst>
        </pc:grpChg>
        <pc:grpChg chg="mod">
          <ac:chgData name="Carl-Julian Pardall" userId="242418bbfe6e9ff5" providerId="LiveId" clId="{BB27D12B-E8E2-4D42-B549-C9850FF41962}" dt="2022-03-30T21:03:28.590" v="3031"/>
          <ac:grpSpMkLst>
            <pc:docMk/>
            <pc:sldMk cId="1435392576" sldId="360"/>
            <ac:grpSpMk id="61" creationId="{04049FB3-30D2-4700-A7F6-18BE6BBF98B5}"/>
          </ac:grpSpMkLst>
        </pc:grpChg>
        <pc:grpChg chg="mod">
          <ac:chgData name="Carl-Julian Pardall" userId="242418bbfe6e9ff5" providerId="LiveId" clId="{BB27D12B-E8E2-4D42-B549-C9850FF41962}" dt="2022-03-30T21:03:28.590" v="3031"/>
          <ac:grpSpMkLst>
            <pc:docMk/>
            <pc:sldMk cId="1435392576" sldId="360"/>
            <ac:grpSpMk id="62" creationId="{6680CC4A-18CB-49BF-8B46-2616FD623EB1}"/>
          </ac:grpSpMkLst>
        </pc:grpChg>
        <pc:grpChg chg="add del mod">
          <ac:chgData name="Carl-Julian Pardall" userId="242418bbfe6e9ff5" providerId="LiveId" clId="{BB27D12B-E8E2-4D42-B549-C9850FF41962}" dt="2022-03-30T21:10:18.275" v="3088" actId="478"/>
          <ac:grpSpMkLst>
            <pc:docMk/>
            <pc:sldMk cId="1435392576" sldId="360"/>
            <ac:grpSpMk id="73" creationId="{5B06129C-E6E4-4FEB-A521-5B1582F063B8}"/>
          </ac:grpSpMkLst>
        </pc:grpChg>
        <pc:grpChg chg="mod">
          <ac:chgData name="Carl-Julian Pardall" userId="242418bbfe6e9ff5" providerId="LiveId" clId="{BB27D12B-E8E2-4D42-B549-C9850FF41962}" dt="2022-03-30T21:03:28.901" v="3032"/>
          <ac:grpSpMkLst>
            <pc:docMk/>
            <pc:sldMk cId="1435392576" sldId="360"/>
            <ac:grpSpMk id="74" creationId="{8C92EF29-FBA8-45CF-B013-E951394BD73B}"/>
          </ac:grpSpMkLst>
        </pc:grpChg>
        <pc:grpChg chg="mod">
          <ac:chgData name="Carl-Julian Pardall" userId="242418bbfe6e9ff5" providerId="LiveId" clId="{BB27D12B-E8E2-4D42-B549-C9850FF41962}" dt="2022-03-30T21:03:28.901" v="3032"/>
          <ac:grpSpMkLst>
            <pc:docMk/>
            <pc:sldMk cId="1435392576" sldId="360"/>
            <ac:grpSpMk id="75" creationId="{B424FE4B-3DD0-4FBF-B619-AA5925042719}"/>
          </ac:grpSpMkLst>
        </pc:grpChg>
        <pc:grpChg chg="mod">
          <ac:chgData name="Carl-Julian Pardall" userId="242418bbfe6e9ff5" providerId="LiveId" clId="{BB27D12B-E8E2-4D42-B549-C9850FF41962}" dt="2022-03-30T21:03:28.901" v="3032"/>
          <ac:grpSpMkLst>
            <pc:docMk/>
            <pc:sldMk cId="1435392576" sldId="360"/>
            <ac:grpSpMk id="76" creationId="{163CA7C2-B5A8-4E2B-B509-3FA7819835C4}"/>
          </ac:grpSpMkLst>
        </pc:grpChg>
        <pc:grpChg chg="mod">
          <ac:chgData name="Carl-Julian Pardall" userId="242418bbfe6e9ff5" providerId="LiveId" clId="{BB27D12B-E8E2-4D42-B549-C9850FF41962}" dt="2022-03-30T21:03:28.901" v="3032"/>
          <ac:grpSpMkLst>
            <pc:docMk/>
            <pc:sldMk cId="1435392576" sldId="360"/>
            <ac:grpSpMk id="77" creationId="{62F7D3C8-AC75-4D3B-839C-99A33E878FF1}"/>
          </ac:grpSpMkLst>
        </pc:grpChg>
        <pc:grpChg chg="mod">
          <ac:chgData name="Carl-Julian Pardall" userId="242418bbfe6e9ff5" providerId="LiveId" clId="{BB27D12B-E8E2-4D42-B549-C9850FF41962}" dt="2022-03-30T21:03:28.901" v="3032"/>
          <ac:grpSpMkLst>
            <pc:docMk/>
            <pc:sldMk cId="1435392576" sldId="360"/>
            <ac:grpSpMk id="78" creationId="{161D323B-7326-4066-994F-E7255D992D62}"/>
          </ac:grpSpMkLst>
        </pc:grpChg>
        <pc:grpChg chg="add del mod">
          <ac:chgData name="Carl-Julian Pardall" userId="242418bbfe6e9ff5" providerId="LiveId" clId="{BB27D12B-E8E2-4D42-B549-C9850FF41962}" dt="2022-03-30T21:10:17.282" v="3087" actId="478"/>
          <ac:grpSpMkLst>
            <pc:docMk/>
            <pc:sldMk cId="1435392576" sldId="360"/>
            <ac:grpSpMk id="89" creationId="{3593021A-7FE8-4E1F-8B12-8A7874DEA611}"/>
          </ac:grpSpMkLst>
        </pc:grpChg>
        <pc:grpChg chg="mod">
          <ac:chgData name="Carl-Julian Pardall" userId="242418bbfe6e9ff5" providerId="LiveId" clId="{BB27D12B-E8E2-4D42-B549-C9850FF41962}" dt="2022-03-30T21:03:29.361" v="3033"/>
          <ac:grpSpMkLst>
            <pc:docMk/>
            <pc:sldMk cId="1435392576" sldId="360"/>
            <ac:grpSpMk id="90" creationId="{0B585C75-F2B8-4F47-B4F8-C3D81ADA6D8C}"/>
          </ac:grpSpMkLst>
        </pc:grpChg>
        <pc:grpChg chg="mod">
          <ac:chgData name="Carl-Julian Pardall" userId="242418bbfe6e9ff5" providerId="LiveId" clId="{BB27D12B-E8E2-4D42-B549-C9850FF41962}" dt="2022-03-30T21:03:29.361" v="3033"/>
          <ac:grpSpMkLst>
            <pc:docMk/>
            <pc:sldMk cId="1435392576" sldId="360"/>
            <ac:grpSpMk id="91" creationId="{FE8A2D79-688C-4588-971C-8882CC29EE2C}"/>
          </ac:grpSpMkLst>
        </pc:grpChg>
        <pc:grpChg chg="mod">
          <ac:chgData name="Carl-Julian Pardall" userId="242418bbfe6e9ff5" providerId="LiveId" clId="{BB27D12B-E8E2-4D42-B549-C9850FF41962}" dt="2022-03-30T21:03:29.361" v="3033"/>
          <ac:grpSpMkLst>
            <pc:docMk/>
            <pc:sldMk cId="1435392576" sldId="360"/>
            <ac:grpSpMk id="92" creationId="{4A99236C-BB75-4F4D-907D-40E2FCA978C2}"/>
          </ac:grpSpMkLst>
        </pc:grpChg>
        <pc:grpChg chg="mod">
          <ac:chgData name="Carl-Julian Pardall" userId="242418bbfe6e9ff5" providerId="LiveId" clId="{BB27D12B-E8E2-4D42-B549-C9850FF41962}" dt="2022-03-30T21:03:29.361" v="3033"/>
          <ac:grpSpMkLst>
            <pc:docMk/>
            <pc:sldMk cId="1435392576" sldId="360"/>
            <ac:grpSpMk id="93" creationId="{8806C37F-EC2A-4DC3-BE33-C45CE2D5D43A}"/>
          </ac:grpSpMkLst>
        </pc:grpChg>
        <pc:grpChg chg="mod">
          <ac:chgData name="Carl-Julian Pardall" userId="242418bbfe6e9ff5" providerId="LiveId" clId="{BB27D12B-E8E2-4D42-B549-C9850FF41962}" dt="2022-03-30T21:03:29.361" v="3033"/>
          <ac:grpSpMkLst>
            <pc:docMk/>
            <pc:sldMk cId="1435392576" sldId="360"/>
            <ac:grpSpMk id="94" creationId="{103F521C-9688-4AF9-AD6D-45D50F3E0609}"/>
          </ac:grpSpMkLst>
        </pc:grpChg>
        <pc:grpChg chg="add del mod">
          <ac:chgData name="Carl-Julian Pardall" userId="242418bbfe6e9ff5" providerId="LiveId" clId="{BB27D12B-E8E2-4D42-B549-C9850FF41962}" dt="2022-03-30T21:10:19.283" v="3089" actId="478"/>
          <ac:grpSpMkLst>
            <pc:docMk/>
            <pc:sldMk cId="1435392576" sldId="360"/>
            <ac:grpSpMk id="105" creationId="{C9D657F2-100F-492A-8CA3-DA1C4F2DE21E}"/>
          </ac:grpSpMkLst>
        </pc:grpChg>
        <pc:grpChg chg="mod">
          <ac:chgData name="Carl-Julian Pardall" userId="242418bbfe6e9ff5" providerId="LiveId" clId="{BB27D12B-E8E2-4D42-B549-C9850FF41962}" dt="2022-03-30T21:03:29.955" v="3034"/>
          <ac:grpSpMkLst>
            <pc:docMk/>
            <pc:sldMk cId="1435392576" sldId="360"/>
            <ac:grpSpMk id="106" creationId="{EFA9F8C2-38B0-4301-A533-6F5E0D6B8A6D}"/>
          </ac:grpSpMkLst>
        </pc:grpChg>
        <pc:grpChg chg="mod">
          <ac:chgData name="Carl-Julian Pardall" userId="242418bbfe6e9ff5" providerId="LiveId" clId="{BB27D12B-E8E2-4D42-B549-C9850FF41962}" dt="2022-03-30T21:03:29.955" v="3034"/>
          <ac:grpSpMkLst>
            <pc:docMk/>
            <pc:sldMk cId="1435392576" sldId="360"/>
            <ac:grpSpMk id="107" creationId="{2B6ABAB5-6E19-4390-99A6-65A9B9F29469}"/>
          </ac:grpSpMkLst>
        </pc:grpChg>
        <pc:grpChg chg="mod">
          <ac:chgData name="Carl-Julian Pardall" userId="242418bbfe6e9ff5" providerId="LiveId" clId="{BB27D12B-E8E2-4D42-B549-C9850FF41962}" dt="2022-03-30T21:03:29.955" v="3034"/>
          <ac:grpSpMkLst>
            <pc:docMk/>
            <pc:sldMk cId="1435392576" sldId="360"/>
            <ac:grpSpMk id="108" creationId="{3E3312DB-2F4C-4F2C-A473-1E8A54B4DCE3}"/>
          </ac:grpSpMkLst>
        </pc:grpChg>
        <pc:grpChg chg="mod">
          <ac:chgData name="Carl-Julian Pardall" userId="242418bbfe6e9ff5" providerId="LiveId" clId="{BB27D12B-E8E2-4D42-B549-C9850FF41962}" dt="2022-03-30T21:03:29.955" v="3034"/>
          <ac:grpSpMkLst>
            <pc:docMk/>
            <pc:sldMk cId="1435392576" sldId="360"/>
            <ac:grpSpMk id="109" creationId="{26094E2F-9D9D-4387-B4C9-1E91BEE177FE}"/>
          </ac:grpSpMkLst>
        </pc:grpChg>
        <pc:grpChg chg="mod">
          <ac:chgData name="Carl-Julian Pardall" userId="242418bbfe6e9ff5" providerId="LiveId" clId="{BB27D12B-E8E2-4D42-B549-C9850FF41962}" dt="2022-03-30T21:03:29.955" v="3034"/>
          <ac:grpSpMkLst>
            <pc:docMk/>
            <pc:sldMk cId="1435392576" sldId="360"/>
            <ac:grpSpMk id="110" creationId="{775A6A62-EDF6-4606-A3B9-C5CE73145E8A}"/>
          </ac:grpSpMkLst>
        </pc:grpChg>
        <pc:grpChg chg="add del mod">
          <ac:chgData name="Carl-Julian Pardall" userId="242418bbfe6e9ff5" providerId="LiveId" clId="{BB27D12B-E8E2-4D42-B549-C9850FF41962}" dt="2022-03-30T21:10:21.645" v="3091" actId="478"/>
          <ac:grpSpMkLst>
            <pc:docMk/>
            <pc:sldMk cId="1435392576" sldId="360"/>
            <ac:grpSpMk id="121" creationId="{F1A8E2DA-DED7-4610-9D80-DAE5991653A7}"/>
          </ac:grpSpMkLst>
        </pc:grpChg>
        <pc:grpChg chg="mod">
          <ac:chgData name="Carl-Julian Pardall" userId="242418bbfe6e9ff5" providerId="LiveId" clId="{BB27D12B-E8E2-4D42-B549-C9850FF41962}" dt="2022-03-30T21:03:30.319" v="3035"/>
          <ac:grpSpMkLst>
            <pc:docMk/>
            <pc:sldMk cId="1435392576" sldId="360"/>
            <ac:grpSpMk id="122" creationId="{F7A350F8-1A7E-43FE-A33E-1C88162726B4}"/>
          </ac:grpSpMkLst>
        </pc:grpChg>
        <pc:grpChg chg="mod">
          <ac:chgData name="Carl-Julian Pardall" userId="242418bbfe6e9ff5" providerId="LiveId" clId="{BB27D12B-E8E2-4D42-B549-C9850FF41962}" dt="2022-03-30T21:03:30.319" v="3035"/>
          <ac:grpSpMkLst>
            <pc:docMk/>
            <pc:sldMk cId="1435392576" sldId="360"/>
            <ac:grpSpMk id="123" creationId="{615A1E09-45E3-4553-A59B-72A2461D143E}"/>
          </ac:grpSpMkLst>
        </pc:grpChg>
        <pc:grpChg chg="mod">
          <ac:chgData name="Carl-Julian Pardall" userId="242418bbfe6e9ff5" providerId="LiveId" clId="{BB27D12B-E8E2-4D42-B549-C9850FF41962}" dt="2022-03-30T21:03:30.319" v="3035"/>
          <ac:grpSpMkLst>
            <pc:docMk/>
            <pc:sldMk cId="1435392576" sldId="360"/>
            <ac:grpSpMk id="124" creationId="{52A4C3E9-F9D0-431E-B960-AE02A893632E}"/>
          </ac:grpSpMkLst>
        </pc:grpChg>
        <pc:grpChg chg="mod">
          <ac:chgData name="Carl-Julian Pardall" userId="242418bbfe6e9ff5" providerId="LiveId" clId="{BB27D12B-E8E2-4D42-B549-C9850FF41962}" dt="2022-03-30T21:03:30.319" v="3035"/>
          <ac:grpSpMkLst>
            <pc:docMk/>
            <pc:sldMk cId="1435392576" sldId="360"/>
            <ac:grpSpMk id="125" creationId="{7161B9A9-FD4D-4184-970F-1EC9208174D1}"/>
          </ac:grpSpMkLst>
        </pc:grpChg>
        <pc:grpChg chg="mod">
          <ac:chgData name="Carl-Julian Pardall" userId="242418bbfe6e9ff5" providerId="LiveId" clId="{BB27D12B-E8E2-4D42-B549-C9850FF41962}" dt="2022-03-30T21:03:30.319" v="3035"/>
          <ac:grpSpMkLst>
            <pc:docMk/>
            <pc:sldMk cId="1435392576" sldId="360"/>
            <ac:grpSpMk id="126" creationId="{A716C78A-757E-4B78-B6B5-73E0798E714E}"/>
          </ac:grpSpMkLst>
        </pc:grpChg>
        <pc:grpChg chg="add del mod">
          <ac:chgData name="Carl-Julian Pardall" userId="242418bbfe6e9ff5" providerId="LiveId" clId="{BB27D12B-E8E2-4D42-B549-C9850FF41962}" dt="2022-03-30T21:10:20.527" v="3090" actId="478"/>
          <ac:grpSpMkLst>
            <pc:docMk/>
            <pc:sldMk cId="1435392576" sldId="360"/>
            <ac:grpSpMk id="137" creationId="{6FD97CFD-11F0-4390-96FB-CAE806769097}"/>
          </ac:grpSpMkLst>
        </pc:grpChg>
        <pc:grpChg chg="mod">
          <ac:chgData name="Carl-Julian Pardall" userId="242418bbfe6e9ff5" providerId="LiveId" clId="{BB27D12B-E8E2-4D42-B549-C9850FF41962}" dt="2022-03-30T21:03:30.725" v="3036"/>
          <ac:grpSpMkLst>
            <pc:docMk/>
            <pc:sldMk cId="1435392576" sldId="360"/>
            <ac:grpSpMk id="138" creationId="{F30CD796-A7F3-474F-8C58-522CA9F954F7}"/>
          </ac:grpSpMkLst>
        </pc:grpChg>
        <pc:grpChg chg="mod">
          <ac:chgData name="Carl-Julian Pardall" userId="242418bbfe6e9ff5" providerId="LiveId" clId="{BB27D12B-E8E2-4D42-B549-C9850FF41962}" dt="2022-03-30T21:03:30.725" v="3036"/>
          <ac:grpSpMkLst>
            <pc:docMk/>
            <pc:sldMk cId="1435392576" sldId="360"/>
            <ac:grpSpMk id="139" creationId="{10A1916E-FBED-487F-BC8F-A0BA821433D7}"/>
          </ac:grpSpMkLst>
        </pc:grpChg>
        <pc:grpChg chg="mod">
          <ac:chgData name="Carl-Julian Pardall" userId="242418bbfe6e9ff5" providerId="LiveId" clId="{BB27D12B-E8E2-4D42-B549-C9850FF41962}" dt="2022-03-30T21:03:30.725" v="3036"/>
          <ac:grpSpMkLst>
            <pc:docMk/>
            <pc:sldMk cId="1435392576" sldId="360"/>
            <ac:grpSpMk id="140" creationId="{EDB4D074-A773-4DED-BA79-1FA91F98AA74}"/>
          </ac:grpSpMkLst>
        </pc:grpChg>
        <pc:grpChg chg="mod">
          <ac:chgData name="Carl-Julian Pardall" userId="242418bbfe6e9ff5" providerId="LiveId" clId="{BB27D12B-E8E2-4D42-B549-C9850FF41962}" dt="2022-03-30T21:03:30.725" v="3036"/>
          <ac:grpSpMkLst>
            <pc:docMk/>
            <pc:sldMk cId="1435392576" sldId="360"/>
            <ac:grpSpMk id="141" creationId="{4A64BCF1-17AC-4036-B722-464AD99C36CE}"/>
          </ac:grpSpMkLst>
        </pc:grpChg>
        <pc:grpChg chg="mod">
          <ac:chgData name="Carl-Julian Pardall" userId="242418bbfe6e9ff5" providerId="LiveId" clId="{BB27D12B-E8E2-4D42-B549-C9850FF41962}" dt="2022-03-30T21:03:30.725" v="3036"/>
          <ac:grpSpMkLst>
            <pc:docMk/>
            <pc:sldMk cId="1435392576" sldId="360"/>
            <ac:grpSpMk id="142" creationId="{6AABF180-212C-48C9-8C6F-541B3576A4C8}"/>
          </ac:grpSpMkLst>
        </pc:grpChg>
        <pc:grpChg chg="add mod">
          <ac:chgData name="Carl-Julian Pardall" userId="242418bbfe6e9ff5" providerId="LiveId" clId="{BB27D12B-E8E2-4D42-B549-C9850FF41962}" dt="2022-03-30T21:12:26.551" v="3105" actId="164"/>
          <ac:grpSpMkLst>
            <pc:docMk/>
            <pc:sldMk cId="1435392576" sldId="360"/>
            <ac:grpSpMk id="153" creationId="{59236AD8-FFF4-408C-B8F6-45DA73B5B309}"/>
          </ac:grpSpMkLst>
        </pc:grpChg>
        <pc:grpChg chg="add mod">
          <ac:chgData name="Carl-Julian Pardall" userId="242418bbfe6e9ff5" providerId="LiveId" clId="{BB27D12B-E8E2-4D42-B549-C9850FF41962}" dt="2022-03-30T21:12:26.551" v="3105" actId="164"/>
          <ac:grpSpMkLst>
            <pc:docMk/>
            <pc:sldMk cId="1435392576" sldId="360"/>
            <ac:grpSpMk id="154" creationId="{A47797C5-10CB-4CD7-BF35-8680289EA4C8}"/>
          </ac:grpSpMkLst>
        </pc:grpChg>
        <pc:grpChg chg="add mod">
          <ac:chgData name="Carl-Julian Pardall" userId="242418bbfe6e9ff5" providerId="LiveId" clId="{BB27D12B-E8E2-4D42-B549-C9850FF41962}" dt="2022-03-30T21:12:40.945" v="3108" actId="164"/>
          <ac:grpSpMkLst>
            <pc:docMk/>
            <pc:sldMk cId="1435392576" sldId="360"/>
            <ac:grpSpMk id="157" creationId="{BF38CFD5-341C-4E33-9C77-AC8FA177C368}"/>
          </ac:grpSpMkLst>
        </pc:grpChg>
        <pc:grpChg chg="add mod">
          <ac:chgData name="Carl-Julian Pardall" userId="242418bbfe6e9ff5" providerId="LiveId" clId="{BB27D12B-E8E2-4D42-B549-C9850FF41962}" dt="2022-03-30T21:12:40.945" v="3108" actId="164"/>
          <ac:grpSpMkLst>
            <pc:docMk/>
            <pc:sldMk cId="1435392576" sldId="360"/>
            <ac:grpSpMk id="158" creationId="{6ACE5A5C-AE77-485E-B11F-3F5C74C3FF53}"/>
          </ac:grpSpMkLst>
        </pc:grpChg>
        <pc:grpChg chg="mod">
          <ac:chgData name="Carl-Julian Pardall" userId="242418bbfe6e9ff5" providerId="LiveId" clId="{BB27D12B-E8E2-4D42-B549-C9850FF41962}" dt="2022-03-30T21:12:28.706" v="3106"/>
          <ac:grpSpMkLst>
            <pc:docMk/>
            <pc:sldMk cId="1435392576" sldId="360"/>
            <ac:grpSpMk id="159" creationId="{1BA01893-BFED-4455-9AEE-3962E0A1F5B0}"/>
          </ac:grpSpMkLst>
        </pc:grpChg>
        <pc:grpChg chg="mod">
          <ac:chgData name="Carl-Julian Pardall" userId="242418bbfe6e9ff5" providerId="LiveId" clId="{BB27D12B-E8E2-4D42-B549-C9850FF41962}" dt="2022-03-30T21:12:28.706" v="3106"/>
          <ac:grpSpMkLst>
            <pc:docMk/>
            <pc:sldMk cId="1435392576" sldId="360"/>
            <ac:grpSpMk id="160" creationId="{6EF8EC91-F8D7-4758-ACA1-0791148E7BFA}"/>
          </ac:grpSpMkLst>
        </pc:grpChg>
        <pc:grpChg chg="add mod">
          <ac:chgData name="Carl-Julian Pardall" userId="242418bbfe6e9ff5" providerId="LiveId" clId="{BB27D12B-E8E2-4D42-B549-C9850FF41962}" dt="2022-03-30T21:13:00.177" v="3111" actId="164"/>
          <ac:grpSpMkLst>
            <pc:docMk/>
            <pc:sldMk cId="1435392576" sldId="360"/>
            <ac:grpSpMk id="165" creationId="{C625AB77-28EE-46A7-BC50-8BD70E4DC20F}"/>
          </ac:grpSpMkLst>
        </pc:grpChg>
        <pc:grpChg chg="add mod">
          <ac:chgData name="Carl-Julian Pardall" userId="242418bbfe6e9ff5" providerId="LiveId" clId="{BB27D12B-E8E2-4D42-B549-C9850FF41962}" dt="2022-03-30T21:14:10.577" v="3129" actId="1076"/>
          <ac:grpSpMkLst>
            <pc:docMk/>
            <pc:sldMk cId="1435392576" sldId="360"/>
            <ac:grpSpMk id="168" creationId="{48336BF6-6058-41BD-9BF3-BBB5B21BF8C9}"/>
          </ac:grpSpMkLst>
        </pc:grpChg>
        <pc:grpChg chg="add mod">
          <ac:chgData name="Carl-Julian Pardall" userId="242418bbfe6e9ff5" providerId="LiveId" clId="{BB27D12B-E8E2-4D42-B549-C9850FF41962}" dt="2022-03-30T21:14:16.385" v="3130" actId="1076"/>
          <ac:grpSpMkLst>
            <pc:docMk/>
            <pc:sldMk cId="1435392576" sldId="360"/>
            <ac:grpSpMk id="169" creationId="{6AF952E0-495D-4719-B239-4105A3B77D3F}"/>
          </ac:grpSpMkLst>
        </pc:grpChg>
        <pc:grpChg chg="mod">
          <ac:chgData name="Carl-Julian Pardall" userId="242418bbfe6e9ff5" providerId="LiveId" clId="{BB27D12B-E8E2-4D42-B549-C9850FF41962}" dt="2022-03-30T21:13:14.237" v="3113"/>
          <ac:grpSpMkLst>
            <pc:docMk/>
            <pc:sldMk cId="1435392576" sldId="360"/>
            <ac:grpSpMk id="170" creationId="{BBBC369A-3837-4F45-8E13-DB0B8BC6E4AE}"/>
          </ac:grpSpMkLst>
        </pc:grpChg>
        <pc:grpChg chg="mod">
          <ac:chgData name="Carl-Julian Pardall" userId="242418bbfe6e9ff5" providerId="LiveId" clId="{BB27D12B-E8E2-4D42-B549-C9850FF41962}" dt="2022-03-30T21:13:14.237" v="3113"/>
          <ac:grpSpMkLst>
            <pc:docMk/>
            <pc:sldMk cId="1435392576" sldId="360"/>
            <ac:grpSpMk id="173" creationId="{C3600C83-C4F0-4633-B606-AEA846A71DB5}"/>
          </ac:grpSpMkLst>
        </pc:grpChg>
        <pc:grpChg chg="mod">
          <ac:chgData name="Carl-Julian Pardall" userId="242418bbfe6e9ff5" providerId="LiveId" clId="{BB27D12B-E8E2-4D42-B549-C9850FF41962}" dt="2022-03-30T21:13:14.237" v="3113"/>
          <ac:grpSpMkLst>
            <pc:docMk/>
            <pc:sldMk cId="1435392576" sldId="360"/>
            <ac:grpSpMk id="174" creationId="{48A5E742-4948-45CC-85F8-4D9BC96319D4}"/>
          </ac:grpSpMkLst>
        </pc:grpChg>
        <pc:grpChg chg="mod">
          <ac:chgData name="Carl-Julian Pardall" userId="242418bbfe6e9ff5" providerId="LiveId" clId="{BB27D12B-E8E2-4D42-B549-C9850FF41962}" dt="2022-03-30T21:13:14.237" v="3113"/>
          <ac:grpSpMkLst>
            <pc:docMk/>
            <pc:sldMk cId="1435392576" sldId="360"/>
            <ac:grpSpMk id="175" creationId="{A3537FA7-82F5-49A0-8D64-0C19E8DD771B}"/>
          </ac:grpSpMkLst>
        </pc:grpChg>
        <pc:grpChg chg="mod">
          <ac:chgData name="Carl-Julian Pardall" userId="242418bbfe6e9ff5" providerId="LiveId" clId="{BB27D12B-E8E2-4D42-B549-C9850FF41962}" dt="2022-03-30T21:13:14.237" v="3113"/>
          <ac:grpSpMkLst>
            <pc:docMk/>
            <pc:sldMk cId="1435392576" sldId="360"/>
            <ac:grpSpMk id="176" creationId="{C176ED8A-9C5D-464D-9AB9-A5A45C9F20E6}"/>
          </ac:grpSpMkLst>
        </pc:grpChg>
        <pc:grpChg chg="mod">
          <ac:chgData name="Carl-Julian Pardall" userId="242418bbfe6e9ff5" providerId="LiveId" clId="{BB27D12B-E8E2-4D42-B549-C9850FF41962}" dt="2022-03-30T21:13:14.237" v="3113"/>
          <ac:grpSpMkLst>
            <pc:docMk/>
            <pc:sldMk cId="1435392576" sldId="360"/>
            <ac:grpSpMk id="181" creationId="{C9D0EBB4-4F33-42B8-996D-BC04D95D5822}"/>
          </ac:grpSpMkLst>
        </pc:grpChg>
        <pc:grpChg chg="mod">
          <ac:chgData name="Carl-Julian Pardall" userId="242418bbfe6e9ff5" providerId="LiveId" clId="{BB27D12B-E8E2-4D42-B549-C9850FF41962}" dt="2022-03-30T21:13:14.237" v="3113"/>
          <ac:grpSpMkLst>
            <pc:docMk/>
            <pc:sldMk cId="1435392576" sldId="360"/>
            <ac:grpSpMk id="182" creationId="{F14BB7F6-B286-478F-B9B9-061A72F0FD79}"/>
          </ac:grpSpMkLst>
        </pc:grpChg>
        <pc:grpChg chg="add mod">
          <ac:chgData name="Carl-Julian Pardall" userId="242418bbfe6e9ff5" providerId="LiveId" clId="{BB27D12B-E8E2-4D42-B549-C9850FF41962}" dt="2022-03-30T21:14:26.029" v="3132" actId="1076"/>
          <ac:grpSpMkLst>
            <pc:docMk/>
            <pc:sldMk cId="1435392576" sldId="360"/>
            <ac:grpSpMk id="187" creationId="{FCD2370C-1B7B-4267-AC61-C12E86DE7E5E}"/>
          </ac:grpSpMkLst>
        </pc:grpChg>
        <pc:grpChg chg="mod">
          <ac:chgData name="Carl-Julian Pardall" userId="242418bbfe6e9ff5" providerId="LiveId" clId="{BB27D12B-E8E2-4D42-B549-C9850FF41962}" dt="2022-03-30T21:13:19.939" v="3115"/>
          <ac:grpSpMkLst>
            <pc:docMk/>
            <pc:sldMk cId="1435392576" sldId="360"/>
            <ac:grpSpMk id="188" creationId="{AD3B25A7-9A18-49A9-9F0E-9ACED3A3E76E}"/>
          </ac:grpSpMkLst>
        </pc:grpChg>
        <pc:grpChg chg="mod">
          <ac:chgData name="Carl-Julian Pardall" userId="242418bbfe6e9ff5" providerId="LiveId" clId="{BB27D12B-E8E2-4D42-B549-C9850FF41962}" dt="2022-03-30T21:13:19.939" v="3115"/>
          <ac:grpSpMkLst>
            <pc:docMk/>
            <pc:sldMk cId="1435392576" sldId="360"/>
            <ac:grpSpMk id="191" creationId="{9AFE6F4E-A0D0-4041-B374-B2667C540555}"/>
          </ac:grpSpMkLst>
        </pc:grpChg>
        <pc:grpChg chg="mod">
          <ac:chgData name="Carl-Julian Pardall" userId="242418bbfe6e9ff5" providerId="LiveId" clId="{BB27D12B-E8E2-4D42-B549-C9850FF41962}" dt="2022-03-30T21:13:19.939" v="3115"/>
          <ac:grpSpMkLst>
            <pc:docMk/>
            <pc:sldMk cId="1435392576" sldId="360"/>
            <ac:grpSpMk id="192" creationId="{19C44FDC-0818-4B12-ABF3-1CB2CA376705}"/>
          </ac:grpSpMkLst>
        </pc:grpChg>
        <pc:grpChg chg="mod">
          <ac:chgData name="Carl-Julian Pardall" userId="242418bbfe6e9ff5" providerId="LiveId" clId="{BB27D12B-E8E2-4D42-B549-C9850FF41962}" dt="2022-03-30T21:13:19.939" v="3115"/>
          <ac:grpSpMkLst>
            <pc:docMk/>
            <pc:sldMk cId="1435392576" sldId="360"/>
            <ac:grpSpMk id="193" creationId="{180F0499-FB83-4E0A-B65B-2E3A7B7B5D2E}"/>
          </ac:grpSpMkLst>
        </pc:grpChg>
        <pc:grpChg chg="mod">
          <ac:chgData name="Carl-Julian Pardall" userId="242418bbfe6e9ff5" providerId="LiveId" clId="{BB27D12B-E8E2-4D42-B549-C9850FF41962}" dt="2022-03-30T21:13:19.939" v="3115"/>
          <ac:grpSpMkLst>
            <pc:docMk/>
            <pc:sldMk cId="1435392576" sldId="360"/>
            <ac:grpSpMk id="194" creationId="{F1E35F78-4F69-4E5A-ACF3-C2B3622526C1}"/>
          </ac:grpSpMkLst>
        </pc:grpChg>
        <pc:grpChg chg="mod">
          <ac:chgData name="Carl-Julian Pardall" userId="242418bbfe6e9ff5" providerId="LiveId" clId="{BB27D12B-E8E2-4D42-B549-C9850FF41962}" dt="2022-03-30T21:13:19.939" v="3115"/>
          <ac:grpSpMkLst>
            <pc:docMk/>
            <pc:sldMk cId="1435392576" sldId="360"/>
            <ac:grpSpMk id="199" creationId="{7E2F6EDD-5979-4560-A9D7-BC64DDE878E4}"/>
          </ac:grpSpMkLst>
        </pc:grpChg>
        <pc:grpChg chg="mod">
          <ac:chgData name="Carl-Julian Pardall" userId="242418bbfe6e9ff5" providerId="LiveId" clId="{BB27D12B-E8E2-4D42-B549-C9850FF41962}" dt="2022-03-30T21:13:19.939" v="3115"/>
          <ac:grpSpMkLst>
            <pc:docMk/>
            <pc:sldMk cId="1435392576" sldId="360"/>
            <ac:grpSpMk id="200" creationId="{5D6704DB-13BC-4599-909A-64CAE500B0EE}"/>
          </ac:grpSpMkLst>
        </pc:grpChg>
        <pc:grpChg chg="add mod">
          <ac:chgData name="Carl-Julian Pardall" userId="242418bbfe6e9ff5" providerId="LiveId" clId="{BB27D12B-E8E2-4D42-B549-C9850FF41962}" dt="2022-03-30T21:13:59.212" v="3127" actId="1076"/>
          <ac:grpSpMkLst>
            <pc:docMk/>
            <pc:sldMk cId="1435392576" sldId="360"/>
            <ac:grpSpMk id="205" creationId="{70249D6B-1501-485C-A26B-5DD2904EDF94}"/>
          </ac:grpSpMkLst>
        </pc:grpChg>
        <pc:grpChg chg="mod">
          <ac:chgData name="Carl-Julian Pardall" userId="242418bbfe6e9ff5" providerId="LiveId" clId="{BB27D12B-E8E2-4D42-B549-C9850FF41962}" dt="2022-03-30T21:13:23.837" v="3117"/>
          <ac:grpSpMkLst>
            <pc:docMk/>
            <pc:sldMk cId="1435392576" sldId="360"/>
            <ac:grpSpMk id="206" creationId="{F2BCFA28-22A9-478B-952F-9BA9AC2A2C5F}"/>
          </ac:grpSpMkLst>
        </pc:grpChg>
        <pc:grpChg chg="mod">
          <ac:chgData name="Carl-Julian Pardall" userId="242418bbfe6e9ff5" providerId="LiveId" clId="{BB27D12B-E8E2-4D42-B549-C9850FF41962}" dt="2022-03-30T21:13:23.837" v="3117"/>
          <ac:grpSpMkLst>
            <pc:docMk/>
            <pc:sldMk cId="1435392576" sldId="360"/>
            <ac:grpSpMk id="209" creationId="{BF9AE85F-59D3-4646-A4EA-7EA11467ADA6}"/>
          </ac:grpSpMkLst>
        </pc:grpChg>
        <pc:grpChg chg="mod">
          <ac:chgData name="Carl-Julian Pardall" userId="242418bbfe6e9ff5" providerId="LiveId" clId="{BB27D12B-E8E2-4D42-B549-C9850FF41962}" dt="2022-03-30T21:13:23.837" v="3117"/>
          <ac:grpSpMkLst>
            <pc:docMk/>
            <pc:sldMk cId="1435392576" sldId="360"/>
            <ac:grpSpMk id="210" creationId="{F5B3863E-78FE-4A51-BB9D-35CF5253F209}"/>
          </ac:grpSpMkLst>
        </pc:grpChg>
        <pc:grpChg chg="mod">
          <ac:chgData name="Carl-Julian Pardall" userId="242418bbfe6e9ff5" providerId="LiveId" clId="{BB27D12B-E8E2-4D42-B549-C9850FF41962}" dt="2022-03-30T21:13:23.837" v="3117"/>
          <ac:grpSpMkLst>
            <pc:docMk/>
            <pc:sldMk cId="1435392576" sldId="360"/>
            <ac:grpSpMk id="211" creationId="{4032C515-CA9A-44D6-ABA9-22E98A515280}"/>
          </ac:grpSpMkLst>
        </pc:grpChg>
        <pc:grpChg chg="mod">
          <ac:chgData name="Carl-Julian Pardall" userId="242418bbfe6e9ff5" providerId="LiveId" clId="{BB27D12B-E8E2-4D42-B549-C9850FF41962}" dt="2022-03-30T21:13:23.837" v="3117"/>
          <ac:grpSpMkLst>
            <pc:docMk/>
            <pc:sldMk cId="1435392576" sldId="360"/>
            <ac:grpSpMk id="212" creationId="{3252C698-9D32-40D1-B5FD-96E0A961F890}"/>
          </ac:grpSpMkLst>
        </pc:grpChg>
        <pc:grpChg chg="mod">
          <ac:chgData name="Carl-Julian Pardall" userId="242418bbfe6e9ff5" providerId="LiveId" clId="{BB27D12B-E8E2-4D42-B549-C9850FF41962}" dt="2022-03-30T21:13:23.837" v="3117"/>
          <ac:grpSpMkLst>
            <pc:docMk/>
            <pc:sldMk cId="1435392576" sldId="360"/>
            <ac:grpSpMk id="217" creationId="{26424BBF-7DB8-4A55-9979-22789D9F3464}"/>
          </ac:grpSpMkLst>
        </pc:grpChg>
        <pc:grpChg chg="mod">
          <ac:chgData name="Carl-Julian Pardall" userId="242418bbfe6e9ff5" providerId="LiveId" clId="{BB27D12B-E8E2-4D42-B549-C9850FF41962}" dt="2022-03-30T21:13:23.837" v="3117"/>
          <ac:grpSpMkLst>
            <pc:docMk/>
            <pc:sldMk cId="1435392576" sldId="360"/>
            <ac:grpSpMk id="218" creationId="{5F237B7F-D802-46E0-A0BE-0BE326B96B9D}"/>
          </ac:grpSpMkLst>
        </pc:grpChg>
        <pc:grpChg chg="add mod">
          <ac:chgData name="Carl-Julian Pardall" userId="242418bbfe6e9ff5" providerId="LiveId" clId="{BB27D12B-E8E2-4D42-B549-C9850FF41962}" dt="2022-03-30T21:14:33.463" v="3134" actId="1076"/>
          <ac:grpSpMkLst>
            <pc:docMk/>
            <pc:sldMk cId="1435392576" sldId="360"/>
            <ac:grpSpMk id="223" creationId="{9D5AEB21-4BCA-41B8-8065-73F93750F593}"/>
          </ac:grpSpMkLst>
        </pc:grpChg>
        <pc:grpChg chg="mod">
          <ac:chgData name="Carl-Julian Pardall" userId="242418bbfe6e9ff5" providerId="LiveId" clId="{BB27D12B-E8E2-4D42-B549-C9850FF41962}" dt="2022-03-30T21:14:28.009" v="3133"/>
          <ac:grpSpMkLst>
            <pc:docMk/>
            <pc:sldMk cId="1435392576" sldId="360"/>
            <ac:grpSpMk id="224" creationId="{BE1BBD87-EC1F-44E1-94AA-5E5126FEE295}"/>
          </ac:grpSpMkLst>
        </pc:grpChg>
        <pc:grpChg chg="mod">
          <ac:chgData name="Carl-Julian Pardall" userId="242418bbfe6e9ff5" providerId="LiveId" clId="{BB27D12B-E8E2-4D42-B549-C9850FF41962}" dt="2022-03-30T21:14:28.009" v="3133"/>
          <ac:grpSpMkLst>
            <pc:docMk/>
            <pc:sldMk cId="1435392576" sldId="360"/>
            <ac:grpSpMk id="227" creationId="{969BDDE8-AE1E-49FA-A3E6-40677C8A52B2}"/>
          </ac:grpSpMkLst>
        </pc:grpChg>
        <pc:grpChg chg="mod">
          <ac:chgData name="Carl-Julian Pardall" userId="242418bbfe6e9ff5" providerId="LiveId" clId="{BB27D12B-E8E2-4D42-B549-C9850FF41962}" dt="2022-03-30T21:14:28.009" v="3133"/>
          <ac:grpSpMkLst>
            <pc:docMk/>
            <pc:sldMk cId="1435392576" sldId="360"/>
            <ac:grpSpMk id="228" creationId="{5FF23AE1-9B91-4DAD-AF91-A48CAEE79995}"/>
          </ac:grpSpMkLst>
        </pc:grpChg>
        <pc:grpChg chg="mod">
          <ac:chgData name="Carl-Julian Pardall" userId="242418bbfe6e9ff5" providerId="LiveId" clId="{BB27D12B-E8E2-4D42-B549-C9850FF41962}" dt="2022-03-30T21:14:28.009" v="3133"/>
          <ac:grpSpMkLst>
            <pc:docMk/>
            <pc:sldMk cId="1435392576" sldId="360"/>
            <ac:grpSpMk id="229" creationId="{5CE54DFD-A32B-4B87-A302-5B2EC9BDB1E3}"/>
          </ac:grpSpMkLst>
        </pc:grpChg>
        <pc:grpChg chg="mod">
          <ac:chgData name="Carl-Julian Pardall" userId="242418bbfe6e9ff5" providerId="LiveId" clId="{BB27D12B-E8E2-4D42-B549-C9850FF41962}" dt="2022-03-30T21:14:28.009" v="3133"/>
          <ac:grpSpMkLst>
            <pc:docMk/>
            <pc:sldMk cId="1435392576" sldId="360"/>
            <ac:grpSpMk id="230" creationId="{30542565-0D45-450B-889C-B0B1BFA74570}"/>
          </ac:grpSpMkLst>
        </pc:grpChg>
        <pc:grpChg chg="mod">
          <ac:chgData name="Carl-Julian Pardall" userId="242418bbfe6e9ff5" providerId="LiveId" clId="{BB27D12B-E8E2-4D42-B549-C9850FF41962}" dt="2022-03-30T21:14:28.009" v="3133"/>
          <ac:grpSpMkLst>
            <pc:docMk/>
            <pc:sldMk cId="1435392576" sldId="360"/>
            <ac:grpSpMk id="235" creationId="{9BB6D542-DBD2-4F15-9106-11DC9E3BD8B5}"/>
          </ac:grpSpMkLst>
        </pc:grpChg>
        <pc:grpChg chg="mod">
          <ac:chgData name="Carl-Julian Pardall" userId="242418bbfe6e9ff5" providerId="LiveId" clId="{BB27D12B-E8E2-4D42-B549-C9850FF41962}" dt="2022-03-30T21:14:28.009" v="3133"/>
          <ac:grpSpMkLst>
            <pc:docMk/>
            <pc:sldMk cId="1435392576" sldId="360"/>
            <ac:grpSpMk id="236" creationId="{9FCB46AA-4661-4D06-AA96-F7FB352EEC3A}"/>
          </ac:grpSpMkLst>
        </pc:grpChg>
        <pc:grpChg chg="add mod">
          <ac:chgData name="Carl-Julian Pardall" userId="242418bbfe6e9ff5" providerId="LiveId" clId="{BB27D12B-E8E2-4D42-B549-C9850FF41962}" dt="2022-03-30T21:14:45.403" v="3136" actId="1076"/>
          <ac:grpSpMkLst>
            <pc:docMk/>
            <pc:sldMk cId="1435392576" sldId="360"/>
            <ac:grpSpMk id="241" creationId="{0D11326A-54EE-40E2-929E-23FBB6A025BC}"/>
          </ac:grpSpMkLst>
        </pc:grpChg>
        <pc:grpChg chg="mod">
          <ac:chgData name="Carl-Julian Pardall" userId="242418bbfe6e9ff5" providerId="LiveId" clId="{BB27D12B-E8E2-4D42-B549-C9850FF41962}" dt="2022-03-30T21:14:37.653" v="3135"/>
          <ac:grpSpMkLst>
            <pc:docMk/>
            <pc:sldMk cId="1435392576" sldId="360"/>
            <ac:grpSpMk id="242" creationId="{9708ADD5-7D18-4C8D-8A41-88735BFC3D70}"/>
          </ac:grpSpMkLst>
        </pc:grpChg>
        <pc:grpChg chg="mod">
          <ac:chgData name="Carl-Julian Pardall" userId="242418bbfe6e9ff5" providerId="LiveId" clId="{BB27D12B-E8E2-4D42-B549-C9850FF41962}" dt="2022-03-30T21:14:37.653" v="3135"/>
          <ac:grpSpMkLst>
            <pc:docMk/>
            <pc:sldMk cId="1435392576" sldId="360"/>
            <ac:grpSpMk id="245" creationId="{59AFC4D8-5367-4B0D-8A37-00EA3C5A174B}"/>
          </ac:grpSpMkLst>
        </pc:grpChg>
        <pc:grpChg chg="mod">
          <ac:chgData name="Carl-Julian Pardall" userId="242418bbfe6e9ff5" providerId="LiveId" clId="{BB27D12B-E8E2-4D42-B549-C9850FF41962}" dt="2022-03-30T21:14:37.653" v="3135"/>
          <ac:grpSpMkLst>
            <pc:docMk/>
            <pc:sldMk cId="1435392576" sldId="360"/>
            <ac:grpSpMk id="246" creationId="{7F99DDC4-F3B2-48FC-A00C-AAEF61692D2B}"/>
          </ac:grpSpMkLst>
        </pc:grpChg>
        <pc:grpChg chg="mod">
          <ac:chgData name="Carl-Julian Pardall" userId="242418bbfe6e9ff5" providerId="LiveId" clId="{BB27D12B-E8E2-4D42-B549-C9850FF41962}" dt="2022-03-30T21:14:37.653" v="3135"/>
          <ac:grpSpMkLst>
            <pc:docMk/>
            <pc:sldMk cId="1435392576" sldId="360"/>
            <ac:grpSpMk id="247" creationId="{CFE4606A-7A22-4B4A-8A72-67F7FCEEE730}"/>
          </ac:grpSpMkLst>
        </pc:grpChg>
        <pc:grpChg chg="mod">
          <ac:chgData name="Carl-Julian Pardall" userId="242418bbfe6e9ff5" providerId="LiveId" clId="{BB27D12B-E8E2-4D42-B549-C9850FF41962}" dt="2022-03-30T21:14:37.653" v="3135"/>
          <ac:grpSpMkLst>
            <pc:docMk/>
            <pc:sldMk cId="1435392576" sldId="360"/>
            <ac:grpSpMk id="248" creationId="{EDF0FA4A-1977-4261-8DE0-F4AB65C53925}"/>
          </ac:grpSpMkLst>
        </pc:grpChg>
        <pc:grpChg chg="mod">
          <ac:chgData name="Carl-Julian Pardall" userId="242418bbfe6e9ff5" providerId="LiveId" clId="{BB27D12B-E8E2-4D42-B549-C9850FF41962}" dt="2022-03-30T21:14:37.653" v="3135"/>
          <ac:grpSpMkLst>
            <pc:docMk/>
            <pc:sldMk cId="1435392576" sldId="360"/>
            <ac:grpSpMk id="253" creationId="{C595023F-B04B-47BB-8AA1-0EF23B99F640}"/>
          </ac:grpSpMkLst>
        </pc:grpChg>
        <pc:grpChg chg="mod">
          <ac:chgData name="Carl-Julian Pardall" userId="242418bbfe6e9ff5" providerId="LiveId" clId="{BB27D12B-E8E2-4D42-B549-C9850FF41962}" dt="2022-03-30T21:14:37.653" v="3135"/>
          <ac:grpSpMkLst>
            <pc:docMk/>
            <pc:sldMk cId="1435392576" sldId="360"/>
            <ac:grpSpMk id="254" creationId="{78B20D04-24B2-4ACF-86F2-67C8610863E4}"/>
          </ac:grpSpMkLst>
        </pc:grpChg>
        <pc:grpChg chg="add mod">
          <ac:chgData name="Carl-Julian Pardall" userId="242418bbfe6e9ff5" providerId="LiveId" clId="{BB27D12B-E8E2-4D42-B549-C9850FF41962}" dt="2022-03-30T21:14:55.171" v="3138" actId="1076"/>
          <ac:grpSpMkLst>
            <pc:docMk/>
            <pc:sldMk cId="1435392576" sldId="360"/>
            <ac:grpSpMk id="259" creationId="{FB365ED5-D1FF-41B8-BD03-F73FA34A99D1}"/>
          </ac:grpSpMkLst>
        </pc:grpChg>
        <pc:grpChg chg="mod">
          <ac:chgData name="Carl-Julian Pardall" userId="242418bbfe6e9ff5" providerId="LiveId" clId="{BB27D12B-E8E2-4D42-B549-C9850FF41962}" dt="2022-03-30T21:14:46.202" v="3137"/>
          <ac:grpSpMkLst>
            <pc:docMk/>
            <pc:sldMk cId="1435392576" sldId="360"/>
            <ac:grpSpMk id="260" creationId="{2AA58872-1D3E-4AB8-9FBB-2AEE1B5317D0}"/>
          </ac:grpSpMkLst>
        </pc:grpChg>
        <pc:grpChg chg="mod">
          <ac:chgData name="Carl-Julian Pardall" userId="242418bbfe6e9ff5" providerId="LiveId" clId="{BB27D12B-E8E2-4D42-B549-C9850FF41962}" dt="2022-03-30T21:14:46.202" v="3137"/>
          <ac:grpSpMkLst>
            <pc:docMk/>
            <pc:sldMk cId="1435392576" sldId="360"/>
            <ac:grpSpMk id="263" creationId="{69F6DD76-C1C6-4A36-BB82-360086000ED8}"/>
          </ac:grpSpMkLst>
        </pc:grpChg>
        <pc:grpChg chg="mod">
          <ac:chgData name="Carl-Julian Pardall" userId="242418bbfe6e9ff5" providerId="LiveId" clId="{BB27D12B-E8E2-4D42-B549-C9850FF41962}" dt="2022-03-30T21:14:46.202" v="3137"/>
          <ac:grpSpMkLst>
            <pc:docMk/>
            <pc:sldMk cId="1435392576" sldId="360"/>
            <ac:grpSpMk id="264" creationId="{09463D46-BEF0-4FBF-85F8-06B7FB5FBFE5}"/>
          </ac:grpSpMkLst>
        </pc:grpChg>
        <pc:grpChg chg="mod">
          <ac:chgData name="Carl-Julian Pardall" userId="242418bbfe6e9ff5" providerId="LiveId" clId="{BB27D12B-E8E2-4D42-B549-C9850FF41962}" dt="2022-03-30T21:14:46.202" v="3137"/>
          <ac:grpSpMkLst>
            <pc:docMk/>
            <pc:sldMk cId="1435392576" sldId="360"/>
            <ac:grpSpMk id="265" creationId="{0FD928E8-129C-4573-A73E-9C4446B57AB2}"/>
          </ac:grpSpMkLst>
        </pc:grpChg>
        <pc:grpChg chg="mod">
          <ac:chgData name="Carl-Julian Pardall" userId="242418bbfe6e9ff5" providerId="LiveId" clId="{BB27D12B-E8E2-4D42-B549-C9850FF41962}" dt="2022-03-30T21:14:46.202" v="3137"/>
          <ac:grpSpMkLst>
            <pc:docMk/>
            <pc:sldMk cId="1435392576" sldId="360"/>
            <ac:grpSpMk id="266" creationId="{6B3C300A-1FD0-46BB-AD3F-E2D5ED33C967}"/>
          </ac:grpSpMkLst>
        </pc:grpChg>
        <pc:grpChg chg="mod">
          <ac:chgData name="Carl-Julian Pardall" userId="242418bbfe6e9ff5" providerId="LiveId" clId="{BB27D12B-E8E2-4D42-B549-C9850FF41962}" dt="2022-03-30T21:14:46.202" v="3137"/>
          <ac:grpSpMkLst>
            <pc:docMk/>
            <pc:sldMk cId="1435392576" sldId="360"/>
            <ac:grpSpMk id="271" creationId="{AF10D8A8-C178-42D1-A489-92AB23C17E4D}"/>
          </ac:grpSpMkLst>
        </pc:grpChg>
        <pc:grpChg chg="mod">
          <ac:chgData name="Carl-Julian Pardall" userId="242418bbfe6e9ff5" providerId="LiveId" clId="{BB27D12B-E8E2-4D42-B549-C9850FF41962}" dt="2022-03-30T21:14:46.202" v="3137"/>
          <ac:grpSpMkLst>
            <pc:docMk/>
            <pc:sldMk cId="1435392576" sldId="360"/>
            <ac:grpSpMk id="272" creationId="{62734C07-726D-4A81-885C-D84418D1F334}"/>
          </ac:grpSpMkLst>
        </pc:grpChg>
        <pc:grpChg chg="add mod">
          <ac:chgData name="Carl-Julian Pardall" userId="242418bbfe6e9ff5" providerId="LiveId" clId="{BB27D12B-E8E2-4D42-B549-C9850FF41962}" dt="2022-03-30T21:15:04.771" v="3140" actId="1076"/>
          <ac:grpSpMkLst>
            <pc:docMk/>
            <pc:sldMk cId="1435392576" sldId="360"/>
            <ac:grpSpMk id="277" creationId="{A32EB126-585E-4BC0-A5C6-EDFAB19C28DA}"/>
          </ac:grpSpMkLst>
        </pc:grpChg>
        <pc:grpChg chg="mod">
          <ac:chgData name="Carl-Julian Pardall" userId="242418bbfe6e9ff5" providerId="LiveId" clId="{BB27D12B-E8E2-4D42-B549-C9850FF41962}" dt="2022-03-30T21:14:58.290" v="3139"/>
          <ac:grpSpMkLst>
            <pc:docMk/>
            <pc:sldMk cId="1435392576" sldId="360"/>
            <ac:grpSpMk id="278" creationId="{E1917A2D-AF28-44EF-B912-D5BFD0315F25}"/>
          </ac:grpSpMkLst>
        </pc:grpChg>
        <pc:grpChg chg="mod">
          <ac:chgData name="Carl-Julian Pardall" userId="242418bbfe6e9ff5" providerId="LiveId" clId="{BB27D12B-E8E2-4D42-B549-C9850FF41962}" dt="2022-03-30T21:14:58.290" v="3139"/>
          <ac:grpSpMkLst>
            <pc:docMk/>
            <pc:sldMk cId="1435392576" sldId="360"/>
            <ac:grpSpMk id="281" creationId="{7E048858-17DC-4F53-89A0-4C0D11A45A99}"/>
          </ac:grpSpMkLst>
        </pc:grpChg>
        <pc:grpChg chg="mod">
          <ac:chgData name="Carl-Julian Pardall" userId="242418bbfe6e9ff5" providerId="LiveId" clId="{BB27D12B-E8E2-4D42-B549-C9850FF41962}" dt="2022-03-30T21:14:58.290" v="3139"/>
          <ac:grpSpMkLst>
            <pc:docMk/>
            <pc:sldMk cId="1435392576" sldId="360"/>
            <ac:grpSpMk id="282" creationId="{7A393BAE-5474-4885-9128-2182AEE82BA6}"/>
          </ac:grpSpMkLst>
        </pc:grpChg>
        <pc:grpChg chg="mod">
          <ac:chgData name="Carl-Julian Pardall" userId="242418bbfe6e9ff5" providerId="LiveId" clId="{BB27D12B-E8E2-4D42-B549-C9850FF41962}" dt="2022-03-30T21:14:58.290" v="3139"/>
          <ac:grpSpMkLst>
            <pc:docMk/>
            <pc:sldMk cId="1435392576" sldId="360"/>
            <ac:grpSpMk id="283" creationId="{D2D320A8-D747-4973-A28B-82C2933D6B60}"/>
          </ac:grpSpMkLst>
        </pc:grpChg>
        <pc:grpChg chg="mod">
          <ac:chgData name="Carl-Julian Pardall" userId="242418bbfe6e9ff5" providerId="LiveId" clId="{BB27D12B-E8E2-4D42-B549-C9850FF41962}" dt="2022-03-30T21:14:58.290" v="3139"/>
          <ac:grpSpMkLst>
            <pc:docMk/>
            <pc:sldMk cId="1435392576" sldId="360"/>
            <ac:grpSpMk id="284" creationId="{CF4D83DF-E339-402D-B516-ADA1CDCC7860}"/>
          </ac:grpSpMkLst>
        </pc:grpChg>
        <pc:grpChg chg="mod">
          <ac:chgData name="Carl-Julian Pardall" userId="242418bbfe6e9ff5" providerId="LiveId" clId="{BB27D12B-E8E2-4D42-B549-C9850FF41962}" dt="2022-03-30T21:14:58.290" v="3139"/>
          <ac:grpSpMkLst>
            <pc:docMk/>
            <pc:sldMk cId="1435392576" sldId="360"/>
            <ac:grpSpMk id="289" creationId="{4209DC4E-0110-4432-98EF-5279297C10D1}"/>
          </ac:grpSpMkLst>
        </pc:grpChg>
        <pc:grpChg chg="mod">
          <ac:chgData name="Carl-Julian Pardall" userId="242418bbfe6e9ff5" providerId="LiveId" clId="{BB27D12B-E8E2-4D42-B549-C9850FF41962}" dt="2022-03-30T21:14:58.290" v="3139"/>
          <ac:grpSpMkLst>
            <pc:docMk/>
            <pc:sldMk cId="1435392576" sldId="360"/>
            <ac:grpSpMk id="290" creationId="{DE2C07F9-CA5D-4ADA-9FDD-77F57F53F82E}"/>
          </ac:grpSpMkLst>
        </pc:grpChg>
        <pc:grpChg chg="add mod">
          <ac:chgData name="Carl-Julian Pardall" userId="242418bbfe6e9ff5" providerId="LiveId" clId="{BB27D12B-E8E2-4D42-B549-C9850FF41962}" dt="2022-03-30T21:15:19.375" v="3142" actId="1076"/>
          <ac:grpSpMkLst>
            <pc:docMk/>
            <pc:sldMk cId="1435392576" sldId="360"/>
            <ac:grpSpMk id="295" creationId="{0908C2A5-99CA-45E3-886A-52BDC29C1098}"/>
          </ac:grpSpMkLst>
        </pc:grpChg>
        <pc:grpChg chg="mod">
          <ac:chgData name="Carl-Julian Pardall" userId="242418bbfe6e9ff5" providerId="LiveId" clId="{BB27D12B-E8E2-4D42-B549-C9850FF41962}" dt="2022-03-30T21:15:05.485" v="3141"/>
          <ac:grpSpMkLst>
            <pc:docMk/>
            <pc:sldMk cId="1435392576" sldId="360"/>
            <ac:grpSpMk id="296" creationId="{C8A762E8-7836-4E81-B196-FD699643FB1B}"/>
          </ac:grpSpMkLst>
        </pc:grpChg>
        <pc:grpChg chg="mod">
          <ac:chgData name="Carl-Julian Pardall" userId="242418bbfe6e9ff5" providerId="LiveId" clId="{BB27D12B-E8E2-4D42-B549-C9850FF41962}" dt="2022-03-30T21:15:05.485" v="3141"/>
          <ac:grpSpMkLst>
            <pc:docMk/>
            <pc:sldMk cId="1435392576" sldId="360"/>
            <ac:grpSpMk id="299" creationId="{12CDD0B5-4A0E-4ABB-9AC6-A3B85CFD6FBC}"/>
          </ac:grpSpMkLst>
        </pc:grpChg>
        <pc:grpChg chg="mod">
          <ac:chgData name="Carl-Julian Pardall" userId="242418bbfe6e9ff5" providerId="LiveId" clId="{BB27D12B-E8E2-4D42-B549-C9850FF41962}" dt="2022-03-30T21:15:05.485" v="3141"/>
          <ac:grpSpMkLst>
            <pc:docMk/>
            <pc:sldMk cId="1435392576" sldId="360"/>
            <ac:grpSpMk id="300" creationId="{2B9542A3-DE29-4ACD-81CB-46C5FDDF7527}"/>
          </ac:grpSpMkLst>
        </pc:grpChg>
        <pc:grpChg chg="mod">
          <ac:chgData name="Carl-Julian Pardall" userId="242418bbfe6e9ff5" providerId="LiveId" clId="{BB27D12B-E8E2-4D42-B549-C9850FF41962}" dt="2022-03-30T21:15:05.485" v="3141"/>
          <ac:grpSpMkLst>
            <pc:docMk/>
            <pc:sldMk cId="1435392576" sldId="360"/>
            <ac:grpSpMk id="301" creationId="{E4B8F2DE-5F5C-465C-8FA2-DAD5EAD8194B}"/>
          </ac:grpSpMkLst>
        </pc:grpChg>
        <pc:grpChg chg="mod">
          <ac:chgData name="Carl-Julian Pardall" userId="242418bbfe6e9ff5" providerId="LiveId" clId="{BB27D12B-E8E2-4D42-B549-C9850FF41962}" dt="2022-03-30T21:15:05.485" v="3141"/>
          <ac:grpSpMkLst>
            <pc:docMk/>
            <pc:sldMk cId="1435392576" sldId="360"/>
            <ac:grpSpMk id="302" creationId="{E114F9CA-6C1F-4762-89B9-6F03C04B7D0D}"/>
          </ac:grpSpMkLst>
        </pc:grpChg>
        <pc:grpChg chg="mod">
          <ac:chgData name="Carl-Julian Pardall" userId="242418bbfe6e9ff5" providerId="LiveId" clId="{BB27D12B-E8E2-4D42-B549-C9850FF41962}" dt="2022-03-30T21:15:05.485" v="3141"/>
          <ac:grpSpMkLst>
            <pc:docMk/>
            <pc:sldMk cId="1435392576" sldId="360"/>
            <ac:grpSpMk id="307" creationId="{64724CF3-C0DA-4688-BB69-BFF004542515}"/>
          </ac:grpSpMkLst>
        </pc:grpChg>
        <pc:grpChg chg="mod">
          <ac:chgData name="Carl-Julian Pardall" userId="242418bbfe6e9ff5" providerId="LiveId" clId="{BB27D12B-E8E2-4D42-B549-C9850FF41962}" dt="2022-03-30T21:15:05.485" v="3141"/>
          <ac:grpSpMkLst>
            <pc:docMk/>
            <pc:sldMk cId="1435392576" sldId="360"/>
            <ac:grpSpMk id="308" creationId="{C4E1B52E-692D-4E2A-9505-BD56D6086E16}"/>
          </ac:grpSpMkLst>
        </pc:grpChg>
      </pc:sldChg>
      <pc:sldChg chg="addSp delSp modSp new mod modAnim">
        <pc:chgData name="Carl-Julian Pardall" userId="242418bbfe6e9ff5" providerId="LiveId" clId="{BB27D12B-E8E2-4D42-B549-C9850FF41962}" dt="2022-03-24T22:07:43.762" v="2898"/>
        <pc:sldMkLst>
          <pc:docMk/>
          <pc:sldMk cId="2960755979" sldId="361"/>
        </pc:sldMkLst>
        <pc:spChg chg="mod">
          <ac:chgData name="Carl-Julian Pardall" userId="242418bbfe6e9ff5" providerId="LiveId" clId="{BB27D12B-E8E2-4D42-B549-C9850FF41962}" dt="2022-03-24T17:16:58.964" v="1167"/>
          <ac:spMkLst>
            <pc:docMk/>
            <pc:sldMk cId="2960755979" sldId="361"/>
            <ac:spMk id="2" creationId="{25629EF1-6D70-4BFB-94BF-BA48F87A7AD0}"/>
          </ac:spMkLst>
        </pc:spChg>
        <pc:spChg chg="mod">
          <ac:chgData name="Carl-Julian Pardall" userId="242418bbfe6e9ff5" providerId="LiveId" clId="{BB27D12B-E8E2-4D42-B549-C9850FF41962}" dt="2022-03-24T17:22:13.301" v="1253" actId="20577"/>
          <ac:spMkLst>
            <pc:docMk/>
            <pc:sldMk cId="2960755979" sldId="361"/>
            <ac:spMk id="3" creationId="{613F30A0-B77E-49BE-BECD-7D3E6CDFFF86}"/>
          </ac:spMkLst>
        </pc:spChg>
        <pc:spChg chg="add mod">
          <ac:chgData name="Carl-Julian Pardall" userId="242418bbfe6e9ff5" providerId="LiveId" clId="{BB27D12B-E8E2-4D42-B549-C9850FF41962}" dt="2022-03-24T18:08:21.577" v="1559" actId="1076"/>
          <ac:spMkLst>
            <pc:docMk/>
            <pc:sldMk cId="2960755979" sldId="361"/>
            <ac:spMk id="8" creationId="{8F74928A-98A1-4123-B9C9-126658FD9EF3}"/>
          </ac:spMkLst>
        </pc:spChg>
        <pc:spChg chg="add del mod">
          <ac:chgData name="Carl-Julian Pardall" userId="242418bbfe6e9ff5" providerId="LiveId" clId="{BB27D12B-E8E2-4D42-B549-C9850FF41962}" dt="2022-03-24T17:28:04.430" v="1333" actId="478"/>
          <ac:spMkLst>
            <pc:docMk/>
            <pc:sldMk cId="2960755979" sldId="361"/>
            <ac:spMk id="9" creationId="{4B7B585A-E23B-43B8-B9EE-E6C15630571E}"/>
          </ac:spMkLst>
        </pc:spChg>
        <pc:spChg chg="add mod">
          <ac:chgData name="Carl-Julian Pardall" userId="242418bbfe6e9ff5" providerId="LiveId" clId="{BB27D12B-E8E2-4D42-B549-C9850FF41962}" dt="2022-03-24T18:08:21.577" v="1559" actId="1076"/>
          <ac:spMkLst>
            <pc:docMk/>
            <pc:sldMk cId="2960755979" sldId="361"/>
            <ac:spMk id="10" creationId="{94F6B063-A904-48F0-A84F-0E0BE4FD1C6C}"/>
          </ac:spMkLst>
        </pc:spChg>
        <pc:grpChg chg="add mod">
          <ac:chgData name="Carl-Julian Pardall" userId="242418bbfe6e9ff5" providerId="LiveId" clId="{BB27D12B-E8E2-4D42-B549-C9850FF41962}" dt="2022-03-24T18:08:21.577" v="1559" actId="1076"/>
          <ac:grpSpMkLst>
            <pc:docMk/>
            <pc:sldMk cId="2960755979" sldId="361"/>
            <ac:grpSpMk id="11" creationId="{3AC07D85-BFBA-44C3-8977-8EDBC70C0AD8}"/>
          </ac:grpSpMkLst>
        </pc:grpChg>
        <pc:picChg chg="add mod">
          <ac:chgData name="Carl-Julian Pardall" userId="242418bbfe6e9ff5" providerId="LiveId" clId="{BB27D12B-E8E2-4D42-B549-C9850FF41962}" dt="2022-03-24T18:08:16.897" v="1558" actId="1076"/>
          <ac:picMkLst>
            <pc:docMk/>
            <pc:sldMk cId="2960755979" sldId="361"/>
            <ac:picMk id="6" creationId="{5D4553C2-C040-4B4B-90F3-02A9868BBF59}"/>
          </ac:picMkLst>
        </pc:picChg>
        <pc:picChg chg="add mod">
          <ac:chgData name="Carl-Julian Pardall" userId="242418bbfe6e9ff5" providerId="LiveId" clId="{BB27D12B-E8E2-4D42-B549-C9850FF41962}" dt="2022-03-24T18:08:21.577" v="1559" actId="1076"/>
          <ac:picMkLst>
            <pc:docMk/>
            <pc:sldMk cId="2960755979" sldId="361"/>
            <ac:picMk id="7" creationId="{3FECDA5D-6C25-48F5-A029-C871294935A1}"/>
          </ac:picMkLst>
        </pc:picChg>
        <pc:picChg chg="add del mod">
          <ac:chgData name="Carl-Julian Pardall" userId="242418bbfe6e9ff5" providerId="LiveId" clId="{BB27D12B-E8E2-4D42-B549-C9850FF41962}" dt="2022-03-24T18:08:37.968" v="1565" actId="21"/>
          <ac:picMkLst>
            <pc:docMk/>
            <pc:sldMk cId="2960755979" sldId="361"/>
            <ac:picMk id="12" creationId="{BE3F9EE7-E0CB-450E-A5F2-5DF6F2247377}"/>
          </ac:picMkLst>
        </pc:picChg>
      </pc:sldChg>
      <pc:sldChg chg="addSp modSp new mod modAnim">
        <pc:chgData name="Carl-Julian Pardall" userId="242418bbfe6e9ff5" providerId="LiveId" clId="{BB27D12B-E8E2-4D42-B549-C9850FF41962}" dt="2022-03-24T22:12:41.824" v="2926"/>
        <pc:sldMkLst>
          <pc:docMk/>
          <pc:sldMk cId="1267357096" sldId="362"/>
        </pc:sldMkLst>
        <pc:spChg chg="mod">
          <ac:chgData name="Carl-Julian Pardall" userId="242418bbfe6e9ff5" providerId="LiveId" clId="{BB27D12B-E8E2-4D42-B549-C9850FF41962}" dt="2022-03-24T18:36:07.500" v="1726"/>
          <ac:spMkLst>
            <pc:docMk/>
            <pc:sldMk cId="1267357096" sldId="362"/>
            <ac:spMk id="2" creationId="{5C0829E5-45F3-487F-8080-C58DE9DFD9AF}"/>
          </ac:spMkLst>
        </pc:spChg>
        <pc:spChg chg="mod">
          <ac:chgData name="Carl-Julian Pardall" userId="242418bbfe6e9ff5" providerId="LiveId" clId="{BB27D12B-E8E2-4D42-B549-C9850FF41962}" dt="2022-03-24T22:09:29.604" v="2920" actId="20577"/>
          <ac:spMkLst>
            <pc:docMk/>
            <pc:sldMk cId="1267357096" sldId="362"/>
            <ac:spMk id="3" creationId="{1673F8A2-513B-49E1-835B-98E44BB5F99C}"/>
          </ac:spMkLst>
        </pc:spChg>
        <pc:spChg chg="add mod">
          <ac:chgData name="Carl-Julian Pardall" userId="242418bbfe6e9ff5" providerId="LiveId" clId="{BB27D12B-E8E2-4D42-B549-C9850FF41962}" dt="2022-03-24T18:30:05.147" v="1651" actId="164"/>
          <ac:spMkLst>
            <pc:docMk/>
            <pc:sldMk cId="1267357096" sldId="362"/>
            <ac:spMk id="11" creationId="{554EBA12-857D-4F80-9529-A65DA2F2B108}"/>
          </ac:spMkLst>
        </pc:spChg>
        <pc:spChg chg="add mod">
          <ac:chgData name="Carl-Julian Pardall" userId="242418bbfe6e9ff5" providerId="LiveId" clId="{BB27D12B-E8E2-4D42-B549-C9850FF41962}" dt="2022-03-24T18:58:09.567" v="2095" actId="164"/>
          <ac:spMkLst>
            <pc:docMk/>
            <pc:sldMk cId="1267357096" sldId="362"/>
            <ac:spMk id="13" creationId="{3EDC6555-3EA3-4336-9CA1-2F2FDA3966C8}"/>
          </ac:spMkLst>
        </pc:spChg>
        <pc:grpChg chg="add mod">
          <ac:chgData name="Carl-Julian Pardall" userId="242418bbfe6e9ff5" providerId="LiveId" clId="{BB27D12B-E8E2-4D42-B549-C9850FF41962}" dt="2022-03-24T18:34:15.082" v="1713" actId="1076"/>
          <ac:grpSpMkLst>
            <pc:docMk/>
            <pc:sldMk cId="1267357096" sldId="362"/>
            <ac:grpSpMk id="12" creationId="{99E76862-B616-4FA8-A267-C7D60C0F71C9}"/>
          </ac:grpSpMkLst>
        </pc:grpChg>
        <pc:grpChg chg="add mod">
          <ac:chgData name="Carl-Julian Pardall" userId="242418bbfe6e9ff5" providerId="LiveId" clId="{BB27D12B-E8E2-4D42-B549-C9850FF41962}" dt="2022-03-24T18:58:09.567" v="2095" actId="164"/>
          <ac:grpSpMkLst>
            <pc:docMk/>
            <pc:sldMk cId="1267357096" sldId="362"/>
            <ac:grpSpMk id="17" creationId="{7BF8B531-5052-4F77-9E56-D68F67FA60BA}"/>
          </ac:grpSpMkLst>
        </pc:grpChg>
        <pc:picChg chg="add mod">
          <ac:chgData name="Carl-Julian Pardall" userId="242418bbfe6e9ff5" providerId="LiveId" clId="{BB27D12B-E8E2-4D42-B549-C9850FF41962}" dt="2022-03-24T18:33:35.671" v="1705" actId="1076"/>
          <ac:picMkLst>
            <pc:docMk/>
            <pc:sldMk cId="1267357096" sldId="362"/>
            <ac:picMk id="7" creationId="{EB3B55CD-373D-4CA9-8423-473F06D82518}"/>
          </ac:picMkLst>
        </pc:picChg>
        <pc:picChg chg="add mod">
          <ac:chgData name="Carl-Julian Pardall" userId="242418bbfe6e9ff5" providerId="LiveId" clId="{BB27D12B-E8E2-4D42-B549-C9850FF41962}" dt="2022-03-24T18:58:12.195" v="2097" actId="1076"/>
          <ac:picMkLst>
            <pc:docMk/>
            <pc:sldMk cId="1267357096" sldId="362"/>
            <ac:picMk id="8" creationId="{B55231A4-47C2-4539-BE66-23CD0B626441}"/>
          </ac:picMkLst>
        </pc:picChg>
        <pc:cxnChg chg="add mod">
          <ac:chgData name="Carl-Julian Pardall" userId="242418bbfe6e9ff5" providerId="LiveId" clId="{BB27D12B-E8E2-4D42-B549-C9850FF41962}" dt="2022-03-24T18:30:05.147" v="1651" actId="164"/>
          <ac:cxnSpMkLst>
            <pc:docMk/>
            <pc:sldMk cId="1267357096" sldId="362"/>
            <ac:cxnSpMk id="10" creationId="{A8DC015F-5A6E-4ECC-B9FD-E007ACC64DC7}"/>
          </ac:cxnSpMkLst>
        </pc:cxnChg>
        <pc:cxnChg chg="add mod">
          <ac:chgData name="Carl-Julian Pardall" userId="242418bbfe6e9ff5" providerId="LiveId" clId="{BB27D12B-E8E2-4D42-B549-C9850FF41962}" dt="2022-03-24T18:58:09.567" v="2095" actId="164"/>
          <ac:cxnSpMkLst>
            <pc:docMk/>
            <pc:sldMk cId="1267357096" sldId="362"/>
            <ac:cxnSpMk id="15" creationId="{B2A6D575-B912-43A3-9A81-86B6612D203C}"/>
          </ac:cxnSpMkLst>
        </pc:cxnChg>
      </pc:sldChg>
      <pc:sldChg chg="addSp modSp new mod modAnim">
        <pc:chgData name="Carl-Julian Pardall" userId="242418bbfe6e9ff5" providerId="LiveId" clId="{BB27D12B-E8E2-4D42-B549-C9850FF41962}" dt="2022-03-24T22:35:06.662" v="2932"/>
        <pc:sldMkLst>
          <pc:docMk/>
          <pc:sldMk cId="2334729069" sldId="363"/>
        </pc:sldMkLst>
        <pc:spChg chg="mod">
          <ac:chgData name="Carl-Julian Pardall" userId="242418bbfe6e9ff5" providerId="LiveId" clId="{BB27D12B-E8E2-4D42-B549-C9850FF41962}" dt="2022-03-24T18:36:12.284" v="1728"/>
          <ac:spMkLst>
            <pc:docMk/>
            <pc:sldMk cId="2334729069" sldId="363"/>
            <ac:spMk id="2" creationId="{3772C9C0-EF44-4B79-BA25-4F5F3BF1005F}"/>
          </ac:spMkLst>
        </pc:spChg>
        <pc:spChg chg="mod">
          <ac:chgData name="Carl-Julian Pardall" userId="242418bbfe6e9ff5" providerId="LiveId" clId="{BB27D12B-E8E2-4D42-B549-C9850FF41962}" dt="2022-03-24T20:53:36.167" v="2624" actId="16959"/>
          <ac:spMkLst>
            <pc:docMk/>
            <pc:sldMk cId="2334729069" sldId="363"/>
            <ac:spMk id="3" creationId="{B8E84FBE-B125-45D7-8C51-50B8502E238D}"/>
          </ac:spMkLst>
        </pc:spChg>
        <pc:spChg chg="mod">
          <ac:chgData name="Carl-Julian Pardall" userId="242418bbfe6e9ff5" providerId="LiveId" clId="{BB27D12B-E8E2-4D42-B549-C9850FF41962}" dt="2022-03-24T18:42:14.649" v="1858" actId="1076"/>
          <ac:spMkLst>
            <pc:docMk/>
            <pc:sldMk cId="2334729069" sldId="363"/>
            <ac:spMk id="9" creationId="{882C462B-196D-4223-BD8A-328DE7000DE5}"/>
          </ac:spMkLst>
        </pc:spChg>
        <pc:spChg chg="mod">
          <ac:chgData name="Carl-Julian Pardall" userId="242418bbfe6e9ff5" providerId="LiveId" clId="{BB27D12B-E8E2-4D42-B549-C9850FF41962}" dt="2022-03-24T18:42:18.572" v="1859"/>
          <ac:spMkLst>
            <pc:docMk/>
            <pc:sldMk cId="2334729069" sldId="363"/>
            <ac:spMk id="14" creationId="{9A0F53B0-5998-4217-924C-780B6CFE7650}"/>
          </ac:spMkLst>
        </pc:spChg>
        <pc:spChg chg="add mod">
          <ac:chgData name="Carl-Julian Pardall" userId="242418bbfe6e9ff5" providerId="LiveId" clId="{BB27D12B-E8E2-4D42-B549-C9850FF41962}" dt="2022-03-24T18:48:15.073" v="2071" actId="1036"/>
          <ac:spMkLst>
            <pc:docMk/>
            <pc:sldMk cId="2334729069" sldId="363"/>
            <ac:spMk id="15" creationId="{2619E2DA-A13E-4579-843A-D356C4A45B1F}"/>
          </ac:spMkLst>
        </pc:spChg>
        <pc:grpChg chg="add mod">
          <ac:chgData name="Carl-Julian Pardall" userId="242418bbfe6e9ff5" providerId="LiveId" clId="{BB27D12B-E8E2-4D42-B549-C9850FF41962}" dt="2022-03-24T18:48:15.073" v="2071" actId="1036"/>
          <ac:grpSpMkLst>
            <pc:docMk/>
            <pc:sldMk cId="2334729069" sldId="363"/>
            <ac:grpSpMk id="7" creationId="{1EA67C82-E336-43D7-8ADC-684E82B4CB55}"/>
          </ac:grpSpMkLst>
        </pc:grpChg>
        <pc:grpChg chg="add mod">
          <ac:chgData name="Carl-Julian Pardall" userId="242418bbfe6e9ff5" providerId="LiveId" clId="{BB27D12B-E8E2-4D42-B549-C9850FF41962}" dt="2022-03-24T18:48:15.073" v="2071" actId="1036"/>
          <ac:grpSpMkLst>
            <pc:docMk/>
            <pc:sldMk cId="2334729069" sldId="363"/>
            <ac:grpSpMk id="12" creationId="{7BC4368A-1359-4126-88A8-D42571DB6C2E}"/>
          </ac:grpSpMkLst>
        </pc:grpChg>
        <pc:picChg chg="add mod">
          <ac:chgData name="Carl-Julian Pardall" userId="242418bbfe6e9ff5" providerId="LiveId" clId="{BB27D12B-E8E2-4D42-B549-C9850FF41962}" dt="2022-03-24T18:48:15.073" v="2071" actId="1036"/>
          <ac:picMkLst>
            <pc:docMk/>
            <pc:sldMk cId="2334729069" sldId="363"/>
            <ac:picMk id="6" creationId="{5AE45D0F-17A8-4531-AA45-A111AF0D61E4}"/>
          </ac:picMkLst>
        </pc:picChg>
        <pc:picChg chg="add mod">
          <ac:chgData name="Carl-Julian Pardall" userId="242418bbfe6e9ff5" providerId="LiveId" clId="{BB27D12B-E8E2-4D42-B549-C9850FF41962}" dt="2022-03-24T18:48:15.073" v="2071" actId="1036"/>
          <ac:picMkLst>
            <pc:docMk/>
            <pc:sldMk cId="2334729069" sldId="363"/>
            <ac:picMk id="10" creationId="{444410CC-FA91-44AA-91F0-800AB43A7058}"/>
          </ac:picMkLst>
        </pc:picChg>
        <pc:cxnChg chg="mod">
          <ac:chgData name="Carl-Julian Pardall" userId="242418bbfe6e9ff5" providerId="LiveId" clId="{BB27D12B-E8E2-4D42-B549-C9850FF41962}" dt="2022-03-24T18:42:07.199" v="1857" actId="14100"/>
          <ac:cxnSpMkLst>
            <pc:docMk/>
            <pc:sldMk cId="2334729069" sldId="363"/>
            <ac:cxnSpMk id="8" creationId="{C835502C-6439-462C-8D59-A4FDE0A9629E}"/>
          </ac:cxnSpMkLst>
        </pc:cxnChg>
        <pc:cxnChg chg="mod">
          <ac:chgData name="Carl-Julian Pardall" userId="242418bbfe6e9ff5" providerId="LiveId" clId="{BB27D12B-E8E2-4D42-B549-C9850FF41962}" dt="2022-03-24T18:42:18.572" v="1859"/>
          <ac:cxnSpMkLst>
            <pc:docMk/>
            <pc:sldMk cId="2334729069" sldId="363"/>
            <ac:cxnSpMk id="13" creationId="{3BCB7DF2-03F4-4D87-BA8F-59D72D247B40}"/>
          </ac:cxnSpMkLst>
        </pc:cxnChg>
      </pc:sldChg>
      <pc:sldChg chg="addSp delSp modSp new mod modAnim">
        <pc:chgData name="Carl-Julian Pardall" userId="242418bbfe6e9ff5" providerId="LiveId" clId="{BB27D12B-E8E2-4D42-B549-C9850FF41962}" dt="2022-03-24T22:36:06.447" v="2938"/>
        <pc:sldMkLst>
          <pc:docMk/>
          <pc:sldMk cId="2171924634" sldId="364"/>
        </pc:sldMkLst>
        <pc:spChg chg="mod">
          <ac:chgData name="Carl-Julian Pardall" userId="242418bbfe6e9ff5" providerId="LiveId" clId="{BB27D12B-E8E2-4D42-B549-C9850FF41962}" dt="2022-03-24T18:58:52.740" v="2099"/>
          <ac:spMkLst>
            <pc:docMk/>
            <pc:sldMk cId="2171924634" sldId="364"/>
            <ac:spMk id="2" creationId="{9D08AB88-7D1D-492A-B444-FD6DFC55BE83}"/>
          </ac:spMkLst>
        </pc:spChg>
        <pc:spChg chg="mod">
          <ac:chgData name="Carl-Julian Pardall" userId="242418bbfe6e9ff5" providerId="LiveId" clId="{BB27D12B-E8E2-4D42-B549-C9850FF41962}" dt="2022-03-24T21:56:21.232" v="2880" actId="20577"/>
          <ac:spMkLst>
            <pc:docMk/>
            <pc:sldMk cId="2171924634" sldId="364"/>
            <ac:spMk id="3" creationId="{A1EB9685-DE1C-47AB-A94A-71DA502CB3D0}"/>
          </ac:spMkLst>
        </pc:spChg>
        <pc:spChg chg="add mod">
          <ac:chgData name="Carl-Julian Pardall" userId="242418bbfe6e9ff5" providerId="LiveId" clId="{BB27D12B-E8E2-4D42-B549-C9850FF41962}" dt="2022-03-24T20:32:46.359" v="2420" actId="1076"/>
          <ac:spMkLst>
            <pc:docMk/>
            <pc:sldMk cId="2171924634" sldId="364"/>
            <ac:spMk id="17" creationId="{DB59776F-2CAE-46FB-991F-E5A3CE1FDD4F}"/>
          </ac:spMkLst>
        </pc:spChg>
        <pc:spChg chg="add del">
          <ac:chgData name="Carl-Julian Pardall" userId="242418bbfe6e9ff5" providerId="LiveId" clId="{BB27D12B-E8E2-4D42-B549-C9850FF41962}" dt="2022-03-24T20:33:34.449" v="2422" actId="22"/>
          <ac:spMkLst>
            <pc:docMk/>
            <pc:sldMk cId="2171924634" sldId="364"/>
            <ac:spMk id="19" creationId="{A812C649-E911-475C-93DF-D7AC5504679F}"/>
          </ac:spMkLst>
        </pc:spChg>
        <pc:grpChg chg="add mod">
          <ac:chgData name="Carl-Julian Pardall" userId="242418bbfe6e9ff5" providerId="LiveId" clId="{BB27D12B-E8E2-4D42-B549-C9850FF41962}" dt="2022-03-24T19:00:32.071" v="2121" actId="1076"/>
          <ac:grpSpMkLst>
            <pc:docMk/>
            <pc:sldMk cId="2171924634" sldId="364"/>
            <ac:grpSpMk id="10" creationId="{53CAC0D9-9517-449A-B204-15D290BC8E0D}"/>
          </ac:grpSpMkLst>
        </pc:grpChg>
        <pc:picChg chg="add mod">
          <ac:chgData name="Carl-Julian Pardall" userId="242418bbfe6e9ff5" providerId="LiveId" clId="{BB27D12B-E8E2-4D42-B549-C9850FF41962}" dt="2022-03-24T19:00:28.707" v="2120" actId="164"/>
          <ac:picMkLst>
            <pc:docMk/>
            <pc:sldMk cId="2171924634" sldId="364"/>
            <ac:picMk id="6" creationId="{8D6B9A28-3F13-46C3-A03F-67659330AD8A}"/>
          </ac:picMkLst>
        </pc:picChg>
        <pc:picChg chg="add del mod">
          <ac:chgData name="Carl-Julian Pardall" userId="242418bbfe6e9ff5" providerId="LiveId" clId="{BB27D12B-E8E2-4D42-B549-C9850FF41962}" dt="2022-03-24T20:30:34.219" v="2410" actId="478"/>
          <ac:picMkLst>
            <pc:docMk/>
            <pc:sldMk cId="2171924634" sldId="364"/>
            <ac:picMk id="12" creationId="{80850D1D-3361-4DF8-9402-92E3A9875072}"/>
          </ac:picMkLst>
        </pc:picChg>
        <pc:picChg chg="add mod">
          <ac:chgData name="Carl-Julian Pardall" userId="242418bbfe6e9ff5" providerId="LiveId" clId="{BB27D12B-E8E2-4D42-B549-C9850FF41962}" dt="2022-03-24T20:32:23.633" v="2418" actId="1076"/>
          <ac:picMkLst>
            <pc:docMk/>
            <pc:sldMk cId="2171924634" sldId="364"/>
            <ac:picMk id="14" creationId="{8914C82E-8104-4E5B-BEE7-E46F2040D2C6}"/>
          </ac:picMkLst>
        </pc:picChg>
        <pc:picChg chg="add mod modCrop">
          <ac:chgData name="Carl-Julian Pardall" userId="242418bbfe6e9ff5" providerId="LiveId" clId="{BB27D12B-E8E2-4D42-B549-C9850FF41962}" dt="2022-03-24T20:34:52.459" v="2457" actId="732"/>
          <ac:picMkLst>
            <pc:docMk/>
            <pc:sldMk cId="2171924634" sldId="364"/>
            <ac:picMk id="16" creationId="{246FFE6F-B347-4453-A0AB-FC120D30CF28}"/>
          </ac:picMkLst>
        </pc:picChg>
        <pc:cxnChg chg="add mod">
          <ac:chgData name="Carl-Julian Pardall" userId="242418bbfe6e9ff5" providerId="LiveId" clId="{BB27D12B-E8E2-4D42-B549-C9850FF41962}" dt="2022-03-24T19:00:28.707" v="2120" actId="164"/>
          <ac:cxnSpMkLst>
            <pc:docMk/>
            <pc:sldMk cId="2171924634" sldId="364"/>
            <ac:cxnSpMk id="7" creationId="{9B3252B9-D9DF-4CA8-B10C-3B7CCE149C2E}"/>
          </ac:cxnSpMkLst>
        </pc:cxnChg>
      </pc:sldChg>
      <pc:sldChg chg="addSp delSp modSp new mod modAnim">
        <pc:chgData name="Carl-Julian Pardall" userId="242418bbfe6e9ff5" providerId="LiveId" clId="{BB27D12B-E8E2-4D42-B549-C9850FF41962}" dt="2022-03-24T22:37:51.352" v="2951"/>
        <pc:sldMkLst>
          <pc:docMk/>
          <pc:sldMk cId="2920209338" sldId="365"/>
        </pc:sldMkLst>
        <pc:spChg chg="mod">
          <ac:chgData name="Carl-Julian Pardall" userId="242418bbfe6e9ff5" providerId="LiveId" clId="{BB27D12B-E8E2-4D42-B549-C9850FF41962}" dt="2022-03-24T20:33:44.313" v="2424"/>
          <ac:spMkLst>
            <pc:docMk/>
            <pc:sldMk cId="2920209338" sldId="365"/>
            <ac:spMk id="2" creationId="{DD0BFC3B-511F-443B-BECF-B26D666C3A04}"/>
          </ac:spMkLst>
        </pc:spChg>
        <pc:spChg chg="mod">
          <ac:chgData name="Carl-Julian Pardall" userId="242418bbfe6e9ff5" providerId="LiveId" clId="{BB27D12B-E8E2-4D42-B549-C9850FF41962}" dt="2022-03-24T21:05:11.683" v="2780" actId="6549"/>
          <ac:spMkLst>
            <pc:docMk/>
            <pc:sldMk cId="2920209338" sldId="365"/>
            <ac:spMk id="3" creationId="{9A0A6D41-AFC6-4610-BB06-2DE4A1031184}"/>
          </ac:spMkLst>
        </pc:spChg>
        <pc:spChg chg="mod">
          <ac:chgData name="Carl-Julian Pardall" userId="242418bbfe6e9ff5" providerId="LiveId" clId="{BB27D12B-E8E2-4D42-B549-C9850FF41962}" dt="2022-03-24T20:35:27.045" v="2460"/>
          <ac:spMkLst>
            <pc:docMk/>
            <pc:sldMk cId="2920209338" sldId="365"/>
            <ac:spMk id="8" creationId="{4ED77D68-E675-4B0C-B7D5-1AA9FA180DA8}"/>
          </ac:spMkLst>
        </pc:spChg>
        <pc:spChg chg="add mod">
          <ac:chgData name="Carl-Julian Pardall" userId="242418bbfe6e9ff5" providerId="LiveId" clId="{BB27D12B-E8E2-4D42-B549-C9850FF41962}" dt="2022-03-24T21:05:34.934" v="2783" actId="2085"/>
          <ac:spMkLst>
            <pc:docMk/>
            <pc:sldMk cId="2920209338" sldId="365"/>
            <ac:spMk id="10" creationId="{16A1CE52-5F0C-4F58-B089-93604F2A8F49}"/>
          </ac:spMkLst>
        </pc:spChg>
        <pc:spChg chg="add del mod">
          <ac:chgData name="Carl-Julian Pardall" userId="242418bbfe6e9ff5" providerId="LiveId" clId="{BB27D12B-E8E2-4D42-B549-C9850FF41962}" dt="2022-03-24T20:58:10.128" v="2697" actId="767"/>
          <ac:spMkLst>
            <pc:docMk/>
            <pc:sldMk cId="2920209338" sldId="365"/>
            <ac:spMk id="11" creationId="{CA5C512F-E5DD-4BE3-B726-11084A708FE9}"/>
          </ac:spMkLst>
        </pc:spChg>
        <pc:spChg chg="add del mod">
          <ac:chgData name="Carl-Julian Pardall" userId="242418bbfe6e9ff5" providerId="LiveId" clId="{BB27D12B-E8E2-4D42-B549-C9850FF41962}" dt="2022-03-24T20:57:57.679" v="2690"/>
          <ac:spMkLst>
            <pc:docMk/>
            <pc:sldMk cId="2920209338" sldId="365"/>
            <ac:spMk id="12" creationId="{9FCFE6B9-0D17-4F4E-8AC2-401D3C0D8FD5}"/>
          </ac:spMkLst>
        </pc:spChg>
        <pc:spChg chg="add del mod">
          <ac:chgData name="Carl-Julian Pardall" userId="242418bbfe6e9ff5" providerId="LiveId" clId="{BB27D12B-E8E2-4D42-B549-C9850FF41962}" dt="2022-03-24T20:58:09.088" v="2695"/>
          <ac:spMkLst>
            <pc:docMk/>
            <pc:sldMk cId="2920209338" sldId="365"/>
            <ac:spMk id="13" creationId="{EE6802DE-F8EA-430C-931A-C36AC7E474B6}"/>
          </ac:spMkLst>
        </pc:spChg>
        <pc:spChg chg="add mod">
          <ac:chgData name="Carl-Julian Pardall" userId="242418bbfe6e9ff5" providerId="LiveId" clId="{BB27D12B-E8E2-4D42-B549-C9850FF41962}" dt="2022-03-24T21:06:14.264" v="2795" actId="1582"/>
          <ac:spMkLst>
            <pc:docMk/>
            <pc:sldMk cId="2920209338" sldId="365"/>
            <ac:spMk id="14" creationId="{C8A73A24-AE84-43AA-BCE4-A692448AA96B}"/>
          </ac:spMkLst>
        </pc:spChg>
        <pc:grpChg chg="add mod">
          <ac:chgData name="Carl-Julian Pardall" userId="242418bbfe6e9ff5" providerId="LiveId" clId="{BB27D12B-E8E2-4D42-B549-C9850FF41962}" dt="2022-03-24T20:35:39.508" v="2461" actId="1076"/>
          <ac:grpSpMkLst>
            <pc:docMk/>
            <pc:sldMk cId="2920209338" sldId="365"/>
            <ac:grpSpMk id="7" creationId="{EB416E5A-9CA1-46E8-9CCA-1F8F1B5B6FA7}"/>
          </ac:grpSpMkLst>
        </pc:grpChg>
        <pc:picChg chg="add mod">
          <ac:chgData name="Carl-Julian Pardall" userId="242418bbfe6e9ff5" providerId="LiveId" clId="{BB27D12B-E8E2-4D42-B549-C9850FF41962}" dt="2022-03-24T20:35:16.865" v="2459" actId="1076"/>
          <ac:picMkLst>
            <pc:docMk/>
            <pc:sldMk cId="2920209338" sldId="365"/>
            <ac:picMk id="6" creationId="{09A346C3-6CD5-4D28-8295-7850157E65C3}"/>
          </ac:picMkLst>
        </pc:picChg>
        <pc:cxnChg chg="mod">
          <ac:chgData name="Carl-Julian Pardall" userId="242418bbfe6e9ff5" providerId="LiveId" clId="{BB27D12B-E8E2-4D42-B549-C9850FF41962}" dt="2022-03-24T20:35:27.045" v="2460"/>
          <ac:cxnSpMkLst>
            <pc:docMk/>
            <pc:sldMk cId="2920209338" sldId="365"/>
            <ac:cxnSpMk id="9" creationId="{62596F51-0AB1-461D-95DB-926452B17D3B}"/>
          </ac:cxnSpMkLst>
        </pc:cxnChg>
      </pc:sldChg>
      <pc:sldChg chg="addSp delSp modSp new mod modAnim modNotesTx">
        <pc:chgData name="Carl-Julian Pardall" userId="242418bbfe6e9ff5" providerId="LiveId" clId="{BB27D12B-E8E2-4D42-B549-C9850FF41962}" dt="2022-07-02T10:47:04.958" v="3743" actId="20577"/>
        <pc:sldMkLst>
          <pc:docMk/>
          <pc:sldMk cId="2099937362" sldId="366"/>
        </pc:sldMkLst>
        <pc:spChg chg="mod">
          <ac:chgData name="Carl-Julian Pardall" userId="242418bbfe6e9ff5" providerId="LiveId" clId="{BB27D12B-E8E2-4D42-B549-C9850FF41962}" dt="2022-03-24T21:08:44.506" v="2797"/>
          <ac:spMkLst>
            <pc:docMk/>
            <pc:sldMk cId="2099937362" sldId="366"/>
            <ac:spMk id="2" creationId="{BEA4FF79-F340-48C9-9C13-734A08840BDD}"/>
          </ac:spMkLst>
        </pc:spChg>
        <pc:spChg chg="del">
          <ac:chgData name="Carl-Julian Pardall" userId="242418bbfe6e9ff5" providerId="LiveId" clId="{BB27D12B-E8E2-4D42-B549-C9850FF41962}" dt="2022-03-24T21:10:57.490" v="2809" actId="478"/>
          <ac:spMkLst>
            <pc:docMk/>
            <pc:sldMk cId="2099937362" sldId="366"/>
            <ac:spMk id="3" creationId="{029BEB2E-0C62-4DA0-9E8C-CD1A531E241D}"/>
          </ac:spMkLst>
        </pc:spChg>
        <pc:picChg chg="add del mod">
          <ac:chgData name="Carl-Julian Pardall" userId="242418bbfe6e9ff5" providerId="LiveId" clId="{BB27D12B-E8E2-4D42-B549-C9850FF41962}" dt="2022-03-24T21:10:13.608" v="2802" actId="478"/>
          <ac:picMkLst>
            <pc:docMk/>
            <pc:sldMk cId="2099937362" sldId="366"/>
            <ac:picMk id="6" creationId="{8639B47B-BCAA-4180-94B0-939A0F37F203}"/>
          </ac:picMkLst>
        </pc:picChg>
        <pc:picChg chg="add mod">
          <ac:chgData name="Carl-Julian Pardall" userId="242418bbfe6e9ff5" providerId="LiveId" clId="{BB27D12B-E8E2-4D42-B549-C9850FF41962}" dt="2022-03-24T21:11:18.818" v="2812" actId="1076"/>
          <ac:picMkLst>
            <pc:docMk/>
            <pc:sldMk cId="2099937362" sldId="366"/>
            <ac:picMk id="7" creationId="{B6882E00-AF0B-4690-9163-521EEE3A2884}"/>
          </ac:picMkLst>
        </pc:picChg>
        <pc:picChg chg="add mod">
          <ac:chgData name="Carl-Julian Pardall" userId="242418bbfe6e9ff5" providerId="LiveId" clId="{BB27D12B-E8E2-4D42-B549-C9850FF41962}" dt="2022-03-24T21:10:50.951" v="2808" actId="14100"/>
          <ac:picMkLst>
            <pc:docMk/>
            <pc:sldMk cId="2099937362" sldId="366"/>
            <ac:picMk id="8" creationId="{A90DCED5-B2E0-4E71-97F6-503F0DB290DC}"/>
          </ac:picMkLst>
        </pc:picChg>
      </pc:sldChg>
      <pc:sldChg chg="addSp delSp modSp add mod modAnim modNotesTx">
        <pc:chgData name="Carl-Julian Pardall" userId="242418bbfe6e9ff5" providerId="LiveId" clId="{BB27D12B-E8E2-4D42-B549-C9850FF41962}" dt="2022-07-02T12:28:41.892" v="3803"/>
        <pc:sldMkLst>
          <pc:docMk/>
          <pc:sldMk cId="4202041046" sldId="367"/>
        </pc:sldMkLst>
        <pc:spChg chg="mod">
          <ac:chgData name="Carl-Julian Pardall" userId="242418bbfe6e9ff5" providerId="LiveId" clId="{BB27D12B-E8E2-4D42-B549-C9850FF41962}" dt="2022-03-24T21:16:01.827" v="2848" actId="20577"/>
          <ac:spMkLst>
            <pc:docMk/>
            <pc:sldMk cId="4202041046" sldId="367"/>
            <ac:spMk id="3" creationId="{029BEB2E-0C62-4DA0-9E8C-CD1A531E241D}"/>
          </ac:spMkLst>
        </pc:spChg>
        <pc:spChg chg="add del mod">
          <ac:chgData name="Carl-Julian Pardall" userId="242418bbfe6e9ff5" providerId="LiveId" clId="{BB27D12B-E8E2-4D42-B549-C9850FF41962}" dt="2022-03-24T21:18:48.036" v="2861" actId="478"/>
          <ac:spMkLst>
            <pc:docMk/>
            <pc:sldMk cId="4202041046" sldId="367"/>
            <ac:spMk id="9" creationId="{139665EB-F11A-4DAA-BEE5-BB233925CA04}"/>
          </ac:spMkLst>
        </pc:spChg>
        <pc:picChg chg="mod">
          <ac:chgData name="Carl-Julian Pardall" userId="242418bbfe6e9ff5" providerId="LiveId" clId="{BB27D12B-E8E2-4D42-B549-C9850FF41962}" dt="2022-03-24T21:20:36.761" v="2873" actId="1076"/>
          <ac:picMkLst>
            <pc:docMk/>
            <pc:sldMk cId="4202041046" sldId="367"/>
            <ac:picMk id="6" creationId="{8639B47B-BCAA-4180-94B0-939A0F37F203}"/>
          </ac:picMkLst>
        </pc:picChg>
        <pc:picChg chg="add mod">
          <ac:chgData name="Carl-Julian Pardall" userId="242418bbfe6e9ff5" providerId="LiveId" clId="{BB27D12B-E8E2-4D42-B549-C9850FF41962}" dt="2022-03-24T21:16:28.011" v="2849"/>
          <ac:picMkLst>
            <pc:docMk/>
            <pc:sldMk cId="4202041046" sldId="367"/>
            <ac:picMk id="7" creationId="{BAC97391-5CCA-49ED-9DA1-FA62A05ADEE4}"/>
          </ac:picMkLst>
        </pc:picChg>
        <pc:picChg chg="add mod">
          <ac:chgData name="Carl-Julian Pardall" userId="242418bbfe6e9ff5" providerId="LiveId" clId="{BB27D12B-E8E2-4D42-B549-C9850FF41962}" dt="2022-03-24T21:16:51.482" v="2852" actId="1076"/>
          <ac:picMkLst>
            <pc:docMk/>
            <pc:sldMk cId="4202041046" sldId="367"/>
            <ac:picMk id="8" creationId="{DF8C36FD-8BA8-492E-8CAE-DCFF75E32EA7}"/>
          </ac:picMkLst>
        </pc:picChg>
        <pc:picChg chg="add mod">
          <ac:chgData name="Carl-Julian Pardall" userId="242418bbfe6e9ff5" providerId="LiveId" clId="{BB27D12B-E8E2-4D42-B549-C9850FF41962}" dt="2022-03-24T21:19:02.283" v="2866" actId="1076"/>
          <ac:picMkLst>
            <pc:docMk/>
            <pc:sldMk cId="4202041046" sldId="367"/>
            <ac:picMk id="11" creationId="{E18DBBAF-98CB-4DAC-BE53-467B5831B290}"/>
          </ac:picMkLst>
        </pc:picChg>
      </pc:sldChg>
      <pc:sldChg chg="addSp delSp modSp new add del mod delAnim modAnim">
        <pc:chgData name="Carl-Julian Pardall" userId="242418bbfe6e9ff5" providerId="LiveId" clId="{BB27D12B-E8E2-4D42-B549-C9850FF41962}" dt="2022-07-02T10:37:34.004" v="3543" actId="478"/>
        <pc:sldMkLst>
          <pc:docMk/>
          <pc:sldMk cId="290095542" sldId="368"/>
        </pc:sldMkLst>
        <pc:spChg chg="mod">
          <ac:chgData name="Carl-Julian Pardall" userId="242418bbfe6e9ff5" providerId="LiveId" clId="{BB27D12B-E8E2-4D42-B549-C9850FF41962}" dt="2022-03-30T21:36:44.194" v="3185"/>
          <ac:spMkLst>
            <pc:docMk/>
            <pc:sldMk cId="290095542" sldId="368"/>
            <ac:spMk id="2" creationId="{ED48F75A-391D-4F7B-ADA3-3F8237EE9A6A}"/>
          </ac:spMkLst>
        </pc:spChg>
        <pc:spChg chg="mod">
          <ac:chgData name="Carl-Julian Pardall" userId="242418bbfe6e9ff5" providerId="LiveId" clId="{BB27D12B-E8E2-4D42-B549-C9850FF41962}" dt="2022-03-30T21:51:51.313" v="3368" actId="20577"/>
          <ac:spMkLst>
            <pc:docMk/>
            <pc:sldMk cId="290095542" sldId="368"/>
            <ac:spMk id="3" creationId="{F7949F95-3FDE-47D1-9ECF-1CAB04A3749E}"/>
          </ac:spMkLst>
        </pc:spChg>
        <pc:spChg chg="add mod">
          <ac:chgData name="Carl-Julian Pardall" userId="242418bbfe6e9ff5" providerId="LiveId" clId="{BB27D12B-E8E2-4D42-B549-C9850FF41962}" dt="2022-03-30T21:43:14.060" v="3300" actId="14100"/>
          <ac:spMkLst>
            <pc:docMk/>
            <pc:sldMk cId="290095542" sldId="368"/>
            <ac:spMk id="8" creationId="{058271FA-7020-45F3-AB9E-2C88B2146EF3}"/>
          </ac:spMkLst>
        </pc:spChg>
        <pc:spChg chg="add mod">
          <ac:chgData name="Carl-Julian Pardall" userId="242418bbfe6e9ff5" providerId="LiveId" clId="{BB27D12B-E8E2-4D42-B549-C9850FF41962}" dt="2022-03-30T21:39:43.875" v="3215" actId="20577"/>
          <ac:spMkLst>
            <pc:docMk/>
            <pc:sldMk cId="290095542" sldId="368"/>
            <ac:spMk id="9" creationId="{A2FE93A3-ED7D-4D07-BC0D-AF49018FB645}"/>
          </ac:spMkLst>
        </pc:spChg>
        <pc:spChg chg="add mod">
          <ac:chgData name="Carl-Julian Pardall" userId="242418bbfe6e9ff5" providerId="LiveId" clId="{BB27D12B-E8E2-4D42-B549-C9850FF41962}" dt="2022-03-31T17:47:52.735" v="3377" actId="12788"/>
          <ac:spMkLst>
            <pc:docMk/>
            <pc:sldMk cId="290095542" sldId="368"/>
            <ac:spMk id="12" creationId="{AB8095FD-BA8E-4872-AD8C-CF131D79C905}"/>
          </ac:spMkLst>
        </pc:spChg>
        <pc:spChg chg="add del mod">
          <ac:chgData name="Carl-Julian Pardall" userId="242418bbfe6e9ff5" providerId="LiveId" clId="{BB27D12B-E8E2-4D42-B549-C9850FF41962}" dt="2022-03-31T17:47:26.717" v="3374" actId="478"/>
          <ac:spMkLst>
            <pc:docMk/>
            <pc:sldMk cId="290095542" sldId="368"/>
            <ac:spMk id="15" creationId="{8FAB94E6-443E-40BA-8026-C54FE603EDDD}"/>
          </ac:spMkLst>
        </pc:spChg>
        <pc:spChg chg="mod">
          <ac:chgData name="Carl-Julian Pardall" userId="242418bbfe6e9ff5" providerId="LiveId" clId="{BB27D12B-E8E2-4D42-B549-C9850FF41962}" dt="2022-03-30T21:44:10.772" v="3307" actId="20577"/>
          <ac:spMkLst>
            <pc:docMk/>
            <pc:sldMk cId="290095542" sldId="368"/>
            <ac:spMk id="20" creationId="{2B1A1FB7-142E-4C7E-AB6C-1970003A731D}"/>
          </ac:spMkLst>
        </pc:spChg>
        <pc:spChg chg="mod">
          <ac:chgData name="Carl-Julian Pardall" userId="242418bbfe6e9ff5" providerId="LiveId" clId="{BB27D12B-E8E2-4D42-B549-C9850FF41962}" dt="2022-03-30T21:44:14.613" v="3309" actId="20577"/>
          <ac:spMkLst>
            <pc:docMk/>
            <pc:sldMk cId="290095542" sldId="368"/>
            <ac:spMk id="21" creationId="{B1E60889-AD10-462C-8B83-9E4A369FB11E}"/>
          </ac:spMkLst>
        </pc:spChg>
        <pc:spChg chg="mod">
          <ac:chgData name="Carl-Julian Pardall" userId="242418bbfe6e9ff5" providerId="LiveId" clId="{BB27D12B-E8E2-4D42-B549-C9850FF41962}" dt="2022-03-30T21:47:45.681" v="3317"/>
          <ac:spMkLst>
            <pc:docMk/>
            <pc:sldMk cId="290095542" sldId="368"/>
            <ac:spMk id="31" creationId="{EF80C2AD-A572-44D2-A1CC-D6A4260E9666}"/>
          </ac:spMkLst>
        </pc:spChg>
        <pc:spChg chg="mod">
          <ac:chgData name="Carl-Julian Pardall" userId="242418bbfe6e9ff5" providerId="LiveId" clId="{BB27D12B-E8E2-4D42-B549-C9850FF41962}" dt="2022-03-30T21:47:45.681" v="3317"/>
          <ac:spMkLst>
            <pc:docMk/>
            <pc:sldMk cId="290095542" sldId="368"/>
            <ac:spMk id="32" creationId="{92E7DA5B-8DF1-4387-8677-1708DD22626F}"/>
          </ac:spMkLst>
        </pc:spChg>
        <pc:spChg chg="add del mod">
          <ac:chgData name="Carl-Julian Pardall" userId="242418bbfe6e9ff5" providerId="LiveId" clId="{BB27D12B-E8E2-4D42-B549-C9850FF41962}" dt="2022-03-31T17:47:59.575" v="3378" actId="478"/>
          <ac:spMkLst>
            <pc:docMk/>
            <pc:sldMk cId="290095542" sldId="368"/>
            <ac:spMk id="35" creationId="{004860EC-8B51-42A3-94AC-ADCC47EB8958}"/>
          </ac:spMkLst>
        </pc:spChg>
        <pc:spChg chg="mod">
          <ac:chgData name="Carl-Julian Pardall" userId="242418bbfe6e9ff5" providerId="LiveId" clId="{BB27D12B-E8E2-4D42-B549-C9850FF41962}" dt="2022-03-30T21:47:45.681" v="3317"/>
          <ac:spMkLst>
            <pc:docMk/>
            <pc:sldMk cId="290095542" sldId="368"/>
            <ac:spMk id="38" creationId="{EE20244A-F670-43F9-8080-58CB1A5E7BD3}"/>
          </ac:spMkLst>
        </pc:spChg>
        <pc:spChg chg="mod">
          <ac:chgData name="Carl-Julian Pardall" userId="242418bbfe6e9ff5" providerId="LiveId" clId="{BB27D12B-E8E2-4D42-B549-C9850FF41962}" dt="2022-03-30T21:47:45.681" v="3317"/>
          <ac:spMkLst>
            <pc:docMk/>
            <pc:sldMk cId="290095542" sldId="368"/>
            <ac:spMk id="39" creationId="{4BBCF20A-4F17-4B86-8F74-EE303AFF20FE}"/>
          </ac:spMkLst>
        </pc:spChg>
        <pc:spChg chg="add mod">
          <ac:chgData name="Carl-Julian Pardall" userId="242418bbfe6e9ff5" providerId="LiveId" clId="{BB27D12B-E8E2-4D42-B549-C9850FF41962}" dt="2022-03-31T17:48:08.348" v="3380" actId="1076"/>
          <ac:spMkLst>
            <pc:docMk/>
            <pc:sldMk cId="290095542" sldId="368"/>
            <ac:spMk id="44" creationId="{675571FC-1E0A-4ABE-A2D8-1B2941DDE2AA}"/>
          </ac:spMkLst>
        </pc:spChg>
        <pc:grpChg chg="add mod">
          <ac:chgData name="Carl-Julian Pardall" userId="242418bbfe6e9ff5" providerId="LiveId" clId="{BB27D12B-E8E2-4D42-B549-C9850FF41962}" dt="2022-03-30T21:43:28.085" v="3301" actId="164"/>
          <ac:grpSpMkLst>
            <pc:docMk/>
            <pc:sldMk cId="290095542" sldId="368"/>
            <ac:grpSpMk id="6" creationId="{FA3DE977-79D4-4892-9FB9-62FB589828AB}"/>
          </ac:grpSpMkLst>
        </pc:grpChg>
        <pc:grpChg chg="add mod">
          <ac:chgData name="Carl-Julian Pardall" userId="242418bbfe6e9ff5" providerId="LiveId" clId="{BB27D12B-E8E2-4D42-B549-C9850FF41962}" dt="2022-03-30T21:38:22.588" v="3186"/>
          <ac:grpSpMkLst>
            <pc:docMk/>
            <pc:sldMk cId="290095542" sldId="368"/>
            <ac:grpSpMk id="7" creationId="{23224224-1061-45CE-A7CD-4FA52481E18B}"/>
          </ac:grpSpMkLst>
        </pc:grpChg>
        <pc:grpChg chg="add mod">
          <ac:chgData name="Carl-Julian Pardall" userId="242418bbfe6e9ff5" providerId="LiveId" clId="{BB27D12B-E8E2-4D42-B549-C9850FF41962}" dt="2022-03-30T21:43:28.085" v="3301" actId="164"/>
          <ac:grpSpMkLst>
            <pc:docMk/>
            <pc:sldMk cId="290095542" sldId="368"/>
            <ac:grpSpMk id="14" creationId="{1AB5AE0C-AA29-4BA8-A0D3-C81115840887}"/>
          </ac:grpSpMkLst>
        </pc:grpChg>
        <pc:grpChg chg="add del mod">
          <ac:chgData name="Carl-Julian Pardall" userId="242418bbfe6e9ff5" providerId="LiveId" clId="{BB27D12B-E8E2-4D42-B549-C9850FF41962}" dt="2022-03-30T21:44:19.836" v="3310" actId="478"/>
          <ac:grpSpMkLst>
            <pc:docMk/>
            <pc:sldMk cId="290095542" sldId="368"/>
            <ac:grpSpMk id="16" creationId="{03879B85-3492-40DB-97A8-53665D0D9D39}"/>
          </ac:grpSpMkLst>
        </pc:grpChg>
        <pc:grpChg chg="mod topLvl">
          <ac:chgData name="Carl-Julian Pardall" userId="242418bbfe6e9ff5" providerId="LiveId" clId="{BB27D12B-E8E2-4D42-B549-C9850FF41962}" dt="2022-03-30T21:44:19.836" v="3310" actId="478"/>
          <ac:grpSpMkLst>
            <pc:docMk/>
            <pc:sldMk cId="290095542" sldId="368"/>
            <ac:grpSpMk id="17" creationId="{F9F70131-25E3-4291-B2D1-93B908A6AD78}"/>
          </ac:grpSpMkLst>
        </pc:grpChg>
        <pc:grpChg chg="mod">
          <ac:chgData name="Carl-Julian Pardall" userId="242418bbfe6e9ff5" providerId="LiveId" clId="{BB27D12B-E8E2-4D42-B549-C9850FF41962}" dt="2022-03-30T21:43:56.840" v="3304"/>
          <ac:grpSpMkLst>
            <pc:docMk/>
            <pc:sldMk cId="290095542" sldId="368"/>
            <ac:grpSpMk id="19" creationId="{F12879CD-26C5-4F5E-A573-8F0B9F173853}"/>
          </ac:grpSpMkLst>
        </pc:grpChg>
        <pc:grpChg chg="add mod">
          <ac:chgData name="Carl-Julian Pardall" userId="242418bbfe6e9ff5" providerId="LiveId" clId="{BB27D12B-E8E2-4D42-B549-C9850FF41962}" dt="2022-03-30T21:48:33.032" v="3322" actId="164"/>
          <ac:grpSpMkLst>
            <pc:docMk/>
            <pc:sldMk cId="290095542" sldId="368"/>
            <ac:grpSpMk id="27" creationId="{1A2EE3B7-9E4E-48EE-B9A0-8CF77D55A6D0}"/>
          </ac:grpSpMkLst>
        </pc:grpChg>
        <pc:grpChg chg="mod">
          <ac:chgData name="Carl-Julian Pardall" userId="242418bbfe6e9ff5" providerId="LiveId" clId="{BB27D12B-E8E2-4D42-B549-C9850FF41962}" dt="2022-03-30T21:47:45.681" v="3317"/>
          <ac:grpSpMkLst>
            <pc:docMk/>
            <pc:sldMk cId="290095542" sldId="368"/>
            <ac:grpSpMk id="28" creationId="{D7BB89DF-185D-477E-ADA6-FAC8D0C7F5B6}"/>
          </ac:grpSpMkLst>
        </pc:grpChg>
        <pc:grpChg chg="mod">
          <ac:chgData name="Carl-Julian Pardall" userId="242418bbfe6e9ff5" providerId="LiveId" clId="{BB27D12B-E8E2-4D42-B549-C9850FF41962}" dt="2022-03-30T21:47:45.681" v="3317"/>
          <ac:grpSpMkLst>
            <pc:docMk/>
            <pc:sldMk cId="290095542" sldId="368"/>
            <ac:grpSpMk id="30" creationId="{E753CF21-EBAF-452A-A255-5EF32015FA37}"/>
          </ac:grpSpMkLst>
        </pc:grpChg>
        <pc:grpChg chg="add mod">
          <ac:chgData name="Carl-Julian Pardall" userId="242418bbfe6e9ff5" providerId="LiveId" clId="{BB27D12B-E8E2-4D42-B549-C9850FF41962}" dt="2022-03-30T21:48:07.412" v="3319" actId="1076"/>
          <ac:grpSpMkLst>
            <pc:docMk/>
            <pc:sldMk cId="290095542" sldId="368"/>
            <ac:grpSpMk id="36" creationId="{5D215DE0-074A-4877-B3AF-8AF692E3618A}"/>
          </ac:grpSpMkLst>
        </pc:grpChg>
        <pc:grpChg chg="mod">
          <ac:chgData name="Carl-Julian Pardall" userId="242418bbfe6e9ff5" providerId="LiveId" clId="{BB27D12B-E8E2-4D42-B549-C9850FF41962}" dt="2022-03-30T21:47:45.681" v="3317"/>
          <ac:grpSpMkLst>
            <pc:docMk/>
            <pc:sldMk cId="290095542" sldId="368"/>
            <ac:grpSpMk id="37" creationId="{180FCE9D-5556-4F55-AACE-5B03DD45D75D}"/>
          </ac:grpSpMkLst>
        </pc:grpChg>
        <pc:grpChg chg="add mod">
          <ac:chgData name="Carl-Julian Pardall" userId="242418bbfe6e9ff5" providerId="LiveId" clId="{BB27D12B-E8E2-4D42-B549-C9850FF41962}" dt="2022-03-30T21:48:33.032" v="3322" actId="164"/>
          <ac:grpSpMkLst>
            <pc:docMk/>
            <pc:sldMk cId="290095542" sldId="368"/>
            <ac:grpSpMk id="43" creationId="{C4D57492-FC04-4383-8AFA-A71B41470357}"/>
          </ac:grpSpMkLst>
        </pc:grpChg>
        <pc:picChg chg="add del mod">
          <ac:chgData name="Carl-Julian Pardall" userId="242418bbfe6e9ff5" providerId="LiveId" clId="{BB27D12B-E8E2-4D42-B549-C9850FF41962}" dt="2022-07-02T10:37:34.004" v="3543" actId="478"/>
          <ac:picMkLst>
            <pc:docMk/>
            <pc:sldMk cId="290095542" sldId="368"/>
            <ac:picMk id="18" creationId="{32E9B365-4429-4AC7-A011-D8E81B8C1309}"/>
          </ac:picMkLst>
        </pc:picChg>
        <pc:picChg chg="add del">
          <ac:chgData name="Carl-Julian Pardall" userId="242418bbfe6e9ff5" providerId="LiveId" clId="{BB27D12B-E8E2-4D42-B549-C9850FF41962}" dt="2022-03-31T17:51:17.050" v="3383" actId="478"/>
          <ac:picMkLst>
            <pc:docMk/>
            <pc:sldMk cId="290095542" sldId="368"/>
            <ac:picMk id="26" creationId="{E1D4BE32-29FD-4B8F-B2A0-1A7DE14C2106}"/>
          </ac:picMkLst>
        </pc:picChg>
        <pc:picChg chg="add mod ord">
          <ac:chgData name="Carl-Julian Pardall" userId="242418bbfe6e9ff5" providerId="LiveId" clId="{BB27D12B-E8E2-4D42-B549-C9850FF41962}" dt="2022-03-30T21:49:20.050" v="3329" actId="167"/>
          <ac:picMkLst>
            <pc:docMk/>
            <pc:sldMk cId="290095542" sldId="368"/>
            <ac:picMk id="45" creationId="{7B7AA537-C465-4553-B726-45831F68D14E}"/>
          </ac:picMkLst>
        </pc:picChg>
        <pc:picChg chg="add del mod">
          <ac:chgData name="Carl-Julian Pardall" userId="242418bbfe6e9ff5" providerId="LiveId" clId="{BB27D12B-E8E2-4D42-B549-C9850FF41962}" dt="2022-07-02T10:37:31.517" v="3542" actId="478"/>
          <ac:picMkLst>
            <pc:docMk/>
            <pc:sldMk cId="290095542" sldId="368"/>
            <ac:picMk id="47" creationId="{451D5937-A1F7-4834-AE23-7B822040048D}"/>
          </ac:picMkLst>
        </pc:picChg>
        <pc:cxnChg chg="add mod">
          <ac:chgData name="Carl-Julian Pardall" userId="242418bbfe6e9ff5" providerId="LiveId" clId="{BB27D12B-E8E2-4D42-B549-C9850FF41962}" dt="2022-03-30T21:39:17.791" v="3208" actId="1076"/>
          <ac:cxnSpMkLst>
            <pc:docMk/>
            <pc:sldMk cId="290095542" sldId="368"/>
            <ac:cxnSpMk id="10" creationId="{EE4A9A5D-2960-435E-8B89-3ADC8236EB67}"/>
          </ac:cxnSpMkLst>
        </pc:cxnChg>
        <pc:cxnChg chg="add mod">
          <ac:chgData name="Carl-Julian Pardall" userId="242418bbfe6e9ff5" providerId="LiveId" clId="{BB27D12B-E8E2-4D42-B549-C9850FF41962}" dt="2022-03-30T21:38:46.822" v="3206" actId="14100"/>
          <ac:cxnSpMkLst>
            <pc:docMk/>
            <pc:sldMk cId="290095542" sldId="368"/>
            <ac:cxnSpMk id="11" creationId="{37582701-8D1B-42C2-A5D8-CD1EEDA19F16}"/>
          </ac:cxnSpMkLst>
        </pc:cxnChg>
        <pc:cxnChg chg="add mod">
          <ac:chgData name="Carl-Julian Pardall" userId="242418bbfe6e9ff5" providerId="LiveId" clId="{BB27D12B-E8E2-4D42-B549-C9850FF41962}" dt="2022-03-30T21:43:28.085" v="3301" actId="164"/>
          <ac:cxnSpMkLst>
            <pc:docMk/>
            <pc:sldMk cId="290095542" sldId="368"/>
            <ac:cxnSpMk id="13" creationId="{756D0CE8-DC2D-4EA9-B1B1-748FB171EB3F}"/>
          </ac:cxnSpMkLst>
        </pc:cxnChg>
        <pc:cxnChg chg="del mod topLvl">
          <ac:chgData name="Carl-Julian Pardall" userId="242418bbfe6e9ff5" providerId="LiveId" clId="{BB27D12B-E8E2-4D42-B549-C9850FF41962}" dt="2022-03-30T21:44:19.836" v="3310" actId="478"/>
          <ac:cxnSpMkLst>
            <pc:docMk/>
            <pc:sldMk cId="290095542" sldId="368"/>
            <ac:cxnSpMk id="18" creationId="{01EF27A5-D13C-4FE8-A037-0B4704267386}"/>
          </ac:cxnSpMkLst>
        </pc:cxnChg>
        <pc:cxnChg chg="mod">
          <ac:chgData name="Carl-Julian Pardall" userId="242418bbfe6e9ff5" providerId="LiveId" clId="{BB27D12B-E8E2-4D42-B549-C9850FF41962}" dt="2022-03-30T21:43:56.840" v="3304"/>
          <ac:cxnSpMkLst>
            <pc:docMk/>
            <pc:sldMk cId="290095542" sldId="368"/>
            <ac:cxnSpMk id="22" creationId="{FDC762F4-DA7B-49C5-B6AD-385B6EEE8A3C}"/>
          </ac:cxnSpMkLst>
        </pc:cxnChg>
        <pc:cxnChg chg="mod">
          <ac:chgData name="Carl-Julian Pardall" userId="242418bbfe6e9ff5" providerId="LiveId" clId="{BB27D12B-E8E2-4D42-B549-C9850FF41962}" dt="2022-03-30T21:43:56.840" v="3304"/>
          <ac:cxnSpMkLst>
            <pc:docMk/>
            <pc:sldMk cId="290095542" sldId="368"/>
            <ac:cxnSpMk id="23" creationId="{69685CD9-B036-4F40-85CC-79494E11FBB7}"/>
          </ac:cxnSpMkLst>
        </pc:cxnChg>
        <pc:cxnChg chg="add mod">
          <ac:chgData name="Carl-Julian Pardall" userId="242418bbfe6e9ff5" providerId="LiveId" clId="{BB27D12B-E8E2-4D42-B549-C9850FF41962}" dt="2022-03-30T21:44:55.203" v="3316" actId="1582"/>
          <ac:cxnSpMkLst>
            <pc:docMk/>
            <pc:sldMk cId="290095542" sldId="368"/>
            <ac:cxnSpMk id="25" creationId="{47C78344-A3D7-4CE0-8DA7-E99D04C31080}"/>
          </ac:cxnSpMkLst>
        </pc:cxnChg>
        <pc:cxnChg chg="mod">
          <ac:chgData name="Carl-Julian Pardall" userId="242418bbfe6e9ff5" providerId="LiveId" clId="{BB27D12B-E8E2-4D42-B549-C9850FF41962}" dt="2022-03-30T21:47:45.681" v="3317"/>
          <ac:cxnSpMkLst>
            <pc:docMk/>
            <pc:sldMk cId="290095542" sldId="368"/>
            <ac:cxnSpMk id="29" creationId="{88AE1E89-3FD0-4A23-A8DC-8226ABDD7ABB}"/>
          </ac:cxnSpMkLst>
        </pc:cxnChg>
        <pc:cxnChg chg="mod">
          <ac:chgData name="Carl-Julian Pardall" userId="242418bbfe6e9ff5" providerId="LiveId" clId="{BB27D12B-E8E2-4D42-B549-C9850FF41962}" dt="2022-03-30T21:47:45.681" v="3317"/>
          <ac:cxnSpMkLst>
            <pc:docMk/>
            <pc:sldMk cId="290095542" sldId="368"/>
            <ac:cxnSpMk id="33" creationId="{89763DE1-D10A-408D-9A53-57C02C7CE8E6}"/>
          </ac:cxnSpMkLst>
        </pc:cxnChg>
        <pc:cxnChg chg="mod">
          <ac:chgData name="Carl-Julian Pardall" userId="242418bbfe6e9ff5" providerId="LiveId" clId="{BB27D12B-E8E2-4D42-B549-C9850FF41962}" dt="2022-03-30T21:47:45.681" v="3317"/>
          <ac:cxnSpMkLst>
            <pc:docMk/>
            <pc:sldMk cId="290095542" sldId="368"/>
            <ac:cxnSpMk id="34" creationId="{1623780D-1EC3-447A-B559-05F146D5DC11}"/>
          </ac:cxnSpMkLst>
        </pc:cxnChg>
        <pc:cxnChg chg="mod">
          <ac:chgData name="Carl-Julian Pardall" userId="242418bbfe6e9ff5" providerId="LiveId" clId="{BB27D12B-E8E2-4D42-B549-C9850FF41962}" dt="2022-03-30T21:47:45.681" v="3317"/>
          <ac:cxnSpMkLst>
            <pc:docMk/>
            <pc:sldMk cId="290095542" sldId="368"/>
            <ac:cxnSpMk id="40" creationId="{A5CF7286-5653-4D1B-956C-478807FEBDB1}"/>
          </ac:cxnSpMkLst>
        </pc:cxnChg>
        <pc:cxnChg chg="mod">
          <ac:chgData name="Carl-Julian Pardall" userId="242418bbfe6e9ff5" providerId="LiveId" clId="{BB27D12B-E8E2-4D42-B549-C9850FF41962}" dt="2022-03-30T21:47:45.681" v="3317"/>
          <ac:cxnSpMkLst>
            <pc:docMk/>
            <pc:sldMk cId="290095542" sldId="368"/>
            <ac:cxnSpMk id="41" creationId="{BCE621E6-1CD8-4665-9B89-C83EB6A6ADE2}"/>
          </ac:cxnSpMkLst>
        </pc:cxnChg>
        <pc:cxnChg chg="add mod">
          <ac:chgData name="Carl-Julian Pardall" userId="242418bbfe6e9ff5" providerId="LiveId" clId="{BB27D12B-E8E2-4D42-B549-C9850FF41962}" dt="2022-03-30T21:48:33.032" v="3322" actId="164"/>
          <ac:cxnSpMkLst>
            <pc:docMk/>
            <pc:sldMk cId="290095542" sldId="368"/>
            <ac:cxnSpMk id="42" creationId="{602E5447-70CF-4B00-9D81-32180354FEBA}"/>
          </ac:cxnSpMkLst>
        </pc:cxnChg>
      </pc:sldChg>
      <pc:sldChg chg="delSp modSp add mod">
        <pc:chgData name="Carl-Julian Pardall" userId="242418bbfe6e9ff5" providerId="LiveId" clId="{BB27D12B-E8E2-4D42-B549-C9850FF41962}" dt="2022-07-02T10:36:36.975" v="3539" actId="20577"/>
        <pc:sldMkLst>
          <pc:docMk/>
          <pc:sldMk cId="2009103060" sldId="369"/>
        </pc:sldMkLst>
        <pc:spChg chg="mod">
          <ac:chgData name="Carl-Julian Pardall" userId="242418bbfe6e9ff5" providerId="LiveId" clId="{BB27D12B-E8E2-4D42-B549-C9850FF41962}" dt="2022-07-02T10:36:36.975" v="3539" actId="20577"/>
          <ac:spMkLst>
            <pc:docMk/>
            <pc:sldMk cId="2009103060" sldId="369"/>
            <ac:spMk id="3" creationId="{F7949F95-3FDE-47D1-9ECF-1CAB04A3749E}"/>
          </ac:spMkLst>
        </pc:spChg>
        <pc:spChg chg="mod">
          <ac:chgData name="Carl-Julian Pardall" userId="242418bbfe6e9ff5" providerId="LiveId" clId="{BB27D12B-E8E2-4D42-B549-C9850FF41962}" dt="2022-07-02T10:28:56.518" v="3394" actId="20577"/>
          <ac:spMkLst>
            <pc:docMk/>
            <pc:sldMk cId="2009103060" sldId="369"/>
            <ac:spMk id="8" creationId="{058271FA-7020-45F3-AB9E-2C88B2146EF3}"/>
          </ac:spMkLst>
        </pc:spChg>
        <pc:spChg chg="mod">
          <ac:chgData name="Carl-Julian Pardall" userId="242418bbfe6e9ff5" providerId="LiveId" clId="{BB27D12B-E8E2-4D42-B549-C9850FF41962}" dt="2022-07-02T10:29:06.751" v="3400" actId="20577"/>
          <ac:spMkLst>
            <pc:docMk/>
            <pc:sldMk cId="2009103060" sldId="369"/>
            <ac:spMk id="9" creationId="{A2FE93A3-ED7D-4D07-BC0D-AF49018FB645}"/>
          </ac:spMkLst>
        </pc:spChg>
        <pc:spChg chg="mod">
          <ac:chgData name="Carl-Julian Pardall" userId="242418bbfe6e9ff5" providerId="LiveId" clId="{BB27D12B-E8E2-4D42-B549-C9850FF41962}" dt="2022-07-02T10:31:53.418" v="3409" actId="20577"/>
          <ac:spMkLst>
            <pc:docMk/>
            <pc:sldMk cId="2009103060" sldId="369"/>
            <ac:spMk id="20" creationId="{2B1A1FB7-142E-4C7E-AB6C-1970003A731D}"/>
          </ac:spMkLst>
        </pc:spChg>
        <pc:spChg chg="mod">
          <ac:chgData name="Carl-Julian Pardall" userId="242418bbfe6e9ff5" providerId="LiveId" clId="{BB27D12B-E8E2-4D42-B549-C9850FF41962}" dt="2022-07-02T10:31:57.380" v="3411" actId="20577"/>
          <ac:spMkLst>
            <pc:docMk/>
            <pc:sldMk cId="2009103060" sldId="369"/>
            <ac:spMk id="21" creationId="{B1E60889-AD10-462C-8B83-9E4A369FB11E}"/>
          </ac:spMkLst>
        </pc:spChg>
        <pc:spChg chg="mod">
          <ac:chgData name="Carl-Julian Pardall" userId="242418bbfe6e9ff5" providerId="LiveId" clId="{BB27D12B-E8E2-4D42-B549-C9850FF41962}" dt="2022-07-02T10:29:00.070" v="3396" actId="20577"/>
          <ac:spMkLst>
            <pc:docMk/>
            <pc:sldMk cId="2009103060" sldId="369"/>
            <ac:spMk id="31" creationId="{EF80C2AD-A572-44D2-A1CC-D6A4260E9666}"/>
          </ac:spMkLst>
        </pc:spChg>
        <pc:spChg chg="mod">
          <ac:chgData name="Carl-Julian Pardall" userId="242418bbfe6e9ff5" providerId="LiveId" clId="{BB27D12B-E8E2-4D42-B549-C9850FF41962}" dt="2022-07-02T10:29:03.740" v="3398" actId="20577"/>
          <ac:spMkLst>
            <pc:docMk/>
            <pc:sldMk cId="2009103060" sldId="369"/>
            <ac:spMk id="32" creationId="{92E7DA5B-8DF1-4387-8677-1708DD22626F}"/>
          </ac:spMkLst>
        </pc:spChg>
        <pc:spChg chg="mod">
          <ac:chgData name="Carl-Julian Pardall" userId="242418bbfe6e9ff5" providerId="LiveId" clId="{BB27D12B-E8E2-4D42-B549-C9850FF41962}" dt="2022-07-02T10:32:01.257" v="3413" actId="20577"/>
          <ac:spMkLst>
            <pc:docMk/>
            <pc:sldMk cId="2009103060" sldId="369"/>
            <ac:spMk id="38" creationId="{EE20244A-F670-43F9-8080-58CB1A5E7BD3}"/>
          </ac:spMkLst>
        </pc:spChg>
        <pc:spChg chg="mod">
          <ac:chgData name="Carl-Julian Pardall" userId="242418bbfe6e9ff5" providerId="LiveId" clId="{BB27D12B-E8E2-4D42-B549-C9850FF41962}" dt="2022-07-02T10:32:12.035" v="3418" actId="20577"/>
          <ac:spMkLst>
            <pc:docMk/>
            <pc:sldMk cId="2009103060" sldId="369"/>
            <ac:spMk id="39" creationId="{4BBCF20A-4F17-4B86-8F74-EE303AFF20FE}"/>
          </ac:spMkLst>
        </pc:spChg>
        <pc:picChg chg="del">
          <ac:chgData name="Carl-Julian Pardall" userId="242418bbfe6e9ff5" providerId="LiveId" clId="{BB27D12B-E8E2-4D42-B549-C9850FF41962}" dt="2022-07-02T10:32:21.140" v="3420" actId="478"/>
          <ac:picMkLst>
            <pc:docMk/>
            <pc:sldMk cId="2009103060" sldId="369"/>
            <ac:picMk id="18" creationId="{32E9B365-4429-4AC7-A011-D8E81B8C1309}"/>
          </ac:picMkLst>
        </pc:picChg>
        <pc:picChg chg="mod">
          <ac:chgData name="Carl-Julian Pardall" userId="242418bbfe6e9ff5" providerId="LiveId" clId="{BB27D12B-E8E2-4D42-B549-C9850FF41962}" dt="2022-07-02T10:31:22.578" v="3406"/>
          <ac:picMkLst>
            <pc:docMk/>
            <pc:sldMk cId="2009103060" sldId="369"/>
            <ac:picMk id="45" creationId="{7B7AA537-C465-4553-B726-45831F68D14E}"/>
          </ac:picMkLst>
        </pc:picChg>
        <pc:picChg chg="del">
          <ac:chgData name="Carl-Julian Pardall" userId="242418bbfe6e9ff5" providerId="LiveId" clId="{BB27D12B-E8E2-4D42-B549-C9850FF41962}" dt="2022-07-02T10:32:18.440" v="3419" actId="478"/>
          <ac:picMkLst>
            <pc:docMk/>
            <pc:sldMk cId="2009103060" sldId="369"/>
            <ac:picMk id="47" creationId="{451D5937-A1F7-4834-AE23-7B822040048D}"/>
          </ac:picMkLst>
        </pc:picChg>
        <pc:cxnChg chg="mod">
          <ac:chgData name="Carl-Julian Pardall" userId="242418bbfe6e9ff5" providerId="LiveId" clId="{BB27D12B-E8E2-4D42-B549-C9850FF41962}" dt="2022-07-02T10:29:14.951" v="3401" actId="208"/>
          <ac:cxnSpMkLst>
            <pc:docMk/>
            <pc:sldMk cId="2009103060" sldId="369"/>
            <ac:cxnSpMk id="13" creationId="{756D0CE8-DC2D-4EA9-B1B1-748FB171EB3F}"/>
          </ac:cxnSpMkLst>
        </pc:cxnChg>
        <pc:cxnChg chg="mod">
          <ac:chgData name="Carl-Julian Pardall" userId="242418bbfe6e9ff5" providerId="LiveId" clId="{BB27D12B-E8E2-4D42-B549-C9850FF41962}" dt="2022-07-02T10:31:37.309" v="3407" actId="208"/>
          <ac:cxnSpMkLst>
            <pc:docMk/>
            <pc:sldMk cId="2009103060" sldId="369"/>
            <ac:cxnSpMk id="25" creationId="{47C78344-A3D7-4CE0-8DA7-E99D04C31080}"/>
          </ac:cxnSpMkLst>
        </pc:cxnChg>
        <pc:cxnChg chg="mod">
          <ac:chgData name="Carl-Julian Pardall" userId="242418bbfe6e9ff5" providerId="LiveId" clId="{BB27D12B-E8E2-4D42-B549-C9850FF41962}" dt="2022-07-02T10:29:21.541" v="3402" actId="208"/>
          <ac:cxnSpMkLst>
            <pc:docMk/>
            <pc:sldMk cId="2009103060" sldId="369"/>
            <ac:cxnSpMk id="29" creationId="{88AE1E89-3FD0-4A23-A8DC-8226ABDD7ABB}"/>
          </ac:cxnSpMkLst>
        </pc:cxnChg>
        <pc:cxnChg chg="mod">
          <ac:chgData name="Carl-Julian Pardall" userId="242418bbfe6e9ff5" providerId="LiveId" clId="{BB27D12B-E8E2-4D42-B549-C9850FF41962}" dt="2022-07-02T10:29:21.541" v="3402" actId="208"/>
          <ac:cxnSpMkLst>
            <pc:docMk/>
            <pc:sldMk cId="2009103060" sldId="369"/>
            <ac:cxnSpMk id="42" creationId="{602E5447-70CF-4B00-9D81-32180354FEBA}"/>
          </ac:cxnSpMkLst>
        </pc:cxnChg>
      </pc:sldChg>
      <pc:sldChg chg="delSp modSp add mod ord delAnim modAnim">
        <pc:chgData name="Carl-Julian Pardall" userId="242418bbfe6e9ff5" providerId="LiveId" clId="{BB27D12B-E8E2-4D42-B549-C9850FF41962}" dt="2022-07-02T10:48:21.421" v="3802" actId="20577"/>
        <pc:sldMkLst>
          <pc:docMk/>
          <pc:sldMk cId="2840188968" sldId="370"/>
        </pc:sldMkLst>
        <pc:spChg chg="mod">
          <ac:chgData name="Carl-Julian Pardall" userId="242418bbfe6e9ff5" providerId="LiveId" clId="{BB27D12B-E8E2-4D42-B549-C9850FF41962}" dt="2022-07-02T10:48:21.421" v="3802" actId="20577"/>
          <ac:spMkLst>
            <pc:docMk/>
            <pc:sldMk cId="2840188968" sldId="370"/>
            <ac:spMk id="3" creationId="{91EC60A0-6B53-4082-A9B2-A1DBD7C7F967}"/>
          </ac:spMkLst>
        </pc:spChg>
        <pc:spChg chg="del">
          <ac:chgData name="Carl-Julian Pardall" userId="242418bbfe6e9ff5" providerId="LiveId" clId="{BB27D12B-E8E2-4D42-B549-C9850FF41962}" dt="2022-07-02T10:40:08.800" v="3547" actId="478"/>
          <ac:spMkLst>
            <pc:docMk/>
            <pc:sldMk cId="2840188968" sldId="370"/>
            <ac:spMk id="9" creationId="{1016CB03-8B5B-4FCF-ADE5-F21638AB0180}"/>
          </ac:spMkLst>
        </pc:spChg>
        <pc:spChg chg="del">
          <ac:chgData name="Carl-Julian Pardall" userId="242418bbfe6e9ff5" providerId="LiveId" clId="{BB27D12B-E8E2-4D42-B549-C9850FF41962}" dt="2022-07-02T10:40:06.465" v="3546" actId="478"/>
          <ac:spMkLst>
            <pc:docMk/>
            <pc:sldMk cId="2840188968" sldId="370"/>
            <ac:spMk id="10" creationId="{A12FFD2F-81DC-40F8-9906-55624F2CCC4A}"/>
          </ac:spMkLst>
        </pc:spChg>
        <pc:picChg chg="del">
          <ac:chgData name="Carl-Julian Pardall" userId="242418bbfe6e9ff5" providerId="LiveId" clId="{BB27D12B-E8E2-4D42-B549-C9850FF41962}" dt="2022-07-02T10:40:05.314" v="3545" actId="478"/>
          <ac:picMkLst>
            <pc:docMk/>
            <pc:sldMk cId="2840188968" sldId="370"/>
            <ac:picMk id="7" creationId="{8552393E-2547-4792-B349-AF12EDB6B8FC}"/>
          </ac:picMkLst>
        </pc:picChg>
      </pc:sldChg>
    </pc:docChg>
  </pc:docChgLst>
  <pc:docChgLst>
    <pc:chgData name="Carl-Julian Pardall" userId="242418bbfe6e9ff5" providerId="LiveId" clId="{2894B165-0D8A-4072-A73C-17517A4529E9}"/>
    <pc:docChg chg="undo custSel modSld modMainMaster">
      <pc:chgData name="Carl-Julian Pardall" userId="242418bbfe6e9ff5" providerId="LiveId" clId="{2894B165-0D8A-4072-A73C-17517A4529E9}" dt="2023-02-06T20:57:11.994" v="85" actId="20577"/>
      <pc:docMkLst>
        <pc:docMk/>
      </pc:docMkLst>
      <pc:sldChg chg="addSp delSp modSp mod">
        <pc:chgData name="Carl-Julian Pardall" userId="242418bbfe6e9ff5" providerId="LiveId" clId="{2894B165-0D8A-4072-A73C-17517A4529E9}" dt="2023-02-06T20:54:45.194" v="63" actId="1076"/>
        <pc:sldMkLst>
          <pc:docMk/>
          <pc:sldMk cId="2610142558" sldId="371"/>
        </pc:sldMkLst>
        <pc:spChg chg="mod">
          <ac:chgData name="Carl-Julian Pardall" userId="242418bbfe6e9ff5" providerId="LiveId" clId="{2894B165-0D8A-4072-A73C-17517A4529E9}" dt="2022-11-16T10:03:21.929" v="40"/>
          <ac:spMkLst>
            <pc:docMk/>
            <pc:sldMk cId="2610142558" sldId="371"/>
            <ac:spMk id="8" creationId="{CB8A4D62-0CFE-7947-05F6-DA41B77DE9E8}"/>
          </ac:spMkLst>
        </pc:spChg>
        <pc:spChg chg="mod">
          <ac:chgData name="Carl-Julian Pardall" userId="242418bbfe6e9ff5" providerId="LiveId" clId="{2894B165-0D8A-4072-A73C-17517A4529E9}" dt="2022-11-16T10:03:21.929" v="40"/>
          <ac:spMkLst>
            <pc:docMk/>
            <pc:sldMk cId="2610142558" sldId="371"/>
            <ac:spMk id="13" creationId="{182B177D-88AC-6E7C-6730-45FEC1961709}"/>
          </ac:spMkLst>
        </pc:spChg>
        <pc:spChg chg="mod">
          <ac:chgData name="Carl-Julian Pardall" userId="242418bbfe6e9ff5" providerId="LiveId" clId="{2894B165-0D8A-4072-A73C-17517A4529E9}" dt="2023-02-06T20:54:45.194" v="63" actId="1076"/>
          <ac:spMkLst>
            <pc:docMk/>
            <pc:sldMk cId="2610142558" sldId="371"/>
            <ac:spMk id="14" creationId="{3A835E90-D8D1-C6F1-4E7D-46632C505E46}"/>
          </ac:spMkLst>
        </pc:spChg>
        <pc:grpChg chg="add mod">
          <ac:chgData name="Carl-Julian Pardall" userId="242418bbfe6e9ff5" providerId="LiveId" clId="{2894B165-0D8A-4072-A73C-17517A4529E9}" dt="2022-11-16T10:03:21.929" v="40"/>
          <ac:grpSpMkLst>
            <pc:docMk/>
            <pc:sldMk cId="2610142558" sldId="371"/>
            <ac:grpSpMk id="5" creationId="{AC74AB23-05AE-377E-EFBD-9E66BAE2778B}"/>
          </ac:grpSpMkLst>
        </pc:grpChg>
        <pc:grpChg chg="del">
          <ac:chgData name="Carl-Julian Pardall" userId="242418bbfe6e9ff5" providerId="LiveId" clId="{2894B165-0D8A-4072-A73C-17517A4529E9}" dt="2022-11-16T10:03:19.369" v="38" actId="478"/>
          <ac:grpSpMkLst>
            <pc:docMk/>
            <pc:sldMk cId="2610142558" sldId="371"/>
            <ac:grpSpMk id="10" creationId="{F8835978-0A3F-8908-1A1F-4FCBE7218E1E}"/>
          </ac:grpSpMkLst>
        </pc:grpChg>
        <pc:grpChg chg="add mod">
          <ac:chgData name="Carl-Julian Pardall" userId="242418bbfe6e9ff5" providerId="LiveId" clId="{2894B165-0D8A-4072-A73C-17517A4529E9}" dt="2022-11-16T10:03:21.929" v="40"/>
          <ac:grpSpMkLst>
            <pc:docMk/>
            <pc:sldMk cId="2610142558" sldId="371"/>
            <ac:grpSpMk id="11" creationId="{B6D31F5D-039D-121E-C17C-89EA10355775}"/>
          </ac:grpSpMkLst>
        </pc:grpChg>
        <pc:grpChg chg="del">
          <ac:chgData name="Carl-Julian Pardall" userId="242418bbfe6e9ff5" providerId="LiveId" clId="{2894B165-0D8A-4072-A73C-17517A4529E9}" dt="2022-11-16T10:03:21.411" v="39" actId="478"/>
          <ac:grpSpMkLst>
            <pc:docMk/>
            <pc:sldMk cId="2610142558" sldId="371"/>
            <ac:grpSpMk id="68" creationId="{207CC966-2520-610D-0A10-212B29CAB934}"/>
          </ac:grpSpMkLst>
        </pc:grpChg>
        <pc:picChg chg="mod">
          <ac:chgData name="Carl-Julian Pardall" userId="242418bbfe6e9ff5" providerId="LiveId" clId="{2894B165-0D8A-4072-A73C-17517A4529E9}" dt="2022-11-16T10:03:21.929" v="40"/>
          <ac:picMkLst>
            <pc:docMk/>
            <pc:sldMk cId="2610142558" sldId="371"/>
            <ac:picMk id="6" creationId="{AE530DB4-D89A-C6DD-D144-1A07F10469F5}"/>
          </ac:picMkLst>
        </pc:picChg>
        <pc:picChg chg="mod">
          <ac:chgData name="Carl-Julian Pardall" userId="242418bbfe6e9ff5" providerId="LiveId" clId="{2894B165-0D8A-4072-A73C-17517A4529E9}" dt="2022-11-16T10:03:21.929" v="40"/>
          <ac:picMkLst>
            <pc:docMk/>
            <pc:sldMk cId="2610142558" sldId="371"/>
            <ac:picMk id="12" creationId="{EE72CBF7-1F7F-A175-4F58-69E07631E2FD}"/>
          </ac:picMkLst>
        </pc:picChg>
      </pc:sldChg>
      <pc:sldChg chg="addSp delSp modSp mod">
        <pc:chgData name="Carl-Julian Pardall" userId="242418bbfe6e9ff5" providerId="LiveId" clId="{2894B165-0D8A-4072-A73C-17517A4529E9}" dt="2023-02-06T20:57:11.994" v="85" actId="20577"/>
        <pc:sldMkLst>
          <pc:docMk/>
          <pc:sldMk cId="4010258800" sldId="373"/>
        </pc:sldMkLst>
        <pc:spChg chg="mod">
          <ac:chgData name="Carl-Julian Pardall" userId="242418bbfe6e9ff5" providerId="LiveId" clId="{2894B165-0D8A-4072-A73C-17517A4529E9}" dt="2022-12-19T19:26:52.250" v="50" actId="20577"/>
          <ac:spMkLst>
            <pc:docMk/>
            <pc:sldMk cId="4010258800" sldId="373"/>
            <ac:spMk id="3" creationId="{91EC60A0-6B53-4082-A9B2-A1DBD7C7F967}"/>
          </ac:spMkLst>
        </pc:spChg>
        <pc:spChg chg="mod">
          <ac:chgData name="Carl-Julian Pardall" userId="242418bbfe6e9ff5" providerId="LiveId" clId="{2894B165-0D8A-4072-A73C-17517A4529E9}" dt="2022-11-16T10:02:25.262" v="17"/>
          <ac:spMkLst>
            <pc:docMk/>
            <pc:sldMk cId="4010258800" sldId="373"/>
            <ac:spMk id="8" creationId="{0372242B-227E-6C60-21A3-47675A2A0603}"/>
          </ac:spMkLst>
        </pc:spChg>
        <pc:spChg chg="mod">
          <ac:chgData name="Carl-Julian Pardall" userId="242418bbfe6e9ff5" providerId="LiveId" clId="{2894B165-0D8A-4072-A73C-17517A4529E9}" dt="2022-11-16T10:03:06.546" v="36" actId="3064"/>
          <ac:spMkLst>
            <pc:docMk/>
            <pc:sldMk cId="4010258800" sldId="373"/>
            <ac:spMk id="9" creationId="{9523B327-2A26-92CE-BA3E-45EB6962BC73}"/>
          </ac:spMkLst>
        </pc:spChg>
        <pc:spChg chg="add mod">
          <ac:chgData name="Carl-Julian Pardall" userId="242418bbfe6e9ff5" providerId="LiveId" clId="{2894B165-0D8A-4072-A73C-17517A4529E9}" dt="2023-02-06T20:57:11.994" v="85" actId="20577"/>
          <ac:spMkLst>
            <pc:docMk/>
            <pc:sldMk cId="4010258800" sldId="373"/>
            <ac:spMk id="12" creationId="{AAE8C705-0CC2-F35C-9959-F59DC900AFE2}"/>
          </ac:spMkLst>
        </pc:spChg>
        <pc:spChg chg="del mod">
          <ac:chgData name="Carl-Julian Pardall" userId="242418bbfe6e9ff5" providerId="LiveId" clId="{2894B165-0D8A-4072-A73C-17517A4529E9}" dt="2023-02-06T20:54:51.634" v="64" actId="478"/>
          <ac:spMkLst>
            <pc:docMk/>
            <pc:sldMk cId="4010258800" sldId="373"/>
            <ac:spMk id="14" creationId="{3A835E90-D8D1-C6F1-4E7D-46632C505E46}"/>
          </ac:spMkLst>
        </pc:spChg>
        <pc:grpChg chg="add mod">
          <ac:chgData name="Carl-Julian Pardall" userId="242418bbfe6e9ff5" providerId="LiveId" clId="{2894B165-0D8A-4072-A73C-17517A4529E9}" dt="2022-11-16T10:02:47.255" v="19" actId="1076"/>
          <ac:grpSpMkLst>
            <pc:docMk/>
            <pc:sldMk cId="4010258800" sldId="373"/>
            <ac:grpSpMk id="5" creationId="{F6F83E58-15D9-B8E7-8897-033CAE468B2C}"/>
          </ac:grpSpMkLst>
        </pc:grpChg>
        <pc:grpChg chg="mod">
          <ac:chgData name="Carl-Julian Pardall" userId="242418bbfe6e9ff5" providerId="LiveId" clId="{2894B165-0D8A-4072-A73C-17517A4529E9}" dt="2022-11-16T10:03:11.830" v="37" actId="1076"/>
          <ac:grpSpMkLst>
            <pc:docMk/>
            <pc:sldMk cId="4010258800" sldId="373"/>
            <ac:grpSpMk id="10" creationId="{F8835978-0A3F-8908-1A1F-4FCBE7218E1E}"/>
          </ac:grpSpMkLst>
        </pc:grpChg>
        <pc:grpChg chg="del">
          <ac:chgData name="Carl-Julian Pardall" userId="242418bbfe6e9ff5" providerId="LiveId" clId="{2894B165-0D8A-4072-A73C-17517A4529E9}" dt="2022-11-16T10:02:40.287" v="18" actId="478"/>
          <ac:grpSpMkLst>
            <pc:docMk/>
            <pc:sldMk cId="4010258800" sldId="373"/>
            <ac:grpSpMk id="68" creationId="{207CC966-2520-610D-0A10-212B29CAB934}"/>
          </ac:grpSpMkLst>
        </pc:grpChg>
        <pc:picChg chg="mod">
          <ac:chgData name="Carl-Julian Pardall" userId="242418bbfe6e9ff5" providerId="LiveId" clId="{2894B165-0D8A-4072-A73C-17517A4529E9}" dt="2022-11-16T10:02:25.262" v="17"/>
          <ac:picMkLst>
            <pc:docMk/>
            <pc:sldMk cId="4010258800" sldId="373"/>
            <ac:picMk id="6" creationId="{6FE7AEA6-172F-C42A-7598-1381BAD96AC1}"/>
          </ac:picMkLst>
        </pc:picChg>
      </pc:sldChg>
      <pc:sldChg chg="addSp delSp modSp mod">
        <pc:chgData name="Carl-Julian Pardall" userId="242418bbfe6e9ff5" providerId="LiveId" clId="{2894B165-0D8A-4072-A73C-17517A4529E9}" dt="2023-02-06T20:56:01.505" v="77" actId="1076"/>
        <pc:sldMkLst>
          <pc:docMk/>
          <pc:sldMk cId="3082155186" sldId="374"/>
        </pc:sldMkLst>
        <pc:spChg chg="add mod">
          <ac:chgData name="Carl-Julian Pardall" userId="242418bbfe6e9ff5" providerId="LiveId" clId="{2894B165-0D8A-4072-A73C-17517A4529E9}" dt="2023-02-06T20:56:01.505" v="77" actId="1076"/>
          <ac:spMkLst>
            <pc:docMk/>
            <pc:sldMk cId="3082155186" sldId="374"/>
            <ac:spMk id="7" creationId="{D3633429-2622-32FB-F91E-69E78E2D7784}"/>
          </ac:spMkLst>
        </pc:spChg>
        <pc:spChg chg="mod">
          <ac:chgData name="Carl-Julian Pardall" userId="242418bbfe6e9ff5" providerId="LiveId" clId="{2894B165-0D8A-4072-A73C-17517A4529E9}" dt="2022-11-16T10:02:06.655" v="14" actId="3064"/>
          <ac:spMkLst>
            <pc:docMk/>
            <pc:sldMk cId="3082155186" sldId="374"/>
            <ac:spMk id="78" creationId="{6772BCBB-C2D0-5F7D-0E2B-29DB8DD15B13}"/>
          </ac:spMkLst>
        </pc:spChg>
        <pc:spChg chg="del mod">
          <ac:chgData name="Carl-Julian Pardall" userId="242418bbfe6e9ff5" providerId="LiveId" clId="{2894B165-0D8A-4072-A73C-17517A4529E9}" dt="2023-02-06T20:55:18.886" v="70" actId="478"/>
          <ac:spMkLst>
            <pc:docMk/>
            <pc:sldMk cId="3082155186" sldId="374"/>
            <ac:spMk id="79" creationId="{D027D39F-B965-9B1C-662E-2374ACDB110B}"/>
          </ac:spMkLst>
        </pc:spChg>
      </pc:sldChg>
      <pc:sldChg chg="addSp delSp modSp mod">
        <pc:chgData name="Carl-Julian Pardall" userId="242418bbfe6e9ff5" providerId="LiveId" clId="{2894B165-0D8A-4072-A73C-17517A4529E9}" dt="2023-02-06T20:56:07.504" v="79"/>
        <pc:sldMkLst>
          <pc:docMk/>
          <pc:sldMk cId="950382302" sldId="375"/>
        </pc:sldMkLst>
        <pc:spChg chg="mod">
          <ac:chgData name="Carl-Julian Pardall" userId="242418bbfe6e9ff5" providerId="LiveId" clId="{2894B165-0D8A-4072-A73C-17517A4529E9}" dt="2022-11-16T10:02:18.783" v="16"/>
          <ac:spMkLst>
            <pc:docMk/>
            <pc:sldMk cId="950382302" sldId="375"/>
            <ac:spMk id="9" creationId="{5BAC632E-AB5B-41DA-AA26-56B57980A713}"/>
          </ac:spMkLst>
        </pc:spChg>
        <pc:spChg chg="add del mod">
          <ac:chgData name="Carl-Julian Pardall" userId="242418bbfe6e9ff5" providerId="LiveId" clId="{2894B165-0D8A-4072-A73C-17517A4529E9}" dt="2023-02-06T20:56:07.055" v="78" actId="478"/>
          <ac:spMkLst>
            <pc:docMk/>
            <pc:sldMk cId="950382302" sldId="375"/>
            <ac:spMk id="14" creationId="{1017630C-F978-B6F5-9046-A0DC261E68B7}"/>
          </ac:spMkLst>
        </pc:spChg>
        <pc:spChg chg="add mod">
          <ac:chgData name="Carl-Julian Pardall" userId="242418bbfe6e9ff5" providerId="LiveId" clId="{2894B165-0D8A-4072-A73C-17517A4529E9}" dt="2023-02-06T20:56:07.504" v="79"/>
          <ac:spMkLst>
            <pc:docMk/>
            <pc:sldMk cId="950382302" sldId="375"/>
            <ac:spMk id="17" creationId="{AB3B241B-E277-6289-4CED-2A85EA9EEAEF}"/>
          </ac:spMkLst>
        </pc:spChg>
        <pc:spChg chg="del mod">
          <ac:chgData name="Carl-Julian Pardall" userId="242418bbfe6e9ff5" providerId="LiveId" clId="{2894B165-0D8A-4072-A73C-17517A4529E9}" dt="2023-02-06T20:54:58.114" v="66" actId="478"/>
          <ac:spMkLst>
            <pc:docMk/>
            <pc:sldMk cId="950382302" sldId="375"/>
            <ac:spMk id="79" creationId="{D027D39F-B965-9B1C-662E-2374ACDB110B}"/>
          </ac:spMkLst>
        </pc:spChg>
        <pc:grpChg chg="add mod">
          <ac:chgData name="Carl-Julian Pardall" userId="242418bbfe6e9ff5" providerId="LiveId" clId="{2894B165-0D8A-4072-A73C-17517A4529E9}" dt="2022-11-16T10:02:18.783" v="16"/>
          <ac:grpSpMkLst>
            <pc:docMk/>
            <pc:sldMk cId="950382302" sldId="375"/>
            <ac:grpSpMk id="5" creationId="{56C81C7C-08E6-B54F-DA16-5A1060999A42}"/>
          </ac:grpSpMkLst>
        </pc:grpChg>
        <pc:grpChg chg="del">
          <ac:chgData name="Carl-Julian Pardall" userId="242418bbfe6e9ff5" providerId="LiveId" clId="{2894B165-0D8A-4072-A73C-17517A4529E9}" dt="2022-11-16T10:02:18.378" v="15" actId="478"/>
          <ac:grpSpMkLst>
            <pc:docMk/>
            <pc:sldMk cId="950382302" sldId="375"/>
            <ac:grpSpMk id="76" creationId="{223E5C4D-88D3-EDAD-1136-6C4DED453EB3}"/>
          </ac:grpSpMkLst>
        </pc:grpChg>
        <pc:picChg chg="mod">
          <ac:chgData name="Carl-Julian Pardall" userId="242418bbfe6e9ff5" providerId="LiveId" clId="{2894B165-0D8A-4072-A73C-17517A4529E9}" dt="2022-11-16T10:02:18.783" v="16"/>
          <ac:picMkLst>
            <pc:docMk/>
            <pc:sldMk cId="950382302" sldId="375"/>
            <ac:picMk id="7" creationId="{336385C6-4AC8-C74C-56DA-125B52F0A595}"/>
          </ac:picMkLst>
        </pc:picChg>
      </pc:sldChg>
      <pc:sldChg chg="modSp mod">
        <pc:chgData name="Carl-Julian Pardall" userId="242418bbfe6e9ff5" providerId="LiveId" clId="{2894B165-0D8A-4072-A73C-17517A4529E9}" dt="2023-02-06T20:55:33.764" v="73" actId="6549"/>
        <pc:sldMkLst>
          <pc:docMk/>
          <pc:sldMk cId="2843554188" sldId="376"/>
        </pc:sldMkLst>
        <pc:spChg chg="mod">
          <ac:chgData name="Carl-Julian Pardall" userId="242418bbfe6e9ff5" providerId="LiveId" clId="{2894B165-0D8A-4072-A73C-17517A4529E9}" dt="2023-02-06T20:55:33.764" v="73" actId="6549"/>
          <ac:spMkLst>
            <pc:docMk/>
            <pc:sldMk cId="2843554188" sldId="376"/>
            <ac:spMk id="79" creationId="{D027D39F-B965-9B1C-662E-2374ACDB110B}"/>
          </ac:spMkLst>
        </pc:spChg>
      </pc:sldChg>
      <pc:sldChg chg="modSp mod">
        <pc:chgData name="Carl-Julian Pardall" userId="242418bbfe6e9ff5" providerId="LiveId" clId="{2894B165-0D8A-4072-A73C-17517A4529E9}" dt="2022-11-21T21:04:19.754" v="44" actId="6549"/>
        <pc:sldMkLst>
          <pc:docMk/>
          <pc:sldMk cId="1171247145" sldId="377"/>
        </pc:sldMkLst>
        <pc:spChg chg="mod">
          <ac:chgData name="Carl-Julian Pardall" userId="242418bbfe6e9ff5" providerId="LiveId" clId="{2894B165-0D8A-4072-A73C-17517A4529E9}" dt="2022-11-21T21:04:19.754" v="44" actId="6549"/>
          <ac:spMkLst>
            <pc:docMk/>
            <pc:sldMk cId="1171247145" sldId="377"/>
            <ac:spMk id="79" creationId="{D027D39F-B965-9B1C-662E-2374ACDB110B}"/>
          </ac:spMkLst>
        </pc:spChg>
      </pc:sldChg>
      <pc:sldChg chg="delSp mod">
        <pc:chgData name="Carl-Julian Pardall" userId="242418bbfe6e9ff5" providerId="LiveId" clId="{2894B165-0D8A-4072-A73C-17517A4529E9}" dt="2022-11-21T21:03:33.733" v="42" actId="478"/>
        <pc:sldMkLst>
          <pc:docMk/>
          <pc:sldMk cId="3220928293" sldId="378"/>
        </pc:sldMkLst>
        <pc:spChg chg="del">
          <ac:chgData name="Carl-Julian Pardall" userId="242418bbfe6e9ff5" providerId="LiveId" clId="{2894B165-0D8A-4072-A73C-17517A4529E9}" dt="2022-11-21T21:03:33.733" v="42" actId="478"/>
          <ac:spMkLst>
            <pc:docMk/>
            <pc:sldMk cId="3220928293" sldId="378"/>
            <ac:spMk id="79" creationId="{D027D39F-B965-9B1C-662E-2374ACDB110B}"/>
          </ac:spMkLst>
        </pc:spChg>
      </pc:sldChg>
      <pc:sldChg chg="modSp mod">
        <pc:chgData name="Carl-Julian Pardall" userId="242418bbfe6e9ff5" providerId="LiveId" clId="{2894B165-0D8A-4072-A73C-17517A4529E9}" dt="2022-11-21T21:04:11.331" v="43" actId="20577"/>
        <pc:sldMkLst>
          <pc:docMk/>
          <pc:sldMk cId="3550934017" sldId="379"/>
        </pc:sldMkLst>
        <pc:spChg chg="mod">
          <ac:chgData name="Carl-Julian Pardall" userId="242418bbfe6e9ff5" providerId="LiveId" clId="{2894B165-0D8A-4072-A73C-17517A4529E9}" dt="2022-11-21T21:04:11.331" v="43" actId="20577"/>
          <ac:spMkLst>
            <pc:docMk/>
            <pc:sldMk cId="3550934017" sldId="379"/>
            <ac:spMk id="79" creationId="{D027D39F-B965-9B1C-662E-2374ACDB110B}"/>
          </ac:spMkLst>
        </pc:spChg>
      </pc:sldChg>
      <pc:sldMasterChg chg="modSldLayout">
        <pc:chgData name="Carl-Julian Pardall" userId="242418bbfe6e9ff5" providerId="LiveId" clId="{2894B165-0D8A-4072-A73C-17517A4529E9}" dt="2023-02-06T20:41:59.756" v="55"/>
        <pc:sldMasterMkLst>
          <pc:docMk/>
          <pc:sldMasterMk cId="2817586179" sldId="2147483673"/>
        </pc:sldMasterMkLst>
        <pc:sldLayoutChg chg="addSp delSp modSp mod">
          <pc:chgData name="Carl-Julian Pardall" userId="242418bbfe6e9ff5" providerId="LiveId" clId="{2894B165-0D8A-4072-A73C-17517A4529E9}" dt="2023-02-06T20:41:59.756" v="55"/>
          <pc:sldLayoutMkLst>
            <pc:docMk/>
            <pc:sldMasterMk cId="2817586179" sldId="2147483673"/>
            <pc:sldLayoutMk cId="1919251100" sldId="2147483676"/>
          </pc:sldLayoutMkLst>
          <pc:spChg chg="add del mod">
            <ac:chgData name="Carl-Julian Pardall" userId="242418bbfe6e9ff5" providerId="LiveId" clId="{2894B165-0D8A-4072-A73C-17517A4529E9}" dt="2023-02-06T20:41:59.756" v="55"/>
            <ac:spMkLst>
              <pc:docMk/>
              <pc:sldMasterMk cId="2817586179" sldId="2147483673"/>
              <pc:sldLayoutMk cId="1919251100" sldId="2147483676"/>
              <ac:spMk id="5" creationId="{00000000-0000-0000-0000-000000000000}"/>
            </ac:spMkLst>
          </pc:spChg>
          <pc:spChg chg="add mod">
            <ac:chgData name="Carl-Julian Pardall" userId="242418bbfe6e9ff5" providerId="LiveId" clId="{2894B165-0D8A-4072-A73C-17517A4529E9}" dt="2022-11-21T21:03:18.343" v="41"/>
            <ac:spMkLst>
              <pc:docMk/>
              <pc:sldMasterMk cId="2817586179" sldId="2147483673"/>
              <pc:sldLayoutMk cId="1919251100" sldId="2147483676"/>
              <ac:spMk id="6" creationId="{06E95876-4CD3-4DE4-6263-5C74D21381BE}"/>
            </ac:spMkLst>
          </pc:spChg>
          <pc:spChg chg="add del mod">
            <ac:chgData name="Carl-Julian Pardall" userId="242418bbfe6e9ff5" providerId="LiveId" clId="{2894B165-0D8A-4072-A73C-17517A4529E9}" dt="2023-02-06T20:41:50.963" v="53" actId="767"/>
            <ac:spMkLst>
              <pc:docMk/>
              <pc:sldMasterMk cId="2817586179" sldId="2147483673"/>
              <pc:sldLayoutMk cId="1919251100" sldId="2147483676"/>
              <ac:spMk id="7" creationId="{2AAE8CDC-385C-1C97-0D32-A9E019171B03}"/>
            </ac:spMkLst>
          </pc:spChg>
        </pc:sldLayoutChg>
      </pc:sldMasterChg>
    </pc:docChg>
  </pc:docChgLst>
  <pc:docChgLst>
    <pc:chgData name="Carl-Julian Pardall" userId="242418bbfe6e9ff5" providerId="LiveId" clId="{B8E0C9DF-0671-4F9D-A832-FE90ED77B96E}"/>
    <pc:docChg chg="undo custSel addSld delSld modSld sldOrd modMainMaster">
      <pc:chgData name="Carl-Julian Pardall" userId="242418bbfe6e9ff5" providerId="LiveId" clId="{B8E0C9DF-0671-4F9D-A832-FE90ED77B96E}" dt="2022-11-16T08:59:22.196" v="2532" actId="47"/>
      <pc:docMkLst>
        <pc:docMk/>
      </pc:docMkLst>
      <pc:sldChg chg="del">
        <pc:chgData name="Carl-Julian Pardall" userId="242418bbfe6e9ff5" providerId="LiveId" clId="{B8E0C9DF-0671-4F9D-A832-FE90ED77B96E}" dt="2022-11-11T18:14:00.504" v="2" actId="47"/>
        <pc:sldMkLst>
          <pc:docMk/>
          <pc:sldMk cId="51712083" sldId="355"/>
        </pc:sldMkLst>
      </pc:sldChg>
      <pc:sldChg chg="del">
        <pc:chgData name="Carl-Julian Pardall" userId="242418bbfe6e9ff5" providerId="LiveId" clId="{B8E0C9DF-0671-4F9D-A832-FE90ED77B96E}" dt="2022-11-11T18:13:59.665" v="0" actId="47"/>
        <pc:sldMkLst>
          <pc:docMk/>
          <pc:sldMk cId="2344795497" sldId="359"/>
        </pc:sldMkLst>
      </pc:sldChg>
      <pc:sldChg chg="del">
        <pc:chgData name="Carl-Julian Pardall" userId="242418bbfe6e9ff5" providerId="LiveId" clId="{B8E0C9DF-0671-4F9D-A832-FE90ED77B96E}" dt="2022-11-11T18:13:59.974" v="1" actId="47"/>
        <pc:sldMkLst>
          <pc:docMk/>
          <pc:sldMk cId="1435392576" sldId="360"/>
        </pc:sldMkLst>
      </pc:sldChg>
      <pc:sldChg chg="del">
        <pc:chgData name="Carl-Julian Pardall" userId="242418bbfe6e9ff5" providerId="LiveId" clId="{B8E0C9DF-0671-4F9D-A832-FE90ED77B96E}" dt="2022-11-11T18:14:00.700" v="3" actId="47"/>
        <pc:sldMkLst>
          <pc:docMk/>
          <pc:sldMk cId="2960755979" sldId="361"/>
        </pc:sldMkLst>
      </pc:sldChg>
      <pc:sldChg chg="del">
        <pc:chgData name="Carl-Julian Pardall" userId="242418bbfe6e9ff5" providerId="LiveId" clId="{B8E0C9DF-0671-4F9D-A832-FE90ED77B96E}" dt="2022-11-11T18:14:01.132" v="4" actId="47"/>
        <pc:sldMkLst>
          <pc:docMk/>
          <pc:sldMk cId="1267357096" sldId="362"/>
        </pc:sldMkLst>
      </pc:sldChg>
      <pc:sldChg chg="del">
        <pc:chgData name="Carl-Julian Pardall" userId="242418bbfe6e9ff5" providerId="LiveId" clId="{B8E0C9DF-0671-4F9D-A832-FE90ED77B96E}" dt="2022-11-11T18:14:01.409" v="5" actId="47"/>
        <pc:sldMkLst>
          <pc:docMk/>
          <pc:sldMk cId="2334729069" sldId="363"/>
        </pc:sldMkLst>
      </pc:sldChg>
      <pc:sldChg chg="del">
        <pc:chgData name="Carl-Julian Pardall" userId="242418bbfe6e9ff5" providerId="LiveId" clId="{B8E0C9DF-0671-4F9D-A832-FE90ED77B96E}" dt="2022-11-11T18:14:01.931" v="6" actId="47"/>
        <pc:sldMkLst>
          <pc:docMk/>
          <pc:sldMk cId="2171924634" sldId="364"/>
        </pc:sldMkLst>
      </pc:sldChg>
      <pc:sldChg chg="del">
        <pc:chgData name="Carl-Julian Pardall" userId="242418bbfe6e9ff5" providerId="LiveId" clId="{B8E0C9DF-0671-4F9D-A832-FE90ED77B96E}" dt="2022-11-11T18:14:02.129" v="7" actId="47"/>
        <pc:sldMkLst>
          <pc:docMk/>
          <pc:sldMk cId="2920209338" sldId="365"/>
        </pc:sldMkLst>
      </pc:sldChg>
      <pc:sldChg chg="del">
        <pc:chgData name="Carl-Julian Pardall" userId="242418bbfe6e9ff5" providerId="LiveId" clId="{B8E0C9DF-0671-4F9D-A832-FE90ED77B96E}" dt="2022-11-11T18:14:02.233" v="8" actId="47"/>
        <pc:sldMkLst>
          <pc:docMk/>
          <pc:sldMk cId="2099937362" sldId="366"/>
        </pc:sldMkLst>
      </pc:sldChg>
      <pc:sldChg chg="del">
        <pc:chgData name="Carl-Julian Pardall" userId="242418bbfe6e9ff5" providerId="LiveId" clId="{B8E0C9DF-0671-4F9D-A832-FE90ED77B96E}" dt="2022-11-11T18:14:02.867" v="9" actId="47"/>
        <pc:sldMkLst>
          <pc:docMk/>
          <pc:sldMk cId="4202041046" sldId="367"/>
        </pc:sldMkLst>
      </pc:sldChg>
      <pc:sldChg chg="del">
        <pc:chgData name="Carl-Julian Pardall" userId="242418bbfe6e9ff5" providerId="LiveId" clId="{B8E0C9DF-0671-4F9D-A832-FE90ED77B96E}" dt="2022-11-11T18:14:03.614" v="10" actId="47"/>
        <pc:sldMkLst>
          <pc:docMk/>
          <pc:sldMk cId="290095542" sldId="368"/>
        </pc:sldMkLst>
      </pc:sldChg>
      <pc:sldChg chg="del">
        <pc:chgData name="Carl-Julian Pardall" userId="242418bbfe6e9ff5" providerId="LiveId" clId="{B8E0C9DF-0671-4F9D-A832-FE90ED77B96E}" dt="2022-11-11T18:14:04.183" v="11" actId="47"/>
        <pc:sldMkLst>
          <pc:docMk/>
          <pc:sldMk cId="2009103060" sldId="369"/>
        </pc:sldMkLst>
      </pc:sldChg>
      <pc:sldChg chg="addSp delSp modSp del mod modAnim">
        <pc:chgData name="Carl-Julian Pardall" userId="242418bbfe6e9ff5" providerId="LiveId" clId="{B8E0C9DF-0671-4F9D-A832-FE90ED77B96E}" dt="2022-11-16T08:59:22.196" v="2532" actId="47"/>
        <pc:sldMkLst>
          <pc:docMk/>
          <pc:sldMk cId="2840188968" sldId="370"/>
        </pc:sldMkLst>
        <pc:spChg chg="mod">
          <ac:chgData name="Carl-Julian Pardall" userId="242418bbfe6e9ff5" providerId="LiveId" clId="{B8E0C9DF-0671-4F9D-A832-FE90ED77B96E}" dt="2022-11-11T18:16:19.671" v="38" actId="27636"/>
          <ac:spMkLst>
            <pc:docMk/>
            <pc:sldMk cId="2840188968" sldId="370"/>
            <ac:spMk id="2" creationId="{66690784-B9D8-4EC3-8889-47098FFE457C}"/>
          </ac:spMkLst>
        </pc:spChg>
        <pc:spChg chg="mod">
          <ac:chgData name="Carl-Julian Pardall" userId="242418bbfe6e9ff5" providerId="LiveId" clId="{B8E0C9DF-0671-4F9D-A832-FE90ED77B96E}" dt="2022-11-16T08:54:29.896" v="2483" actId="20577"/>
          <ac:spMkLst>
            <pc:docMk/>
            <pc:sldMk cId="2840188968" sldId="370"/>
            <ac:spMk id="3" creationId="{91EC60A0-6B53-4082-A9B2-A1DBD7C7F967}"/>
          </ac:spMkLst>
        </pc:spChg>
        <pc:spChg chg="add mod ord">
          <ac:chgData name="Carl-Julian Pardall" userId="242418bbfe6e9ff5" providerId="LiveId" clId="{B8E0C9DF-0671-4F9D-A832-FE90ED77B96E}" dt="2022-11-14T09:21:38.954" v="1874" actId="1076"/>
          <ac:spMkLst>
            <pc:docMk/>
            <pc:sldMk cId="2840188968" sldId="370"/>
            <ac:spMk id="6" creationId="{AA570303-5C2F-0223-8EF1-034B2E2C92F9}"/>
          </ac:spMkLst>
        </pc:spChg>
        <pc:spChg chg="add mod">
          <ac:chgData name="Carl-Julian Pardall" userId="242418bbfe6e9ff5" providerId="LiveId" clId="{B8E0C9DF-0671-4F9D-A832-FE90ED77B96E}" dt="2022-11-14T09:21:09.540" v="1873" actId="14100"/>
          <ac:spMkLst>
            <pc:docMk/>
            <pc:sldMk cId="2840188968" sldId="370"/>
            <ac:spMk id="11" creationId="{2BBE3078-30B9-EB19-56B3-4FDC11BA704F}"/>
          </ac:spMkLst>
        </pc:spChg>
        <pc:spChg chg="add del mod">
          <ac:chgData name="Carl-Julian Pardall" userId="242418bbfe6e9ff5" providerId="LiveId" clId="{B8E0C9DF-0671-4F9D-A832-FE90ED77B96E}" dt="2022-11-11T18:26:54.400" v="153" actId="478"/>
          <ac:spMkLst>
            <pc:docMk/>
            <pc:sldMk cId="2840188968" sldId="370"/>
            <ac:spMk id="17" creationId="{5A468860-7FF5-26C1-49BC-9893E8EE2128}"/>
          </ac:spMkLst>
        </pc:spChg>
        <pc:spChg chg="add mod">
          <ac:chgData name="Carl-Julian Pardall" userId="242418bbfe6e9ff5" providerId="LiveId" clId="{B8E0C9DF-0671-4F9D-A832-FE90ED77B96E}" dt="2022-11-14T16:30:00.948" v="2278" actId="1076"/>
          <ac:spMkLst>
            <pc:docMk/>
            <pc:sldMk cId="2840188968" sldId="370"/>
            <ac:spMk id="18" creationId="{94E04600-AF1E-FCF7-A5D3-E95AF4A82ECB}"/>
          </ac:spMkLst>
        </pc:spChg>
        <pc:spChg chg="add del mod">
          <ac:chgData name="Carl-Julian Pardall" userId="242418bbfe6e9ff5" providerId="LiveId" clId="{B8E0C9DF-0671-4F9D-A832-FE90ED77B96E}" dt="2022-11-11T18:28:50.242" v="182" actId="11529"/>
          <ac:spMkLst>
            <pc:docMk/>
            <pc:sldMk cId="2840188968" sldId="370"/>
            <ac:spMk id="19" creationId="{CA974DF6-D178-F623-57F8-4354EAA16F71}"/>
          </ac:spMkLst>
        </pc:spChg>
        <pc:spChg chg="add del">
          <ac:chgData name="Carl-Julian Pardall" userId="242418bbfe6e9ff5" providerId="LiveId" clId="{B8E0C9DF-0671-4F9D-A832-FE90ED77B96E}" dt="2022-11-11T18:29:11.888" v="184" actId="11529"/>
          <ac:spMkLst>
            <pc:docMk/>
            <pc:sldMk cId="2840188968" sldId="370"/>
            <ac:spMk id="20" creationId="{617D115C-9AB8-B302-01F7-21DD5B5490AC}"/>
          </ac:spMkLst>
        </pc:spChg>
        <pc:spChg chg="add del">
          <ac:chgData name="Carl-Julian Pardall" userId="242418bbfe6e9ff5" providerId="LiveId" clId="{B8E0C9DF-0671-4F9D-A832-FE90ED77B96E}" dt="2022-11-11T18:29:21.314" v="186" actId="478"/>
          <ac:spMkLst>
            <pc:docMk/>
            <pc:sldMk cId="2840188968" sldId="370"/>
            <ac:spMk id="21" creationId="{7B3B152D-27B9-22E0-45D1-78D20FDE89E8}"/>
          </ac:spMkLst>
        </pc:spChg>
        <pc:spChg chg="add mod">
          <ac:chgData name="Carl-Julian Pardall" userId="242418bbfe6e9ff5" providerId="LiveId" clId="{B8E0C9DF-0671-4F9D-A832-FE90ED77B96E}" dt="2022-11-13T14:35:59.691" v="411" actId="1076"/>
          <ac:spMkLst>
            <pc:docMk/>
            <pc:sldMk cId="2840188968" sldId="370"/>
            <ac:spMk id="22" creationId="{3817D59D-7897-CED0-D0C5-8A62A9680A34}"/>
          </ac:spMkLst>
        </pc:spChg>
        <pc:spChg chg="add mod">
          <ac:chgData name="Carl-Julian Pardall" userId="242418bbfe6e9ff5" providerId="LiveId" clId="{B8E0C9DF-0671-4F9D-A832-FE90ED77B96E}" dt="2022-11-13T14:36:13.649" v="413" actId="1076"/>
          <ac:spMkLst>
            <pc:docMk/>
            <pc:sldMk cId="2840188968" sldId="370"/>
            <ac:spMk id="23" creationId="{2A1B2987-65E8-2078-B3C9-E73E3DE8E33C}"/>
          </ac:spMkLst>
        </pc:spChg>
        <pc:spChg chg="add del mod">
          <ac:chgData name="Carl-Julian Pardall" userId="242418bbfe6e9ff5" providerId="LiveId" clId="{B8E0C9DF-0671-4F9D-A832-FE90ED77B96E}" dt="2022-11-13T14:27:22.276" v="367" actId="478"/>
          <ac:spMkLst>
            <pc:docMk/>
            <pc:sldMk cId="2840188968" sldId="370"/>
            <ac:spMk id="25" creationId="{E380CA5B-9F2E-EA5B-0FEA-D977975047B3}"/>
          </ac:spMkLst>
        </pc:spChg>
        <pc:spChg chg="add mod">
          <ac:chgData name="Carl-Julian Pardall" userId="242418bbfe6e9ff5" providerId="LiveId" clId="{B8E0C9DF-0671-4F9D-A832-FE90ED77B96E}" dt="2022-11-11T18:38:45.254" v="319" actId="164"/>
          <ac:spMkLst>
            <pc:docMk/>
            <pc:sldMk cId="2840188968" sldId="370"/>
            <ac:spMk id="43" creationId="{A1570CF0-1A22-F74A-C9DB-7BCE416D245B}"/>
          </ac:spMkLst>
        </pc:spChg>
        <pc:spChg chg="add mod">
          <ac:chgData name="Carl-Julian Pardall" userId="242418bbfe6e9ff5" providerId="LiveId" clId="{B8E0C9DF-0671-4F9D-A832-FE90ED77B96E}" dt="2022-11-14T09:23:04.704" v="1889" actId="1076"/>
          <ac:spMkLst>
            <pc:docMk/>
            <pc:sldMk cId="2840188968" sldId="370"/>
            <ac:spMk id="47" creationId="{35203520-02E7-3673-229E-C651F1F7FE13}"/>
          </ac:spMkLst>
        </pc:spChg>
        <pc:spChg chg="add del mod topLvl">
          <ac:chgData name="Carl-Julian Pardall" userId="242418bbfe6e9ff5" providerId="LiveId" clId="{B8E0C9DF-0671-4F9D-A832-FE90ED77B96E}" dt="2022-11-14T09:19:37.272" v="1857" actId="478"/>
          <ac:spMkLst>
            <pc:docMk/>
            <pc:sldMk cId="2840188968" sldId="370"/>
            <ac:spMk id="49" creationId="{445D18EE-5F49-658C-6369-86491C9EDCD4}"/>
          </ac:spMkLst>
        </pc:spChg>
        <pc:spChg chg="add mod">
          <ac:chgData name="Carl-Julian Pardall" userId="242418bbfe6e9ff5" providerId="LiveId" clId="{B8E0C9DF-0671-4F9D-A832-FE90ED77B96E}" dt="2022-11-13T14:37:21.903" v="417" actId="164"/>
          <ac:spMkLst>
            <pc:docMk/>
            <pc:sldMk cId="2840188968" sldId="370"/>
            <ac:spMk id="53" creationId="{86D2AAE6-3B2D-A243-E172-73FDED677BDF}"/>
          </ac:spMkLst>
        </pc:spChg>
        <pc:spChg chg="add mod">
          <ac:chgData name="Carl-Julian Pardall" userId="242418bbfe6e9ff5" providerId="LiveId" clId="{B8E0C9DF-0671-4F9D-A832-FE90ED77B96E}" dt="2022-11-13T14:27:33.649" v="369" actId="164"/>
          <ac:spMkLst>
            <pc:docMk/>
            <pc:sldMk cId="2840188968" sldId="370"/>
            <ac:spMk id="54" creationId="{6736C84B-6AD8-5480-7420-46172C268B65}"/>
          </ac:spMkLst>
        </pc:spChg>
        <pc:spChg chg="add mod">
          <ac:chgData name="Carl-Julian Pardall" userId="242418bbfe6e9ff5" providerId="LiveId" clId="{B8E0C9DF-0671-4F9D-A832-FE90ED77B96E}" dt="2022-11-13T14:35:34.744" v="408" actId="1076"/>
          <ac:spMkLst>
            <pc:docMk/>
            <pc:sldMk cId="2840188968" sldId="370"/>
            <ac:spMk id="58" creationId="{A8880B6A-7708-1894-0E15-5FD35E8FE026}"/>
          </ac:spMkLst>
        </pc:spChg>
        <pc:spChg chg="add del mod">
          <ac:chgData name="Carl-Julian Pardall" userId="242418bbfe6e9ff5" providerId="LiveId" clId="{B8E0C9DF-0671-4F9D-A832-FE90ED77B96E}" dt="2022-11-16T08:52:58.794" v="2470" actId="478"/>
          <ac:spMkLst>
            <pc:docMk/>
            <pc:sldMk cId="2840188968" sldId="370"/>
            <ac:spMk id="72" creationId="{EE3B15B4-2DF2-A886-1CA5-E44F682DB86B}"/>
          </ac:spMkLst>
        </pc:spChg>
        <pc:spChg chg="mod">
          <ac:chgData name="Carl-Julian Pardall" userId="242418bbfe6e9ff5" providerId="LiveId" clId="{B8E0C9DF-0671-4F9D-A832-FE90ED77B96E}" dt="2022-11-14T09:18:13.701" v="1815"/>
          <ac:spMkLst>
            <pc:docMk/>
            <pc:sldMk cId="2840188968" sldId="370"/>
            <ac:spMk id="78" creationId="{6772BCBB-C2D0-5F7D-0E2B-29DB8DD15B13}"/>
          </ac:spMkLst>
        </pc:spChg>
        <pc:spChg chg="add mod">
          <ac:chgData name="Carl-Julian Pardall" userId="242418bbfe6e9ff5" providerId="LiveId" clId="{B8E0C9DF-0671-4F9D-A832-FE90ED77B96E}" dt="2022-11-14T10:14:22.757" v="2275" actId="1076"/>
          <ac:spMkLst>
            <pc:docMk/>
            <pc:sldMk cId="2840188968" sldId="370"/>
            <ac:spMk id="79" creationId="{D027D39F-B965-9B1C-662E-2374ACDB110B}"/>
          </ac:spMkLst>
        </pc:spChg>
        <pc:spChg chg="add del mod">
          <ac:chgData name="Carl-Julian Pardall" userId="242418bbfe6e9ff5" providerId="LiveId" clId="{B8E0C9DF-0671-4F9D-A832-FE90ED77B96E}" dt="2022-11-14T09:19:20.699" v="1843"/>
          <ac:spMkLst>
            <pc:docMk/>
            <pc:sldMk cId="2840188968" sldId="370"/>
            <ac:spMk id="80" creationId="{9539CDC5-B137-E3FA-AD38-5C4A83582E59}"/>
          </ac:spMkLst>
        </pc:spChg>
        <pc:grpChg chg="add mod ord">
          <ac:chgData name="Carl-Julian Pardall" userId="242418bbfe6e9ff5" providerId="LiveId" clId="{B8E0C9DF-0671-4F9D-A832-FE90ED77B96E}" dt="2022-11-11T18:24:38.165" v="143" actId="164"/>
          <ac:grpSpMkLst>
            <pc:docMk/>
            <pc:sldMk cId="2840188968" sldId="370"/>
            <ac:grpSpMk id="15" creationId="{90FBD29E-C815-8DA6-8476-1F872B8AB1C5}"/>
          </ac:grpSpMkLst>
        </pc:grpChg>
        <pc:grpChg chg="add mod">
          <ac:chgData name="Carl-Julian Pardall" userId="242418bbfe6e9ff5" providerId="LiveId" clId="{B8E0C9DF-0671-4F9D-A832-FE90ED77B96E}" dt="2022-11-11T18:31:13.660" v="252" actId="164"/>
          <ac:grpSpMkLst>
            <pc:docMk/>
            <pc:sldMk cId="2840188968" sldId="370"/>
            <ac:grpSpMk id="16" creationId="{C5286FEA-2708-50B3-DEB5-A4C35761D1C3}"/>
          </ac:grpSpMkLst>
        </pc:grpChg>
        <pc:grpChg chg="add mod">
          <ac:chgData name="Carl-Julian Pardall" userId="242418bbfe6e9ff5" providerId="LiveId" clId="{B8E0C9DF-0671-4F9D-A832-FE90ED77B96E}" dt="2022-11-11T18:34:18.237" v="287" actId="164"/>
          <ac:grpSpMkLst>
            <pc:docMk/>
            <pc:sldMk cId="2840188968" sldId="370"/>
            <ac:grpSpMk id="24" creationId="{28CBDA6E-0D92-F898-4636-ACA90A7C4F28}"/>
          </ac:grpSpMkLst>
        </pc:grpChg>
        <pc:grpChg chg="add mod topLvl">
          <ac:chgData name="Carl-Julian Pardall" userId="242418bbfe6e9ff5" providerId="LiveId" clId="{B8E0C9DF-0671-4F9D-A832-FE90ED77B96E}" dt="2022-11-14T09:20:08.318" v="1860" actId="1076"/>
          <ac:grpSpMkLst>
            <pc:docMk/>
            <pc:sldMk cId="2840188968" sldId="370"/>
            <ac:grpSpMk id="38" creationId="{C3EB65FA-D685-5524-BE8A-232DDBD6E598}"/>
          </ac:grpSpMkLst>
        </pc:grpChg>
        <pc:grpChg chg="add mod">
          <ac:chgData name="Carl-Julian Pardall" userId="242418bbfe6e9ff5" providerId="LiveId" clId="{B8E0C9DF-0671-4F9D-A832-FE90ED77B96E}" dt="2022-11-13T14:33:44.671" v="380" actId="164"/>
          <ac:grpSpMkLst>
            <pc:docMk/>
            <pc:sldMk cId="2840188968" sldId="370"/>
            <ac:grpSpMk id="48" creationId="{C18AD7B3-22DC-DA33-F38E-436933440AE5}"/>
          </ac:grpSpMkLst>
        </pc:grpChg>
        <pc:grpChg chg="add del mod">
          <ac:chgData name="Carl-Julian Pardall" userId="242418bbfe6e9ff5" providerId="LiveId" clId="{B8E0C9DF-0671-4F9D-A832-FE90ED77B96E}" dt="2022-11-14T09:19:37.272" v="1857" actId="478"/>
          <ac:grpSpMkLst>
            <pc:docMk/>
            <pc:sldMk cId="2840188968" sldId="370"/>
            <ac:grpSpMk id="50" creationId="{22D83523-B21D-10EC-C458-6BFFA8CA0A52}"/>
          </ac:grpSpMkLst>
        </pc:grpChg>
        <pc:grpChg chg="add del mod">
          <ac:chgData name="Carl-Julian Pardall" userId="242418bbfe6e9ff5" providerId="LiveId" clId="{B8E0C9DF-0671-4F9D-A832-FE90ED77B96E}" dt="2022-11-16T08:53:50.264" v="2473" actId="478"/>
          <ac:grpSpMkLst>
            <pc:docMk/>
            <pc:sldMk cId="2840188968" sldId="370"/>
            <ac:grpSpMk id="56" creationId="{87954D5F-7FFA-F093-96AA-0150BD9A97A2}"/>
          </ac:grpSpMkLst>
        </pc:grpChg>
        <pc:grpChg chg="add del mod">
          <ac:chgData name="Carl-Julian Pardall" userId="242418bbfe6e9ff5" providerId="LiveId" clId="{B8E0C9DF-0671-4F9D-A832-FE90ED77B96E}" dt="2022-11-16T08:55:14.083" v="2486" actId="478"/>
          <ac:grpSpMkLst>
            <pc:docMk/>
            <pc:sldMk cId="2840188968" sldId="370"/>
            <ac:grpSpMk id="61" creationId="{69F9253E-912A-445A-AFC2-DB40DBC22F7F}"/>
          </ac:grpSpMkLst>
        </pc:grpChg>
        <pc:grpChg chg="add del mod">
          <ac:chgData name="Carl-Julian Pardall" userId="242418bbfe6e9ff5" providerId="LiveId" clId="{B8E0C9DF-0671-4F9D-A832-FE90ED77B96E}" dt="2022-11-14T09:18:04.321" v="1814" actId="478"/>
          <ac:grpSpMkLst>
            <pc:docMk/>
            <pc:sldMk cId="2840188968" sldId="370"/>
            <ac:grpSpMk id="68" creationId="{207CC966-2520-610D-0A10-212B29CAB934}"/>
          </ac:grpSpMkLst>
        </pc:grpChg>
        <pc:grpChg chg="add del mod">
          <ac:chgData name="Carl-Julian Pardall" userId="242418bbfe6e9ff5" providerId="LiveId" clId="{B8E0C9DF-0671-4F9D-A832-FE90ED77B96E}" dt="2022-11-16T08:50:49.578" v="2465" actId="478"/>
          <ac:grpSpMkLst>
            <pc:docMk/>
            <pc:sldMk cId="2840188968" sldId="370"/>
            <ac:grpSpMk id="76" creationId="{223E5C4D-88D3-EDAD-1136-6C4DED453EB3}"/>
          </ac:grpSpMkLst>
        </pc:grpChg>
        <pc:picChg chg="add mod">
          <ac:chgData name="Carl-Julian Pardall" userId="242418bbfe6e9ff5" providerId="LiveId" clId="{B8E0C9DF-0671-4F9D-A832-FE90ED77B96E}" dt="2022-11-13T14:37:21.903" v="417" actId="164"/>
          <ac:picMkLst>
            <pc:docMk/>
            <pc:sldMk cId="2840188968" sldId="370"/>
            <ac:picMk id="52" creationId="{2E652423-B0EF-805F-1010-47DC1FE1F41E}"/>
          </ac:picMkLst>
        </pc:picChg>
        <pc:picChg chg="mod">
          <ac:chgData name="Carl-Julian Pardall" userId="242418bbfe6e9ff5" providerId="LiveId" clId="{B8E0C9DF-0671-4F9D-A832-FE90ED77B96E}" dt="2022-11-14T09:18:13.701" v="1815"/>
          <ac:picMkLst>
            <pc:docMk/>
            <pc:sldMk cId="2840188968" sldId="370"/>
            <ac:picMk id="77" creationId="{89EFE4E9-CEC3-45CD-05EA-5047967B2DF2}"/>
          </ac:picMkLst>
        </pc:picChg>
        <pc:cxnChg chg="add mod">
          <ac:chgData name="Carl-Julian Pardall" userId="242418bbfe6e9ff5" providerId="LiveId" clId="{B8E0C9DF-0671-4F9D-A832-FE90ED77B96E}" dt="2022-11-14T09:21:48.256" v="1878" actId="14100"/>
          <ac:cxnSpMkLst>
            <pc:docMk/>
            <pc:sldMk cId="2840188968" sldId="370"/>
            <ac:cxnSpMk id="8" creationId="{6D0B243C-60D0-305D-F3B9-D91836A27287}"/>
          </ac:cxnSpMkLst>
        </pc:cxnChg>
        <pc:cxnChg chg="add del">
          <ac:chgData name="Carl-Julian Pardall" userId="242418bbfe6e9ff5" providerId="LiveId" clId="{B8E0C9DF-0671-4F9D-A832-FE90ED77B96E}" dt="2022-11-11T18:18:47.389" v="71" actId="478"/>
          <ac:cxnSpMkLst>
            <pc:docMk/>
            <pc:sldMk cId="2840188968" sldId="370"/>
            <ac:cxnSpMk id="10" creationId="{A2DE8B25-330A-40CE-0C6B-9C0E4BC7C1D4}"/>
          </ac:cxnSpMkLst>
        </pc:cxnChg>
        <pc:cxnChg chg="add mod">
          <ac:chgData name="Carl-Julian Pardall" userId="242418bbfe6e9ff5" providerId="LiveId" clId="{B8E0C9DF-0671-4F9D-A832-FE90ED77B96E}" dt="2022-11-14T09:22:08.984" v="1885" actId="1076"/>
          <ac:cxnSpMkLst>
            <pc:docMk/>
            <pc:sldMk cId="2840188968" sldId="370"/>
            <ac:cxnSpMk id="12" creationId="{9D3F2506-2B24-462A-0F7B-558741E0F4D5}"/>
          </ac:cxnSpMkLst>
        </pc:cxnChg>
        <pc:cxnChg chg="add mod">
          <ac:chgData name="Carl-Julian Pardall" userId="242418bbfe6e9ff5" providerId="LiveId" clId="{B8E0C9DF-0671-4F9D-A832-FE90ED77B96E}" dt="2022-11-14T09:21:59.843" v="1880" actId="1076"/>
          <ac:cxnSpMkLst>
            <pc:docMk/>
            <pc:sldMk cId="2840188968" sldId="370"/>
            <ac:cxnSpMk id="13" creationId="{E567A9BE-8070-B3CC-4C08-E48ACAD301A5}"/>
          </ac:cxnSpMkLst>
        </pc:cxnChg>
        <pc:cxnChg chg="add mod">
          <ac:chgData name="Carl-Julian Pardall" userId="242418bbfe6e9ff5" providerId="LiveId" clId="{B8E0C9DF-0671-4F9D-A832-FE90ED77B96E}" dt="2022-11-14T16:29:57.726" v="2277" actId="14100"/>
          <ac:cxnSpMkLst>
            <pc:docMk/>
            <pc:sldMk cId="2840188968" sldId="370"/>
            <ac:cxnSpMk id="27" creationId="{96212237-C2E4-D85D-9961-0D1FFA406332}"/>
          </ac:cxnSpMkLst>
        </pc:cxnChg>
        <pc:cxnChg chg="add mod">
          <ac:chgData name="Carl-Julian Pardall" userId="242418bbfe6e9ff5" providerId="LiveId" clId="{B8E0C9DF-0671-4F9D-A832-FE90ED77B96E}" dt="2022-11-13T14:36:04.509" v="412" actId="14100"/>
          <ac:cxnSpMkLst>
            <pc:docMk/>
            <pc:sldMk cId="2840188968" sldId="370"/>
            <ac:cxnSpMk id="31" creationId="{9298BAFA-7ADA-2710-4DFE-5695FDC167C4}"/>
          </ac:cxnSpMkLst>
        </pc:cxnChg>
        <pc:cxnChg chg="add mod">
          <ac:chgData name="Carl-Julian Pardall" userId="242418bbfe6e9ff5" providerId="LiveId" clId="{B8E0C9DF-0671-4F9D-A832-FE90ED77B96E}" dt="2022-11-13T14:36:25.145" v="414" actId="1076"/>
          <ac:cxnSpMkLst>
            <pc:docMk/>
            <pc:sldMk cId="2840188968" sldId="370"/>
            <ac:cxnSpMk id="33" creationId="{F1157623-5417-5F68-EAC8-A77D78E6C442}"/>
          </ac:cxnSpMkLst>
        </pc:cxnChg>
        <pc:cxnChg chg="add del mod">
          <ac:chgData name="Carl-Julian Pardall" userId="242418bbfe6e9ff5" providerId="LiveId" clId="{B8E0C9DF-0671-4F9D-A832-FE90ED77B96E}" dt="2022-11-13T14:27:26.869" v="368" actId="478"/>
          <ac:cxnSpMkLst>
            <pc:docMk/>
            <pc:sldMk cId="2840188968" sldId="370"/>
            <ac:cxnSpMk id="36" creationId="{1B0112D0-6D09-C107-CA62-FCA7A9A83492}"/>
          </ac:cxnSpMkLst>
        </pc:cxnChg>
        <pc:cxnChg chg="add mod">
          <ac:chgData name="Carl-Julian Pardall" userId="242418bbfe6e9ff5" providerId="LiveId" clId="{B8E0C9DF-0671-4F9D-A832-FE90ED77B96E}" dt="2022-11-11T18:38:45.254" v="319" actId="164"/>
          <ac:cxnSpMkLst>
            <pc:docMk/>
            <pc:sldMk cId="2840188968" sldId="370"/>
            <ac:cxnSpMk id="40" creationId="{637B1BC4-3CEB-E6D4-88A1-96F90BA06AF7}"/>
          </ac:cxnSpMkLst>
        </pc:cxnChg>
        <pc:cxnChg chg="add mod">
          <ac:chgData name="Carl-Julian Pardall" userId="242418bbfe6e9ff5" providerId="LiveId" clId="{B8E0C9DF-0671-4F9D-A832-FE90ED77B96E}" dt="2022-11-14T09:23:00.213" v="1888" actId="1076"/>
          <ac:cxnSpMkLst>
            <pc:docMk/>
            <pc:sldMk cId="2840188968" sldId="370"/>
            <ac:cxnSpMk id="44" creationId="{33EA8CBF-3801-479C-C1C5-E5F2674ECDFC}"/>
          </ac:cxnSpMkLst>
        </pc:cxnChg>
        <pc:cxnChg chg="add mod">
          <ac:chgData name="Carl-Julian Pardall" userId="242418bbfe6e9ff5" providerId="LiveId" clId="{B8E0C9DF-0671-4F9D-A832-FE90ED77B96E}" dt="2022-11-14T09:23:28.161" v="1893" actId="14100"/>
          <ac:cxnSpMkLst>
            <pc:docMk/>
            <pc:sldMk cId="2840188968" sldId="370"/>
            <ac:cxnSpMk id="55" creationId="{E9A7F9DB-41E2-0D44-32AA-27C03C7F6681}"/>
          </ac:cxnSpMkLst>
        </pc:cxnChg>
        <pc:cxnChg chg="add mod">
          <ac:chgData name="Carl-Julian Pardall" userId="242418bbfe6e9ff5" providerId="LiveId" clId="{B8E0C9DF-0671-4F9D-A832-FE90ED77B96E}" dt="2022-11-16T08:55:14.083" v="2486" actId="478"/>
          <ac:cxnSpMkLst>
            <pc:docMk/>
            <pc:sldMk cId="2840188968" sldId="370"/>
            <ac:cxnSpMk id="57" creationId="{3FC56C0A-EB13-C5A7-93CC-05766C585CBC}"/>
          </ac:cxnSpMkLst>
        </pc:cxnChg>
      </pc:sldChg>
      <pc:sldChg chg="addSp delSp modSp add mod modAnim">
        <pc:chgData name="Carl-Julian Pardall" userId="242418bbfe6e9ff5" providerId="LiveId" clId="{B8E0C9DF-0671-4F9D-A832-FE90ED77B96E}" dt="2022-11-16T08:57:38.709" v="2524"/>
        <pc:sldMkLst>
          <pc:docMk/>
          <pc:sldMk cId="2610142558" sldId="371"/>
        </pc:sldMkLst>
        <pc:spChg chg="mod">
          <ac:chgData name="Carl-Julian Pardall" userId="242418bbfe6e9ff5" providerId="LiveId" clId="{B8E0C9DF-0671-4F9D-A832-FE90ED77B96E}" dt="2022-11-16T08:48:15.767" v="2452" actId="20577"/>
          <ac:spMkLst>
            <pc:docMk/>
            <pc:sldMk cId="2610142558" sldId="371"/>
            <ac:spMk id="3" creationId="{91EC60A0-6B53-4082-A9B2-A1DBD7C7F967}"/>
          </ac:spMkLst>
        </pc:spChg>
        <pc:spChg chg="add mod">
          <ac:chgData name="Carl-Julian Pardall" userId="242418bbfe6e9ff5" providerId="LiveId" clId="{B8E0C9DF-0671-4F9D-A832-FE90ED77B96E}" dt="2022-11-14T09:24:24.965" v="1903" actId="20577"/>
          <ac:spMkLst>
            <pc:docMk/>
            <pc:sldMk cId="2610142558" sldId="371"/>
            <ac:spMk id="9" creationId="{9523B327-2A26-92CE-BA3E-45EB6962BC73}"/>
          </ac:spMkLst>
        </pc:spChg>
        <pc:spChg chg="add mod">
          <ac:chgData name="Carl-Julian Pardall" userId="242418bbfe6e9ff5" providerId="LiveId" clId="{B8E0C9DF-0671-4F9D-A832-FE90ED77B96E}" dt="2022-11-14T10:14:05.210" v="2273" actId="1076"/>
          <ac:spMkLst>
            <pc:docMk/>
            <pc:sldMk cId="2610142558" sldId="371"/>
            <ac:spMk id="14" creationId="{3A835E90-D8D1-C6F1-4E7D-46632C505E46}"/>
          </ac:spMkLst>
        </pc:spChg>
        <pc:spChg chg="mod">
          <ac:chgData name="Carl-Julian Pardall" userId="242418bbfe6e9ff5" providerId="LiveId" clId="{B8E0C9DF-0671-4F9D-A832-FE90ED77B96E}" dt="2022-11-14T09:16:24.093" v="1788" actId="120"/>
          <ac:spMkLst>
            <pc:docMk/>
            <pc:sldMk cId="2610142558" sldId="371"/>
            <ac:spMk id="53" creationId="{86D2AAE6-3B2D-A243-E172-73FDED677BDF}"/>
          </ac:spMkLst>
        </pc:spChg>
        <pc:spChg chg="del">
          <ac:chgData name="Carl-Julian Pardall" userId="242418bbfe6e9ff5" providerId="LiveId" clId="{B8E0C9DF-0671-4F9D-A832-FE90ED77B96E}" dt="2022-11-13T15:48:01.945" v="1012" actId="478"/>
          <ac:spMkLst>
            <pc:docMk/>
            <pc:sldMk cId="2610142558" sldId="371"/>
            <ac:spMk id="72" creationId="{EE3B15B4-2DF2-A886-1CA5-E44F682DB86B}"/>
          </ac:spMkLst>
        </pc:spChg>
        <pc:grpChg chg="add mod">
          <ac:chgData name="Carl-Julian Pardall" userId="242418bbfe6e9ff5" providerId="LiveId" clId="{B8E0C9DF-0671-4F9D-A832-FE90ED77B96E}" dt="2022-11-14T09:17:21.690" v="1812" actId="1076"/>
          <ac:grpSpMkLst>
            <pc:docMk/>
            <pc:sldMk cId="2610142558" sldId="371"/>
            <ac:grpSpMk id="10" creationId="{F8835978-0A3F-8908-1A1F-4FCBE7218E1E}"/>
          </ac:grpSpMkLst>
        </pc:grpChg>
        <pc:grpChg chg="del">
          <ac:chgData name="Carl-Julian Pardall" userId="242418bbfe6e9ff5" providerId="LiveId" clId="{B8E0C9DF-0671-4F9D-A832-FE90ED77B96E}" dt="2022-11-13T15:47:53.071" v="1009" actId="478"/>
          <ac:grpSpMkLst>
            <pc:docMk/>
            <pc:sldMk cId="2610142558" sldId="371"/>
            <ac:grpSpMk id="50" creationId="{22D83523-B21D-10EC-C458-6BFFA8CA0A52}"/>
          </ac:grpSpMkLst>
        </pc:grpChg>
        <pc:grpChg chg="del">
          <ac:chgData name="Carl-Julian Pardall" userId="242418bbfe6e9ff5" providerId="LiveId" clId="{B8E0C9DF-0671-4F9D-A832-FE90ED77B96E}" dt="2022-11-13T15:47:58.381" v="1011" actId="478"/>
          <ac:grpSpMkLst>
            <pc:docMk/>
            <pc:sldMk cId="2610142558" sldId="371"/>
            <ac:grpSpMk id="56" creationId="{87954D5F-7FFA-F093-96AA-0150BD9A97A2}"/>
          </ac:grpSpMkLst>
        </pc:grpChg>
        <pc:grpChg chg="del">
          <ac:chgData name="Carl-Julian Pardall" userId="242418bbfe6e9ff5" providerId="LiveId" clId="{B8E0C9DF-0671-4F9D-A832-FE90ED77B96E}" dt="2022-11-13T15:47:55.964" v="1010" actId="478"/>
          <ac:grpSpMkLst>
            <pc:docMk/>
            <pc:sldMk cId="2610142558" sldId="371"/>
            <ac:grpSpMk id="61" creationId="{69F9253E-912A-445A-AFC2-DB40DBC22F7F}"/>
          </ac:grpSpMkLst>
        </pc:grpChg>
        <pc:grpChg chg="mod">
          <ac:chgData name="Carl-Julian Pardall" userId="242418bbfe6e9ff5" providerId="LiveId" clId="{B8E0C9DF-0671-4F9D-A832-FE90ED77B96E}" dt="2022-11-14T09:14:14.868" v="1729" actId="1035"/>
          <ac:grpSpMkLst>
            <pc:docMk/>
            <pc:sldMk cId="2610142558" sldId="371"/>
            <ac:grpSpMk id="68" creationId="{207CC966-2520-610D-0A10-212B29CAB934}"/>
          </ac:grpSpMkLst>
        </pc:grpChg>
        <pc:picChg chg="add mod">
          <ac:chgData name="Carl-Julian Pardall" userId="242418bbfe6e9ff5" providerId="LiveId" clId="{B8E0C9DF-0671-4F9D-A832-FE90ED77B96E}" dt="2022-11-14T09:14:28.801" v="1737" actId="1076"/>
          <ac:picMkLst>
            <pc:docMk/>
            <pc:sldMk cId="2610142558" sldId="371"/>
            <ac:picMk id="7" creationId="{D599521F-9784-CB36-965F-87B08C3271C9}"/>
          </ac:picMkLst>
        </pc:picChg>
        <pc:picChg chg="mod">
          <ac:chgData name="Carl-Julian Pardall" userId="242418bbfe6e9ff5" providerId="LiveId" clId="{B8E0C9DF-0671-4F9D-A832-FE90ED77B96E}" dt="2022-11-14T09:13:37.183" v="1723" actId="1076"/>
          <ac:picMkLst>
            <pc:docMk/>
            <pc:sldMk cId="2610142558" sldId="371"/>
            <ac:picMk id="52" creationId="{2E652423-B0EF-805F-1010-47DC1FE1F41E}"/>
          </ac:picMkLst>
        </pc:picChg>
        <pc:cxnChg chg="mod">
          <ac:chgData name="Carl-Julian Pardall" userId="242418bbfe6e9ff5" providerId="LiveId" clId="{B8E0C9DF-0671-4F9D-A832-FE90ED77B96E}" dt="2022-11-13T15:47:53.071" v="1009" actId="478"/>
          <ac:cxnSpMkLst>
            <pc:docMk/>
            <pc:sldMk cId="2610142558" sldId="371"/>
            <ac:cxnSpMk id="27" creationId="{96212237-C2E4-D85D-9961-0D1FFA406332}"/>
          </ac:cxnSpMkLst>
        </pc:cxnChg>
        <pc:cxnChg chg="mod">
          <ac:chgData name="Carl-Julian Pardall" userId="242418bbfe6e9ff5" providerId="LiveId" clId="{B8E0C9DF-0671-4F9D-A832-FE90ED77B96E}" dt="2022-11-13T15:47:53.071" v="1009" actId="478"/>
          <ac:cxnSpMkLst>
            <pc:docMk/>
            <pc:sldMk cId="2610142558" sldId="371"/>
            <ac:cxnSpMk id="31" creationId="{9298BAFA-7ADA-2710-4DFE-5695FDC167C4}"/>
          </ac:cxnSpMkLst>
        </pc:cxnChg>
        <pc:cxnChg chg="mod">
          <ac:chgData name="Carl-Julian Pardall" userId="242418bbfe6e9ff5" providerId="LiveId" clId="{B8E0C9DF-0671-4F9D-A832-FE90ED77B96E}" dt="2022-11-13T15:47:55.964" v="1010" actId="478"/>
          <ac:cxnSpMkLst>
            <pc:docMk/>
            <pc:sldMk cId="2610142558" sldId="371"/>
            <ac:cxnSpMk id="57" creationId="{3FC56C0A-EB13-C5A7-93CC-05766C585CBC}"/>
          </ac:cxnSpMkLst>
        </pc:cxnChg>
      </pc:sldChg>
      <pc:sldChg chg="addSp modSp add del mod modAnim">
        <pc:chgData name="Carl-Julian Pardall" userId="242418bbfe6e9ff5" providerId="LiveId" clId="{B8E0C9DF-0671-4F9D-A832-FE90ED77B96E}" dt="2022-11-13T15:01:51.997" v="1006" actId="47"/>
        <pc:sldMkLst>
          <pc:docMk/>
          <pc:sldMk cId="3212887902" sldId="371"/>
        </pc:sldMkLst>
        <pc:spChg chg="mod">
          <ac:chgData name="Carl-Julian Pardall" userId="242418bbfe6e9ff5" providerId="LiveId" clId="{B8E0C9DF-0671-4F9D-A832-FE90ED77B96E}" dt="2022-11-13T14:57:29.134" v="933" actId="20577"/>
          <ac:spMkLst>
            <pc:docMk/>
            <pc:sldMk cId="3212887902" sldId="371"/>
            <ac:spMk id="3" creationId="{91EC60A0-6B53-4082-A9B2-A1DBD7C7F967}"/>
          </ac:spMkLst>
        </pc:spChg>
        <pc:spChg chg="mod">
          <ac:chgData name="Carl-Julian Pardall" userId="242418bbfe6e9ff5" providerId="LiveId" clId="{B8E0C9DF-0671-4F9D-A832-FE90ED77B96E}" dt="2022-11-13T14:56:06.574" v="908" actId="164"/>
          <ac:spMkLst>
            <pc:docMk/>
            <pc:sldMk cId="3212887902" sldId="371"/>
            <ac:spMk id="72" creationId="{EE3B15B4-2DF2-A886-1CA5-E44F682DB86B}"/>
          </ac:spMkLst>
        </pc:spChg>
        <pc:grpChg chg="add mod">
          <ac:chgData name="Carl-Julian Pardall" userId="242418bbfe6e9ff5" providerId="LiveId" clId="{B8E0C9DF-0671-4F9D-A832-FE90ED77B96E}" dt="2022-11-13T14:56:27.880" v="911" actId="164"/>
          <ac:grpSpMkLst>
            <pc:docMk/>
            <pc:sldMk cId="3212887902" sldId="371"/>
            <ac:grpSpMk id="5" creationId="{0F029DD8-0697-2231-8C77-E7CF19F41CEA}"/>
          </ac:grpSpMkLst>
        </pc:grpChg>
        <pc:grpChg chg="add mod">
          <ac:chgData name="Carl-Julian Pardall" userId="242418bbfe6e9ff5" providerId="LiveId" clId="{B8E0C9DF-0671-4F9D-A832-FE90ED77B96E}" dt="2022-11-13T14:56:29.711" v="912" actId="12788"/>
          <ac:grpSpMkLst>
            <pc:docMk/>
            <pc:sldMk cId="3212887902" sldId="371"/>
            <ac:grpSpMk id="7" creationId="{C70C4BE2-A0FA-3EE4-F25F-194414FFE09C}"/>
          </ac:grpSpMkLst>
        </pc:grpChg>
        <pc:grpChg chg="mod">
          <ac:chgData name="Carl-Julian Pardall" userId="242418bbfe6e9ff5" providerId="LiveId" clId="{B8E0C9DF-0671-4F9D-A832-FE90ED77B96E}" dt="2022-11-13T14:56:06.574" v="908" actId="164"/>
          <ac:grpSpMkLst>
            <pc:docMk/>
            <pc:sldMk cId="3212887902" sldId="371"/>
            <ac:grpSpMk id="50" creationId="{22D83523-B21D-10EC-C458-6BFFA8CA0A52}"/>
          </ac:grpSpMkLst>
        </pc:grpChg>
        <pc:grpChg chg="mod">
          <ac:chgData name="Carl-Julian Pardall" userId="242418bbfe6e9ff5" providerId="LiveId" clId="{B8E0C9DF-0671-4F9D-A832-FE90ED77B96E}" dt="2022-11-13T14:56:06.574" v="908" actId="164"/>
          <ac:grpSpMkLst>
            <pc:docMk/>
            <pc:sldMk cId="3212887902" sldId="371"/>
            <ac:grpSpMk id="56" creationId="{87954D5F-7FFA-F093-96AA-0150BD9A97A2}"/>
          </ac:grpSpMkLst>
        </pc:grpChg>
        <pc:grpChg chg="mod">
          <ac:chgData name="Carl-Julian Pardall" userId="242418bbfe6e9ff5" providerId="LiveId" clId="{B8E0C9DF-0671-4F9D-A832-FE90ED77B96E}" dt="2022-11-13T14:56:06.574" v="908" actId="164"/>
          <ac:grpSpMkLst>
            <pc:docMk/>
            <pc:sldMk cId="3212887902" sldId="371"/>
            <ac:grpSpMk id="61" creationId="{69F9253E-912A-445A-AFC2-DB40DBC22F7F}"/>
          </ac:grpSpMkLst>
        </pc:grpChg>
        <pc:grpChg chg="mod">
          <ac:chgData name="Carl-Julian Pardall" userId="242418bbfe6e9ff5" providerId="LiveId" clId="{B8E0C9DF-0671-4F9D-A832-FE90ED77B96E}" dt="2022-11-13T14:56:27.880" v="911" actId="164"/>
          <ac:grpSpMkLst>
            <pc:docMk/>
            <pc:sldMk cId="3212887902" sldId="371"/>
            <ac:grpSpMk id="68" creationId="{207CC966-2520-610D-0A10-212B29CAB934}"/>
          </ac:grpSpMkLst>
        </pc:grpChg>
        <pc:cxnChg chg="mod">
          <ac:chgData name="Carl-Julian Pardall" userId="242418bbfe6e9ff5" providerId="LiveId" clId="{B8E0C9DF-0671-4F9D-A832-FE90ED77B96E}" dt="2022-11-13T14:55:56.356" v="907" actId="1076"/>
          <ac:cxnSpMkLst>
            <pc:docMk/>
            <pc:sldMk cId="3212887902" sldId="371"/>
            <ac:cxnSpMk id="57" creationId="{3FC56C0A-EB13-C5A7-93CC-05766C585CBC}"/>
          </ac:cxnSpMkLst>
        </pc:cxnChg>
      </pc:sldChg>
      <pc:sldChg chg="modSp add del ord modAnim">
        <pc:chgData name="Carl-Julian Pardall" userId="242418bbfe6e9ff5" providerId="LiveId" clId="{B8E0C9DF-0671-4F9D-A832-FE90ED77B96E}" dt="2022-11-16T08:57:28.126" v="2516" actId="47"/>
        <pc:sldMkLst>
          <pc:docMk/>
          <pc:sldMk cId="1542178406" sldId="372"/>
        </pc:sldMkLst>
        <pc:spChg chg="mod">
          <ac:chgData name="Carl-Julian Pardall" userId="242418bbfe6e9ff5" providerId="LiveId" clId="{B8E0C9DF-0671-4F9D-A832-FE90ED77B96E}" dt="2022-11-16T08:50:00.082" v="2461" actId="20577"/>
          <ac:spMkLst>
            <pc:docMk/>
            <pc:sldMk cId="1542178406" sldId="372"/>
            <ac:spMk id="3" creationId="{91EC60A0-6B53-4082-A9B2-A1DBD7C7F967}"/>
          </ac:spMkLst>
        </pc:spChg>
      </pc:sldChg>
      <pc:sldChg chg="add del">
        <pc:chgData name="Carl-Julian Pardall" userId="242418bbfe6e9ff5" providerId="LiveId" clId="{B8E0C9DF-0671-4F9D-A832-FE90ED77B96E}" dt="2022-11-16T08:46:05.870" v="2283" actId="2890"/>
        <pc:sldMkLst>
          <pc:docMk/>
          <pc:sldMk cId="2044685259" sldId="372"/>
        </pc:sldMkLst>
      </pc:sldChg>
      <pc:sldChg chg="add modAnim">
        <pc:chgData name="Carl-Julian Pardall" userId="242418bbfe6e9ff5" providerId="LiveId" clId="{B8E0C9DF-0671-4F9D-A832-FE90ED77B96E}" dt="2022-11-16T08:57:31.517" v="2518"/>
        <pc:sldMkLst>
          <pc:docMk/>
          <pc:sldMk cId="4010258800" sldId="373"/>
        </pc:sldMkLst>
      </pc:sldChg>
      <pc:sldChg chg="delSp modSp add mod modAnim">
        <pc:chgData name="Carl-Julian Pardall" userId="242418bbfe6e9ff5" providerId="LiveId" clId="{B8E0C9DF-0671-4F9D-A832-FE90ED77B96E}" dt="2022-11-16T08:57:12.032" v="2507"/>
        <pc:sldMkLst>
          <pc:docMk/>
          <pc:sldMk cId="3082155186" sldId="374"/>
        </pc:sldMkLst>
        <pc:spChg chg="mod">
          <ac:chgData name="Carl-Julian Pardall" userId="242418bbfe6e9ff5" providerId="LiveId" clId="{B8E0C9DF-0671-4F9D-A832-FE90ED77B96E}" dt="2022-11-16T08:52:30.506" v="2469" actId="20577"/>
          <ac:spMkLst>
            <pc:docMk/>
            <pc:sldMk cId="3082155186" sldId="374"/>
            <ac:spMk id="3" creationId="{91EC60A0-6B53-4082-A9B2-A1DBD7C7F967}"/>
          </ac:spMkLst>
        </pc:spChg>
        <pc:spChg chg="del">
          <ac:chgData name="Carl-Julian Pardall" userId="242418bbfe6e9ff5" providerId="LiveId" clId="{B8E0C9DF-0671-4F9D-A832-FE90ED77B96E}" dt="2022-11-16T08:52:25.318" v="2468" actId="478"/>
          <ac:spMkLst>
            <pc:docMk/>
            <pc:sldMk cId="3082155186" sldId="374"/>
            <ac:spMk id="72" creationId="{EE3B15B4-2DF2-A886-1CA5-E44F682DB86B}"/>
          </ac:spMkLst>
        </pc:spChg>
      </pc:sldChg>
      <pc:sldChg chg="add del">
        <pc:chgData name="Carl-Julian Pardall" userId="242418bbfe6e9ff5" providerId="LiveId" clId="{B8E0C9DF-0671-4F9D-A832-FE90ED77B96E}" dt="2022-11-16T08:52:01.444" v="2466" actId="47"/>
        <pc:sldMkLst>
          <pc:docMk/>
          <pc:sldMk cId="120941736" sldId="375"/>
        </pc:sldMkLst>
      </pc:sldChg>
      <pc:sldChg chg="add modAnim">
        <pc:chgData name="Carl-Julian Pardall" userId="242418bbfe6e9ff5" providerId="LiveId" clId="{B8E0C9DF-0671-4F9D-A832-FE90ED77B96E}" dt="2022-11-16T08:57:16.277" v="2513"/>
        <pc:sldMkLst>
          <pc:docMk/>
          <pc:sldMk cId="950382302" sldId="375"/>
        </pc:sldMkLst>
      </pc:sldChg>
      <pc:sldChg chg="add modAnim">
        <pc:chgData name="Carl-Julian Pardall" userId="242418bbfe6e9ff5" providerId="LiveId" clId="{B8E0C9DF-0671-4F9D-A832-FE90ED77B96E}" dt="2022-11-16T08:56:53.540" v="2503"/>
        <pc:sldMkLst>
          <pc:docMk/>
          <pc:sldMk cId="2843554188" sldId="376"/>
        </pc:sldMkLst>
      </pc:sldChg>
      <pc:sldChg chg="add modAnim">
        <pc:chgData name="Carl-Julian Pardall" userId="242418bbfe6e9ff5" providerId="LiveId" clId="{B8E0C9DF-0671-4F9D-A832-FE90ED77B96E}" dt="2022-11-16T08:55:47.521" v="2494"/>
        <pc:sldMkLst>
          <pc:docMk/>
          <pc:sldMk cId="1171247145" sldId="377"/>
        </pc:sldMkLst>
      </pc:sldChg>
      <pc:sldChg chg="delSp modSp add mod ord delAnim modAnim">
        <pc:chgData name="Carl-Julian Pardall" userId="242418bbfe6e9ff5" providerId="LiveId" clId="{B8E0C9DF-0671-4F9D-A832-FE90ED77B96E}" dt="2022-11-16T08:58:51.478" v="2531"/>
        <pc:sldMkLst>
          <pc:docMk/>
          <pc:sldMk cId="3220928293" sldId="378"/>
        </pc:sldMkLst>
        <pc:spChg chg="mod">
          <ac:chgData name="Carl-Julian Pardall" userId="242418bbfe6e9ff5" providerId="LiveId" clId="{B8E0C9DF-0671-4F9D-A832-FE90ED77B96E}" dt="2022-11-16T08:58:38.362" v="2528" actId="20577"/>
          <ac:spMkLst>
            <pc:docMk/>
            <pc:sldMk cId="3220928293" sldId="378"/>
            <ac:spMk id="3" creationId="{91EC60A0-6B53-4082-A9B2-A1DBD7C7F967}"/>
          </ac:spMkLst>
        </pc:spChg>
        <pc:grpChg chg="del">
          <ac:chgData name="Carl-Julian Pardall" userId="242418bbfe6e9ff5" providerId="LiveId" clId="{B8E0C9DF-0671-4F9D-A832-FE90ED77B96E}" dt="2022-11-16T08:58:31.674" v="2526" actId="478"/>
          <ac:grpSpMkLst>
            <pc:docMk/>
            <pc:sldMk cId="3220928293" sldId="378"/>
            <ac:grpSpMk id="38" creationId="{C3EB65FA-D685-5524-BE8A-232DDBD6E598}"/>
          </ac:grpSpMkLst>
        </pc:grpChg>
        <pc:grpChg chg="del">
          <ac:chgData name="Carl-Julian Pardall" userId="242418bbfe6e9ff5" providerId="LiveId" clId="{B8E0C9DF-0671-4F9D-A832-FE90ED77B96E}" dt="2022-11-16T08:58:34.047" v="2527" actId="478"/>
          <ac:grpSpMkLst>
            <pc:docMk/>
            <pc:sldMk cId="3220928293" sldId="378"/>
            <ac:grpSpMk id="61" creationId="{69F9253E-912A-445A-AFC2-DB40DBC22F7F}"/>
          </ac:grpSpMkLst>
        </pc:grpChg>
        <pc:cxnChg chg="mod">
          <ac:chgData name="Carl-Julian Pardall" userId="242418bbfe6e9ff5" providerId="LiveId" clId="{B8E0C9DF-0671-4F9D-A832-FE90ED77B96E}" dt="2022-11-16T08:58:31.674" v="2526" actId="478"/>
          <ac:cxnSpMkLst>
            <pc:docMk/>
            <pc:sldMk cId="3220928293" sldId="378"/>
            <ac:cxnSpMk id="27" creationId="{96212237-C2E4-D85D-9961-0D1FFA406332}"/>
          </ac:cxnSpMkLst>
        </pc:cxnChg>
        <pc:cxnChg chg="mod">
          <ac:chgData name="Carl-Julian Pardall" userId="242418bbfe6e9ff5" providerId="LiveId" clId="{B8E0C9DF-0671-4F9D-A832-FE90ED77B96E}" dt="2022-11-16T08:58:31.674" v="2526" actId="478"/>
          <ac:cxnSpMkLst>
            <pc:docMk/>
            <pc:sldMk cId="3220928293" sldId="378"/>
            <ac:cxnSpMk id="31" creationId="{9298BAFA-7ADA-2710-4DFE-5695FDC167C4}"/>
          </ac:cxnSpMkLst>
        </pc:cxnChg>
        <pc:cxnChg chg="mod">
          <ac:chgData name="Carl-Julian Pardall" userId="242418bbfe6e9ff5" providerId="LiveId" clId="{B8E0C9DF-0671-4F9D-A832-FE90ED77B96E}" dt="2022-11-16T08:58:34.047" v="2527" actId="478"/>
          <ac:cxnSpMkLst>
            <pc:docMk/>
            <pc:sldMk cId="3220928293" sldId="378"/>
            <ac:cxnSpMk id="57" creationId="{3FC56C0A-EB13-C5A7-93CC-05766C585CBC}"/>
          </ac:cxnSpMkLst>
        </pc:cxnChg>
      </pc:sldChg>
      <pc:sldChg chg="add">
        <pc:chgData name="Carl-Julian Pardall" userId="242418bbfe6e9ff5" providerId="LiveId" clId="{B8E0C9DF-0671-4F9D-A832-FE90ED77B96E}" dt="2022-11-16T08:58:26.284" v="2525" actId="2890"/>
        <pc:sldMkLst>
          <pc:docMk/>
          <pc:sldMk cId="3550934017" sldId="379"/>
        </pc:sldMkLst>
      </pc:sldChg>
      <pc:sldMasterChg chg="modSldLayout">
        <pc:chgData name="Carl-Julian Pardall" userId="242418bbfe6e9ff5" providerId="LiveId" clId="{B8E0C9DF-0671-4F9D-A832-FE90ED77B96E}" dt="2022-11-11T18:15:32.017" v="33" actId="478"/>
        <pc:sldMasterMkLst>
          <pc:docMk/>
          <pc:sldMasterMk cId="2817586179" sldId="2147483673"/>
        </pc:sldMasterMkLst>
        <pc:sldLayoutChg chg="delSp modSp mod">
          <pc:chgData name="Carl-Julian Pardall" userId="242418bbfe6e9ff5" providerId="LiveId" clId="{B8E0C9DF-0671-4F9D-A832-FE90ED77B96E}" dt="2022-11-11T18:15:32.017" v="33" actId="478"/>
          <pc:sldLayoutMkLst>
            <pc:docMk/>
            <pc:sldMasterMk cId="2817586179" sldId="2147483673"/>
            <pc:sldLayoutMk cId="1919251100" sldId="2147483676"/>
          </pc:sldLayoutMkLst>
          <pc:spChg chg="mod">
            <ac:chgData name="Carl-Julian Pardall" userId="242418bbfe6e9ff5" providerId="LiveId" clId="{B8E0C9DF-0671-4F9D-A832-FE90ED77B96E}" dt="2022-11-11T18:14:42.367" v="32" actId="6549"/>
            <ac:spMkLst>
              <pc:docMk/>
              <pc:sldMasterMk cId="2817586179" sldId="2147483673"/>
              <pc:sldLayoutMk cId="1919251100" sldId="2147483676"/>
              <ac:spMk id="5" creationId="{00000000-0000-0000-0000-000000000000}"/>
            </ac:spMkLst>
          </pc:spChg>
          <pc:spChg chg="del mod">
            <ac:chgData name="Carl-Julian Pardall" userId="242418bbfe6e9ff5" providerId="LiveId" clId="{B8E0C9DF-0671-4F9D-A832-FE90ED77B96E}" dt="2022-11-11T18:15:32.017" v="33" actId="478"/>
            <ac:spMkLst>
              <pc:docMk/>
              <pc:sldMasterMk cId="2817586179" sldId="2147483673"/>
              <pc:sldLayoutMk cId="1919251100" sldId="2147483676"/>
              <ac:spMk id="6" creationId="{F8BD30CA-AAC5-4625-BDBE-C53134507429}"/>
            </ac:spMkLst>
          </pc:spChg>
          <pc:cxnChg chg="mod">
            <ac:chgData name="Carl-Julian Pardall" userId="242418bbfe6e9ff5" providerId="LiveId" clId="{B8E0C9DF-0671-4F9D-A832-FE90ED77B96E}" dt="2022-11-11T18:14:37.168" v="31" actId="1076"/>
            <ac:cxnSpMkLst>
              <pc:docMk/>
              <pc:sldMasterMk cId="2817586179" sldId="2147483673"/>
              <pc:sldLayoutMk cId="1919251100" sldId="2147483676"/>
              <ac:cxnSpMk id="9" creationId="{00000000-0000-0000-0000-000000000000}"/>
            </ac:cxnSpMkLst>
          </pc:cxnChg>
        </pc:sldLayoutChg>
      </pc:sldMasterChg>
    </pc:docChg>
  </pc:docChgLst>
  <pc:docChgLst>
    <pc:chgData name="Carl-Julian Pardall" userId="242418bbfe6e9ff5" providerId="LiveId" clId="{53BB32D9-A721-4965-831D-002A5C138942}"/>
    <pc:docChg chg="undo custSel addSld delSld modSld">
      <pc:chgData name="Carl-Julian Pardall" userId="242418bbfe6e9ff5" providerId="LiveId" clId="{53BB32D9-A721-4965-831D-002A5C138942}" dt="2021-09-23T19:53:14.698" v="221" actId="732"/>
      <pc:docMkLst>
        <pc:docMk/>
      </pc:docMkLst>
      <pc:sldChg chg="del">
        <pc:chgData name="Carl-Julian Pardall" userId="242418bbfe6e9ff5" providerId="LiveId" clId="{53BB32D9-A721-4965-831D-002A5C138942}" dt="2021-09-23T19:04:26.652" v="0" actId="47"/>
        <pc:sldMkLst>
          <pc:docMk/>
          <pc:sldMk cId="1639697212" sldId="351"/>
        </pc:sldMkLst>
      </pc:sldChg>
      <pc:sldChg chg="delSp mod delAnim">
        <pc:chgData name="Carl-Julian Pardall" userId="242418bbfe6e9ff5" providerId="LiveId" clId="{53BB32D9-A721-4965-831D-002A5C138942}" dt="2021-09-23T19:04:38.327" v="3" actId="478"/>
        <pc:sldMkLst>
          <pc:docMk/>
          <pc:sldMk cId="1691129499" sldId="352"/>
        </pc:sldMkLst>
        <pc:grpChg chg="del">
          <ac:chgData name="Carl-Julian Pardall" userId="242418bbfe6e9ff5" providerId="LiveId" clId="{53BB32D9-A721-4965-831D-002A5C138942}" dt="2021-09-23T19:04:35.758" v="2" actId="478"/>
          <ac:grpSpMkLst>
            <pc:docMk/>
            <pc:sldMk cId="1691129499" sldId="352"/>
            <ac:grpSpMk id="17" creationId="{6108AB5C-C440-4C4A-B16D-BBB15D405B90}"/>
          </ac:grpSpMkLst>
        </pc:grpChg>
        <pc:picChg chg="del">
          <ac:chgData name="Carl-Julian Pardall" userId="242418bbfe6e9ff5" providerId="LiveId" clId="{53BB32D9-A721-4965-831D-002A5C138942}" dt="2021-09-23T19:04:38.327" v="3" actId="478"/>
          <ac:picMkLst>
            <pc:docMk/>
            <pc:sldMk cId="1691129499" sldId="352"/>
            <ac:picMk id="7" creationId="{B2117181-20B3-4834-8BD6-3D76BB281731}"/>
          </ac:picMkLst>
        </pc:picChg>
        <pc:picChg chg="del">
          <ac:chgData name="Carl-Julian Pardall" userId="242418bbfe6e9ff5" providerId="LiveId" clId="{53BB32D9-A721-4965-831D-002A5C138942}" dt="2021-09-23T19:04:32.403" v="1" actId="478"/>
          <ac:picMkLst>
            <pc:docMk/>
            <pc:sldMk cId="1691129499" sldId="352"/>
            <ac:picMk id="11" creationId="{FB95A947-A0CC-465B-ABEF-ADE902F85880}"/>
          </ac:picMkLst>
        </pc:picChg>
      </pc:sldChg>
      <pc:sldChg chg="addSp delSp modSp new mod modAnim">
        <pc:chgData name="Carl-Julian Pardall" userId="242418bbfe6e9ff5" providerId="LiveId" clId="{53BB32D9-A721-4965-831D-002A5C138942}" dt="2021-09-23T19:53:14.698" v="221" actId="732"/>
        <pc:sldMkLst>
          <pc:docMk/>
          <pc:sldMk cId="2511260386" sldId="353"/>
        </pc:sldMkLst>
        <pc:spChg chg="mod">
          <ac:chgData name="Carl-Julian Pardall" userId="242418bbfe6e9ff5" providerId="LiveId" clId="{53BB32D9-A721-4965-831D-002A5C138942}" dt="2021-09-23T19:05:08.451" v="58" actId="20577"/>
          <ac:spMkLst>
            <pc:docMk/>
            <pc:sldMk cId="2511260386" sldId="353"/>
            <ac:spMk id="2" creationId="{67331A98-2127-4672-9036-D3B2CA485C65}"/>
          </ac:spMkLst>
        </pc:spChg>
        <pc:spChg chg="mod">
          <ac:chgData name="Carl-Julian Pardall" userId="242418bbfe6e9ff5" providerId="LiveId" clId="{53BB32D9-A721-4965-831D-002A5C138942}" dt="2021-09-23T19:08:03.318" v="177" actId="20577"/>
          <ac:spMkLst>
            <pc:docMk/>
            <pc:sldMk cId="2511260386" sldId="353"/>
            <ac:spMk id="3" creationId="{CCC9749D-D92A-4912-AECB-62B956355407}"/>
          </ac:spMkLst>
        </pc:spChg>
        <pc:grpChg chg="add mod">
          <ac:chgData name="Carl-Julian Pardall" userId="242418bbfe6e9ff5" providerId="LiveId" clId="{53BB32D9-A721-4965-831D-002A5C138942}" dt="2021-09-23T19:52:23.172" v="216" actId="1076"/>
          <ac:grpSpMkLst>
            <pc:docMk/>
            <pc:sldMk cId="2511260386" sldId="353"/>
            <ac:grpSpMk id="10" creationId="{F4A420DD-7BFC-4102-B115-E739429C5B04}"/>
          </ac:grpSpMkLst>
        </pc:grpChg>
        <pc:grpChg chg="add mod">
          <ac:chgData name="Carl-Julian Pardall" userId="242418bbfe6e9ff5" providerId="LiveId" clId="{53BB32D9-A721-4965-831D-002A5C138942}" dt="2021-09-23T19:52:49.919" v="219" actId="1076"/>
          <ac:grpSpMkLst>
            <pc:docMk/>
            <pc:sldMk cId="2511260386" sldId="353"/>
            <ac:grpSpMk id="11" creationId="{CA31F45C-1BC8-4B0A-A2F3-876407226F3B}"/>
          </ac:grpSpMkLst>
        </pc:grpChg>
        <pc:picChg chg="add mod modCrop">
          <ac:chgData name="Carl-Julian Pardall" userId="242418bbfe6e9ff5" providerId="LiveId" clId="{53BB32D9-A721-4965-831D-002A5C138942}" dt="2021-09-23T19:50:48.809" v="206" actId="164"/>
          <ac:picMkLst>
            <pc:docMk/>
            <pc:sldMk cId="2511260386" sldId="353"/>
            <ac:picMk id="6" creationId="{9F7EE1A7-2ECA-42B6-B9AD-67EBE2B89839}"/>
          </ac:picMkLst>
        </pc:picChg>
        <pc:picChg chg="add mod">
          <ac:chgData name="Carl-Julian Pardall" userId="242418bbfe6e9ff5" providerId="LiveId" clId="{53BB32D9-A721-4965-831D-002A5C138942}" dt="2021-09-23T19:50:48.809" v="206" actId="164"/>
          <ac:picMkLst>
            <pc:docMk/>
            <pc:sldMk cId="2511260386" sldId="353"/>
            <ac:picMk id="7" creationId="{A049D131-53A7-43DC-9F03-CAC356140095}"/>
          </ac:picMkLst>
        </pc:picChg>
        <pc:picChg chg="add mod">
          <ac:chgData name="Carl-Julian Pardall" userId="242418bbfe6e9ff5" providerId="LiveId" clId="{53BB32D9-A721-4965-831D-002A5C138942}" dt="2021-09-23T19:50:48.809" v="206" actId="164"/>
          <ac:picMkLst>
            <pc:docMk/>
            <pc:sldMk cId="2511260386" sldId="353"/>
            <ac:picMk id="8" creationId="{CDA59A10-9B22-40B5-A3D8-2C92B06277EB}"/>
          </ac:picMkLst>
        </pc:picChg>
        <pc:picChg chg="add mod">
          <ac:chgData name="Carl-Julian Pardall" userId="242418bbfe6e9ff5" providerId="LiveId" clId="{53BB32D9-A721-4965-831D-002A5C138942}" dt="2021-09-23T19:50:48.809" v="206" actId="164"/>
          <ac:picMkLst>
            <pc:docMk/>
            <pc:sldMk cId="2511260386" sldId="353"/>
            <ac:picMk id="9" creationId="{044EEF7A-9CB2-4DAE-A278-1B9C2D53BA34}"/>
          </ac:picMkLst>
        </pc:picChg>
        <pc:picChg chg="mod">
          <ac:chgData name="Carl-Julian Pardall" userId="242418bbfe6e9ff5" providerId="LiveId" clId="{53BB32D9-A721-4965-831D-002A5C138942}" dt="2021-09-23T19:52:27.067" v="217"/>
          <ac:picMkLst>
            <pc:docMk/>
            <pc:sldMk cId="2511260386" sldId="353"/>
            <ac:picMk id="12" creationId="{0DB01045-2765-42DA-90F7-7163B7D481EF}"/>
          </ac:picMkLst>
        </pc:picChg>
        <pc:picChg chg="mod">
          <ac:chgData name="Carl-Julian Pardall" userId="242418bbfe6e9ff5" providerId="LiveId" clId="{53BB32D9-A721-4965-831D-002A5C138942}" dt="2021-09-23T19:52:27.067" v="217"/>
          <ac:picMkLst>
            <pc:docMk/>
            <pc:sldMk cId="2511260386" sldId="353"/>
            <ac:picMk id="13" creationId="{8544C43E-30EC-4C3E-A6C3-379A808ECC68}"/>
          </ac:picMkLst>
        </pc:picChg>
        <pc:picChg chg="mod modCrop">
          <ac:chgData name="Carl-Julian Pardall" userId="242418bbfe6e9ff5" providerId="LiveId" clId="{53BB32D9-A721-4965-831D-002A5C138942}" dt="2021-09-23T19:53:14.698" v="221" actId="732"/>
          <ac:picMkLst>
            <pc:docMk/>
            <pc:sldMk cId="2511260386" sldId="353"/>
            <ac:picMk id="14" creationId="{BF74676F-AADB-4601-88E2-1B264B1C1D42}"/>
          </ac:picMkLst>
        </pc:picChg>
        <pc:picChg chg="del mod">
          <ac:chgData name="Carl-Julian Pardall" userId="242418bbfe6e9ff5" providerId="LiveId" clId="{53BB32D9-A721-4965-831D-002A5C138942}" dt="2021-09-23T19:52:53.255" v="220" actId="478"/>
          <ac:picMkLst>
            <pc:docMk/>
            <pc:sldMk cId="2511260386" sldId="353"/>
            <ac:picMk id="15" creationId="{FED37EBA-142E-4797-81A6-CC2B3CDF9DE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/>
              <a:t>Praktikum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/>
              <a:t>02.02.2016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/>
              <a:t>C.-J. Pardall / C.J. Popp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/>
              <a:t>Praktikum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/>
              <a:t>02.02.2016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/>
              <a:t>C.-J. Pardall / C.J. Popp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deed.de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89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15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254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03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6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" y="-1"/>
            <a:ext cx="9144000" cy="748800"/>
          </a:xfr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756000"/>
            <a:ext cx="9144000" cy="5904661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133600" cy="18864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C.-J. Pardall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4112_up_joensson-experiment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Gerade Verbindung 7"/>
          <p:cNvCxnSpPr>
            <a:cxnSpLocks/>
          </p:cNvCxnSpPr>
          <p:nvPr/>
        </p:nvCxnSpPr>
        <p:spPr>
          <a:xfrm>
            <a:off x="0" y="748806"/>
            <a:ext cx="9144000" cy="7194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6D827540-4FE9-4814-89D2-1E4CB4138745}"/>
              </a:ext>
            </a:extLst>
          </p:cNvPr>
          <p:cNvSpPr txBox="1">
            <a:spLocks/>
          </p:cNvSpPr>
          <p:nvPr/>
        </p:nvSpPr>
        <p:spPr>
          <a:xfrm>
            <a:off x="6248400" y="6669360"/>
            <a:ext cx="2895600" cy="18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320916-3D1D-4C11-8229-BB2D5F9B632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6E95876-4CD3-4DE4-6263-5C74D21381BE}"/>
              </a:ext>
            </a:extLst>
          </p:cNvPr>
          <p:cNvSpPr txBox="1"/>
          <p:nvPr userDrawn="1"/>
        </p:nvSpPr>
        <p:spPr>
          <a:xfrm>
            <a:off x="899592" y="6678060"/>
            <a:ext cx="100811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925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44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65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01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4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54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87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C.-J. Pardall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4112_up_joensson-experiment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58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533710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533710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commons.wikimedia.org/wiki/Template:PD-ol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ommons.wikimedia.org/w/index.php?curid=622169" TargetMode="External"/><Relationship Id="rId5" Type="http://schemas.openxmlformats.org/officeDocument/2006/relationships/hyperlink" Target="https://commons.wikimedia.org/w/index.php?curid=5337106" TargetMode="Externa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5337106" TargetMode="External"/><Relationship Id="rId7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g"/><Relationship Id="rId5" Type="http://schemas.openxmlformats.org/officeDocument/2006/relationships/hyperlink" Target="https://commons.wikimedia.org/wiki/Template:PD-old" TargetMode="External"/><Relationship Id="rId4" Type="http://schemas.openxmlformats.org/officeDocument/2006/relationships/hyperlink" Target="https://commons.wikimedia.org/w/index.php?curid=6221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90784-B9D8-4EC3-8889-47098FFE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Elektronen am Doppelspalt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EC60A0-6B53-4082-A9B2-A1DBD7C7F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8799"/>
            <a:ext cx="9144000" cy="5911863"/>
          </a:xfrm>
        </p:spPr>
        <p:txBody>
          <a:bodyPr>
            <a:normAutofit/>
          </a:bodyPr>
          <a:lstStyle/>
          <a:p>
            <a:r>
              <a:rPr lang="de-DE" sz="2000" dirty="0"/>
              <a:t>erste Durchführung: Claus Jönsson, Tübingen 1961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53038-6F48-4076-82F5-2830CDE3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3A3374-C32B-D4B5-556B-0DBE9328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092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90784-B9D8-4EC3-8889-47098FFE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Elektronen am Doppelspalt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EC60A0-6B53-4082-A9B2-A1DBD7C7F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8799"/>
            <a:ext cx="9144000" cy="5911863"/>
          </a:xfrm>
        </p:spPr>
        <p:txBody>
          <a:bodyPr>
            <a:normAutofit/>
          </a:bodyPr>
          <a:lstStyle/>
          <a:p>
            <a:r>
              <a:rPr lang="de-DE" sz="2000" dirty="0"/>
              <a:t>erste Durchführung: Claus Jönsson, Tübingen 1961</a:t>
            </a:r>
          </a:p>
          <a:p>
            <a:r>
              <a:rPr lang="de-DE" sz="2000" dirty="0"/>
              <a:t>vereinfachter Aufbau: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53038-6F48-4076-82F5-2830CDE3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  <a:endParaRPr lang="de-DE" dirty="0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C3EB65FA-D685-5524-BE8A-232DDBD6E598}"/>
              </a:ext>
            </a:extLst>
          </p:cNvPr>
          <p:cNvGrpSpPr/>
          <p:nvPr/>
        </p:nvGrpSpPr>
        <p:grpSpPr>
          <a:xfrm>
            <a:off x="1511026" y="1451210"/>
            <a:ext cx="3937197" cy="1924115"/>
            <a:chOff x="317029" y="1492595"/>
            <a:chExt cx="3937197" cy="1924115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28CBDA6E-0D92-F898-4636-ACA90A7C4F28}"/>
                </a:ext>
              </a:extLst>
            </p:cNvPr>
            <p:cNvGrpSpPr/>
            <p:nvPr/>
          </p:nvGrpSpPr>
          <p:grpSpPr>
            <a:xfrm>
              <a:off x="317029" y="1492595"/>
              <a:ext cx="3937197" cy="1924115"/>
              <a:chOff x="371035" y="1000701"/>
              <a:chExt cx="3937197" cy="1924115"/>
            </a:xfrm>
          </p:grpSpPr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C5286FEA-2708-50B3-DEB5-A4C35761D1C3}"/>
                  </a:ext>
                </a:extLst>
              </p:cNvPr>
              <p:cNvGrpSpPr/>
              <p:nvPr/>
            </p:nvGrpSpPr>
            <p:grpSpPr>
              <a:xfrm>
                <a:off x="539552" y="1772816"/>
                <a:ext cx="3528456" cy="1152000"/>
                <a:chOff x="323528" y="1772816"/>
                <a:chExt cx="3528456" cy="1152000"/>
              </a:xfrm>
            </p:grpSpPr>
            <p:grpSp>
              <p:nvGrpSpPr>
                <p:cNvPr id="15" name="Gruppieren 14">
                  <a:extLst>
                    <a:ext uri="{FF2B5EF4-FFF2-40B4-BE49-F238E27FC236}">
                      <a16:creationId xmlns:a16="http://schemas.microsoft.com/office/drawing/2014/main" id="{90FBD29E-C815-8DA6-8476-1F872B8AB1C5}"/>
                    </a:ext>
                  </a:extLst>
                </p:cNvPr>
                <p:cNvGrpSpPr/>
                <p:nvPr/>
              </p:nvGrpSpPr>
              <p:grpSpPr>
                <a:xfrm>
                  <a:off x="2482018" y="1772816"/>
                  <a:ext cx="1750" cy="1144501"/>
                  <a:chOff x="2121978" y="1772796"/>
                  <a:chExt cx="1750" cy="1144501"/>
                </a:xfrm>
              </p:grpSpPr>
              <p:cxnSp>
                <p:nvCxnSpPr>
                  <p:cNvPr id="8" name="Gerader Verbinder 7">
                    <a:extLst>
                      <a:ext uri="{FF2B5EF4-FFF2-40B4-BE49-F238E27FC236}">
                        <a16:creationId xmlns:a16="http://schemas.microsoft.com/office/drawing/2014/main" id="{6D0B243C-60D0-305D-F3B9-D91836A27287}"/>
                      </a:ext>
                    </a:extLst>
                  </p:cNvPr>
                  <p:cNvCxnSpPr/>
                  <p:nvPr/>
                </p:nvCxnSpPr>
                <p:spPr>
                  <a:xfrm>
                    <a:off x="2123728" y="1772796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Gerader Verbinder 11">
                    <a:extLst>
                      <a:ext uri="{FF2B5EF4-FFF2-40B4-BE49-F238E27FC236}">
                        <a16:creationId xmlns:a16="http://schemas.microsoft.com/office/drawing/2014/main" id="{9D3F2506-2B24-462A-0F7B-558741E0F4D5}"/>
                      </a:ext>
                    </a:extLst>
                  </p:cNvPr>
                  <p:cNvCxnSpPr/>
                  <p:nvPr/>
                </p:nvCxnSpPr>
                <p:spPr>
                  <a:xfrm>
                    <a:off x="2121978" y="2557297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Gerader Verbinder 12">
                    <a:extLst>
                      <a:ext uri="{FF2B5EF4-FFF2-40B4-BE49-F238E27FC236}">
                        <a16:creationId xmlns:a16="http://schemas.microsoft.com/office/drawing/2014/main" id="{E567A9BE-8070-B3CC-4C08-E48ACAD301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21978" y="2168776"/>
                    <a:ext cx="0" cy="36004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AA570303-5C2F-0223-8EF1-034B2E2C92F9}"/>
                    </a:ext>
                  </a:extLst>
                </p:cNvPr>
                <p:cNvSpPr/>
                <p:nvPr/>
              </p:nvSpPr>
              <p:spPr>
                <a:xfrm>
                  <a:off x="331630" y="2180717"/>
                  <a:ext cx="576064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" name="Rechteck 10">
                  <a:extLst>
                    <a:ext uri="{FF2B5EF4-FFF2-40B4-BE49-F238E27FC236}">
                      <a16:creationId xmlns:a16="http://schemas.microsoft.com/office/drawing/2014/main" id="{2BBE3078-30B9-EB19-56B3-4FDC11BA704F}"/>
                    </a:ext>
                  </a:extLst>
                </p:cNvPr>
                <p:cNvSpPr/>
                <p:nvPr/>
              </p:nvSpPr>
              <p:spPr>
                <a:xfrm>
                  <a:off x="323528" y="1772816"/>
                  <a:ext cx="3528456" cy="1152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94E04600-AF1E-FCF7-A5D3-E95AF4A82ECB}"/>
                  </a:ext>
                </a:extLst>
              </p:cNvPr>
              <p:cNvSpPr txBox="1"/>
              <p:nvPr/>
            </p:nvSpPr>
            <p:spPr>
              <a:xfrm>
                <a:off x="371035" y="1143775"/>
                <a:ext cx="12241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Elektronen-quelle</a:t>
                </a:r>
              </a:p>
            </p:txBody>
          </p: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3817D59D-7897-CED0-D0C5-8A62A9680A34}"/>
                  </a:ext>
                </a:extLst>
              </p:cNvPr>
              <p:cNvSpPr txBox="1"/>
              <p:nvPr/>
            </p:nvSpPr>
            <p:spPr>
              <a:xfrm>
                <a:off x="1804148" y="1000701"/>
                <a:ext cx="936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Doppel-spalt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2A1B2987-65E8-2078-B3C9-E73E3DE8E33C}"/>
                  </a:ext>
                </a:extLst>
              </p:cNvPr>
              <p:cNvSpPr txBox="1"/>
              <p:nvPr/>
            </p:nvSpPr>
            <p:spPr>
              <a:xfrm>
                <a:off x="2757827" y="1089995"/>
                <a:ext cx="15504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Beobachtungs-ebene</a:t>
                </a:r>
              </a:p>
            </p:txBody>
          </p:sp>
        </p:grp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96212237-C2E4-D85D-9961-0D1FFA406332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>
              <a:off x="672688" y="2150440"/>
              <a:ext cx="108992" cy="5221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298BAFA-7ADA-2710-4DFE-5695FDC167C4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>
              <a:off x="2218192" y="2077370"/>
              <a:ext cx="425844" cy="6237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F1157623-5417-5F68-EAC8-A77D78E6C442}"/>
                </a:ext>
              </a:extLst>
            </p:cNvPr>
            <p:cNvCxnSpPr>
              <a:cxnSpLocks/>
            </p:cNvCxnSpPr>
            <p:nvPr/>
          </p:nvCxnSpPr>
          <p:spPr>
            <a:xfrm>
              <a:off x="3896898" y="2092730"/>
              <a:ext cx="107792" cy="7738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69F9253E-912A-445A-AFC2-DB40DBC22F7F}"/>
              </a:ext>
            </a:extLst>
          </p:cNvPr>
          <p:cNvGrpSpPr/>
          <p:nvPr/>
        </p:nvGrpSpPr>
        <p:grpSpPr>
          <a:xfrm>
            <a:off x="2263709" y="2518599"/>
            <a:ext cx="2944290" cy="895760"/>
            <a:chOff x="1061610" y="2697335"/>
            <a:chExt cx="2944290" cy="895760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C18AD7B3-22DC-DA33-F38E-436933440AE5}"/>
                </a:ext>
              </a:extLst>
            </p:cNvPr>
            <p:cNvGrpSpPr/>
            <p:nvPr/>
          </p:nvGrpSpPr>
          <p:grpSpPr>
            <a:xfrm>
              <a:off x="2652013" y="2786690"/>
              <a:ext cx="1353887" cy="806405"/>
              <a:chOff x="2652013" y="2786690"/>
              <a:chExt cx="1353887" cy="806405"/>
            </a:xfrm>
          </p:grpSpPr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637B1BC4-3CEB-E6D4-88A1-96F90BA06A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9792" y="2786690"/>
                <a:ext cx="0" cy="39604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A1570CF0-1A22-F74A-C9DB-7BCE416D245B}"/>
                  </a:ext>
                </a:extLst>
              </p:cNvPr>
              <p:cNvSpPr txBox="1"/>
              <p:nvPr/>
            </p:nvSpPr>
            <p:spPr>
              <a:xfrm>
                <a:off x="2660115" y="2822346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2,0 µm</a:t>
                </a:r>
              </a:p>
            </p:txBody>
          </p:sp>
          <p:cxnSp>
            <p:nvCxnSpPr>
              <p:cNvPr id="44" name="Gerade Verbindung mit Pfeil 43">
                <a:extLst>
                  <a:ext uri="{FF2B5EF4-FFF2-40B4-BE49-F238E27FC236}">
                    <a16:creationId xmlns:a16="http://schemas.microsoft.com/office/drawing/2014/main" id="{33EA8CBF-3801-479C-C1C5-E5F2674EC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52013" y="3291508"/>
                <a:ext cx="135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35203520-02E7-3673-229E-C651F1F7FE13}"/>
                  </a:ext>
                </a:extLst>
              </p:cNvPr>
              <p:cNvSpPr txBox="1"/>
              <p:nvPr/>
            </p:nvSpPr>
            <p:spPr>
              <a:xfrm>
                <a:off x="2962169" y="3254541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35 cm</a:t>
                </a:r>
              </a:p>
            </p:txBody>
          </p:sp>
        </p:grpSp>
        <p:cxnSp>
          <p:nvCxnSpPr>
            <p:cNvPr id="57" name="Gerade Verbindung mit Pfeil 56">
              <a:extLst>
                <a:ext uri="{FF2B5EF4-FFF2-40B4-BE49-F238E27FC236}">
                  <a16:creationId xmlns:a16="http://schemas.microsoft.com/office/drawing/2014/main" id="{3FC56C0A-EB13-C5A7-93CC-05766C585CBC}"/>
                </a:ext>
              </a:extLst>
            </p:cNvPr>
            <p:cNvCxnSpPr>
              <a:cxnSpLocks/>
              <a:stCxn id="6" idx="3"/>
              <a:endCxn id="43" idx="1"/>
            </p:cNvCxnSpPr>
            <p:nvPr/>
          </p:nvCxnSpPr>
          <p:spPr>
            <a:xfrm>
              <a:off x="1061610" y="2989982"/>
              <a:ext cx="1598505" cy="16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A8880B6A-7708-1894-0E15-5FD35E8FE026}"/>
                </a:ext>
              </a:extLst>
            </p:cNvPr>
            <p:cNvSpPr txBox="1"/>
            <p:nvPr/>
          </p:nvSpPr>
          <p:spPr>
            <a:xfrm>
              <a:off x="1547156" y="2697335"/>
              <a:ext cx="831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77 cm</a:t>
              </a:r>
            </a:p>
          </p:txBody>
        </p:sp>
      </p:grpSp>
      <p:sp>
        <p:nvSpPr>
          <p:cNvPr id="79" name="Textfeld 78">
            <a:extLst>
              <a:ext uri="{FF2B5EF4-FFF2-40B4-BE49-F238E27FC236}">
                <a16:creationId xmlns:a16="http://schemas.microsoft.com/office/drawing/2014/main" id="{D027D39F-B965-9B1C-662E-2374ACDB110B}"/>
              </a:ext>
            </a:extLst>
          </p:cNvPr>
          <p:cNvSpPr txBox="1"/>
          <p:nvPr/>
        </p:nvSpPr>
        <p:spPr>
          <a:xfrm>
            <a:off x="-40945" y="609387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Bildquellen: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vereinfachter Aufbau: C.-J. Pardall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3593D4-2204-D2E0-B0EB-737DB290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93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90784-B9D8-4EC3-8889-47098FFE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Elektronen am Doppelspalt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EC60A0-6B53-4082-A9B2-A1DBD7C7F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8799"/>
            <a:ext cx="9144000" cy="5911863"/>
          </a:xfrm>
        </p:spPr>
        <p:txBody>
          <a:bodyPr>
            <a:normAutofit/>
          </a:bodyPr>
          <a:lstStyle/>
          <a:p>
            <a:r>
              <a:rPr lang="de-DE" sz="2000" dirty="0"/>
              <a:t>erste Durchführung: Claus Jönsson, Tübingen 1961</a:t>
            </a:r>
          </a:p>
          <a:p>
            <a:r>
              <a:rPr lang="de-DE" sz="2000" dirty="0"/>
              <a:t>vereinfachter Aufbau: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endParaRPr lang="de-DE" sz="2000" dirty="0"/>
          </a:p>
          <a:p>
            <a:r>
              <a:rPr lang="de-DE" sz="2000" dirty="0">
                <a:solidFill>
                  <a:srgbClr val="C00000"/>
                </a:solidFill>
              </a:rPr>
              <a:t>Erklären Sie, warum die Durchführung des Doppelspalt-Versuch mit Elektronen technisch wesentlich schwieriger ist als bei Licht.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53038-6F48-4076-82F5-2830CDE3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  <a:endParaRPr lang="de-DE" dirty="0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C3EB65FA-D685-5524-BE8A-232DDBD6E598}"/>
              </a:ext>
            </a:extLst>
          </p:cNvPr>
          <p:cNvGrpSpPr/>
          <p:nvPr/>
        </p:nvGrpSpPr>
        <p:grpSpPr>
          <a:xfrm>
            <a:off x="1511026" y="1451210"/>
            <a:ext cx="3937197" cy="1924115"/>
            <a:chOff x="317029" y="1492595"/>
            <a:chExt cx="3937197" cy="1924115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28CBDA6E-0D92-F898-4636-ACA90A7C4F28}"/>
                </a:ext>
              </a:extLst>
            </p:cNvPr>
            <p:cNvGrpSpPr/>
            <p:nvPr/>
          </p:nvGrpSpPr>
          <p:grpSpPr>
            <a:xfrm>
              <a:off x="317029" y="1492595"/>
              <a:ext cx="3937197" cy="1924115"/>
              <a:chOff x="371035" y="1000701"/>
              <a:chExt cx="3937197" cy="1924115"/>
            </a:xfrm>
          </p:grpSpPr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C5286FEA-2708-50B3-DEB5-A4C35761D1C3}"/>
                  </a:ext>
                </a:extLst>
              </p:cNvPr>
              <p:cNvGrpSpPr/>
              <p:nvPr/>
            </p:nvGrpSpPr>
            <p:grpSpPr>
              <a:xfrm>
                <a:off x="539552" y="1772816"/>
                <a:ext cx="3528456" cy="1152000"/>
                <a:chOff x="323528" y="1772816"/>
                <a:chExt cx="3528456" cy="1152000"/>
              </a:xfrm>
            </p:grpSpPr>
            <p:grpSp>
              <p:nvGrpSpPr>
                <p:cNvPr id="15" name="Gruppieren 14">
                  <a:extLst>
                    <a:ext uri="{FF2B5EF4-FFF2-40B4-BE49-F238E27FC236}">
                      <a16:creationId xmlns:a16="http://schemas.microsoft.com/office/drawing/2014/main" id="{90FBD29E-C815-8DA6-8476-1F872B8AB1C5}"/>
                    </a:ext>
                  </a:extLst>
                </p:cNvPr>
                <p:cNvGrpSpPr/>
                <p:nvPr/>
              </p:nvGrpSpPr>
              <p:grpSpPr>
                <a:xfrm>
                  <a:off x="2482018" y="1772816"/>
                  <a:ext cx="1750" cy="1144501"/>
                  <a:chOff x="2121978" y="1772796"/>
                  <a:chExt cx="1750" cy="1144501"/>
                </a:xfrm>
              </p:grpSpPr>
              <p:cxnSp>
                <p:nvCxnSpPr>
                  <p:cNvPr id="8" name="Gerader Verbinder 7">
                    <a:extLst>
                      <a:ext uri="{FF2B5EF4-FFF2-40B4-BE49-F238E27FC236}">
                        <a16:creationId xmlns:a16="http://schemas.microsoft.com/office/drawing/2014/main" id="{6D0B243C-60D0-305D-F3B9-D91836A27287}"/>
                      </a:ext>
                    </a:extLst>
                  </p:cNvPr>
                  <p:cNvCxnSpPr/>
                  <p:nvPr/>
                </p:nvCxnSpPr>
                <p:spPr>
                  <a:xfrm>
                    <a:off x="2123728" y="1772796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Gerader Verbinder 11">
                    <a:extLst>
                      <a:ext uri="{FF2B5EF4-FFF2-40B4-BE49-F238E27FC236}">
                        <a16:creationId xmlns:a16="http://schemas.microsoft.com/office/drawing/2014/main" id="{9D3F2506-2B24-462A-0F7B-558741E0F4D5}"/>
                      </a:ext>
                    </a:extLst>
                  </p:cNvPr>
                  <p:cNvCxnSpPr/>
                  <p:nvPr/>
                </p:nvCxnSpPr>
                <p:spPr>
                  <a:xfrm>
                    <a:off x="2121978" y="2557297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Gerader Verbinder 12">
                    <a:extLst>
                      <a:ext uri="{FF2B5EF4-FFF2-40B4-BE49-F238E27FC236}">
                        <a16:creationId xmlns:a16="http://schemas.microsoft.com/office/drawing/2014/main" id="{E567A9BE-8070-B3CC-4C08-E48ACAD301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21978" y="2168776"/>
                    <a:ext cx="0" cy="36004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AA570303-5C2F-0223-8EF1-034B2E2C92F9}"/>
                    </a:ext>
                  </a:extLst>
                </p:cNvPr>
                <p:cNvSpPr/>
                <p:nvPr/>
              </p:nvSpPr>
              <p:spPr>
                <a:xfrm>
                  <a:off x="331630" y="2180717"/>
                  <a:ext cx="576064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" name="Rechteck 10">
                  <a:extLst>
                    <a:ext uri="{FF2B5EF4-FFF2-40B4-BE49-F238E27FC236}">
                      <a16:creationId xmlns:a16="http://schemas.microsoft.com/office/drawing/2014/main" id="{2BBE3078-30B9-EB19-56B3-4FDC11BA704F}"/>
                    </a:ext>
                  </a:extLst>
                </p:cNvPr>
                <p:cNvSpPr/>
                <p:nvPr/>
              </p:nvSpPr>
              <p:spPr>
                <a:xfrm>
                  <a:off x="323528" y="1772816"/>
                  <a:ext cx="3528456" cy="1152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94E04600-AF1E-FCF7-A5D3-E95AF4A82ECB}"/>
                  </a:ext>
                </a:extLst>
              </p:cNvPr>
              <p:cNvSpPr txBox="1"/>
              <p:nvPr/>
            </p:nvSpPr>
            <p:spPr>
              <a:xfrm>
                <a:off x="371035" y="1143775"/>
                <a:ext cx="12241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Elektronen-quelle</a:t>
                </a:r>
              </a:p>
            </p:txBody>
          </p: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3817D59D-7897-CED0-D0C5-8A62A9680A34}"/>
                  </a:ext>
                </a:extLst>
              </p:cNvPr>
              <p:cNvSpPr txBox="1"/>
              <p:nvPr/>
            </p:nvSpPr>
            <p:spPr>
              <a:xfrm>
                <a:off x="1804148" y="1000701"/>
                <a:ext cx="936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Doppel-spalt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2A1B2987-65E8-2078-B3C9-E73E3DE8E33C}"/>
                  </a:ext>
                </a:extLst>
              </p:cNvPr>
              <p:cNvSpPr txBox="1"/>
              <p:nvPr/>
            </p:nvSpPr>
            <p:spPr>
              <a:xfrm>
                <a:off x="2757827" y="1089995"/>
                <a:ext cx="15504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Beobachtungs-ebene</a:t>
                </a:r>
              </a:p>
            </p:txBody>
          </p:sp>
        </p:grp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96212237-C2E4-D85D-9961-0D1FFA406332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>
              <a:off x="672688" y="2150440"/>
              <a:ext cx="108992" cy="5221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298BAFA-7ADA-2710-4DFE-5695FDC167C4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>
              <a:off x="2218192" y="2077370"/>
              <a:ext cx="425844" cy="6237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F1157623-5417-5F68-EAC8-A77D78E6C442}"/>
                </a:ext>
              </a:extLst>
            </p:cNvPr>
            <p:cNvCxnSpPr>
              <a:cxnSpLocks/>
            </p:cNvCxnSpPr>
            <p:nvPr/>
          </p:nvCxnSpPr>
          <p:spPr>
            <a:xfrm>
              <a:off x="3896898" y="2092730"/>
              <a:ext cx="107792" cy="7738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69F9253E-912A-445A-AFC2-DB40DBC22F7F}"/>
              </a:ext>
            </a:extLst>
          </p:cNvPr>
          <p:cNvGrpSpPr/>
          <p:nvPr/>
        </p:nvGrpSpPr>
        <p:grpSpPr>
          <a:xfrm>
            <a:off x="2263709" y="2518599"/>
            <a:ext cx="2944290" cy="895760"/>
            <a:chOff x="1061610" y="2697335"/>
            <a:chExt cx="2944290" cy="895760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C18AD7B3-22DC-DA33-F38E-436933440AE5}"/>
                </a:ext>
              </a:extLst>
            </p:cNvPr>
            <p:cNvGrpSpPr/>
            <p:nvPr/>
          </p:nvGrpSpPr>
          <p:grpSpPr>
            <a:xfrm>
              <a:off x="2652013" y="2786690"/>
              <a:ext cx="1353887" cy="806405"/>
              <a:chOff x="2652013" y="2786690"/>
              <a:chExt cx="1353887" cy="806405"/>
            </a:xfrm>
          </p:grpSpPr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637B1BC4-3CEB-E6D4-88A1-96F90BA06A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9792" y="2786690"/>
                <a:ext cx="0" cy="39604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A1570CF0-1A22-F74A-C9DB-7BCE416D245B}"/>
                  </a:ext>
                </a:extLst>
              </p:cNvPr>
              <p:cNvSpPr txBox="1"/>
              <p:nvPr/>
            </p:nvSpPr>
            <p:spPr>
              <a:xfrm>
                <a:off x="2660115" y="2822346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2,0 µm</a:t>
                </a:r>
              </a:p>
            </p:txBody>
          </p:sp>
          <p:cxnSp>
            <p:nvCxnSpPr>
              <p:cNvPr id="44" name="Gerade Verbindung mit Pfeil 43">
                <a:extLst>
                  <a:ext uri="{FF2B5EF4-FFF2-40B4-BE49-F238E27FC236}">
                    <a16:creationId xmlns:a16="http://schemas.microsoft.com/office/drawing/2014/main" id="{33EA8CBF-3801-479C-C1C5-E5F2674EC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52013" y="3291508"/>
                <a:ext cx="135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35203520-02E7-3673-229E-C651F1F7FE13}"/>
                  </a:ext>
                </a:extLst>
              </p:cNvPr>
              <p:cNvSpPr txBox="1"/>
              <p:nvPr/>
            </p:nvSpPr>
            <p:spPr>
              <a:xfrm>
                <a:off x="2962169" y="3254541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35 cm</a:t>
                </a:r>
              </a:p>
            </p:txBody>
          </p:sp>
        </p:grpSp>
        <p:cxnSp>
          <p:nvCxnSpPr>
            <p:cNvPr id="57" name="Gerade Verbindung mit Pfeil 56">
              <a:extLst>
                <a:ext uri="{FF2B5EF4-FFF2-40B4-BE49-F238E27FC236}">
                  <a16:creationId xmlns:a16="http://schemas.microsoft.com/office/drawing/2014/main" id="{3FC56C0A-EB13-C5A7-93CC-05766C585CBC}"/>
                </a:ext>
              </a:extLst>
            </p:cNvPr>
            <p:cNvCxnSpPr>
              <a:cxnSpLocks/>
              <a:stCxn id="6" idx="3"/>
              <a:endCxn id="43" idx="1"/>
            </p:cNvCxnSpPr>
            <p:nvPr/>
          </p:nvCxnSpPr>
          <p:spPr>
            <a:xfrm>
              <a:off x="1061610" y="2989982"/>
              <a:ext cx="1598505" cy="16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A8880B6A-7708-1894-0E15-5FD35E8FE026}"/>
                </a:ext>
              </a:extLst>
            </p:cNvPr>
            <p:cNvSpPr txBox="1"/>
            <p:nvPr/>
          </p:nvSpPr>
          <p:spPr>
            <a:xfrm>
              <a:off x="1547156" y="2697335"/>
              <a:ext cx="831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77 cm</a:t>
              </a:r>
            </a:p>
          </p:txBody>
        </p:sp>
      </p:grpSp>
      <p:sp>
        <p:nvSpPr>
          <p:cNvPr id="79" name="Textfeld 78">
            <a:extLst>
              <a:ext uri="{FF2B5EF4-FFF2-40B4-BE49-F238E27FC236}">
                <a16:creationId xmlns:a16="http://schemas.microsoft.com/office/drawing/2014/main" id="{D027D39F-B965-9B1C-662E-2374ACDB110B}"/>
              </a:ext>
            </a:extLst>
          </p:cNvPr>
          <p:cNvSpPr txBox="1"/>
          <p:nvPr/>
        </p:nvSpPr>
        <p:spPr>
          <a:xfrm>
            <a:off x="-40945" y="609387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Bildquellen: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vereinfachter Aufbau: C.-J. Pardall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BB129F-A4D9-412D-F8A7-A82E0D60F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124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90784-B9D8-4EC3-8889-47098FFE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Elektronen am Doppelspalt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EC60A0-6B53-4082-A9B2-A1DBD7C7F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8799"/>
            <a:ext cx="9144000" cy="5911863"/>
          </a:xfrm>
        </p:spPr>
        <p:txBody>
          <a:bodyPr>
            <a:normAutofit/>
          </a:bodyPr>
          <a:lstStyle/>
          <a:p>
            <a:r>
              <a:rPr lang="de-DE" sz="2000" dirty="0"/>
              <a:t>erste Durchführung: Claus Jönsson, Tübingen 1961</a:t>
            </a:r>
          </a:p>
          <a:p>
            <a:r>
              <a:rPr lang="de-DE" sz="2000" dirty="0"/>
              <a:t>vereinfachter Aufbau: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endParaRPr lang="de-DE" sz="2000" dirty="0"/>
          </a:p>
          <a:p>
            <a:r>
              <a:rPr lang="de-DE" sz="2000" dirty="0">
                <a:solidFill>
                  <a:srgbClr val="C00000"/>
                </a:solidFill>
              </a:rPr>
              <a:t>Erklären Sie, warum die Durchführung des Doppelspalt-Versuch mit Elektronen technisch wesentlich schwieriger ist als bei Licht.</a:t>
            </a:r>
          </a:p>
          <a:p>
            <a:r>
              <a:rPr lang="de-DE" sz="2000" dirty="0">
                <a:solidFill>
                  <a:srgbClr val="C00000"/>
                </a:solidFill>
              </a:rPr>
              <a:t>Stellen Sie eine begründete Hypothese zum Versuch auf.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53038-6F48-4076-82F5-2830CDE3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  <a:endParaRPr lang="de-DE" dirty="0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C3EB65FA-D685-5524-BE8A-232DDBD6E598}"/>
              </a:ext>
            </a:extLst>
          </p:cNvPr>
          <p:cNvGrpSpPr/>
          <p:nvPr/>
        </p:nvGrpSpPr>
        <p:grpSpPr>
          <a:xfrm>
            <a:off x="1511026" y="1451210"/>
            <a:ext cx="3937197" cy="1924115"/>
            <a:chOff x="317029" y="1492595"/>
            <a:chExt cx="3937197" cy="1924115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28CBDA6E-0D92-F898-4636-ACA90A7C4F28}"/>
                </a:ext>
              </a:extLst>
            </p:cNvPr>
            <p:cNvGrpSpPr/>
            <p:nvPr/>
          </p:nvGrpSpPr>
          <p:grpSpPr>
            <a:xfrm>
              <a:off x="317029" y="1492595"/>
              <a:ext cx="3937197" cy="1924115"/>
              <a:chOff x="371035" y="1000701"/>
              <a:chExt cx="3937197" cy="1924115"/>
            </a:xfrm>
          </p:grpSpPr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C5286FEA-2708-50B3-DEB5-A4C35761D1C3}"/>
                  </a:ext>
                </a:extLst>
              </p:cNvPr>
              <p:cNvGrpSpPr/>
              <p:nvPr/>
            </p:nvGrpSpPr>
            <p:grpSpPr>
              <a:xfrm>
                <a:off x="539552" y="1772816"/>
                <a:ext cx="3528456" cy="1152000"/>
                <a:chOff x="323528" y="1772816"/>
                <a:chExt cx="3528456" cy="1152000"/>
              </a:xfrm>
            </p:grpSpPr>
            <p:grpSp>
              <p:nvGrpSpPr>
                <p:cNvPr id="15" name="Gruppieren 14">
                  <a:extLst>
                    <a:ext uri="{FF2B5EF4-FFF2-40B4-BE49-F238E27FC236}">
                      <a16:creationId xmlns:a16="http://schemas.microsoft.com/office/drawing/2014/main" id="{90FBD29E-C815-8DA6-8476-1F872B8AB1C5}"/>
                    </a:ext>
                  </a:extLst>
                </p:cNvPr>
                <p:cNvGrpSpPr/>
                <p:nvPr/>
              </p:nvGrpSpPr>
              <p:grpSpPr>
                <a:xfrm>
                  <a:off x="2482018" y="1772816"/>
                  <a:ext cx="1750" cy="1144501"/>
                  <a:chOff x="2121978" y="1772796"/>
                  <a:chExt cx="1750" cy="1144501"/>
                </a:xfrm>
              </p:grpSpPr>
              <p:cxnSp>
                <p:nvCxnSpPr>
                  <p:cNvPr id="8" name="Gerader Verbinder 7">
                    <a:extLst>
                      <a:ext uri="{FF2B5EF4-FFF2-40B4-BE49-F238E27FC236}">
                        <a16:creationId xmlns:a16="http://schemas.microsoft.com/office/drawing/2014/main" id="{6D0B243C-60D0-305D-F3B9-D91836A27287}"/>
                      </a:ext>
                    </a:extLst>
                  </p:cNvPr>
                  <p:cNvCxnSpPr/>
                  <p:nvPr/>
                </p:nvCxnSpPr>
                <p:spPr>
                  <a:xfrm>
                    <a:off x="2123728" y="1772796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Gerader Verbinder 11">
                    <a:extLst>
                      <a:ext uri="{FF2B5EF4-FFF2-40B4-BE49-F238E27FC236}">
                        <a16:creationId xmlns:a16="http://schemas.microsoft.com/office/drawing/2014/main" id="{9D3F2506-2B24-462A-0F7B-558741E0F4D5}"/>
                      </a:ext>
                    </a:extLst>
                  </p:cNvPr>
                  <p:cNvCxnSpPr/>
                  <p:nvPr/>
                </p:nvCxnSpPr>
                <p:spPr>
                  <a:xfrm>
                    <a:off x="2121978" y="2557297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Gerader Verbinder 12">
                    <a:extLst>
                      <a:ext uri="{FF2B5EF4-FFF2-40B4-BE49-F238E27FC236}">
                        <a16:creationId xmlns:a16="http://schemas.microsoft.com/office/drawing/2014/main" id="{E567A9BE-8070-B3CC-4C08-E48ACAD301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21978" y="2168776"/>
                    <a:ext cx="0" cy="36004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AA570303-5C2F-0223-8EF1-034B2E2C92F9}"/>
                    </a:ext>
                  </a:extLst>
                </p:cNvPr>
                <p:cNvSpPr/>
                <p:nvPr/>
              </p:nvSpPr>
              <p:spPr>
                <a:xfrm>
                  <a:off x="331630" y="2180717"/>
                  <a:ext cx="576064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" name="Rechteck 10">
                  <a:extLst>
                    <a:ext uri="{FF2B5EF4-FFF2-40B4-BE49-F238E27FC236}">
                      <a16:creationId xmlns:a16="http://schemas.microsoft.com/office/drawing/2014/main" id="{2BBE3078-30B9-EB19-56B3-4FDC11BA704F}"/>
                    </a:ext>
                  </a:extLst>
                </p:cNvPr>
                <p:cNvSpPr/>
                <p:nvPr/>
              </p:nvSpPr>
              <p:spPr>
                <a:xfrm>
                  <a:off x="323528" y="1772816"/>
                  <a:ext cx="3528456" cy="1152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94E04600-AF1E-FCF7-A5D3-E95AF4A82ECB}"/>
                  </a:ext>
                </a:extLst>
              </p:cNvPr>
              <p:cNvSpPr txBox="1"/>
              <p:nvPr/>
            </p:nvSpPr>
            <p:spPr>
              <a:xfrm>
                <a:off x="371035" y="1143775"/>
                <a:ext cx="12241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Elektronen-quelle</a:t>
                </a:r>
              </a:p>
            </p:txBody>
          </p: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3817D59D-7897-CED0-D0C5-8A62A9680A34}"/>
                  </a:ext>
                </a:extLst>
              </p:cNvPr>
              <p:cNvSpPr txBox="1"/>
              <p:nvPr/>
            </p:nvSpPr>
            <p:spPr>
              <a:xfrm>
                <a:off x="1804148" y="1000701"/>
                <a:ext cx="936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Doppel-spalt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2A1B2987-65E8-2078-B3C9-E73E3DE8E33C}"/>
                  </a:ext>
                </a:extLst>
              </p:cNvPr>
              <p:cNvSpPr txBox="1"/>
              <p:nvPr/>
            </p:nvSpPr>
            <p:spPr>
              <a:xfrm>
                <a:off x="2757827" y="1089995"/>
                <a:ext cx="15504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Beobachtungs-ebene</a:t>
                </a:r>
              </a:p>
            </p:txBody>
          </p:sp>
        </p:grp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96212237-C2E4-D85D-9961-0D1FFA406332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>
              <a:off x="672688" y="2150440"/>
              <a:ext cx="108992" cy="5221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298BAFA-7ADA-2710-4DFE-5695FDC167C4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>
              <a:off x="2218192" y="2077370"/>
              <a:ext cx="425844" cy="6237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F1157623-5417-5F68-EAC8-A77D78E6C442}"/>
                </a:ext>
              </a:extLst>
            </p:cNvPr>
            <p:cNvCxnSpPr>
              <a:cxnSpLocks/>
            </p:cNvCxnSpPr>
            <p:nvPr/>
          </p:nvCxnSpPr>
          <p:spPr>
            <a:xfrm>
              <a:off x="3896898" y="2092730"/>
              <a:ext cx="107792" cy="7738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87954D5F-7FFA-F093-96AA-0150BD9A97A2}"/>
              </a:ext>
            </a:extLst>
          </p:cNvPr>
          <p:cNvGrpSpPr/>
          <p:nvPr/>
        </p:nvGrpSpPr>
        <p:grpSpPr>
          <a:xfrm>
            <a:off x="1035965" y="3166269"/>
            <a:ext cx="972136" cy="496180"/>
            <a:chOff x="2213724" y="5085064"/>
            <a:chExt cx="972136" cy="496180"/>
          </a:xfrm>
        </p:grpSpPr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6736C84B-6AD8-5480-7420-46172C268B65}"/>
                </a:ext>
              </a:extLst>
            </p:cNvPr>
            <p:cNvSpPr txBox="1"/>
            <p:nvPr/>
          </p:nvSpPr>
          <p:spPr>
            <a:xfrm>
              <a:off x="2213724" y="5242690"/>
              <a:ext cx="972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Vakuum</a:t>
              </a:r>
            </a:p>
          </p:txBody>
        </p: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E9A7F9DB-41E2-0D44-32AA-27C03C7F66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3553" y="5085064"/>
              <a:ext cx="479883" cy="2260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69F9253E-912A-445A-AFC2-DB40DBC22F7F}"/>
              </a:ext>
            </a:extLst>
          </p:cNvPr>
          <p:cNvGrpSpPr/>
          <p:nvPr/>
        </p:nvGrpSpPr>
        <p:grpSpPr>
          <a:xfrm>
            <a:off x="2263709" y="2518599"/>
            <a:ext cx="2944290" cy="895760"/>
            <a:chOff x="1061610" y="2697335"/>
            <a:chExt cx="2944290" cy="895760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C18AD7B3-22DC-DA33-F38E-436933440AE5}"/>
                </a:ext>
              </a:extLst>
            </p:cNvPr>
            <p:cNvGrpSpPr/>
            <p:nvPr/>
          </p:nvGrpSpPr>
          <p:grpSpPr>
            <a:xfrm>
              <a:off x="2652013" y="2786690"/>
              <a:ext cx="1353887" cy="806405"/>
              <a:chOff x="2652013" y="2786690"/>
              <a:chExt cx="1353887" cy="806405"/>
            </a:xfrm>
          </p:grpSpPr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637B1BC4-3CEB-E6D4-88A1-96F90BA06A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9792" y="2786690"/>
                <a:ext cx="0" cy="39604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A1570CF0-1A22-F74A-C9DB-7BCE416D245B}"/>
                  </a:ext>
                </a:extLst>
              </p:cNvPr>
              <p:cNvSpPr txBox="1"/>
              <p:nvPr/>
            </p:nvSpPr>
            <p:spPr>
              <a:xfrm>
                <a:off x="2660115" y="2822346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2,0 µm</a:t>
                </a:r>
              </a:p>
            </p:txBody>
          </p:sp>
          <p:cxnSp>
            <p:nvCxnSpPr>
              <p:cNvPr id="44" name="Gerade Verbindung mit Pfeil 43">
                <a:extLst>
                  <a:ext uri="{FF2B5EF4-FFF2-40B4-BE49-F238E27FC236}">
                    <a16:creationId xmlns:a16="http://schemas.microsoft.com/office/drawing/2014/main" id="{33EA8CBF-3801-479C-C1C5-E5F2674EC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52013" y="3291508"/>
                <a:ext cx="135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35203520-02E7-3673-229E-C651F1F7FE13}"/>
                  </a:ext>
                </a:extLst>
              </p:cNvPr>
              <p:cNvSpPr txBox="1"/>
              <p:nvPr/>
            </p:nvSpPr>
            <p:spPr>
              <a:xfrm>
                <a:off x="2962169" y="3254541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35 cm</a:t>
                </a:r>
              </a:p>
            </p:txBody>
          </p:sp>
        </p:grpSp>
        <p:cxnSp>
          <p:nvCxnSpPr>
            <p:cNvPr id="57" name="Gerade Verbindung mit Pfeil 56">
              <a:extLst>
                <a:ext uri="{FF2B5EF4-FFF2-40B4-BE49-F238E27FC236}">
                  <a16:creationId xmlns:a16="http://schemas.microsoft.com/office/drawing/2014/main" id="{3FC56C0A-EB13-C5A7-93CC-05766C585CBC}"/>
                </a:ext>
              </a:extLst>
            </p:cNvPr>
            <p:cNvCxnSpPr>
              <a:cxnSpLocks/>
              <a:stCxn id="6" idx="3"/>
              <a:endCxn id="43" idx="1"/>
            </p:cNvCxnSpPr>
            <p:nvPr/>
          </p:nvCxnSpPr>
          <p:spPr>
            <a:xfrm>
              <a:off x="1061610" y="2989982"/>
              <a:ext cx="1598505" cy="16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A8880B6A-7708-1894-0E15-5FD35E8FE026}"/>
                </a:ext>
              </a:extLst>
            </p:cNvPr>
            <p:cNvSpPr txBox="1"/>
            <p:nvPr/>
          </p:nvSpPr>
          <p:spPr>
            <a:xfrm>
              <a:off x="1547156" y="2697335"/>
              <a:ext cx="831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77 cm</a:t>
              </a:r>
            </a:p>
          </p:txBody>
        </p:sp>
      </p:grpSp>
      <p:sp>
        <p:nvSpPr>
          <p:cNvPr id="79" name="Textfeld 78">
            <a:extLst>
              <a:ext uri="{FF2B5EF4-FFF2-40B4-BE49-F238E27FC236}">
                <a16:creationId xmlns:a16="http://schemas.microsoft.com/office/drawing/2014/main" id="{D027D39F-B965-9B1C-662E-2374ACDB110B}"/>
              </a:ext>
            </a:extLst>
          </p:cNvPr>
          <p:cNvSpPr txBox="1"/>
          <p:nvPr/>
        </p:nvSpPr>
        <p:spPr>
          <a:xfrm>
            <a:off x="-40945" y="63469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Bildquelle: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vereinfachter Aufbau: C.-J. Pardall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77B541-2002-B858-92E1-5775B6A4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35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90784-B9D8-4EC3-8889-47098FFE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Elektronen am Doppelspalt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EC60A0-6B53-4082-A9B2-A1DBD7C7F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8799"/>
            <a:ext cx="9144000" cy="5911863"/>
          </a:xfrm>
        </p:spPr>
        <p:txBody>
          <a:bodyPr>
            <a:normAutofit/>
          </a:bodyPr>
          <a:lstStyle/>
          <a:p>
            <a:r>
              <a:rPr lang="de-DE" sz="2000" dirty="0"/>
              <a:t>erste Durchführung: Claus Jönsson, Tübingen 1961</a:t>
            </a:r>
          </a:p>
          <a:p>
            <a:r>
              <a:rPr lang="de-DE" sz="2000" dirty="0"/>
              <a:t>vereinfachter Aufbau: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endParaRPr lang="de-DE" sz="2000" dirty="0"/>
          </a:p>
          <a:p>
            <a:r>
              <a:rPr lang="de-DE" sz="2000" dirty="0">
                <a:solidFill>
                  <a:srgbClr val="C00000"/>
                </a:solidFill>
              </a:rPr>
              <a:t>Erklären Sie, warum die Durchführung des Doppelspalt-Versuch mit Elektronen technisch wesentlich schwieriger ist als bei Licht.</a:t>
            </a:r>
          </a:p>
          <a:p>
            <a:r>
              <a:rPr lang="de-DE" sz="2000" dirty="0">
                <a:solidFill>
                  <a:srgbClr val="C00000"/>
                </a:solidFill>
              </a:rPr>
              <a:t>Stellen Sie eine begründete Hypothese zum Versuch auf.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53038-6F48-4076-82F5-2830CDE3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  <a:endParaRPr lang="de-DE" dirty="0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C3EB65FA-D685-5524-BE8A-232DDBD6E598}"/>
              </a:ext>
            </a:extLst>
          </p:cNvPr>
          <p:cNvGrpSpPr/>
          <p:nvPr/>
        </p:nvGrpSpPr>
        <p:grpSpPr>
          <a:xfrm>
            <a:off x="1511026" y="1451210"/>
            <a:ext cx="3937197" cy="1924115"/>
            <a:chOff x="317029" y="1492595"/>
            <a:chExt cx="3937197" cy="1924115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28CBDA6E-0D92-F898-4636-ACA90A7C4F28}"/>
                </a:ext>
              </a:extLst>
            </p:cNvPr>
            <p:cNvGrpSpPr/>
            <p:nvPr/>
          </p:nvGrpSpPr>
          <p:grpSpPr>
            <a:xfrm>
              <a:off x="317029" y="1492595"/>
              <a:ext cx="3937197" cy="1924115"/>
              <a:chOff x="371035" y="1000701"/>
              <a:chExt cx="3937197" cy="1924115"/>
            </a:xfrm>
          </p:grpSpPr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C5286FEA-2708-50B3-DEB5-A4C35761D1C3}"/>
                  </a:ext>
                </a:extLst>
              </p:cNvPr>
              <p:cNvGrpSpPr/>
              <p:nvPr/>
            </p:nvGrpSpPr>
            <p:grpSpPr>
              <a:xfrm>
                <a:off x="539552" y="1772816"/>
                <a:ext cx="3528456" cy="1152000"/>
                <a:chOff x="323528" y="1772816"/>
                <a:chExt cx="3528456" cy="1152000"/>
              </a:xfrm>
            </p:grpSpPr>
            <p:grpSp>
              <p:nvGrpSpPr>
                <p:cNvPr id="15" name="Gruppieren 14">
                  <a:extLst>
                    <a:ext uri="{FF2B5EF4-FFF2-40B4-BE49-F238E27FC236}">
                      <a16:creationId xmlns:a16="http://schemas.microsoft.com/office/drawing/2014/main" id="{90FBD29E-C815-8DA6-8476-1F872B8AB1C5}"/>
                    </a:ext>
                  </a:extLst>
                </p:cNvPr>
                <p:cNvGrpSpPr/>
                <p:nvPr/>
              </p:nvGrpSpPr>
              <p:grpSpPr>
                <a:xfrm>
                  <a:off x="2482018" y="1772816"/>
                  <a:ext cx="1750" cy="1144501"/>
                  <a:chOff x="2121978" y="1772796"/>
                  <a:chExt cx="1750" cy="1144501"/>
                </a:xfrm>
              </p:grpSpPr>
              <p:cxnSp>
                <p:nvCxnSpPr>
                  <p:cNvPr id="8" name="Gerader Verbinder 7">
                    <a:extLst>
                      <a:ext uri="{FF2B5EF4-FFF2-40B4-BE49-F238E27FC236}">
                        <a16:creationId xmlns:a16="http://schemas.microsoft.com/office/drawing/2014/main" id="{6D0B243C-60D0-305D-F3B9-D91836A27287}"/>
                      </a:ext>
                    </a:extLst>
                  </p:cNvPr>
                  <p:cNvCxnSpPr/>
                  <p:nvPr/>
                </p:nvCxnSpPr>
                <p:spPr>
                  <a:xfrm>
                    <a:off x="2123728" y="1772796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Gerader Verbinder 11">
                    <a:extLst>
                      <a:ext uri="{FF2B5EF4-FFF2-40B4-BE49-F238E27FC236}">
                        <a16:creationId xmlns:a16="http://schemas.microsoft.com/office/drawing/2014/main" id="{9D3F2506-2B24-462A-0F7B-558741E0F4D5}"/>
                      </a:ext>
                    </a:extLst>
                  </p:cNvPr>
                  <p:cNvCxnSpPr/>
                  <p:nvPr/>
                </p:nvCxnSpPr>
                <p:spPr>
                  <a:xfrm>
                    <a:off x="2121978" y="2557297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Gerader Verbinder 12">
                    <a:extLst>
                      <a:ext uri="{FF2B5EF4-FFF2-40B4-BE49-F238E27FC236}">
                        <a16:creationId xmlns:a16="http://schemas.microsoft.com/office/drawing/2014/main" id="{E567A9BE-8070-B3CC-4C08-E48ACAD301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21978" y="2168776"/>
                    <a:ext cx="0" cy="36004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AA570303-5C2F-0223-8EF1-034B2E2C92F9}"/>
                    </a:ext>
                  </a:extLst>
                </p:cNvPr>
                <p:cNvSpPr/>
                <p:nvPr/>
              </p:nvSpPr>
              <p:spPr>
                <a:xfrm>
                  <a:off x="331630" y="2180717"/>
                  <a:ext cx="576064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" name="Rechteck 10">
                  <a:extLst>
                    <a:ext uri="{FF2B5EF4-FFF2-40B4-BE49-F238E27FC236}">
                      <a16:creationId xmlns:a16="http://schemas.microsoft.com/office/drawing/2014/main" id="{2BBE3078-30B9-EB19-56B3-4FDC11BA704F}"/>
                    </a:ext>
                  </a:extLst>
                </p:cNvPr>
                <p:cNvSpPr/>
                <p:nvPr/>
              </p:nvSpPr>
              <p:spPr>
                <a:xfrm>
                  <a:off x="323528" y="1772816"/>
                  <a:ext cx="3528456" cy="1152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94E04600-AF1E-FCF7-A5D3-E95AF4A82ECB}"/>
                  </a:ext>
                </a:extLst>
              </p:cNvPr>
              <p:cNvSpPr txBox="1"/>
              <p:nvPr/>
            </p:nvSpPr>
            <p:spPr>
              <a:xfrm>
                <a:off x="371035" y="1143775"/>
                <a:ext cx="12241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Elektronen-quelle</a:t>
                </a:r>
              </a:p>
            </p:txBody>
          </p: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3817D59D-7897-CED0-D0C5-8A62A9680A34}"/>
                  </a:ext>
                </a:extLst>
              </p:cNvPr>
              <p:cNvSpPr txBox="1"/>
              <p:nvPr/>
            </p:nvSpPr>
            <p:spPr>
              <a:xfrm>
                <a:off x="1804148" y="1000701"/>
                <a:ext cx="936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Doppel-spalt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2A1B2987-65E8-2078-B3C9-E73E3DE8E33C}"/>
                  </a:ext>
                </a:extLst>
              </p:cNvPr>
              <p:cNvSpPr txBox="1"/>
              <p:nvPr/>
            </p:nvSpPr>
            <p:spPr>
              <a:xfrm>
                <a:off x="2757827" y="1089995"/>
                <a:ext cx="15504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Beobachtungs-ebene</a:t>
                </a:r>
              </a:p>
            </p:txBody>
          </p:sp>
        </p:grp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96212237-C2E4-D85D-9961-0D1FFA406332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>
              <a:off x="672688" y="2150440"/>
              <a:ext cx="108992" cy="5221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298BAFA-7ADA-2710-4DFE-5695FDC167C4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>
              <a:off x="2218192" y="2077370"/>
              <a:ext cx="425844" cy="6237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F1157623-5417-5F68-EAC8-A77D78E6C442}"/>
                </a:ext>
              </a:extLst>
            </p:cNvPr>
            <p:cNvCxnSpPr>
              <a:cxnSpLocks/>
            </p:cNvCxnSpPr>
            <p:nvPr/>
          </p:nvCxnSpPr>
          <p:spPr>
            <a:xfrm>
              <a:off x="3896898" y="2092730"/>
              <a:ext cx="107792" cy="7738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87954D5F-7FFA-F093-96AA-0150BD9A97A2}"/>
              </a:ext>
            </a:extLst>
          </p:cNvPr>
          <p:cNvGrpSpPr/>
          <p:nvPr/>
        </p:nvGrpSpPr>
        <p:grpSpPr>
          <a:xfrm>
            <a:off x="1035965" y="3166269"/>
            <a:ext cx="972136" cy="496180"/>
            <a:chOff x="2213724" y="5085064"/>
            <a:chExt cx="972136" cy="496180"/>
          </a:xfrm>
        </p:grpSpPr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6736C84B-6AD8-5480-7420-46172C268B65}"/>
                </a:ext>
              </a:extLst>
            </p:cNvPr>
            <p:cNvSpPr txBox="1"/>
            <p:nvPr/>
          </p:nvSpPr>
          <p:spPr>
            <a:xfrm>
              <a:off x="2213724" y="5242690"/>
              <a:ext cx="972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Vakuum</a:t>
              </a:r>
            </a:p>
          </p:txBody>
        </p: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E9A7F9DB-41E2-0D44-32AA-27C03C7F66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3553" y="5085064"/>
              <a:ext cx="479883" cy="2260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69F9253E-912A-445A-AFC2-DB40DBC22F7F}"/>
              </a:ext>
            </a:extLst>
          </p:cNvPr>
          <p:cNvGrpSpPr/>
          <p:nvPr/>
        </p:nvGrpSpPr>
        <p:grpSpPr>
          <a:xfrm>
            <a:off x="2263709" y="2518599"/>
            <a:ext cx="2944290" cy="895760"/>
            <a:chOff x="1061610" y="2697335"/>
            <a:chExt cx="2944290" cy="895760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C18AD7B3-22DC-DA33-F38E-436933440AE5}"/>
                </a:ext>
              </a:extLst>
            </p:cNvPr>
            <p:cNvGrpSpPr/>
            <p:nvPr/>
          </p:nvGrpSpPr>
          <p:grpSpPr>
            <a:xfrm>
              <a:off x="2652013" y="2786690"/>
              <a:ext cx="1353887" cy="806405"/>
              <a:chOff x="2652013" y="2786690"/>
              <a:chExt cx="1353887" cy="806405"/>
            </a:xfrm>
          </p:grpSpPr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637B1BC4-3CEB-E6D4-88A1-96F90BA06A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9792" y="2786690"/>
                <a:ext cx="0" cy="39604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A1570CF0-1A22-F74A-C9DB-7BCE416D245B}"/>
                  </a:ext>
                </a:extLst>
              </p:cNvPr>
              <p:cNvSpPr txBox="1"/>
              <p:nvPr/>
            </p:nvSpPr>
            <p:spPr>
              <a:xfrm>
                <a:off x="2660115" y="2822346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2,0 µm</a:t>
                </a:r>
              </a:p>
            </p:txBody>
          </p:sp>
          <p:cxnSp>
            <p:nvCxnSpPr>
              <p:cNvPr id="44" name="Gerade Verbindung mit Pfeil 43">
                <a:extLst>
                  <a:ext uri="{FF2B5EF4-FFF2-40B4-BE49-F238E27FC236}">
                    <a16:creationId xmlns:a16="http://schemas.microsoft.com/office/drawing/2014/main" id="{33EA8CBF-3801-479C-C1C5-E5F2674EC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52013" y="3291508"/>
                <a:ext cx="135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35203520-02E7-3673-229E-C651F1F7FE13}"/>
                  </a:ext>
                </a:extLst>
              </p:cNvPr>
              <p:cNvSpPr txBox="1"/>
              <p:nvPr/>
            </p:nvSpPr>
            <p:spPr>
              <a:xfrm>
                <a:off x="2962169" y="3254541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35 cm</a:t>
                </a:r>
              </a:p>
            </p:txBody>
          </p:sp>
        </p:grpSp>
        <p:cxnSp>
          <p:nvCxnSpPr>
            <p:cNvPr id="57" name="Gerade Verbindung mit Pfeil 56">
              <a:extLst>
                <a:ext uri="{FF2B5EF4-FFF2-40B4-BE49-F238E27FC236}">
                  <a16:creationId xmlns:a16="http://schemas.microsoft.com/office/drawing/2014/main" id="{3FC56C0A-EB13-C5A7-93CC-05766C585CBC}"/>
                </a:ext>
              </a:extLst>
            </p:cNvPr>
            <p:cNvCxnSpPr>
              <a:cxnSpLocks/>
              <a:stCxn id="6" idx="3"/>
              <a:endCxn id="43" idx="1"/>
            </p:cNvCxnSpPr>
            <p:nvPr/>
          </p:nvCxnSpPr>
          <p:spPr>
            <a:xfrm>
              <a:off x="1061610" y="2989982"/>
              <a:ext cx="1598505" cy="16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A8880B6A-7708-1894-0E15-5FD35E8FE026}"/>
                </a:ext>
              </a:extLst>
            </p:cNvPr>
            <p:cNvSpPr txBox="1"/>
            <p:nvPr/>
          </p:nvSpPr>
          <p:spPr>
            <a:xfrm>
              <a:off x="1547156" y="2697335"/>
              <a:ext cx="831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77 cm</a:t>
              </a:r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223E5C4D-88D3-EDAD-1136-6C4DED453EB3}"/>
              </a:ext>
            </a:extLst>
          </p:cNvPr>
          <p:cNvGrpSpPr/>
          <p:nvPr/>
        </p:nvGrpSpPr>
        <p:grpSpPr>
          <a:xfrm>
            <a:off x="7523998" y="1409010"/>
            <a:ext cx="1620001" cy="2588510"/>
            <a:chOff x="6356236" y="1202301"/>
            <a:chExt cx="1620001" cy="2588510"/>
          </a:xfrm>
        </p:grpSpPr>
        <p:pic>
          <p:nvPicPr>
            <p:cNvPr id="77" name="Grafik 76" descr="Ein Bild, das Text, Elektronik, Computer, Kameraobjektiv enthält.&#10;&#10;Automatisch generierte Beschreibung">
              <a:extLst>
                <a:ext uri="{FF2B5EF4-FFF2-40B4-BE49-F238E27FC236}">
                  <a16:creationId xmlns:a16="http://schemas.microsoft.com/office/drawing/2014/main" id="{89EFE4E9-CEC3-45CD-05EA-5047967B2D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6237" y="1202301"/>
              <a:ext cx="1620000" cy="2219178"/>
            </a:xfrm>
            <a:prstGeom prst="rect">
              <a:avLst/>
            </a:prstGeom>
          </p:spPr>
        </p:pic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6772BCBB-C2D0-5F7D-0E2B-29DB8DD15B13}"/>
                </a:ext>
              </a:extLst>
            </p:cNvPr>
            <p:cNvSpPr txBox="1"/>
            <p:nvPr/>
          </p:nvSpPr>
          <p:spPr>
            <a:xfrm>
              <a:off x="6356236" y="3421479"/>
              <a:ext cx="16200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Elektronen-Interferenz am Doppelspalt</a:t>
              </a:r>
            </a:p>
          </p:txBody>
        </p:sp>
      </p:grp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868317-67CD-EFD9-5558-404CA32E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633429-2622-32FB-F91E-69E78E2D7784}"/>
              </a:ext>
            </a:extLst>
          </p:cNvPr>
          <p:cNvSpPr txBox="1"/>
          <p:nvPr/>
        </p:nvSpPr>
        <p:spPr>
          <a:xfrm>
            <a:off x="-40945" y="62076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Bildquellen: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vereinfachter Aufbau: C.-J. Pardall</a:t>
            </a:r>
          </a:p>
          <a:p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Elektronen-Interferenz am Doppelspalt: Prof Dr. Claus Jönsson (</a:t>
            </a:r>
            <a:r>
              <a:rPr lang="de-DE" sz="8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https://commons.wikimedia.org/w/index.php?curid=5337106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„Claus Jönsson Interferenz“ (12.11.22)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5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90784-B9D8-4EC3-8889-47098FFE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Elektronen am Doppelspalt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EC60A0-6B53-4082-A9B2-A1DBD7C7F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8799"/>
            <a:ext cx="9144000" cy="5911863"/>
          </a:xfrm>
        </p:spPr>
        <p:txBody>
          <a:bodyPr>
            <a:normAutofit/>
          </a:bodyPr>
          <a:lstStyle/>
          <a:p>
            <a:r>
              <a:rPr lang="de-DE" sz="2000" dirty="0"/>
              <a:t>erste Durchführung: Claus Jönsson, Tübingen 1961</a:t>
            </a:r>
          </a:p>
          <a:p>
            <a:r>
              <a:rPr lang="de-DE" sz="2000" dirty="0"/>
              <a:t>vereinfachter Aufbau: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endParaRPr lang="de-DE" sz="2000" dirty="0"/>
          </a:p>
          <a:p>
            <a:r>
              <a:rPr lang="de-DE" sz="2000" dirty="0">
                <a:solidFill>
                  <a:srgbClr val="C00000"/>
                </a:solidFill>
              </a:rPr>
              <a:t>Erklären Sie, warum die Durchführung des Doppelspalt-Versuch mit Elektronen technisch wesentlich schwieriger ist als bei Licht.</a:t>
            </a:r>
          </a:p>
          <a:p>
            <a:r>
              <a:rPr lang="de-DE" sz="2000" dirty="0">
                <a:solidFill>
                  <a:srgbClr val="C00000"/>
                </a:solidFill>
              </a:rPr>
              <a:t>Stellen Sie eine begründete Hypothese zum Versuch auf.</a:t>
            </a:r>
          </a:p>
          <a:p>
            <a:r>
              <a:rPr lang="de-DE" sz="2000" dirty="0">
                <a:solidFill>
                  <a:srgbClr val="C00000"/>
                </a:solidFill>
              </a:rPr>
              <a:t>Diskutieren Sie das Versuchsergebnis. </a:t>
            </a:r>
            <a:br>
              <a:rPr lang="de-DE" sz="2000" dirty="0">
                <a:solidFill>
                  <a:srgbClr val="C00000"/>
                </a:solidFill>
              </a:rPr>
            </a:br>
            <a:r>
              <a:rPr lang="de-DE" sz="2000" dirty="0">
                <a:solidFill>
                  <a:srgbClr val="C00000"/>
                </a:solidFill>
              </a:rPr>
              <a:t>Stellen Sie dabei den Bezug zu Ihrer Hypothese her.</a:t>
            </a:r>
          </a:p>
          <a:p>
            <a:r>
              <a:rPr lang="de-DE" sz="2000" dirty="0">
                <a:solidFill>
                  <a:srgbClr val="C00000"/>
                </a:solidFill>
              </a:rPr>
              <a:t>Berechnen Sie die Wellenlänge der Elektronen.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53038-6F48-4076-82F5-2830CDE3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  <a:endParaRPr lang="de-DE" dirty="0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C3EB65FA-D685-5524-BE8A-232DDBD6E598}"/>
              </a:ext>
            </a:extLst>
          </p:cNvPr>
          <p:cNvGrpSpPr/>
          <p:nvPr/>
        </p:nvGrpSpPr>
        <p:grpSpPr>
          <a:xfrm>
            <a:off x="1511026" y="1451210"/>
            <a:ext cx="3937197" cy="1924115"/>
            <a:chOff x="317029" y="1492595"/>
            <a:chExt cx="3937197" cy="1924115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28CBDA6E-0D92-F898-4636-ACA90A7C4F28}"/>
                </a:ext>
              </a:extLst>
            </p:cNvPr>
            <p:cNvGrpSpPr/>
            <p:nvPr/>
          </p:nvGrpSpPr>
          <p:grpSpPr>
            <a:xfrm>
              <a:off x="317029" y="1492595"/>
              <a:ext cx="3937197" cy="1924115"/>
              <a:chOff x="371035" y="1000701"/>
              <a:chExt cx="3937197" cy="1924115"/>
            </a:xfrm>
          </p:grpSpPr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C5286FEA-2708-50B3-DEB5-A4C35761D1C3}"/>
                  </a:ext>
                </a:extLst>
              </p:cNvPr>
              <p:cNvGrpSpPr/>
              <p:nvPr/>
            </p:nvGrpSpPr>
            <p:grpSpPr>
              <a:xfrm>
                <a:off x="539552" y="1772816"/>
                <a:ext cx="3528456" cy="1152000"/>
                <a:chOff x="323528" y="1772816"/>
                <a:chExt cx="3528456" cy="1152000"/>
              </a:xfrm>
            </p:grpSpPr>
            <p:grpSp>
              <p:nvGrpSpPr>
                <p:cNvPr id="15" name="Gruppieren 14">
                  <a:extLst>
                    <a:ext uri="{FF2B5EF4-FFF2-40B4-BE49-F238E27FC236}">
                      <a16:creationId xmlns:a16="http://schemas.microsoft.com/office/drawing/2014/main" id="{90FBD29E-C815-8DA6-8476-1F872B8AB1C5}"/>
                    </a:ext>
                  </a:extLst>
                </p:cNvPr>
                <p:cNvGrpSpPr/>
                <p:nvPr/>
              </p:nvGrpSpPr>
              <p:grpSpPr>
                <a:xfrm>
                  <a:off x="2482018" y="1772816"/>
                  <a:ext cx="1750" cy="1144501"/>
                  <a:chOff x="2121978" y="1772796"/>
                  <a:chExt cx="1750" cy="1144501"/>
                </a:xfrm>
              </p:grpSpPr>
              <p:cxnSp>
                <p:nvCxnSpPr>
                  <p:cNvPr id="8" name="Gerader Verbinder 7">
                    <a:extLst>
                      <a:ext uri="{FF2B5EF4-FFF2-40B4-BE49-F238E27FC236}">
                        <a16:creationId xmlns:a16="http://schemas.microsoft.com/office/drawing/2014/main" id="{6D0B243C-60D0-305D-F3B9-D91836A27287}"/>
                      </a:ext>
                    </a:extLst>
                  </p:cNvPr>
                  <p:cNvCxnSpPr/>
                  <p:nvPr/>
                </p:nvCxnSpPr>
                <p:spPr>
                  <a:xfrm>
                    <a:off x="2123728" y="1772796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Gerader Verbinder 11">
                    <a:extLst>
                      <a:ext uri="{FF2B5EF4-FFF2-40B4-BE49-F238E27FC236}">
                        <a16:creationId xmlns:a16="http://schemas.microsoft.com/office/drawing/2014/main" id="{9D3F2506-2B24-462A-0F7B-558741E0F4D5}"/>
                      </a:ext>
                    </a:extLst>
                  </p:cNvPr>
                  <p:cNvCxnSpPr/>
                  <p:nvPr/>
                </p:nvCxnSpPr>
                <p:spPr>
                  <a:xfrm>
                    <a:off x="2121978" y="2557297"/>
                    <a:ext cx="0" cy="36000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Gerader Verbinder 12">
                    <a:extLst>
                      <a:ext uri="{FF2B5EF4-FFF2-40B4-BE49-F238E27FC236}">
                        <a16:creationId xmlns:a16="http://schemas.microsoft.com/office/drawing/2014/main" id="{E567A9BE-8070-B3CC-4C08-E48ACAD301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21978" y="2168776"/>
                    <a:ext cx="0" cy="360040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Rechteck 5">
                  <a:extLst>
                    <a:ext uri="{FF2B5EF4-FFF2-40B4-BE49-F238E27FC236}">
                      <a16:creationId xmlns:a16="http://schemas.microsoft.com/office/drawing/2014/main" id="{AA570303-5C2F-0223-8EF1-034B2E2C92F9}"/>
                    </a:ext>
                  </a:extLst>
                </p:cNvPr>
                <p:cNvSpPr/>
                <p:nvPr/>
              </p:nvSpPr>
              <p:spPr>
                <a:xfrm>
                  <a:off x="331630" y="2180717"/>
                  <a:ext cx="576064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" name="Rechteck 10">
                  <a:extLst>
                    <a:ext uri="{FF2B5EF4-FFF2-40B4-BE49-F238E27FC236}">
                      <a16:creationId xmlns:a16="http://schemas.microsoft.com/office/drawing/2014/main" id="{2BBE3078-30B9-EB19-56B3-4FDC11BA704F}"/>
                    </a:ext>
                  </a:extLst>
                </p:cNvPr>
                <p:cNvSpPr/>
                <p:nvPr/>
              </p:nvSpPr>
              <p:spPr>
                <a:xfrm>
                  <a:off x="323528" y="1772816"/>
                  <a:ext cx="3528456" cy="1152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94E04600-AF1E-FCF7-A5D3-E95AF4A82ECB}"/>
                  </a:ext>
                </a:extLst>
              </p:cNvPr>
              <p:cNvSpPr txBox="1"/>
              <p:nvPr/>
            </p:nvSpPr>
            <p:spPr>
              <a:xfrm>
                <a:off x="371035" y="1143775"/>
                <a:ext cx="12241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Elektronen-quelle</a:t>
                </a:r>
              </a:p>
            </p:txBody>
          </p: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3817D59D-7897-CED0-D0C5-8A62A9680A34}"/>
                  </a:ext>
                </a:extLst>
              </p:cNvPr>
              <p:cNvSpPr txBox="1"/>
              <p:nvPr/>
            </p:nvSpPr>
            <p:spPr>
              <a:xfrm>
                <a:off x="1804148" y="1000701"/>
                <a:ext cx="936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Doppel-spalt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2A1B2987-65E8-2078-B3C9-E73E3DE8E33C}"/>
                  </a:ext>
                </a:extLst>
              </p:cNvPr>
              <p:cNvSpPr txBox="1"/>
              <p:nvPr/>
            </p:nvSpPr>
            <p:spPr>
              <a:xfrm>
                <a:off x="2757827" y="1089995"/>
                <a:ext cx="15504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Beobachtungs-ebene</a:t>
                </a:r>
              </a:p>
            </p:txBody>
          </p:sp>
        </p:grp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96212237-C2E4-D85D-9961-0D1FFA406332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>
              <a:off x="672688" y="2150440"/>
              <a:ext cx="108992" cy="5221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298BAFA-7ADA-2710-4DFE-5695FDC167C4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>
              <a:off x="2218192" y="2077370"/>
              <a:ext cx="425844" cy="6237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F1157623-5417-5F68-EAC8-A77D78E6C442}"/>
                </a:ext>
              </a:extLst>
            </p:cNvPr>
            <p:cNvCxnSpPr>
              <a:cxnSpLocks/>
            </p:cNvCxnSpPr>
            <p:nvPr/>
          </p:nvCxnSpPr>
          <p:spPr>
            <a:xfrm>
              <a:off x="3896898" y="2092730"/>
              <a:ext cx="107792" cy="7738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87954D5F-7FFA-F093-96AA-0150BD9A97A2}"/>
              </a:ext>
            </a:extLst>
          </p:cNvPr>
          <p:cNvGrpSpPr/>
          <p:nvPr/>
        </p:nvGrpSpPr>
        <p:grpSpPr>
          <a:xfrm>
            <a:off x="1035965" y="3166269"/>
            <a:ext cx="972136" cy="496180"/>
            <a:chOff x="2213724" y="5085064"/>
            <a:chExt cx="972136" cy="496180"/>
          </a:xfrm>
        </p:grpSpPr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6736C84B-6AD8-5480-7420-46172C268B65}"/>
                </a:ext>
              </a:extLst>
            </p:cNvPr>
            <p:cNvSpPr txBox="1"/>
            <p:nvPr/>
          </p:nvSpPr>
          <p:spPr>
            <a:xfrm>
              <a:off x="2213724" y="5242690"/>
              <a:ext cx="972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Vakuum</a:t>
              </a:r>
            </a:p>
          </p:txBody>
        </p: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E9A7F9DB-41E2-0D44-32AA-27C03C7F66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3553" y="5085064"/>
              <a:ext cx="479883" cy="2260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69F9253E-912A-445A-AFC2-DB40DBC22F7F}"/>
              </a:ext>
            </a:extLst>
          </p:cNvPr>
          <p:cNvGrpSpPr/>
          <p:nvPr/>
        </p:nvGrpSpPr>
        <p:grpSpPr>
          <a:xfrm>
            <a:off x="2263709" y="2518599"/>
            <a:ext cx="2944290" cy="895760"/>
            <a:chOff x="1061610" y="2697335"/>
            <a:chExt cx="2944290" cy="895760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C18AD7B3-22DC-DA33-F38E-436933440AE5}"/>
                </a:ext>
              </a:extLst>
            </p:cNvPr>
            <p:cNvGrpSpPr/>
            <p:nvPr/>
          </p:nvGrpSpPr>
          <p:grpSpPr>
            <a:xfrm>
              <a:off x="2652013" y="2786690"/>
              <a:ext cx="1353887" cy="806405"/>
              <a:chOff x="2652013" y="2786690"/>
              <a:chExt cx="1353887" cy="806405"/>
            </a:xfrm>
          </p:grpSpPr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637B1BC4-3CEB-E6D4-88A1-96F90BA06A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9792" y="2786690"/>
                <a:ext cx="0" cy="39604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A1570CF0-1A22-F74A-C9DB-7BCE416D245B}"/>
                  </a:ext>
                </a:extLst>
              </p:cNvPr>
              <p:cNvSpPr txBox="1"/>
              <p:nvPr/>
            </p:nvSpPr>
            <p:spPr>
              <a:xfrm>
                <a:off x="2660115" y="2822346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2,0 µm</a:t>
                </a:r>
              </a:p>
            </p:txBody>
          </p:sp>
          <p:cxnSp>
            <p:nvCxnSpPr>
              <p:cNvPr id="44" name="Gerade Verbindung mit Pfeil 43">
                <a:extLst>
                  <a:ext uri="{FF2B5EF4-FFF2-40B4-BE49-F238E27FC236}">
                    <a16:creationId xmlns:a16="http://schemas.microsoft.com/office/drawing/2014/main" id="{33EA8CBF-3801-479C-C1C5-E5F2674EC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52013" y="3291508"/>
                <a:ext cx="135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35203520-02E7-3673-229E-C651F1F7FE13}"/>
                  </a:ext>
                </a:extLst>
              </p:cNvPr>
              <p:cNvSpPr txBox="1"/>
              <p:nvPr/>
            </p:nvSpPr>
            <p:spPr>
              <a:xfrm>
                <a:off x="2962169" y="3254541"/>
                <a:ext cx="831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35 cm</a:t>
                </a:r>
              </a:p>
            </p:txBody>
          </p:sp>
        </p:grpSp>
        <p:cxnSp>
          <p:nvCxnSpPr>
            <p:cNvPr id="57" name="Gerade Verbindung mit Pfeil 56">
              <a:extLst>
                <a:ext uri="{FF2B5EF4-FFF2-40B4-BE49-F238E27FC236}">
                  <a16:creationId xmlns:a16="http://schemas.microsoft.com/office/drawing/2014/main" id="{3FC56C0A-EB13-C5A7-93CC-05766C585CBC}"/>
                </a:ext>
              </a:extLst>
            </p:cNvPr>
            <p:cNvCxnSpPr>
              <a:cxnSpLocks/>
              <a:stCxn id="6" idx="3"/>
              <a:endCxn id="43" idx="1"/>
            </p:cNvCxnSpPr>
            <p:nvPr/>
          </p:nvCxnSpPr>
          <p:spPr>
            <a:xfrm>
              <a:off x="1061610" y="2989982"/>
              <a:ext cx="1598505" cy="16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A8880B6A-7708-1894-0E15-5FD35E8FE026}"/>
                </a:ext>
              </a:extLst>
            </p:cNvPr>
            <p:cNvSpPr txBox="1"/>
            <p:nvPr/>
          </p:nvSpPr>
          <p:spPr>
            <a:xfrm>
              <a:off x="1547156" y="2697335"/>
              <a:ext cx="831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77 cm</a:t>
              </a:r>
            </a:p>
          </p:txBody>
        </p:sp>
      </p:grpSp>
      <p:sp>
        <p:nvSpPr>
          <p:cNvPr id="72" name="Textfeld 71">
            <a:extLst>
              <a:ext uri="{FF2B5EF4-FFF2-40B4-BE49-F238E27FC236}">
                <a16:creationId xmlns:a16="http://schemas.microsoft.com/office/drawing/2014/main" id="{EE3B15B4-2DF2-A886-1CA5-E44F682DB86B}"/>
              </a:ext>
            </a:extLst>
          </p:cNvPr>
          <p:cNvSpPr txBox="1"/>
          <p:nvPr/>
        </p:nvSpPr>
        <p:spPr>
          <a:xfrm>
            <a:off x="5172687" y="2647804"/>
            <a:ext cx="1482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= 0,94 µm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6C81C7C-08E6-B54F-DA16-5A1060999A42}"/>
              </a:ext>
            </a:extLst>
          </p:cNvPr>
          <p:cNvGrpSpPr/>
          <p:nvPr/>
        </p:nvGrpSpPr>
        <p:grpSpPr>
          <a:xfrm>
            <a:off x="7523998" y="1409010"/>
            <a:ext cx="1620001" cy="2588510"/>
            <a:chOff x="6356236" y="1202301"/>
            <a:chExt cx="1620001" cy="2588510"/>
          </a:xfrm>
        </p:grpSpPr>
        <p:pic>
          <p:nvPicPr>
            <p:cNvPr id="7" name="Grafik 6" descr="Ein Bild, das Text, Elektronik, Computer, Kameraobjektiv enthält.&#10;&#10;Automatisch generierte Beschreibung">
              <a:extLst>
                <a:ext uri="{FF2B5EF4-FFF2-40B4-BE49-F238E27FC236}">
                  <a16:creationId xmlns:a16="http://schemas.microsoft.com/office/drawing/2014/main" id="{336385C6-4AC8-C74C-56DA-125B52F0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6237" y="1202301"/>
              <a:ext cx="1620000" cy="2219178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5BAC632E-AB5B-41DA-AA26-56B57980A713}"/>
                </a:ext>
              </a:extLst>
            </p:cNvPr>
            <p:cNvSpPr txBox="1"/>
            <p:nvPr/>
          </p:nvSpPr>
          <p:spPr>
            <a:xfrm>
              <a:off x="6356236" y="3421479"/>
              <a:ext cx="16200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Elektronen-Interferenz am Doppelspalt</a:t>
              </a:r>
            </a:p>
          </p:txBody>
        </p:sp>
      </p:grp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5F75055F-D636-1A6A-4C44-29DC976B6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B3B241B-E277-6289-4CED-2A85EA9EEAEF}"/>
              </a:ext>
            </a:extLst>
          </p:cNvPr>
          <p:cNvSpPr txBox="1"/>
          <p:nvPr/>
        </p:nvSpPr>
        <p:spPr>
          <a:xfrm>
            <a:off x="-40945" y="62076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Bildquellen:</a:t>
            </a:r>
          </a:p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vereinfachter Aufbau: C.-J. Pardall</a:t>
            </a:r>
          </a:p>
          <a:p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Elektronen-Interferenz am Doppelspalt: Prof Dr. Claus Jönsson (</a:t>
            </a:r>
            <a:r>
              <a:rPr lang="de-DE" sz="8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https://commons.wikimedia.org/w/index.php?curid=5337106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„Claus Jönsson Interferenz“ (12.11.22)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8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90784-B9D8-4EC3-8889-47098FFE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Elektronen am Doppelspalt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1EC60A0-6B53-4082-A9B2-A1DBD7C7F9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48799"/>
                <a:ext cx="7523997" cy="5911863"/>
              </a:xfrm>
            </p:spPr>
            <p:txBody>
              <a:bodyPr>
                <a:normAutofit/>
              </a:bodyPr>
              <a:lstStyle/>
              <a:p>
                <a:r>
                  <a:rPr lang="de-DE" sz="2000" dirty="0"/>
                  <a:t>Elektronen </a:t>
                </a:r>
                <a:r>
                  <a:rPr lang="de-DE" sz="2000"/>
                  <a:t>verhalten sich beim </a:t>
                </a:r>
                <a:r>
                  <a:rPr lang="de-DE" sz="2000" dirty="0"/>
                  <a:t>Jönsson-Versuch wie Wellen: </a:t>
                </a:r>
                <a:br>
                  <a:rPr lang="de-DE" sz="2000" dirty="0"/>
                </a:br>
                <a:r>
                  <a:rPr lang="de-DE" sz="2000" dirty="0"/>
                  <a:t>Sie haben eine </a:t>
                </a:r>
                <a:r>
                  <a:rPr lang="de-DE" sz="2000" b="1" dirty="0"/>
                  <a:t>De-Broglie-Wellenlänge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de-DE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𝐁</m:t>
                        </m:r>
                      </m:sub>
                    </m:sSub>
                  </m:oMath>
                </a14:m>
                <a:r>
                  <a:rPr lang="de-DE" sz="2000" dirty="0"/>
                  <a:t>.</a:t>
                </a:r>
              </a:p>
              <a:p>
                <a:r>
                  <a:rPr lang="de-DE" sz="2000" dirty="0"/>
                  <a:t>Die Idee, dass sich Materie wie eine Welle verhält, </a:t>
                </a:r>
                <a:br>
                  <a:rPr lang="de-DE" sz="2000" dirty="0"/>
                </a:br>
                <a:r>
                  <a:rPr lang="de-DE" sz="2000" dirty="0"/>
                  <a:t>formulierte Louis de Broglie als Erster 1924.</a:t>
                </a:r>
              </a:p>
              <a:p>
                <a:r>
                  <a:rPr lang="de-DE" sz="2000" dirty="0"/>
                  <a:t>Alle Objekte, aus denen Materie besteht, haben eine De-Broglie-Wellenlänge. Protonen, Neutronen, Moleküle, … fasst man unter dem Begriff </a:t>
                </a:r>
                <a:r>
                  <a:rPr lang="de-DE" sz="2000" b="1" dirty="0"/>
                  <a:t>Quantenobjekte</a:t>
                </a:r>
                <a:r>
                  <a:rPr lang="de-DE" sz="2000" dirty="0"/>
                  <a:t> zusammen.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1EC60A0-6B53-4082-A9B2-A1DBD7C7F9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48799"/>
                <a:ext cx="7523997" cy="5911863"/>
              </a:xfrm>
              <a:blipFill>
                <a:blip r:embed="rId2"/>
                <a:stretch>
                  <a:fillRect l="-729" t="-515" r="-7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53038-6F48-4076-82F5-2830CDE3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F8835978-0A3F-8908-1A1F-4FCBE7218E1E}"/>
              </a:ext>
            </a:extLst>
          </p:cNvPr>
          <p:cNvGrpSpPr/>
          <p:nvPr/>
        </p:nvGrpSpPr>
        <p:grpSpPr>
          <a:xfrm>
            <a:off x="7513572" y="3530748"/>
            <a:ext cx="1620002" cy="2242066"/>
            <a:chOff x="4252379" y="2481931"/>
            <a:chExt cx="1620002" cy="2242066"/>
          </a:xfrm>
        </p:grpSpPr>
        <p:pic>
          <p:nvPicPr>
            <p:cNvPr id="7" name="Grafik 6" descr="Ein Bild, das Person, Mann, drinnen, alt enthält.&#10;&#10;Automatisch generierte Beschreibung">
              <a:extLst>
                <a:ext uri="{FF2B5EF4-FFF2-40B4-BE49-F238E27FC236}">
                  <a16:creationId xmlns:a16="http://schemas.microsoft.com/office/drawing/2014/main" id="{D599521F-9784-CB36-965F-87B08C327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2381" y="2481931"/>
              <a:ext cx="1620000" cy="2057400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523B327-2A26-92CE-BA3E-45EB6962BC73}"/>
                </a:ext>
              </a:extLst>
            </p:cNvPr>
            <p:cNvSpPr txBox="1"/>
            <p:nvPr/>
          </p:nvSpPr>
          <p:spPr>
            <a:xfrm>
              <a:off x="4252379" y="4539331"/>
              <a:ext cx="162000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Louis de Broglie (1929)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6F83E58-15D9-B8E7-8897-033CAE468B2C}"/>
              </a:ext>
            </a:extLst>
          </p:cNvPr>
          <p:cNvGrpSpPr/>
          <p:nvPr/>
        </p:nvGrpSpPr>
        <p:grpSpPr>
          <a:xfrm>
            <a:off x="7538942" y="762277"/>
            <a:ext cx="1620001" cy="2588510"/>
            <a:chOff x="6356236" y="1202301"/>
            <a:chExt cx="1620001" cy="2588510"/>
          </a:xfrm>
        </p:grpSpPr>
        <p:pic>
          <p:nvPicPr>
            <p:cNvPr id="6" name="Grafik 5" descr="Ein Bild, das Text, Elektronik, Computer, Kameraobjektiv enthält.&#10;&#10;Automatisch generierte Beschreibung">
              <a:extLst>
                <a:ext uri="{FF2B5EF4-FFF2-40B4-BE49-F238E27FC236}">
                  <a16:creationId xmlns:a16="http://schemas.microsoft.com/office/drawing/2014/main" id="{6FE7AEA6-172F-C42A-7598-1381BAD96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6237" y="1202301"/>
              <a:ext cx="1620000" cy="2219178"/>
            </a:xfrm>
            <a:prstGeom prst="rect">
              <a:avLst/>
            </a:prstGeom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0372242B-227E-6C60-21A3-47675A2A0603}"/>
                </a:ext>
              </a:extLst>
            </p:cNvPr>
            <p:cNvSpPr txBox="1"/>
            <p:nvPr/>
          </p:nvSpPr>
          <p:spPr>
            <a:xfrm>
              <a:off x="6356236" y="3421479"/>
              <a:ext cx="16200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Elektronen-Interferenz am Doppelspalt</a:t>
              </a:r>
            </a:p>
          </p:txBody>
        </p:sp>
      </p:grp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423A7C89-33E7-9450-8A99-AA171E4A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AE8C705-0CC2-F35C-9959-F59DC900AFE2}"/>
              </a:ext>
            </a:extLst>
          </p:cNvPr>
          <p:cNvSpPr txBox="1"/>
          <p:nvPr/>
        </p:nvSpPr>
        <p:spPr>
          <a:xfrm>
            <a:off x="-1" y="608458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Bildquellen:</a:t>
            </a:r>
          </a:p>
          <a:p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Elektronen-Interferenz am Doppelspalt: Prof Dr. Claus Jönsson (</a:t>
            </a:r>
            <a:r>
              <a:rPr lang="de-DE" sz="8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https://commons.wikimedia.org/w/index.php?curid=5337106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„Claus Jönsson Interferenz“ (12.11.22)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Louis de Broglie (1929): </a:t>
            </a:r>
            <a:r>
              <a:rPr lang="de-DE" sz="8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Unknown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sz="8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author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de-DE" sz="8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https://commons.wikimedia.org/w/index.php?curid=622169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„Broglie Big“, als gemeinfrei gekennzeichnet, Details auf Wikimedia Commons: </a:t>
            </a:r>
            <a:r>
              <a:rPr lang="de-DE" sz="8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https://commons.wikimedia.org/wiki/Template:PD-old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(12.11.22)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5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90784-B9D8-4EC3-8889-47098FFE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itchFamily="34" charset="0"/>
                <a:cs typeface="Arial" pitchFamily="34" charset="0"/>
              </a:rPr>
              <a:t>Elektronen am Doppelspalt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1EC60A0-6B53-4082-A9B2-A1DBD7C7F9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48799"/>
                <a:ext cx="7523997" cy="5911863"/>
              </a:xfrm>
            </p:spPr>
            <p:txBody>
              <a:bodyPr>
                <a:normAutofit/>
              </a:bodyPr>
              <a:lstStyle/>
              <a:p>
                <a:r>
                  <a:rPr lang="de-DE" sz="2000" dirty="0"/>
                  <a:t>Elektronen verhalten beim Jönsson-Versuch wie Wellen: </a:t>
                </a:r>
                <a:br>
                  <a:rPr lang="de-DE" sz="2000" dirty="0"/>
                </a:br>
                <a:r>
                  <a:rPr lang="de-DE" sz="2000" dirty="0"/>
                  <a:t>Sie haben eine </a:t>
                </a:r>
                <a:r>
                  <a:rPr lang="de-DE" sz="2000" b="1" dirty="0"/>
                  <a:t>De-Broglie-Wellenlänge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de-DE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𝐁</m:t>
                        </m:r>
                      </m:sub>
                    </m:sSub>
                  </m:oMath>
                </a14:m>
                <a:r>
                  <a:rPr lang="de-DE" sz="2000" dirty="0"/>
                  <a:t>.</a:t>
                </a:r>
              </a:p>
              <a:p>
                <a:r>
                  <a:rPr lang="de-DE" sz="2000" dirty="0"/>
                  <a:t>Die Idee, dass sich Materie wie eine Welle verhält, </a:t>
                </a:r>
                <a:br>
                  <a:rPr lang="de-DE" sz="2000" dirty="0"/>
                </a:br>
                <a:r>
                  <a:rPr lang="de-DE" sz="2000" dirty="0"/>
                  <a:t>formulierte Louis de Broglie als Erster 1924.</a:t>
                </a:r>
              </a:p>
              <a:p>
                <a:r>
                  <a:rPr lang="de-DE" sz="2000" dirty="0"/>
                  <a:t>Alle Objekte, aus denen Materie besteht, haben eine De-Broglie-Wellenlänge. Protonen, Neutronen, Moleküle, … fasst man unter dem Begriff </a:t>
                </a:r>
                <a:r>
                  <a:rPr lang="de-DE" sz="2000" b="1" dirty="0"/>
                  <a:t>Quantenobjekte</a:t>
                </a:r>
                <a:r>
                  <a:rPr lang="de-DE" sz="2000" dirty="0"/>
                  <a:t> zusammen.</a:t>
                </a:r>
                <a:br>
                  <a:rPr lang="de-DE" sz="2000" dirty="0"/>
                </a:br>
                <a:endParaRPr lang="de-DE" sz="2000" dirty="0"/>
              </a:p>
              <a:p>
                <a:r>
                  <a:rPr lang="de-DE" sz="2000" dirty="0">
                    <a:solidFill>
                      <a:srgbClr val="C00000"/>
                    </a:solidFill>
                  </a:rPr>
                  <a:t>Ein Gitter für Licht habe eine Gitterkonstante von 10 µm. </a:t>
                </a:r>
              </a:p>
              <a:p>
                <a:pPr lvl="1"/>
                <a:r>
                  <a:rPr lang="de-DE" sz="1800" dirty="0">
                    <a:solidFill>
                      <a:srgbClr val="C00000"/>
                    </a:solidFill>
                  </a:rPr>
                  <a:t>Schätzen Sie begründet ab, welche Gitterkonstante ein entsprechendes Gitter für Elektronen haben müsste.</a:t>
                </a:r>
              </a:p>
              <a:p>
                <a:pPr lvl="1"/>
                <a:r>
                  <a:rPr lang="de-DE" sz="1800" dirty="0">
                    <a:solidFill>
                      <a:srgbClr val="C00000"/>
                    </a:solidFill>
                  </a:rPr>
                  <a:t>Folgern Sie daraus, wie man ein solches Elektronen-Gitter realisieren könnte.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1EC60A0-6B53-4082-A9B2-A1DBD7C7F9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48799"/>
                <a:ext cx="7523997" cy="5911863"/>
              </a:xfrm>
              <a:blipFill>
                <a:blip r:embed="rId2"/>
                <a:stretch>
                  <a:fillRect l="-729" t="-515" r="-7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53038-6F48-4076-82F5-2830CDE3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C.-J. Pardall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A835E90-D8D1-C6F1-4E7D-46632C505E46}"/>
              </a:ext>
            </a:extLst>
          </p:cNvPr>
          <p:cNvSpPr txBox="1"/>
          <p:nvPr/>
        </p:nvSpPr>
        <p:spPr>
          <a:xfrm>
            <a:off x="-1" y="608458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Bildquellen:</a:t>
            </a:r>
          </a:p>
          <a:p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Elektronen-Interferenz am Doppelspalt: Prof Dr. Claus Jönsson (</a:t>
            </a:r>
            <a:r>
              <a:rPr lang="de-DE" sz="8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https://commons.wikimedia.org/w/index.php?curid=5337106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„Claus Jönsson Interferenz“ (12.11.22)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Louis de Broglie (1929): </a:t>
            </a:r>
            <a:r>
              <a:rPr lang="de-DE" sz="8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Unknown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sz="8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author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de-DE" sz="8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https://commons.wikimedia.org/w/index.php?curid=622169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„Broglie Big“, als gemeinfrei gekennzeichnet, Details auf Wikimedia Commons: </a:t>
            </a:r>
            <a:r>
              <a:rPr lang="de-DE" sz="8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https://commons.wikimedia.org/wiki/Template:PD-old</a:t>
            </a:r>
            <a:r>
              <a:rPr lang="de-D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(12.11.22)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C74AB23-05AE-377E-EFBD-9E66BAE2778B}"/>
              </a:ext>
            </a:extLst>
          </p:cNvPr>
          <p:cNvGrpSpPr/>
          <p:nvPr/>
        </p:nvGrpSpPr>
        <p:grpSpPr>
          <a:xfrm>
            <a:off x="7513572" y="3530748"/>
            <a:ext cx="1620002" cy="2242066"/>
            <a:chOff x="4252379" y="2481931"/>
            <a:chExt cx="1620002" cy="2242066"/>
          </a:xfrm>
        </p:grpSpPr>
        <p:pic>
          <p:nvPicPr>
            <p:cNvPr id="6" name="Grafik 5" descr="Ein Bild, das Person, Mann, drinnen, alt enthält.&#10;&#10;Automatisch generierte Beschreibung">
              <a:extLst>
                <a:ext uri="{FF2B5EF4-FFF2-40B4-BE49-F238E27FC236}">
                  <a16:creationId xmlns:a16="http://schemas.microsoft.com/office/drawing/2014/main" id="{AE530DB4-D89A-C6DD-D144-1A07F10469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2381" y="2481931"/>
              <a:ext cx="1620000" cy="2057400"/>
            </a:xfrm>
            <a:prstGeom prst="rect">
              <a:avLst/>
            </a:prstGeom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CB8A4D62-0CFE-7947-05F6-DA41B77DE9E8}"/>
                </a:ext>
              </a:extLst>
            </p:cNvPr>
            <p:cNvSpPr txBox="1"/>
            <p:nvPr/>
          </p:nvSpPr>
          <p:spPr>
            <a:xfrm>
              <a:off x="4252379" y="4539331"/>
              <a:ext cx="162000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Louis de Broglie (1929)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B6D31F5D-039D-121E-C17C-89EA10355775}"/>
              </a:ext>
            </a:extLst>
          </p:cNvPr>
          <p:cNvGrpSpPr/>
          <p:nvPr/>
        </p:nvGrpSpPr>
        <p:grpSpPr>
          <a:xfrm>
            <a:off x="7538942" y="762277"/>
            <a:ext cx="1620001" cy="2588510"/>
            <a:chOff x="6356236" y="1202301"/>
            <a:chExt cx="1620001" cy="2588510"/>
          </a:xfrm>
        </p:grpSpPr>
        <p:pic>
          <p:nvPicPr>
            <p:cNvPr id="12" name="Grafik 11" descr="Ein Bild, das Text, Elektronik, Computer, Kameraobjektiv enthält.&#10;&#10;Automatisch generierte Beschreibung">
              <a:extLst>
                <a:ext uri="{FF2B5EF4-FFF2-40B4-BE49-F238E27FC236}">
                  <a16:creationId xmlns:a16="http://schemas.microsoft.com/office/drawing/2014/main" id="{EE72CBF7-1F7F-A175-4F58-69E07631E2F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6237" y="1202301"/>
              <a:ext cx="1620000" cy="2219178"/>
            </a:xfrm>
            <a:prstGeom prst="rect">
              <a:avLst/>
            </a:prstGeom>
          </p:spPr>
        </p:pic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82B177D-88AC-6E7C-6730-45FEC1961709}"/>
                </a:ext>
              </a:extLst>
            </p:cNvPr>
            <p:cNvSpPr txBox="1"/>
            <p:nvPr/>
          </p:nvSpPr>
          <p:spPr>
            <a:xfrm>
              <a:off x="6356236" y="3421479"/>
              <a:ext cx="16200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Elektronen-Interferenz am Doppelspalt</a:t>
              </a:r>
            </a:p>
          </p:txBody>
        </p:sp>
      </p:grp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9783242-5B08-8997-9ABD-51C1041F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4112_up_joensson-experiment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0142558"/>
      </p:ext>
    </p:extLst>
  </p:cSld>
  <p:clrMapOvr>
    <a:masterClrMapping/>
  </p:clrMapOvr>
</p:sld>
</file>

<file path=ppt/theme/theme1.xml><?xml version="1.0" encoding="utf-8"?>
<a:theme xmlns:a="http://schemas.openxmlformats.org/drawingml/2006/main" name="CJP">
  <a:themeElements>
    <a:clrScheme name="Benutzerdefiniert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99694"/>
      </a:hlink>
      <a:folHlink>
        <a:srgbClr val="953734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JP_Seminar" id="{5E4E9938-5FEA-4026-BCF2-868941DE91A6}" vid="{1A966F91-F611-4C20-8A14-5EE8A66CFD59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CJP_Seminar</Template>
  <TotalTime>0</TotalTime>
  <Words>870</Words>
  <Application>Microsoft Office PowerPoint</Application>
  <PresentationFormat>Bildschirmpräsentation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CJP</vt:lpstr>
      <vt:lpstr>Elektronen am Doppelspalt</vt:lpstr>
      <vt:lpstr>Elektronen am Doppelspalt</vt:lpstr>
      <vt:lpstr>Elektronen am Doppelspalt</vt:lpstr>
      <vt:lpstr>Elektronen am Doppelspalt</vt:lpstr>
      <vt:lpstr>Elektronen am Doppelspalt</vt:lpstr>
      <vt:lpstr>Elektronen am Doppelspalt</vt:lpstr>
      <vt:lpstr>Elektronen am Doppelspalt</vt:lpstr>
      <vt:lpstr>Elektronen am Doppelspalt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Carl-Julian Pardall</dc:creator>
  <cp:lastModifiedBy>Carl-Julian Pardall</cp:lastModifiedBy>
  <cp:revision>623</cp:revision>
  <cp:lastPrinted>2016-01-30T18:57:11Z</cp:lastPrinted>
  <dcterms:created xsi:type="dcterms:W3CDTF">2014-11-17T20:26:36Z</dcterms:created>
  <dcterms:modified xsi:type="dcterms:W3CDTF">2023-02-16T08:16:20Z</dcterms:modified>
</cp:coreProperties>
</file>