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64"/>
  </p:notesMasterIdLst>
  <p:handoutMasterIdLst>
    <p:handoutMasterId r:id="rId65"/>
  </p:handoutMasterIdLst>
  <p:sldIdLst>
    <p:sldId id="260" r:id="rId5"/>
    <p:sldId id="269" r:id="rId6"/>
    <p:sldId id="270" r:id="rId7"/>
    <p:sldId id="436" r:id="rId8"/>
    <p:sldId id="444" r:id="rId9"/>
    <p:sldId id="439" r:id="rId10"/>
    <p:sldId id="446" r:id="rId11"/>
    <p:sldId id="445" r:id="rId12"/>
    <p:sldId id="438" r:id="rId13"/>
    <p:sldId id="441" r:id="rId14"/>
    <p:sldId id="440" r:id="rId15"/>
    <p:sldId id="447" r:id="rId16"/>
    <p:sldId id="442" r:id="rId17"/>
    <p:sldId id="450" r:id="rId18"/>
    <p:sldId id="370" r:id="rId19"/>
    <p:sldId id="301" r:id="rId20"/>
    <p:sldId id="302" r:id="rId21"/>
    <p:sldId id="378" r:id="rId22"/>
    <p:sldId id="282" r:id="rId23"/>
    <p:sldId id="323" r:id="rId24"/>
    <p:sldId id="367" r:id="rId25"/>
    <p:sldId id="465" r:id="rId26"/>
    <p:sldId id="448" r:id="rId27"/>
    <p:sldId id="449" r:id="rId28"/>
    <p:sldId id="336" r:id="rId29"/>
    <p:sldId id="352" r:id="rId30"/>
    <p:sldId id="345" r:id="rId31"/>
    <p:sldId id="346" r:id="rId32"/>
    <p:sldId id="349" r:id="rId33"/>
    <p:sldId id="347" r:id="rId34"/>
    <p:sldId id="466" r:id="rId35"/>
    <p:sldId id="351" r:id="rId36"/>
    <p:sldId id="350" r:id="rId37"/>
    <p:sldId id="353" r:id="rId38"/>
    <p:sldId id="354" r:id="rId39"/>
    <p:sldId id="456" r:id="rId40"/>
    <p:sldId id="358" r:id="rId41"/>
    <p:sldId id="359" r:id="rId42"/>
    <p:sldId id="289" r:id="rId43"/>
    <p:sldId id="355" r:id="rId44"/>
    <p:sldId id="291" r:id="rId45"/>
    <p:sldId id="329" r:id="rId46"/>
    <p:sldId id="451" r:id="rId47"/>
    <p:sldId id="453" r:id="rId48"/>
    <p:sldId id="387" r:id="rId49"/>
    <p:sldId id="388" r:id="rId50"/>
    <p:sldId id="394" r:id="rId51"/>
    <p:sldId id="392" r:id="rId52"/>
    <p:sldId id="391" r:id="rId53"/>
    <p:sldId id="395" r:id="rId54"/>
    <p:sldId id="396" r:id="rId55"/>
    <p:sldId id="398" r:id="rId56"/>
    <p:sldId id="462" r:id="rId57"/>
    <p:sldId id="468" r:id="rId58"/>
    <p:sldId id="403" r:id="rId59"/>
    <p:sldId id="452" r:id="rId60"/>
    <p:sldId id="467" r:id="rId61"/>
    <p:sldId id="463" r:id="rId62"/>
    <p:sldId id="375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2"/>
    <a:srgbClr val="3FCDFF"/>
    <a:srgbClr val="EDEEC6"/>
    <a:srgbClr val="FA00EE"/>
    <a:srgbClr val="A12F9C"/>
    <a:srgbClr val="E3FFE8"/>
    <a:srgbClr val="EE7F04"/>
    <a:srgbClr val="7A99FE"/>
    <a:srgbClr val="FCAD56"/>
    <a:srgbClr val="004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3226" autoAdjust="0"/>
  </p:normalViewPr>
  <p:slideViewPr>
    <p:cSldViewPr>
      <p:cViewPr varScale="1">
        <p:scale>
          <a:sx n="100" d="100"/>
          <a:sy n="100" d="100"/>
        </p:scale>
        <p:origin x="7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22ABEC-E94D-4F80-98DD-91AD2DC0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658D0A-4C73-4ADB-994D-0D0C116CB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436-AECC-4370-A948-281C017111D8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D9299-4611-4AC9-BCA4-F59B2BCE0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41661-E92D-42DD-9257-BB72E7C3E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78E-45A7-42C0-A30A-973E677B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8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12:06:27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24575,'0'2159'0,"2"-2136"0,0 0 0,8 34 0,3 29 0,-10-60-173,9 40 1,-8-48-848,1 6-5806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2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24575,'0'5'0,"0"7"0,5 6 0,7 0 0,1 2 0,3-2 0,5 1 0,-2 1 0,1-1 0,-3 0 0,1-3 0,-3-4-8191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2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24575,'1'4'0,"0"0"0,0 0 0,1-1 0,-1 1 0,1 0 0,0-1 0,0 0 0,0 1 0,5 4 0,6 14 0,1 7 0,-5-7 0,1-1 0,20 30 0,-26-45 0,1 0 0,0 0 0,0 0 0,0-1 0,1 0 0,0 0 0,0 0 0,0-1 0,1 0 0,0 0 0,12 5 0,79 27-1365,-77-30-5461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24575,'5'0'0,"7"-5"0,6-7 0,0-11 0,2-2 0,3-1 0,2-2 0,3-1 0,-5-1 0,0 6 0,0 5 0,-3 3 0,-1 2 0,-2 5-8191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24575,'0'5'0,"0"12"0,5 3 0,2 2 0,4 4 0,6-3 0,0-1 0,-4 2 0,2-4 0,3-6 0,-1 1 0,1-3 0,3-3 0,-3 2 0,1-2 0,-2 4 0,-5-1-8191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24575,'0'-5'0,"5"-6"0,7-7 0,1-5 0,3 1 0,5 5 0,2 5 0,4-1 0,-4-3 0,0-3 0,1-5 0,-4-2 0,0 3 0,-3 0 0,0 0 0,-3 2-8191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24575,'1'11'0,"1"0"0,1 1 0,0-1 0,0 0 0,1 0 0,0 0 0,1-1 0,0 1 0,1-1 0,0 0 0,1-1 0,9 12 0,28 49 0,-39-61-114,1 0 1,-1-1-1,1 1 0,1-1 0,-1 0 1,1-1-1,1 1 0,0-1 0,0-1 1,0 0-1,16 9 0,-2 0-6712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24575,'5'0'0,"7"0"0,1-5 0,3-6 0,5-7 0,3-5 0,3 1 0,1 5 0,2 0 0,-5-3 0,-2 3 0,1 4 0,1 5 0,-4-3 0,-5 2-8191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24575,'117'90'0,"-108"-81"0,1-2 0,1 1 0,-1-2 0,1 1 0,0-1 0,1-1 0,23 8 0,-19-8 0,0 2 0,-1-1 0,0 2 0,14 9 0,-9-3-1365,-1-1-5461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24575,'0'-5'0,"5"-7"0,7-6 0,1-5 0,3 1 0,5 0 0,3-2 0,3 4 0,1 4 0,2 6 0,-5-1 0,-6-4 0,-7 2-8191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24575,'5'0'0,"2"5"0,-1 7 0,4 1 0,1 4 0,2-2 0,0 2 0,3-1 0,3-5 0,3-3 0,-1 2 0,0-1 0,-3 3 0,0 0 0,-3 2 0,2-1 0,2 3 0,-2-2-8191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3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24575,'5'0'0,"6"0"0,2-5 0,4-7 0,-2-6 0,2 0 0,4-2 0,-3-3 0,1 3 0,-2 0 0,0-3 0,3-1 0,3-2 0,2-2 0,2-1 0,-3 0 0,-6 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4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24575,'5'0'0,"7"-5"0,6-1 0,5 0 0,4 1 0,-3-4 0,-1-10 0,-3-7 0,-1-4 0,-3-2 0,0-1 0,-3 1 0,-3 0 0,-3 1 0,-3 1 0,3 5 0,0 7-8191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24575,'0'5'0,"5"2"0,1 4 0,1 6 0,3-1 0,5 3 0,6-2 0,-2 1 0,2-3 0,-4 2 0,2-3 0,-4 1 0,2-1 0,-3 2 0,2-3 0,-3 3 0,3-2 0,-3-3-8191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24575,'10'-10'0,"3"-9"0,5 0 0,-1-2 0,2 2 0,-3-1 0,2 3 0,-3 0 0,1 3 0,-2 3-8191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24575,'5'0'0,"7"0"0,6 5 0,5 7 0,4 6 0,2 5 0,1 4 0,1 2 0,0 2 0,-1 0 0,1-5 0,-6-3 0,-2-4 0,0-6 0,-3 1 0,-11-3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24575,'0'-5'0,"5"-7"0,7-6 0,6-5 0,5-4 0,4-2 0,-3-2 0,-1 5 0,-3 2 0,-1 5 0,2 1 0,-3 3-8191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24575,'5'0'0,"7"5"0,6 1 0,0 6 0,2 5 0,-2 5 0,0 3 0,3 3 0,2-3 0,3-2 0,2 2 0,1-5 0,-10-5 0,-12-10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24575,'0'-5'0,"5"-1"0,7-6 0,6-5 0,0-4 0,7-5 0,-1-2 0,1 3 0,-4 2 0,0-2 0,0 5 0,-2 0 0,-5 3-8191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24575,'5'0'0,"6"5"0,7 7 0,5 6 0,-1 5 0,0 4 0,2-3 0,-3 0 0,-1-5 0,-3 0 0,1-3 0,1 0 0,4-2 0,-3 1 0,0-2 0,2-3 0,-7-3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24575,'0'-5'0,"0"-7"0,5-1 0,7-4 0,6-3 0,0-5 0,2 4 0,-2-1 0,0 4 0,3-1 0,-2-1 0,-5 2-8191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24575,'1'3'0,"0"0"0,0 0 0,0 0 0,1 0 0,-1-1 0,1 1 0,0 0 0,0-1 0,-1 0 0,5 4 0,4 7 0,145 214 0,-147-218 0,0 1 0,1-1 0,0 0 0,1-1 0,0 0 0,17 11 0,-27-19-21,0 0-1,0 0 0,1 1 1,-1-1-1,0 0 0,0 0 1,0 0-1,1 0 0,-1 0 1,0 0-1,0 0 0,1 0 1,-1 0-1,0 0 0,0 0 1,0 0-1,1 0 0,-1 0 0,0 0 1,0 0-1,1 0 0,-1 0 1,0 0-1,0 0 0,0 0 1,1 0-1,-1 0 0,0 0 1,0-1-1,0 1 0,1 0 1,-1 0-1,0 0 0,0 0 1,0 0-1,0-1 0,0 1 1,1 0-1,-1 0 0,0 0 1,0-1-1,0 1 0,0 0 1,0 0-1,0 0 0,0-1 1,0 1-1,0 0 0,0 0 1,0 0-1,0-1 0,0 1 1,0 0-1,0 0 0,0-1 1,0 1-1,0 0 0,0 0 1,0 0-1,0-1 0,0 1 1,0 0-1,0-11-6804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24575,'0'-5'0,"5"-1"0,7-6 0,6 0 0,5-3 0,-1-4 0,0 1 0,-3-1 0,0 2 0,-3 0 0,1-3 0,-3-3 0,1 2 0,-1 5-8191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4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24575,'5'0'0,"2"5"0,-1 7 0,4 1 0,1 4 0,-3 3 0,4-1 0,-1 1 0,2-2 0,5-6 0,-1 2 0,2-3 0,-3 3 0,-4 3 0,1 4 0,4 4 0,-2-3-8191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24575,'5'0'0,"2"5"0,4 7 0,1 6 0,3 0 0,4-3 0,-1 1 0,1-2 0,-2 2 0,1-3 0,-3 2 0,1-1 0,3-3 0,-2-4-8191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24575,'5'-5'0,"6"-2"0,3-4 0,2-1 0,0-3 0,1 1 0,-2-2 0,-3-4 0,1 2 0,3-1 0,0-2 0,-4 2-8191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24575,'4'5'0,"8"2"0,1 4 0,4 6 0,3 5 0,-1 3 0,1 3 0,2 2 0,3 0 0,1 1 0,3-5 0,0-8 0,0-6 0,1 0 0,-5-3-8191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24575,'5'0'0,"6"-5"0,8-2 0,4-4 0,4-6 0,2-5 0,-4-3 0,-1 2 0,-4 0 0,-6 4-8191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24575,'1'6'0,"1"-1"0,0 1 0,1-1 0,-1 0 0,1 1 0,0-1 0,1-1 0,-1 1 0,1 0 0,0-1 0,0 0 0,0 0 0,7 5 0,12 15 0,-10-4 0,0 0 0,-1 1 0,14 34 0,-21-40 0,1-1 0,0 0 0,1 0 0,1-1 0,0 0 0,1 0 0,1-1 0,-1 0 0,2-1 0,18 16 0,-25-24-97,9 9-1171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5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24575,'5'0'0,"6"0"0,8 0 0,4 0 0,-1-5 0,0-2 0,-3-4 0,0-1 0,2-3 0,-3-4 0,1 1 0,-3-1 0,1 2 0,7-1 0,5 3 0,-2-1 0,-7 2-8191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24575,'5'0'0,"6"5"0,7 7 0,5 1 0,-1 3 0,1 5 0,-4 3 0,0-3 0,-3 1 0,0-4 0,3-4 0,3-1 0,-2-1-8191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0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24575,'5'0'0,"6"0"0,2-6 0,4-5 0,-2-7 0,3-6 0,2-3 0,3 3 0,-2 0 0,1 0 0,-5-2 0,1 4 0,-3 1 0,2 3 0,-4 6-8191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24575,'5'0'0,"6"0"0,8 5 0,4 7 0,4 6 0,2 5 0,1 4 0,-4 2 0,-6 2 0,-3-5 0,2-7 0,-3-2 0,1 2 0,-2-2-8191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0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24575,'5'0'0,"7"0"0,6 0 0,0-5 0,2-2 0,3-10 0,-3-6 0,1 0 0,1-1 0,-3-2 0,-5 0 0,1 3 0,-3 0 0,-3 0 0,-3 4-8191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5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24575,'5'0'0,"2"-5"0,-1-7 0,0-6 0,2 0 0,1-3 0,-1-1 0,2 2 0,6-1 0,4-1 0,4-2 0,-2-2 0,0 3 0,-3 1 0,0 4 0,1 0 0,-2 3-8191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24575,'0'5'0,"5"2"0,1 4 0,5 1 0,1 3 0,3 4 0,5-1 0,-3 1 0,3-2 0,2 1 0,2-3 0,-3 1 0,1-2 0,-5 2 0,1-2 0,-3 1 0,1-1 0,-2-4-8191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24575,'5'0'0,"6"0"0,8 0 0,4-10 0,4-9 0,-3-5 0,0 0 0,-5 1 0,-5-2 0,0 3 0,-2 1 0,1 4 0,-1 0 0,2 2 0,-1-1 0,-3-2 0,-3 1-8191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24575,'0'5'0,"5"6"0,6 2 0,7 3 0,5 5 0,-1 3 0,1-3 0,1 1 0,1-4 0,-2 1 0,-2-4 0,2-4 0,-4 2 0,1-3 0,-4 3 0,-5 0-8191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24575,'5'0'0,"6"0"0,7 0 0,6-5 0,2-7 0,-1-6 0,-2 0 0,-4-2 0,-5-3 0,0 3 0,-2-1 0,-4-1 0,-2-2 0,1 3 0,1 5-8191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24575,'0'5'0,"0"7"0,6 1 0,0 3 0,6 0 0,0 1 0,3 4 0,4 2 0,-1 3 0,1-3 0,-2-1 0,-5 2 0,2-4 0,2-5 0,0-1 0,1-1 0,-2-5-8191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24575,'5'0'0,"6"-10"0,3-13 0,2-8 0,5-4 0,-2-1 0,-4 1 0,-5 2 0,2 5 0,3 9 0,-1 6-8191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24575,'6'0'0,"5"0"0,2 5 0,4 2 0,4 5 0,-3 4 0,3 1 0,-4 2 0,1-3 0,-3 2 0,-4 2 0,1-1 0,4 0 0,4-3 0,-2 1 0,-3 3 0,0-3 0,-2-3-8191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24575,'5'0'0,"6"0"0,3-10 0,2-9 0,5-10 0,-2-6 0,-4-2 0,0 5 0,-2 4 0,2 6 0,-2 2 0,2-1 0,-2-2 0,2 3 0,-1 6-8191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24575,'6'5'0,"5"7"0,8 6 0,4 5 0,4 4 0,2 2 0,1 2 0,1 0 0,0-1 0,-1-4 0,-4-2 0,-3-6 0,-5-4-8191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24575,'0'-5'0,"0"-7"0,0-6 0,0-5 0,5-4 0,6-2 0,8 3 0,-1 2 0,2 5 0,-2 5-8191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5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24575,'5'5'0,"6"7"0,3 6 0,2 5 0,-1 4 0,3-3 0,2-1 0,-2 2 0,2-4 0,1-6 0,-2-5-8191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24575,'5'2'0,"0"-1"0,-1 1 0,1 0 0,-1 0 0,0 1 0,0-1 0,0 1 0,0 0 0,0 0 0,0 1 0,-1-1 0,1 1 0,4 6 0,10 9 0,53 45 0,51 43 0,-40-45 0,-73-51-1365,-6-2-5461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24575,'0'-5'0,"0"-7"0,0-11 0,5-2 0,1-1 0,5 3 0,1 1 0,3-1 0,-1-2 0,2-1 0,4-1 0,3-2 0,-3 5-8191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24575,'5'0'0,"7"6"0,6 5 0,0 8 0,2-1 0,-2 2 0,1-2 0,-4 0 0,2 3 0,-3 3 0,2-4 0,-2-4-8191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24575,'18'1'0,"1"-1"0,-1-1 0,0-1 0,1 0 0,-1-2 0,0 0 0,0-1 0,-1 0 0,1-2 0,-1 0 0,-1-1 0,0 0 0,0-2 0,19-14 0,111-98-1365,-127 108-5461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24575,'6'0'0,"0"1"0,-1-1 0,1 1 0,0 1 0,-1-1 0,1 1 0,-1 0 0,1 0 0,-1 1 0,0-1 0,0 1 0,0 1 0,0-1 0,-1 0 0,1 1 0,3 5 0,8 8 0,-1 1 0,23 35 0,15 18 0,5-13-1365,-47-44-5461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24575,'0'-5'0,"5"-6"0,2-7 0,4 0 0,6-2 0,0-3 0,1-2 0,-1-2 0,1 3 0,-3 1 0,2 0 0,2 3 0,-2 5-8191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24575,'5'0'0,"7"0"0,1 5 0,3 1 0,0 6 0,1 0 0,-1 3 0,0 4 0,4-2 0,-3 3 0,2-4 0,2 2 0,3 2 0,-3 3 0,0-3 0,2 1 0,1 1 0,-3-2-8191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3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24575,'0'-4'0,"5"-3"0,2-4 0,-1-6 0,4-5 0,6 1 0,-1 0 0,3 3 0,-2 0 0,1 2 0,3 0 0,-2-3 0,1 2 0,-3-2 0,1-2 0,-2 3-8191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24575,'0'5'0,"5"7"0,7 6 0,6 5 0,0 4 0,3-3 0,-4 0 0,2 0 0,-4 2 0,2 1 0,2-4 0,4-1 0,2 1 0,-3-3-8191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3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24575,'5'0'0,"7"0"0,6 0 0,0-5 0,3-2 0,-4-4 0,2-1 0,2-3 0,-3-4 0,1 1 0,-3-1 0,1 2 0,3 4 0,2 5 0,-2 3-8191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5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24575,'5'0'0,"6"0"0,7-5 0,0-7 0,3-1 0,-4-4 0,-3-3 0,0 1 0,-2-1 0,2 3 0,4 4 0,3 5 0,-1-2 0,0-4 0,-2 1-8191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3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24575,'5'5'0,"7"6"0,6 7 0,5 0 0,-1 3 0,0-4 0,-3 2 0,0-3 0,-3 0 0,0 4 0,-2 2 0,2-1 0,-3-1 0,3-2 0,-3-1 0,-2-2-8191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24575,'0'-5'0,"0"-6"0,5-7 0,2-5 0,4-4 0,6-2 0,5-1 0,-1-1 0,0 5 0,-3 2 0,0 5 0,-2 1 0,0 3 0,-2-1 0,2 3 0,-2-2 0,-4 2-8191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3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24575,'4'2'0,"-1"1"0,1-1 0,-1 1 0,0 0 0,0 0 0,0 0 0,0 0 0,0 0 0,-1 1 0,1-1 0,-1 1 0,3 6 0,6 6 0,16 18 0,-13-16 0,0 0 0,2-2 0,27 26 0,-13-18 0,-10-6 0,2-1 0,-1-1 0,2-1 0,0-1 0,32 14 0,-34-19-1365,-4 0-5461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3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24575,'0'-5'0,"5"-6"0,2-13 0,4-1 0,1-1 0,3 3 0,-1 1 0,2-1 0,4 3 0,-2 1 0,1 2 0,-3 1 0,2-4 0,-3-2 0,1 2 0,-2 0 0,1 3 0,-1 4-8191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24575,'4'2'0,"1"1"0,-1-1 0,0 1 0,0-1 0,0 1 0,0 1 0,-1-1 0,1 0 0,-1 1 0,0 0 0,0-1 0,3 6 0,6 5 0,47 45 0,32 36 0,-82-86 17,-1 0-1,2 0 1,-1-1-1,1-1 0,0 0 1,18 10-1,26 18-1496,-37-20-5346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24575,'5'0'0,"7"0"0,1-5 0,3-7 0,5-6 0,-2-5 0,1-4 0,-3-2 0,1 4 0,-3 1 0,1 4 0,-2 2 0,-3-3 0,1 4 0,-2-2 0,-1-1 0,-3 2-8191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24575,'5'0'0,"7"0"0,1 5 0,3 1 0,0 6 0,1 5 0,-2 4 0,-3 5 0,1-3 0,3-5 0,0-1 0,1 2 0,-2 3 0,2-2 0,-3 0 0,2-4 0,3-3 0,-1-5-8191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24575,'0'-5'0,"0"-7"0,5-1 0,7-4 0,6-3 0,0-4 0,2 2 0,-2 0 0,1 4 0,1 5 0,4-1 0,2-3 0,-4-3 0,0 2 0,2 3 0,-4 0 0,-6 2-8191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24575,'5'0'0,"7"10"0,6 8 0,1 6 0,1-1 0,-3 1 0,2-4 0,2-5 0,-3-1 0,1-2 0,-2 2 0,-5 3 0,-4-1-8191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24575,'5'-5'0,"7"-6"0,1-7 0,4-1 0,-2-1 0,3-3 0,2 3 0,-2 0 0,2 3 0,-4-1 0,2 3 0,-4 0 0,-3 1-8191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24575,'0'5'0,"0"7"0,5 1 0,1 3 0,0 5 0,5 3 0,4-2 0,0-1 0,3-2 0,3-1 0,3-3 0,3 2 0,-4-4-8191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24575,'5'5'0,"2"7"0,4 1 0,1 4 0,3 3 0,-1 4 0,3-2 0,2-5 0,-1 0 0,1-4 0,3-3 0,-3 1 0,0-1 0,-2 3 0,-5 4 0,-4-1-8191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24575,'0'-5'0,"5"-2"0,7-9 0,1-8 0,8-4 0,1-2 0,2-2 0,2 0 0,1 0 0,-4 1 0,-1 6 0,1 1 0,-3 6-8191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4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24575,'4'0'0,"0"1"0,1 0 0,-1 0 0,0 1 0,0-1 0,0 1 0,0 0 0,0 0 0,-1 0 0,1 1 0,5 4 0,34 35 0,39 82 0,-75-113 0,25 62-35,-26-57 66,0 0-1,1 0 1,13 20 0,-17-31-122,0-1 0,1 0 0,-1 0 1,1 0-1,0 0 0,0-1 0,0 1 0,1-1 1,-1 0-1,1 0 0,-1-1 0,1 0 0,0 1 1,0-1-1,6 1 0,10 2-6735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5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24575,'0'-4'0,"5"-8"0,1-6 0,6-5 0,-1-4 0,-1-2 0,2 3 0,5 2 0,-1 0 0,2 3 0,2 6 0,4 5 0,2 0 0,-3-4 0,0-5 0,-10 2 0,-6 3-8191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5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24575,'5'5'0,"2"7"0,4 1 0,6 3 0,5 5 0,3-2 0,-1 1 0,-2 2 0,2-3 0,-3 1 0,-1 2 0,-3 2 0,-5-3-8191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24575,'5'0'0,"1"-5"0,5-6 0,16-7 0,8-5 0,3-4 0,1-2 0,-2 4 0,-7 1 0,-4 4 0,-1 6 0,-4 5-8191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5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24575,'5'6'0,"1"5"0,6 2 0,0 4 0,3 4 0,4-2 0,-1 1 0,1 2 0,-2 2 0,0-2 0,-2-1 0,-3 2 0,0-4 0,4 1 0,-1 1 0,2 3 0,3-4 0,-2-4-8191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24575,'5'0'0,"6"-5"0,2-7 0,4-1 0,3 2 0,4 2 0,3-2 0,2-4 0,0-5 0,-3-3 0,-3 1 0,-4 0 0,-6 4-8191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5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24575,'5'0'0,"0"0"0,0 1 0,0-1 0,0 1 0,-1 0 0,1 1 0,0-1 0,0 1 0,-1-1 0,1 2 0,-1-1 0,7 4 0,-1 2 0,-1 0 0,1 1 0,12 16 0,-14-16 0,79 76 0,-62-63 0,-1 1 0,43 52 0,-55-53-1365,-2-2-5461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3:5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24575,'0'-5'0,"0"-7"0,5-6 0,7-5 0,6-4 0,0-2 0,2-1 0,-2-1 0,1 0 0,1 1 0,-1-1 0,-5 6-8191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5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24575,'0'-5'0,"4"-1"0,8 0 0,6 0 0,0-7 0,2-3 0,-2-3 0,1 2 0,-3-2 0,-5-2 0,2 2 0,3 4 0,4 5 0,-1-1 0,1 2 0,2 2 0,-3 2-8191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24575,'2'0'0,"1"1"0,0-1 0,0 1 0,-1 0 0,1 0 0,-1 0 0,1 0 0,-1 0 0,1 1 0,-1-1 0,0 1 0,1-1 0,-1 1 0,0 0 0,0 0 0,0 0 0,1 3 0,31 43 0,-24-32 0,36 61-28,-35-57-163,0-1 0,1 1 0,1-2 0,1 0 0,0 0 0,26 23 0,-23-27-6635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0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24575,'10'-10'0,"3"-8"0,5-6 0,4 0 0,-2 1 0,1 3 0,-3 0 0,1 4 0,1-1 0,3-2 0,2 2 0,2 4 0,-3-1 0,-6-3 0,-2 1 0,-7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0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24575,'0'5'0,"0"6"0,5 7 0,2 5 0,4-1 0,1 1 0,3-4 0,-1 0 0,2 2 0,4 2 0,-2 2 0,1-2 0,3-2 0,-3 2 0,0-3 0,-3-5-8191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24575,'5'-5'0,"7"-11"0,6-9 0,5-4 0,-1-3 0,0-1 0,2 0 0,-3-4 0,0 5 0,-4 1 0,0 7 0,-3 7-8191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0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24575,'1'10'0,"-1"0"0,1 0 0,1 0 0,0 0 0,0 0 0,1 0 0,0 0 0,1-1 0,0 0 0,10 18 0,3-3 0,0-1 0,33 32 0,-47-51 0,22 24 0,-7-8 0,1 0 0,23 18 0,-29-28-195,-1 1 0,0 1 0,-1 0 0,0 0 0,-1 1 0,17 27 0,-21-27-6631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24575,'8'-1'0,"-1"1"0,0-1 0,0 0 0,0-1 0,0 0 0,0 0 0,0 0 0,-1-1 0,1 0 0,-1 0 0,1-1 0,7-5 0,5-6 0,-1-1 0,24-26 0,-34 34 0,27-36 0,-32 38 0,1 0 0,0 0 0,0 1 0,0 0 0,1 0 0,-1 0 0,1 0 0,1 1 0,-1-1 0,1 1 0,-1 1 0,1-1 0,0 1 0,0 0 0,1 0 0,-1 1 0,0 0 0,10-2 0,10 2-1365,-1 1-5461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24575,'0'5'0,"0"7"0,0 6 0,0 5 0,5-1 0,2 0 0,4-3 0,6 0 0,5 2 0,-2 2 0,2 3 0,-4 1 0,1-4 0,1-5 0,3-1 0,-2-3-8191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24575,'5'0'0,"2"-5"0,4-2 0,1-4 0,3-6 0,4 1 0,4-3 0,3-3 0,2 3 0,2 4 0,0 0 0,0 2 0,-4-2 0,-3 3 0,1 2 0,0 3 0,-3-2 0,-5 1-8191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24575,'1'5'0,"0"0"0,0 0 0,0 0 0,0 0 0,1 0 0,0 0 0,0 0 0,0-1 0,0 1 0,1-1 0,4 6 0,40 47 0,-32-40 0,16 22 0,-25-30 0,0-1 0,0 0 0,1 0 0,0 0 0,0-1 0,1 0 0,0 0 0,0-1 0,1 0 0,14 8 0,-19-13-75,50 27-1215,-40-17-5536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24575,'0'-5'0,"6"-2"0,5 1 0,8 0 0,-1-2 0,2-1 0,3-4 0,2-4 0,-3-5 0,0-3 0,1 2 0,-3 1 0,-6-2 0,1-1 0,2 3 0,-1 6-8191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24575,'5'0'0,"6"0"0,7 0 0,0 5 0,3 2 0,-4 4 0,2 1 0,2-2 0,2-3 0,-2 3 0,0 0 0,-4 2 0,1 5 0,-3 5 0,1-2 0,2-4 0,-1 0 0,-3-3-8191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1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24575,'5'5'0,"7"7"0,6 6 0,5 5 0,4 4 0,-2 2 0,-2 1 0,2 1 0,0 0 0,3-5 0,-5-8-8191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24575,'2'-3'0,"0"0"0,0 0 0,0 0 0,0 0 0,0 0 0,1 1 0,-1-1 0,1 1 0,0 0 0,0 0 0,0 0 0,0 0 0,6-3 0,13-10 0,17-27 0,26-22 0,87-48-1365,-136 100-5461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1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24575,'5'0'0,"2"5"0,0 7 0,3 1 0,0 4 0,4-2 0,-1 2 0,-3 4 0,3-3 0,3 2 0,0 1 0,1-2 0,4-4 0,2-1 0,3-1 0,-2 1 0,-7-1-8191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24575,'0'-10'0,"5"-4"0,2-3 0,4-5 0,1-4 0,3 4 0,-1-1 0,-3-1 0,-3-1 0,-3-2 0,3 4 0,4 1 0,1 4-8191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2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24575,'0'10'0,"5"3"0,7 5 0,1 4 0,3-2 0,0 1 0,1-3 0,-1 1 0,0 1 0,-1 3 0,1-3 0,3-4 0,-2 0 0,2-3 0,-3-4-8191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2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24575,'5'0'0,"7"0"0,6-6 0,5 0 0,4-6 0,3-5 0,0-4 0,1-5 0,0 3 0,-6 0 0,-1 4 0,-5 0 0,-1 4 0,1 3 0,3 5 0,-2 3-8191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24575,'1'4'0,"0"0"0,0 0 0,0 0 0,1-1 0,0 1 0,0-1 0,0 1 0,0-1 0,4 5 0,8 14 0,-10-13 0,0 1 0,0 0 0,1-1 0,0 0 0,1 0 0,0-1 0,0 1 0,1-1 0,0 0 0,1-1 0,-1 0 0,1 0 0,1-1 0,-1 0 0,1 0 0,0-1 0,0 0 0,12 4 0,-11-5 0,1 1 0,-1 1 0,0 0 0,0 0 0,0 1 0,-1 0 0,0 0 0,-1 1 0,0 1 0,13 16 0,-20-25-23,0 1-1,-1-1 1,0 0-1,1 1 1,-1-1-1,1 0 0,-1 1 1,1-1-1,-1 1 1,0-1-1,1 1 1,-1-1-1,0 1 1,0-1-1,1 1 1,-1-1-1,0 1 1,0 0-1,0-1 0,0 1 1,1-1-1,-1 1 1,0-1-1,0 1 1,0 0-1,0-1 1,-1 1-1,1-1 1,0 1-1,0 0 1,0-1-1,0 1 0,0-1 1,-1 1-1,1-1 1,0 1-1,-1-1 1,1 1-1,0-1 1,-1 1-1,1-1 1,0 1-1,-1-1 0,1 0 1,-1 1-1,1-1 1,-1 0-1,1 1 1,-1-1-1,1 0 1,-1 0-1,1 1 1,-1-1-1,0 0 1,1 0-1,-1 0 0,0 0 1,-13 3-6803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24575,'4'-2'0,"-1"-1"0,1 1 0,0-1 0,0 1 0,-1 0 0,1 0 0,0 1 0,1-1 0,-1 1 0,0 0 0,0 0 0,1 1 0,4-1 0,-6 1 0,1 0 0,-1-1 0,0 1 0,1-1 0,-1 0 0,0 0 0,1 0 0,-1 0 0,0 0 0,0-1 0,0 1 0,0-1 0,0 0 0,0 0 0,0 0 0,-1 0 0,1-1 0,-1 1 0,0-1 0,4-4 0,34-80 0,-33 69 0,0 0 0,1 1 0,0 0 0,2 1 0,0 0 0,1 1 0,18-21 0,92-87 0,-120 122-56,-1 1 9,1 0 1,-1-1-1,1 1 0,0-1 0,-1 1 1,0-1-1,1 1 0,-1-1 0,1 1 1,-1-1-1,1 1 0,-1-1 0,0 0 1,0 1-1,1-1 0,-1 1 0,0-1 1,0 0-1,0 1 0,1-1 0,-1 0 1,0 1-1,0-1 0,0 0 0,0 0 1,0 1-1,-1-2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3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24575,'2'5'0,"0"0"0,0-1 0,0 1 0,0-1 0,1 1 0,0-1 0,0 0 0,0 0 0,0 0 0,0 0 0,1-1 0,0 1 0,0-1 0,5 4 0,4 4 0,6 8 0,0-1 0,2 0 0,0-2 0,46 28 0,-52-35-120,-1 1-1,-1 0 0,25 24 0,-27-24-761,2 3-5944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24575,'0'-5'0,"6"-7"0,5-6 0,8-5 0,-1-4 0,2 2 0,3 2 0,2-2 0,-3 0 0,0 3 0,-4 0 0,0 0 0,2 3 0,3-1 0,2 5 0,-3 3-8191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0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24575,'0'-5'0,"5"-7"0,7-11 0,1-7 0,-2-3 0,3 4 0,-1 1 0,-3 1 0,2 0 0,3 5 0,1 1 0,1-2 0,-2 5-8191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3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24575,'1'7'0,"1"0"0,-1-1 0,1 1 0,0-1 0,0 0 0,1 0 0,0 0 0,0 0 0,1 0 0,-1 0 0,1-1 0,0 1 0,1-1 0,4 5 0,19 25 0,-22-28 0,0 1 0,1-2 0,-1 1 0,2-1 0,-1 0 0,1 0 0,0-1 0,0 0 0,0 0 0,11 4 0,-8-4 0,0 0 0,-1 1 0,0 0 0,0 1 0,-1 0 0,13 13 0,-8-6-1365,-1-1-5461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3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24575,'5'0'0,"7"0"0,6 0 0,0-5 0,2-7 0,-2-6 0,1-5 0,2-4 0,2 2 0,-2 2 0,0 3 0,-4 1 0,-4-1 0,0 2 0,-2 0 0,-2 2-8191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24575,'2'6'0,"0"0"0,1-1 0,0 1 0,0-1 0,1 0 0,-1 0 0,1 0 0,0 0 0,0-1 0,7 6 0,-4-2 0,51 48-682,122 92-1,-164-136-6143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24575,'5'0'0,"2"-5"0,4-12 0,6-8 0,5-4 0,-2-3 0,2 4 0,1 2 0,-3 0 0,0 5 0,2 1 0,-3-2 0,0-1 0,2 3 0,-2-1 0,0 4 0,-8 5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24575,'2'6'0,"0"0"0,0 0 0,1 0 0,-1-1 0,1 0 0,1 1 0,-1-1 0,1 0 0,0 0 0,0-1 0,0 1 0,7 5 0,0 2 0,9 9 0,1-1 0,1 0 0,0-2 0,2 0 0,0-2 0,47 25 0,-16-8 65,-40-24-423,0 1 1,1-2-1,16 7 1,-13-9-6469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24575,'0'-5'0,"5"-2"0,2-4 0,4-6 0,1-5 0,3-3 0,-1-4 0,3 0 0,2-2 0,4 1 0,-2-1 0,-5 1 0,-5 5-8191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24575,'1'3'0,"-1"0"0,1 0 0,0-1 0,0 1 0,0 0 0,0 0 0,0 0 0,1-1 0,-1 1 0,1-1 0,-1 1 0,1-1 0,3 4 0,34 31 0,-25-24 0,30 27 0,-25-25 0,-1 2 0,-1 0 0,-1 1 0,23 31 0,-31-38 13,0-1 1,0 0-1,1-1 0,0 0 0,16 12 0,12 11-1457,-24-18-5382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24575,'5'0'0,"7"-10"0,6-9 0,5-5 0,-1-4 0,-4-3 0,-1 5 0,-3 1 0,2 5 0,-3 1 0,2-1 0,3-3 0,4-2 0,3-2 0,2 4 0,-3 6-8191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24575,'5'5'0,"2"7"0,4 6 0,6 5 0,5 4 0,-2 2 0,2-4 0,-4 0 0,1-6 0,1 0 0,3-4 0,3 1 0,-4 3 0,0-2 0,1-5 0,2-3 0,-4 2 0,-5-2-8191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24575,'5'0'0,"1"-5"0,6-1 0,-1-6 0,0-5 0,1 0 0,-1-1 0,3 1 0,4 4 0,-1 0 0,2 1 0,-3-2 0,1-4 0,3 2 0,-2 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9T12:06:3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24575,'-6'17'0,"1"0"0,1 0 0,0 1 0,2-1 0,0 1 0,0-1 0,3 27 0,-2-7 0,-2 401 0,3-355 0,2-39 0,10 53 0,1 24 0,1 65 0,1 65 0,1 71 0,-4 174-85,-13-333-1195,1-139-5546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24575,'5'5'0,"6"6"0,7 7 0,6 5 0,3-1 0,2 1 0,1 1 0,1 2 0,-6 1 0,-6-4-8191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4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24575,'0'5'0,"0"7"0,6 6 0,0 5 0,6 4 0,5-3 0,0 0 0,1-5 0,-1 0 0,1 2 0,2 2 0,3-3 0,-3-4-8191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24575,'5'0'0,"2"-5"0,4-2 0,6-4 0,0-6 0,1 0 0,-1-2 0,1 3 0,-3-2 0,2 3 0,-3-2 0,2-2 0,3 1 0,3 5 0,3 3 0,-3 5-8191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24575,'5'5'0,"7"2"0,1 4 0,4 1 0,-2 3 0,3-1 0,2 3 0,3 2 0,3 4 0,2 3 0,-4 2 0,-1 1 0,1-4 0,-4-2 0,0-4 0,1-6 0,-3-5-8191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24575,'5'-5'0,"7"-7"0,6-11 0,6-7 0,3-4 0,2 5 0,-4 2 0,-1 5 0,-5 2 0,-5 4-8191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24575,'2'4'0,"-1"1"0,1-1 0,0 1 0,0-1 0,1 0 0,-1 1 0,1-1 0,0-1 0,0 1 0,1 0 0,-1-1 0,1 1 0,6 4 0,9 10 0,-1 1 0,1 0 0,23 15 0,-22-18 0,-2 0 0,32 34 0,-46-44-105,0-1 0,0 0 0,1 0 0,-1 0 0,1-1 0,0 1 0,0-1 0,1 0 0,-1-1 0,1 1 0,0-1 0,7 3 0,8-1-6721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24575,'6'0'0,"0"-5"0,6-6 0,5-7 0,4-6 0,5-2 0,2-4 0,1 0 0,2 4 0,-6 2 0,-1 5 0,-5 5-8191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24575,'2'4'0,"-1"1"0,1-1 0,-1 0 0,1 0 0,1 0 0,-1 0 0,0 0 0,1-1 0,0 1 0,5 5 0,3 5 0,41 44 0,-43-51 0,-1 0 0,-1 1 0,1 0 0,-2 0 0,1 1 0,-1 0 0,0 0 0,0 0 0,-1 1 0,-1 0 0,6 18 0,-8-20-170,0 0-1,0 0 0,0 0 1,1-1-1,0 1 0,1 0 1,8 12-1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24575,'6'0'0,"5"-5"0,12-12 0,2-7 0,2-6 0,6-7 0,2-2 0,1 0 0,-1 6 0,-12 10 0,-14 8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24575,'5'5'0,"7"7"0,6 6 0,5 5 0,4-1 0,-3 0 0,0-3 0,0-5 0,2 0 0,-4 3 0,-1-2 0,-3-3-8191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4:5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24575,'10'-5'0,"4"-7"0,3-1 0,0-4 0,2 2 0,2-2 0,3-3 0,3-4 0,6-6 0,8 0 0,2-4 0,-2 4 0,-7 2 0,-4 5 0,-13 7 0,-14 6 0,-13 5 0,-4 3-8191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24575,'0'-5'0,"5"-2"0,1-4 0,1-6 0,3 0 0,5-2 0,5 3 0,5 3 0,-3-1 0,1-8 0,0-5 0,3 2 0,-4 0 0,-6-1 0,0 4 0,-3 7-8191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24575,'5'5'0,"2"7"0,4 1 0,6 4 0,-1 3 0,3-1 0,-2 1 0,1-2 0,-3 0 0,2-3 0,2-4 0,-2 1 0,2-1 0,2 2 0,-3 5 0,2-2 0,-9-3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24575,'4'0'0,"0"-1"0,-1 1 0,1-1 0,-1 0 0,1 0 0,-1-1 0,1 1 0,-1-1 0,1 0 0,-1 0 0,0 0 0,0 0 0,0 0 0,0 0 0,-1-1 0,1 0 0,0 1 0,-1-1 0,4-6 0,5-8 0,-1 0 0,13-30 0,-3 7 0,-12 27 0,2 1 0,-1 0 0,1 0 0,15-13 0,-12 13 0,0-1 0,15-22 0,18-17-1365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24575,'5'0'0,"7"0"0,6 0 0,0 5 0,2 7 0,-3 6 0,2 0 0,2 8 0,2 3 0,3 2 0,1-3 0,-3-3 0,-1-5 0,-9-5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0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24575,'5'0'0,"12"-5"0,13-12 0,1-13 0,0-1 0,-4-6 0,-3 4 0,-4 2 0,-2 7 0,-3 2 0,-4 0 0,-5-2 0,3 4 0,-1 0 0,3 3 0,1 0 0,-3 3-8191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0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24575,'5'0'0,"7"5"0,6 7 0,5 6 0,4 5 0,-3 4 0,-1-3 0,-3 0 0,-1-5 0,-4 0 0,-3 2 0,0-3 0,3-5 0,5-4 0,-2-3-8191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24575,'5'0'0,"7"0"0,6-10 0,5-9 0,4 0 0,2-3 0,-4-2 0,-5-2 0,-3 3 0,-3 1 0,1 3 0,3 1 0,-2-2 0,-3 3-8191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0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24575,'0'-1'0,"0"0"0,0 0 0,0 1 0,1-1 0,-1 0 0,0 0 0,0 0 0,1 0 0,-1 1 0,1-1 0,-1 0 0,1 0 0,-1 1 0,1-1 0,-1 0 0,1 1 0,0-1 0,-1 0 0,1 1 0,0-1 0,-1 1 0,1-1 0,0 1 0,0 0 0,0-1 0,-1 1 0,1 0 0,0-1 0,0 1 0,0 0 0,0 0 0,0 0 0,0 0 0,-1 0 0,1 0 0,0 0 0,0 0 0,0 0 0,0 0 0,0 0 0,0 1 0,-1-1 0,1 0 0,0 1 0,0-1 0,1 1 0,40 17 0,-14 1 0,48 43 0,14 9 0,-33-20 79,-29-25-1523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24575,'5'0'0,"1"-10"0,6-9 0,5 0 0,-1-3 0,-2-2 0,1-3 0,3-1 0,3 5 0,4 5 0,-3 1 0,-5-1 0,0 1 0,1 5 0,-1-1 0,-5 1-8191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24575,'0'5'0,"5"7"0,7 6 0,6 0 0,0 2 0,2 3 0,3 2 0,-3 2 0,0-3 0,3-2 0,1 2 0,-3 1 0,0-4 0,2-4 0,1-7 0,2 1 0,-3 4 0,-6-2-8191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1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24575,'5'0'0,"2"-5"0,4-2 0,6-4 0,5-6 0,3-5 0,3 2 0,2 3 0,-5 1 0,-1-3 0,0 2 0,1-1 0,-3-2 0,-6-4 0,-1 4 0,-2 4-8191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0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24575,'5'5'0,"1"7"0,6 1 0,0 3 0,3-1 0,-1 3 0,2-3 0,4 2 0,3 2 0,2-1 0,-2-4-8191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1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24575,'5'0'0,"2"5"0,4 6 0,1 7 0,3 1 0,4 1 0,-1 3 0,1 2 0,3 2 0,2 1 0,2-3 0,2-2 0,-3 0 0,-2-3 0,-5 0 0,1-4 0,-5 1 0,-3-3-8191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24575,'5'0'0,"7"0"0,1-10 0,3-3 0,5-4 0,-2-5 0,1-3 0,2 2 0,-3 0 0,1 5 0,2 4 0,2 5 0,2 5 0,1 2 0,-3-4 0,-6 0-8191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24575,'5'5'0,"6"6"0,8 8 0,4 4 0,4 4 0,-3 2 0,-1-4 0,-3-1 0,-6 1 0,0-5 0,-3 0 0,2-3 0,0 0 0,1-3 0,-1 1 0,2-2 0,-1-3-8191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24575,'5'0'0,"6"0"0,13-5 0,0-6 0,3-7 0,1-1 0,-4-1 0,-2 2 0,2 5 0,1 4 0,-4-2 0,0-3 0,1-5 0,2-4 0,-3-3 0,-5 3-8191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24575,'5'0'0,"2"5"0,4 7 0,1 6 0,-2 5 0,2 4 0,0 2 0,2 6 0,4 3 0,4-6 0,-1-3 0,-1-1 0,3 4 0,2-3 0,-3-1 0,-1-6 0,-3-7-8191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24575,'5'0'0,"6"0"0,7 0 0,0-5 0,2-1 0,3-1 0,2 2 0,2 2 0,2-10 0,0-1 0,-4-5 0,-1 2 0,-6-1 0,1-3 0,-5-3 0,-3 3-8191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24575,'5'0'0,"6"5"0,7 7 0,5 6 0,-1 6 0,0-3 0,-3 2 0,0 1 0,2-4 0,2-4 0,3-6 0,1-4 0,-3-3-8191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24575,'5'0'0,"6"0"0,7 0 0,0-10 0,2-8 0,-2-7 0,-5-3 0,1 2 0,-1 2 0,-4-1 0,2 4 0,-2 0 0,4 5 0,0-1 0,1-3 0,5 3 0,-2 4-8191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24575,'5'5'0,"6"7"0,7 6 0,1 5 0,1-1 0,-2 0 0,0-3 0,-2 0 0,1-3 0,2-4 0,-2 0 0,-3 4 0,-5 4 0,2-2 0,3-3 0,0 0 0,2-2 0,-1-3-8191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2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24575,'0'-1'0,"0"0"0,1 0 0,-1 0 0,1 0 0,-1 0 0,1 0 0,0 0 0,-1 0 0,1 0 0,0 0 0,0 0 0,0 0 0,-1 1 0,1-1 0,0 0 0,0 0 0,0 1 0,0-1 0,0 1 0,3-2 0,30-12 0,-13 6 0,1-7 0,0 0 0,-2-2 0,0 0 0,0-1 0,-2-1 0,31-40 0,-31 18-1365,-13 21-5461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24575,'5'0'0,"6"0"0,8 0 0,-1-5 0,2-2 0,3-4 0,-3-11 0,1-2 0,-4-1 0,0-1 0,3 3 0,2 6 0,-1 5-8191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24575,'5'0'0,"6"0"0,2 5 0,3 1 0,0 6 0,1 5 0,3 4 0,-1 5 0,0-3 0,3-5 0,2-1 0,-3 2 0,0 3 0,-4 2 0,1-2 0,-3-1 0,1-3 0,-2-5-8191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24575,'5'0'0,"1"-4"0,6-8 0,-1-6 0,4 0 0,5-2 0,-2-3 0,-4-2 0,1 2 0,-2 1 0,1 4 0,-1 0 0,2 3 0,-1-1 0,-4 3-8191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24575,'5'0'0,"7"5"0,1 6 0,4 7 0,3 6 0,4-2 0,-2 0 0,0-3 0,-4 0 0,0 2 0,3-3 0,1-4 0,4-5 0,1-4 0,-3-2-8191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24575,'6'0'0,"5"-5"0,8-6 0,4-8 0,-1-4 0,0 1 0,-3 0 0,0 3 0,2 5 0,-3 0 0,1 2 0,-3-2 0,1 2 0,-3-3 0,2-3 0,3 1 0,-2-1 0,-4 2-8191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24575,'6'0'0,"5"5"0,8 2 0,-1 5 0,2 0 0,-2 3 0,0-1 0,-2 2 0,-4 4 0,1-2 0,3 1 0,4 2 0,-2-2-8191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24575,'5'0'0,"7"0"0,1-5 0,3-2 0,0-4 0,1-1 0,3 2 0,4 2 0,-4-1 0,2-1 0,0-3 0,3 1 0,1-3 0,-3-3 0,0 0 0,0 0 0,-4 1-8191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24575,'22'20'0,"40"27"0,-44-34 0,0 1 0,0 0 0,27 31 0,17 20 0,-42-46 0,-1 1 0,30 42 0,-49-62-47,1 1 0,0 0 0,-1 0 0,1-1 0,-1 1 0,0 0 0,1 0 0,-1 0 0,0 0-1,1-1 1,-1 1 0,0 0 0,0 0 0,0 0 0,0 0 0,0 0 0,0 0 0,0 0 0,0-1 0,0 1 0,0 0 0,0 0-1,-1 0 1,1 0 0,0 0 0,-1-1 0,1 1 0,-1 1 0,-7 6-6779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24575,'0'-5'0,"6"-2"0,5-4 0,2-6 0,4-5 0,-1-3 0,1-3 0,3-2 0,4 0 0,2 4 0,2 2 0,1 5 0,-4 1 0,-12 3 0,-8 5-8191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3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24575,'6'0'0,"0"5"0,6 2 0,0 4 0,3 6 0,4 5 0,4-2 0,-2 2 0,0-4 0,2 1 0,2-4 0,-3 2 0,-6 2 0,0-2 0,-3 1 0,1-2 0,-1-4-8191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4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24575,'5'0'0,"6"0"0,7-5 0,0-7 0,3-1 0,1 2 0,-2-3 0,1 1 0,1 3 0,2-2 0,-3-4 0,1 1 0,0-2 0,-8 2 0,-6 3-8191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24575,'0'6'0,"4"0"0,3 6 0,4 5 0,6 0 0,0 1 0,-3 4 0,1-2 0,3 0 0,-2 2 0,2-3 0,3-5 0,-2 1 0,-5-3-8191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24575,'0'5'0,"5"7"0,2 6 0,4 5 0,6-1 0,0 1 0,-3 1 0,1-4 0,3 1 0,3 1 0,4-3 0,-3 0 0,0-2 0,1-6 0,-3-3-8191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4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24575,'5'-5'0,"7"-7"0,1-6 0,3 0 0,0-2 0,1 2 0,4 4 0,-3 0 0,1 2 0,-2-2 0,-5-3 0,1 1 0,4-3 0,3 4 0,3 2 0,-1 0 0,-5 2-8191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24575,'7'1'0,"0"-1"0,0 1 0,0 0 0,0 1 0,0 0 0,-1 0 0,1 0 0,-1 1 0,1 0 0,-1 0 0,0 1 0,0 0 0,6 5 0,8 8 0,-1 0 0,22 28 0,20 17 0,-47-50-227,-1 1-1,0 0 1,-1 0-1,-1 2 1,17 26-1,-25-33-6598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4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24575,'10'0'0,"-1"1"0,1-2 0,-1 1 0,1-1 0,-1-1 0,1 0 0,-1 0 0,0-1 0,0 0 0,0-1 0,0 1 0,-1-2 0,1 1 0,-1-1 0,0-1 0,-1 1 0,1-1 0,-1-1 0,0 1 0,6-10 0,0 4 32,-1 0 0,1 0 1,26-16-1,-24 17-530,0 0 0,24-24 0,-27 21-6328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4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24575,'6'1'0,"-1"-1"0,0 1 0,0 0 0,0 1 0,0-1 0,0 1 0,0 0 0,0 1 0,-1-1 0,7 5 0,47 36 0,-31-22 0,39 40 5,-58-52-119,0 0 0,0-1 0,1 0 0,0 0-1,0-1 1,1 0 0,-1-1 0,2 0 0,-1 0-1,1-1 1,20 6 0,-20-8-6712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5:5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24575,'2'-3'0,"-1"0"0,1 1 0,0-1 0,0 1 0,0-1 0,0 1 0,1 0 0,-1 0 0,0 0 0,1 0 0,0 0 0,-1 0 0,1 1 0,4-2 0,8-7 0,134-129 0,-137 129-124,0 0 0,2 1 0,-1 0 0,1 1 0,0 1 0,0 0-1,1 1 1,0 0 0,0 1 0,18-3 0,-21 7-6702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0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0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24575,'5'0'0,"6"0"0,7 0 0,0-10 0,3-3 0,1-5 0,-1-4 0,-6-3 0,0-3 0,-2-1 0,1-1 0,4 4 0,-2 7-8191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0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24575,'4'0'0,"3"5"0,4 2 0,1 5 0,3 0 0,4 3 0,-1 4 0,2-1 0,-4 1 0,2-2 0,2-5 0,-2 2 0,-5-3-8191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24575,'5'0'0,"1"-5"0,6-2 0,0-4 0,3-6 0,-1-5 0,2 1 0,-1 0 0,1-2 0,3 3 0,-1-1 0,1 4 0,-3 5-8191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1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24575,'5'0'0,"2"5"0,4 2 0,6 4 0,0 6 0,2 5 0,2 3 0,4-2 0,-3 0 0,-1-4 0,-3 0 0,-5 1 0,0-2 0,-1 1 0,1-4 0,4 2 0,4-2 0,-1-5-8191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1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24575,'5'0'0,"7"0"0,1-10 0,-1-8 0,2-6 0,-2-5 0,3 4 0,-1 0 0,1 5 0,4 1 0,4-2 0,2 3 0,2 5 0,2 4 0,-4 4-8191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24575,'0'5'0,"0"7"0,5 1 0,2 3 0,5 5 0,5-2 0,-1 0 0,3-1 0,3-6 0,-3 2 0,1-3 0,2-2 0,2-4 0,-3 4 0,-4 4 0,-7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24575,'5'0'0,"7"-5"0,1-7 0,4-1 0,3-3 0,4-5 0,-2-3 0,-1 3 0,-3-1 0,1 4 0,1 5 0,3 4 0,-3-1 0,1 1 0,-4 3-8191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2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24575,'5'5'0,"7"2"0,1 4 0,-1 6 0,1 0 0,5-4 0,-1 2 0,1-1 0,-2 1 0,1-2 0,-3 2 0,2-2 0,3 3 0,4-2 0,-3 1 0,-4-1-8191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2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24575,'5'0'0,"2"-5"0,4-2 0,6 1 0,0-4 0,2 0 0,2-4 0,-1-4 0,0 1 0,-4-2 0,2 3 0,2 3 0,2 5 0,4-2 0,-4 1-8191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24575,'0'13'0,"0"8"0,1 1 0,5 41 0,-4-57 0,-1 0 0,1 1 0,1-1 0,-1 0 0,1 0 0,0 0 0,0 0 0,0 0 0,1-1 0,0 1 0,0-1 0,1 0 0,8 8 0,12 9-138,-2 2 0,37 48 0,-43-50-813,-6-7-5875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24575,'0'-5'0,"5"-1"0,7-6 0,1-4 0,4-6 0,-2-4 0,3 3 0,2 5 0,3 1 0,3 3 0,-3-1 0,-1-3 0,2 2 0,-5-2 0,1 2 0,-3 4-8191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24575,'0'6'0,"5"0"0,2 6 0,4 0 0,6-2 0,0 2 0,1-1 0,-1 3 0,1-1 0,-3 3 0,2 3 0,2 3 0,3-2 0,-2-4-8191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3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24575,'0'-5'0,"5"-7"0,7-1 0,1-3 0,3-5 0,0-3 0,1 2 0,8-5 0,5 3 0,-2-1 0,-2 0 0,0 3 0,-4 7-8191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24575,'0'5'0,"0"6"0,0 7 0,0 5 0,0 4 0,5-3 0,7-5 0,1-1 0,-1 1 0,1-2 0,0 0 0,-3 4 0,1 2 0,0 2 0,3-2 0,-2-6-8191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3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24575,'5'0'0,"2"-5"0,4-6 0,6-2 0,4-4 0,5 1 0,-3-1 0,0 2 0,1-2 0,1-3 0,2 3 0,1 3 0,1 5 0,-5 3-8191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6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3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24575,'0'5'0,"5"1"0,2 5 0,4 1 0,6-2 0,4 2 0,5 0 0,-3 2 0,-5 4 0,-1-1 0,2 2 0,3 2 0,-3-2-8191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24575,'5'0'0,"2"-5"0,5-1 0,4-6 0,1-4 0,2-1 0,2-2 0,4 2 0,-4 0 0,1 1 0,1 5 0,-3-2 0,0-3 0,1 1 0,-2-2 0,0 2 0,-3 4-8191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4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24575,'0'5'0,"0"6"0,5 2 0,2 4 0,5-2 0,-1 3 0,5 2 0,3-2 0,4-4 0,-2 1 0,-5 3 0,-4-2-8191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4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24575,'5'-5'0,"7"-7"0,11-6 0,7-5 0,3 1 0,-4-1 0,-1 4 0,-2 5 0,1 5 0,-4-1 0,-7 1-8191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4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24575,'5'0'0,"2"5"0,4 2 0,6-1 0,0 4 0,1 0 0,-1 4 0,1 4 0,2-1 0,3-3 0,3 0 0,-3 4 0,-1 4 0,-4-3-8191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4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24575,'5'-4'0,"7"-8"0,0-6 0,5-5 0,3 1 0,-1 0 0,1 3 0,-3 0 0,1 3 0,-3 0 0,-4-4 0,2 3 0,3 4 0,-1 4-8191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24575,'0'5'0,"5"6"0,6 2 0,2 4 0,-1 3 0,1 0 0,5-1 0,-2 4 0,3-4 0,2-5 0,3-4 0,-3 1 0,-5-1-8191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4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24575,'0'-5'0,"5"-7"0,7-11 0,6-2 0,0-1 0,2 3 0,-2 1 0,0 4 0,-2 0 0,1-2 0,2 3 0,-2-2 0,2 4 0,2 3 0,-2 5-8191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24575,'0'5'0,"5"7"0,2 6 0,4 1 0,6-4 0,4 1 0,0 3 0,0-2 0,-2 1 0,-6 3 0,1-3 0,3 2 0,-2-4-8191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5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24575,'5'-5'0,"7"-7"0,6-6 0,5 0 0,-1-2 0,1 2 0,1 4 0,1 5 0,3-1 0,-5-4 0,-6 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24575,'5'0'0,"2"5"0,4 2 0,1 5 0,3-1 0,-1 5 0,3-2 0,-3 2 0,2-1 0,4 6 0,-3 0 0,-3-4-8191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24575,'2'10'0,"0"0"0,1 0 0,0 0 0,0-1 0,1 1 0,0-1 0,1 0 0,0 0 0,7 8 0,-7-8 0,0-1 0,0 0 0,1 0 0,0 0 0,1-1 0,0 0 0,0 0 0,0-1 0,1 0 0,0 0 0,0 0 0,0-1 0,15 6 0,-7-4-170,0 1-1,0 1 0,-1 0 1,0 1-1,-1 0 0,0 2 1,13 12-1,-10-9-6655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24575,'5'-10'0,"2"-8"0,4-2 0,6 4 0,0-2 0,-3-1 0,1 1 0,3-1 0,-1-2 0,1 2 0,-3 5-8191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24575,'5'0'0,"2"5"0,4 2 0,6-1 0,-1 4 0,3 1 0,3 2 0,2 1 0,3 1 0,-4 4 0,0-1 0,0 1 0,2-3 0,2-3 0,-4-5-8191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5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7 257 24575,'-5'0'0,"3"0"0,8 0 0,1-5 0,6-6 0,5-7 0,5-5 0,3-4 0,-2-2 0,-1-1 0,1 4 0,2 7 0,-4 1 0,-1 4 0,-4 0 0,1 1 0,-3 4-8191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0:5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24575,'0'8'0,"1"0"0,1-1 0,-1 1 0,1-1 0,1 1 0,-1-1 0,1 0 0,7 13 0,38 55 0,-34-55 0,5 8 0,-12-16 0,0 0 0,0-1 0,1 0 0,1 0 0,0-1 0,0 0 0,1-1 0,0 0 0,21 14 0,10 2-1365,-24-11-5461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0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24575,'0'-5'0,"5"-7"0,1-6 0,6 0 0,4 3 0,1-1 0,2 2 0,-2-2 0,-4-2 0,0 1 0,4-1 0,4 2 0,-3-1 0,2 2 0,2 4 0,-2 4-8191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0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24575,'0'7'0,"1"1"0,0-1 0,0 1 0,0-1 0,1 0 0,0 0 0,1 0 0,-1 0 0,2 0 0,-1 0 0,1-1 0,-1 1 0,2-1 0,-1 0 0,6 5 0,9 8 0,0-1 0,1-1 0,23 15 0,-19-15 0,38 36 0,65 55-1365,-114-94-5461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24575,'5'0'0,"2"-5"0,-1-7 0,5-1 0,4-3 0,0-5 0,3 3 0,-2-2 0,1-2 0,-2-3 0,2 3 0,-3 1 0,2 4 0,3 4 0,-2-1 0,1 3 0,-2-2 0,-4 1-8191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24575,'0'5'0,"4"7"0,8 6 0,1 5 0,4-1 0,3 0 0,4 2 0,3 2 0,1-4 0,-3 0 0,-1-4 0,-5 0 0,-6 1 0,1-1 0,-3-5-8191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0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24575,'0'-5'0,"0"-6"0,4-2 0,3-4 0,4 1 0,6-1 0,5-3 0,-1-4 0,0 3 0,-3 0 0,1 3 0,1 5 0,3 5 0,3 3 0,1 3 0,2 2 0,-4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1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24575,'5'0'0,"6"0"0,7 0 0,5 0 0,4 0 0,2 0 0,2 0 0,-6-5 0,-5-7 0,-3-6 0,-3-5 0,1-4 0,-3-2 0,2 4 0,4 5 0,4 8 0,-2 4-8191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1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24575,'4'0'0,"8"5"0,6 7 0,0 6 0,2 0 0,-2 2 0,1 3 0,-3 2 0,0 2 0,-1 2 0,-4 0 0,-4 1 0,2-5 0,-1-2 0,-1 1 0,3-4 0,0-6-8191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24575,'17'0'0,"-1"-1"0,1 0 0,-1-2 0,1 0 0,-1-1 0,0 0 0,-1-1 0,1-1 0,-1-1 0,22-12 0,-11 2 0,-1-1 0,0-1 0,-2-2 0,36-38 0,-41 40-1365,-1 4-5461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24575,'0'5'0,"0"7"0,5 1 0,1 3 0,6 4 0,-1 4 0,4-2 0,0 0 0,1 1 0,-2 2 0,3 2 0,2 1 0,4-4 0,2-6 0,-2-6-8191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24575,'0'-5'0,"0"-6"0,5-2 0,2-4 0,4 2 0,1-3 0,3 3 0,4-2 0,-1-2 0,1 1 0,-2-1 0,1 3 0,2 4 0,3 4 0,-3-1 0,1 0 0,-4 2-8191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1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24575,'0'4'0,"0"0"0,1 0 0,-1 0 0,1 0 0,0 0 0,0 0 0,1 0 0,-1 0 0,1 0 0,0-1 0,0 1 0,0 0 0,0-1 0,5 6 0,47 37 0,-10-9 0,-22-14 0,-11-13 0,-1 1 0,0 0 0,0 1 0,-1 0 0,-1 0 0,0 0 0,-1 1 0,8 20 0,-6-10-1365,0-4-5461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24575,'0'-5'0,"0"-7"0,0-6 0,5 0 0,6-2 0,7-3 0,6-2 0,-3-2 0,2 4 0,1 5 0,-3 1 0,-1 4 0,-3-2 0,0 2 0,3-1 0,-3-4 0,-4 1-8191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5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24575,'0'5'0,"5"2"0,1 4 0,1 6 0,3 0 0,0 1 0,4 4 0,4 2 0,-1 3 0,2-3 0,-2-2 0,0-3 0,3-1 0,3-3 0,2 1 0,-2 3 0,-6-2-8191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5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24575,'5'0'0,"1"-5"0,6-2 0,0-4 0,3-6 0,4 0 0,4-2 0,3-2 0,2 1 0,-4 0 0,-1 3 0,1 5 0,2 4 0,-5 3-8191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2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24575,'0'5'0,"5"2"0,7-1 0,1 4 0,3 1 0,0 2 0,1 6 0,-2 3 0,2-2 0,3-4 0,-2 1 0,0-4 0,-2 2 0,1-2 0,-2 2 0,-4 3 0,1-1 0,-1-3-8191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24575,'5'0'0,"7"-5"0,6-7 0,5-6 0,9-5 0,4-9 0,5-4 0,2 4 0,-2 3 0,-3 1 0,-3 5 0,-7 6-8191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24575,'0'5'0,"5"2"0,2 4 0,5 1 0,-1 3 0,4-1 0,0 2 0,-4-2-8191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2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24575,'0'5'0,"5"7"0,7 6 0,1 5 0,4-1 0,-2 0 0,-2 2 0,0-3 0,4 0 0,4 1 0,-2 2 0,1-4 0,-2 1 0,-5-3-8191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24575,'5'0'0,"7"0"0,6 0 0,5 0 0,-1-5 0,1-7 0,1-6 0,1 0 0,-2-2 0,-2 2 0,-3 0 0,0-3 0,1 2 0,4 5 0,-3 4-8191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3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24575,'0'5'0,"5"2"0,7 4 0,6 1 0,0 3 0,-3 4 0,2-1 0,-4 1 0,3 3 0,2-3 0,4 1 0,-2 2 0,-4-3-8191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3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24575,'0'-5'0,"5"-1"0,2-6 0,4 1 0,6 1 0,0-3 0,-3-3 0,1 0 0,-2-2 0,2 3 0,-2-2 0,2 2 0,4 4 0,-2-2 0,2 2 0,-3 3-8191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3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24575,'5'0'0,"6"0"0,3 5 0,2 2 0,-1 4 0,3 1 0,-3 3 0,2 4 0,2-1 0,-1 1 0,1-2 0,2-5 0,-2 2 0,0-3 0,3-2 0,-4 2 0,-4-1-8191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3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24575,'5'0'0,"7"0"0,6-5 0,5-7 0,-1-6 0,1-5 0,-4-4 0,-5-3 0,0 0 0,-2-1 0,1 6 0,0 1 0,1 0 0,-1-1 0,2 4 0,-1 5-8191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3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24575,'0'5'0,"5"7"0,6 1 0,2 4 0,4 3 0,3 4 0,-1 3 0,1-4 0,3-5 0,-4 0 0,1-5 0,-4 2 0,2 3 0,-4 3 0,2-1 0,-2-5-8191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4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24575,'0'-5'0,"0"-7"0,5-6 0,7 0 0,1-3 0,3 4 0,0-2 0,1 3 0,4 4 0,2 5 0,3 2 0,2 3 0,-4-3 0,-6-1-8191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24575,'5'0'0,"7"0"0,1 5 0,3 2 0,0 5 0,1 4 0,-1 6 0,0-1 0,-1 0 0,1-3 0,-2 0 0,2-2 0,-3 1 0,3-3 0,-2 1 0,-4-1-8191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4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24575,'5'0'0,"7"0"0,6 0 0,0-5 0,2-7 0,-2-6 0,1-1 0,2-1 0,2-2 0,-3-4 0,1 4 0,-3 1 0,-1 3 0,3 0 0,3 3 0,-3 4-8191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2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24575,'5'0'0,"2"5"0,4 7 0,6 6 0,5 5 0,3-1 0,-1 0 0,-2-3 0,-3 0 0,-5 2 0,-5-3-8191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4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24575,'0'5'0,"5"2"0,2 4 0,4 1 0,6 3 0,0 4 0,2-1 0,-3 1 0,-3 3 0,1-3 0,2 1 0,5-3 0,3-5 0,2-4 0,-2 2 0,-2-2 0,-3-1-8191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24575,'5'0'0,"2"-5"0,4-1 0,1-6 0,3 0 0,-1-3 0,-2-4 0,-4-4 0,1 2 0,1 0 0,2 3 0,-1-1 0,-1-1 0,1 2 0,0 0 0,-2-3 0,-3 2-8191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24575,'0'5'0,"0"7"0,5 1 0,6 4 0,8-2 0,-1 2 0,2-2 0,3 2 0,-3 3 0,1-2 0,-4 0 0,0-2 0,-2 2 0,1-4 0,3-3 0,-2-3-8191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4 319 24575,'-1'-1'0,"1"0"0,0 1 0,-1-1 0,1 0 0,0 1 0,-1-1 0,1 0 0,0 0 0,0 1 0,-1-1 0,1 0 0,0 0 0,0 1 0,0-1 0,0 0 0,0 0 0,0 1 0,0-1 0,1 0 0,-1 0 0,0 1 0,0-1 0,1 0 0,-1 0 0,0 1 0,1-1 0,-1 0 0,0 1 0,1-2 0,12-30 0,-11 29 0,3-9 0,2 1 0,0-1 0,0 2 0,1-1 0,0 1 0,1 0 0,0 0 0,1 1 0,0 1 0,0-1 0,17-9 0,-6 3 0,-9 5-227,0-1-1,-1 0 1,0 0-1,-1-1 1,17-26-1,-12 15-6598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24575,'2'5'0,"0"0"0,0 0 0,1 0 0,-1-1 0,1 1 0,0-1 0,0 0 0,0 0 0,1 0 0,-1 0 0,1 0 0,8 5 0,7 10 0,5 9 0,1-1 0,1-2 0,37 29 0,-30-37 74,-28-16-254,-1 1 0,1 0 0,-1 0 0,1 1 1,-1-1-1,0 1 0,7 6 0,1 5-6646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1:5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24575,'5'0'0,"7"-5"0,6-7 0,0-6 0,2 0 0,3 3 0,-3-1 0,1-3 0,-4-3 0,-4-3 0,0 3 0,-2 0 0,2-1 0,5 3 0,-2 0 0,-3 4-8191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24575,'0'5'0,"4"7"0,3 6 0,4 0 0,1 3 0,3-4 0,-1 2 0,3-3 0,-3 0 0,3 4 0,-3 2 0,2-2 0,-2 1 0,1-4 0,-1 1 0,2-3 0,3 1 0,-2-2-8191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0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24575,'5'0'0,"7"0"0,1-5 0,4-7 0,3-6 0,4 0 0,3 3 0,1-6 0,2 0 0,-5-1 0,-2 4 0,1 4 0,-4 4-8191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0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24575,'6'0'0,"0"1"0,0 1 0,0-1 0,0 1 0,0 0 0,0 0 0,-1 1 0,1 0 0,-1 0 0,0 0 0,0 0 0,0 1 0,0 0 0,-1 0 0,8 8 0,4 6 0,-1 0 0,21 34 0,-23-34 0,1 0 0,1-1 0,1-1 0,0-1 0,1 0 0,31 21 0,-11-8 0,-19-12-1365,-3-1-5461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0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24575,'9'-2'0,"-1"0"0,0-1 0,0 0 0,0 0 0,-1-1 0,1 0 0,-1-1 0,0 1 0,0-1 0,-1-1 0,11-9 0,-10 8 0,81-79 0,-67 63 0,1 1 0,1 1 0,42-31 0,-60 49-136,0 0-1,0 0 1,-1-1-1,0 1 1,1-1-1,-1 0 1,-1 0-1,1 0 0,3-6 1,2-6-6690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29:2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24575,'5'0'0,"7"0"0,6-6 0,5 0 0,-1-6 0,1-5 0,-4-4 0,0 0 0,-4 0 0,2 2 0,2 6 0,-2-1 0,-4-3 0,1 2 0,4 3 0,-3 3-8191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24575,'0'5'0,"5"2"0,2 4 0,5 1 0,0 3 0,3 4 0,4 4 0,4-2 0,2-4 0,3-6 0,-3 1 0,-2-2 0,-4 2 0,0 5 0,1-1 0,-3-3-8191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24575,'4'0'0,"8"-5"0,6-6 0,5-2 0,-1-4 0,0-3 0,2 1 0,-3-1 0,-1-3 0,2-1 0,-3-3 0,-5 4-8191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1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24575,'0'-5'0,"0"3"0,0 8 0,5 2 0,2 4 0,4 2 0,6 2 0,5-1 0,3 1 0,3 4 0,2 3 0,0-2 0,-5 0 0,-1-4 0,-5-4-8191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1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24575,'0'-5'0,"5"-1"0,2-6 0,5 1 0,-1-4 0,4 1 0,0-2 0,1 1 0,-2-1 0,3 1 0,-3-1 0,2 2 0,-2-1 0,1 1 0,-1-2 0,2 2 0,-2 4-8191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1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24575,'5'0'0,"7"5"0,6 2 0,0 5 0,-3 4 0,1 1 0,-2 2 0,1 3 0,3-3 0,4-4 0,-1 1 0,-1 1 0,3 5 0,1-3 0,-2-5-8191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24575,'5'0'0,"2"5"0,5 2 0,0 5 0,3 4 0,-1 6 0,2-1 0,-1 0 0,1-3 0,-2 1 0,-3 2 0,1-3 0,-1-4-8191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24575,'4'0'0,"8"0"0,6-5 0,5-2 0,-1-5 0,0-5 0,2-4 0,2 0 0,-4 0 0,-5 2-8191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1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24575,'0'5'0,"5"1"0,2 6 0,5 4 0,5 6 0,-1 4 0,-2 2 0,1-4 0,3-6 0,-2 0 0,2-4 0,3-4 0,-3 1 0,-3-1-8191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24575,'0'-5'0,"0"-7"0,5-6 0,7-5 0,6-4 0,0-2 0,-3-1 0,1 4 0,-2 2 0,1 5 0,-1 0 0,-4-1 0,2 3 0,-1-2 0,-3 4-8191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1T16:32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24575,'5'-5'0,"7"-2"0,6 0 0,5 2 0,-1-4 0,0-9 0,2-8 0,2-4 0,1 3 0,-4 1 0,-1 5 0,-3 1 0,-1 4 0,2 4 0,2 5 0,-7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zwei Lasern wird das Calciumatom auf das Energieniveau E1 angeregt. Beim Zurückfallen in den Grundzustand werden kurz hintereinander zwei Photonen emittiert.</a:t>
            </a:r>
          </a:p>
          <a:p>
            <a:r>
              <a:rPr lang="de-DE" dirty="0"/>
              <a:t>Diese Technik benutzten </a:t>
            </a:r>
            <a:r>
              <a:rPr lang="de-DE" dirty="0" err="1"/>
              <a:t>Grangier</a:t>
            </a:r>
            <a:r>
              <a:rPr lang="de-DE" dirty="0"/>
              <a:t>, Roger und </a:t>
            </a:r>
            <a:r>
              <a:rPr lang="de-DE" dirty="0" err="1"/>
              <a:t>Aspect</a:t>
            </a:r>
            <a:r>
              <a:rPr lang="de-DE" dirty="0"/>
              <a:t> zum Nachweis der Antikoinzidenz </a:t>
            </a:r>
            <a:r>
              <a:rPr lang="de-DE" dirty="0" err="1"/>
              <a:t>bem</a:t>
            </a:r>
            <a:r>
              <a:rPr lang="de-DE" dirty="0"/>
              <a:t> Strahlteiler. (Quelle: </a:t>
            </a:r>
            <a:r>
              <a:rPr lang="de-DE" dirty="0" err="1"/>
              <a:t>Greenstein</a:t>
            </a:r>
            <a:r>
              <a:rPr lang="de-DE" dirty="0"/>
              <a:t>, Zajonc, The Quantum Challenge, 1997)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50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Ausnahme: </a:t>
            </a:r>
            <a:r>
              <a:rPr lang="de-DE" dirty="0" err="1"/>
              <a:t>Bohmsche</a:t>
            </a:r>
            <a:r>
              <a:rPr lang="de-DE" dirty="0"/>
              <a:t> Interpretation der Quantenphysik, diese arbeitet zwar mit punktförmigen Quantenobjekten, ist aber hochgradig nichtlokal und damit im Endeffekt sehr unanschaulich.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7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 das </a:t>
            </a:r>
            <a:r>
              <a:rPr lang="de-DE" dirty="0" err="1"/>
              <a:t>Delayed</a:t>
            </a:r>
            <a:r>
              <a:rPr lang="de-DE" dirty="0"/>
              <a:t>-Choice Experiment am Doppelspalt gar nicht durchgeführt wurde, empfehlen wir, zusätzlich das </a:t>
            </a:r>
            <a:r>
              <a:rPr lang="de-DE" dirty="0" err="1"/>
              <a:t>Delayed</a:t>
            </a:r>
            <a:r>
              <a:rPr lang="de-DE" dirty="0"/>
              <a:t>-Choice-Experiment am Interferometer durchzuführen, auch wenn es im Bildungsplan nicht verpflichtend steht.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04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Hellmuth, Walther, Zajonc, Schleich, „</a:t>
            </a:r>
            <a:r>
              <a:rPr lang="de-DE" dirty="0" err="1"/>
              <a:t>Delayed-choice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in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interference</a:t>
            </a:r>
            <a:r>
              <a:rPr lang="de-DE" dirty="0"/>
              <a:t>“, </a:t>
            </a:r>
            <a:r>
              <a:rPr lang="de-DE" dirty="0" err="1"/>
              <a:t>Phys.Rev.A</a:t>
            </a:r>
            <a:r>
              <a:rPr lang="de-DE" dirty="0"/>
              <a:t>, vol.35, pp.2532-2541 (1987)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89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623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4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Hellmuth, Walther, Zajonc, Schleich, „</a:t>
            </a:r>
            <a:r>
              <a:rPr lang="de-DE" dirty="0" err="1"/>
              <a:t>Delayed-choice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in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interference</a:t>
            </a:r>
            <a:r>
              <a:rPr lang="de-DE" dirty="0"/>
              <a:t>“, </a:t>
            </a:r>
            <a:r>
              <a:rPr lang="de-DE" dirty="0" err="1"/>
              <a:t>Phys.Rev.A</a:t>
            </a:r>
            <a:r>
              <a:rPr lang="de-DE" dirty="0"/>
              <a:t>, vol.35, pp.2532-2541 (1987)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461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299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755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Hellmuth, Walther, Zajonc, Schleich, „</a:t>
            </a:r>
            <a:r>
              <a:rPr lang="de-DE" dirty="0" err="1"/>
              <a:t>Delayed-choice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in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interference</a:t>
            </a:r>
            <a:r>
              <a:rPr lang="de-DE" dirty="0"/>
              <a:t>“, </a:t>
            </a:r>
            <a:r>
              <a:rPr lang="de-DE" dirty="0" err="1"/>
              <a:t>Phys.Rev.A</a:t>
            </a:r>
            <a:r>
              <a:rPr lang="de-DE" dirty="0"/>
              <a:t>, vol.35, pp.2532-2541 (1987)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308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91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761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987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25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Ausnahme: </a:t>
            </a:r>
            <a:r>
              <a:rPr lang="de-DE" dirty="0" err="1"/>
              <a:t>Bohmsche</a:t>
            </a:r>
            <a:r>
              <a:rPr lang="de-DE" dirty="0"/>
              <a:t> Interpretation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26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9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Experiment von </a:t>
            </a:r>
            <a:r>
              <a:rPr lang="de-DE" dirty="0" err="1"/>
              <a:t>Hanbury</a:t>
            </a:r>
            <a:r>
              <a:rPr lang="de-DE" dirty="0"/>
              <a:t>-Brown und </a:t>
            </a:r>
            <a:r>
              <a:rPr lang="de-DE" dirty="0" err="1"/>
              <a:t>Twiss</a:t>
            </a:r>
            <a:r>
              <a:rPr lang="de-DE" dirty="0"/>
              <a:t>, 1956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62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Experimente von </a:t>
            </a:r>
            <a:r>
              <a:rPr lang="de-DE" dirty="0" err="1"/>
              <a:t>Clauser</a:t>
            </a:r>
            <a:r>
              <a:rPr lang="de-DE" dirty="0"/>
              <a:t> 1974 und </a:t>
            </a:r>
            <a:r>
              <a:rPr lang="de-DE" dirty="0" err="1"/>
              <a:t>Grangier</a:t>
            </a:r>
            <a:r>
              <a:rPr lang="de-DE" dirty="0"/>
              <a:t>, Roger und </a:t>
            </a:r>
            <a:r>
              <a:rPr lang="de-DE" dirty="0" err="1"/>
              <a:t>Aspect</a:t>
            </a:r>
            <a:r>
              <a:rPr lang="de-DE" dirty="0"/>
              <a:t> 1986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76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Einzelphotonen bekommt man auch beim Doppelspalt perfekte Antikoinzidenz.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84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Man ist versucht zu sagen, dass das Quantenobjekt durchgelassen wurde.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7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Man ist versucht zu sagen, dass das Quantenobjekt nur durch den oberen Spalt gegangen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38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9349338" y="116632"/>
            <a:ext cx="2586536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Titelmasterformat durch Klicken bearbeiten</a:t>
            </a:r>
            <a:endParaRPr lang="en-US" sz="4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/4.0/deed.de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FBCB9C-6A36-D8EA-17BD-6012E0783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11228210" y="6370901"/>
            <a:ext cx="762954" cy="397517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ABD00-67F4-B2D8-6735-CFFDBC9CC4F1}"/>
              </a:ext>
            </a:extLst>
          </p:cNvPr>
          <p:cNvSpPr txBox="1">
            <a:spLocks/>
          </p:cNvSpPr>
          <p:nvPr userDrawn="1"/>
        </p:nvSpPr>
        <p:spPr>
          <a:xfrm>
            <a:off x="486587" y="6483385"/>
            <a:ext cx="1116709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Konzeptionsgruppe Physik 2023,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Küblbeck,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CC BY 4.0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F982C064-3A6C-4114-B90D-600007B5F279}" type="slidenum">
              <a:rPr lang="de-DE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4201_delayed_choice_und_komplementaritaet_fobi</a:t>
            </a:r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customXml" Target="../ink/ink2.xml"/><Relationship Id="rId4" Type="http://schemas.openxmlformats.org/officeDocument/2006/relationships/image" Target="../media/image6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99" Type="http://schemas.openxmlformats.org/officeDocument/2006/relationships/customXml" Target="../ink/ink152.xml"/><Relationship Id="rId21" Type="http://schemas.openxmlformats.org/officeDocument/2006/relationships/customXml" Target="../ink/ink13.xml"/><Relationship Id="rId63" Type="http://schemas.openxmlformats.org/officeDocument/2006/relationships/customXml" Target="../ink/ink34.xml"/><Relationship Id="rId159" Type="http://schemas.openxmlformats.org/officeDocument/2006/relationships/customXml" Target="../ink/ink82.xml"/><Relationship Id="rId324" Type="http://schemas.openxmlformats.org/officeDocument/2006/relationships/image" Target="../media/image1700.png"/><Relationship Id="rId366" Type="http://schemas.openxmlformats.org/officeDocument/2006/relationships/image" Target="../media/image191.png"/><Relationship Id="rId170" Type="http://schemas.openxmlformats.org/officeDocument/2006/relationships/image" Target="../media/image93.png"/><Relationship Id="rId226" Type="http://schemas.openxmlformats.org/officeDocument/2006/relationships/image" Target="../media/image121.png"/><Relationship Id="rId433" Type="http://schemas.openxmlformats.org/officeDocument/2006/relationships/customXml" Target="../ink/ink219.xml"/><Relationship Id="rId268" Type="http://schemas.openxmlformats.org/officeDocument/2006/relationships/image" Target="../media/image142.png"/><Relationship Id="rId475" Type="http://schemas.openxmlformats.org/officeDocument/2006/relationships/customXml" Target="../ink/ink240.xml"/><Relationship Id="rId32" Type="http://schemas.openxmlformats.org/officeDocument/2006/relationships/image" Target="../media/image2211.png"/><Relationship Id="rId74" Type="http://schemas.openxmlformats.org/officeDocument/2006/relationships/image" Target="../media/image43.png"/><Relationship Id="rId128" Type="http://schemas.openxmlformats.org/officeDocument/2006/relationships/image" Target="../media/image71.png"/><Relationship Id="rId335" Type="http://schemas.openxmlformats.org/officeDocument/2006/relationships/customXml" Target="../ink/ink170.xml"/><Relationship Id="rId377" Type="http://schemas.openxmlformats.org/officeDocument/2006/relationships/customXml" Target="../ink/ink191.xml"/><Relationship Id="rId5" Type="http://schemas.openxmlformats.org/officeDocument/2006/relationships/customXml" Target="../ink/ink5.xml"/><Relationship Id="rId181" Type="http://schemas.openxmlformats.org/officeDocument/2006/relationships/customXml" Target="../ink/ink93.xml"/><Relationship Id="rId237" Type="http://schemas.openxmlformats.org/officeDocument/2006/relationships/customXml" Target="../ink/ink121.xml"/><Relationship Id="rId402" Type="http://schemas.openxmlformats.org/officeDocument/2006/relationships/image" Target="../media/image209.png"/><Relationship Id="rId279" Type="http://schemas.openxmlformats.org/officeDocument/2006/relationships/customXml" Target="../ink/ink142.xml"/><Relationship Id="rId444" Type="http://schemas.openxmlformats.org/officeDocument/2006/relationships/image" Target="../media/image230.png"/><Relationship Id="rId486" Type="http://schemas.openxmlformats.org/officeDocument/2006/relationships/image" Target="../media/image251.png"/><Relationship Id="rId43" Type="http://schemas.openxmlformats.org/officeDocument/2006/relationships/customXml" Target="../ink/ink24.xml"/><Relationship Id="rId139" Type="http://schemas.openxmlformats.org/officeDocument/2006/relationships/customXml" Target="../ink/ink72.xml"/><Relationship Id="rId290" Type="http://schemas.openxmlformats.org/officeDocument/2006/relationships/image" Target="../media/image153.png"/><Relationship Id="rId304" Type="http://schemas.openxmlformats.org/officeDocument/2006/relationships/image" Target="../media/image1600.png"/><Relationship Id="rId346" Type="http://schemas.openxmlformats.org/officeDocument/2006/relationships/image" Target="../media/image181.png"/><Relationship Id="rId388" Type="http://schemas.openxmlformats.org/officeDocument/2006/relationships/image" Target="../media/image202.png"/><Relationship Id="rId85" Type="http://schemas.openxmlformats.org/officeDocument/2006/relationships/customXml" Target="../ink/ink45.xml"/><Relationship Id="rId150" Type="http://schemas.openxmlformats.org/officeDocument/2006/relationships/image" Target="../media/image83.png"/><Relationship Id="rId192" Type="http://schemas.openxmlformats.org/officeDocument/2006/relationships/image" Target="../media/image104.png"/><Relationship Id="rId206" Type="http://schemas.openxmlformats.org/officeDocument/2006/relationships/image" Target="../media/image111.png"/><Relationship Id="rId413" Type="http://schemas.openxmlformats.org/officeDocument/2006/relationships/customXml" Target="../ink/ink209.xml"/><Relationship Id="rId248" Type="http://schemas.openxmlformats.org/officeDocument/2006/relationships/image" Target="../media/image132.png"/><Relationship Id="rId455" Type="http://schemas.openxmlformats.org/officeDocument/2006/relationships/customXml" Target="../ink/ink230.xml"/><Relationship Id="rId12" Type="http://schemas.openxmlformats.org/officeDocument/2006/relationships/image" Target="../media/image1210.png"/><Relationship Id="rId108" Type="http://schemas.openxmlformats.org/officeDocument/2006/relationships/image" Target="../media/image60.png"/><Relationship Id="rId315" Type="http://schemas.openxmlformats.org/officeDocument/2006/relationships/customXml" Target="../ink/ink160.xml"/><Relationship Id="rId357" Type="http://schemas.openxmlformats.org/officeDocument/2006/relationships/customXml" Target="../ink/ink181.xml"/><Relationship Id="rId54" Type="http://schemas.openxmlformats.org/officeDocument/2006/relationships/image" Target="../media/image33.png"/><Relationship Id="rId96" Type="http://schemas.openxmlformats.org/officeDocument/2006/relationships/image" Target="../media/image54.png"/><Relationship Id="rId161" Type="http://schemas.openxmlformats.org/officeDocument/2006/relationships/customXml" Target="../ink/ink83.xml"/><Relationship Id="rId217" Type="http://schemas.openxmlformats.org/officeDocument/2006/relationships/customXml" Target="../ink/ink111.xml"/><Relationship Id="rId399" Type="http://schemas.openxmlformats.org/officeDocument/2006/relationships/customXml" Target="../ink/ink202.xml"/><Relationship Id="rId259" Type="http://schemas.openxmlformats.org/officeDocument/2006/relationships/customXml" Target="../ink/ink132.xml"/><Relationship Id="rId424" Type="http://schemas.openxmlformats.org/officeDocument/2006/relationships/image" Target="../media/image220.png"/><Relationship Id="rId466" Type="http://schemas.openxmlformats.org/officeDocument/2006/relationships/image" Target="../media/image241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270" Type="http://schemas.openxmlformats.org/officeDocument/2006/relationships/image" Target="../media/image143.png"/><Relationship Id="rId326" Type="http://schemas.openxmlformats.org/officeDocument/2006/relationships/image" Target="../media/image171.png"/><Relationship Id="rId65" Type="http://schemas.openxmlformats.org/officeDocument/2006/relationships/customXml" Target="../ink/ink35.xml"/><Relationship Id="rId130" Type="http://schemas.openxmlformats.org/officeDocument/2006/relationships/image" Target="../media/image72.png"/><Relationship Id="rId368" Type="http://schemas.openxmlformats.org/officeDocument/2006/relationships/image" Target="../media/image192.png"/><Relationship Id="rId172" Type="http://schemas.openxmlformats.org/officeDocument/2006/relationships/image" Target="../media/image94.png"/><Relationship Id="rId228" Type="http://schemas.openxmlformats.org/officeDocument/2006/relationships/image" Target="../media/image122.png"/><Relationship Id="rId435" Type="http://schemas.openxmlformats.org/officeDocument/2006/relationships/customXml" Target="../ink/ink220.xml"/><Relationship Id="rId477" Type="http://schemas.openxmlformats.org/officeDocument/2006/relationships/customXml" Target="../ink/ink241.xml"/><Relationship Id="rId281" Type="http://schemas.openxmlformats.org/officeDocument/2006/relationships/customXml" Target="../ink/ink143.xml"/><Relationship Id="rId337" Type="http://schemas.openxmlformats.org/officeDocument/2006/relationships/customXml" Target="../ink/ink171.xml"/><Relationship Id="rId34" Type="http://schemas.openxmlformats.org/officeDocument/2006/relationships/image" Target="../media/image2310.png"/><Relationship Id="rId76" Type="http://schemas.openxmlformats.org/officeDocument/2006/relationships/image" Target="../media/image44.png"/><Relationship Id="rId141" Type="http://schemas.openxmlformats.org/officeDocument/2006/relationships/customXml" Target="../ink/ink73.xml"/><Relationship Id="rId379" Type="http://schemas.openxmlformats.org/officeDocument/2006/relationships/customXml" Target="../ink/ink192.xml"/><Relationship Id="rId7" Type="http://schemas.openxmlformats.org/officeDocument/2006/relationships/customXml" Target="../ink/ink6.xml"/><Relationship Id="rId183" Type="http://schemas.openxmlformats.org/officeDocument/2006/relationships/customXml" Target="../ink/ink94.xml"/><Relationship Id="rId239" Type="http://schemas.openxmlformats.org/officeDocument/2006/relationships/customXml" Target="../ink/ink122.xml"/><Relationship Id="rId390" Type="http://schemas.openxmlformats.org/officeDocument/2006/relationships/image" Target="../media/image203.png"/><Relationship Id="rId404" Type="http://schemas.openxmlformats.org/officeDocument/2006/relationships/image" Target="../media/image210.png"/><Relationship Id="rId446" Type="http://schemas.openxmlformats.org/officeDocument/2006/relationships/image" Target="../media/image231.png"/><Relationship Id="rId250" Type="http://schemas.openxmlformats.org/officeDocument/2006/relationships/image" Target="../media/image133.png"/><Relationship Id="rId292" Type="http://schemas.openxmlformats.org/officeDocument/2006/relationships/image" Target="../media/image154.png"/><Relationship Id="rId306" Type="http://schemas.openxmlformats.org/officeDocument/2006/relationships/image" Target="../media/image161.png"/><Relationship Id="rId488" Type="http://schemas.openxmlformats.org/officeDocument/2006/relationships/customXml" Target="../ink/ink247.xml"/><Relationship Id="rId45" Type="http://schemas.openxmlformats.org/officeDocument/2006/relationships/customXml" Target="../ink/ink25.xml"/><Relationship Id="rId87" Type="http://schemas.openxmlformats.org/officeDocument/2006/relationships/customXml" Target="../ink/ink46.xml"/><Relationship Id="rId110" Type="http://schemas.openxmlformats.org/officeDocument/2006/relationships/image" Target="../media/image61.png"/><Relationship Id="rId348" Type="http://schemas.openxmlformats.org/officeDocument/2006/relationships/image" Target="../media/image182.png"/><Relationship Id="rId152" Type="http://schemas.openxmlformats.org/officeDocument/2006/relationships/image" Target="../media/image84.png"/><Relationship Id="rId194" Type="http://schemas.openxmlformats.org/officeDocument/2006/relationships/image" Target="../media/image105.png"/><Relationship Id="rId208" Type="http://schemas.openxmlformats.org/officeDocument/2006/relationships/image" Target="../media/image112.png"/><Relationship Id="rId415" Type="http://schemas.openxmlformats.org/officeDocument/2006/relationships/customXml" Target="../ink/ink210.xml"/><Relationship Id="rId457" Type="http://schemas.openxmlformats.org/officeDocument/2006/relationships/customXml" Target="../ink/ink231.xml"/><Relationship Id="rId261" Type="http://schemas.openxmlformats.org/officeDocument/2006/relationships/customXml" Target="../ink/ink133.xml"/><Relationship Id="rId14" Type="http://schemas.openxmlformats.org/officeDocument/2006/relationships/image" Target="../media/image1310.png"/><Relationship Id="rId56" Type="http://schemas.openxmlformats.org/officeDocument/2006/relationships/image" Target="../media/image34.png"/><Relationship Id="rId317" Type="http://schemas.openxmlformats.org/officeDocument/2006/relationships/customXml" Target="../ink/ink161.xml"/><Relationship Id="rId359" Type="http://schemas.openxmlformats.org/officeDocument/2006/relationships/customXml" Target="../ink/ink182.xml"/><Relationship Id="rId98" Type="http://schemas.openxmlformats.org/officeDocument/2006/relationships/image" Target="../media/image55.png"/><Relationship Id="rId121" Type="http://schemas.openxmlformats.org/officeDocument/2006/relationships/customXml" Target="../ink/ink63.xml"/><Relationship Id="rId163" Type="http://schemas.openxmlformats.org/officeDocument/2006/relationships/customXml" Target="../ink/ink84.xml"/><Relationship Id="rId219" Type="http://schemas.openxmlformats.org/officeDocument/2006/relationships/customXml" Target="../ink/ink112.xml"/><Relationship Id="rId370" Type="http://schemas.openxmlformats.org/officeDocument/2006/relationships/image" Target="../media/image193.png"/><Relationship Id="rId426" Type="http://schemas.openxmlformats.org/officeDocument/2006/relationships/image" Target="../media/image221.png"/><Relationship Id="rId230" Type="http://schemas.openxmlformats.org/officeDocument/2006/relationships/image" Target="../media/image123.png"/><Relationship Id="rId468" Type="http://schemas.openxmlformats.org/officeDocument/2006/relationships/image" Target="../media/image242.png"/><Relationship Id="rId25" Type="http://schemas.openxmlformats.org/officeDocument/2006/relationships/customXml" Target="../ink/ink15.xml"/><Relationship Id="rId67" Type="http://schemas.openxmlformats.org/officeDocument/2006/relationships/customXml" Target="../ink/ink36.xml"/><Relationship Id="rId272" Type="http://schemas.openxmlformats.org/officeDocument/2006/relationships/image" Target="../media/image144.png"/><Relationship Id="rId328" Type="http://schemas.openxmlformats.org/officeDocument/2006/relationships/image" Target="../media/image172.png"/><Relationship Id="rId132" Type="http://schemas.openxmlformats.org/officeDocument/2006/relationships/image" Target="../media/image73.png"/><Relationship Id="rId174" Type="http://schemas.openxmlformats.org/officeDocument/2006/relationships/image" Target="../media/image95.png"/><Relationship Id="rId381" Type="http://schemas.openxmlformats.org/officeDocument/2006/relationships/customXml" Target="../ink/ink193.xml"/><Relationship Id="rId241" Type="http://schemas.openxmlformats.org/officeDocument/2006/relationships/customXml" Target="../ink/ink123.xml"/><Relationship Id="rId437" Type="http://schemas.openxmlformats.org/officeDocument/2006/relationships/customXml" Target="../ink/ink221.xml"/><Relationship Id="rId479" Type="http://schemas.openxmlformats.org/officeDocument/2006/relationships/customXml" Target="../ink/ink242.xml"/><Relationship Id="rId36" Type="http://schemas.openxmlformats.org/officeDocument/2006/relationships/image" Target="../media/image2410.png"/><Relationship Id="rId283" Type="http://schemas.openxmlformats.org/officeDocument/2006/relationships/customXml" Target="../ink/ink144.xml"/><Relationship Id="rId339" Type="http://schemas.openxmlformats.org/officeDocument/2006/relationships/customXml" Target="../ink/ink172.xml"/><Relationship Id="rId490" Type="http://schemas.openxmlformats.org/officeDocument/2006/relationships/customXml" Target="../ink/ink249.xml"/><Relationship Id="rId78" Type="http://schemas.openxmlformats.org/officeDocument/2006/relationships/image" Target="../media/image45.png"/><Relationship Id="rId101" Type="http://schemas.openxmlformats.org/officeDocument/2006/relationships/customXml" Target="../ink/ink53.xml"/><Relationship Id="rId143" Type="http://schemas.openxmlformats.org/officeDocument/2006/relationships/customXml" Target="../ink/ink74.xml"/><Relationship Id="rId185" Type="http://schemas.openxmlformats.org/officeDocument/2006/relationships/customXml" Target="../ink/ink95.xml"/><Relationship Id="rId350" Type="http://schemas.openxmlformats.org/officeDocument/2006/relationships/image" Target="../media/image183.png"/><Relationship Id="rId406" Type="http://schemas.openxmlformats.org/officeDocument/2006/relationships/image" Target="../media/image211.png"/><Relationship Id="rId9" Type="http://schemas.openxmlformats.org/officeDocument/2006/relationships/customXml" Target="../ink/ink7.xml"/><Relationship Id="rId210" Type="http://schemas.openxmlformats.org/officeDocument/2006/relationships/image" Target="../media/image113.png"/><Relationship Id="rId392" Type="http://schemas.openxmlformats.org/officeDocument/2006/relationships/image" Target="../media/image204.png"/><Relationship Id="rId448" Type="http://schemas.openxmlformats.org/officeDocument/2006/relationships/image" Target="../media/image232.png"/><Relationship Id="rId252" Type="http://schemas.openxmlformats.org/officeDocument/2006/relationships/image" Target="../media/image134.png"/><Relationship Id="rId294" Type="http://schemas.openxmlformats.org/officeDocument/2006/relationships/image" Target="../media/image155.png"/><Relationship Id="rId308" Type="http://schemas.openxmlformats.org/officeDocument/2006/relationships/image" Target="../media/image162.png"/><Relationship Id="rId47" Type="http://schemas.openxmlformats.org/officeDocument/2006/relationships/customXml" Target="../ink/ink26.xml"/><Relationship Id="rId89" Type="http://schemas.openxmlformats.org/officeDocument/2006/relationships/customXml" Target="../ink/ink47.xml"/><Relationship Id="rId112" Type="http://schemas.openxmlformats.org/officeDocument/2006/relationships/image" Target="../media/image62.png"/><Relationship Id="rId154" Type="http://schemas.openxmlformats.org/officeDocument/2006/relationships/image" Target="../media/image85.png"/><Relationship Id="rId361" Type="http://schemas.openxmlformats.org/officeDocument/2006/relationships/customXml" Target="../ink/ink183.xml"/><Relationship Id="rId196" Type="http://schemas.openxmlformats.org/officeDocument/2006/relationships/image" Target="../media/image106.png"/><Relationship Id="rId417" Type="http://schemas.openxmlformats.org/officeDocument/2006/relationships/customXml" Target="../ink/ink211.xml"/><Relationship Id="rId459" Type="http://schemas.openxmlformats.org/officeDocument/2006/relationships/customXml" Target="../ink/ink232.xml"/><Relationship Id="rId16" Type="http://schemas.openxmlformats.org/officeDocument/2006/relationships/image" Target="../media/image1410.png"/><Relationship Id="rId221" Type="http://schemas.openxmlformats.org/officeDocument/2006/relationships/customXml" Target="../ink/ink113.xml"/><Relationship Id="rId263" Type="http://schemas.openxmlformats.org/officeDocument/2006/relationships/customXml" Target="../ink/ink134.xml"/><Relationship Id="rId319" Type="http://schemas.openxmlformats.org/officeDocument/2006/relationships/customXml" Target="../ink/ink162.xml"/><Relationship Id="rId470" Type="http://schemas.openxmlformats.org/officeDocument/2006/relationships/image" Target="../media/image243.png"/><Relationship Id="rId58" Type="http://schemas.openxmlformats.org/officeDocument/2006/relationships/image" Target="../media/image35.png"/><Relationship Id="rId123" Type="http://schemas.openxmlformats.org/officeDocument/2006/relationships/customXml" Target="../ink/ink64.xml"/><Relationship Id="rId330" Type="http://schemas.openxmlformats.org/officeDocument/2006/relationships/image" Target="../media/image173.png"/><Relationship Id="rId165" Type="http://schemas.openxmlformats.org/officeDocument/2006/relationships/customXml" Target="../ink/ink85.xml"/><Relationship Id="rId372" Type="http://schemas.openxmlformats.org/officeDocument/2006/relationships/image" Target="../media/image194.png"/><Relationship Id="rId428" Type="http://schemas.openxmlformats.org/officeDocument/2006/relationships/image" Target="../media/image222.png"/><Relationship Id="rId232" Type="http://schemas.openxmlformats.org/officeDocument/2006/relationships/image" Target="../media/image124.png"/><Relationship Id="rId274" Type="http://schemas.openxmlformats.org/officeDocument/2006/relationships/image" Target="../media/image145.png"/><Relationship Id="rId481" Type="http://schemas.openxmlformats.org/officeDocument/2006/relationships/customXml" Target="../ink/ink243.xml"/><Relationship Id="rId27" Type="http://schemas.openxmlformats.org/officeDocument/2006/relationships/customXml" Target="../ink/ink16.xml"/><Relationship Id="rId69" Type="http://schemas.openxmlformats.org/officeDocument/2006/relationships/customXml" Target="../ink/ink37.xml"/><Relationship Id="rId134" Type="http://schemas.openxmlformats.org/officeDocument/2006/relationships/image" Target="../media/image74.png"/><Relationship Id="rId80" Type="http://schemas.openxmlformats.org/officeDocument/2006/relationships/image" Target="../media/image46.png"/><Relationship Id="rId176" Type="http://schemas.openxmlformats.org/officeDocument/2006/relationships/image" Target="../media/image96.png"/><Relationship Id="rId341" Type="http://schemas.openxmlformats.org/officeDocument/2006/relationships/customXml" Target="../ink/ink173.xml"/><Relationship Id="rId383" Type="http://schemas.openxmlformats.org/officeDocument/2006/relationships/customXml" Target="../ink/ink194.xml"/><Relationship Id="rId439" Type="http://schemas.openxmlformats.org/officeDocument/2006/relationships/customXml" Target="../ink/ink222.xml"/><Relationship Id="rId201" Type="http://schemas.openxmlformats.org/officeDocument/2006/relationships/customXml" Target="../ink/ink103.xml"/><Relationship Id="rId243" Type="http://schemas.openxmlformats.org/officeDocument/2006/relationships/customXml" Target="../ink/ink124.xml"/><Relationship Id="rId285" Type="http://schemas.openxmlformats.org/officeDocument/2006/relationships/customXml" Target="../ink/ink145.xml"/><Relationship Id="rId450" Type="http://schemas.openxmlformats.org/officeDocument/2006/relationships/image" Target="../media/image233.png"/><Relationship Id="rId38" Type="http://schemas.openxmlformats.org/officeDocument/2006/relationships/image" Target="../media/image25.png"/><Relationship Id="rId103" Type="http://schemas.openxmlformats.org/officeDocument/2006/relationships/customXml" Target="../ink/ink54.xml"/><Relationship Id="rId310" Type="http://schemas.openxmlformats.org/officeDocument/2006/relationships/image" Target="../media/image163.png"/><Relationship Id="rId492" Type="http://schemas.openxmlformats.org/officeDocument/2006/relationships/customXml" Target="../ink/ink251.xml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87" Type="http://schemas.openxmlformats.org/officeDocument/2006/relationships/customXml" Target="../ink/ink96.xml"/><Relationship Id="rId352" Type="http://schemas.openxmlformats.org/officeDocument/2006/relationships/image" Target="../media/image184.png"/><Relationship Id="rId394" Type="http://schemas.openxmlformats.org/officeDocument/2006/relationships/image" Target="../media/image205.png"/><Relationship Id="rId408" Type="http://schemas.openxmlformats.org/officeDocument/2006/relationships/image" Target="../media/image212.png"/><Relationship Id="rId212" Type="http://schemas.openxmlformats.org/officeDocument/2006/relationships/image" Target="../media/image114.png"/><Relationship Id="rId254" Type="http://schemas.openxmlformats.org/officeDocument/2006/relationships/image" Target="../media/image135.png"/><Relationship Id="rId49" Type="http://schemas.openxmlformats.org/officeDocument/2006/relationships/customXml" Target="../ink/ink27.xml"/><Relationship Id="rId114" Type="http://schemas.openxmlformats.org/officeDocument/2006/relationships/image" Target="../media/image63.png"/><Relationship Id="rId296" Type="http://schemas.openxmlformats.org/officeDocument/2006/relationships/image" Target="../media/image156.png"/><Relationship Id="rId461" Type="http://schemas.openxmlformats.org/officeDocument/2006/relationships/customXml" Target="../ink/ink233.xml"/><Relationship Id="rId60" Type="http://schemas.openxmlformats.org/officeDocument/2006/relationships/image" Target="../media/image36.png"/><Relationship Id="rId156" Type="http://schemas.openxmlformats.org/officeDocument/2006/relationships/image" Target="../media/image86.png"/><Relationship Id="rId198" Type="http://schemas.openxmlformats.org/officeDocument/2006/relationships/image" Target="../media/image107.png"/><Relationship Id="rId321" Type="http://schemas.openxmlformats.org/officeDocument/2006/relationships/customXml" Target="../ink/ink163.xml"/><Relationship Id="rId363" Type="http://schemas.openxmlformats.org/officeDocument/2006/relationships/customXml" Target="../ink/ink184.xml"/><Relationship Id="rId419" Type="http://schemas.openxmlformats.org/officeDocument/2006/relationships/customXml" Target="../ink/ink212.xml"/><Relationship Id="rId223" Type="http://schemas.openxmlformats.org/officeDocument/2006/relationships/customXml" Target="../ink/ink114.xml"/><Relationship Id="rId430" Type="http://schemas.openxmlformats.org/officeDocument/2006/relationships/image" Target="../media/image223.png"/><Relationship Id="rId18" Type="http://schemas.openxmlformats.org/officeDocument/2006/relationships/image" Target="../media/image1510.png"/><Relationship Id="rId265" Type="http://schemas.openxmlformats.org/officeDocument/2006/relationships/customXml" Target="../ink/ink135.xml"/><Relationship Id="rId472" Type="http://schemas.openxmlformats.org/officeDocument/2006/relationships/image" Target="../media/image244.png"/><Relationship Id="rId125" Type="http://schemas.openxmlformats.org/officeDocument/2006/relationships/customXml" Target="../ink/ink65.xml"/><Relationship Id="rId167" Type="http://schemas.openxmlformats.org/officeDocument/2006/relationships/customXml" Target="../ink/ink86.xml"/><Relationship Id="rId332" Type="http://schemas.openxmlformats.org/officeDocument/2006/relationships/image" Target="../media/image174.png"/><Relationship Id="rId374" Type="http://schemas.openxmlformats.org/officeDocument/2006/relationships/image" Target="../media/image195.png"/><Relationship Id="rId71" Type="http://schemas.openxmlformats.org/officeDocument/2006/relationships/customXml" Target="../ink/ink38.xml"/><Relationship Id="rId234" Type="http://schemas.openxmlformats.org/officeDocument/2006/relationships/image" Target="../media/image125.png"/><Relationship Id="rId2" Type="http://schemas.openxmlformats.org/officeDocument/2006/relationships/customXml" Target="../ink/ink3.xml"/><Relationship Id="rId29" Type="http://schemas.openxmlformats.org/officeDocument/2006/relationships/customXml" Target="../ink/ink17.xml"/><Relationship Id="rId276" Type="http://schemas.openxmlformats.org/officeDocument/2006/relationships/image" Target="../media/image146.png"/><Relationship Id="rId441" Type="http://schemas.openxmlformats.org/officeDocument/2006/relationships/customXml" Target="../ink/ink223.xml"/><Relationship Id="rId483" Type="http://schemas.openxmlformats.org/officeDocument/2006/relationships/customXml" Target="../ink/ink244.xml"/><Relationship Id="rId40" Type="http://schemas.openxmlformats.org/officeDocument/2006/relationships/image" Target="../media/image26.png"/><Relationship Id="rId136" Type="http://schemas.openxmlformats.org/officeDocument/2006/relationships/image" Target="../media/image75.png"/><Relationship Id="rId178" Type="http://schemas.openxmlformats.org/officeDocument/2006/relationships/image" Target="../media/image97.png"/><Relationship Id="rId301" Type="http://schemas.openxmlformats.org/officeDocument/2006/relationships/customXml" Target="../ink/ink153.xml"/><Relationship Id="rId343" Type="http://schemas.openxmlformats.org/officeDocument/2006/relationships/customXml" Target="../ink/ink174.xml"/><Relationship Id="rId82" Type="http://schemas.openxmlformats.org/officeDocument/2006/relationships/image" Target="../media/image47.png"/><Relationship Id="rId203" Type="http://schemas.openxmlformats.org/officeDocument/2006/relationships/customXml" Target="../ink/ink104.xml"/><Relationship Id="rId385" Type="http://schemas.openxmlformats.org/officeDocument/2006/relationships/customXml" Target="../ink/ink195.xml"/><Relationship Id="rId245" Type="http://schemas.openxmlformats.org/officeDocument/2006/relationships/customXml" Target="../ink/ink125.xml"/><Relationship Id="rId287" Type="http://schemas.openxmlformats.org/officeDocument/2006/relationships/customXml" Target="../ink/ink146.xml"/><Relationship Id="rId410" Type="http://schemas.openxmlformats.org/officeDocument/2006/relationships/image" Target="../media/image213.png"/><Relationship Id="rId452" Type="http://schemas.openxmlformats.org/officeDocument/2006/relationships/image" Target="../media/image234.png"/><Relationship Id="rId105" Type="http://schemas.openxmlformats.org/officeDocument/2006/relationships/customXml" Target="../ink/ink55.xml"/><Relationship Id="rId147" Type="http://schemas.openxmlformats.org/officeDocument/2006/relationships/customXml" Target="../ink/ink76.xml"/><Relationship Id="rId312" Type="http://schemas.openxmlformats.org/officeDocument/2006/relationships/image" Target="../media/image164.png"/><Relationship Id="rId354" Type="http://schemas.openxmlformats.org/officeDocument/2006/relationships/image" Target="../media/image185.png"/><Relationship Id="rId51" Type="http://schemas.openxmlformats.org/officeDocument/2006/relationships/customXml" Target="../ink/ink28.xml"/><Relationship Id="rId93" Type="http://schemas.openxmlformats.org/officeDocument/2006/relationships/customXml" Target="../ink/ink49.xml"/><Relationship Id="rId189" Type="http://schemas.openxmlformats.org/officeDocument/2006/relationships/customXml" Target="../ink/ink97.xml"/><Relationship Id="rId396" Type="http://schemas.openxmlformats.org/officeDocument/2006/relationships/image" Target="../media/image206.png"/><Relationship Id="rId214" Type="http://schemas.openxmlformats.org/officeDocument/2006/relationships/image" Target="../media/image115.png"/><Relationship Id="rId256" Type="http://schemas.openxmlformats.org/officeDocument/2006/relationships/image" Target="../media/image136.png"/><Relationship Id="rId298" Type="http://schemas.openxmlformats.org/officeDocument/2006/relationships/image" Target="../media/image157.png"/><Relationship Id="rId421" Type="http://schemas.openxmlformats.org/officeDocument/2006/relationships/customXml" Target="../ink/ink213.xml"/><Relationship Id="rId463" Type="http://schemas.openxmlformats.org/officeDocument/2006/relationships/customXml" Target="../ink/ink234.xml"/><Relationship Id="rId116" Type="http://schemas.openxmlformats.org/officeDocument/2006/relationships/image" Target="../media/image64.png"/><Relationship Id="rId158" Type="http://schemas.openxmlformats.org/officeDocument/2006/relationships/image" Target="../media/image87.png"/><Relationship Id="rId323" Type="http://schemas.openxmlformats.org/officeDocument/2006/relationships/customXml" Target="../ink/ink164.xml"/><Relationship Id="rId20" Type="http://schemas.openxmlformats.org/officeDocument/2006/relationships/image" Target="../media/image1610.png"/><Relationship Id="rId41" Type="http://schemas.openxmlformats.org/officeDocument/2006/relationships/customXml" Target="../ink/ink23.xml"/><Relationship Id="rId62" Type="http://schemas.openxmlformats.org/officeDocument/2006/relationships/image" Target="../media/image37.png"/><Relationship Id="rId83" Type="http://schemas.openxmlformats.org/officeDocument/2006/relationships/customXml" Target="../ink/ink44.xml"/><Relationship Id="rId179" Type="http://schemas.openxmlformats.org/officeDocument/2006/relationships/customXml" Target="../ink/ink92.xml"/><Relationship Id="rId365" Type="http://schemas.openxmlformats.org/officeDocument/2006/relationships/customXml" Target="../ink/ink185.xml"/><Relationship Id="rId386" Type="http://schemas.openxmlformats.org/officeDocument/2006/relationships/image" Target="../media/image201.png"/><Relationship Id="rId190" Type="http://schemas.openxmlformats.org/officeDocument/2006/relationships/image" Target="../media/image103.png"/><Relationship Id="rId204" Type="http://schemas.openxmlformats.org/officeDocument/2006/relationships/image" Target="../media/image110.png"/><Relationship Id="rId225" Type="http://schemas.openxmlformats.org/officeDocument/2006/relationships/customXml" Target="../ink/ink115.xml"/><Relationship Id="rId246" Type="http://schemas.openxmlformats.org/officeDocument/2006/relationships/image" Target="../media/image131.png"/><Relationship Id="rId267" Type="http://schemas.openxmlformats.org/officeDocument/2006/relationships/customXml" Target="../ink/ink136.xml"/><Relationship Id="rId288" Type="http://schemas.openxmlformats.org/officeDocument/2006/relationships/image" Target="../media/image152.png"/><Relationship Id="rId411" Type="http://schemas.openxmlformats.org/officeDocument/2006/relationships/customXml" Target="../ink/ink208.xml"/><Relationship Id="rId432" Type="http://schemas.openxmlformats.org/officeDocument/2006/relationships/image" Target="../media/image224.png"/><Relationship Id="rId453" Type="http://schemas.openxmlformats.org/officeDocument/2006/relationships/customXml" Target="../ink/ink229.xml"/><Relationship Id="rId474" Type="http://schemas.openxmlformats.org/officeDocument/2006/relationships/image" Target="../media/image245.png"/><Relationship Id="rId106" Type="http://schemas.openxmlformats.org/officeDocument/2006/relationships/image" Target="../media/image59.png"/><Relationship Id="rId127" Type="http://schemas.openxmlformats.org/officeDocument/2006/relationships/customXml" Target="../ink/ink66.xml"/><Relationship Id="rId313" Type="http://schemas.openxmlformats.org/officeDocument/2006/relationships/customXml" Target="../ink/ink159.xml"/><Relationship Id="rId10" Type="http://schemas.openxmlformats.org/officeDocument/2006/relationships/image" Target="../media/image1110.png"/><Relationship Id="rId31" Type="http://schemas.openxmlformats.org/officeDocument/2006/relationships/customXml" Target="../ink/ink18.xml"/><Relationship Id="rId52" Type="http://schemas.openxmlformats.org/officeDocument/2006/relationships/image" Target="../media/image32.png"/><Relationship Id="rId73" Type="http://schemas.openxmlformats.org/officeDocument/2006/relationships/customXml" Target="../ink/ink39.xml"/><Relationship Id="rId94" Type="http://schemas.openxmlformats.org/officeDocument/2006/relationships/image" Target="../media/image53.png"/><Relationship Id="rId148" Type="http://schemas.openxmlformats.org/officeDocument/2006/relationships/image" Target="../media/image82.png"/><Relationship Id="rId169" Type="http://schemas.openxmlformats.org/officeDocument/2006/relationships/customXml" Target="../ink/ink87.xml"/><Relationship Id="rId334" Type="http://schemas.openxmlformats.org/officeDocument/2006/relationships/image" Target="../media/image175.png"/><Relationship Id="rId355" Type="http://schemas.openxmlformats.org/officeDocument/2006/relationships/customXml" Target="../ink/ink180.xml"/><Relationship Id="rId376" Type="http://schemas.openxmlformats.org/officeDocument/2006/relationships/image" Target="../media/image196.png"/><Relationship Id="rId397" Type="http://schemas.openxmlformats.org/officeDocument/2006/relationships/customXml" Target="../ink/ink201.xml"/><Relationship Id="rId4" Type="http://schemas.openxmlformats.org/officeDocument/2006/relationships/customXml" Target="../ink/ink4.xml"/><Relationship Id="rId180" Type="http://schemas.openxmlformats.org/officeDocument/2006/relationships/image" Target="../media/image98.png"/><Relationship Id="rId215" Type="http://schemas.openxmlformats.org/officeDocument/2006/relationships/customXml" Target="../ink/ink110.xml"/><Relationship Id="rId236" Type="http://schemas.openxmlformats.org/officeDocument/2006/relationships/image" Target="../media/image126.png"/><Relationship Id="rId257" Type="http://schemas.openxmlformats.org/officeDocument/2006/relationships/customXml" Target="../ink/ink131.xml"/><Relationship Id="rId278" Type="http://schemas.openxmlformats.org/officeDocument/2006/relationships/image" Target="../media/image147.png"/><Relationship Id="rId401" Type="http://schemas.openxmlformats.org/officeDocument/2006/relationships/customXml" Target="../ink/ink203.xml"/><Relationship Id="rId422" Type="http://schemas.openxmlformats.org/officeDocument/2006/relationships/image" Target="../media/image219.png"/><Relationship Id="rId443" Type="http://schemas.openxmlformats.org/officeDocument/2006/relationships/customXml" Target="../ink/ink224.xml"/><Relationship Id="rId464" Type="http://schemas.openxmlformats.org/officeDocument/2006/relationships/image" Target="../media/image240.png"/><Relationship Id="rId303" Type="http://schemas.openxmlformats.org/officeDocument/2006/relationships/customXml" Target="../ink/ink154.xml"/><Relationship Id="rId485" Type="http://schemas.openxmlformats.org/officeDocument/2006/relationships/customXml" Target="../ink/ink245.xml"/><Relationship Id="rId42" Type="http://schemas.openxmlformats.org/officeDocument/2006/relationships/image" Target="../media/image27.png"/><Relationship Id="rId84" Type="http://schemas.openxmlformats.org/officeDocument/2006/relationships/image" Target="../media/image48.png"/><Relationship Id="rId138" Type="http://schemas.openxmlformats.org/officeDocument/2006/relationships/image" Target="../media/image76.png"/><Relationship Id="rId345" Type="http://schemas.openxmlformats.org/officeDocument/2006/relationships/customXml" Target="../ink/ink175.xml"/><Relationship Id="rId387" Type="http://schemas.openxmlformats.org/officeDocument/2006/relationships/customXml" Target="../ink/ink196.xml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47" Type="http://schemas.openxmlformats.org/officeDocument/2006/relationships/customXml" Target="../ink/ink126.xml"/><Relationship Id="rId412" Type="http://schemas.openxmlformats.org/officeDocument/2006/relationships/image" Target="../media/image214.png"/><Relationship Id="rId107" Type="http://schemas.openxmlformats.org/officeDocument/2006/relationships/customXml" Target="../ink/ink56.xml"/><Relationship Id="rId289" Type="http://schemas.openxmlformats.org/officeDocument/2006/relationships/customXml" Target="../ink/ink147.xml"/><Relationship Id="rId454" Type="http://schemas.openxmlformats.org/officeDocument/2006/relationships/image" Target="../media/image235.png"/><Relationship Id="rId11" Type="http://schemas.openxmlformats.org/officeDocument/2006/relationships/customXml" Target="../ink/ink8.xml"/><Relationship Id="rId53" Type="http://schemas.openxmlformats.org/officeDocument/2006/relationships/customXml" Target="../ink/ink29.xml"/><Relationship Id="rId149" Type="http://schemas.openxmlformats.org/officeDocument/2006/relationships/customXml" Target="../ink/ink77.xml"/><Relationship Id="rId314" Type="http://schemas.openxmlformats.org/officeDocument/2006/relationships/image" Target="../media/image165.png"/><Relationship Id="rId356" Type="http://schemas.openxmlformats.org/officeDocument/2006/relationships/image" Target="../media/image186.png"/><Relationship Id="rId398" Type="http://schemas.openxmlformats.org/officeDocument/2006/relationships/image" Target="../media/image207.png"/><Relationship Id="rId95" Type="http://schemas.openxmlformats.org/officeDocument/2006/relationships/customXml" Target="../ink/ink50.xml"/><Relationship Id="rId160" Type="http://schemas.openxmlformats.org/officeDocument/2006/relationships/image" Target="../media/image88.png"/><Relationship Id="rId216" Type="http://schemas.openxmlformats.org/officeDocument/2006/relationships/image" Target="../media/image116.png"/><Relationship Id="rId423" Type="http://schemas.openxmlformats.org/officeDocument/2006/relationships/customXml" Target="../ink/ink214.xml"/><Relationship Id="rId258" Type="http://schemas.openxmlformats.org/officeDocument/2006/relationships/image" Target="../media/image137.png"/><Relationship Id="rId465" Type="http://schemas.openxmlformats.org/officeDocument/2006/relationships/customXml" Target="../ink/ink235.xml"/><Relationship Id="rId22" Type="http://schemas.openxmlformats.org/officeDocument/2006/relationships/image" Target="../media/image1710.png"/><Relationship Id="rId64" Type="http://schemas.openxmlformats.org/officeDocument/2006/relationships/image" Target="../media/image38.png"/><Relationship Id="rId118" Type="http://schemas.openxmlformats.org/officeDocument/2006/relationships/image" Target="../media/image65.png"/><Relationship Id="rId325" Type="http://schemas.openxmlformats.org/officeDocument/2006/relationships/customXml" Target="../ink/ink165.xml"/><Relationship Id="rId367" Type="http://schemas.openxmlformats.org/officeDocument/2006/relationships/customXml" Target="../ink/ink186.xml"/><Relationship Id="rId171" Type="http://schemas.openxmlformats.org/officeDocument/2006/relationships/customXml" Target="../ink/ink88.xml"/><Relationship Id="rId227" Type="http://schemas.openxmlformats.org/officeDocument/2006/relationships/customXml" Target="../ink/ink116.xml"/><Relationship Id="rId269" Type="http://schemas.openxmlformats.org/officeDocument/2006/relationships/customXml" Target="../ink/ink137.xml"/><Relationship Id="rId434" Type="http://schemas.openxmlformats.org/officeDocument/2006/relationships/image" Target="../media/image225.png"/><Relationship Id="rId476" Type="http://schemas.openxmlformats.org/officeDocument/2006/relationships/image" Target="../media/image246.png"/><Relationship Id="rId33" Type="http://schemas.openxmlformats.org/officeDocument/2006/relationships/customXml" Target="../ink/ink19.xml"/><Relationship Id="rId129" Type="http://schemas.openxmlformats.org/officeDocument/2006/relationships/customXml" Target="../ink/ink67.xml"/><Relationship Id="rId280" Type="http://schemas.openxmlformats.org/officeDocument/2006/relationships/image" Target="../media/image148.png"/><Relationship Id="rId336" Type="http://schemas.openxmlformats.org/officeDocument/2006/relationships/image" Target="../media/image176.png"/><Relationship Id="rId75" Type="http://schemas.openxmlformats.org/officeDocument/2006/relationships/customXml" Target="../ink/ink40.xml"/><Relationship Id="rId140" Type="http://schemas.openxmlformats.org/officeDocument/2006/relationships/image" Target="../media/image77.png"/><Relationship Id="rId182" Type="http://schemas.openxmlformats.org/officeDocument/2006/relationships/image" Target="../media/image99.png"/><Relationship Id="rId378" Type="http://schemas.openxmlformats.org/officeDocument/2006/relationships/image" Target="../media/image197.png"/><Relationship Id="rId403" Type="http://schemas.openxmlformats.org/officeDocument/2006/relationships/customXml" Target="../ink/ink204.xml"/><Relationship Id="rId6" Type="http://schemas.openxmlformats.org/officeDocument/2006/relationships/image" Target="../media/image910.png"/><Relationship Id="rId238" Type="http://schemas.openxmlformats.org/officeDocument/2006/relationships/image" Target="../media/image127.png"/><Relationship Id="rId445" Type="http://schemas.openxmlformats.org/officeDocument/2006/relationships/customXml" Target="../ink/ink225.xml"/><Relationship Id="rId487" Type="http://schemas.openxmlformats.org/officeDocument/2006/relationships/customXml" Target="../ink/ink246.xml"/><Relationship Id="rId291" Type="http://schemas.openxmlformats.org/officeDocument/2006/relationships/customXml" Target="../ink/ink148.xml"/><Relationship Id="rId305" Type="http://schemas.openxmlformats.org/officeDocument/2006/relationships/customXml" Target="../ink/ink155.xml"/><Relationship Id="rId347" Type="http://schemas.openxmlformats.org/officeDocument/2006/relationships/customXml" Target="../ink/ink176.xml"/><Relationship Id="rId44" Type="http://schemas.openxmlformats.org/officeDocument/2006/relationships/image" Target="../media/image28.png"/><Relationship Id="rId86" Type="http://schemas.openxmlformats.org/officeDocument/2006/relationships/image" Target="../media/image49.png"/><Relationship Id="rId151" Type="http://schemas.openxmlformats.org/officeDocument/2006/relationships/customXml" Target="../ink/ink78.xml"/><Relationship Id="rId389" Type="http://schemas.openxmlformats.org/officeDocument/2006/relationships/customXml" Target="../ink/ink197.xml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249" Type="http://schemas.openxmlformats.org/officeDocument/2006/relationships/customXml" Target="../ink/ink127.xml"/><Relationship Id="rId414" Type="http://schemas.openxmlformats.org/officeDocument/2006/relationships/image" Target="../media/image215.png"/><Relationship Id="rId456" Type="http://schemas.openxmlformats.org/officeDocument/2006/relationships/image" Target="../media/image236.png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260" Type="http://schemas.openxmlformats.org/officeDocument/2006/relationships/image" Target="../media/image138.png"/><Relationship Id="rId316" Type="http://schemas.openxmlformats.org/officeDocument/2006/relationships/image" Target="../media/image166.png"/><Relationship Id="rId55" Type="http://schemas.openxmlformats.org/officeDocument/2006/relationships/customXml" Target="../ink/ink30.xml"/><Relationship Id="rId97" Type="http://schemas.openxmlformats.org/officeDocument/2006/relationships/customXml" Target="../ink/ink51.xml"/><Relationship Id="rId120" Type="http://schemas.openxmlformats.org/officeDocument/2006/relationships/image" Target="../media/image66.png"/><Relationship Id="rId358" Type="http://schemas.openxmlformats.org/officeDocument/2006/relationships/image" Target="../media/image187.png"/><Relationship Id="rId162" Type="http://schemas.openxmlformats.org/officeDocument/2006/relationships/image" Target="../media/image89.png"/><Relationship Id="rId218" Type="http://schemas.openxmlformats.org/officeDocument/2006/relationships/image" Target="../media/image117.png"/><Relationship Id="rId425" Type="http://schemas.openxmlformats.org/officeDocument/2006/relationships/customXml" Target="../ink/ink215.xml"/><Relationship Id="rId467" Type="http://schemas.openxmlformats.org/officeDocument/2006/relationships/customXml" Target="../ink/ink236.xml"/><Relationship Id="rId271" Type="http://schemas.openxmlformats.org/officeDocument/2006/relationships/customXml" Target="../ink/ink138.xml"/><Relationship Id="rId24" Type="http://schemas.openxmlformats.org/officeDocument/2006/relationships/image" Target="../media/image1810.png"/><Relationship Id="rId66" Type="http://schemas.openxmlformats.org/officeDocument/2006/relationships/image" Target="../media/image39.png"/><Relationship Id="rId131" Type="http://schemas.openxmlformats.org/officeDocument/2006/relationships/customXml" Target="../ink/ink68.xml"/><Relationship Id="rId327" Type="http://schemas.openxmlformats.org/officeDocument/2006/relationships/customXml" Target="../ink/ink166.xml"/><Relationship Id="rId369" Type="http://schemas.openxmlformats.org/officeDocument/2006/relationships/customXml" Target="../ink/ink187.xml"/><Relationship Id="rId173" Type="http://schemas.openxmlformats.org/officeDocument/2006/relationships/customXml" Target="../ink/ink89.xml"/><Relationship Id="rId229" Type="http://schemas.openxmlformats.org/officeDocument/2006/relationships/customXml" Target="../ink/ink117.xml"/><Relationship Id="rId380" Type="http://schemas.openxmlformats.org/officeDocument/2006/relationships/image" Target="../media/image198.png"/><Relationship Id="rId436" Type="http://schemas.openxmlformats.org/officeDocument/2006/relationships/image" Target="../media/image226.png"/><Relationship Id="rId240" Type="http://schemas.openxmlformats.org/officeDocument/2006/relationships/image" Target="../media/image128.png"/><Relationship Id="rId478" Type="http://schemas.openxmlformats.org/officeDocument/2006/relationships/image" Target="../media/image247.png"/><Relationship Id="rId35" Type="http://schemas.openxmlformats.org/officeDocument/2006/relationships/customXml" Target="../ink/ink20.xml"/><Relationship Id="rId77" Type="http://schemas.openxmlformats.org/officeDocument/2006/relationships/customXml" Target="../ink/ink41.xml"/><Relationship Id="rId100" Type="http://schemas.openxmlformats.org/officeDocument/2006/relationships/image" Target="../media/image56.png"/><Relationship Id="rId282" Type="http://schemas.openxmlformats.org/officeDocument/2006/relationships/image" Target="../media/image149.png"/><Relationship Id="rId338" Type="http://schemas.openxmlformats.org/officeDocument/2006/relationships/image" Target="../media/image177.png"/><Relationship Id="rId8" Type="http://schemas.openxmlformats.org/officeDocument/2006/relationships/image" Target="../media/image1011.png"/><Relationship Id="rId142" Type="http://schemas.openxmlformats.org/officeDocument/2006/relationships/image" Target="../media/image78.png"/><Relationship Id="rId184" Type="http://schemas.openxmlformats.org/officeDocument/2006/relationships/image" Target="../media/image100.png"/><Relationship Id="rId391" Type="http://schemas.openxmlformats.org/officeDocument/2006/relationships/customXml" Target="../ink/ink198.xml"/><Relationship Id="rId405" Type="http://schemas.openxmlformats.org/officeDocument/2006/relationships/customXml" Target="../ink/ink205.xml"/><Relationship Id="rId447" Type="http://schemas.openxmlformats.org/officeDocument/2006/relationships/customXml" Target="../ink/ink226.xml"/><Relationship Id="rId251" Type="http://schemas.openxmlformats.org/officeDocument/2006/relationships/customXml" Target="../ink/ink128.xml"/><Relationship Id="rId489" Type="http://schemas.openxmlformats.org/officeDocument/2006/relationships/customXml" Target="../ink/ink248.xml"/><Relationship Id="rId46" Type="http://schemas.openxmlformats.org/officeDocument/2006/relationships/image" Target="../media/image29.png"/><Relationship Id="rId293" Type="http://schemas.openxmlformats.org/officeDocument/2006/relationships/customXml" Target="../ink/ink149.xml"/><Relationship Id="rId307" Type="http://schemas.openxmlformats.org/officeDocument/2006/relationships/customXml" Target="../ink/ink156.xml"/><Relationship Id="rId349" Type="http://schemas.openxmlformats.org/officeDocument/2006/relationships/customXml" Target="../ink/ink177.xml"/><Relationship Id="rId88" Type="http://schemas.openxmlformats.org/officeDocument/2006/relationships/image" Target="../media/image50.png"/><Relationship Id="rId111" Type="http://schemas.openxmlformats.org/officeDocument/2006/relationships/customXml" Target="../ink/ink58.xml"/><Relationship Id="rId153" Type="http://schemas.openxmlformats.org/officeDocument/2006/relationships/customXml" Target="../ink/ink79.xml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360" Type="http://schemas.openxmlformats.org/officeDocument/2006/relationships/image" Target="../media/image188.png"/><Relationship Id="rId416" Type="http://schemas.openxmlformats.org/officeDocument/2006/relationships/image" Target="../media/image216.png"/><Relationship Id="rId220" Type="http://schemas.openxmlformats.org/officeDocument/2006/relationships/image" Target="../media/image118.png"/><Relationship Id="rId458" Type="http://schemas.openxmlformats.org/officeDocument/2006/relationships/image" Target="../media/image237.png"/><Relationship Id="rId15" Type="http://schemas.openxmlformats.org/officeDocument/2006/relationships/customXml" Target="../ink/ink10.xml"/><Relationship Id="rId57" Type="http://schemas.openxmlformats.org/officeDocument/2006/relationships/customXml" Target="../ink/ink31.xml"/><Relationship Id="rId262" Type="http://schemas.openxmlformats.org/officeDocument/2006/relationships/image" Target="../media/image139.png"/><Relationship Id="rId318" Type="http://schemas.openxmlformats.org/officeDocument/2006/relationships/image" Target="../media/image167.png"/><Relationship Id="rId99" Type="http://schemas.openxmlformats.org/officeDocument/2006/relationships/customXml" Target="../ink/ink52.xml"/><Relationship Id="rId122" Type="http://schemas.openxmlformats.org/officeDocument/2006/relationships/image" Target="../media/image67.png"/><Relationship Id="rId164" Type="http://schemas.openxmlformats.org/officeDocument/2006/relationships/image" Target="../media/image90.png"/><Relationship Id="rId371" Type="http://schemas.openxmlformats.org/officeDocument/2006/relationships/customXml" Target="../ink/ink188.xml"/><Relationship Id="rId427" Type="http://schemas.openxmlformats.org/officeDocument/2006/relationships/customXml" Target="../ink/ink216.xml"/><Relationship Id="rId469" Type="http://schemas.openxmlformats.org/officeDocument/2006/relationships/customXml" Target="../ink/ink237.xml"/><Relationship Id="rId26" Type="http://schemas.openxmlformats.org/officeDocument/2006/relationships/image" Target="../media/image1910.png"/><Relationship Id="rId231" Type="http://schemas.openxmlformats.org/officeDocument/2006/relationships/customXml" Target="../ink/ink118.xml"/><Relationship Id="rId273" Type="http://schemas.openxmlformats.org/officeDocument/2006/relationships/customXml" Target="../ink/ink139.xml"/><Relationship Id="rId329" Type="http://schemas.openxmlformats.org/officeDocument/2006/relationships/customXml" Target="../ink/ink167.xml"/><Relationship Id="rId480" Type="http://schemas.openxmlformats.org/officeDocument/2006/relationships/image" Target="../media/image248.png"/><Relationship Id="rId68" Type="http://schemas.openxmlformats.org/officeDocument/2006/relationships/image" Target="../media/image40.png"/><Relationship Id="rId133" Type="http://schemas.openxmlformats.org/officeDocument/2006/relationships/customXml" Target="../ink/ink69.xml"/><Relationship Id="rId175" Type="http://schemas.openxmlformats.org/officeDocument/2006/relationships/customXml" Target="../ink/ink90.xml"/><Relationship Id="rId340" Type="http://schemas.openxmlformats.org/officeDocument/2006/relationships/image" Target="../media/image178.png"/><Relationship Id="rId200" Type="http://schemas.openxmlformats.org/officeDocument/2006/relationships/image" Target="../media/image108.png"/><Relationship Id="rId382" Type="http://schemas.openxmlformats.org/officeDocument/2006/relationships/image" Target="../media/image199.png"/><Relationship Id="rId438" Type="http://schemas.openxmlformats.org/officeDocument/2006/relationships/image" Target="../media/image227.png"/><Relationship Id="rId242" Type="http://schemas.openxmlformats.org/officeDocument/2006/relationships/image" Target="../media/image129.png"/><Relationship Id="rId284" Type="http://schemas.openxmlformats.org/officeDocument/2006/relationships/image" Target="../media/image150.png"/><Relationship Id="rId491" Type="http://schemas.openxmlformats.org/officeDocument/2006/relationships/customXml" Target="../ink/ink250.xml"/><Relationship Id="rId37" Type="http://schemas.openxmlformats.org/officeDocument/2006/relationships/customXml" Target="../ink/ink21.xml"/><Relationship Id="rId79" Type="http://schemas.openxmlformats.org/officeDocument/2006/relationships/customXml" Target="../ink/ink42.xml"/><Relationship Id="rId102" Type="http://schemas.openxmlformats.org/officeDocument/2006/relationships/image" Target="../media/image57.png"/><Relationship Id="rId144" Type="http://schemas.openxmlformats.org/officeDocument/2006/relationships/image" Target="../media/image79.png"/><Relationship Id="rId90" Type="http://schemas.openxmlformats.org/officeDocument/2006/relationships/image" Target="../media/image51.png"/><Relationship Id="rId186" Type="http://schemas.openxmlformats.org/officeDocument/2006/relationships/image" Target="../media/image101.png"/><Relationship Id="rId351" Type="http://schemas.openxmlformats.org/officeDocument/2006/relationships/customXml" Target="../ink/ink178.xml"/><Relationship Id="rId393" Type="http://schemas.openxmlformats.org/officeDocument/2006/relationships/customXml" Target="../ink/ink199.xml"/><Relationship Id="rId407" Type="http://schemas.openxmlformats.org/officeDocument/2006/relationships/customXml" Target="../ink/ink206.xml"/><Relationship Id="rId449" Type="http://schemas.openxmlformats.org/officeDocument/2006/relationships/customXml" Target="../ink/ink227.xml"/><Relationship Id="rId211" Type="http://schemas.openxmlformats.org/officeDocument/2006/relationships/customXml" Target="../ink/ink108.xml"/><Relationship Id="rId253" Type="http://schemas.openxmlformats.org/officeDocument/2006/relationships/customXml" Target="../ink/ink129.xml"/><Relationship Id="rId295" Type="http://schemas.openxmlformats.org/officeDocument/2006/relationships/customXml" Target="../ink/ink150.xml"/><Relationship Id="rId309" Type="http://schemas.openxmlformats.org/officeDocument/2006/relationships/customXml" Target="../ink/ink157.xml"/><Relationship Id="rId460" Type="http://schemas.openxmlformats.org/officeDocument/2006/relationships/image" Target="../media/image238.png"/><Relationship Id="rId48" Type="http://schemas.openxmlformats.org/officeDocument/2006/relationships/image" Target="../media/image30.png"/><Relationship Id="rId113" Type="http://schemas.openxmlformats.org/officeDocument/2006/relationships/customXml" Target="../ink/ink59.xml"/><Relationship Id="rId320" Type="http://schemas.openxmlformats.org/officeDocument/2006/relationships/image" Target="../media/image168.png"/><Relationship Id="rId155" Type="http://schemas.openxmlformats.org/officeDocument/2006/relationships/customXml" Target="../ink/ink80.xml"/><Relationship Id="rId197" Type="http://schemas.openxmlformats.org/officeDocument/2006/relationships/customXml" Target="../ink/ink101.xml"/><Relationship Id="rId362" Type="http://schemas.openxmlformats.org/officeDocument/2006/relationships/image" Target="../media/image189.png"/><Relationship Id="rId418" Type="http://schemas.openxmlformats.org/officeDocument/2006/relationships/image" Target="../media/image217.png"/><Relationship Id="rId222" Type="http://schemas.openxmlformats.org/officeDocument/2006/relationships/image" Target="../media/image119.png"/><Relationship Id="rId264" Type="http://schemas.openxmlformats.org/officeDocument/2006/relationships/image" Target="../media/image140.png"/><Relationship Id="rId471" Type="http://schemas.openxmlformats.org/officeDocument/2006/relationships/customXml" Target="../ink/ink238.xml"/><Relationship Id="rId17" Type="http://schemas.openxmlformats.org/officeDocument/2006/relationships/customXml" Target="../ink/ink11.xml"/><Relationship Id="rId59" Type="http://schemas.openxmlformats.org/officeDocument/2006/relationships/customXml" Target="../ink/ink32.xml"/><Relationship Id="rId124" Type="http://schemas.openxmlformats.org/officeDocument/2006/relationships/image" Target="../media/image68.png"/><Relationship Id="rId70" Type="http://schemas.openxmlformats.org/officeDocument/2006/relationships/image" Target="../media/image41.png"/><Relationship Id="rId166" Type="http://schemas.openxmlformats.org/officeDocument/2006/relationships/image" Target="../media/image91.png"/><Relationship Id="rId331" Type="http://schemas.openxmlformats.org/officeDocument/2006/relationships/customXml" Target="../ink/ink168.xml"/><Relationship Id="rId373" Type="http://schemas.openxmlformats.org/officeDocument/2006/relationships/customXml" Target="../ink/ink189.xml"/><Relationship Id="rId429" Type="http://schemas.openxmlformats.org/officeDocument/2006/relationships/customXml" Target="../ink/ink217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19.xml"/><Relationship Id="rId440" Type="http://schemas.openxmlformats.org/officeDocument/2006/relationships/image" Target="../media/image228.png"/><Relationship Id="rId28" Type="http://schemas.openxmlformats.org/officeDocument/2006/relationships/image" Target="../media/image2010.png"/><Relationship Id="rId275" Type="http://schemas.openxmlformats.org/officeDocument/2006/relationships/customXml" Target="../ink/ink140.xml"/><Relationship Id="rId300" Type="http://schemas.openxmlformats.org/officeDocument/2006/relationships/image" Target="../media/image158.png"/><Relationship Id="rId482" Type="http://schemas.openxmlformats.org/officeDocument/2006/relationships/image" Target="../media/image249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77" Type="http://schemas.openxmlformats.org/officeDocument/2006/relationships/customXml" Target="../ink/ink91.xml"/><Relationship Id="rId342" Type="http://schemas.openxmlformats.org/officeDocument/2006/relationships/image" Target="../media/image179.png"/><Relationship Id="rId384" Type="http://schemas.openxmlformats.org/officeDocument/2006/relationships/image" Target="../media/image200.png"/><Relationship Id="rId202" Type="http://schemas.openxmlformats.org/officeDocument/2006/relationships/image" Target="../media/image109.png"/><Relationship Id="rId244" Type="http://schemas.openxmlformats.org/officeDocument/2006/relationships/image" Target="../media/image130.png"/><Relationship Id="rId39" Type="http://schemas.openxmlformats.org/officeDocument/2006/relationships/customXml" Target="../ink/ink22.xml"/><Relationship Id="rId286" Type="http://schemas.openxmlformats.org/officeDocument/2006/relationships/image" Target="../media/image151.png"/><Relationship Id="rId451" Type="http://schemas.openxmlformats.org/officeDocument/2006/relationships/customXml" Target="../ink/ink228.xml"/><Relationship Id="rId50" Type="http://schemas.openxmlformats.org/officeDocument/2006/relationships/image" Target="../media/image31.png"/><Relationship Id="rId104" Type="http://schemas.openxmlformats.org/officeDocument/2006/relationships/image" Target="../media/image58.png"/><Relationship Id="rId146" Type="http://schemas.openxmlformats.org/officeDocument/2006/relationships/image" Target="../media/image81.png"/><Relationship Id="rId188" Type="http://schemas.openxmlformats.org/officeDocument/2006/relationships/image" Target="../media/image102.png"/><Relationship Id="rId311" Type="http://schemas.openxmlformats.org/officeDocument/2006/relationships/customXml" Target="../ink/ink158.xml"/><Relationship Id="rId353" Type="http://schemas.openxmlformats.org/officeDocument/2006/relationships/customXml" Target="../ink/ink179.xml"/><Relationship Id="rId395" Type="http://schemas.openxmlformats.org/officeDocument/2006/relationships/customXml" Target="../ink/ink200.xml"/><Relationship Id="rId409" Type="http://schemas.openxmlformats.org/officeDocument/2006/relationships/customXml" Target="../ink/ink207.xml"/><Relationship Id="rId92" Type="http://schemas.openxmlformats.org/officeDocument/2006/relationships/image" Target="../media/image52.png"/><Relationship Id="rId213" Type="http://schemas.openxmlformats.org/officeDocument/2006/relationships/customXml" Target="../ink/ink109.xml"/><Relationship Id="rId420" Type="http://schemas.openxmlformats.org/officeDocument/2006/relationships/image" Target="../media/image218.png"/><Relationship Id="rId255" Type="http://schemas.openxmlformats.org/officeDocument/2006/relationships/customXml" Target="../ink/ink130.xml"/><Relationship Id="rId297" Type="http://schemas.openxmlformats.org/officeDocument/2006/relationships/customXml" Target="../ink/ink151.xml"/><Relationship Id="rId462" Type="http://schemas.openxmlformats.org/officeDocument/2006/relationships/image" Target="../media/image239.png"/><Relationship Id="rId115" Type="http://schemas.openxmlformats.org/officeDocument/2006/relationships/customXml" Target="../ink/ink60.xml"/><Relationship Id="rId157" Type="http://schemas.openxmlformats.org/officeDocument/2006/relationships/customXml" Target="../ink/ink81.xml"/><Relationship Id="rId322" Type="http://schemas.openxmlformats.org/officeDocument/2006/relationships/image" Target="../media/image169.png"/><Relationship Id="rId364" Type="http://schemas.openxmlformats.org/officeDocument/2006/relationships/image" Target="../media/image190.png"/><Relationship Id="rId61" Type="http://schemas.openxmlformats.org/officeDocument/2006/relationships/customXml" Target="../ink/ink33.xml"/><Relationship Id="rId199" Type="http://schemas.openxmlformats.org/officeDocument/2006/relationships/customXml" Target="../ink/ink102.xml"/><Relationship Id="rId19" Type="http://schemas.openxmlformats.org/officeDocument/2006/relationships/customXml" Target="../ink/ink12.xml"/><Relationship Id="rId224" Type="http://schemas.openxmlformats.org/officeDocument/2006/relationships/image" Target="../media/image120.png"/><Relationship Id="rId266" Type="http://schemas.openxmlformats.org/officeDocument/2006/relationships/image" Target="../media/image141.png"/><Relationship Id="rId431" Type="http://schemas.openxmlformats.org/officeDocument/2006/relationships/customXml" Target="../ink/ink218.xml"/><Relationship Id="rId473" Type="http://schemas.openxmlformats.org/officeDocument/2006/relationships/customXml" Target="../ink/ink239.xml"/><Relationship Id="rId30" Type="http://schemas.openxmlformats.org/officeDocument/2006/relationships/image" Target="../media/image2110.png"/><Relationship Id="rId126" Type="http://schemas.openxmlformats.org/officeDocument/2006/relationships/image" Target="../media/image69.png"/><Relationship Id="rId168" Type="http://schemas.openxmlformats.org/officeDocument/2006/relationships/image" Target="../media/image92.png"/><Relationship Id="rId333" Type="http://schemas.openxmlformats.org/officeDocument/2006/relationships/customXml" Target="../ink/ink169.xml"/><Relationship Id="rId72" Type="http://schemas.openxmlformats.org/officeDocument/2006/relationships/image" Target="../media/image42.png"/><Relationship Id="rId375" Type="http://schemas.openxmlformats.org/officeDocument/2006/relationships/customXml" Target="../ink/ink190.xml"/><Relationship Id="rId3" Type="http://schemas.openxmlformats.org/officeDocument/2006/relationships/image" Target="../media/image810.png"/><Relationship Id="rId235" Type="http://schemas.openxmlformats.org/officeDocument/2006/relationships/customXml" Target="../ink/ink120.xml"/><Relationship Id="rId277" Type="http://schemas.openxmlformats.org/officeDocument/2006/relationships/customXml" Target="../ink/ink141.xml"/><Relationship Id="rId400" Type="http://schemas.openxmlformats.org/officeDocument/2006/relationships/image" Target="../media/image208.png"/><Relationship Id="rId442" Type="http://schemas.openxmlformats.org/officeDocument/2006/relationships/image" Target="../media/image229.png"/><Relationship Id="rId484" Type="http://schemas.openxmlformats.org/officeDocument/2006/relationships/image" Target="../media/image250.png"/><Relationship Id="rId137" Type="http://schemas.openxmlformats.org/officeDocument/2006/relationships/customXml" Target="../ink/ink71.xml"/><Relationship Id="rId302" Type="http://schemas.openxmlformats.org/officeDocument/2006/relationships/image" Target="../media/image159.png"/><Relationship Id="rId344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 err="1"/>
              <a:t>Delayed</a:t>
            </a:r>
            <a:r>
              <a:rPr lang="de-DE" sz="4000" dirty="0"/>
              <a:t> Choice und </a:t>
            </a:r>
            <a:r>
              <a:rPr lang="de-DE" sz="4000" i="1" dirty="0"/>
              <a:t>Komplementarität</a:t>
            </a:r>
            <a:endParaRPr lang="de-DE" sz="4000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A78C487B-D7E9-717E-C525-B762855E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085" y="3901087"/>
            <a:ext cx="6575492" cy="1690138"/>
          </a:xfrm>
        </p:spPr>
        <p:txBody>
          <a:bodyPr/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dirty="0"/>
              <a:t>Erlasstagung Physik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dirty="0"/>
              <a:t>01.-03.02.2023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itchFamily="34" charset="0"/>
              <a:buNone/>
              <a:tabLst/>
              <a:defRPr/>
            </a:pPr>
            <a:br>
              <a:rPr kumimoji="0" lang="de-DE" dirty="0"/>
            </a:b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Küblbeck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1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F22BBC-361E-BD39-AE28-91549ADF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50405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Abgeschwächtes Licht: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Antikoinzidenz wird nicht beobachtet, sondern das Gegenteil: vermehrte Koinzidenz!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Grund: </a:t>
            </a:r>
            <a:r>
              <a:rPr lang="de-DE" dirty="0" err="1">
                <a:solidFill>
                  <a:schemeClr val="tx1"/>
                </a:solidFill>
              </a:rPr>
              <a:t>Bunching</a:t>
            </a:r>
            <a:r>
              <a:rPr lang="de-DE" dirty="0">
                <a:solidFill>
                  <a:schemeClr val="tx1"/>
                </a:solidFill>
              </a:rPr>
              <a:t> der Photonen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E593FE-B4D3-2B4A-B468-A733C79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Antikoinzidenz beim Strahlteiler?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69A8C81C-706E-5F78-997B-931DC79A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492" y="2654744"/>
            <a:ext cx="140410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dirty="0"/>
              <a:t>      </a:t>
            </a:r>
            <a:r>
              <a:rPr lang="de-DE" dirty="0"/>
              <a:t>A</a:t>
            </a:r>
          </a:p>
        </p:txBody>
      </p:sp>
      <p:sp>
        <p:nvSpPr>
          <p:cNvPr id="8" name="Line 44">
            <a:extLst>
              <a:ext uri="{FF2B5EF4-FFF2-40B4-BE49-F238E27FC236}">
                <a16:creationId xmlns:a16="http://schemas.microsoft.com/office/drawing/2014/main" id="{B0204F76-E88C-9B67-B894-9AF45D114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3256" y="2504403"/>
            <a:ext cx="189307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47">
            <a:extLst>
              <a:ext uri="{FF2B5EF4-FFF2-40B4-BE49-F238E27FC236}">
                <a16:creationId xmlns:a16="http://schemas.microsoft.com/office/drawing/2014/main" id="{9BF58E25-F932-E83F-BC4A-0B35E3027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1160" y="2446473"/>
            <a:ext cx="0" cy="99446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48">
            <a:extLst>
              <a:ext uri="{FF2B5EF4-FFF2-40B4-BE49-F238E27FC236}">
                <a16:creationId xmlns:a16="http://schemas.microsoft.com/office/drawing/2014/main" id="{63064CD0-A1AD-6928-5073-E3AE865ED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161" y="2463024"/>
            <a:ext cx="11751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2ECFB72B-546F-C3BB-6906-3EEC00483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813" y="3298868"/>
            <a:ext cx="1315834" cy="6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  B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8EF21B5A-38B2-B059-28EA-60E435E001EB}"/>
              </a:ext>
            </a:extLst>
          </p:cNvPr>
          <p:cNvSpPr>
            <a:spLocks noChangeArrowheads="1"/>
          </p:cNvSpPr>
          <p:nvPr/>
        </p:nvSpPr>
        <p:spPr bwMode="auto">
          <a:xfrm rot="18712016" flipH="1">
            <a:off x="6668403" y="2068550"/>
            <a:ext cx="103446" cy="833086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Rectangle 51" descr="Diagonal weit nach oben">
            <a:extLst>
              <a:ext uri="{FF2B5EF4-FFF2-40B4-BE49-F238E27FC236}">
                <a16:creationId xmlns:a16="http://schemas.microsoft.com/office/drawing/2014/main" id="{3EB0EA4D-2CBA-5A47-B35A-E813E0852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444" y="2316821"/>
            <a:ext cx="704812" cy="366889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4" name="Group 52">
            <a:extLst>
              <a:ext uri="{FF2B5EF4-FFF2-40B4-BE49-F238E27FC236}">
                <a16:creationId xmlns:a16="http://schemas.microsoft.com/office/drawing/2014/main" id="{6D1B2D3D-D41D-B48A-A9CC-A0DF3F432993}"/>
              </a:ext>
            </a:extLst>
          </p:cNvPr>
          <p:cNvGrpSpPr>
            <a:grpSpLocks/>
          </p:cNvGrpSpPr>
          <p:nvPr/>
        </p:nvGrpSpPr>
        <p:grpSpPr bwMode="auto">
          <a:xfrm>
            <a:off x="7862860" y="2225788"/>
            <a:ext cx="321372" cy="500679"/>
            <a:chOff x="7386" y="5475"/>
            <a:chExt cx="245" cy="366"/>
          </a:xfrm>
        </p:grpSpPr>
        <p:sp>
          <p:nvSpPr>
            <p:cNvPr id="18" name="AutoShape 53">
              <a:extLst>
                <a:ext uri="{FF2B5EF4-FFF2-40B4-BE49-F238E27FC236}">
                  <a16:creationId xmlns:a16="http://schemas.microsoft.com/office/drawing/2014/main" id="{BC965F96-572C-D731-13CC-DBD3C8C9A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" y="5475"/>
              <a:ext cx="245" cy="366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Rectangle 54">
              <a:extLst>
                <a:ext uri="{FF2B5EF4-FFF2-40B4-BE49-F238E27FC236}">
                  <a16:creationId xmlns:a16="http://schemas.microsoft.com/office/drawing/2014/main" id="{F1549B5E-D654-CF20-8A8F-3EEB612E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0" y="5600"/>
              <a:ext cx="93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" name="Group 55">
            <a:extLst>
              <a:ext uri="{FF2B5EF4-FFF2-40B4-BE49-F238E27FC236}">
                <a16:creationId xmlns:a16="http://schemas.microsoft.com/office/drawing/2014/main" id="{05334D2F-0D46-8FCB-9F57-BF81E2B12CB4}"/>
              </a:ext>
            </a:extLst>
          </p:cNvPr>
          <p:cNvGrpSpPr>
            <a:grpSpLocks/>
          </p:cNvGrpSpPr>
          <p:nvPr/>
        </p:nvGrpSpPr>
        <p:grpSpPr bwMode="auto">
          <a:xfrm>
            <a:off x="6555302" y="3436796"/>
            <a:ext cx="426198" cy="377923"/>
            <a:chOff x="6387" y="6361"/>
            <a:chExt cx="325" cy="276"/>
          </a:xfrm>
        </p:grpSpPr>
        <p:sp>
          <p:nvSpPr>
            <p:cNvPr id="16" name="AutoShape 56">
              <a:extLst>
                <a:ext uri="{FF2B5EF4-FFF2-40B4-BE49-F238E27FC236}">
                  <a16:creationId xmlns:a16="http://schemas.microsoft.com/office/drawing/2014/main" id="{870ECA2D-7C4C-AC57-692F-2DEE43302E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12" y="6336"/>
              <a:ext cx="276" cy="32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57">
              <a:extLst>
                <a:ext uri="{FF2B5EF4-FFF2-40B4-BE49-F238E27FC236}">
                  <a16:creationId xmlns:a16="http://schemas.microsoft.com/office/drawing/2014/main" id="{147C42C6-B36F-1D88-E401-29DD490F7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" y="6370"/>
              <a:ext cx="93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Rectangle 48">
            <a:extLst>
              <a:ext uri="{FF2B5EF4-FFF2-40B4-BE49-F238E27FC236}">
                <a16:creationId xmlns:a16="http://schemas.microsoft.com/office/drawing/2014/main" id="{13BE0650-1464-0F1E-07DC-12975CE2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025" y="2402323"/>
            <a:ext cx="127472" cy="12750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Pfeil: Fünfeck 23">
            <a:extLst>
              <a:ext uri="{FF2B5EF4-FFF2-40B4-BE49-F238E27FC236}">
                <a16:creationId xmlns:a16="http://schemas.microsoft.com/office/drawing/2014/main" id="{E3E9CFD2-935F-C1B5-967D-77360ABD1549}"/>
              </a:ext>
            </a:extLst>
          </p:cNvPr>
          <p:cNvSpPr/>
          <p:nvPr/>
        </p:nvSpPr>
        <p:spPr>
          <a:xfrm>
            <a:off x="8693739" y="3789040"/>
            <a:ext cx="603990" cy="844898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K</a:t>
            </a:r>
          </a:p>
        </p:txBody>
      </p:sp>
      <p:sp>
        <p:nvSpPr>
          <p:cNvPr id="21" name="Rectangle 50">
            <a:extLst>
              <a:ext uri="{FF2B5EF4-FFF2-40B4-BE49-F238E27FC236}">
                <a16:creationId xmlns:a16="http://schemas.microsoft.com/office/drawing/2014/main" id="{DA9763B0-CD5E-EBC8-FB2F-5779CDF841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83156" y="2063167"/>
            <a:ext cx="377886" cy="8330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A1E76FAB-8721-54CB-9C6B-FC012F13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43" y="2846637"/>
            <a:ext cx="1659586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dirty="0"/>
              <a:t>      </a:t>
            </a:r>
            <a:r>
              <a:rPr lang="de-DE" dirty="0"/>
              <a:t>Abschwächer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6D26CCA-0A92-441E-6DB9-54FBC1F82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1303198"/>
            <a:ext cx="295232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solidFill>
                  <a:srgbClr val="FF0000"/>
                </a:solidFill>
              </a:rPr>
              <a:t>Diese Beispiele sind nicht verpflichtend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A041AAA-7A4E-9C84-D8D3-FB91B9A8A1D3}"/>
              </a:ext>
            </a:extLst>
          </p:cNvPr>
          <p:cNvSpPr/>
          <p:nvPr/>
        </p:nvSpPr>
        <p:spPr>
          <a:xfrm>
            <a:off x="8187070" y="2456121"/>
            <a:ext cx="489097" cy="1531088"/>
          </a:xfrm>
          <a:custGeom>
            <a:avLst/>
            <a:gdLst>
              <a:gd name="connsiteX0" fmla="*/ 489097 w 489097"/>
              <a:gd name="connsiteY0" fmla="*/ 1531088 h 1531088"/>
              <a:gd name="connsiteX1" fmla="*/ 255181 w 489097"/>
              <a:gd name="connsiteY1" fmla="*/ 1531088 h 1531088"/>
              <a:gd name="connsiteX2" fmla="*/ 255181 w 489097"/>
              <a:gd name="connsiteY2" fmla="*/ 0 h 1531088"/>
              <a:gd name="connsiteX3" fmla="*/ 0 w 489097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097" h="1531088">
                <a:moveTo>
                  <a:pt x="489097" y="1531088"/>
                </a:moveTo>
                <a:lnTo>
                  <a:pt x="255181" y="1531088"/>
                </a:lnTo>
                <a:lnTo>
                  <a:pt x="255181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FDB1DD19-7136-39C7-4022-11A6723160A4}"/>
              </a:ext>
            </a:extLst>
          </p:cNvPr>
          <p:cNvSpPr/>
          <p:nvPr/>
        </p:nvSpPr>
        <p:spPr>
          <a:xfrm>
            <a:off x="6783572" y="3817088"/>
            <a:ext cx="1924493" cy="637954"/>
          </a:xfrm>
          <a:custGeom>
            <a:avLst/>
            <a:gdLst>
              <a:gd name="connsiteX0" fmla="*/ 1924493 w 1924493"/>
              <a:gd name="connsiteY0" fmla="*/ 637954 h 637954"/>
              <a:gd name="connsiteX1" fmla="*/ 0 w 1924493"/>
              <a:gd name="connsiteY1" fmla="*/ 637954 h 637954"/>
              <a:gd name="connsiteX2" fmla="*/ 0 w 1924493"/>
              <a:gd name="connsiteY2" fmla="*/ 0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493" h="637954">
                <a:moveTo>
                  <a:pt x="1924493" y="637954"/>
                </a:moveTo>
                <a:lnTo>
                  <a:pt x="0" y="637954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50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F22BBC-361E-BD39-AE28-91549ADF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Ergebnis:</a:t>
            </a: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Perfekte Antikoinzidenz bei Einzelphotonen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E593FE-B4D3-2B4A-B468-A733C79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Antikoinzidenz beim Strahlteiler?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69A8C81C-706E-5F78-997B-931DC79A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492" y="3250006"/>
            <a:ext cx="140410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/>
              <a:t>      </a:t>
            </a:r>
            <a:r>
              <a:rPr lang="de-DE"/>
              <a:t>A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2ECFB72B-546F-C3BB-6906-3EEC00483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813" y="3894130"/>
            <a:ext cx="1315834" cy="6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  B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8EF21B5A-38B2-B059-28EA-60E435E001EB}"/>
              </a:ext>
            </a:extLst>
          </p:cNvPr>
          <p:cNvSpPr>
            <a:spLocks noChangeArrowheads="1"/>
          </p:cNvSpPr>
          <p:nvPr/>
        </p:nvSpPr>
        <p:spPr bwMode="auto">
          <a:xfrm rot="18712016" flipH="1">
            <a:off x="6668403" y="2663812"/>
            <a:ext cx="103446" cy="833086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id="{05334D2F-0D46-8FCB-9F57-BF81E2B12CB4}"/>
              </a:ext>
            </a:extLst>
          </p:cNvPr>
          <p:cNvGrpSpPr>
            <a:grpSpLocks/>
          </p:cNvGrpSpPr>
          <p:nvPr/>
        </p:nvGrpSpPr>
        <p:grpSpPr bwMode="auto">
          <a:xfrm>
            <a:off x="6555302" y="4032058"/>
            <a:ext cx="426198" cy="377923"/>
            <a:chOff x="6387" y="6361"/>
            <a:chExt cx="325" cy="276"/>
          </a:xfrm>
        </p:grpSpPr>
        <p:sp>
          <p:nvSpPr>
            <p:cNvPr id="16" name="AutoShape 56">
              <a:extLst>
                <a:ext uri="{FF2B5EF4-FFF2-40B4-BE49-F238E27FC236}">
                  <a16:creationId xmlns:a16="http://schemas.microsoft.com/office/drawing/2014/main" id="{870ECA2D-7C4C-AC57-692F-2DEE43302E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12" y="6336"/>
              <a:ext cx="276" cy="32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57">
              <a:extLst>
                <a:ext uri="{FF2B5EF4-FFF2-40B4-BE49-F238E27FC236}">
                  <a16:creationId xmlns:a16="http://schemas.microsoft.com/office/drawing/2014/main" id="{147C42C6-B36F-1D88-E401-29DD490F7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" y="6370"/>
              <a:ext cx="93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8B50C92-E70C-D909-E528-1E933C039DD2}"/>
              </a:ext>
            </a:extLst>
          </p:cNvPr>
          <p:cNvGrpSpPr/>
          <p:nvPr/>
        </p:nvGrpSpPr>
        <p:grpSpPr>
          <a:xfrm>
            <a:off x="7862860" y="2864878"/>
            <a:ext cx="321372" cy="500679"/>
            <a:chOff x="7862860" y="2225788"/>
            <a:chExt cx="321372" cy="500679"/>
          </a:xfrm>
        </p:grpSpPr>
        <p:grpSp>
          <p:nvGrpSpPr>
            <p:cNvPr id="14" name="Group 52">
              <a:extLst>
                <a:ext uri="{FF2B5EF4-FFF2-40B4-BE49-F238E27FC236}">
                  <a16:creationId xmlns:a16="http://schemas.microsoft.com/office/drawing/2014/main" id="{6D1B2D3D-D41D-B48A-A9CC-A0DF3F432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2860" y="2225788"/>
              <a:ext cx="321372" cy="500679"/>
              <a:chOff x="7386" y="5475"/>
              <a:chExt cx="245" cy="366"/>
            </a:xfrm>
          </p:grpSpPr>
          <p:sp>
            <p:nvSpPr>
              <p:cNvPr id="18" name="AutoShape 53">
                <a:extLst>
                  <a:ext uri="{FF2B5EF4-FFF2-40B4-BE49-F238E27FC236}">
                    <a16:creationId xmlns:a16="http://schemas.microsoft.com/office/drawing/2014/main" id="{BC965F96-572C-D731-13CC-DBD3C8C9A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6" y="5475"/>
                <a:ext cx="245" cy="366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Rectangle 54">
                <a:extLst>
                  <a:ext uri="{FF2B5EF4-FFF2-40B4-BE49-F238E27FC236}">
                    <a16:creationId xmlns:a16="http://schemas.microsoft.com/office/drawing/2014/main" id="{F1549B5E-D654-CF20-8A8F-3EEB612E4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0" y="5600"/>
                <a:ext cx="93" cy="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13BE0650-1464-0F1E-07DC-12975CE2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025" y="2402323"/>
              <a:ext cx="127472" cy="1275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BD0CC3F-6265-286F-31AD-8E2A162E32CF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3051717" y="3118873"/>
            <a:ext cx="3633889" cy="2207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80D2CFD-9A1E-ADA2-3764-BF5E4FE7F1CF}"/>
              </a:ext>
            </a:extLst>
          </p:cNvPr>
          <p:cNvCxnSpPr>
            <a:cxnSpLocks/>
          </p:cNvCxnSpPr>
          <p:nvPr/>
        </p:nvCxnSpPr>
        <p:spPr>
          <a:xfrm>
            <a:off x="6839491" y="3113515"/>
            <a:ext cx="1023369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5C73E06B-29E3-DD6E-6695-452F559DA20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751353" y="3115178"/>
            <a:ext cx="321" cy="92920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feil: Fünfeck 41">
            <a:extLst>
              <a:ext uri="{FF2B5EF4-FFF2-40B4-BE49-F238E27FC236}">
                <a16:creationId xmlns:a16="http://schemas.microsoft.com/office/drawing/2014/main" id="{4AAD9924-DCF1-EE7B-7454-AA95EBAE4D31}"/>
              </a:ext>
            </a:extLst>
          </p:cNvPr>
          <p:cNvSpPr/>
          <p:nvPr/>
        </p:nvSpPr>
        <p:spPr>
          <a:xfrm>
            <a:off x="8693739" y="4384302"/>
            <a:ext cx="603990" cy="844898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K</a:t>
            </a:r>
          </a:p>
        </p:txBody>
      </p:sp>
      <p:sp>
        <p:nvSpPr>
          <p:cNvPr id="43" name="Text Box 42">
            <a:extLst>
              <a:ext uri="{FF2B5EF4-FFF2-40B4-BE49-F238E27FC236}">
                <a16:creationId xmlns:a16="http://schemas.microsoft.com/office/drawing/2014/main" id="{ED7A73ED-8314-B0B8-65DE-DA1EF160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924" y="2717261"/>
            <a:ext cx="2007113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dirty="0"/>
              <a:t>      </a:t>
            </a:r>
            <a:r>
              <a:rPr lang="de-DE" dirty="0"/>
              <a:t>Einzelphotonen</a:t>
            </a:r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22465F0D-73DA-8ACC-DE7B-1696047365E2}"/>
              </a:ext>
            </a:extLst>
          </p:cNvPr>
          <p:cNvSpPr/>
          <p:nvPr/>
        </p:nvSpPr>
        <p:spPr>
          <a:xfrm>
            <a:off x="8187070" y="3051383"/>
            <a:ext cx="489097" cy="1531088"/>
          </a:xfrm>
          <a:custGeom>
            <a:avLst/>
            <a:gdLst>
              <a:gd name="connsiteX0" fmla="*/ 489097 w 489097"/>
              <a:gd name="connsiteY0" fmla="*/ 1531088 h 1531088"/>
              <a:gd name="connsiteX1" fmla="*/ 255181 w 489097"/>
              <a:gd name="connsiteY1" fmla="*/ 1531088 h 1531088"/>
              <a:gd name="connsiteX2" fmla="*/ 255181 w 489097"/>
              <a:gd name="connsiteY2" fmla="*/ 0 h 1531088"/>
              <a:gd name="connsiteX3" fmla="*/ 0 w 489097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097" h="1531088">
                <a:moveTo>
                  <a:pt x="489097" y="1531088"/>
                </a:moveTo>
                <a:lnTo>
                  <a:pt x="255181" y="1531088"/>
                </a:lnTo>
                <a:lnTo>
                  <a:pt x="255181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F1E7F8A1-AAC7-89C5-767D-0D3FCCBD36B2}"/>
              </a:ext>
            </a:extLst>
          </p:cNvPr>
          <p:cNvSpPr/>
          <p:nvPr/>
        </p:nvSpPr>
        <p:spPr>
          <a:xfrm>
            <a:off x="6783572" y="4412350"/>
            <a:ext cx="1924493" cy="637954"/>
          </a:xfrm>
          <a:custGeom>
            <a:avLst/>
            <a:gdLst>
              <a:gd name="connsiteX0" fmla="*/ 1924493 w 1924493"/>
              <a:gd name="connsiteY0" fmla="*/ 637954 h 637954"/>
              <a:gd name="connsiteX1" fmla="*/ 0 w 1924493"/>
              <a:gd name="connsiteY1" fmla="*/ 637954 h 637954"/>
              <a:gd name="connsiteX2" fmla="*/ 0 w 1924493"/>
              <a:gd name="connsiteY2" fmla="*/ 0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493" h="637954">
                <a:moveTo>
                  <a:pt x="1924493" y="637954"/>
                </a:moveTo>
                <a:lnTo>
                  <a:pt x="0" y="637954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952AF62C-5835-931F-CD96-87ACCE15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1303198"/>
            <a:ext cx="295232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solidFill>
                  <a:srgbClr val="FF0000"/>
                </a:solidFill>
              </a:rPr>
              <a:t>Diese Beispiele sind nicht verpflichtend</a:t>
            </a:r>
          </a:p>
        </p:txBody>
      </p:sp>
    </p:spTree>
    <p:extLst>
      <p:ext uri="{BB962C8B-B14F-4D97-AF65-F5344CB8AC3E}">
        <p14:creationId xmlns:p14="http://schemas.microsoft.com/office/powerpoint/2010/main" val="255697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F22BBC-361E-BD39-AE28-91549ADF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Ergebnis:</a:t>
            </a: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Perfekte Antikoinzidenz bei Einzelphotonen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E593FE-B4D3-2B4A-B468-A733C79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Antikoinzidenz beim Strahlteiler?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69A8C81C-706E-5F78-997B-931DC79A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155" y="3610046"/>
            <a:ext cx="140410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/>
              <a:t>      </a:t>
            </a:r>
            <a:r>
              <a:rPr lang="de-DE"/>
              <a:t>A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2ECFB72B-546F-C3BB-6906-3EEC00483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476" y="4254170"/>
            <a:ext cx="1315834" cy="6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  B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8EF21B5A-38B2-B059-28EA-60E435E001EB}"/>
              </a:ext>
            </a:extLst>
          </p:cNvPr>
          <p:cNvSpPr>
            <a:spLocks noChangeArrowheads="1"/>
          </p:cNvSpPr>
          <p:nvPr/>
        </p:nvSpPr>
        <p:spPr bwMode="auto">
          <a:xfrm rot="18712016" flipH="1">
            <a:off x="6995066" y="3023852"/>
            <a:ext cx="103446" cy="833086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5" name="Group 55">
            <a:extLst>
              <a:ext uri="{FF2B5EF4-FFF2-40B4-BE49-F238E27FC236}">
                <a16:creationId xmlns:a16="http://schemas.microsoft.com/office/drawing/2014/main" id="{05334D2F-0D46-8FCB-9F57-BF81E2B12CB4}"/>
              </a:ext>
            </a:extLst>
          </p:cNvPr>
          <p:cNvGrpSpPr>
            <a:grpSpLocks/>
          </p:cNvGrpSpPr>
          <p:nvPr/>
        </p:nvGrpSpPr>
        <p:grpSpPr bwMode="auto">
          <a:xfrm>
            <a:off x="6881965" y="4392098"/>
            <a:ext cx="426198" cy="377923"/>
            <a:chOff x="6387" y="6361"/>
            <a:chExt cx="325" cy="276"/>
          </a:xfrm>
        </p:grpSpPr>
        <p:sp>
          <p:nvSpPr>
            <p:cNvPr id="16" name="AutoShape 56">
              <a:extLst>
                <a:ext uri="{FF2B5EF4-FFF2-40B4-BE49-F238E27FC236}">
                  <a16:creationId xmlns:a16="http://schemas.microsoft.com/office/drawing/2014/main" id="{870ECA2D-7C4C-AC57-692F-2DEE43302E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12" y="6336"/>
              <a:ext cx="276" cy="32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57">
              <a:extLst>
                <a:ext uri="{FF2B5EF4-FFF2-40B4-BE49-F238E27FC236}">
                  <a16:creationId xmlns:a16="http://schemas.microsoft.com/office/drawing/2014/main" id="{147C42C6-B36F-1D88-E401-29DD490F7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" y="6370"/>
              <a:ext cx="93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8B50C92-E70C-D909-E528-1E933C039DD2}"/>
              </a:ext>
            </a:extLst>
          </p:cNvPr>
          <p:cNvGrpSpPr/>
          <p:nvPr/>
        </p:nvGrpSpPr>
        <p:grpSpPr>
          <a:xfrm>
            <a:off x="8189523" y="3224918"/>
            <a:ext cx="321372" cy="500679"/>
            <a:chOff x="7862860" y="2225788"/>
            <a:chExt cx="321372" cy="500679"/>
          </a:xfrm>
        </p:grpSpPr>
        <p:grpSp>
          <p:nvGrpSpPr>
            <p:cNvPr id="14" name="Group 52">
              <a:extLst>
                <a:ext uri="{FF2B5EF4-FFF2-40B4-BE49-F238E27FC236}">
                  <a16:creationId xmlns:a16="http://schemas.microsoft.com/office/drawing/2014/main" id="{6D1B2D3D-D41D-B48A-A9CC-A0DF3F432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2860" y="2225788"/>
              <a:ext cx="321372" cy="500679"/>
              <a:chOff x="7386" y="5475"/>
              <a:chExt cx="245" cy="366"/>
            </a:xfrm>
          </p:grpSpPr>
          <p:sp>
            <p:nvSpPr>
              <p:cNvPr id="18" name="AutoShape 53">
                <a:extLst>
                  <a:ext uri="{FF2B5EF4-FFF2-40B4-BE49-F238E27FC236}">
                    <a16:creationId xmlns:a16="http://schemas.microsoft.com/office/drawing/2014/main" id="{BC965F96-572C-D731-13CC-DBD3C8C9A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6" y="5475"/>
                <a:ext cx="245" cy="366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Rectangle 54">
                <a:extLst>
                  <a:ext uri="{FF2B5EF4-FFF2-40B4-BE49-F238E27FC236}">
                    <a16:creationId xmlns:a16="http://schemas.microsoft.com/office/drawing/2014/main" id="{F1549B5E-D654-CF20-8A8F-3EEB612E4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0" y="5600"/>
                <a:ext cx="93" cy="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13BE0650-1464-0F1E-07DC-12975CE2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025" y="2402323"/>
              <a:ext cx="127472" cy="1275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80D2CFD-9A1E-ADA2-3764-BF5E4FE7F1CF}"/>
              </a:ext>
            </a:extLst>
          </p:cNvPr>
          <p:cNvCxnSpPr>
            <a:cxnSpLocks/>
          </p:cNvCxnSpPr>
          <p:nvPr/>
        </p:nvCxnSpPr>
        <p:spPr>
          <a:xfrm>
            <a:off x="7166154" y="3473555"/>
            <a:ext cx="1023369" cy="0"/>
          </a:xfrm>
          <a:prstGeom prst="line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5C73E06B-29E3-DD6E-6695-452F559DA20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078016" y="3475218"/>
            <a:ext cx="321" cy="929204"/>
          </a:xfrm>
          <a:prstGeom prst="line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feil: Fünfeck 41">
            <a:extLst>
              <a:ext uri="{FF2B5EF4-FFF2-40B4-BE49-F238E27FC236}">
                <a16:creationId xmlns:a16="http://schemas.microsoft.com/office/drawing/2014/main" id="{4AAD9924-DCF1-EE7B-7454-AA95EBAE4D31}"/>
              </a:ext>
            </a:extLst>
          </p:cNvPr>
          <p:cNvSpPr/>
          <p:nvPr/>
        </p:nvSpPr>
        <p:spPr>
          <a:xfrm>
            <a:off x="9020402" y="4744342"/>
            <a:ext cx="603990" cy="844898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K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B708E18-24C2-EC6B-9EE4-F0883AE85FE0}"/>
              </a:ext>
            </a:extLst>
          </p:cNvPr>
          <p:cNvGrpSpPr/>
          <p:nvPr/>
        </p:nvGrpSpPr>
        <p:grpSpPr>
          <a:xfrm>
            <a:off x="897393" y="2796516"/>
            <a:ext cx="6171208" cy="1485483"/>
            <a:chOff x="1724992" y="2492896"/>
            <a:chExt cx="6171208" cy="1485483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90B4926-D964-61FC-2F50-A5B5E5A98F2E}"/>
                </a:ext>
              </a:extLst>
            </p:cNvPr>
            <p:cNvGrpSpPr/>
            <p:nvPr/>
          </p:nvGrpSpPr>
          <p:grpSpPr>
            <a:xfrm>
              <a:off x="2271996" y="2492896"/>
              <a:ext cx="5624204" cy="1485483"/>
              <a:chOff x="2271996" y="2492896"/>
              <a:chExt cx="5624204" cy="1485483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C31C5571-1C49-80A9-122A-E428011A5B75}"/>
                  </a:ext>
                </a:extLst>
              </p:cNvPr>
              <p:cNvGrpSpPr/>
              <p:nvPr/>
            </p:nvGrpSpPr>
            <p:grpSpPr>
              <a:xfrm rot="10800000">
                <a:off x="2271996" y="2996489"/>
                <a:ext cx="299606" cy="466768"/>
                <a:chOff x="5850147" y="2475957"/>
                <a:chExt cx="299606" cy="466768"/>
              </a:xfrm>
            </p:grpSpPr>
            <p:sp>
              <p:nvSpPr>
                <p:cNvPr id="33" name="AutoShape 53">
                  <a:extLst>
                    <a:ext uri="{FF2B5EF4-FFF2-40B4-BE49-F238E27FC236}">
                      <a16:creationId xmlns:a16="http://schemas.microsoft.com/office/drawing/2014/main" id="{C77F44A0-059F-A8C3-F85C-8735FAAA25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0147" y="2475957"/>
                  <a:ext cx="299606" cy="466768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Rectangle 48">
                  <a:extLst>
                    <a:ext uri="{FF2B5EF4-FFF2-40B4-BE49-F238E27FC236}">
                      <a16:creationId xmlns:a16="http://schemas.microsoft.com/office/drawing/2014/main" id="{7860E02D-0B2C-DC47-2058-460C285E6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0149" y="2665537"/>
                  <a:ext cx="118838" cy="118871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DECF7440-5D5B-9FC8-AA4C-F6B30DF5CFB8}"/>
                  </a:ext>
                </a:extLst>
              </p:cNvPr>
              <p:cNvGrpSpPr/>
              <p:nvPr/>
            </p:nvGrpSpPr>
            <p:grpSpPr>
              <a:xfrm>
                <a:off x="2557970" y="2492896"/>
                <a:ext cx="5338230" cy="1485483"/>
                <a:chOff x="828626" y="2501058"/>
                <a:chExt cx="5338230" cy="1485483"/>
              </a:xfrm>
            </p:grpSpPr>
            <p:grpSp>
              <p:nvGrpSpPr>
                <p:cNvPr id="21" name="Gruppieren 20">
                  <a:extLst>
                    <a:ext uri="{FF2B5EF4-FFF2-40B4-BE49-F238E27FC236}">
                      <a16:creationId xmlns:a16="http://schemas.microsoft.com/office/drawing/2014/main" id="{B1B6A69A-5D9C-1071-892C-30B45FD2B2FD}"/>
                    </a:ext>
                  </a:extLst>
                </p:cNvPr>
                <p:cNvGrpSpPr/>
                <p:nvPr/>
              </p:nvGrpSpPr>
              <p:grpSpPr>
                <a:xfrm>
                  <a:off x="2351584" y="2501058"/>
                  <a:ext cx="0" cy="1485483"/>
                  <a:chOff x="2351584" y="2501058"/>
                  <a:chExt cx="0" cy="1485483"/>
                </a:xfrm>
              </p:grpSpPr>
              <p:cxnSp>
                <p:nvCxnSpPr>
                  <p:cNvPr id="31" name="Gerader Verbinder 30">
                    <a:extLst>
                      <a:ext uri="{FF2B5EF4-FFF2-40B4-BE49-F238E27FC236}">
                        <a16:creationId xmlns:a16="http://schemas.microsoft.com/office/drawing/2014/main" id="{ADC340C2-4906-C719-43C7-D71EB2A84A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2501058"/>
                    <a:ext cx="0" cy="495894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Gerader Verbinder 31">
                    <a:extLst>
                      <a:ext uri="{FF2B5EF4-FFF2-40B4-BE49-F238E27FC236}">
                        <a16:creationId xmlns:a16="http://schemas.microsoft.com/office/drawing/2014/main" id="{60BF07AC-5AFA-61CE-70B6-FA05EC9AF5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3429000"/>
                    <a:ext cx="0" cy="557541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D5CB7091-C5F5-498D-8D54-D6073C9FEBE0}"/>
                    </a:ext>
                  </a:extLst>
                </p:cNvPr>
                <p:cNvGrpSpPr/>
                <p:nvPr/>
              </p:nvGrpSpPr>
              <p:grpSpPr>
                <a:xfrm>
                  <a:off x="3575720" y="2501058"/>
                  <a:ext cx="0" cy="1485483"/>
                  <a:chOff x="2351584" y="2501058"/>
                  <a:chExt cx="0" cy="1485483"/>
                </a:xfrm>
              </p:grpSpPr>
              <p:cxnSp>
                <p:nvCxnSpPr>
                  <p:cNvPr id="28" name="Gerader Verbinder 27">
                    <a:extLst>
                      <a:ext uri="{FF2B5EF4-FFF2-40B4-BE49-F238E27FC236}">
                        <a16:creationId xmlns:a16="http://schemas.microsoft.com/office/drawing/2014/main" id="{8294A057-2475-10BF-46DE-648C755727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2501058"/>
                    <a:ext cx="0" cy="495894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Gerader Verbinder 28">
                    <a:extLst>
                      <a:ext uri="{FF2B5EF4-FFF2-40B4-BE49-F238E27FC236}">
                        <a16:creationId xmlns:a16="http://schemas.microsoft.com/office/drawing/2014/main" id="{A6506C49-41CC-71BD-25B2-DC54B88F45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3429000"/>
                    <a:ext cx="0" cy="557541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CACACD39-9BEF-BAE1-93D1-447770225B1E}"/>
                    </a:ext>
                  </a:extLst>
                </p:cNvPr>
                <p:cNvSpPr/>
                <p:nvPr/>
              </p:nvSpPr>
              <p:spPr>
                <a:xfrm>
                  <a:off x="2711625" y="2996952"/>
                  <a:ext cx="432047" cy="432047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6" name="Gerade Verbindung mit Pfeil 25">
                  <a:extLst>
                    <a:ext uri="{FF2B5EF4-FFF2-40B4-BE49-F238E27FC236}">
                      <a16:creationId xmlns:a16="http://schemas.microsoft.com/office/drawing/2014/main" id="{FB96300E-EC6C-DCB7-DC34-AE49473E12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16662" y="3217232"/>
                  <a:ext cx="2950194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mit Pfeil 26">
                  <a:extLst>
                    <a:ext uri="{FF2B5EF4-FFF2-40B4-BE49-F238E27FC236}">
                      <a16:creationId xmlns:a16="http://schemas.microsoft.com/office/drawing/2014/main" id="{9A920BA5-F976-7108-F21A-ACC755DD7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626" y="3240270"/>
                  <a:ext cx="1811972" cy="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 Box 42">
              <a:extLst>
                <a:ext uri="{FF2B5EF4-FFF2-40B4-BE49-F238E27FC236}">
                  <a16:creationId xmlns:a16="http://schemas.microsoft.com/office/drawing/2014/main" id="{563BCAF6-10DA-A014-9FCE-020754448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992" y="2553312"/>
              <a:ext cx="2351845" cy="63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800" dirty="0"/>
                <a:t>      </a:t>
              </a:r>
              <a:r>
                <a:rPr lang="de-DE" dirty="0" err="1"/>
                <a:t>Triggerphoton</a:t>
              </a:r>
              <a:endParaRPr lang="de-DE" dirty="0"/>
            </a:p>
          </p:txBody>
        </p:sp>
      </p:grp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D12C00E-4209-E507-75DE-5B55E032B718}"/>
              </a:ext>
            </a:extLst>
          </p:cNvPr>
          <p:cNvCxnSpPr>
            <a:cxnSpLocks/>
          </p:cNvCxnSpPr>
          <p:nvPr/>
        </p:nvCxnSpPr>
        <p:spPr>
          <a:xfrm flipH="1">
            <a:off x="936263" y="3528960"/>
            <a:ext cx="5081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12EC291-347A-47C8-1B84-5F0ACB2A99F9}"/>
              </a:ext>
            </a:extLst>
          </p:cNvPr>
          <p:cNvCxnSpPr>
            <a:cxnSpLocks/>
          </p:cNvCxnSpPr>
          <p:nvPr/>
        </p:nvCxnSpPr>
        <p:spPr>
          <a:xfrm>
            <a:off x="936263" y="2060848"/>
            <a:ext cx="0" cy="1474880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BADA5818-5C8A-8027-9E57-60FDFCE9E732}"/>
              </a:ext>
            </a:extLst>
          </p:cNvPr>
          <p:cNvCxnSpPr>
            <a:cxnSpLocks/>
          </p:cNvCxnSpPr>
          <p:nvPr/>
        </p:nvCxnSpPr>
        <p:spPr>
          <a:xfrm>
            <a:off x="936263" y="2060848"/>
            <a:ext cx="7433946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245BCA44-E1B8-63D1-5B79-9235F2C2284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350209" y="2066387"/>
            <a:ext cx="0" cy="1158531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B0357385-E785-120E-7FB2-0317F364191E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5964078" y="4580376"/>
            <a:ext cx="91854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76A085E-16DA-6915-76BE-BFCF596A8124}"/>
              </a:ext>
            </a:extLst>
          </p:cNvPr>
          <p:cNvCxnSpPr>
            <a:cxnSpLocks/>
          </p:cNvCxnSpPr>
          <p:nvPr/>
        </p:nvCxnSpPr>
        <p:spPr>
          <a:xfrm>
            <a:off x="5964078" y="2066387"/>
            <a:ext cx="0" cy="251191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B75E0C69-067C-7510-6C62-F02A4E302E89}"/>
              </a:ext>
            </a:extLst>
          </p:cNvPr>
          <p:cNvSpPr/>
          <p:nvPr/>
        </p:nvSpPr>
        <p:spPr>
          <a:xfrm>
            <a:off x="8516804" y="3407806"/>
            <a:ext cx="489097" cy="1531088"/>
          </a:xfrm>
          <a:custGeom>
            <a:avLst/>
            <a:gdLst>
              <a:gd name="connsiteX0" fmla="*/ 489097 w 489097"/>
              <a:gd name="connsiteY0" fmla="*/ 1531088 h 1531088"/>
              <a:gd name="connsiteX1" fmla="*/ 255181 w 489097"/>
              <a:gd name="connsiteY1" fmla="*/ 1531088 h 1531088"/>
              <a:gd name="connsiteX2" fmla="*/ 255181 w 489097"/>
              <a:gd name="connsiteY2" fmla="*/ 0 h 1531088"/>
              <a:gd name="connsiteX3" fmla="*/ 0 w 489097"/>
              <a:gd name="connsiteY3" fmla="*/ 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097" h="1531088">
                <a:moveTo>
                  <a:pt x="489097" y="1531088"/>
                </a:moveTo>
                <a:lnTo>
                  <a:pt x="255181" y="1531088"/>
                </a:lnTo>
                <a:lnTo>
                  <a:pt x="255181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Freihandform: Form 65">
            <a:extLst>
              <a:ext uri="{FF2B5EF4-FFF2-40B4-BE49-F238E27FC236}">
                <a16:creationId xmlns:a16="http://schemas.microsoft.com/office/drawing/2014/main" id="{3322FFCC-145B-BB20-454C-D559E47BD8FB}"/>
              </a:ext>
            </a:extLst>
          </p:cNvPr>
          <p:cNvSpPr/>
          <p:nvPr/>
        </p:nvSpPr>
        <p:spPr>
          <a:xfrm>
            <a:off x="7113306" y="4768773"/>
            <a:ext cx="1924493" cy="637954"/>
          </a:xfrm>
          <a:custGeom>
            <a:avLst/>
            <a:gdLst>
              <a:gd name="connsiteX0" fmla="*/ 1924493 w 1924493"/>
              <a:gd name="connsiteY0" fmla="*/ 637954 h 637954"/>
              <a:gd name="connsiteX1" fmla="*/ 0 w 1924493"/>
              <a:gd name="connsiteY1" fmla="*/ 637954 h 637954"/>
              <a:gd name="connsiteX2" fmla="*/ 0 w 1924493"/>
              <a:gd name="connsiteY2" fmla="*/ 0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493" h="637954">
                <a:moveTo>
                  <a:pt x="1924493" y="637954"/>
                </a:moveTo>
                <a:lnTo>
                  <a:pt x="0" y="637954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6DE5DCC-87DE-0BEB-D4F0-5C0DFA7CD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1303198"/>
            <a:ext cx="295232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solidFill>
                  <a:srgbClr val="FF0000"/>
                </a:solidFill>
              </a:rPr>
              <a:t>Diese Beispiele sind nicht verpflichtend</a:t>
            </a:r>
          </a:p>
        </p:txBody>
      </p:sp>
    </p:spTree>
    <p:extLst>
      <p:ext uri="{BB962C8B-B14F-4D97-AF65-F5344CB8AC3E}">
        <p14:creationId xmlns:p14="http://schemas.microsoft.com/office/powerpoint/2010/main" val="311323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D1D4BE-AF65-5E74-20AC-3D2925F6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Antikoinzidenz bei Einzelphotonen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Antikoinzidenz beim Doppelspalt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C2CC668-713A-A259-0970-D5A38C4197FD}"/>
              </a:ext>
            </a:extLst>
          </p:cNvPr>
          <p:cNvGrpSpPr/>
          <p:nvPr/>
        </p:nvGrpSpPr>
        <p:grpSpPr>
          <a:xfrm>
            <a:off x="5023520" y="2100368"/>
            <a:ext cx="745780" cy="1798949"/>
            <a:chOff x="6739880" y="4032197"/>
            <a:chExt cx="745780" cy="179894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97642D6-445B-BECE-FA6C-32C9A76B7F63}"/>
                </a:ext>
              </a:extLst>
            </p:cNvPr>
            <p:cNvGrpSpPr/>
            <p:nvPr/>
          </p:nvGrpSpPr>
          <p:grpSpPr>
            <a:xfrm>
              <a:off x="6739880" y="4032197"/>
              <a:ext cx="93138" cy="1798949"/>
              <a:chOff x="6019800" y="3860256"/>
              <a:chExt cx="93138" cy="1798949"/>
            </a:xfrm>
          </p:grpSpPr>
          <p:sp>
            <p:nvSpPr>
              <p:cNvPr id="10" name="Rectangle 50">
                <a:extLst>
                  <a:ext uri="{FF2B5EF4-FFF2-40B4-BE49-F238E27FC236}">
                    <a16:creationId xmlns:a16="http://schemas.microsoft.com/office/drawing/2014/main" id="{91995EB6-689D-FA5E-8723-AF10EE9D5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19800" y="3860256"/>
                <a:ext cx="892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Rectangle 50">
                <a:extLst>
                  <a:ext uri="{FF2B5EF4-FFF2-40B4-BE49-F238E27FC236}">
                    <a16:creationId xmlns:a16="http://schemas.microsoft.com/office/drawing/2014/main" id="{83D425C8-2BF7-92EE-49F9-797A3CA19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19800" y="4624110"/>
                <a:ext cx="93138" cy="27809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0">
                <a:extLst>
                  <a:ext uri="{FF2B5EF4-FFF2-40B4-BE49-F238E27FC236}">
                    <a16:creationId xmlns:a16="http://schemas.microsoft.com/office/drawing/2014/main" id="{BF268718-47D8-F4E2-197F-BC69ACABF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36393" y="5064788"/>
                <a:ext cx="765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326458B9-AC48-7261-DF6C-9CA0696F5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288" y="4404914"/>
              <a:ext cx="321372" cy="5006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AutoShape 53">
              <a:extLst>
                <a:ext uri="{FF2B5EF4-FFF2-40B4-BE49-F238E27FC236}">
                  <a16:creationId xmlns:a16="http://schemas.microsoft.com/office/drawing/2014/main" id="{52F71D50-3C45-19CD-FBB7-7CBCFE9AA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288" y="4969215"/>
              <a:ext cx="321372" cy="5006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48">
              <a:extLst>
                <a:ext uri="{FF2B5EF4-FFF2-40B4-BE49-F238E27FC236}">
                  <a16:creationId xmlns:a16="http://schemas.microsoft.com/office/drawing/2014/main" id="{6A27CB1B-D659-A882-3BB2-85AF249D6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288" y="4619671"/>
              <a:ext cx="127472" cy="1275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57">
              <a:extLst>
                <a:ext uri="{FF2B5EF4-FFF2-40B4-BE49-F238E27FC236}">
                  <a16:creationId xmlns:a16="http://schemas.microsoft.com/office/drawing/2014/main" id="{F55D2BE5-3E6F-C257-9574-21135BB7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376" y="5157192"/>
              <a:ext cx="121958" cy="1410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950529-4B4D-4D9A-8D22-9A87960E81E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769300" y="2723425"/>
            <a:ext cx="1766860" cy="979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A227FD2-58EA-9356-FFCD-688133D715F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769300" y="3287726"/>
            <a:ext cx="1766861" cy="29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feil: Fünfeck 19">
            <a:extLst>
              <a:ext uri="{FF2B5EF4-FFF2-40B4-BE49-F238E27FC236}">
                <a16:creationId xmlns:a16="http://schemas.microsoft.com/office/drawing/2014/main" id="{F2D65851-59D3-5705-0DD8-4F729B45491E}"/>
              </a:ext>
            </a:extLst>
          </p:cNvPr>
          <p:cNvSpPr/>
          <p:nvPr/>
        </p:nvSpPr>
        <p:spPr>
          <a:xfrm>
            <a:off x="7536160" y="2584102"/>
            <a:ext cx="603990" cy="844898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/>
              <a:t>K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4786CBE-E133-49F0-A072-9AF3304A6BC7}"/>
              </a:ext>
            </a:extLst>
          </p:cNvPr>
          <p:cNvCxnSpPr>
            <a:cxnSpLocks/>
          </p:cNvCxnSpPr>
          <p:nvPr/>
        </p:nvCxnSpPr>
        <p:spPr>
          <a:xfrm>
            <a:off x="1847528" y="3025110"/>
            <a:ext cx="1872208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42">
            <a:extLst>
              <a:ext uri="{FF2B5EF4-FFF2-40B4-BE49-F238E27FC236}">
                <a16:creationId xmlns:a16="http://schemas.microsoft.com/office/drawing/2014/main" id="{6FBA8B58-647D-948E-DA84-41B572E00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955" y="2588135"/>
            <a:ext cx="2007113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dirty="0"/>
              <a:t>      </a:t>
            </a:r>
            <a:r>
              <a:rPr lang="de-DE" dirty="0"/>
              <a:t>Einzelphotonen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461128F9-D5AC-0320-1B08-FF891FA27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1303198"/>
            <a:ext cx="295232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solidFill>
                  <a:srgbClr val="FF0000"/>
                </a:solidFill>
              </a:rPr>
              <a:t>Diese Beispiele sind nicht verpflichtend</a:t>
            </a:r>
          </a:p>
        </p:txBody>
      </p:sp>
    </p:spTree>
    <p:extLst>
      <p:ext uri="{BB962C8B-B14F-4D97-AF65-F5344CB8AC3E}">
        <p14:creationId xmlns:p14="http://schemas.microsoft.com/office/powerpoint/2010/main" val="330952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CA2EF4-AF58-A991-4354-E529443A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40560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de-DE" dirty="0">
                <a:solidFill>
                  <a:srgbClr val="EE7F04"/>
                </a:solidFill>
              </a:rPr>
              <a:t>Koinzidenzmethode: 					(Nur LF)</a:t>
            </a:r>
            <a:br>
              <a:rPr lang="de-DE" dirty="0">
                <a:solidFill>
                  <a:srgbClr val="EE7F04"/>
                </a:solidFill>
              </a:rPr>
            </a:br>
            <a:endParaRPr lang="de-DE" dirty="0">
              <a:solidFill>
                <a:srgbClr val="EE7F04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dirty="0" err="1">
                <a:solidFill>
                  <a:srgbClr val="EE7F04"/>
                </a:solidFill>
              </a:rPr>
              <a:t>Delayed</a:t>
            </a:r>
            <a:r>
              <a:rPr lang="de-DE" dirty="0">
                <a:solidFill>
                  <a:srgbClr val="EE7F04"/>
                </a:solidFill>
              </a:rPr>
              <a:t>-Choice-Experimente:</a:t>
            </a:r>
            <a:r>
              <a:rPr lang="de-DE" dirty="0">
                <a:solidFill>
                  <a:schemeClr val="tx1"/>
                </a:solidFill>
              </a:rPr>
              <a:t> 			</a:t>
            </a:r>
            <a:r>
              <a:rPr lang="de-DE" dirty="0">
                <a:solidFill>
                  <a:srgbClr val="EE7F04"/>
                </a:solidFill>
              </a:rPr>
              <a:t>(Nur LF)</a:t>
            </a:r>
            <a:br>
              <a:rPr lang="de-DE" dirty="0">
                <a:solidFill>
                  <a:srgbClr val="EE7F04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Wegunbestimmtheit auch vor der Ortsmessung</a:t>
            </a:r>
          </a:p>
          <a:p>
            <a:pPr marL="566928" indent="-4572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i="1" dirty="0">
                <a:solidFill>
                  <a:srgbClr val="FF0000"/>
                </a:solidFill>
              </a:rPr>
              <a:t>Komplementarität</a:t>
            </a:r>
            <a:r>
              <a:rPr lang="de-DE" dirty="0">
                <a:solidFill>
                  <a:srgbClr val="FF0000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                    			</a:t>
            </a:r>
            <a:r>
              <a:rPr lang="de-DE" dirty="0">
                <a:solidFill>
                  <a:srgbClr val="FF0000"/>
                </a:solidFill>
              </a:rPr>
              <a:t>(LF und BF)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Welcher-Weg-Markierung,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rgbClr val="00B050"/>
                </a:solidFill>
              </a:rPr>
              <a:t>Welcher-Weg-Information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br>
              <a:rPr lang="de-DE" i="1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E5C18C-FAD2-6DB5-8315-E5CFC88B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FB8187B-2B08-E70E-1B00-15DC30A26355}"/>
              </a:ext>
            </a:extLst>
          </p:cNvPr>
          <p:cNvSpPr/>
          <p:nvPr/>
        </p:nvSpPr>
        <p:spPr>
          <a:xfrm>
            <a:off x="9912424" y="1412776"/>
            <a:ext cx="622455" cy="598486"/>
          </a:xfrm>
          <a:custGeom>
            <a:avLst/>
            <a:gdLst>
              <a:gd name="connsiteX0" fmla="*/ 0 w 5424616"/>
              <a:gd name="connsiteY0" fmla="*/ 1964725 h 4445342"/>
              <a:gd name="connsiteX1" fmla="*/ 753762 w 5424616"/>
              <a:gd name="connsiteY1" fmla="*/ 3113903 h 4445342"/>
              <a:gd name="connsiteX2" fmla="*/ 1235676 w 5424616"/>
              <a:gd name="connsiteY2" fmla="*/ 4349579 h 4445342"/>
              <a:gd name="connsiteX3" fmla="*/ 1223319 w 5424616"/>
              <a:gd name="connsiteY3" fmla="*/ 4361936 h 4445342"/>
              <a:gd name="connsiteX4" fmla="*/ 2718486 w 5424616"/>
              <a:gd name="connsiteY4" fmla="*/ 1902941 h 4445342"/>
              <a:gd name="connsiteX5" fmla="*/ 5424616 w 5424616"/>
              <a:gd name="connsiteY5" fmla="*/ 0 h 4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616" h="4445342">
                <a:moveTo>
                  <a:pt x="0" y="1964725"/>
                </a:moveTo>
                <a:cubicBezTo>
                  <a:pt x="273908" y="2340576"/>
                  <a:pt x="547816" y="2716427"/>
                  <a:pt x="753762" y="3113903"/>
                </a:cubicBezTo>
                <a:cubicBezTo>
                  <a:pt x="959708" y="3511379"/>
                  <a:pt x="1235676" y="4349579"/>
                  <a:pt x="1235676" y="4349579"/>
                </a:cubicBezTo>
                <a:cubicBezTo>
                  <a:pt x="1313936" y="4557585"/>
                  <a:pt x="1223319" y="4361936"/>
                  <a:pt x="1223319" y="4361936"/>
                </a:cubicBezTo>
                <a:cubicBezTo>
                  <a:pt x="1470454" y="3954163"/>
                  <a:pt x="2018270" y="2629930"/>
                  <a:pt x="2718486" y="1902941"/>
                </a:cubicBezTo>
                <a:cubicBezTo>
                  <a:pt x="3418702" y="1175952"/>
                  <a:pt x="4421659" y="587976"/>
                  <a:pt x="542461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2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2E593FE-B4D3-2B4A-B468-A733C79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Delayed</a:t>
            </a:r>
            <a:r>
              <a:rPr lang="de-DE" dirty="0"/>
              <a:t>-Choice-Experiment (nur LF)</a:t>
            </a:r>
          </a:p>
        </p:txBody>
      </p:sp>
    </p:spTree>
    <p:extLst>
      <p:ext uri="{BB962C8B-B14F-4D97-AF65-F5344CB8AC3E}">
        <p14:creationId xmlns:p14="http://schemas.microsoft.com/office/powerpoint/2010/main" val="309248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F22BBC-361E-BD39-AE28-91549ADF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/>
            </a:b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/>
              <a:t>Was kann man über das Quantenobjekt sagen, wenn es vom Detektor A nachgewiesen wird?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E593FE-B4D3-2B4A-B468-A733C79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</a:t>
            </a:r>
            <a:r>
              <a:rPr lang="de-DE" dirty="0" err="1"/>
              <a:t>Delayed</a:t>
            </a:r>
            <a:r>
              <a:rPr lang="de-DE" dirty="0"/>
              <a:t>-Choice?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CBB6717-02AF-C54F-0C23-14557690E047}"/>
              </a:ext>
            </a:extLst>
          </p:cNvPr>
          <p:cNvGrpSpPr/>
          <p:nvPr/>
        </p:nvGrpSpPr>
        <p:grpSpPr>
          <a:xfrm>
            <a:off x="2999656" y="1772816"/>
            <a:ext cx="4050849" cy="2592288"/>
            <a:chOff x="3647728" y="1700808"/>
            <a:chExt cx="4050849" cy="2592288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568F305-D2F8-C348-6C5C-9370637FB642}"/>
                </a:ext>
              </a:extLst>
            </p:cNvPr>
            <p:cNvGrpSpPr/>
            <p:nvPr/>
          </p:nvGrpSpPr>
          <p:grpSpPr>
            <a:xfrm>
              <a:off x="4042104" y="2153780"/>
              <a:ext cx="3656473" cy="1721342"/>
              <a:chOff x="4918889" y="4281612"/>
              <a:chExt cx="3726991" cy="1754539"/>
            </a:xfrm>
          </p:grpSpPr>
          <p:grpSp>
            <p:nvGrpSpPr>
              <p:cNvPr id="5" name="Group 99">
                <a:extLst>
                  <a:ext uri="{FF2B5EF4-FFF2-40B4-BE49-F238E27FC236}">
                    <a16:creationId xmlns:a16="http://schemas.microsoft.com/office/drawing/2014/main" id="{7B4AC240-323A-EF4C-ACBA-C4EC0B812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8889" y="4281612"/>
                <a:ext cx="3726991" cy="1754539"/>
                <a:chOff x="1454" y="1803"/>
                <a:chExt cx="2651" cy="1248"/>
              </a:xfrm>
            </p:grpSpPr>
            <p:sp>
              <p:nvSpPr>
                <p:cNvPr id="7" name="Text Box 42">
                  <a:extLst>
                    <a:ext uri="{FF2B5EF4-FFF2-40B4-BE49-F238E27FC236}">
                      <a16:creationId xmlns:a16="http://schemas.microsoft.com/office/drawing/2014/main" id="{69A8C81C-706E-5F78-997B-931DC79A1F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7" y="2114"/>
                  <a:ext cx="1018" cy="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 sz="800" dirty="0"/>
                    <a:t>      </a:t>
                  </a:r>
                  <a:r>
                    <a:rPr lang="de-DE" dirty="0"/>
                    <a:t>A</a:t>
                  </a:r>
                </a:p>
              </p:txBody>
            </p:sp>
            <p:sp>
              <p:nvSpPr>
                <p:cNvPr id="8" name="Line 44">
                  <a:extLst>
                    <a:ext uri="{FF2B5EF4-FFF2-40B4-BE49-F238E27FC236}">
                      <a16:creationId xmlns:a16="http://schemas.microsoft.com/office/drawing/2014/main" id="{B0204F76-E88C-9B67-B894-9AF45D114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9" y="2002"/>
                  <a:ext cx="604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" name="Line 47">
                  <a:extLst>
                    <a:ext uri="{FF2B5EF4-FFF2-40B4-BE49-F238E27FC236}">
                      <a16:creationId xmlns:a16="http://schemas.microsoft.com/office/drawing/2014/main" id="{9BF58E25-F932-E83F-BC4A-0B35E3027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9" y="1963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" name="Line 48">
                  <a:extLst>
                    <a:ext uri="{FF2B5EF4-FFF2-40B4-BE49-F238E27FC236}">
                      <a16:creationId xmlns:a16="http://schemas.microsoft.com/office/drawing/2014/main" id="{63064CD0-A1AD-6928-5073-E3AE865EDB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30" y="1975"/>
                  <a:ext cx="85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" name="Text Box 49">
                  <a:extLst>
                    <a:ext uri="{FF2B5EF4-FFF2-40B4-BE49-F238E27FC236}">
                      <a16:creationId xmlns:a16="http://schemas.microsoft.com/office/drawing/2014/main" id="{2ECFB72B-546F-C3BB-6906-3EEC004836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3" y="2581"/>
                  <a:ext cx="954" cy="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de-DE"/>
                    <a:t>  B</a:t>
                  </a:r>
                </a:p>
              </p:txBody>
            </p:sp>
            <p:sp>
              <p:nvSpPr>
                <p:cNvPr id="12" name="Rectangle 50">
                  <a:extLst>
                    <a:ext uri="{FF2B5EF4-FFF2-40B4-BE49-F238E27FC236}">
                      <a16:creationId xmlns:a16="http://schemas.microsoft.com/office/drawing/2014/main" id="{8EF21B5A-38B2-B059-28EA-60E435E00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12016" flipH="1">
                  <a:off x="2599" y="1689"/>
                  <a:ext cx="75" cy="60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Rectangle 51" descr="Diagonal weit nach oben">
                  <a:extLst>
                    <a:ext uri="{FF2B5EF4-FFF2-40B4-BE49-F238E27FC236}">
                      <a16:creationId xmlns:a16="http://schemas.microsoft.com/office/drawing/2014/main" id="{3EB0EA4D-2CBA-5A47-B35A-E813E0852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4" y="1869"/>
                  <a:ext cx="511" cy="266"/>
                </a:xfrm>
                <a:prstGeom prst="rect">
                  <a:avLst/>
                </a:prstGeom>
                <a:pattFill prst="wd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4" name="Group 52">
                  <a:extLst>
                    <a:ext uri="{FF2B5EF4-FFF2-40B4-BE49-F238E27FC236}">
                      <a16:creationId xmlns:a16="http://schemas.microsoft.com/office/drawing/2014/main" id="{6D1B2D3D-D41D-B48A-A9CC-A0DF3F4329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5" y="1803"/>
                  <a:ext cx="233" cy="363"/>
                  <a:chOff x="7386" y="5475"/>
                  <a:chExt cx="245" cy="366"/>
                </a:xfrm>
              </p:grpSpPr>
              <p:sp>
                <p:nvSpPr>
                  <p:cNvPr id="18" name="AutoShape 53">
                    <a:extLst>
                      <a:ext uri="{FF2B5EF4-FFF2-40B4-BE49-F238E27FC236}">
                        <a16:creationId xmlns:a16="http://schemas.microsoft.com/office/drawing/2014/main" id="{BC965F96-572C-D731-13CC-DBD3C8C9A6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86" y="5475"/>
                    <a:ext cx="245" cy="366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" name="Rectangle 54">
                    <a:extLst>
                      <a:ext uri="{FF2B5EF4-FFF2-40B4-BE49-F238E27FC236}">
                        <a16:creationId xmlns:a16="http://schemas.microsoft.com/office/drawing/2014/main" id="{F1549B5E-D654-CF20-8A8F-3EEB612E4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90" y="5600"/>
                    <a:ext cx="93" cy="10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5" name="Group 55">
                  <a:extLst>
                    <a:ext uri="{FF2B5EF4-FFF2-40B4-BE49-F238E27FC236}">
                      <a16:creationId xmlns:a16="http://schemas.microsoft.com/office/drawing/2014/main" id="{05334D2F-0D46-8FCB-9F57-BF81E2B12C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7" y="2681"/>
                  <a:ext cx="309" cy="274"/>
                  <a:chOff x="6387" y="6361"/>
                  <a:chExt cx="325" cy="276"/>
                </a:xfrm>
              </p:grpSpPr>
              <p:sp>
                <p:nvSpPr>
                  <p:cNvPr id="16" name="AutoShape 56">
                    <a:extLst>
                      <a:ext uri="{FF2B5EF4-FFF2-40B4-BE49-F238E27FC236}">
                        <a16:creationId xmlns:a16="http://schemas.microsoft.com/office/drawing/2014/main" id="{870ECA2D-7C4C-AC57-692F-2DEE43302E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6412" y="6336"/>
                    <a:ext cx="276" cy="325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" name="Rectangle 57">
                    <a:extLst>
                      <a:ext uri="{FF2B5EF4-FFF2-40B4-BE49-F238E27FC236}">
                        <a16:creationId xmlns:a16="http://schemas.microsoft.com/office/drawing/2014/main" id="{147C42C6-B36F-1D88-E401-29DD490F7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90" y="6370"/>
                    <a:ext cx="93" cy="10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6" name="Rectangle 48">
                <a:extLst>
                  <a:ext uri="{FF2B5EF4-FFF2-40B4-BE49-F238E27FC236}">
                    <a16:creationId xmlns:a16="http://schemas.microsoft.com/office/drawing/2014/main" id="{13BE0650-1464-0F1E-07DC-12975CE2F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4438" y="4461552"/>
                <a:ext cx="129930" cy="1299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338EBDF-7257-5343-BE33-BA86EAED95C4}"/>
                </a:ext>
              </a:extLst>
            </p:cNvPr>
            <p:cNvSpPr/>
            <p:nvPr/>
          </p:nvSpPr>
          <p:spPr>
            <a:xfrm>
              <a:off x="3647728" y="1700808"/>
              <a:ext cx="3744416" cy="259228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7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D1D4BE-AF65-5E74-20AC-3D2925F6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109728" indent="0">
              <a:buNone/>
            </a:pP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de-DE" dirty="0"/>
              <a:t>Was kann man über das Quantenobjekt sagen, wenn es von Detektor A nachgewiesen wird?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</a:t>
            </a:r>
            <a:r>
              <a:rPr lang="de-DE" dirty="0" err="1"/>
              <a:t>Delayed</a:t>
            </a:r>
            <a:r>
              <a:rPr lang="de-DE" dirty="0"/>
              <a:t>-Choice?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83529B5-1043-4DB9-356C-C889640177C1}"/>
              </a:ext>
            </a:extLst>
          </p:cNvPr>
          <p:cNvGrpSpPr/>
          <p:nvPr/>
        </p:nvGrpSpPr>
        <p:grpSpPr>
          <a:xfrm>
            <a:off x="3071664" y="1772816"/>
            <a:ext cx="4176464" cy="2592288"/>
            <a:chOff x="3071664" y="1772816"/>
            <a:chExt cx="4176464" cy="2592288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C2536553-EA25-D295-C457-0BABB6CD017A}"/>
                </a:ext>
              </a:extLst>
            </p:cNvPr>
            <p:cNvGrpSpPr/>
            <p:nvPr/>
          </p:nvGrpSpPr>
          <p:grpSpPr>
            <a:xfrm>
              <a:off x="3071664" y="1772816"/>
              <a:ext cx="4176464" cy="2592288"/>
              <a:chOff x="3071664" y="1772816"/>
              <a:chExt cx="4176464" cy="2592288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C2CC668-713A-A259-0970-D5A38C4197FD}"/>
                  </a:ext>
                </a:extLst>
              </p:cNvPr>
              <p:cNvGrpSpPr/>
              <p:nvPr/>
            </p:nvGrpSpPr>
            <p:grpSpPr>
              <a:xfrm>
                <a:off x="3791744" y="2100368"/>
                <a:ext cx="1977556" cy="1798949"/>
                <a:chOff x="5508104" y="4032197"/>
                <a:chExt cx="1977556" cy="1798949"/>
              </a:xfrm>
            </p:grpSpPr>
            <p:grpSp>
              <p:nvGrpSpPr>
                <p:cNvPr id="5" name="Gruppieren 4">
                  <a:extLst>
                    <a:ext uri="{FF2B5EF4-FFF2-40B4-BE49-F238E27FC236}">
                      <a16:creationId xmlns:a16="http://schemas.microsoft.com/office/drawing/2014/main" id="{697642D6-445B-BECE-FA6C-32C9A76B7F63}"/>
                    </a:ext>
                  </a:extLst>
                </p:cNvPr>
                <p:cNvGrpSpPr/>
                <p:nvPr/>
              </p:nvGrpSpPr>
              <p:grpSpPr>
                <a:xfrm>
                  <a:off x="5508104" y="4032197"/>
                  <a:ext cx="1324914" cy="1798949"/>
                  <a:chOff x="4788024" y="3860256"/>
                  <a:chExt cx="1324914" cy="1798949"/>
                </a:xfrm>
              </p:grpSpPr>
              <p:sp>
                <p:nvSpPr>
                  <p:cNvPr id="10" name="Rectangle 50">
                    <a:extLst>
                      <a:ext uri="{FF2B5EF4-FFF2-40B4-BE49-F238E27FC236}">
                        <a16:creationId xmlns:a16="http://schemas.microsoft.com/office/drawing/2014/main" id="{91995EB6-689D-FA5E-8723-AF10EE9D5D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3860256"/>
                    <a:ext cx="892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" name="Rectangle 50">
                    <a:extLst>
                      <a:ext uri="{FF2B5EF4-FFF2-40B4-BE49-F238E27FC236}">
                        <a16:creationId xmlns:a16="http://schemas.microsoft.com/office/drawing/2014/main" id="{83D425C8-2BF7-92EE-49F9-797A3CA19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4624110"/>
                    <a:ext cx="93138" cy="27809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" name="Rectangle 50">
                    <a:extLst>
                      <a:ext uri="{FF2B5EF4-FFF2-40B4-BE49-F238E27FC236}">
                        <a16:creationId xmlns:a16="http://schemas.microsoft.com/office/drawing/2014/main" id="{BF268718-47D8-F4E2-197F-BC69ACABFF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36393" y="5064788"/>
                    <a:ext cx="765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" name="Rectangle 51" descr="Diagonal weit nach oben">
                    <a:extLst>
                      <a:ext uri="{FF2B5EF4-FFF2-40B4-BE49-F238E27FC236}">
                        <a16:creationId xmlns:a16="http://schemas.microsoft.com/office/drawing/2014/main" id="{A7DF1F77-89DC-EE2D-C26B-FBF9415AD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8024" y="4570682"/>
                    <a:ext cx="693482" cy="36099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" name="AutoShape 53">
                  <a:extLst>
                    <a:ext uri="{FF2B5EF4-FFF2-40B4-BE49-F238E27FC236}">
                      <a16:creationId xmlns:a16="http://schemas.microsoft.com/office/drawing/2014/main" id="{326458B9-AC48-7261-DF6C-9CA0696F5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404914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" name="AutoShape 53">
                  <a:extLst>
                    <a:ext uri="{FF2B5EF4-FFF2-40B4-BE49-F238E27FC236}">
                      <a16:creationId xmlns:a16="http://schemas.microsoft.com/office/drawing/2014/main" id="{52F71D50-3C45-19CD-FBB7-7CBCFE9AA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969215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" name="Rectangle 48">
                  <a:extLst>
                    <a:ext uri="{FF2B5EF4-FFF2-40B4-BE49-F238E27FC236}">
                      <a16:creationId xmlns:a16="http://schemas.microsoft.com/office/drawing/2014/main" id="{6A27CB1B-D659-A882-3BB2-85AF249D6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619671"/>
                  <a:ext cx="127472" cy="127507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" name="Rectangle 57">
                  <a:extLst>
                    <a:ext uri="{FF2B5EF4-FFF2-40B4-BE49-F238E27FC236}">
                      <a16:creationId xmlns:a16="http://schemas.microsoft.com/office/drawing/2014/main" id="{F55D2BE5-3E6F-C257-9574-21135BB74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2376" y="5157192"/>
                  <a:ext cx="121958" cy="1410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8F60CB53-297F-8959-93CD-542B66814385}"/>
                  </a:ext>
                </a:extLst>
              </p:cNvPr>
              <p:cNvSpPr/>
              <p:nvPr/>
            </p:nvSpPr>
            <p:spPr>
              <a:xfrm>
                <a:off x="3071664" y="1772816"/>
                <a:ext cx="4176464" cy="25922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Rectangle 50">
              <a:extLst>
                <a:ext uri="{FF2B5EF4-FFF2-40B4-BE49-F238E27FC236}">
                  <a16:creationId xmlns:a16="http://schemas.microsoft.com/office/drawing/2014/main" id="{6A732C1B-DA41-0EAA-EBAD-DAB130477E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77379" y="2160504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5" name="Text Box 42">
            <a:extLst>
              <a:ext uri="{FF2B5EF4-FFF2-40B4-BE49-F238E27FC236}">
                <a16:creationId xmlns:a16="http://schemas.microsoft.com/office/drawing/2014/main" id="{11A0687E-7269-9CA7-6F18-1E2E3198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674" y="2328150"/>
            <a:ext cx="1404108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dirty="0"/>
              <a:t>      </a:t>
            </a:r>
            <a:r>
              <a:rPr lang="de-DE" dirty="0"/>
              <a:t>A</a:t>
            </a:r>
          </a:p>
        </p:txBody>
      </p:sp>
      <p:sp>
        <p:nvSpPr>
          <p:cNvPr id="19" name="Text Box 49">
            <a:extLst>
              <a:ext uri="{FF2B5EF4-FFF2-40B4-BE49-F238E27FC236}">
                <a16:creationId xmlns:a16="http://schemas.microsoft.com/office/drawing/2014/main" id="{474CB99D-E8D5-C698-6E61-514F8E7CA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264" y="3304900"/>
            <a:ext cx="1315834" cy="6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/>
              <a:t>  B</a:t>
            </a:r>
          </a:p>
        </p:txBody>
      </p:sp>
    </p:spTree>
    <p:extLst>
      <p:ext uri="{BB962C8B-B14F-4D97-AF65-F5344CB8AC3E}">
        <p14:creationId xmlns:p14="http://schemas.microsoft.com/office/powerpoint/2010/main" val="232940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D1D4BE-AF65-5E74-20AC-3D2925F6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109728" indent="0">
              <a:buNone/>
            </a:pP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br>
              <a:rPr lang="de-DE" sz="2400" dirty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rgbClr val="C00000"/>
                </a:solidFill>
              </a:rPr>
              <a:t>Falsche Vorstellung: </a:t>
            </a:r>
          </a:p>
          <a:p>
            <a:pPr marL="109728" indent="0">
              <a:buNone/>
            </a:pPr>
            <a:r>
              <a:rPr lang="de-DE" dirty="0"/>
              <a:t>„Wenn man Ortsmessungen auf den beiden Wegen macht,</a:t>
            </a:r>
          </a:p>
          <a:p>
            <a:pPr marL="109728" indent="0">
              <a:buNone/>
            </a:pPr>
            <a:r>
              <a:rPr lang="de-DE" dirty="0"/>
              <a:t>dann geht das Quantenobjekt nur einen Weg.“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</a:t>
            </a:r>
            <a:r>
              <a:rPr lang="de-DE" dirty="0" err="1"/>
              <a:t>Delayed</a:t>
            </a:r>
            <a:r>
              <a:rPr lang="de-DE" dirty="0"/>
              <a:t>-Choice?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83529B5-1043-4DB9-356C-C889640177C1}"/>
              </a:ext>
            </a:extLst>
          </p:cNvPr>
          <p:cNvGrpSpPr/>
          <p:nvPr/>
        </p:nvGrpSpPr>
        <p:grpSpPr>
          <a:xfrm>
            <a:off x="3071664" y="1772816"/>
            <a:ext cx="4176464" cy="2592288"/>
            <a:chOff x="3071664" y="1772816"/>
            <a:chExt cx="4176464" cy="2592288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C2536553-EA25-D295-C457-0BABB6CD017A}"/>
                </a:ext>
              </a:extLst>
            </p:cNvPr>
            <p:cNvGrpSpPr/>
            <p:nvPr/>
          </p:nvGrpSpPr>
          <p:grpSpPr>
            <a:xfrm>
              <a:off x="3071664" y="1772816"/>
              <a:ext cx="4176464" cy="2592288"/>
              <a:chOff x="3071664" y="1772816"/>
              <a:chExt cx="4176464" cy="2592288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C2CC668-713A-A259-0970-D5A38C4197FD}"/>
                  </a:ext>
                </a:extLst>
              </p:cNvPr>
              <p:cNvGrpSpPr/>
              <p:nvPr/>
            </p:nvGrpSpPr>
            <p:grpSpPr>
              <a:xfrm>
                <a:off x="3791744" y="2100368"/>
                <a:ext cx="1977556" cy="1798949"/>
                <a:chOff x="5508104" y="4032197"/>
                <a:chExt cx="1977556" cy="1798949"/>
              </a:xfrm>
            </p:grpSpPr>
            <p:grpSp>
              <p:nvGrpSpPr>
                <p:cNvPr id="5" name="Gruppieren 4">
                  <a:extLst>
                    <a:ext uri="{FF2B5EF4-FFF2-40B4-BE49-F238E27FC236}">
                      <a16:creationId xmlns:a16="http://schemas.microsoft.com/office/drawing/2014/main" id="{697642D6-445B-BECE-FA6C-32C9A76B7F63}"/>
                    </a:ext>
                  </a:extLst>
                </p:cNvPr>
                <p:cNvGrpSpPr/>
                <p:nvPr/>
              </p:nvGrpSpPr>
              <p:grpSpPr>
                <a:xfrm>
                  <a:off x="5508104" y="4032197"/>
                  <a:ext cx="1324914" cy="1798949"/>
                  <a:chOff x="4788024" y="3860256"/>
                  <a:chExt cx="1324914" cy="1798949"/>
                </a:xfrm>
              </p:grpSpPr>
              <p:sp>
                <p:nvSpPr>
                  <p:cNvPr id="10" name="Rectangle 50">
                    <a:extLst>
                      <a:ext uri="{FF2B5EF4-FFF2-40B4-BE49-F238E27FC236}">
                        <a16:creationId xmlns:a16="http://schemas.microsoft.com/office/drawing/2014/main" id="{91995EB6-689D-FA5E-8723-AF10EE9D5D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3860256"/>
                    <a:ext cx="892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" name="Rectangle 50">
                    <a:extLst>
                      <a:ext uri="{FF2B5EF4-FFF2-40B4-BE49-F238E27FC236}">
                        <a16:creationId xmlns:a16="http://schemas.microsoft.com/office/drawing/2014/main" id="{83D425C8-2BF7-92EE-49F9-797A3CA19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4624110"/>
                    <a:ext cx="93138" cy="27809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" name="Rectangle 50">
                    <a:extLst>
                      <a:ext uri="{FF2B5EF4-FFF2-40B4-BE49-F238E27FC236}">
                        <a16:creationId xmlns:a16="http://schemas.microsoft.com/office/drawing/2014/main" id="{BF268718-47D8-F4E2-197F-BC69ACABFF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36393" y="5064788"/>
                    <a:ext cx="765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" name="Rectangle 51" descr="Diagonal weit nach oben">
                    <a:extLst>
                      <a:ext uri="{FF2B5EF4-FFF2-40B4-BE49-F238E27FC236}">
                        <a16:creationId xmlns:a16="http://schemas.microsoft.com/office/drawing/2014/main" id="{A7DF1F77-89DC-EE2D-C26B-FBF9415AD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8024" y="4570682"/>
                    <a:ext cx="693482" cy="36099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" name="AutoShape 53">
                  <a:extLst>
                    <a:ext uri="{FF2B5EF4-FFF2-40B4-BE49-F238E27FC236}">
                      <a16:creationId xmlns:a16="http://schemas.microsoft.com/office/drawing/2014/main" id="{326458B9-AC48-7261-DF6C-9CA0696F5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404914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" name="AutoShape 53">
                  <a:extLst>
                    <a:ext uri="{FF2B5EF4-FFF2-40B4-BE49-F238E27FC236}">
                      <a16:creationId xmlns:a16="http://schemas.microsoft.com/office/drawing/2014/main" id="{52F71D50-3C45-19CD-FBB7-7CBCFE9AA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969215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" name="Rectangle 48">
                  <a:extLst>
                    <a:ext uri="{FF2B5EF4-FFF2-40B4-BE49-F238E27FC236}">
                      <a16:creationId xmlns:a16="http://schemas.microsoft.com/office/drawing/2014/main" id="{6A27CB1B-D659-A882-3BB2-85AF249D6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619671"/>
                  <a:ext cx="127472" cy="127507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" name="Rectangle 57">
                  <a:extLst>
                    <a:ext uri="{FF2B5EF4-FFF2-40B4-BE49-F238E27FC236}">
                      <a16:creationId xmlns:a16="http://schemas.microsoft.com/office/drawing/2014/main" id="{F55D2BE5-3E6F-C257-9574-21135BB74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2376" y="5157192"/>
                  <a:ext cx="121958" cy="1410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8F60CB53-297F-8959-93CD-542B66814385}"/>
                  </a:ext>
                </a:extLst>
              </p:cNvPr>
              <p:cNvSpPr/>
              <p:nvPr/>
            </p:nvSpPr>
            <p:spPr>
              <a:xfrm>
                <a:off x="3071664" y="1772816"/>
                <a:ext cx="4176464" cy="25922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Rectangle 50">
              <a:extLst>
                <a:ext uri="{FF2B5EF4-FFF2-40B4-BE49-F238E27FC236}">
                  <a16:creationId xmlns:a16="http://schemas.microsoft.com/office/drawing/2014/main" id="{6A732C1B-DA41-0EAA-EBAD-DAB130477E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77379" y="2160504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148F766-0117-EC73-F566-F9F6B11873E3}"/>
              </a:ext>
            </a:extLst>
          </p:cNvPr>
          <p:cNvGrpSpPr/>
          <p:nvPr/>
        </p:nvGrpSpPr>
        <p:grpSpPr>
          <a:xfrm>
            <a:off x="9452999" y="5376913"/>
            <a:ext cx="85555" cy="893520"/>
            <a:chOff x="9120336" y="5376913"/>
            <a:chExt cx="85555" cy="8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A928EE4-8AC9-8D37-46FF-6EC54963808C}"/>
                    </a:ext>
                  </a:extLst>
                </p14:cNvPr>
                <p14:cNvContentPartPr/>
                <p14:nvPr/>
              </p14:nvContentPartPr>
              <p14:xfrm>
                <a:off x="9120336" y="5376913"/>
                <a:ext cx="18720" cy="893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A928EE4-8AC9-8D37-46FF-6EC5496380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11336" y="5367917"/>
                  <a:ext cx="36360" cy="911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6D43B4A-19BD-178E-16E8-B1623DEEEE88}"/>
                    </a:ext>
                  </a:extLst>
                </p14:cNvPr>
                <p14:cNvContentPartPr/>
                <p14:nvPr/>
              </p14:nvContentPartPr>
              <p14:xfrm>
                <a:off x="9175291" y="5376913"/>
                <a:ext cx="30600" cy="87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6D43B4A-19BD-178E-16E8-B1623DEEEE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66291" y="5367913"/>
                  <a:ext cx="48240" cy="891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6C4F5784-2264-FB5C-8CD6-25C4F61B5863}"/>
              </a:ext>
            </a:extLst>
          </p:cNvPr>
          <p:cNvSpPr txBox="1"/>
          <p:nvPr/>
        </p:nvSpPr>
        <p:spPr>
          <a:xfrm>
            <a:off x="9704885" y="5285064"/>
            <a:ext cx="2043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Tahoma" pitchFamily="34" charset="0"/>
              </a:rPr>
              <a:t>Leider</a:t>
            </a:r>
          </a:p>
          <a:p>
            <a:r>
              <a:rPr lang="de-DE" sz="3200" b="1" dirty="0">
                <a:solidFill>
                  <a:srgbClr val="C00000"/>
                </a:solidFill>
                <a:latin typeface="Tahoma" pitchFamily="34" charset="0"/>
              </a:rPr>
              <a:t>falsch!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7331AC-996F-E0BC-CA77-5F14B836D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rgbClr val="C00000"/>
                </a:solidFill>
              </a:rPr>
              <a:t>Annahme</a:t>
            </a:r>
            <a:r>
              <a:rPr lang="de-DE" sz="2400" dirty="0">
                <a:solidFill>
                  <a:schemeClr val="tx1"/>
                </a:solidFill>
              </a:rPr>
              <a:t>: Das Quantenobjekt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wählt bei vorhandener Messapparatur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genau einen Weg (</a:t>
            </a:r>
            <a:r>
              <a:rPr lang="de-DE" sz="2400" dirty="0" err="1">
                <a:solidFill>
                  <a:schemeClr val="tx1"/>
                </a:solidFill>
              </a:rPr>
              <a:t>choice</a:t>
            </a:r>
            <a:r>
              <a:rPr lang="de-DE" sz="2400" dirty="0">
                <a:solidFill>
                  <a:schemeClr val="tx1"/>
                </a:solidFill>
              </a:rPr>
              <a:t>).</a:t>
            </a:r>
          </a:p>
          <a:p>
            <a:pPr marL="109728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8F6AEA-B6F1-0A73-F76F-7F31731F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Prinzip der </a:t>
            </a:r>
            <a:r>
              <a:rPr lang="de-DE" sz="3200" dirty="0" err="1"/>
              <a:t>Delayed</a:t>
            </a:r>
            <a:r>
              <a:rPr lang="de-DE" sz="3200" dirty="0"/>
              <a:t>-Choice-Experimente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BD8AD21-5D5A-54C0-5459-16124B9E8406}"/>
              </a:ext>
            </a:extLst>
          </p:cNvPr>
          <p:cNvGrpSpPr/>
          <p:nvPr/>
        </p:nvGrpSpPr>
        <p:grpSpPr>
          <a:xfrm>
            <a:off x="7032104" y="1468150"/>
            <a:ext cx="3344711" cy="1798949"/>
            <a:chOff x="7032104" y="1468150"/>
            <a:chExt cx="3344711" cy="1798949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E36C2BD-95AF-ABF9-73ED-DDF9320DAA4A}"/>
                </a:ext>
              </a:extLst>
            </p:cNvPr>
            <p:cNvGrpSpPr/>
            <p:nvPr/>
          </p:nvGrpSpPr>
          <p:grpSpPr>
            <a:xfrm>
              <a:off x="7032104" y="1468150"/>
              <a:ext cx="3344711" cy="1798949"/>
              <a:chOff x="552928" y="2105468"/>
              <a:chExt cx="3344711" cy="1798949"/>
            </a:xfrm>
          </p:grpSpPr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18C0264C-325B-53D3-0725-54725666D832}"/>
                  </a:ext>
                </a:extLst>
              </p:cNvPr>
              <p:cNvGrpSpPr/>
              <p:nvPr/>
            </p:nvGrpSpPr>
            <p:grpSpPr>
              <a:xfrm>
                <a:off x="2003414" y="2105468"/>
                <a:ext cx="93138" cy="1798949"/>
                <a:chOff x="2461642" y="4466978"/>
                <a:chExt cx="93138" cy="1798949"/>
              </a:xfrm>
            </p:grpSpPr>
            <p:sp>
              <p:nvSpPr>
                <p:cNvPr id="17" name="Rectangle 50">
                  <a:extLst>
                    <a:ext uri="{FF2B5EF4-FFF2-40B4-BE49-F238E27FC236}">
                      <a16:creationId xmlns:a16="http://schemas.microsoft.com/office/drawing/2014/main" id="{7308A43A-B183-B84F-B1FC-78BFD73E6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61642" y="4466978"/>
                  <a:ext cx="89244" cy="59441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Rectangle 50">
                  <a:extLst>
                    <a:ext uri="{FF2B5EF4-FFF2-40B4-BE49-F238E27FC236}">
                      <a16:creationId xmlns:a16="http://schemas.microsoft.com/office/drawing/2014/main" id="{5818E869-63FB-CB4A-D0AF-F4EC0A942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61642" y="5230832"/>
                  <a:ext cx="93138" cy="27809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Rectangle 50">
                  <a:extLst>
                    <a:ext uri="{FF2B5EF4-FFF2-40B4-BE49-F238E27FC236}">
                      <a16:creationId xmlns:a16="http://schemas.microsoft.com/office/drawing/2014/main" id="{E5FAEFC0-D4C5-D146-1AFA-72E74946C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78235" y="5671510"/>
                  <a:ext cx="76544" cy="59441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" name="Rectangle 51" descr="Diagonal weit nach oben">
                <a:extLst>
                  <a:ext uri="{FF2B5EF4-FFF2-40B4-BE49-F238E27FC236}">
                    <a16:creationId xmlns:a16="http://schemas.microsoft.com/office/drawing/2014/main" id="{E067AE86-BF29-955D-703A-7491D6A09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496" y="2815894"/>
                <a:ext cx="693482" cy="36099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C7FBD22-D8AC-D5A5-D115-1CE07E4FDFD8}"/>
                  </a:ext>
                </a:extLst>
              </p:cNvPr>
              <p:cNvSpPr txBox="1"/>
              <p:nvPr/>
            </p:nvSpPr>
            <p:spPr>
              <a:xfrm>
                <a:off x="2623794" y="2415514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X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C0C842A-91CD-1859-8FE3-87C7AC9A8483}"/>
                  </a:ext>
                </a:extLst>
              </p:cNvPr>
              <p:cNvSpPr txBox="1"/>
              <p:nvPr/>
            </p:nvSpPr>
            <p:spPr>
              <a:xfrm>
                <a:off x="2599688" y="3297558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Y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AE059EE-2A39-4957-714F-3C2C38B31E77}"/>
                  </a:ext>
                </a:extLst>
              </p:cNvPr>
              <p:cNvSpPr txBox="1"/>
              <p:nvPr/>
            </p:nvSpPr>
            <p:spPr>
              <a:xfrm>
                <a:off x="552928" y="2421437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Quelle</a:t>
                </a:r>
              </a:p>
            </p:txBody>
          </p: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BADEBA3F-6660-0D14-DD87-5EDCEF6FF95D}"/>
                  </a:ext>
                </a:extLst>
              </p:cNvPr>
              <p:cNvGrpSpPr/>
              <p:nvPr/>
            </p:nvGrpSpPr>
            <p:grpSpPr>
              <a:xfrm>
                <a:off x="2346327" y="2558457"/>
                <a:ext cx="281457" cy="438495"/>
                <a:chOff x="2886050" y="5403996"/>
                <a:chExt cx="321372" cy="500679"/>
              </a:xfrm>
            </p:grpSpPr>
            <p:sp>
              <p:nvSpPr>
                <p:cNvPr id="15" name="AutoShape 53">
                  <a:extLst>
                    <a:ext uri="{FF2B5EF4-FFF2-40B4-BE49-F238E27FC236}">
                      <a16:creationId xmlns:a16="http://schemas.microsoft.com/office/drawing/2014/main" id="{09A06DF8-FA8D-6EB2-1C04-226E073A5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050" y="5403996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Rectangle 57">
                  <a:extLst>
                    <a:ext uri="{FF2B5EF4-FFF2-40B4-BE49-F238E27FC236}">
                      <a16:creationId xmlns:a16="http://schemas.microsoft.com/office/drawing/2014/main" id="{1670228A-2024-369E-2294-DBA67D67B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4138" y="5591973"/>
                  <a:ext cx="121958" cy="141036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447B83CD-C91B-C0A4-9764-72D22E974A36}"/>
                  </a:ext>
                </a:extLst>
              </p:cNvPr>
              <p:cNvGrpSpPr/>
              <p:nvPr/>
            </p:nvGrpSpPr>
            <p:grpSpPr>
              <a:xfrm>
                <a:off x="2353410" y="3012058"/>
                <a:ext cx="281457" cy="438495"/>
                <a:chOff x="2886050" y="5403996"/>
                <a:chExt cx="321372" cy="500679"/>
              </a:xfrm>
            </p:grpSpPr>
            <p:sp>
              <p:nvSpPr>
                <p:cNvPr id="13" name="AutoShape 53">
                  <a:extLst>
                    <a:ext uri="{FF2B5EF4-FFF2-40B4-BE49-F238E27FC236}">
                      <a16:creationId xmlns:a16="http://schemas.microsoft.com/office/drawing/2014/main" id="{FE9FE784-03FE-517F-5206-A89340FB6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050" y="5403996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" name="Rectangle 57">
                  <a:extLst>
                    <a:ext uri="{FF2B5EF4-FFF2-40B4-BE49-F238E27FC236}">
                      <a16:creationId xmlns:a16="http://schemas.microsoft.com/office/drawing/2014/main" id="{45966F2A-F995-D20B-1854-DE4B445ED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4138" y="5591973"/>
                  <a:ext cx="121958" cy="1410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" name="Rectangle 50">
                <a:extLst>
                  <a:ext uri="{FF2B5EF4-FFF2-40B4-BE49-F238E27FC236}">
                    <a16:creationId xmlns:a16="http://schemas.microsoft.com/office/drawing/2014/main" id="{920ECAE2-D1EE-D73E-A6A1-CB1330211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1920" y="2131485"/>
                <a:ext cx="45719" cy="17537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A6CF1BC6-5587-B2E7-7988-6FF6743127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0664" y="2147528"/>
              <a:ext cx="718519" cy="21210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4A4CFF9E-7723-922E-31E4-5D7EE309CD11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8499183" y="2147528"/>
              <a:ext cx="333403" cy="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nhaltsplatzhalter 29">
            <a:extLst>
              <a:ext uri="{FF2B5EF4-FFF2-40B4-BE49-F238E27FC236}">
                <a16:creationId xmlns:a16="http://schemas.microsoft.com/office/drawing/2014/main" id="{E230B973-6938-F827-B7D8-4581E64CADB1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1296144" cy="509756"/>
          </a:xfrm>
          <a:prstGeom prst="rect">
            <a:avLst/>
          </a:prstGeom>
          <a:solidFill>
            <a:srgbClr val="E3FFE8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Pflicht</a:t>
            </a:r>
          </a:p>
        </p:txBody>
      </p:sp>
    </p:spTree>
    <p:extLst>
      <p:ext uri="{BB962C8B-B14F-4D97-AF65-F5344CB8AC3E}">
        <p14:creationId xmlns:p14="http://schemas.microsoft.com/office/powerpoint/2010/main" val="15869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F670A7-6033-2D96-58C3-FFEFBBBB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 zum Bildungsplan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E4F2FF-ED02-78B1-8103-6C7086D1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6" y="4149080"/>
            <a:ext cx="11623155" cy="199000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7" name="Abgerundetes Rechteck 15">
            <a:extLst>
              <a:ext uri="{FF2B5EF4-FFF2-40B4-BE49-F238E27FC236}">
                <a16:creationId xmlns:a16="http://schemas.microsoft.com/office/drawing/2014/main" id="{6B96B2A3-3DF7-DBB7-A838-9A9E272628F4}"/>
              </a:ext>
            </a:extLst>
          </p:cNvPr>
          <p:cNvSpPr/>
          <p:nvPr/>
        </p:nvSpPr>
        <p:spPr>
          <a:xfrm>
            <a:off x="737808" y="4280459"/>
            <a:ext cx="5000774" cy="35794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Abgerundetes Rechteck 16">
            <a:extLst>
              <a:ext uri="{FF2B5EF4-FFF2-40B4-BE49-F238E27FC236}">
                <a16:creationId xmlns:a16="http://schemas.microsoft.com/office/drawing/2014/main" id="{4C40CFAD-6F71-2CA5-FB96-36B1ECE4415C}"/>
              </a:ext>
            </a:extLst>
          </p:cNvPr>
          <p:cNvSpPr/>
          <p:nvPr/>
        </p:nvSpPr>
        <p:spPr>
          <a:xfrm>
            <a:off x="9120335" y="5316033"/>
            <a:ext cx="2303189" cy="35794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Abgerundetes Rechteck 17">
            <a:extLst>
              <a:ext uri="{FF2B5EF4-FFF2-40B4-BE49-F238E27FC236}">
                <a16:creationId xmlns:a16="http://schemas.microsoft.com/office/drawing/2014/main" id="{7EB9DAB7-89CF-8F4C-A1E0-7FD092CB1606}"/>
              </a:ext>
            </a:extLst>
          </p:cNvPr>
          <p:cNvSpPr/>
          <p:nvPr/>
        </p:nvSpPr>
        <p:spPr>
          <a:xfrm>
            <a:off x="382312" y="5656072"/>
            <a:ext cx="6476729" cy="357944"/>
          </a:xfrm>
          <a:prstGeom prst="roundRect">
            <a:avLst/>
          </a:prstGeom>
          <a:noFill/>
          <a:ln w="34925">
            <a:solidFill>
              <a:srgbClr val="EE7F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B2172F-4977-7F48-8EB2-FADBD48C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46" y="1779779"/>
            <a:ext cx="9826936" cy="1348054"/>
          </a:xfrm>
          <a:prstGeom prst="rect">
            <a:avLst/>
          </a:prstGeom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7C728ED9-882E-D9AE-43A3-8149B4C69732}"/>
              </a:ext>
            </a:extLst>
          </p:cNvPr>
          <p:cNvSpPr txBox="1">
            <a:spLocks/>
          </p:cNvSpPr>
          <p:nvPr/>
        </p:nvSpPr>
        <p:spPr>
          <a:xfrm>
            <a:off x="10059323" y="2048216"/>
            <a:ext cx="1467441" cy="832709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2-stündig</a:t>
            </a:r>
          </a:p>
          <a:p>
            <a:pPr marL="109728" indent="0">
              <a:buFont typeface="Arial" pitchFamily="34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4-stündig</a:t>
            </a:r>
          </a:p>
        </p:txBody>
      </p:sp>
      <p:sp>
        <p:nvSpPr>
          <p:cNvPr id="13" name="Abgerundetes Rechteck 17">
            <a:extLst>
              <a:ext uri="{FF2B5EF4-FFF2-40B4-BE49-F238E27FC236}">
                <a16:creationId xmlns:a16="http://schemas.microsoft.com/office/drawing/2014/main" id="{C09BACF4-B026-3568-429E-0BC9F8124799}"/>
              </a:ext>
            </a:extLst>
          </p:cNvPr>
          <p:cNvSpPr/>
          <p:nvPr/>
        </p:nvSpPr>
        <p:spPr>
          <a:xfrm>
            <a:off x="6744072" y="5314183"/>
            <a:ext cx="2360811" cy="357944"/>
          </a:xfrm>
          <a:prstGeom prst="roundRect">
            <a:avLst/>
          </a:prstGeom>
          <a:noFill/>
          <a:ln w="34925">
            <a:solidFill>
              <a:srgbClr val="EE7F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8950AE28-E407-B269-5145-3BD37617BC2D}"/>
              </a:ext>
            </a:extLst>
          </p:cNvPr>
          <p:cNvSpPr txBox="1">
            <a:spLocks/>
          </p:cNvSpPr>
          <p:nvPr/>
        </p:nvSpPr>
        <p:spPr>
          <a:xfrm>
            <a:off x="6960096" y="3284984"/>
            <a:ext cx="4944905" cy="8327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sz="2000" dirty="0">
                <a:solidFill>
                  <a:srgbClr val="FF0000"/>
                </a:solidFill>
              </a:rPr>
              <a:t>Rot: Neu im Basisfach</a:t>
            </a:r>
          </a:p>
          <a:p>
            <a:pPr marL="109728" indent="0">
              <a:buFont typeface="Arial" pitchFamily="34" charset="0"/>
              <a:buNone/>
            </a:pPr>
            <a:r>
              <a:rPr lang="de-DE" sz="2000" dirty="0">
                <a:solidFill>
                  <a:srgbClr val="EE7F04"/>
                </a:solidFill>
              </a:rPr>
              <a:t>Orange: Zusätzlich neu im Leistungsfach</a:t>
            </a:r>
          </a:p>
        </p:txBody>
      </p:sp>
      <p:sp>
        <p:nvSpPr>
          <p:cNvPr id="15" name="Abgerundetes Rechteck 16">
            <a:extLst>
              <a:ext uri="{FF2B5EF4-FFF2-40B4-BE49-F238E27FC236}">
                <a16:creationId xmlns:a16="http://schemas.microsoft.com/office/drawing/2014/main" id="{0F1554FE-2FB8-5592-BED0-81C2DED16283}"/>
              </a:ext>
            </a:extLst>
          </p:cNvPr>
          <p:cNvSpPr/>
          <p:nvPr/>
        </p:nvSpPr>
        <p:spPr>
          <a:xfrm>
            <a:off x="3186373" y="2440767"/>
            <a:ext cx="2589697" cy="304570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" name="Abgerundetes Rechteck 16">
            <a:extLst>
              <a:ext uri="{FF2B5EF4-FFF2-40B4-BE49-F238E27FC236}">
                <a16:creationId xmlns:a16="http://schemas.microsoft.com/office/drawing/2014/main" id="{BCFA12FD-12F6-6B28-8A03-586B692D46E0}"/>
              </a:ext>
            </a:extLst>
          </p:cNvPr>
          <p:cNvSpPr/>
          <p:nvPr/>
        </p:nvSpPr>
        <p:spPr>
          <a:xfrm>
            <a:off x="9377895" y="4969351"/>
            <a:ext cx="2045629" cy="304570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1CFCCD60-8A84-923B-009E-5AEB751B3483}"/>
              </a:ext>
            </a:extLst>
          </p:cNvPr>
          <p:cNvSpPr/>
          <p:nvPr/>
        </p:nvSpPr>
        <p:spPr>
          <a:xfrm>
            <a:off x="382312" y="5332843"/>
            <a:ext cx="1435855" cy="304570"/>
          </a:xfrm>
          <a:prstGeom prst="round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AA7466-1609-D71B-777B-5B408FCDA040}"/>
              </a:ext>
            </a:extLst>
          </p:cNvPr>
          <p:cNvSpPr txBox="1">
            <a:spLocks/>
          </p:cNvSpPr>
          <p:nvPr/>
        </p:nvSpPr>
        <p:spPr>
          <a:xfrm>
            <a:off x="119336" y="1415120"/>
            <a:ext cx="2736304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Bildungsplan </a:t>
            </a:r>
            <a:r>
              <a:rPr lang="de-DE" sz="2000" b="1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3BDB943C-ACBC-9A29-8AC0-F4E478C660E0}"/>
              </a:ext>
            </a:extLst>
          </p:cNvPr>
          <p:cNvSpPr txBox="1">
            <a:spLocks/>
          </p:cNvSpPr>
          <p:nvPr/>
        </p:nvSpPr>
        <p:spPr>
          <a:xfrm>
            <a:off x="129950" y="3717032"/>
            <a:ext cx="3589786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Bildungsplan </a:t>
            </a:r>
            <a:r>
              <a:rPr lang="de-DE" sz="2000" b="1" dirty="0">
                <a:solidFill>
                  <a:schemeClr val="tx1"/>
                </a:solidFill>
              </a:rPr>
              <a:t>2016 Version 2</a:t>
            </a:r>
          </a:p>
          <a:p>
            <a:pPr marL="109728" indent="0">
              <a:buFont typeface="Arial" pitchFamily="34" charset="0"/>
              <a:buNone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8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7331AC-996F-E0BC-CA77-5F14B836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68760"/>
            <a:ext cx="6006938" cy="5040560"/>
          </a:xfrm>
        </p:spPr>
        <p:txBody>
          <a:bodyPr>
            <a:normAutofit/>
          </a:bodyPr>
          <a:lstStyle/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rgbClr val="C00000"/>
                </a:solidFill>
              </a:rPr>
              <a:t>Annahme</a:t>
            </a:r>
            <a:r>
              <a:rPr lang="de-DE" sz="2400" dirty="0">
                <a:solidFill>
                  <a:schemeClr val="tx1"/>
                </a:solidFill>
              </a:rPr>
              <a:t>: Das Quantenobjekt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wählt bei vorhandener Messapparatur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genau einen Weg (</a:t>
            </a:r>
            <a:r>
              <a:rPr lang="de-DE" sz="2400" dirty="0" err="1">
                <a:solidFill>
                  <a:schemeClr val="tx1"/>
                </a:solidFill>
              </a:rPr>
              <a:t>choice</a:t>
            </a:r>
            <a:r>
              <a:rPr lang="de-DE" sz="2400" dirty="0">
                <a:solidFill>
                  <a:schemeClr val="tx1"/>
                </a:solidFill>
              </a:rPr>
              <a:t>).</a:t>
            </a:r>
          </a:p>
          <a:p>
            <a:pPr marL="109728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 err="1">
                <a:solidFill>
                  <a:srgbClr val="982053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: Etwas später: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Wenn das Quantenobjekt etwa auf der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Höhe des lila Pfeils ist,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wird die Messapparatur entfernt.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8F6AEA-B6F1-0A73-F76F-7F31731F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Prinzip der </a:t>
            </a:r>
            <a:r>
              <a:rPr lang="de-DE" sz="3200" dirty="0" err="1"/>
              <a:t>Delayed</a:t>
            </a:r>
            <a:r>
              <a:rPr lang="de-DE" sz="3200" dirty="0"/>
              <a:t>-Choice-Experimente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36C2BD-95AF-ABF9-73ED-DDF9320DAA4A}"/>
              </a:ext>
            </a:extLst>
          </p:cNvPr>
          <p:cNvGrpSpPr/>
          <p:nvPr/>
        </p:nvGrpSpPr>
        <p:grpSpPr>
          <a:xfrm>
            <a:off x="7032104" y="1468150"/>
            <a:ext cx="3344711" cy="1798949"/>
            <a:chOff x="552928" y="2105468"/>
            <a:chExt cx="3344711" cy="179894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8C0264C-325B-53D3-0725-54725666D832}"/>
                </a:ext>
              </a:extLst>
            </p:cNvPr>
            <p:cNvGrpSpPr/>
            <p:nvPr/>
          </p:nvGrpSpPr>
          <p:grpSpPr>
            <a:xfrm>
              <a:off x="2003414" y="2105468"/>
              <a:ext cx="93138" cy="1798949"/>
              <a:chOff x="2461642" y="4466978"/>
              <a:chExt cx="93138" cy="1798949"/>
            </a:xfrm>
          </p:grpSpPr>
          <p:sp>
            <p:nvSpPr>
              <p:cNvPr id="17" name="Rectangle 50">
                <a:extLst>
                  <a:ext uri="{FF2B5EF4-FFF2-40B4-BE49-F238E27FC236}">
                    <a16:creationId xmlns:a16="http://schemas.microsoft.com/office/drawing/2014/main" id="{7308A43A-B183-B84F-B1FC-78BFD73E6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4466978"/>
                <a:ext cx="892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Rectangle 50">
                <a:extLst>
                  <a:ext uri="{FF2B5EF4-FFF2-40B4-BE49-F238E27FC236}">
                    <a16:creationId xmlns:a16="http://schemas.microsoft.com/office/drawing/2014/main" id="{5818E869-63FB-CB4A-D0AF-F4EC0A942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5230832"/>
                <a:ext cx="93138" cy="27809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Rectangle 50">
                <a:extLst>
                  <a:ext uri="{FF2B5EF4-FFF2-40B4-BE49-F238E27FC236}">
                    <a16:creationId xmlns:a16="http://schemas.microsoft.com/office/drawing/2014/main" id="{E5FAEFC0-D4C5-D146-1AFA-72E74946C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78235" y="5671510"/>
                <a:ext cx="765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Rectangle 51" descr="Diagonal weit nach oben">
              <a:extLst>
                <a:ext uri="{FF2B5EF4-FFF2-40B4-BE49-F238E27FC236}">
                  <a16:creationId xmlns:a16="http://schemas.microsoft.com/office/drawing/2014/main" id="{E067AE86-BF29-955D-703A-7491D6A0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96" y="2815894"/>
              <a:ext cx="693482" cy="36099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C7FBD22-D8AC-D5A5-D115-1CE07E4FDFD8}"/>
                </a:ext>
              </a:extLst>
            </p:cNvPr>
            <p:cNvSpPr txBox="1"/>
            <p:nvPr/>
          </p:nvSpPr>
          <p:spPr>
            <a:xfrm>
              <a:off x="2623794" y="241551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C0C842A-91CD-1859-8FE3-87C7AC9A8483}"/>
                </a:ext>
              </a:extLst>
            </p:cNvPr>
            <p:cNvSpPr txBox="1"/>
            <p:nvPr/>
          </p:nvSpPr>
          <p:spPr>
            <a:xfrm>
              <a:off x="2599688" y="329755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AE059EE-2A39-4957-714F-3C2C38B31E77}"/>
                </a:ext>
              </a:extLst>
            </p:cNvPr>
            <p:cNvSpPr txBox="1"/>
            <p:nvPr/>
          </p:nvSpPr>
          <p:spPr>
            <a:xfrm>
              <a:off x="552928" y="2421437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Quelle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ADEBA3F-6660-0D14-DD87-5EDCEF6FF95D}"/>
                </a:ext>
              </a:extLst>
            </p:cNvPr>
            <p:cNvGrpSpPr/>
            <p:nvPr/>
          </p:nvGrpSpPr>
          <p:grpSpPr>
            <a:xfrm>
              <a:off x="2346327" y="2558457"/>
              <a:ext cx="281457" cy="438495"/>
              <a:chOff x="2886050" y="5403996"/>
              <a:chExt cx="321372" cy="500679"/>
            </a:xfrm>
          </p:grpSpPr>
          <p:sp>
            <p:nvSpPr>
              <p:cNvPr id="15" name="AutoShape 53">
                <a:extLst>
                  <a:ext uri="{FF2B5EF4-FFF2-40B4-BE49-F238E27FC236}">
                    <a16:creationId xmlns:a16="http://schemas.microsoft.com/office/drawing/2014/main" id="{09A06DF8-FA8D-6EB2-1C04-226E073A5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Rectangle 57">
                <a:extLst>
                  <a:ext uri="{FF2B5EF4-FFF2-40B4-BE49-F238E27FC236}">
                    <a16:creationId xmlns:a16="http://schemas.microsoft.com/office/drawing/2014/main" id="{1670228A-2024-369E-2294-DBA67D67B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47B83CD-C91B-C0A4-9764-72D22E974A36}"/>
                </a:ext>
              </a:extLst>
            </p:cNvPr>
            <p:cNvGrpSpPr/>
            <p:nvPr/>
          </p:nvGrpSpPr>
          <p:grpSpPr>
            <a:xfrm>
              <a:off x="2353410" y="3012058"/>
              <a:ext cx="281457" cy="438495"/>
              <a:chOff x="2886050" y="5403996"/>
              <a:chExt cx="321372" cy="500679"/>
            </a:xfrm>
          </p:grpSpPr>
          <p:sp>
            <p:nvSpPr>
              <p:cNvPr id="13" name="AutoShape 53">
                <a:extLst>
                  <a:ext uri="{FF2B5EF4-FFF2-40B4-BE49-F238E27FC236}">
                    <a16:creationId xmlns:a16="http://schemas.microsoft.com/office/drawing/2014/main" id="{FE9FE784-03FE-517F-5206-A89340FB6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Rectangle 57">
                <a:extLst>
                  <a:ext uri="{FF2B5EF4-FFF2-40B4-BE49-F238E27FC236}">
                    <a16:creationId xmlns:a16="http://schemas.microsoft.com/office/drawing/2014/main" id="{45966F2A-F995-D20B-1854-DE4B445E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920ECAE2-D1EE-D73E-A6A1-CB13302115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1920" y="2131485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9B9D85CC-2A86-1B40-4272-746EC643F05A}"/>
              </a:ext>
            </a:extLst>
          </p:cNvPr>
          <p:cNvCxnSpPr/>
          <p:nvPr/>
        </p:nvCxnSpPr>
        <p:spPr>
          <a:xfrm flipV="1">
            <a:off x="8688288" y="2806546"/>
            <a:ext cx="0" cy="490202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7">
            <a:extLst>
              <a:ext uri="{FF2B5EF4-FFF2-40B4-BE49-F238E27FC236}">
                <a16:creationId xmlns:a16="http://schemas.microsoft.com/office/drawing/2014/main" id="{BB8F3705-9032-9925-D739-96D3F55C1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586" y="2085769"/>
            <a:ext cx="106811" cy="12351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D326F27-AAAC-5DF8-186B-5FB947D3467C}"/>
              </a:ext>
            </a:extLst>
          </p:cNvPr>
          <p:cNvCxnSpPr>
            <a:cxnSpLocks/>
          </p:cNvCxnSpPr>
          <p:nvPr/>
        </p:nvCxnSpPr>
        <p:spPr>
          <a:xfrm flipV="1">
            <a:off x="7780664" y="2147528"/>
            <a:ext cx="718519" cy="2121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01236CB-1AAF-2668-CE92-C28A6ED982C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8499183" y="2147528"/>
            <a:ext cx="333403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1E58E2F-9EA5-34C4-D13D-726369990D26}"/>
              </a:ext>
            </a:extLst>
          </p:cNvPr>
          <p:cNvGrpSpPr/>
          <p:nvPr/>
        </p:nvGrpSpPr>
        <p:grpSpPr>
          <a:xfrm>
            <a:off x="8825503" y="1628800"/>
            <a:ext cx="454660" cy="1512168"/>
            <a:chOff x="8825503" y="1628800"/>
            <a:chExt cx="277467" cy="1512168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B21CA8C-E2B5-0021-8A3A-F55D73B1B642}"/>
                </a:ext>
              </a:extLst>
            </p:cNvPr>
            <p:cNvCxnSpPr/>
            <p:nvPr/>
          </p:nvCxnSpPr>
          <p:spPr>
            <a:xfrm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2C1E2097-16B6-1FFF-7EF7-A2CB22618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nhaltsplatzhalter 29">
            <a:extLst>
              <a:ext uri="{FF2B5EF4-FFF2-40B4-BE49-F238E27FC236}">
                <a16:creationId xmlns:a16="http://schemas.microsoft.com/office/drawing/2014/main" id="{88730E26-8228-93F6-D496-F595FA209ADA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1296144" cy="509756"/>
          </a:xfrm>
          <a:prstGeom prst="rect">
            <a:avLst/>
          </a:prstGeom>
          <a:solidFill>
            <a:srgbClr val="E3FFE8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Pflicht</a:t>
            </a:r>
          </a:p>
        </p:txBody>
      </p:sp>
    </p:spTree>
    <p:extLst>
      <p:ext uri="{BB962C8B-B14F-4D97-AF65-F5344CB8AC3E}">
        <p14:creationId xmlns:p14="http://schemas.microsoft.com/office/powerpoint/2010/main" val="147693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7331AC-996F-E0BC-CA77-5F14B836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6096183" cy="5040560"/>
          </a:xfrm>
        </p:spPr>
        <p:txBody>
          <a:bodyPr>
            <a:normAutofit/>
          </a:bodyPr>
          <a:lstStyle/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rgbClr val="C00000"/>
                </a:solidFill>
              </a:rPr>
              <a:t>Annahme</a:t>
            </a:r>
            <a:r>
              <a:rPr lang="de-DE" sz="2400" dirty="0">
                <a:solidFill>
                  <a:schemeClr val="tx1"/>
                </a:solidFill>
              </a:rPr>
              <a:t>: Das Quantenobjekt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wählt bei vorhandener Messapparatur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genau einen Weg (</a:t>
            </a:r>
            <a:r>
              <a:rPr lang="de-DE" sz="2400" dirty="0" err="1">
                <a:solidFill>
                  <a:schemeClr val="tx1"/>
                </a:solidFill>
              </a:rPr>
              <a:t>choice</a:t>
            </a:r>
            <a:r>
              <a:rPr lang="de-DE" sz="2400" dirty="0">
                <a:solidFill>
                  <a:schemeClr val="tx1"/>
                </a:solidFill>
              </a:rPr>
              <a:t>).</a:t>
            </a:r>
          </a:p>
          <a:p>
            <a:pPr marL="109728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 err="1">
                <a:solidFill>
                  <a:srgbClr val="982053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: Etwas später: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Wenn das Quantenobjekt etwa auf der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Höhe des lila Pfeils ist,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wird die Messapparatur entfernt.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Erwartet man Interferenz?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Nein!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8F6AEA-B6F1-0A73-F76F-7F31731F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Prinzip der </a:t>
            </a:r>
            <a:r>
              <a:rPr lang="de-DE" sz="3200" dirty="0" err="1"/>
              <a:t>Delayed</a:t>
            </a:r>
            <a:r>
              <a:rPr lang="de-DE" sz="3200" dirty="0"/>
              <a:t>-Choice-Experimente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36C2BD-95AF-ABF9-73ED-DDF9320DAA4A}"/>
              </a:ext>
            </a:extLst>
          </p:cNvPr>
          <p:cNvGrpSpPr/>
          <p:nvPr/>
        </p:nvGrpSpPr>
        <p:grpSpPr>
          <a:xfrm>
            <a:off x="7032104" y="1468150"/>
            <a:ext cx="3344711" cy="1798949"/>
            <a:chOff x="552928" y="2105468"/>
            <a:chExt cx="3344711" cy="179894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8C0264C-325B-53D3-0725-54725666D832}"/>
                </a:ext>
              </a:extLst>
            </p:cNvPr>
            <p:cNvGrpSpPr/>
            <p:nvPr/>
          </p:nvGrpSpPr>
          <p:grpSpPr>
            <a:xfrm>
              <a:off x="2003414" y="2105468"/>
              <a:ext cx="93138" cy="1798949"/>
              <a:chOff x="2461642" y="4466978"/>
              <a:chExt cx="93138" cy="1798949"/>
            </a:xfrm>
          </p:grpSpPr>
          <p:sp>
            <p:nvSpPr>
              <p:cNvPr id="17" name="Rectangle 50">
                <a:extLst>
                  <a:ext uri="{FF2B5EF4-FFF2-40B4-BE49-F238E27FC236}">
                    <a16:creationId xmlns:a16="http://schemas.microsoft.com/office/drawing/2014/main" id="{7308A43A-B183-B84F-B1FC-78BFD73E6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4466978"/>
                <a:ext cx="892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Rectangle 50">
                <a:extLst>
                  <a:ext uri="{FF2B5EF4-FFF2-40B4-BE49-F238E27FC236}">
                    <a16:creationId xmlns:a16="http://schemas.microsoft.com/office/drawing/2014/main" id="{5818E869-63FB-CB4A-D0AF-F4EC0A942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5230832"/>
                <a:ext cx="93138" cy="27809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Rectangle 50">
                <a:extLst>
                  <a:ext uri="{FF2B5EF4-FFF2-40B4-BE49-F238E27FC236}">
                    <a16:creationId xmlns:a16="http://schemas.microsoft.com/office/drawing/2014/main" id="{E5FAEFC0-D4C5-D146-1AFA-72E74946C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78235" y="5671510"/>
                <a:ext cx="765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Rectangle 51" descr="Diagonal weit nach oben">
              <a:extLst>
                <a:ext uri="{FF2B5EF4-FFF2-40B4-BE49-F238E27FC236}">
                  <a16:creationId xmlns:a16="http://schemas.microsoft.com/office/drawing/2014/main" id="{E067AE86-BF29-955D-703A-7491D6A0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96" y="2815894"/>
              <a:ext cx="693482" cy="36099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C7FBD22-D8AC-D5A5-D115-1CE07E4FDFD8}"/>
                </a:ext>
              </a:extLst>
            </p:cNvPr>
            <p:cNvSpPr txBox="1"/>
            <p:nvPr/>
          </p:nvSpPr>
          <p:spPr>
            <a:xfrm>
              <a:off x="2623794" y="241551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C0C842A-91CD-1859-8FE3-87C7AC9A8483}"/>
                </a:ext>
              </a:extLst>
            </p:cNvPr>
            <p:cNvSpPr txBox="1"/>
            <p:nvPr/>
          </p:nvSpPr>
          <p:spPr>
            <a:xfrm>
              <a:off x="2599688" y="329755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AE059EE-2A39-4957-714F-3C2C38B31E77}"/>
                </a:ext>
              </a:extLst>
            </p:cNvPr>
            <p:cNvSpPr txBox="1"/>
            <p:nvPr/>
          </p:nvSpPr>
          <p:spPr>
            <a:xfrm>
              <a:off x="552928" y="2421437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Quelle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ADEBA3F-6660-0D14-DD87-5EDCEF6FF95D}"/>
                </a:ext>
              </a:extLst>
            </p:cNvPr>
            <p:cNvGrpSpPr/>
            <p:nvPr/>
          </p:nvGrpSpPr>
          <p:grpSpPr>
            <a:xfrm>
              <a:off x="2346327" y="2558457"/>
              <a:ext cx="281457" cy="438495"/>
              <a:chOff x="2886050" y="5403996"/>
              <a:chExt cx="321372" cy="500679"/>
            </a:xfrm>
          </p:grpSpPr>
          <p:sp>
            <p:nvSpPr>
              <p:cNvPr id="15" name="AutoShape 53">
                <a:extLst>
                  <a:ext uri="{FF2B5EF4-FFF2-40B4-BE49-F238E27FC236}">
                    <a16:creationId xmlns:a16="http://schemas.microsoft.com/office/drawing/2014/main" id="{09A06DF8-FA8D-6EB2-1C04-226E073A5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Rectangle 57">
                <a:extLst>
                  <a:ext uri="{FF2B5EF4-FFF2-40B4-BE49-F238E27FC236}">
                    <a16:creationId xmlns:a16="http://schemas.microsoft.com/office/drawing/2014/main" id="{1670228A-2024-369E-2294-DBA67D67B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47B83CD-C91B-C0A4-9764-72D22E974A36}"/>
                </a:ext>
              </a:extLst>
            </p:cNvPr>
            <p:cNvGrpSpPr/>
            <p:nvPr/>
          </p:nvGrpSpPr>
          <p:grpSpPr>
            <a:xfrm>
              <a:off x="2353410" y="3012058"/>
              <a:ext cx="281457" cy="438495"/>
              <a:chOff x="2886050" y="5403996"/>
              <a:chExt cx="321372" cy="500679"/>
            </a:xfrm>
          </p:grpSpPr>
          <p:sp>
            <p:nvSpPr>
              <p:cNvPr id="13" name="AutoShape 53">
                <a:extLst>
                  <a:ext uri="{FF2B5EF4-FFF2-40B4-BE49-F238E27FC236}">
                    <a16:creationId xmlns:a16="http://schemas.microsoft.com/office/drawing/2014/main" id="{FE9FE784-03FE-517F-5206-A89340FB6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Rectangle 57">
                <a:extLst>
                  <a:ext uri="{FF2B5EF4-FFF2-40B4-BE49-F238E27FC236}">
                    <a16:creationId xmlns:a16="http://schemas.microsoft.com/office/drawing/2014/main" id="{45966F2A-F995-D20B-1854-DE4B445E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920ECAE2-D1EE-D73E-A6A1-CB13302115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1920" y="2131485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9B9D85CC-2A86-1B40-4272-746EC643F05A}"/>
              </a:ext>
            </a:extLst>
          </p:cNvPr>
          <p:cNvCxnSpPr/>
          <p:nvPr/>
        </p:nvCxnSpPr>
        <p:spPr>
          <a:xfrm flipV="1">
            <a:off x="8688288" y="2806546"/>
            <a:ext cx="0" cy="490202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7">
            <a:extLst>
              <a:ext uri="{FF2B5EF4-FFF2-40B4-BE49-F238E27FC236}">
                <a16:creationId xmlns:a16="http://schemas.microsoft.com/office/drawing/2014/main" id="{BB8F3705-9032-9925-D739-96D3F55C1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586" y="2085769"/>
            <a:ext cx="106811" cy="12351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D326F27-AAAC-5DF8-186B-5FB947D3467C}"/>
              </a:ext>
            </a:extLst>
          </p:cNvPr>
          <p:cNvCxnSpPr>
            <a:cxnSpLocks/>
          </p:cNvCxnSpPr>
          <p:nvPr/>
        </p:nvCxnSpPr>
        <p:spPr>
          <a:xfrm flipV="1">
            <a:off x="7780664" y="2147528"/>
            <a:ext cx="718519" cy="2121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01236CB-1AAF-2668-CE92-C28A6ED982C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8499183" y="2147528"/>
            <a:ext cx="333403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1E58E2F-9EA5-34C4-D13D-726369990D26}"/>
              </a:ext>
            </a:extLst>
          </p:cNvPr>
          <p:cNvGrpSpPr/>
          <p:nvPr/>
        </p:nvGrpSpPr>
        <p:grpSpPr>
          <a:xfrm>
            <a:off x="8825503" y="1628800"/>
            <a:ext cx="454660" cy="1512168"/>
            <a:chOff x="8825503" y="1628800"/>
            <a:chExt cx="277467" cy="1512168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B21CA8C-E2B5-0021-8A3A-F55D73B1B642}"/>
                </a:ext>
              </a:extLst>
            </p:cNvPr>
            <p:cNvCxnSpPr/>
            <p:nvPr/>
          </p:nvCxnSpPr>
          <p:spPr>
            <a:xfrm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2C1E2097-16B6-1FFF-7EF7-A2CB22618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nhaltsplatzhalter 29">
            <a:extLst>
              <a:ext uri="{FF2B5EF4-FFF2-40B4-BE49-F238E27FC236}">
                <a16:creationId xmlns:a16="http://schemas.microsoft.com/office/drawing/2014/main" id="{F8680C70-146B-FBD9-E936-1E901F5935AB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1296144" cy="509756"/>
          </a:xfrm>
          <a:prstGeom prst="rect">
            <a:avLst/>
          </a:prstGeom>
          <a:solidFill>
            <a:srgbClr val="E3FFE8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Pflicht</a:t>
            </a:r>
          </a:p>
        </p:txBody>
      </p:sp>
    </p:spTree>
    <p:extLst>
      <p:ext uri="{BB962C8B-B14F-4D97-AF65-F5344CB8AC3E}">
        <p14:creationId xmlns:p14="http://schemas.microsoft.com/office/powerpoint/2010/main" val="111100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7331AC-996F-E0BC-CA77-5F14B836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6096183" cy="5040560"/>
          </a:xfrm>
        </p:spPr>
        <p:txBody>
          <a:bodyPr>
            <a:normAutofit/>
          </a:bodyPr>
          <a:lstStyle/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rgbClr val="C00000"/>
                </a:solidFill>
              </a:rPr>
              <a:t>Annahme</a:t>
            </a:r>
            <a:r>
              <a:rPr lang="de-DE" sz="2400" dirty="0">
                <a:solidFill>
                  <a:schemeClr val="tx1"/>
                </a:solidFill>
              </a:rPr>
              <a:t>: Das Quantenobjekt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wählt bei vorhandener Messapparatur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genau einen Weg (</a:t>
            </a:r>
            <a:r>
              <a:rPr lang="de-DE" sz="2400" dirty="0" err="1">
                <a:solidFill>
                  <a:schemeClr val="tx1"/>
                </a:solidFill>
              </a:rPr>
              <a:t>choice</a:t>
            </a:r>
            <a:r>
              <a:rPr lang="de-DE" sz="2400" dirty="0">
                <a:solidFill>
                  <a:schemeClr val="tx1"/>
                </a:solidFill>
              </a:rPr>
              <a:t>).</a:t>
            </a:r>
          </a:p>
          <a:p>
            <a:pPr marL="109728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 err="1">
                <a:solidFill>
                  <a:srgbClr val="982053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: Etwas später: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Wenn das Quantenobjekt etwa auf der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Höhe des lila Pfeils ist,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wird die Messapparatur entfernt.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Wenn </a:t>
            </a:r>
            <a:r>
              <a:rPr lang="de-DE" dirty="0">
                <a:solidFill>
                  <a:srgbClr val="002060"/>
                </a:solidFill>
              </a:rPr>
              <a:t>Interferenz</a:t>
            </a:r>
            <a:r>
              <a:rPr lang="de-DE" dirty="0">
                <a:solidFill>
                  <a:schemeClr val="tx1"/>
                </a:solidFill>
              </a:rPr>
              <a:t> auftritt,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war die </a:t>
            </a:r>
            <a:r>
              <a:rPr lang="de-DE" dirty="0">
                <a:solidFill>
                  <a:schemeClr val="bg2"/>
                </a:solidFill>
              </a:rPr>
              <a:t>Annahme falsch</a:t>
            </a:r>
            <a:r>
              <a:rPr lang="de-DE" dirty="0">
                <a:solidFill>
                  <a:schemeClr val="tx1"/>
                </a:solidFill>
              </a:rPr>
              <a:t>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8F6AEA-B6F1-0A73-F76F-7F31731F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Prinzip der </a:t>
            </a:r>
            <a:r>
              <a:rPr lang="de-DE" sz="3200" dirty="0" err="1"/>
              <a:t>Delayed</a:t>
            </a:r>
            <a:r>
              <a:rPr lang="de-DE" sz="3200" dirty="0"/>
              <a:t>-Choice-Experimente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36C2BD-95AF-ABF9-73ED-DDF9320DAA4A}"/>
              </a:ext>
            </a:extLst>
          </p:cNvPr>
          <p:cNvGrpSpPr/>
          <p:nvPr/>
        </p:nvGrpSpPr>
        <p:grpSpPr>
          <a:xfrm>
            <a:off x="7032104" y="1468150"/>
            <a:ext cx="3344711" cy="1798949"/>
            <a:chOff x="552928" y="2105468"/>
            <a:chExt cx="3344711" cy="179894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8C0264C-325B-53D3-0725-54725666D832}"/>
                </a:ext>
              </a:extLst>
            </p:cNvPr>
            <p:cNvGrpSpPr/>
            <p:nvPr/>
          </p:nvGrpSpPr>
          <p:grpSpPr>
            <a:xfrm>
              <a:off x="2003414" y="2105468"/>
              <a:ext cx="93138" cy="1798949"/>
              <a:chOff x="2461642" y="4466978"/>
              <a:chExt cx="93138" cy="1798949"/>
            </a:xfrm>
          </p:grpSpPr>
          <p:sp>
            <p:nvSpPr>
              <p:cNvPr id="17" name="Rectangle 50">
                <a:extLst>
                  <a:ext uri="{FF2B5EF4-FFF2-40B4-BE49-F238E27FC236}">
                    <a16:creationId xmlns:a16="http://schemas.microsoft.com/office/drawing/2014/main" id="{7308A43A-B183-B84F-B1FC-78BFD73E6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4466978"/>
                <a:ext cx="892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Rectangle 50">
                <a:extLst>
                  <a:ext uri="{FF2B5EF4-FFF2-40B4-BE49-F238E27FC236}">
                    <a16:creationId xmlns:a16="http://schemas.microsoft.com/office/drawing/2014/main" id="{5818E869-63FB-CB4A-D0AF-F4EC0A942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5230832"/>
                <a:ext cx="93138" cy="27809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Rectangle 50">
                <a:extLst>
                  <a:ext uri="{FF2B5EF4-FFF2-40B4-BE49-F238E27FC236}">
                    <a16:creationId xmlns:a16="http://schemas.microsoft.com/office/drawing/2014/main" id="{E5FAEFC0-D4C5-D146-1AFA-72E74946C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78235" y="5671510"/>
                <a:ext cx="765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Rectangle 51" descr="Diagonal weit nach oben">
              <a:extLst>
                <a:ext uri="{FF2B5EF4-FFF2-40B4-BE49-F238E27FC236}">
                  <a16:creationId xmlns:a16="http://schemas.microsoft.com/office/drawing/2014/main" id="{E067AE86-BF29-955D-703A-7491D6A0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96" y="2815894"/>
              <a:ext cx="693482" cy="36099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C7FBD22-D8AC-D5A5-D115-1CE07E4FDFD8}"/>
                </a:ext>
              </a:extLst>
            </p:cNvPr>
            <p:cNvSpPr txBox="1"/>
            <p:nvPr/>
          </p:nvSpPr>
          <p:spPr>
            <a:xfrm>
              <a:off x="2623794" y="241551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C0C842A-91CD-1859-8FE3-87C7AC9A8483}"/>
                </a:ext>
              </a:extLst>
            </p:cNvPr>
            <p:cNvSpPr txBox="1"/>
            <p:nvPr/>
          </p:nvSpPr>
          <p:spPr>
            <a:xfrm>
              <a:off x="2599688" y="329755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AE059EE-2A39-4957-714F-3C2C38B31E77}"/>
                </a:ext>
              </a:extLst>
            </p:cNvPr>
            <p:cNvSpPr txBox="1"/>
            <p:nvPr/>
          </p:nvSpPr>
          <p:spPr>
            <a:xfrm>
              <a:off x="552928" y="2421437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Quelle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ADEBA3F-6660-0D14-DD87-5EDCEF6FF95D}"/>
                </a:ext>
              </a:extLst>
            </p:cNvPr>
            <p:cNvGrpSpPr/>
            <p:nvPr/>
          </p:nvGrpSpPr>
          <p:grpSpPr>
            <a:xfrm>
              <a:off x="2346327" y="2558457"/>
              <a:ext cx="281457" cy="438495"/>
              <a:chOff x="2886050" y="5403996"/>
              <a:chExt cx="321372" cy="500679"/>
            </a:xfrm>
          </p:grpSpPr>
          <p:sp>
            <p:nvSpPr>
              <p:cNvPr id="15" name="AutoShape 53">
                <a:extLst>
                  <a:ext uri="{FF2B5EF4-FFF2-40B4-BE49-F238E27FC236}">
                    <a16:creationId xmlns:a16="http://schemas.microsoft.com/office/drawing/2014/main" id="{09A06DF8-FA8D-6EB2-1C04-226E073A5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Rectangle 57">
                <a:extLst>
                  <a:ext uri="{FF2B5EF4-FFF2-40B4-BE49-F238E27FC236}">
                    <a16:creationId xmlns:a16="http://schemas.microsoft.com/office/drawing/2014/main" id="{1670228A-2024-369E-2294-DBA67D67B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47B83CD-C91B-C0A4-9764-72D22E974A36}"/>
                </a:ext>
              </a:extLst>
            </p:cNvPr>
            <p:cNvGrpSpPr/>
            <p:nvPr/>
          </p:nvGrpSpPr>
          <p:grpSpPr>
            <a:xfrm>
              <a:off x="2353410" y="3012058"/>
              <a:ext cx="281457" cy="438495"/>
              <a:chOff x="2886050" y="5403996"/>
              <a:chExt cx="321372" cy="500679"/>
            </a:xfrm>
          </p:grpSpPr>
          <p:sp>
            <p:nvSpPr>
              <p:cNvPr id="13" name="AutoShape 53">
                <a:extLst>
                  <a:ext uri="{FF2B5EF4-FFF2-40B4-BE49-F238E27FC236}">
                    <a16:creationId xmlns:a16="http://schemas.microsoft.com/office/drawing/2014/main" id="{FE9FE784-03FE-517F-5206-A89340FB6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Rectangle 57">
                <a:extLst>
                  <a:ext uri="{FF2B5EF4-FFF2-40B4-BE49-F238E27FC236}">
                    <a16:creationId xmlns:a16="http://schemas.microsoft.com/office/drawing/2014/main" id="{45966F2A-F995-D20B-1854-DE4B445E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920ECAE2-D1EE-D73E-A6A1-CB13302115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1920" y="2131485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9B9D85CC-2A86-1B40-4272-746EC643F05A}"/>
              </a:ext>
            </a:extLst>
          </p:cNvPr>
          <p:cNvCxnSpPr/>
          <p:nvPr/>
        </p:nvCxnSpPr>
        <p:spPr>
          <a:xfrm flipV="1">
            <a:off x="8688288" y="2806546"/>
            <a:ext cx="0" cy="490202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7">
            <a:extLst>
              <a:ext uri="{FF2B5EF4-FFF2-40B4-BE49-F238E27FC236}">
                <a16:creationId xmlns:a16="http://schemas.microsoft.com/office/drawing/2014/main" id="{BB8F3705-9032-9925-D739-96D3F55C1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586" y="2085769"/>
            <a:ext cx="106811" cy="12351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D326F27-AAAC-5DF8-186B-5FB947D3467C}"/>
              </a:ext>
            </a:extLst>
          </p:cNvPr>
          <p:cNvCxnSpPr>
            <a:cxnSpLocks/>
          </p:cNvCxnSpPr>
          <p:nvPr/>
        </p:nvCxnSpPr>
        <p:spPr>
          <a:xfrm flipV="1">
            <a:off x="7780664" y="2147528"/>
            <a:ext cx="718519" cy="2121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01236CB-1AAF-2668-CE92-C28A6ED982C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8499183" y="2147528"/>
            <a:ext cx="333403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1E58E2F-9EA5-34C4-D13D-726369990D26}"/>
              </a:ext>
            </a:extLst>
          </p:cNvPr>
          <p:cNvGrpSpPr/>
          <p:nvPr/>
        </p:nvGrpSpPr>
        <p:grpSpPr>
          <a:xfrm>
            <a:off x="8825503" y="1628800"/>
            <a:ext cx="454660" cy="1512168"/>
            <a:chOff x="8825503" y="1628800"/>
            <a:chExt cx="277467" cy="1512168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B21CA8C-E2B5-0021-8A3A-F55D73B1B642}"/>
                </a:ext>
              </a:extLst>
            </p:cNvPr>
            <p:cNvCxnSpPr/>
            <p:nvPr/>
          </p:nvCxnSpPr>
          <p:spPr>
            <a:xfrm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2C1E2097-16B6-1FFF-7EF7-A2CB22618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nhaltsplatzhalter 29">
            <a:extLst>
              <a:ext uri="{FF2B5EF4-FFF2-40B4-BE49-F238E27FC236}">
                <a16:creationId xmlns:a16="http://schemas.microsoft.com/office/drawing/2014/main" id="{F8680C70-146B-FBD9-E936-1E901F5935AB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1296144" cy="509756"/>
          </a:xfrm>
          <a:prstGeom prst="rect">
            <a:avLst/>
          </a:prstGeom>
          <a:solidFill>
            <a:srgbClr val="E3FFE8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Pflicht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8CDCA0-DEFF-D421-5040-D853DBC018DB}"/>
              </a:ext>
            </a:extLst>
          </p:cNvPr>
          <p:cNvGrpSpPr/>
          <p:nvPr/>
        </p:nvGrpSpPr>
        <p:grpSpPr>
          <a:xfrm>
            <a:off x="10203397" y="1542985"/>
            <a:ext cx="177754" cy="1753763"/>
            <a:chOff x="10203397" y="1542985"/>
            <a:chExt cx="177754" cy="1753763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2BE86AEC-E20B-A027-0D1D-14C54516FFD1}"/>
                </a:ext>
              </a:extLst>
            </p:cNvPr>
            <p:cNvSpPr/>
            <p:nvPr/>
          </p:nvSpPr>
          <p:spPr>
            <a:xfrm rot="16200000">
              <a:off x="9428079" y="2328199"/>
              <a:ext cx="1688798" cy="138162"/>
            </a:xfrm>
            <a:custGeom>
              <a:avLst/>
              <a:gdLst>
                <a:gd name="connsiteX0" fmla="*/ 0 w 3528391"/>
                <a:gd name="connsiteY0" fmla="*/ 854825 h 904634"/>
                <a:gd name="connsiteX1" fmla="*/ 347869 w 3528391"/>
                <a:gd name="connsiteY1" fmla="*/ 447320 h 904634"/>
                <a:gd name="connsiteX2" fmla="*/ 715617 w 3528391"/>
                <a:gd name="connsiteY2" fmla="*/ 59 h 904634"/>
                <a:gd name="connsiteX3" fmla="*/ 1053548 w 3528391"/>
                <a:gd name="connsiteY3" fmla="*/ 477138 h 904634"/>
                <a:gd name="connsiteX4" fmla="*/ 1331843 w 3528391"/>
                <a:gd name="connsiteY4" fmla="*/ 904520 h 904634"/>
                <a:gd name="connsiteX5" fmla="*/ 1590261 w 3528391"/>
                <a:gd name="connsiteY5" fmla="*/ 437381 h 904634"/>
                <a:gd name="connsiteX6" fmla="*/ 1818861 w 3528391"/>
                <a:gd name="connsiteY6" fmla="*/ 9999 h 904634"/>
                <a:gd name="connsiteX7" fmla="*/ 2136913 w 3528391"/>
                <a:gd name="connsiteY7" fmla="*/ 497016 h 904634"/>
                <a:gd name="connsiteX8" fmla="*/ 2405269 w 3528391"/>
                <a:gd name="connsiteY8" fmla="*/ 894581 h 904634"/>
                <a:gd name="connsiteX9" fmla="*/ 2753139 w 3528391"/>
                <a:gd name="connsiteY9" fmla="*/ 437381 h 904634"/>
                <a:gd name="connsiteX10" fmla="*/ 2892287 w 3528391"/>
                <a:gd name="connsiteY10" fmla="*/ 59694 h 904634"/>
                <a:gd name="connsiteX11" fmla="*/ 3299791 w 3528391"/>
                <a:gd name="connsiteY11" fmla="*/ 516894 h 904634"/>
                <a:gd name="connsiteX12" fmla="*/ 3528391 w 3528391"/>
                <a:gd name="connsiteY12" fmla="*/ 884642 h 904634"/>
                <a:gd name="connsiteX13" fmla="*/ 3528391 w 3528391"/>
                <a:gd name="connsiteY13" fmla="*/ 884642 h 904634"/>
                <a:gd name="connsiteX0" fmla="*/ 0 w 3528391"/>
                <a:gd name="connsiteY0" fmla="*/ 854825 h 904634"/>
                <a:gd name="connsiteX1" fmla="*/ 347869 w 3528391"/>
                <a:gd name="connsiteY1" fmla="*/ 447320 h 904634"/>
                <a:gd name="connsiteX2" fmla="*/ 715617 w 3528391"/>
                <a:gd name="connsiteY2" fmla="*/ 59 h 904634"/>
                <a:gd name="connsiteX3" fmla="*/ 1053548 w 3528391"/>
                <a:gd name="connsiteY3" fmla="*/ 477138 h 904634"/>
                <a:gd name="connsiteX4" fmla="*/ 1331843 w 3528391"/>
                <a:gd name="connsiteY4" fmla="*/ 904520 h 904634"/>
                <a:gd name="connsiteX5" fmla="*/ 1590261 w 3528391"/>
                <a:gd name="connsiteY5" fmla="*/ 437381 h 904634"/>
                <a:gd name="connsiteX6" fmla="*/ 1818861 w 3528391"/>
                <a:gd name="connsiteY6" fmla="*/ 9999 h 904634"/>
                <a:gd name="connsiteX7" fmla="*/ 2136913 w 3528391"/>
                <a:gd name="connsiteY7" fmla="*/ 497016 h 904634"/>
                <a:gd name="connsiteX8" fmla="*/ 2405269 w 3528391"/>
                <a:gd name="connsiteY8" fmla="*/ 894581 h 904634"/>
                <a:gd name="connsiteX9" fmla="*/ 2683565 w 3528391"/>
                <a:gd name="connsiteY9" fmla="*/ 437381 h 904634"/>
                <a:gd name="connsiteX10" fmla="*/ 2892287 w 3528391"/>
                <a:gd name="connsiteY10" fmla="*/ 59694 h 904634"/>
                <a:gd name="connsiteX11" fmla="*/ 3299791 w 3528391"/>
                <a:gd name="connsiteY11" fmla="*/ 516894 h 904634"/>
                <a:gd name="connsiteX12" fmla="*/ 3528391 w 3528391"/>
                <a:gd name="connsiteY12" fmla="*/ 884642 h 904634"/>
                <a:gd name="connsiteX13" fmla="*/ 3528391 w 3528391"/>
                <a:gd name="connsiteY13" fmla="*/ 884642 h 904634"/>
                <a:gd name="connsiteX0" fmla="*/ 0 w 3528391"/>
                <a:gd name="connsiteY0" fmla="*/ 854825 h 904634"/>
                <a:gd name="connsiteX1" fmla="*/ 347869 w 3528391"/>
                <a:gd name="connsiteY1" fmla="*/ 447320 h 904634"/>
                <a:gd name="connsiteX2" fmla="*/ 715617 w 3528391"/>
                <a:gd name="connsiteY2" fmla="*/ 59 h 904634"/>
                <a:gd name="connsiteX3" fmla="*/ 1053548 w 3528391"/>
                <a:gd name="connsiteY3" fmla="*/ 477138 h 904634"/>
                <a:gd name="connsiteX4" fmla="*/ 1331843 w 3528391"/>
                <a:gd name="connsiteY4" fmla="*/ 904520 h 904634"/>
                <a:gd name="connsiteX5" fmla="*/ 1590261 w 3528391"/>
                <a:gd name="connsiteY5" fmla="*/ 437381 h 904634"/>
                <a:gd name="connsiteX6" fmla="*/ 1818861 w 3528391"/>
                <a:gd name="connsiteY6" fmla="*/ 9999 h 904634"/>
                <a:gd name="connsiteX7" fmla="*/ 2136913 w 3528391"/>
                <a:gd name="connsiteY7" fmla="*/ 497016 h 904634"/>
                <a:gd name="connsiteX8" fmla="*/ 2405269 w 3528391"/>
                <a:gd name="connsiteY8" fmla="*/ 894581 h 904634"/>
                <a:gd name="connsiteX9" fmla="*/ 2683565 w 3528391"/>
                <a:gd name="connsiteY9" fmla="*/ 437381 h 904634"/>
                <a:gd name="connsiteX10" fmla="*/ 2892287 w 3528391"/>
                <a:gd name="connsiteY10" fmla="*/ 59694 h 904634"/>
                <a:gd name="connsiteX11" fmla="*/ 3299791 w 3528391"/>
                <a:gd name="connsiteY11" fmla="*/ 516894 h 904634"/>
                <a:gd name="connsiteX12" fmla="*/ 3528391 w 3528391"/>
                <a:gd name="connsiteY12" fmla="*/ 884642 h 904634"/>
                <a:gd name="connsiteX13" fmla="*/ 3528391 w 3528391"/>
                <a:gd name="connsiteY13" fmla="*/ 884642 h 904634"/>
                <a:gd name="connsiteX0" fmla="*/ 0 w 3528391"/>
                <a:gd name="connsiteY0" fmla="*/ 854825 h 904634"/>
                <a:gd name="connsiteX1" fmla="*/ 347869 w 3528391"/>
                <a:gd name="connsiteY1" fmla="*/ 447320 h 904634"/>
                <a:gd name="connsiteX2" fmla="*/ 715617 w 3528391"/>
                <a:gd name="connsiteY2" fmla="*/ 59 h 904634"/>
                <a:gd name="connsiteX3" fmla="*/ 1053548 w 3528391"/>
                <a:gd name="connsiteY3" fmla="*/ 477138 h 904634"/>
                <a:gd name="connsiteX4" fmla="*/ 1331843 w 3528391"/>
                <a:gd name="connsiteY4" fmla="*/ 904520 h 904634"/>
                <a:gd name="connsiteX5" fmla="*/ 1590261 w 3528391"/>
                <a:gd name="connsiteY5" fmla="*/ 437381 h 904634"/>
                <a:gd name="connsiteX6" fmla="*/ 1818861 w 3528391"/>
                <a:gd name="connsiteY6" fmla="*/ 9999 h 904634"/>
                <a:gd name="connsiteX7" fmla="*/ 2136913 w 3528391"/>
                <a:gd name="connsiteY7" fmla="*/ 497016 h 904634"/>
                <a:gd name="connsiteX8" fmla="*/ 2405269 w 3528391"/>
                <a:gd name="connsiteY8" fmla="*/ 894581 h 904634"/>
                <a:gd name="connsiteX9" fmla="*/ 2683565 w 3528391"/>
                <a:gd name="connsiteY9" fmla="*/ 437381 h 904634"/>
                <a:gd name="connsiteX10" fmla="*/ 2892287 w 3528391"/>
                <a:gd name="connsiteY10" fmla="*/ 59694 h 904634"/>
                <a:gd name="connsiteX11" fmla="*/ 3220278 w 3528391"/>
                <a:gd name="connsiteY11" fmla="*/ 497016 h 904634"/>
                <a:gd name="connsiteX12" fmla="*/ 3528391 w 3528391"/>
                <a:gd name="connsiteY12" fmla="*/ 884642 h 904634"/>
                <a:gd name="connsiteX13" fmla="*/ 3528391 w 3528391"/>
                <a:gd name="connsiteY13" fmla="*/ 884642 h 904634"/>
                <a:gd name="connsiteX0" fmla="*/ 0 w 3528391"/>
                <a:gd name="connsiteY0" fmla="*/ 854825 h 904634"/>
                <a:gd name="connsiteX1" fmla="*/ 347869 w 3528391"/>
                <a:gd name="connsiteY1" fmla="*/ 447320 h 904634"/>
                <a:gd name="connsiteX2" fmla="*/ 715617 w 3528391"/>
                <a:gd name="connsiteY2" fmla="*/ 59 h 904634"/>
                <a:gd name="connsiteX3" fmla="*/ 1053548 w 3528391"/>
                <a:gd name="connsiteY3" fmla="*/ 477138 h 904634"/>
                <a:gd name="connsiteX4" fmla="*/ 1331843 w 3528391"/>
                <a:gd name="connsiteY4" fmla="*/ 904520 h 904634"/>
                <a:gd name="connsiteX5" fmla="*/ 1590261 w 3528391"/>
                <a:gd name="connsiteY5" fmla="*/ 437381 h 904634"/>
                <a:gd name="connsiteX6" fmla="*/ 1818861 w 3528391"/>
                <a:gd name="connsiteY6" fmla="*/ 9999 h 904634"/>
                <a:gd name="connsiteX7" fmla="*/ 2136913 w 3528391"/>
                <a:gd name="connsiteY7" fmla="*/ 497016 h 904634"/>
                <a:gd name="connsiteX8" fmla="*/ 2405269 w 3528391"/>
                <a:gd name="connsiteY8" fmla="*/ 894581 h 904634"/>
                <a:gd name="connsiteX9" fmla="*/ 2683565 w 3528391"/>
                <a:gd name="connsiteY9" fmla="*/ 437381 h 904634"/>
                <a:gd name="connsiteX10" fmla="*/ 2892287 w 3528391"/>
                <a:gd name="connsiteY10" fmla="*/ 59694 h 904634"/>
                <a:gd name="connsiteX11" fmla="*/ 3220278 w 3528391"/>
                <a:gd name="connsiteY11" fmla="*/ 497016 h 904634"/>
                <a:gd name="connsiteX12" fmla="*/ 3528391 w 3528391"/>
                <a:gd name="connsiteY12" fmla="*/ 884642 h 904634"/>
                <a:gd name="connsiteX13" fmla="*/ 3528391 w 3528391"/>
                <a:gd name="connsiteY13" fmla="*/ 884642 h 904634"/>
                <a:gd name="connsiteX0" fmla="*/ 0 w 3528391"/>
                <a:gd name="connsiteY0" fmla="*/ 854825 h 904634"/>
                <a:gd name="connsiteX1" fmla="*/ 347869 w 3528391"/>
                <a:gd name="connsiteY1" fmla="*/ 447320 h 904634"/>
                <a:gd name="connsiteX2" fmla="*/ 715617 w 3528391"/>
                <a:gd name="connsiteY2" fmla="*/ 59 h 904634"/>
                <a:gd name="connsiteX3" fmla="*/ 1053548 w 3528391"/>
                <a:gd name="connsiteY3" fmla="*/ 477138 h 904634"/>
                <a:gd name="connsiteX4" fmla="*/ 1331843 w 3528391"/>
                <a:gd name="connsiteY4" fmla="*/ 904520 h 904634"/>
                <a:gd name="connsiteX5" fmla="*/ 1590261 w 3528391"/>
                <a:gd name="connsiteY5" fmla="*/ 437381 h 904634"/>
                <a:gd name="connsiteX6" fmla="*/ 1818861 w 3528391"/>
                <a:gd name="connsiteY6" fmla="*/ 9999 h 904634"/>
                <a:gd name="connsiteX7" fmla="*/ 2136913 w 3528391"/>
                <a:gd name="connsiteY7" fmla="*/ 497016 h 904634"/>
                <a:gd name="connsiteX8" fmla="*/ 2405269 w 3528391"/>
                <a:gd name="connsiteY8" fmla="*/ 894581 h 904634"/>
                <a:gd name="connsiteX9" fmla="*/ 2683565 w 3528391"/>
                <a:gd name="connsiteY9" fmla="*/ 437381 h 904634"/>
                <a:gd name="connsiteX10" fmla="*/ 2892287 w 3528391"/>
                <a:gd name="connsiteY10" fmla="*/ 59694 h 904634"/>
                <a:gd name="connsiteX11" fmla="*/ 3220278 w 3528391"/>
                <a:gd name="connsiteY11" fmla="*/ 497016 h 904634"/>
                <a:gd name="connsiteX12" fmla="*/ 3528391 w 3528391"/>
                <a:gd name="connsiteY12" fmla="*/ 884642 h 904634"/>
                <a:gd name="connsiteX13" fmla="*/ 3488634 w 3528391"/>
                <a:gd name="connsiteY13" fmla="*/ 884642 h 904634"/>
                <a:gd name="connsiteX0" fmla="*/ 0 w 3488635"/>
                <a:gd name="connsiteY0" fmla="*/ 854825 h 904634"/>
                <a:gd name="connsiteX1" fmla="*/ 308113 w 3488635"/>
                <a:gd name="connsiteY1" fmla="*/ 447320 h 904634"/>
                <a:gd name="connsiteX2" fmla="*/ 675861 w 3488635"/>
                <a:gd name="connsiteY2" fmla="*/ 59 h 904634"/>
                <a:gd name="connsiteX3" fmla="*/ 1013792 w 3488635"/>
                <a:gd name="connsiteY3" fmla="*/ 477138 h 904634"/>
                <a:gd name="connsiteX4" fmla="*/ 1292087 w 3488635"/>
                <a:gd name="connsiteY4" fmla="*/ 904520 h 904634"/>
                <a:gd name="connsiteX5" fmla="*/ 1550505 w 3488635"/>
                <a:gd name="connsiteY5" fmla="*/ 437381 h 904634"/>
                <a:gd name="connsiteX6" fmla="*/ 1779105 w 3488635"/>
                <a:gd name="connsiteY6" fmla="*/ 9999 h 904634"/>
                <a:gd name="connsiteX7" fmla="*/ 2097157 w 3488635"/>
                <a:gd name="connsiteY7" fmla="*/ 497016 h 904634"/>
                <a:gd name="connsiteX8" fmla="*/ 2365513 w 3488635"/>
                <a:gd name="connsiteY8" fmla="*/ 894581 h 904634"/>
                <a:gd name="connsiteX9" fmla="*/ 2643809 w 3488635"/>
                <a:gd name="connsiteY9" fmla="*/ 437381 h 904634"/>
                <a:gd name="connsiteX10" fmla="*/ 2852531 w 3488635"/>
                <a:gd name="connsiteY10" fmla="*/ 59694 h 904634"/>
                <a:gd name="connsiteX11" fmla="*/ 3180522 w 3488635"/>
                <a:gd name="connsiteY11" fmla="*/ 497016 h 904634"/>
                <a:gd name="connsiteX12" fmla="*/ 3488635 w 3488635"/>
                <a:gd name="connsiteY12" fmla="*/ 884642 h 904634"/>
                <a:gd name="connsiteX13" fmla="*/ 3448878 w 3488635"/>
                <a:gd name="connsiteY13" fmla="*/ 884642 h 904634"/>
                <a:gd name="connsiteX0" fmla="*/ 0 w 3488635"/>
                <a:gd name="connsiteY0" fmla="*/ 854825 h 904634"/>
                <a:gd name="connsiteX1" fmla="*/ 308113 w 3488635"/>
                <a:gd name="connsiteY1" fmla="*/ 447320 h 904634"/>
                <a:gd name="connsiteX2" fmla="*/ 675861 w 3488635"/>
                <a:gd name="connsiteY2" fmla="*/ 59 h 904634"/>
                <a:gd name="connsiteX3" fmla="*/ 1013792 w 3488635"/>
                <a:gd name="connsiteY3" fmla="*/ 477138 h 904634"/>
                <a:gd name="connsiteX4" fmla="*/ 1292087 w 3488635"/>
                <a:gd name="connsiteY4" fmla="*/ 904520 h 904634"/>
                <a:gd name="connsiteX5" fmla="*/ 1550505 w 3488635"/>
                <a:gd name="connsiteY5" fmla="*/ 437381 h 904634"/>
                <a:gd name="connsiteX6" fmla="*/ 1779105 w 3488635"/>
                <a:gd name="connsiteY6" fmla="*/ 9999 h 904634"/>
                <a:gd name="connsiteX7" fmla="*/ 2097157 w 3488635"/>
                <a:gd name="connsiteY7" fmla="*/ 497016 h 904634"/>
                <a:gd name="connsiteX8" fmla="*/ 2365513 w 3488635"/>
                <a:gd name="connsiteY8" fmla="*/ 894581 h 904634"/>
                <a:gd name="connsiteX9" fmla="*/ 2643809 w 3488635"/>
                <a:gd name="connsiteY9" fmla="*/ 437381 h 904634"/>
                <a:gd name="connsiteX10" fmla="*/ 2852531 w 3488635"/>
                <a:gd name="connsiteY10" fmla="*/ 59694 h 904634"/>
                <a:gd name="connsiteX11" fmla="*/ 3180522 w 3488635"/>
                <a:gd name="connsiteY11" fmla="*/ 497016 h 904634"/>
                <a:gd name="connsiteX12" fmla="*/ 3488635 w 3488635"/>
                <a:gd name="connsiteY12" fmla="*/ 884642 h 904634"/>
                <a:gd name="connsiteX13" fmla="*/ 3448878 w 3488635"/>
                <a:gd name="connsiteY13" fmla="*/ 884642 h 904634"/>
                <a:gd name="connsiteX0" fmla="*/ 0 w 3717235"/>
                <a:gd name="connsiteY0" fmla="*/ 854825 h 904634"/>
                <a:gd name="connsiteX1" fmla="*/ 308113 w 3717235"/>
                <a:gd name="connsiteY1" fmla="*/ 447320 h 904634"/>
                <a:gd name="connsiteX2" fmla="*/ 675861 w 3717235"/>
                <a:gd name="connsiteY2" fmla="*/ 59 h 904634"/>
                <a:gd name="connsiteX3" fmla="*/ 1013792 w 3717235"/>
                <a:gd name="connsiteY3" fmla="*/ 477138 h 904634"/>
                <a:gd name="connsiteX4" fmla="*/ 1292087 w 3717235"/>
                <a:gd name="connsiteY4" fmla="*/ 904520 h 904634"/>
                <a:gd name="connsiteX5" fmla="*/ 1550505 w 3717235"/>
                <a:gd name="connsiteY5" fmla="*/ 437381 h 904634"/>
                <a:gd name="connsiteX6" fmla="*/ 1779105 w 3717235"/>
                <a:gd name="connsiteY6" fmla="*/ 9999 h 904634"/>
                <a:gd name="connsiteX7" fmla="*/ 2097157 w 3717235"/>
                <a:gd name="connsiteY7" fmla="*/ 497016 h 904634"/>
                <a:gd name="connsiteX8" fmla="*/ 2365513 w 3717235"/>
                <a:gd name="connsiteY8" fmla="*/ 894581 h 904634"/>
                <a:gd name="connsiteX9" fmla="*/ 2643809 w 3717235"/>
                <a:gd name="connsiteY9" fmla="*/ 437381 h 904634"/>
                <a:gd name="connsiteX10" fmla="*/ 2852531 w 3717235"/>
                <a:gd name="connsiteY10" fmla="*/ 59694 h 904634"/>
                <a:gd name="connsiteX11" fmla="*/ 3180522 w 3717235"/>
                <a:gd name="connsiteY11" fmla="*/ 497016 h 904634"/>
                <a:gd name="connsiteX12" fmla="*/ 3717235 w 3717235"/>
                <a:gd name="connsiteY12" fmla="*/ 665981 h 904634"/>
                <a:gd name="connsiteX13" fmla="*/ 3448878 w 3717235"/>
                <a:gd name="connsiteY13" fmla="*/ 884642 h 904634"/>
                <a:gd name="connsiteX0" fmla="*/ 0 w 3448878"/>
                <a:gd name="connsiteY0" fmla="*/ 854825 h 904634"/>
                <a:gd name="connsiteX1" fmla="*/ 308113 w 3448878"/>
                <a:gd name="connsiteY1" fmla="*/ 447320 h 904634"/>
                <a:gd name="connsiteX2" fmla="*/ 675861 w 3448878"/>
                <a:gd name="connsiteY2" fmla="*/ 59 h 904634"/>
                <a:gd name="connsiteX3" fmla="*/ 1013792 w 3448878"/>
                <a:gd name="connsiteY3" fmla="*/ 477138 h 904634"/>
                <a:gd name="connsiteX4" fmla="*/ 1292087 w 3448878"/>
                <a:gd name="connsiteY4" fmla="*/ 904520 h 904634"/>
                <a:gd name="connsiteX5" fmla="*/ 1550505 w 3448878"/>
                <a:gd name="connsiteY5" fmla="*/ 437381 h 904634"/>
                <a:gd name="connsiteX6" fmla="*/ 1779105 w 3448878"/>
                <a:gd name="connsiteY6" fmla="*/ 9999 h 904634"/>
                <a:gd name="connsiteX7" fmla="*/ 2097157 w 3448878"/>
                <a:gd name="connsiteY7" fmla="*/ 497016 h 904634"/>
                <a:gd name="connsiteX8" fmla="*/ 2365513 w 3448878"/>
                <a:gd name="connsiteY8" fmla="*/ 894581 h 904634"/>
                <a:gd name="connsiteX9" fmla="*/ 2643809 w 3448878"/>
                <a:gd name="connsiteY9" fmla="*/ 437381 h 904634"/>
                <a:gd name="connsiteX10" fmla="*/ 2852531 w 3448878"/>
                <a:gd name="connsiteY10" fmla="*/ 59694 h 904634"/>
                <a:gd name="connsiteX11" fmla="*/ 3180522 w 3448878"/>
                <a:gd name="connsiteY11" fmla="*/ 497016 h 904634"/>
                <a:gd name="connsiteX12" fmla="*/ 3369365 w 3448878"/>
                <a:gd name="connsiteY12" fmla="*/ 874703 h 904634"/>
                <a:gd name="connsiteX13" fmla="*/ 3448878 w 3448878"/>
                <a:gd name="connsiteY13" fmla="*/ 884642 h 904634"/>
                <a:gd name="connsiteX0" fmla="*/ 0 w 3816626"/>
                <a:gd name="connsiteY0" fmla="*/ 854825 h 954216"/>
                <a:gd name="connsiteX1" fmla="*/ 308113 w 3816626"/>
                <a:gd name="connsiteY1" fmla="*/ 447320 h 954216"/>
                <a:gd name="connsiteX2" fmla="*/ 675861 w 3816626"/>
                <a:gd name="connsiteY2" fmla="*/ 59 h 954216"/>
                <a:gd name="connsiteX3" fmla="*/ 1013792 w 3816626"/>
                <a:gd name="connsiteY3" fmla="*/ 477138 h 954216"/>
                <a:gd name="connsiteX4" fmla="*/ 1292087 w 3816626"/>
                <a:gd name="connsiteY4" fmla="*/ 904520 h 954216"/>
                <a:gd name="connsiteX5" fmla="*/ 1550505 w 3816626"/>
                <a:gd name="connsiteY5" fmla="*/ 437381 h 954216"/>
                <a:gd name="connsiteX6" fmla="*/ 1779105 w 3816626"/>
                <a:gd name="connsiteY6" fmla="*/ 9999 h 954216"/>
                <a:gd name="connsiteX7" fmla="*/ 2097157 w 3816626"/>
                <a:gd name="connsiteY7" fmla="*/ 497016 h 954216"/>
                <a:gd name="connsiteX8" fmla="*/ 2365513 w 3816626"/>
                <a:gd name="connsiteY8" fmla="*/ 894581 h 954216"/>
                <a:gd name="connsiteX9" fmla="*/ 2643809 w 3816626"/>
                <a:gd name="connsiteY9" fmla="*/ 437381 h 954216"/>
                <a:gd name="connsiteX10" fmla="*/ 2852531 w 3816626"/>
                <a:gd name="connsiteY10" fmla="*/ 59694 h 954216"/>
                <a:gd name="connsiteX11" fmla="*/ 3180522 w 3816626"/>
                <a:gd name="connsiteY11" fmla="*/ 497016 h 954216"/>
                <a:gd name="connsiteX12" fmla="*/ 3369365 w 3816626"/>
                <a:gd name="connsiteY12" fmla="*/ 874703 h 954216"/>
                <a:gd name="connsiteX13" fmla="*/ 3816626 w 3816626"/>
                <a:gd name="connsiteY13" fmla="*/ 954216 h 954216"/>
                <a:gd name="connsiteX0" fmla="*/ 0 w 3816626"/>
                <a:gd name="connsiteY0" fmla="*/ 854825 h 954216"/>
                <a:gd name="connsiteX1" fmla="*/ 308113 w 3816626"/>
                <a:gd name="connsiteY1" fmla="*/ 447320 h 954216"/>
                <a:gd name="connsiteX2" fmla="*/ 675861 w 3816626"/>
                <a:gd name="connsiteY2" fmla="*/ 59 h 954216"/>
                <a:gd name="connsiteX3" fmla="*/ 1013792 w 3816626"/>
                <a:gd name="connsiteY3" fmla="*/ 477138 h 954216"/>
                <a:gd name="connsiteX4" fmla="*/ 1292087 w 3816626"/>
                <a:gd name="connsiteY4" fmla="*/ 904520 h 954216"/>
                <a:gd name="connsiteX5" fmla="*/ 1550505 w 3816626"/>
                <a:gd name="connsiteY5" fmla="*/ 437381 h 954216"/>
                <a:gd name="connsiteX6" fmla="*/ 1779105 w 3816626"/>
                <a:gd name="connsiteY6" fmla="*/ 9999 h 954216"/>
                <a:gd name="connsiteX7" fmla="*/ 2097157 w 3816626"/>
                <a:gd name="connsiteY7" fmla="*/ 497016 h 954216"/>
                <a:gd name="connsiteX8" fmla="*/ 2365513 w 3816626"/>
                <a:gd name="connsiteY8" fmla="*/ 894581 h 954216"/>
                <a:gd name="connsiteX9" fmla="*/ 2643809 w 3816626"/>
                <a:gd name="connsiteY9" fmla="*/ 437381 h 954216"/>
                <a:gd name="connsiteX10" fmla="*/ 2852531 w 3816626"/>
                <a:gd name="connsiteY10" fmla="*/ 59694 h 954216"/>
                <a:gd name="connsiteX11" fmla="*/ 3180522 w 3816626"/>
                <a:gd name="connsiteY11" fmla="*/ 497016 h 954216"/>
                <a:gd name="connsiteX12" fmla="*/ 3518452 w 3816626"/>
                <a:gd name="connsiteY12" fmla="*/ 944277 h 954216"/>
                <a:gd name="connsiteX13" fmla="*/ 3816626 w 3816626"/>
                <a:gd name="connsiteY13" fmla="*/ 954216 h 954216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75861 w 3637722"/>
                <a:gd name="connsiteY2" fmla="*/ 59 h 964155"/>
                <a:gd name="connsiteX3" fmla="*/ 1013792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852531 w 3637722"/>
                <a:gd name="connsiteY10" fmla="*/ 59694 h 964155"/>
                <a:gd name="connsiteX11" fmla="*/ 3180522 w 3637722"/>
                <a:gd name="connsiteY11" fmla="*/ 497016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75861 w 3637722"/>
                <a:gd name="connsiteY2" fmla="*/ 59 h 964155"/>
                <a:gd name="connsiteX3" fmla="*/ 1013792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852531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75861 w 3637722"/>
                <a:gd name="connsiteY2" fmla="*/ 59 h 964155"/>
                <a:gd name="connsiteX3" fmla="*/ 1013792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932044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75861 w 3637722"/>
                <a:gd name="connsiteY2" fmla="*/ 59 h 964155"/>
                <a:gd name="connsiteX3" fmla="*/ 1013792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932044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75861 w 3637722"/>
                <a:gd name="connsiteY2" fmla="*/ 59 h 964155"/>
                <a:gd name="connsiteX3" fmla="*/ 1013792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932044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75861 w 3637722"/>
                <a:gd name="connsiteY2" fmla="*/ 59 h 964155"/>
                <a:gd name="connsiteX3" fmla="*/ 1013792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932044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26166 w 3637722"/>
                <a:gd name="connsiteY2" fmla="*/ 59 h 964155"/>
                <a:gd name="connsiteX3" fmla="*/ 1013792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932044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26166 w 3637722"/>
                <a:gd name="connsiteY2" fmla="*/ 59 h 964155"/>
                <a:gd name="connsiteX3" fmla="*/ 993913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779105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932044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  <a:gd name="connsiteX0" fmla="*/ 0 w 3637722"/>
                <a:gd name="connsiteY0" fmla="*/ 854825 h 964155"/>
                <a:gd name="connsiteX1" fmla="*/ 308113 w 3637722"/>
                <a:gd name="connsiteY1" fmla="*/ 447320 h 964155"/>
                <a:gd name="connsiteX2" fmla="*/ 626166 w 3637722"/>
                <a:gd name="connsiteY2" fmla="*/ 59 h 964155"/>
                <a:gd name="connsiteX3" fmla="*/ 993913 w 3637722"/>
                <a:gd name="connsiteY3" fmla="*/ 477138 h 964155"/>
                <a:gd name="connsiteX4" fmla="*/ 1292087 w 3637722"/>
                <a:gd name="connsiteY4" fmla="*/ 904520 h 964155"/>
                <a:gd name="connsiteX5" fmla="*/ 1550505 w 3637722"/>
                <a:gd name="connsiteY5" fmla="*/ 437381 h 964155"/>
                <a:gd name="connsiteX6" fmla="*/ 1828800 w 3637722"/>
                <a:gd name="connsiteY6" fmla="*/ 9999 h 964155"/>
                <a:gd name="connsiteX7" fmla="*/ 2097157 w 3637722"/>
                <a:gd name="connsiteY7" fmla="*/ 497016 h 964155"/>
                <a:gd name="connsiteX8" fmla="*/ 2365513 w 3637722"/>
                <a:gd name="connsiteY8" fmla="*/ 894581 h 964155"/>
                <a:gd name="connsiteX9" fmla="*/ 2643809 w 3637722"/>
                <a:gd name="connsiteY9" fmla="*/ 437381 h 964155"/>
                <a:gd name="connsiteX10" fmla="*/ 2932044 w 3637722"/>
                <a:gd name="connsiteY10" fmla="*/ 59694 h 964155"/>
                <a:gd name="connsiteX11" fmla="*/ 3269974 w 3637722"/>
                <a:gd name="connsiteY11" fmla="*/ 546711 h 964155"/>
                <a:gd name="connsiteX12" fmla="*/ 3518452 w 3637722"/>
                <a:gd name="connsiteY12" fmla="*/ 944277 h 964155"/>
                <a:gd name="connsiteX13" fmla="*/ 3637722 w 3637722"/>
                <a:gd name="connsiteY13" fmla="*/ 964155 h 96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7722" h="964155">
                  <a:moveTo>
                    <a:pt x="0" y="854825"/>
                  </a:moveTo>
                  <a:cubicBezTo>
                    <a:pt x="173106" y="801816"/>
                    <a:pt x="203752" y="589781"/>
                    <a:pt x="308113" y="447320"/>
                  </a:cubicBezTo>
                  <a:cubicBezTo>
                    <a:pt x="412474" y="304859"/>
                    <a:pt x="511866" y="-4911"/>
                    <a:pt x="626166" y="59"/>
                  </a:cubicBezTo>
                  <a:cubicBezTo>
                    <a:pt x="740466" y="5029"/>
                    <a:pt x="882926" y="326395"/>
                    <a:pt x="993913" y="477138"/>
                  </a:cubicBezTo>
                  <a:cubicBezTo>
                    <a:pt x="1104900" y="627882"/>
                    <a:pt x="1199322" y="911146"/>
                    <a:pt x="1292087" y="904520"/>
                  </a:cubicBezTo>
                  <a:cubicBezTo>
                    <a:pt x="1384852" y="897894"/>
                    <a:pt x="1461053" y="586468"/>
                    <a:pt x="1550505" y="437381"/>
                  </a:cubicBezTo>
                  <a:cubicBezTo>
                    <a:pt x="1639957" y="288294"/>
                    <a:pt x="1737691" y="60"/>
                    <a:pt x="1828800" y="9999"/>
                  </a:cubicBezTo>
                  <a:cubicBezTo>
                    <a:pt x="1919909" y="19938"/>
                    <a:pt x="2007705" y="349586"/>
                    <a:pt x="2097157" y="497016"/>
                  </a:cubicBezTo>
                  <a:cubicBezTo>
                    <a:pt x="2186609" y="644446"/>
                    <a:pt x="2175012" y="894581"/>
                    <a:pt x="2365513" y="894581"/>
                  </a:cubicBezTo>
                  <a:cubicBezTo>
                    <a:pt x="2556014" y="894581"/>
                    <a:pt x="2549387" y="576529"/>
                    <a:pt x="2643809" y="437381"/>
                  </a:cubicBezTo>
                  <a:cubicBezTo>
                    <a:pt x="2738231" y="298233"/>
                    <a:pt x="2738230" y="61350"/>
                    <a:pt x="2932044" y="59694"/>
                  </a:cubicBezTo>
                  <a:cubicBezTo>
                    <a:pt x="3125858" y="58038"/>
                    <a:pt x="3172239" y="399281"/>
                    <a:pt x="3269974" y="546711"/>
                  </a:cubicBezTo>
                  <a:cubicBezTo>
                    <a:pt x="3367709" y="694141"/>
                    <a:pt x="3435626" y="811755"/>
                    <a:pt x="3518452" y="944277"/>
                  </a:cubicBezTo>
                  <a:lnTo>
                    <a:pt x="3637722" y="964155"/>
                  </a:lnTo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tangle 50">
              <a:extLst>
                <a:ext uri="{FF2B5EF4-FFF2-40B4-BE49-F238E27FC236}">
                  <a16:creationId xmlns:a16="http://schemas.microsoft.com/office/drawing/2014/main" id="{D17703D4-C9F3-E761-6C40-51579A7F48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35432" y="1542985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CCE1BC4D-75BE-582F-AB23-1D0F6A0A602E}"/>
              </a:ext>
            </a:extLst>
          </p:cNvPr>
          <p:cNvSpPr txBox="1"/>
          <p:nvPr/>
        </p:nvSpPr>
        <p:spPr>
          <a:xfrm rot="21317501">
            <a:off x="2035706" y="1714972"/>
            <a:ext cx="2808312" cy="1077218"/>
          </a:xfrm>
          <a:prstGeom prst="rect">
            <a:avLst/>
          </a:prstGeom>
          <a:solidFill>
            <a:srgbClr val="FFFDE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Tahoma" pitchFamily="34" charset="0"/>
              </a:rPr>
              <a:t>Annahme</a:t>
            </a:r>
          </a:p>
          <a:p>
            <a:pPr algn="ctr"/>
            <a:r>
              <a:rPr lang="de-DE" sz="3200" b="1" dirty="0">
                <a:solidFill>
                  <a:srgbClr val="C00000"/>
                </a:solidFill>
                <a:latin typeface="Tahoma" pitchFamily="34" charset="0"/>
              </a:rPr>
              <a:t>falsch!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F22BBC-361E-BD39-AE28-91549ADF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56" y="4132337"/>
            <a:ext cx="9371892" cy="2032967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Jegliche Modellvorstellung, bei der sich das Quantenobjekt am Doppelspalt für einen Weg entscheidet, ist falsch.</a:t>
            </a:r>
          </a:p>
          <a:p>
            <a:r>
              <a:rPr lang="de-DE" dirty="0">
                <a:solidFill>
                  <a:schemeClr val="tx1"/>
                </a:solidFill>
              </a:rPr>
              <a:t>Man kann nicht vom Messergebnis auf den Zustand schließen: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Zwar erhält man bei der Ortsmessung ein bestimmtes Ergebnis,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der Zustand vorher war dennoch unbestimmt.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E593FE-B4D3-2B4A-B468-A733C79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285366E-EE92-EC53-0AC8-25DD19D426BB}"/>
              </a:ext>
            </a:extLst>
          </p:cNvPr>
          <p:cNvGrpSpPr/>
          <p:nvPr/>
        </p:nvGrpSpPr>
        <p:grpSpPr>
          <a:xfrm>
            <a:off x="3503712" y="1052736"/>
            <a:ext cx="4176464" cy="2592288"/>
            <a:chOff x="3071664" y="1772816"/>
            <a:chExt cx="4176464" cy="2592288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3FB979A4-2A74-D77A-E298-A8869D3CF845}"/>
                </a:ext>
              </a:extLst>
            </p:cNvPr>
            <p:cNvGrpSpPr/>
            <p:nvPr/>
          </p:nvGrpSpPr>
          <p:grpSpPr>
            <a:xfrm>
              <a:off x="3071664" y="1772816"/>
              <a:ext cx="4176464" cy="2592288"/>
              <a:chOff x="3071664" y="1772816"/>
              <a:chExt cx="4176464" cy="2592288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AFDC1481-3B47-0F7B-3334-2184EDC338A3}"/>
                  </a:ext>
                </a:extLst>
              </p:cNvPr>
              <p:cNvGrpSpPr/>
              <p:nvPr/>
            </p:nvGrpSpPr>
            <p:grpSpPr>
              <a:xfrm>
                <a:off x="3791744" y="2100368"/>
                <a:ext cx="1977556" cy="1798949"/>
                <a:chOff x="5508104" y="4032197"/>
                <a:chExt cx="1977556" cy="1798949"/>
              </a:xfrm>
            </p:grpSpPr>
            <p:grpSp>
              <p:nvGrpSpPr>
                <p:cNvPr id="46" name="Gruppieren 45">
                  <a:extLst>
                    <a:ext uri="{FF2B5EF4-FFF2-40B4-BE49-F238E27FC236}">
                      <a16:creationId xmlns:a16="http://schemas.microsoft.com/office/drawing/2014/main" id="{701247C1-F00E-1DD6-A6CC-5C92D438A37A}"/>
                    </a:ext>
                  </a:extLst>
                </p:cNvPr>
                <p:cNvGrpSpPr/>
                <p:nvPr/>
              </p:nvGrpSpPr>
              <p:grpSpPr>
                <a:xfrm>
                  <a:off x="5508104" y="4032197"/>
                  <a:ext cx="1324914" cy="1798949"/>
                  <a:chOff x="4788024" y="3860256"/>
                  <a:chExt cx="1324914" cy="1798949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382AC134-3AD2-6A03-62D1-FF619FF47C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3860256"/>
                    <a:ext cx="892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Rectangle 50">
                    <a:extLst>
                      <a:ext uri="{FF2B5EF4-FFF2-40B4-BE49-F238E27FC236}">
                        <a16:creationId xmlns:a16="http://schemas.microsoft.com/office/drawing/2014/main" id="{3A8C7E4D-27AB-7342-151F-1AF82486C7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4624110"/>
                    <a:ext cx="93138" cy="27809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" name="Rectangle 50">
                    <a:extLst>
                      <a:ext uri="{FF2B5EF4-FFF2-40B4-BE49-F238E27FC236}">
                        <a16:creationId xmlns:a16="http://schemas.microsoft.com/office/drawing/2014/main" id="{66E3A357-927B-66E9-9F55-29B2885D50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36393" y="5064788"/>
                    <a:ext cx="765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" name="Rectangle 51" descr="Diagonal weit nach oben">
                    <a:extLst>
                      <a:ext uri="{FF2B5EF4-FFF2-40B4-BE49-F238E27FC236}">
                        <a16:creationId xmlns:a16="http://schemas.microsoft.com/office/drawing/2014/main" id="{941011EE-F4AB-F51D-3509-81B9D53F45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8024" y="4570682"/>
                    <a:ext cx="693482" cy="36099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7" name="AutoShape 53">
                  <a:extLst>
                    <a:ext uri="{FF2B5EF4-FFF2-40B4-BE49-F238E27FC236}">
                      <a16:creationId xmlns:a16="http://schemas.microsoft.com/office/drawing/2014/main" id="{E6C5BBDC-47B7-B322-A065-58D7B368D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404914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AutoShape 53">
                  <a:extLst>
                    <a:ext uri="{FF2B5EF4-FFF2-40B4-BE49-F238E27FC236}">
                      <a16:creationId xmlns:a16="http://schemas.microsoft.com/office/drawing/2014/main" id="{BF64F993-813E-4DAB-980E-93E94D32E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969215"/>
                  <a:ext cx="321372" cy="500679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A70E3E1-9189-7311-C524-35F773766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4288" y="4619671"/>
                  <a:ext cx="127472" cy="127507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Rectangle 57">
                  <a:extLst>
                    <a:ext uri="{FF2B5EF4-FFF2-40B4-BE49-F238E27FC236}">
                      <a16:creationId xmlns:a16="http://schemas.microsoft.com/office/drawing/2014/main" id="{605EF234-A7AD-0BA3-32E2-1A4F684D8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2376" y="5157192"/>
                  <a:ext cx="121958" cy="1410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47C25B1E-3EA4-E27C-AC03-DD76C19F0F2F}"/>
                  </a:ext>
                </a:extLst>
              </p:cNvPr>
              <p:cNvSpPr/>
              <p:nvPr/>
            </p:nvSpPr>
            <p:spPr>
              <a:xfrm>
                <a:off x="3071664" y="1772816"/>
                <a:ext cx="4176464" cy="25922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39EF3A7B-EAEA-E9FF-7CD9-2C06D421C8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77379" y="2160504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5" name="Inhaltsplatzhalter 29">
            <a:extLst>
              <a:ext uri="{FF2B5EF4-FFF2-40B4-BE49-F238E27FC236}">
                <a16:creationId xmlns:a16="http://schemas.microsoft.com/office/drawing/2014/main" id="{A2434C87-4522-2F11-9D13-FAC05D8EF58F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1296144" cy="509756"/>
          </a:xfrm>
          <a:prstGeom prst="rect">
            <a:avLst/>
          </a:prstGeom>
          <a:solidFill>
            <a:srgbClr val="E3FFE8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Pflicht</a:t>
            </a:r>
          </a:p>
        </p:txBody>
      </p:sp>
    </p:spTree>
    <p:extLst>
      <p:ext uri="{BB962C8B-B14F-4D97-AF65-F5344CB8AC3E}">
        <p14:creationId xmlns:p14="http://schemas.microsoft.com/office/powerpoint/2010/main" val="10017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58F6AEA-B6F1-0A73-F76F-7F31731F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Prinzip der </a:t>
            </a:r>
            <a:r>
              <a:rPr lang="de-DE" sz="3200" dirty="0" err="1"/>
              <a:t>Delayed</a:t>
            </a:r>
            <a:r>
              <a:rPr lang="de-DE" sz="3200" dirty="0"/>
              <a:t>-Choice-Experimente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E36C2BD-95AF-ABF9-73ED-DDF9320DAA4A}"/>
              </a:ext>
            </a:extLst>
          </p:cNvPr>
          <p:cNvGrpSpPr/>
          <p:nvPr/>
        </p:nvGrpSpPr>
        <p:grpSpPr>
          <a:xfrm>
            <a:off x="7032104" y="1468150"/>
            <a:ext cx="3344711" cy="1798949"/>
            <a:chOff x="552928" y="2105468"/>
            <a:chExt cx="3344711" cy="179894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8C0264C-325B-53D3-0725-54725666D832}"/>
                </a:ext>
              </a:extLst>
            </p:cNvPr>
            <p:cNvGrpSpPr/>
            <p:nvPr/>
          </p:nvGrpSpPr>
          <p:grpSpPr>
            <a:xfrm>
              <a:off x="2003414" y="2105468"/>
              <a:ext cx="93138" cy="1798949"/>
              <a:chOff x="2461642" y="4466978"/>
              <a:chExt cx="93138" cy="1798949"/>
            </a:xfrm>
          </p:grpSpPr>
          <p:sp>
            <p:nvSpPr>
              <p:cNvPr id="17" name="Rectangle 50">
                <a:extLst>
                  <a:ext uri="{FF2B5EF4-FFF2-40B4-BE49-F238E27FC236}">
                    <a16:creationId xmlns:a16="http://schemas.microsoft.com/office/drawing/2014/main" id="{7308A43A-B183-B84F-B1FC-78BFD73E6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4466978"/>
                <a:ext cx="892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Rectangle 50">
                <a:extLst>
                  <a:ext uri="{FF2B5EF4-FFF2-40B4-BE49-F238E27FC236}">
                    <a16:creationId xmlns:a16="http://schemas.microsoft.com/office/drawing/2014/main" id="{5818E869-63FB-CB4A-D0AF-F4EC0A942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61642" y="5230832"/>
                <a:ext cx="93138" cy="27809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Rectangle 50">
                <a:extLst>
                  <a:ext uri="{FF2B5EF4-FFF2-40B4-BE49-F238E27FC236}">
                    <a16:creationId xmlns:a16="http://schemas.microsoft.com/office/drawing/2014/main" id="{E5FAEFC0-D4C5-D146-1AFA-72E74946C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78235" y="5671510"/>
                <a:ext cx="76544" cy="59441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Rectangle 51" descr="Diagonal weit nach oben">
              <a:extLst>
                <a:ext uri="{FF2B5EF4-FFF2-40B4-BE49-F238E27FC236}">
                  <a16:creationId xmlns:a16="http://schemas.microsoft.com/office/drawing/2014/main" id="{E067AE86-BF29-955D-703A-7491D6A0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96" y="2815894"/>
              <a:ext cx="693482" cy="36099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C7FBD22-D8AC-D5A5-D115-1CE07E4FDFD8}"/>
                </a:ext>
              </a:extLst>
            </p:cNvPr>
            <p:cNvSpPr txBox="1"/>
            <p:nvPr/>
          </p:nvSpPr>
          <p:spPr>
            <a:xfrm>
              <a:off x="2623794" y="241551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C0C842A-91CD-1859-8FE3-87C7AC9A8483}"/>
                </a:ext>
              </a:extLst>
            </p:cNvPr>
            <p:cNvSpPr txBox="1"/>
            <p:nvPr/>
          </p:nvSpPr>
          <p:spPr>
            <a:xfrm>
              <a:off x="2599688" y="329755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AE059EE-2A39-4957-714F-3C2C38B31E77}"/>
                </a:ext>
              </a:extLst>
            </p:cNvPr>
            <p:cNvSpPr txBox="1"/>
            <p:nvPr/>
          </p:nvSpPr>
          <p:spPr>
            <a:xfrm>
              <a:off x="552928" y="2421437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Quelle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ADEBA3F-6660-0D14-DD87-5EDCEF6FF95D}"/>
                </a:ext>
              </a:extLst>
            </p:cNvPr>
            <p:cNvGrpSpPr/>
            <p:nvPr/>
          </p:nvGrpSpPr>
          <p:grpSpPr>
            <a:xfrm>
              <a:off x="2346327" y="2558457"/>
              <a:ext cx="281457" cy="438495"/>
              <a:chOff x="2886050" y="5403996"/>
              <a:chExt cx="321372" cy="500679"/>
            </a:xfrm>
          </p:grpSpPr>
          <p:sp>
            <p:nvSpPr>
              <p:cNvPr id="15" name="AutoShape 53">
                <a:extLst>
                  <a:ext uri="{FF2B5EF4-FFF2-40B4-BE49-F238E27FC236}">
                    <a16:creationId xmlns:a16="http://schemas.microsoft.com/office/drawing/2014/main" id="{09A06DF8-FA8D-6EB2-1C04-226E073A5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Rectangle 57">
                <a:extLst>
                  <a:ext uri="{FF2B5EF4-FFF2-40B4-BE49-F238E27FC236}">
                    <a16:creationId xmlns:a16="http://schemas.microsoft.com/office/drawing/2014/main" id="{1670228A-2024-369E-2294-DBA67D67B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47B83CD-C91B-C0A4-9764-72D22E974A36}"/>
                </a:ext>
              </a:extLst>
            </p:cNvPr>
            <p:cNvGrpSpPr/>
            <p:nvPr/>
          </p:nvGrpSpPr>
          <p:grpSpPr>
            <a:xfrm>
              <a:off x="2353410" y="3012058"/>
              <a:ext cx="281457" cy="438495"/>
              <a:chOff x="2886050" y="5403996"/>
              <a:chExt cx="321372" cy="500679"/>
            </a:xfrm>
          </p:grpSpPr>
          <p:sp>
            <p:nvSpPr>
              <p:cNvPr id="13" name="AutoShape 53">
                <a:extLst>
                  <a:ext uri="{FF2B5EF4-FFF2-40B4-BE49-F238E27FC236}">
                    <a16:creationId xmlns:a16="http://schemas.microsoft.com/office/drawing/2014/main" id="{FE9FE784-03FE-517F-5206-A89340FB6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050" y="5403996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Rectangle 57">
                <a:extLst>
                  <a:ext uri="{FF2B5EF4-FFF2-40B4-BE49-F238E27FC236}">
                    <a16:creationId xmlns:a16="http://schemas.microsoft.com/office/drawing/2014/main" id="{45966F2A-F995-D20B-1854-DE4B445E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138" y="5591973"/>
                <a:ext cx="121958" cy="1410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920ECAE2-D1EE-D73E-A6A1-CB13302115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1920" y="2131485"/>
              <a:ext cx="45719" cy="17537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9B9D85CC-2A86-1B40-4272-746EC643F05A}"/>
              </a:ext>
            </a:extLst>
          </p:cNvPr>
          <p:cNvCxnSpPr/>
          <p:nvPr/>
        </p:nvCxnSpPr>
        <p:spPr>
          <a:xfrm flipV="1">
            <a:off x="8688288" y="2806546"/>
            <a:ext cx="0" cy="490202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7">
            <a:extLst>
              <a:ext uri="{FF2B5EF4-FFF2-40B4-BE49-F238E27FC236}">
                <a16:creationId xmlns:a16="http://schemas.microsoft.com/office/drawing/2014/main" id="{BB8F3705-9032-9925-D739-96D3F55C1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586" y="2085769"/>
            <a:ext cx="106811" cy="12351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D326F27-AAAC-5DF8-186B-5FB947D3467C}"/>
              </a:ext>
            </a:extLst>
          </p:cNvPr>
          <p:cNvCxnSpPr>
            <a:cxnSpLocks/>
          </p:cNvCxnSpPr>
          <p:nvPr/>
        </p:nvCxnSpPr>
        <p:spPr>
          <a:xfrm flipV="1">
            <a:off x="7780664" y="2147528"/>
            <a:ext cx="718519" cy="2121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01236CB-1AAF-2668-CE92-C28A6ED982C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8499183" y="2147528"/>
            <a:ext cx="333403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1E58E2F-9EA5-34C4-D13D-726369990D26}"/>
              </a:ext>
            </a:extLst>
          </p:cNvPr>
          <p:cNvGrpSpPr/>
          <p:nvPr/>
        </p:nvGrpSpPr>
        <p:grpSpPr>
          <a:xfrm>
            <a:off x="8825503" y="1628800"/>
            <a:ext cx="454660" cy="1512168"/>
            <a:chOff x="8825503" y="1628800"/>
            <a:chExt cx="277467" cy="1512168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B21CA8C-E2B5-0021-8A3A-F55D73B1B642}"/>
                </a:ext>
              </a:extLst>
            </p:cNvPr>
            <p:cNvCxnSpPr/>
            <p:nvPr/>
          </p:nvCxnSpPr>
          <p:spPr>
            <a:xfrm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2C1E2097-16B6-1FFF-7EF7-A2CB22618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5503" y="1628800"/>
              <a:ext cx="277467" cy="1512168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09AAB2FB-AB86-E5C4-EFF2-004455932630}"/>
              </a:ext>
            </a:extLst>
          </p:cNvPr>
          <p:cNvSpPr/>
          <p:nvPr/>
        </p:nvSpPr>
        <p:spPr>
          <a:xfrm rot="16200000">
            <a:off x="9428079" y="2328199"/>
            <a:ext cx="1688798" cy="138162"/>
          </a:xfrm>
          <a:custGeom>
            <a:avLst/>
            <a:gdLst>
              <a:gd name="connsiteX0" fmla="*/ 0 w 3528391"/>
              <a:gd name="connsiteY0" fmla="*/ 854825 h 904634"/>
              <a:gd name="connsiteX1" fmla="*/ 347869 w 3528391"/>
              <a:gd name="connsiteY1" fmla="*/ 447320 h 904634"/>
              <a:gd name="connsiteX2" fmla="*/ 715617 w 3528391"/>
              <a:gd name="connsiteY2" fmla="*/ 59 h 904634"/>
              <a:gd name="connsiteX3" fmla="*/ 1053548 w 3528391"/>
              <a:gd name="connsiteY3" fmla="*/ 477138 h 904634"/>
              <a:gd name="connsiteX4" fmla="*/ 1331843 w 3528391"/>
              <a:gd name="connsiteY4" fmla="*/ 904520 h 904634"/>
              <a:gd name="connsiteX5" fmla="*/ 1590261 w 3528391"/>
              <a:gd name="connsiteY5" fmla="*/ 437381 h 904634"/>
              <a:gd name="connsiteX6" fmla="*/ 1818861 w 3528391"/>
              <a:gd name="connsiteY6" fmla="*/ 9999 h 904634"/>
              <a:gd name="connsiteX7" fmla="*/ 2136913 w 3528391"/>
              <a:gd name="connsiteY7" fmla="*/ 497016 h 904634"/>
              <a:gd name="connsiteX8" fmla="*/ 2405269 w 3528391"/>
              <a:gd name="connsiteY8" fmla="*/ 894581 h 904634"/>
              <a:gd name="connsiteX9" fmla="*/ 2753139 w 3528391"/>
              <a:gd name="connsiteY9" fmla="*/ 437381 h 904634"/>
              <a:gd name="connsiteX10" fmla="*/ 2892287 w 3528391"/>
              <a:gd name="connsiteY10" fmla="*/ 59694 h 904634"/>
              <a:gd name="connsiteX11" fmla="*/ 3299791 w 3528391"/>
              <a:gd name="connsiteY11" fmla="*/ 516894 h 904634"/>
              <a:gd name="connsiteX12" fmla="*/ 3528391 w 3528391"/>
              <a:gd name="connsiteY12" fmla="*/ 884642 h 904634"/>
              <a:gd name="connsiteX13" fmla="*/ 3528391 w 3528391"/>
              <a:gd name="connsiteY13" fmla="*/ 884642 h 904634"/>
              <a:gd name="connsiteX0" fmla="*/ 0 w 3528391"/>
              <a:gd name="connsiteY0" fmla="*/ 854825 h 904634"/>
              <a:gd name="connsiteX1" fmla="*/ 347869 w 3528391"/>
              <a:gd name="connsiteY1" fmla="*/ 447320 h 904634"/>
              <a:gd name="connsiteX2" fmla="*/ 715617 w 3528391"/>
              <a:gd name="connsiteY2" fmla="*/ 59 h 904634"/>
              <a:gd name="connsiteX3" fmla="*/ 1053548 w 3528391"/>
              <a:gd name="connsiteY3" fmla="*/ 477138 h 904634"/>
              <a:gd name="connsiteX4" fmla="*/ 1331843 w 3528391"/>
              <a:gd name="connsiteY4" fmla="*/ 904520 h 904634"/>
              <a:gd name="connsiteX5" fmla="*/ 1590261 w 3528391"/>
              <a:gd name="connsiteY5" fmla="*/ 437381 h 904634"/>
              <a:gd name="connsiteX6" fmla="*/ 1818861 w 3528391"/>
              <a:gd name="connsiteY6" fmla="*/ 9999 h 904634"/>
              <a:gd name="connsiteX7" fmla="*/ 2136913 w 3528391"/>
              <a:gd name="connsiteY7" fmla="*/ 497016 h 904634"/>
              <a:gd name="connsiteX8" fmla="*/ 2405269 w 3528391"/>
              <a:gd name="connsiteY8" fmla="*/ 894581 h 904634"/>
              <a:gd name="connsiteX9" fmla="*/ 2683565 w 3528391"/>
              <a:gd name="connsiteY9" fmla="*/ 437381 h 904634"/>
              <a:gd name="connsiteX10" fmla="*/ 2892287 w 3528391"/>
              <a:gd name="connsiteY10" fmla="*/ 59694 h 904634"/>
              <a:gd name="connsiteX11" fmla="*/ 3299791 w 3528391"/>
              <a:gd name="connsiteY11" fmla="*/ 516894 h 904634"/>
              <a:gd name="connsiteX12" fmla="*/ 3528391 w 3528391"/>
              <a:gd name="connsiteY12" fmla="*/ 884642 h 904634"/>
              <a:gd name="connsiteX13" fmla="*/ 3528391 w 3528391"/>
              <a:gd name="connsiteY13" fmla="*/ 884642 h 904634"/>
              <a:gd name="connsiteX0" fmla="*/ 0 w 3528391"/>
              <a:gd name="connsiteY0" fmla="*/ 854825 h 904634"/>
              <a:gd name="connsiteX1" fmla="*/ 347869 w 3528391"/>
              <a:gd name="connsiteY1" fmla="*/ 447320 h 904634"/>
              <a:gd name="connsiteX2" fmla="*/ 715617 w 3528391"/>
              <a:gd name="connsiteY2" fmla="*/ 59 h 904634"/>
              <a:gd name="connsiteX3" fmla="*/ 1053548 w 3528391"/>
              <a:gd name="connsiteY3" fmla="*/ 477138 h 904634"/>
              <a:gd name="connsiteX4" fmla="*/ 1331843 w 3528391"/>
              <a:gd name="connsiteY4" fmla="*/ 904520 h 904634"/>
              <a:gd name="connsiteX5" fmla="*/ 1590261 w 3528391"/>
              <a:gd name="connsiteY5" fmla="*/ 437381 h 904634"/>
              <a:gd name="connsiteX6" fmla="*/ 1818861 w 3528391"/>
              <a:gd name="connsiteY6" fmla="*/ 9999 h 904634"/>
              <a:gd name="connsiteX7" fmla="*/ 2136913 w 3528391"/>
              <a:gd name="connsiteY7" fmla="*/ 497016 h 904634"/>
              <a:gd name="connsiteX8" fmla="*/ 2405269 w 3528391"/>
              <a:gd name="connsiteY8" fmla="*/ 894581 h 904634"/>
              <a:gd name="connsiteX9" fmla="*/ 2683565 w 3528391"/>
              <a:gd name="connsiteY9" fmla="*/ 437381 h 904634"/>
              <a:gd name="connsiteX10" fmla="*/ 2892287 w 3528391"/>
              <a:gd name="connsiteY10" fmla="*/ 59694 h 904634"/>
              <a:gd name="connsiteX11" fmla="*/ 3299791 w 3528391"/>
              <a:gd name="connsiteY11" fmla="*/ 516894 h 904634"/>
              <a:gd name="connsiteX12" fmla="*/ 3528391 w 3528391"/>
              <a:gd name="connsiteY12" fmla="*/ 884642 h 904634"/>
              <a:gd name="connsiteX13" fmla="*/ 3528391 w 3528391"/>
              <a:gd name="connsiteY13" fmla="*/ 884642 h 904634"/>
              <a:gd name="connsiteX0" fmla="*/ 0 w 3528391"/>
              <a:gd name="connsiteY0" fmla="*/ 854825 h 904634"/>
              <a:gd name="connsiteX1" fmla="*/ 347869 w 3528391"/>
              <a:gd name="connsiteY1" fmla="*/ 447320 h 904634"/>
              <a:gd name="connsiteX2" fmla="*/ 715617 w 3528391"/>
              <a:gd name="connsiteY2" fmla="*/ 59 h 904634"/>
              <a:gd name="connsiteX3" fmla="*/ 1053548 w 3528391"/>
              <a:gd name="connsiteY3" fmla="*/ 477138 h 904634"/>
              <a:gd name="connsiteX4" fmla="*/ 1331843 w 3528391"/>
              <a:gd name="connsiteY4" fmla="*/ 904520 h 904634"/>
              <a:gd name="connsiteX5" fmla="*/ 1590261 w 3528391"/>
              <a:gd name="connsiteY5" fmla="*/ 437381 h 904634"/>
              <a:gd name="connsiteX6" fmla="*/ 1818861 w 3528391"/>
              <a:gd name="connsiteY6" fmla="*/ 9999 h 904634"/>
              <a:gd name="connsiteX7" fmla="*/ 2136913 w 3528391"/>
              <a:gd name="connsiteY7" fmla="*/ 497016 h 904634"/>
              <a:gd name="connsiteX8" fmla="*/ 2405269 w 3528391"/>
              <a:gd name="connsiteY8" fmla="*/ 894581 h 904634"/>
              <a:gd name="connsiteX9" fmla="*/ 2683565 w 3528391"/>
              <a:gd name="connsiteY9" fmla="*/ 437381 h 904634"/>
              <a:gd name="connsiteX10" fmla="*/ 2892287 w 3528391"/>
              <a:gd name="connsiteY10" fmla="*/ 59694 h 904634"/>
              <a:gd name="connsiteX11" fmla="*/ 3220278 w 3528391"/>
              <a:gd name="connsiteY11" fmla="*/ 497016 h 904634"/>
              <a:gd name="connsiteX12" fmla="*/ 3528391 w 3528391"/>
              <a:gd name="connsiteY12" fmla="*/ 884642 h 904634"/>
              <a:gd name="connsiteX13" fmla="*/ 3528391 w 3528391"/>
              <a:gd name="connsiteY13" fmla="*/ 884642 h 904634"/>
              <a:gd name="connsiteX0" fmla="*/ 0 w 3528391"/>
              <a:gd name="connsiteY0" fmla="*/ 854825 h 904634"/>
              <a:gd name="connsiteX1" fmla="*/ 347869 w 3528391"/>
              <a:gd name="connsiteY1" fmla="*/ 447320 h 904634"/>
              <a:gd name="connsiteX2" fmla="*/ 715617 w 3528391"/>
              <a:gd name="connsiteY2" fmla="*/ 59 h 904634"/>
              <a:gd name="connsiteX3" fmla="*/ 1053548 w 3528391"/>
              <a:gd name="connsiteY3" fmla="*/ 477138 h 904634"/>
              <a:gd name="connsiteX4" fmla="*/ 1331843 w 3528391"/>
              <a:gd name="connsiteY4" fmla="*/ 904520 h 904634"/>
              <a:gd name="connsiteX5" fmla="*/ 1590261 w 3528391"/>
              <a:gd name="connsiteY5" fmla="*/ 437381 h 904634"/>
              <a:gd name="connsiteX6" fmla="*/ 1818861 w 3528391"/>
              <a:gd name="connsiteY6" fmla="*/ 9999 h 904634"/>
              <a:gd name="connsiteX7" fmla="*/ 2136913 w 3528391"/>
              <a:gd name="connsiteY7" fmla="*/ 497016 h 904634"/>
              <a:gd name="connsiteX8" fmla="*/ 2405269 w 3528391"/>
              <a:gd name="connsiteY8" fmla="*/ 894581 h 904634"/>
              <a:gd name="connsiteX9" fmla="*/ 2683565 w 3528391"/>
              <a:gd name="connsiteY9" fmla="*/ 437381 h 904634"/>
              <a:gd name="connsiteX10" fmla="*/ 2892287 w 3528391"/>
              <a:gd name="connsiteY10" fmla="*/ 59694 h 904634"/>
              <a:gd name="connsiteX11" fmla="*/ 3220278 w 3528391"/>
              <a:gd name="connsiteY11" fmla="*/ 497016 h 904634"/>
              <a:gd name="connsiteX12" fmla="*/ 3528391 w 3528391"/>
              <a:gd name="connsiteY12" fmla="*/ 884642 h 904634"/>
              <a:gd name="connsiteX13" fmla="*/ 3528391 w 3528391"/>
              <a:gd name="connsiteY13" fmla="*/ 884642 h 904634"/>
              <a:gd name="connsiteX0" fmla="*/ 0 w 3528391"/>
              <a:gd name="connsiteY0" fmla="*/ 854825 h 904634"/>
              <a:gd name="connsiteX1" fmla="*/ 347869 w 3528391"/>
              <a:gd name="connsiteY1" fmla="*/ 447320 h 904634"/>
              <a:gd name="connsiteX2" fmla="*/ 715617 w 3528391"/>
              <a:gd name="connsiteY2" fmla="*/ 59 h 904634"/>
              <a:gd name="connsiteX3" fmla="*/ 1053548 w 3528391"/>
              <a:gd name="connsiteY3" fmla="*/ 477138 h 904634"/>
              <a:gd name="connsiteX4" fmla="*/ 1331843 w 3528391"/>
              <a:gd name="connsiteY4" fmla="*/ 904520 h 904634"/>
              <a:gd name="connsiteX5" fmla="*/ 1590261 w 3528391"/>
              <a:gd name="connsiteY5" fmla="*/ 437381 h 904634"/>
              <a:gd name="connsiteX6" fmla="*/ 1818861 w 3528391"/>
              <a:gd name="connsiteY6" fmla="*/ 9999 h 904634"/>
              <a:gd name="connsiteX7" fmla="*/ 2136913 w 3528391"/>
              <a:gd name="connsiteY7" fmla="*/ 497016 h 904634"/>
              <a:gd name="connsiteX8" fmla="*/ 2405269 w 3528391"/>
              <a:gd name="connsiteY8" fmla="*/ 894581 h 904634"/>
              <a:gd name="connsiteX9" fmla="*/ 2683565 w 3528391"/>
              <a:gd name="connsiteY9" fmla="*/ 437381 h 904634"/>
              <a:gd name="connsiteX10" fmla="*/ 2892287 w 3528391"/>
              <a:gd name="connsiteY10" fmla="*/ 59694 h 904634"/>
              <a:gd name="connsiteX11" fmla="*/ 3220278 w 3528391"/>
              <a:gd name="connsiteY11" fmla="*/ 497016 h 904634"/>
              <a:gd name="connsiteX12" fmla="*/ 3528391 w 3528391"/>
              <a:gd name="connsiteY12" fmla="*/ 884642 h 904634"/>
              <a:gd name="connsiteX13" fmla="*/ 3488634 w 3528391"/>
              <a:gd name="connsiteY13" fmla="*/ 884642 h 904634"/>
              <a:gd name="connsiteX0" fmla="*/ 0 w 3488635"/>
              <a:gd name="connsiteY0" fmla="*/ 854825 h 904634"/>
              <a:gd name="connsiteX1" fmla="*/ 308113 w 3488635"/>
              <a:gd name="connsiteY1" fmla="*/ 447320 h 904634"/>
              <a:gd name="connsiteX2" fmla="*/ 675861 w 3488635"/>
              <a:gd name="connsiteY2" fmla="*/ 59 h 904634"/>
              <a:gd name="connsiteX3" fmla="*/ 1013792 w 3488635"/>
              <a:gd name="connsiteY3" fmla="*/ 477138 h 904634"/>
              <a:gd name="connsiteX4" fmla="*/ 1292087 w 3488635"/>
              <a:gd name="connsiteY4" fmla="*/ 904520 h 904634"/>
              <a:gd name="connsiteX5" fmla="*/ 1550505 w 3488635"/>
              <a:gd name="connsiteY5" fmla="*/ 437381 h 904634"/>
              <a:gd name="connsiteX6" fmla="*/ 1779105 w 3488635"/>
              <a:gd name="connsiteY6" fmla="*/ 9999 h 904634"/>
              <a:gd name="connsiteX7" fmla="*/ 2097157 w 3488635"/>
              <a:gd name="connsiteY7" fmla="*/ 497016 h 904634"/>
              <a:gd name="connsiteX8" fmla="*/ 2365513 w 3488635"/>
              <a:gd name="connsiteY8" fmla="*/ 894581 h 904634"/>
              <a:gd name="connsiteX9" fmla="*/ 2643809 w 3488635"/>
              <a:gd name="connsiteY9" fmla="*/ 437381 h 904634"/>
              <a:gd name="connsiteX10" fmla="*/ 2852531 w 3488635"/>
              <a:gd name="connsiteY10" fmla="*/ 59694 h 904634"/>
              <a:gd name="connsiteX11" fmla="*/ 3180522 w 3488635"/>
              <a:gd name="connsiteY11" fmla="*/ 497016 h 904634"/>
              <a:gd name="connsiteX12" fmla="*/ 3488635 w 3488635"/>
              <a:gd name="connsiteY12" fmla="*/ 884642 h 904634"/>
              <a:gd name="connsiteX13" fmla="*/ 3448878 w 3488635"/>
              <a:gd name="connsiteY13" fmla="*/ 884642 h 904634"/>
              <a:gd name="connsiteX0" fmla="*/ 0 w 3488635"/>
              <a:gd name="connsiteY0" fmla="*/ 854825 h 904634"/>
              <a:gd name="connsiteX1" fmla="*/ 308113 w 3488635"/>
              <a:gd name="connsiteY1" fmla="*/ 447320 h 904634"/>
              <a:gd name="connsiteX2" fmla="*/ 675861 w 3488635"/>
              <a:gd name="connsiteY2" fmla="*/ 59 h 904634"/>
              <a:gd name="connsiteX3" fmla="*/ 1013792 w 3488635"/>
              <a:gd name="connsiteY3" fmla="*/ 477138 h 904634"/>
              <a:gd name="connsiteX4" fmla="*/ 1292087 w 3488635"/>
              <a:gd name="connsiteY4" fmla="*/ 904520 h 904634"/>
              <a:gd name="connsiteX5" fmla="*/ 1550505 w 3488635"/>
              <a:gd name="connsiteY5" fmla="*/ 437381 h 904634"/>
              <a:gd name="connsiteX6" fmla="*/ 1779105 w 3488635"/>
              <a:gd name="connsiteY6" fmla="*/ 9999 h 904634"/>
              <a:gd name="connsiteX7" fmla="*/ 2097157 w 3488635"/>
              <a:gd name="connsiteY7" fmla="*/ 497016 h 904634"/>
              <a:gd name="connsiteX8" fmla="*/ 2365513 w 3488635"/>
              <a:gd name="connsiteY8" fmla="*/ 894581 h 904634"/>
              <a:gd name="connsiteX9" fmla="*/ 2643809 w 3488635"/>
              <a:gd name="connsiteY9" fmla="*/ 437381 h 904634"/>
              <a:gd name="connsiteX10" fmla="*/ 2852531 w 3488635"/>
              <a:gd name="connsiteY10" fmla="*/ 59694 h 904634"/>
              <a:gd name="connsiteX11" fmla="*/ 3180522 w 3488635"/>
              <a:gd name="connsiteY11" fmla="*/ 497016 h 904634"/>
              <a:gd name="connsiteX12" fmla="*/ 3488635 w 3488635"/>
              <a:gd name="connsiteY12" fmla="*/ 884642 h 904634"/>
              <a:gd name="connsiteX13" fmla="*/ 3448878 w 3488635"/>
              <a:gd name="connsiteY13" fmla="*/ 884642 h 904634"/>
              <a:gd name="connsiteX0" fmla="*/ 0 w 3717235"/>
              <a:gd name="connsiteY0" fmla="*/ 854825 h 904634"/>
              <a:gd name="connsiteX1" fmla="*/ 308113 w 3717235"/>
              <a:gd name="connsiteY1" fmla="*/ 447320 h 904634"/>
              <a:gd name="connsiteX2" fmla="*/ 675861 w 3717235"/>
              <a:gd name="connsiteY2" fmla="*/ 59 h 904634"/>
              <a:gd name="connsiteX3" fmla="*/ 1013792 w 3717235"/>
              <a:gd name="connsiteY3" fmla="*/ 477138 h 904634"/>
              <a:gd name="connsiteX4" fmla="*/ 1292087 w 3717235"/>
              <a:gd name="connsiteY4" fmla="*/ 904520 h 904634"/>
              <a:gd name="connsiteX5" fmla="*/ 1550505 w 3717235"/>
              <a:gd name="connsiteY5" fmla="*/ 437381 h 904634"/>
              <a:gd name="connsiteX6" fmla="*/ 1779105 w 3717235"/>
              <a:gd name="connsiteY6" fmla="*/ 9999 h 904634"/>
              <a:gd name="connsiteX7" fmla="*/ 2097157 w 3717235"/>
              <a:gd name="connsiteY7" fmla="*/ 497016 h 904634"/>
              <a:gd name="connsiteX8" fmla="*/ 2365513 w 3717235"/>
              <a:gd name="connsiteY8" fmla="*/ 894581 h 904634"/>
              <a:gd name="connsiteX9" fmla="*/ 2643809 w 3717235"/>
              <a:gd name="connsiteY9" fmla="*/ 437381 h 904634"/>
              <a:gd name="connsiteX10" fmla="*/ 2852531 w 3717235"/>
              <a:gd name="connsiteY10" fmla="*/ 59694 h 904634"/>
              <a:gd name="connsiteX11" fmla="*/ 3180522 w 3717235"/>
              <a:gd name="connsiteY11" fmla="*/ 497016 h 904634"/>
              <a:gd name="connsiteX12" fmla="*/ 3717235 w 3717235"/>
              <a:gd name="connsiteY12" fmla="*/ 665981 h 904634"/>
              <a:gd name="connsiteX13" fmla="*/ 3448878 w 3717235"/>
              <a:gd name="connsiteY13" fmla="*/ 884642 h 904634"/>
              <a:gd name="connsiteX0" fmla="*/ 0 w 3448878"/>
              <a:gd name="connsiteY0" fmla="*/ 854825 h 904634"/>
              <a:gd name="connsiteX1" fmla="*/ 308113 w 3448878"/>
              <a:gd name="connsiteY1" fmla="*/ 447320 h 904634"/>
              <a:gd name="connsiteX2" fmla="*/ 675861 w 3448878"/>
              <a:gd name="connsiteY2" fmla="*/ 59 h 904634"/>
              <a:gd name="connsiteX3" fmla="*/ 1013792 w 3448878"/>
              <a:gd name="connsiteY3" fmla="*/ 477138 h 904634"/>
              <a:gd name="connsiteX4" fmla="*/ 1292087 w 3448878"/>
              <a:gd name="connsiteY4" fmla="*/ 904520 h 904634"/>
              <a:gd name="connsiteX5" fmla="*/ 1550505 w 3448878"/>
              <a:gd name="connsiteY5" fmla="*/ 437381 h 904634"/>
              <a:gd name="connsiteX6" fmla="*/ 1779105 w 3448878"/>
              <a:gd name="connsiteY6" fmla="*/ 9999 h 904634"/>
              <a:gd name="connsiteX7" fmla="*/ 2097157 w 3448878"/>
              <a:gd name="connsiteY7" fmla="*/ 497016 h 904634"/>
              <a:gd name="connsiteX8" fmla="*/ 2365513 w 3448878"/>
              <a:gd name="connsiteY8" fmla="*/ 894581 h 904634"/>
              <a:gd name="connsiteX9" fmla="*/ 2643809 w 3448878"/>
              <a:gd name="connsiteY9" fmla="*/ 437381 h 904634"/>
              <a:gd name="connsiteX10" fmla="*/ 2852531 w 3448878"/>
              <a:gd name="connsiteY10" fmla="*/ 59694 h 904634"/>
              <a:gd name="connsiteX11" fmla="*/ 3180522 w 3448878"/>
              <a:gd name="connsiteY11" fmla="*/ 497016 h 904634"/>
              <a:gd name="connsiteX12" fmla="*/ 3369365 w 3448878"/>
              <a:gd name="connsiteY12" fmla="*/ 874703 h 904634"/>
              <a:gd name="connsiteX13" fmla="*/ 3448878 w 3448878"/>
              <a:gd name="connsiteY13" fmla="*/ 884642 h 904634"/>
              <a:gd name="connsiteX0" fmla="*/ 0 w 3816626"/>
              <a:gd name="connsiteY0" fmla="*/ 854825 h 954216"/>
              <a:gd name="connsiteX1" fmla="*/ 308113 w 3816626"/>
              <a:gd name="connsiteY1" fmla="*/ 447320 h 954216"/>
              <a:gd name="connsiteX2" fmla="*/ 675861 w 3816626"/>
              <a:gd name="connsiteY2" fmla="*/ 59 h 954216"/>
              <a:gd name="connsiteX3" fmla="*/ 1013792 w 3816626"/>
              <a:gd name="connsiteY3" fmla="*/ 477138 h 954216"/>
              <a:gd name="connsiteX4" fmla="*/ 1292087 w 3816626"/>
              <a:gd name="connsiteY4" fmla="*/ 904520 h 954216"/>
              <a:gd name="connsiteX5" fmla="*/ 1550505 w 3816626"/>
              <a:gd name="connsiteY5" fmla="*/ 437381 h 954216"/>
              <a:gd name="connsiteX6" fmla="*/ 1779105 w 3816626"/>
              <a:gd name="connsiteY6" fmla="*/ 9999 h 954216"/>
              <a:gd name="connsiteX7" fmla="*/ 2097157 w 3816626"/>
              <a:gd name="connsiteY7" fmla="*/ 497016 h 954216"/>
              <a:gd name="connsiteX8" fmla="*/ 2365513 w 3816626"/>
              <a:gd name="connsiteY8" fmla="*/ 894581 h 954216"/>
              <a:gd name="connsiteX9" fmla="*/ 2643809 w 3816626"/>
              <a:gd name="connsiteY9" fmla="*/ 437381 h 954216"/>
              <a:gd name="connsiteX10" fmla="*/ 2852531 w 3816626"/>
              <a:gd name="connsiteY10" fmla="*/ 59694 h 954216"/>
              <a:gd name="connsiteX11" fmla="*/ 3180522 w 3816626"/>
              <a:gd name="connsiteY11" fmla="*/ 497016 h 954216"/>
              <a:gd name="connsiteX12" fmla="*/ 3369365 w 3816626"/>
              <a:gd name="connsiteY12" fmla="*/ 874703 h 954216"/>
              <a:gd name="connsiteX13" fmla="*/ 3816626 w 3816626"/>
              <a:gd name="connsiteY13" fmla="*/ 954216 h 954216"/>
              <a:gd name="connsiteX0" fmla="*/ 0 w 3816626"/>
              <a:gd name="connsiteY0" fmla="*/ 854825 h 954216"/>
              <a:gd name="connsiteX1" fmla="*/ 308113 w 3816626"/>
              <a:gd name="connsiteY1" fmla="*/ 447320 h 954216"/>
              <a:gd name="connsiteX2" fmla="*/ 675861 w 3816626"/>
              <a:gd name="connsiteY2" fmla="*/ 59 h 954216"/>
              <a:gd name="connsiteX3" fmla="*/ 1013792 w 3816626"/>
              <a:gd name="connsiteY3" fmla="*/ 477138 h 954216"/>
              <a:gd name="connsiteX4" fmla="*/ 1292087 w 3816626"/>
              <a:gd name="connsiteY4" fmla="*/ 904520 h 954216"/>
              <a:gd name="connsiteX5" fmla="*/ 1550505 w 3816626"/>
              <a:gd name="connsiteY5" fmla="*/ 437381 h 954216"/>
              <a:gd name="connsiteX6" fmla="*/ 1779105 w 3816626"/>
              <a:gd name="connsiteY6" fmla="*/ 9999 h 954216"/>
              <a:gd name="connsiteX7" fmla="*/ 2097157 w 3816626"/>
              <a:gd name="connsiteY7" fmla="*/ 497016 h 954216"/>
              <a:gd name="connsiteX8" fmla="*/ 2365513 w 3816626"/>
              <a:gd name="connsiteY8" fmla="*/ 894581 h 954216"/>
              <a:gd name="connsiteX9" fmla="*/ 2643809 w 3816626"/>
              <a:gd name="connsiteY9" fmla="*/ 437381 h 954216"/>
              <a:gd name="connsiteX10" fmla="*/ 2852531 w 3816626"/>
              <a:gd name="connsiteY10" fmla="*/ 59694 h 954216"/>
              <a:gd name="connsiteX11" fmla="*/ 3180522 w 3816626"/>
              <a:gd name="connsiteY11" fmla="*/ 497016 h 954216"/>
              <a:gd name="connsiteX12" fmla="*/ 3518452 w 3816626"/>
              <a:gd name="connsiteY12" fmla="*/ 944277 h 954216"/>
              <a:gd name="connsiteX13" fmla="*/ 3816626 w 3816626"/>
              <a:gd name="connsiteY13" fmla="*/ 954216 h 954216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75861 w 3637722"/>
              <a:gd name="connsiteY2" fmla="*/ 59 h 964155"/>
              <a:gd name="connsiteX3" fmla="*/ 1013792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852531 w 3637722"/>
              <a:gd name="connsiteY10" fmla="*/ 59694 h 964155"/>
              <a:gd name="connsiteX11" fmla="*/ 3180522 w 3637722"/>
              <a:gd name="connsiteY11" fmla="*/ 497016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75861 w 3637722"/>
              <a:gd name="connsiteY2" fmla="*/ 59 h 964155"/>
              <a:gd name="connsiteX3" fmla="*/ 1013792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852531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75861 w 3637722"/>
              <a:gd name="connsiteY2" fmla="*/ 59 h 964155"/>
              <a:gd name="connsiteX3" fmla="*/ 1013792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932044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75861 w 3637722"/>
              <a:gd name="connsiteY2" fmla="*/ 59 h 964155"/>
              <a:gd name="connsiteX3" fmla="*/ 1013792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932044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75861 w 3637722"/>
              <a:gd name="connsiteY2" fmla="*/ 59 h 964155"/>
              <a:gd name="connsiteX3" fmla="*/ 1013792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932044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75861 w 3637722"/>
              <a:gd name="connsiteY2" fmla="*/ 59 h 964155"/>
              <a:gd name="connsiteX3" fmla="*/ 1013792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932044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26166 w 3637722"/>
              <a:gd name="connsiteY2" fmla="*/ 59 h 964155"/>
              <a:gd name="connsiteX3" fmla="*/ 1013792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932044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26166 w 3637722"/>
              <a:gd name="connsiteY2" fmla="*/ 59 h 964155"/>
              <a:gd name="connsiteX3" fmla="*/ 993913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779105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932044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  <a:gd name="connsiteX0" fmla="*/ 0 w 3637722"/>
              <a:gd name="connsiteY0" fmla="*/ 854825 h 964155"/>
              <a:gd name="connsiteX1" fmla="*/ 308113 w 3637722"/>
              <a:gd name="connsiteY1" fmla="*/ 447320 h 964155"/>
              <a:gd name="connsiteX2" fmla="*/ 626166 w 3637722"/>
              <a:gd name="connsiteY2" fmla="*/ 59 h 964155"/>
              <a:gd name="connsiteX3" fmla="*/ 993913 w 3637722"/>
              <a:gd name="connsiteY3" fmla="*/ 477138 h 964155"/>
              <a:gd name="connsiteX4" fmla="*/ 1292087 w 3637722"/>
              <a:gd name="connsiteY4" fmla="*/ 904520 h 964155"/>
              <a:gd name="connsiteX5" fmla="*/ 1550505 w 3637722"/>
              <a:gd name="connsiteY5" fmla="*/ 437381 h 964155"/>
              <a:gd name="connsiteX6" fmla="*/ 1828800 w 3637722"/>
              <a:gd name="connsiteY6" fmla="*/ 9999 h 964155"/>
              <a:gd name="connsiteX7" fmla="*/ 2097157 w 3637722"/>
              <a:gd name="connsiteY7" fmla="*/ 497016 h 964155"/>
              <a:gd name="connsiteX8" fmla="*/ 2365513 w 3637722"/>
              <a:gd name="connsiteY8" fmla="*/ 894581 h 964155"/>
              <a:gd name="connsiteX9" fmla="*/ 2643809 w 3637722"/>
              <a:gd name="connsiteY9" fmla="*/ 437381 h 964155"/>
              <a:gd name="connsiteX10" fmla="*/ 2932044 w 3637722"/>
              <a:gd name="connsiteY10" fmla="*/ 59694 h 964155"/>
              <a:gd name="connsiteX11" fmla="*/ 3269974 w 3637722"/>
              <a:gd name="connsiteY11" fmla="*/ 546711 h 964155"/>
              <a:gd name="connsiteX12" fmla="*/ 3518452 w 3637722"/>
              <a:gd name="connsiteY12" fmla="*/ 944277 h 964155"/>
              <a:gd name="connsiteX13" fmla="*/ 3637722 w 3637722"/>
              <a:gd name="connsiteY13" fmla="*/ 964155 h 96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37722" h="964155">
                <a:moveTo>
                  <a:pt x="0" y="854825"/>
                </a:moveTo>
                <a:cubicBezTo>
                  <a:pt x="173106" y="801816"/>
                  <a:pt x="203752" y="589781"/>
                  <a:pt x="308113" y="447320"/>
                </a:cubicBezTo>
                <a:cubicBezTo>
                  <a:pt x="412474" y="304859"/>
                  <a:pt x="511866" y="-4911"/>
                  <a:pt x="626166" y="59"/>
                </a:cubicBezTo>
                <a:cubicBezTo>
                  <a:pt x="740466" y="5029"/>
                  <a:pt x="882926" y="326395"/>
                  <a:pt x="993913" y="477138"/>
                </a:cubicBezTo>
                <a:cubicBezTo>
                  <a:pt x="1104900" y="627882"/>
                  <a:pt x="1199322" y="911146"/>
                  <a:pt x="1292087" y="904520"/>
                </a:cubicBezTo>
                <a:cubicBezTo>
                  <a:pt x="1384852" y="897894"/>
                  <a:pt x="1461053" y="586468"/>
                  <a:pt x="1550505" y="437381"/>
                </a:cubicBezTo>
                <a:cubicBezTo>
                  <a:pt x="1639957" y="288294"/>
                  <a:pt x="1737691" y="60"/>
                  <a:pt x="1828800" y="9999"/>
                </a:cubicBezTo>
                <a:cubicBezTo>
                  <a:pt x="1919909" y="19938"/>
                  <a:pt x="2007705" y="349586"/>
                  <a:pt x="2097157" y="497016"/>
                </a:cubicBezTo>
                <a:cubicBezTo>
                  <a:pt x="2186609" y="644446"/>
                  <a:pt x="2175012" y="894581"/>
                  <a:pt x="2365513" y="894581"/>
                </a:cubicBezTo>
                <a:cubicBezTo>
                  <a:pt x="2556014" y="894581"/>
                  <a:pt x="2549387" y="576529"/>
                  <a:pt x="2643809" y="437381"/>
                </a:cubicBezTo>
                <a:cubicBezTo>
                  <a:pt x="2738231" y="298233"/>
                  <a:pt x="2738230" y="61350"/>
                  <a:pt x="2932044" y="59694"/>
                </a:cubicBezTo>
                <a:cubicBezTo>
                  <a:pt x="3125858" y="58038"/>
                  <a:pt x="3172239" y="399281"/>
                  <a:pt x="3269974" y="546711"/>
                </a:cubicBezTo>
                <a:cubicBezTo>
                  <a:pt x="3367709" y="694141"/>
                  <a:pt x="3435626" y="811755"/>
                  <a:pt x="3518452" y="944277"/>
                </a:cubicBezTo>
                <a:lnTo>
                  <a:pt x="3637722" y="964155"/>
                </a:ln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1C98C4D-3018-7F3A-6E74-77DF1F6F2583}"/>
              </a:ext>
            </a:extLst>
          </p:cNvPr>
          <p:cNvSpPr txBox="1"/>
          <p:nvPr/>
        </p:nvSpPr>
        <p:spPr>
          <a:xfrm rot="322282">
            <a:off x="2090132" y="3761725"/>
            <a:ext cx="5609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Am Doppelspaltexperiment </a:t>
            </a:r>
            <a:br>
              <a:rPr lang="de-DE" sz="2400" b="1" dirty="0"/>
            </a:br>
            <a:r>
              <a:rPr lang="de-DE" sz="2400" b="1" dirty="0"/>
              <a:t>nicht experimentell durchgeführt!</a:t>
            </a:r>
          </a:p>
        </p:txBody>
      </p:sp>
      <p:sp>
        <p:nvSpPr>
          <p:cNvPr id="22" name="Inhaltsplatzhalter 29">
            <a:extLst>
              <a:ext uri="{FF2B5EF4-FFF2-40B4-BE49-F238E27FC236}">
                <a16:creationId xmlns:a16="http://schemas.microsoft.com/office/drawing/2014/main" id="{0B342F50-92C4-88CC-DB64-4FBA6A8A914C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1296144" cy="509756"/>
          </a:xfrm>
          <a:prstGeom prst="rect">
            <a:avLst/>
          </a:prstGeom>
          <a:solidFill>
            <a:srgbClr val="E3FFE8"/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Pflicht</a:t>
            </a:r>
          </a:p>
        </p:txBody>
      </p:sp>
    </p:spTree>
    <p:extLst>
      <p:ext uri="{BB962C8B-B14F-4D97-AF65-F5344CB8AC3E}">
        <p14:creationId xmlns:p14="http://schemas.microsoft.com/office/powerpoint/2010/main" val="335424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7331AC-996F-E0BC-CA77-5F14B836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9374832" cy="5040560"/>
          </a:xfrm>
        </p:spPr>
        <p:txBody>
          <a:bodyPr>
            <a:normAutofit lnSpcReduction="10000"/>
          </a:bodyPr>
          <a:lstStyle/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rgbClr val="00B050"/>
                </a:solidFill>
              </a:rPr>
              <a:t>Pflicht: </a:t>
            </a:r>
            <a:r>
              <a:rPr lang="de-DE" sz="2400" dirty="0" err="1">
                <a:solidFill>
                  <a:schemeClr val="tx1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 Choice am Doppelspalt</a:t>
            </a: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(nicht durchgeführt!)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rgbClr val="C00000"/>
                </a:solidFill>
              </a:rPr>
              <a:t>Kür:</a:t>
            </a:r>
            <a:r>
              <a:rPr lang="de-DE" sz="2400" dirty="0">
                <a:solidFill>
                  <a:srgbClr val="982053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 Choice am Interferometer</a:t>
            </a: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Vertiefung 1: Das Prinzip</a:t>
            </a: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Vertiefung 2: Das Experiment (Walther et al. 1987)</a:t>
            </a: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8F6AEA-B6F1-0A73-F76F-7F31731F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Delayed</a:t>
            </a:r>
            <a:r>
              <a:rPr lang="de-DE" sz="3200" dirty="0"/>
              <a:t>-Choice-Experimente</a:t>
            </a:r>
          </a:p>
        </p:txBody>
      </p:sp>
    </p:spTree>
    <p:extLst>
      <p:ext uri="{BB962C8B-B14F-4D97-AF65-F5344CB8AC3E}">
        <p14:creationId xmlns:p14="http://schemas.microsoft.com/office/powerpoint/2010/main" val="487789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(Prinzip)</a:t>
            </a:r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AF053002-7D73-B890-5B1D-70A27DF9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3991"/>
            <a:ext cx="10972800" cy="5040560"/>
          </a:xfrm>
        </p:spPr>
        <p:txBody>
          <a:bodyPr/>
          <a:lstStyle/>
          <a:p>
            <a:r>
              <a:rPr lang="de-DE" dirty="0"/>
              <a:t>Vertiefung 1</a:t>
            </a:r>
          </a:p>
        </p:txBody>
      </p:sp>
      <p:sp>
        <p:nvSpPr>
          <p:cNvPr id="2" name="Inhaltsplatzhalter 29">
            <a:extLst>
              <a:ext uri="{FF2B5EF4-FFF2-40B4-BE49-F238E27FC236}">
                <a16:creationId xmlns:a16="http://schemas.microsoft.com/office/drawing/2014/main" id="{54BFB692-D1F8-4838-414F-0847423222E9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2639329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(Prinzip)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D56B08D-5E10-BE35-6F1A-795E24D4739B}"/>
              </a:ext>
            </a:extLst>
          </p:cNvPr>
          <p:cNvGrpSpPr/>
          <p:nvPr/>
        </p:nvGrpSpPr>
        <p:grpSpPr>
          <a:xfrm>
            <a:off x="4439816" y="1879891"/>
            <a:ext cx="6659579" cy="3713200"/>
            <a:chOff x="1487488" y="2317667"/>
            <a:chExt cx="6659579" cy="371320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2DFCD71-26FC-0DAD-EDDC-C87BCD40D196}"/>
                </a:ext>
              </a:extLst>
            </p:cNvPr>
            <p:cNvGrpSpPr/>
            <p:nvPr/>
          </p:nvGrpSpPr>
          <p:grpSpPr>
            <a:xfrm>
              <a:off x="1487488" y="2317667"/>
              <a:ext cx="5473716" cy="2366332"/>
              <a:chOff x="1487488" y="2330687"/>
              <a:chExt cx="7220646" cy="3121544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4759802-C04B-DF2F-AF5B-012EB1FD375E}"/>
                  </a:ext>
                </a:extLst>
              </p:cNvPr>
              <p:cNvSpPr/>
              <p:nvPr/>
            </p:nvSpPr>
            <p:spPr>
              <a:xfrm>
                <a:off x="1487488" y="2330687"/>
                <a:ext cx="108012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EC3CE5E-F16F-A335-F5C3-AF21715B902E}"/>
                  </a:ext>
                </a:extLst>
              </p:cNvPr>
              <p:cNvSpPr/>
              <p:nvPr/>
            </p:nvSpPr>
            <p:spPr>
              <a:xfrm rot="18783178">
                <a:off x="3789946" y="1628801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A71162C-8B5D-14D0-5511-5D755B6E1268}"/>
                  </a:ext>
                </a:extLst>
              </p:cNvPr>
              <p:cNvSpPr/>
              <p:nvPr/>
            </p:nvSpPr>
            <p:spPr>
              <a:xfrm rot="18790895">
                <a:off x="7772030" y="1630107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C2D3456-6DE7-EE0F-D299-84ADDB76D197}"/>
                  </a:ext>
                </a:extLst>
              </p:cNvPr>
              <p:cNvSpPr/>
              <p:nvPr/>
            </p:nvSpPr>
            <p:spPr>
              <a:xfrm rot="18783178">
                <a:off x="7637987" y="4516128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58B01DA-D576-9153-7B66-C1AD3EE8B109}"/>
                  </a:ext>
                </a:extLst>
              </p:cNvPr>
              <p:cNvSpPr/>
              <p:nvPr/>
            </p:nvSpPr>
            <p:spPr>
              <a:xfrm rot="18790895">
                <a:off x="3791154" y="4507479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E9E80F6-32FB-736D-E530-1BB115D750A7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454533"/>
              <a:ext cx="396252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FB648E8-D348-3D2A-2BF6-EB12FDE9AB6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3325756" y="4569514"/>
              <a:ext cx="4821311" cy="1353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63DC2AE-2C86-AD71-B1D0-BE708D23DB45}"/>
                </a:ext>
              </a:extLst>
            </p:cNvPr>
            <p:cNvCxnSpPr>
              <a:cxnSpLocks/>
              <a:stCxn id="7" idx="1"/>
              <a:endCxn id="8" idx="3"/>
            </p:cNvCxnSpPr>
            <p:nvPr/>
          </p:nvCxnSpPr>
          <p:spPr>
            <a:xfrm flipH="1">
              <a:off x="6241815" y="2481427"/>
              <a:ext cx="26994" cy="21080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47E91DC-1F93-63FB-7A93-56F114B76AAB}"/>
                </a:ext>
              </a:extLst>
            </p:cNvPr>
            <p:cNvCxnSpPr>
              <a:cxnSpLocks/>
            </p:cNvCxnSpPr>
            <p:nvPr/>
          </p:nvCxnSpPr>
          <p:spPr>
            <a:xfrm>
              <a:off x="6252883" y="4536014"/>
              <a:ext cx="189418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4E33C74B-4762-FD2C-6DE9-E1DA802C0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217" y="2514758"/>
              <a:ext cx="26994" cy="210809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42E4B9F9-E454-D68C-21F1-2CC458B96B1B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519790"/>
              <a:ext cx="1051922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B885FB0F-124C-0408-249F-46728772AE3B}"/>
                </a:ext>
              </a:extLst>
            </p:cNvPr>
            <p:cNvCxnSpPr>
              <a:cxnSpLocks/>
            </p:cNvCxnSpPr>
            <p:nvPr/>
          </p:nvCxnSpPr>
          <p:spPr>
            <a:xfrm>
              <a:off x="6226095" y="4583710"/>
              <a:ext cx="8119" cy="144715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53">
            <a:extLst>
              <a:ext uri="{FF2B5EF4-FFF2-40B4-BE49-F238E27FC236}">
                <a16:creationId xmlns:a16="http://schemas.microsoft.com/office/drawing/2014/main" id="{6A68F70A-9241-159D-DFB8-7B2F2397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116" y="3878990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Rectangle 57">
            <a:extLst>
              <a:ext uri="{FF2B5EF4-FFF2-40B4-BE49-F238E27FC236}">
                <a16:creationId xmlns:a16="http://schemas.microsoft.com/office/drawing/2014/main" id="{8A1758A0-680C-AE38-DFF5-89C808C1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199" y="4043620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CFFEC9-EC01-2777-38CF-951701F78F22}"/>
              </a:ext>
            </a:extLst>
          </p:cNvPr>
          <p:cNvGrpSpPr/>
          <p:nvPr/>
        </p:nvGrpSpPr>
        <p:grpSpPr>
          <a:xfrm rot="5400000">
            <a:off x="9054839" y="5514572"/>
            <a:ext cx="281457" cy="438495"/>
            <a:chOff x="9819402" y="5352434"/>
            <a:chExt cx="281457" cy="438495"/>
          </a:xfrm>
        </p:grpSpPr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id="{7D992B50-AEC8-68B7-6F34-AE5F7EB17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57">
              <a:extLst>
                <a:ext uri="{FF2B5EF4-FFF2-40B4-BE49-F238E27FC236}">
                  <a16:creationId xmlns:a16="http://schemas.microsoft.com/office/drawing/2014/main" id="{B3A496BA-4C4D-B3FE-FC4C-37AFA2C7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9D9E6A6-1284-59BD-48E8-8CFD950A1199}"/>
              </a:ext>
            </a:extLst>
          </p:cNvPr>
          <p:cNvCxnSpPr>
            <a:cxnSpLocks/>
          </p:cNvCxnSpPr>
          <p:nvPr/>
        </p:nvCxnSpPr>
        <p:spPr>
          <a:xfrm>
            <a:off x="9211934" y="4131738"/>
            <a:ext cx="11007" cy="144199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62A61FB8-C2A8-A1EB-C6A8-64F2187D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5061901" cy="5071562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Interferometer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CDF16D6-0B65-449F-E4CE-73A27B902D18}"/>
              </a:ext>
            </a:extLst>
          </p:cNvPr>
          <p:cNvSpPr txBox="1"/>
          <p:nvPr/>
        </p:nvSpPr>
        <p:spPr>
          <a:xfrm>
            <a:off x="9823790" y="494116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Interferenz</a:t>
            </a:r>
          </a:p>
        </p:txBody>
      </p:sp>
      <p:sp>
        <p:nvSpPr>
          <p:cNvPr id="10" name="Inhaltsplatzhalter 29">
            <a:extLst>
              <a:ext uri="{FF2B5EF4-FFF2-40B4-BE49-F238E27FC236}">
                <a16:creationId xmlns:a16="http://schemas.microsoft.com/office/drawing/2014/main" id="{4C4F23B3-BF03-4F95-AD47-2DC2B6084581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188887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(Prinzip)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E59D2B0-9A45-564B-712A-57E0D909FB46}"/>
              </a:ext>
            </a:extLst>
          </p:cNvPr>
          <p:cNvGrpSpPr/>
          <p:nvPr/>
        </p:nvGrpSpPr>
        <p:grpSpPr>
          <a:xfrm>
            <a:off x="4439816" y="1879891"/>
            <a:ext cx="6935757" cy="3994657"/>
            <a:chOff x="4439816" y="1879891"/>
            <a:chExt cx="6935757" cy="3994657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D56B08D-5E10-BE35-6F1A-795E24D4739B}"/>
                </a:ext>
              </a:extLst>
            </p:cNvPr>
            <p:cNvGrpSpPr/>
            <p:nvPr/>
          </p:nvGrpSpPr>
          <p:grpSpPr>
            <a:xfrm>
              <a:off x="4439816" y="1879891"/>
              <a:ext cx="6659579" cy="3720283"/>
              <a:chOff x="1487488" y="2317667"/>
              <a:chExt cx="6659579" cy="3720283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22DFCD71-26FC-0DAD-EDDC-C87BCD40D196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59776"/>
                <a:chOff x="1487488" y="2330687"/>
                <a:chExt cx="7220646" cy="3112896"/>
              </a:xfrm>
            </p:grpSpPr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84759802-C04B-DF2F-AF5B-012EB1FD375E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" name="Rechteck 5">
                  <a:extLst>
                    <a:ext uri="{FF2B5EF4-FFF2-40B4-BE49-F238E27FC236}">
                      <a16:creationId xmlns:a16="http://schemas.microsoft.com/office/drawing/2014/main" id="{4EC3CE5E-F16F-A335-F5C3-AF21715B902E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FA71162C-8B5D-14D0-5511-5D755B6E1268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358B01DA-D576-9153-7B66-C1AD3EE8B10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1" name="Gerade Verbindung mit Pfeil 10">
                <a:extLst>
                  <a:ext uri="{FF2B5EF4-FFF2-40B4-BE49-F238E27FC236}">
                    <a16:creationId xmlns:a16="http://schemas.microsoft.com/office/drawing/2014/main" id="{BE9E80F6-32FB-736D-E530-1BB115D75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96252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>
                <a:extLst>
                  <a:ext uri="{FF2B5EF4-FFF2-40B4-BE49-F238E27FC236}">
                    <a16:creationId xmlns:a16="http://schemas.microsoft.com/office/drawing/2014/main" id="{EFB648E8-D348-3D2A-2BF6-EB12FDE9AB66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id="{463DC2AE-2C86-AD71-B1D0-BE708D23DB45}"/>
                  </a:ext>
                </a:extLst>
              </p:cNvPr>
              <p:cNvCxnSpPr>
                <a:cxnSpLocks/>
                <a:stCxn id="7" idx="1"/>
                <a:endCxn id="23" idx="1"/>
              </p:cNvCxnSpPr>
              <p:nvPr/>
            </p:nvCxnSpPr>
            <p:spPr>
              <a:xfrm flipH="1">
                <a:off x="6236097" y="2481427"/>
                <a:ext cx="32713" cy="355652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4E33C74B-4762-FD2C-6DE9-E1DA802C0C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42E4B9F9-E454-D68C-21F1-2CC458B96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6A68F70A-9241-159D-DFB8-7B2F23978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8A1758A0-680C-AE38-DFF5-89C808C1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0DCFFEC9-EC01-2777-38CF-951701F78F22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22" name="AutoShape 53">
                <a:extLst>
                  <a:ext uri="{FF2B5EF4-FFF2-40B4-BE49-F238E27FC236}">
                    <a16:creationId xmlns:a16="http://schemas.microsoft.com/office/drawing/2014/main" id="{7D992B50-AEC8-68B7-6F34-AE5F7EB17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Rectangle 57">
                <a:extLst>
                  <a:ext uri="{FF2B5EF4-FFF2-40B4-BE49-F238E27FC236}">
                    <a16:creationId xmlns:a16="http://schemas.microsoft.com/office/drawing/2014/main" id="{B3A496BA-4C4D-B3FE-FC4C-37AFA2C74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04ECF5C4-8EF6-41CB-200D-80976CDC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3235113" cy="2335258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Nur ein Strahlteiler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BCF2C7F-2010-CAD7-34A2-99A71E2D64AA}"/>
              </a:ext>
            </a:extLst>
          </p:cNvPr>
          <p:cNvSpPr txBox="1"/>
          <p:nvPr/>
        </p:nvSpPr>
        <p:spPr>
          <a:xfrm>
            <a:off x="9823790" y="4941168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Keine </a:t>
            </a:r>
            <a:br>
              <a:rPr lang="de-DE" dirty="0"/>
            </a:br>
            <a:r>
              <a:rPr lang="de-DE" dirty="0"/>
              <a:t>Interferenz</a:t>
            </a:r>
          </a:p>
        </p:txBody>
      </p:sp>
      <p:sp>
        <p:nvSpPr>
          <p:cNvPr id="2" name="Inhaltsplatzhalter 29">
            <a:extLst>
              <a:ext uri="{FF2B5EF4-FFF2-40B4-BE49-F238E27FC236}">
                <a16:creationId xmlns:a16="http://schemas.microsoft.com/office/drawing/2014/main" id="{2AE4D504-5D8C-EA68-ED27-DDCB8BEC5781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188879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(Prinzip)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D56B08D-5E10-BE35-6F1A-795E24D4739B}"/>
              </a:ext>
            </a:extLst>
          </p:cNvPr>
          <p:cNvGrpSpPr/>
          <p:nvPr/>
        </p:nvGrpSpPr>
        <p:grpSpPr>
          <a:xfrm>
            <a:off x="4439816" y="1879891"/>
            <a:ext cx="6659579" cy="3720283"/>
            <a:chOff x="1487488" y="2317667"/>
            <a:chExt cx="6659579" cy="3720283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2DFCD71-26FC-0DAD-EDDC-C87BCD40D196}"/>
                </a:ext>
              </a:extLst>
            </p:cNvPr>
            <p:cNvGrpSpPr/>
            <p:nvPr/>
          </p:nvGrpSpPr>
          <p:grpSpPr>
            <a:xfrm>
              <a:off x="1487488" y="2317667"/>
              <a:ext cx="5473716" cy="2359776"/>
              <a:chOff x="1487488" y="2330687"/>
              <a:chExt cx="7220646" cy="3112896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4759802-C04B-DF2F-AF5B-012EB1FD375E}"/>
                  </a:ext>
                </a:extLst>
              </p:cNvPr>
              <p:cNvSpPr/>
              <p:nvPr/>
            </p:nvSpPr>
            <p:spPr>
              <a:xfrm>
                <a:off x="1487488" y="2330687"/>
                <a:ext cx="108012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EC3CE5E-F16F-A335-F5C3-AF21715B902E}"/>
                  </a:ext>
                </a:extLst>
              </p:cNvPr>
              <p:cNvSpPr/>
              <p:nvPr/>
            </p:nvSpPr>
            <p:spPr>
              <a:xfrm rot="18783178">
                <a:off x="3789946" y="1628801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A71162C-8B5D-14D0-5511-5D755B6E1268}"/>
                  </a:ext>
                </a:extLst>
              </p:cNvPr>
              <p:cNvSpPr/>
              <p:nvPr/>
            </p:nvSpPr>
            <p:spPr>
              <a:xfrm rot="18790895">
                <a:off x="7772030" y="1630107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58B01DA-D576-9153-7B66-C1AD3EE8B109}"/>
                  </a:ext>
                </a:extLst>
              </p:cNvPr>
              <p:cNvSpPr/>
              <p:nvPr/>
            </p:nvSpPr>
            <p:spPr>
              <a:xfrm rot="18790895">
                <a:off x="3791154" y="4507479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E9E80F6-32FB-736D-E530-1BB115D750A7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454533"/>
              <a:ext cx="396252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FB648E8-D348-3D2A-2BF6-EB12FDE9AB6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3325756" y="4569514"/>
              <a:ext cx="4821311" cy="1353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63DC2AE-2C86-AD71-B1D0-BE708D23DB45}"/>
                </a:ext>
              </a:extLst>
            </p:cNvPr>
            <p:cNvCxnSpPr>
              <a:cxnSpLocks/>
              <a:stCxn id="7" idx="1"/>
              <a:endCxn id="23" idx="1"/>
            </p:cNvCxnSpPr>
            <p:nvPr/>
          </p:nvCxnSpPr>
          <p:spPr>
            <a:xfrm flipH="1">
              <a:off x="6236097" y="2481427"/>
              <a:ext cx="32713" cy="35565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4E33C74B-4762-FD2C-6DE9-E1DA802C0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217" y="2514758"/>
              <a:ext cx="26994" cy="210809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42E4B9F9-E454-D68C-21F1-2CC458B96B1B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519790"/>
              <a:ext cx="1051922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53">
            <a:extLst>
              <a:ext uri="{FF2B5EF4-FFF2-40B4-BE49-F238E27FC236}">
                <a16:creationId xmlns:a16="http://schemas.microsoft.com/office/drawing/2014/main" id="{6A68F70A-9241-159D-DFB8-7B2F2397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116" y="3878990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Rectangle 57">
            <a:extLst>
              <a:ext uri="{FF2B5EF4-FFF2-40B4-BE49-F238E27FC236}">
                <a16:creationId xmlns:a16="http://schemas.microsoft.com/office/drawing/2014/main" id="{8A1758A0-680C-AE38-DFF5-89C808C1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199" y="4043620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CFFEC9-EC01-2777-38CF-951701F78F22}"/>
              </a:ext>
            </a:extLst>
          </p:cNvPr>
          <p:cNvGrpSpPr/>
          <p:nvPr/>
        </p:nvGrpSpPr>
        <p:grpSpPr>
          <a:xfrm rot="5400000">
            <a:off x="9054839" y="5514572"/>
            <a:ext cx="281457" cy="438495"/>
            <a:chOff x="9819402" y="5352434"/>
            <a:chExt cx="281457" cy="438495"/>
          </a:xfrm>
        </p:grpSpPr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id="{7D992B50-AEC8-68B7-6F34-AE5F7EB17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57">
              <a:extLst>
                <a:ext uri="{FF2B5EF4-FFF2-40B4-BE49-F238E27FC236}">
                  <a16:creationId xmlns:a16="http://schemas.microsoft.com/office/drawing/2014/main" id="{B3A496BA-4C4D-B3FE-FC4C-37AFA2C7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04ECF5C4-8EF6-41CB-200D-80976CDC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5061901" cy="5071562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Annahme</a:t>
            </a:r>
            <a:r>
              <a:rPr lang="de-DE" dirty="0"/>
              <a:t>: Das Quantenobjekt</a:t>
            </a:r>
            <a:br>
              <a:rPr lang="de-DE" dirty="0"/>
            </a:br>
            <a:r>
              <a:rPr lang="de-DE" dirty="0"/>
              <a:t>wurde reflektiert (alternativ: durchgelassen) </a:t>
            </a:r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AA1C8C6-D19F-2EF0-C93C-5BFE9424F490}"/>
              </a:ext>
            </a:extLst>
          </p:cNvPr>
          <p:cNvSpPr txBox="1"/>
          <p:nvPr/>
        </p:nvSpPr>
        <p:spPr>
          <a:xfrm>
            <a:off x="9823790" y="4941168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Keine</a:t>
            </a:r>
            <a:br>
              <a:rPr lang="de-DE" dirty="0"/>
            </a:br>
            <a:r>
              <a:rPr lang="de-DE" dirty="0"/>
              <a:t>Interferenz</a:t>
            </a:r>
          </a:p>
        </p:txBody>
      </p:sp>
      <p:sp>
        <p:nvSpPr>
          <p:cNvPr id="8" name="Inhaltsplatzhalter 29">
            <a:extLst>
              <a:ext uri="{FF2B5EF4-FFF2-40B4-BE49-F238E27FC236}">
                <a16:creationId xmlns:a16="http://schemas.microsoft.com/office/drawing/2014/main" id="{C8C160E5-ACF7-1CF8-6805-ADA4F16CA9FB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29500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CA2EF4-AF58-A991-4354-E529443A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40560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de-DE" dirty="0">
                <a:solidFill>
                  <a:srgbClr val="EE7F04"/>
                </a:solidFill>
              </a:rPr>
              <a:t>Koinzidenzmethode: 					(Nur LF)</a:t>
            </a:r>
            <a:br>
              <a:rPr lang="de-DE" dirty="0">
                <a:solidFill>
                  <a:srgbClr val="EE7F04"/>
                </a:solidFill>
              </a:rPr>
            </a:br>
            <a:endParaRPr lang="de-DE" dirty="0">
              <a:solidFill>
                <a:srgbClr val="EE7F04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dirty="0" err="1">
                <a:solidFill>
                  <a:srgbClr val="EE7F04"/>
                </a:solidFill>
              </a:rPr>
              <a:t>Delayed</a:t>
            </a:r>
            <a:r>
              <a:rPr lang="de-DE" dirty="0">
                <a:solidFill>
                  <a:srgbClr val="EE7F04"/>
                </a:solidFill>
              </a:rPr>
              <a:t>-Choice-Experimente:</a:t>
            </a:r>
            <a:r>
              <a:rPr lang="de-DE" dirty="0">
                <a:solidFill>
                  <a:schemeClr val="tx1"/>
                </a:solidFill>
              </a:rPr>
              <a:t> 			</a:t>
            </a:r>
            <a:r>
              <a:rPr lang="de-DE" dirty="0">
                <a:solidFill>
                  <a:srgbClr val="EE7F04"/>
                </a:solidFill>
              </a:rPr>
              <a:t>(Nur LF)</a:t>
            </a:r>
            <a:br>
              <a:rPr lang="de-DE" dirty="0">
                <a:solidFill>
                  <a:srgbClr val="EE7F04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Wegunbestimmtheit auch vor der Ortsmessung</a:t>
            </a:r>
          </a:p>
          <a:p>
            <a:pPr marL="566928" indent="-4572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i="1" dirty="0">
                <a:solidFill>
                  <a:srgbClr val="FF0000"/>
                </a:solidFill>
              </a:rPr>
              <a:t>Komplementarität</a:t>
            </a:r>
            <a:r>
              <a:rPr lang="de-DE" dirty="0">
                <a:solidFill>
                  <a:srgbClr val="FF0000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                    			</a:t>
            </a:r>
            <a:r>
              <a:rPr lang="de-DE" dirty="0">
                <a:solidFill>
                  <a:srgbClr val="FF0000"/>
                </a:solidFill>
              </a:rPr>
              <a:t>(LF und BF)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Welcher-Weg-Markierung,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rgbClr val="00B050"/>
                </a:solidFill>
              </a:rPr>
              <a:t>Welcher-Weg-Information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br>
              <a:rPr lang="de-DE" i="1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E5C18C-FAD2-6DB5-8315-E5CFC88B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14133E97-9BF7-5537-56CE-75B326F93295}"/>
              </a:ext>
            </a:extLst>
          </p:cNvPr>
          <p:cNvSpPr txBox="1">
            <a:spLocks/>
          </p:cNvSpPr>
          <p:nvPr/>
        </p:nvSpPr>
        <p:spPr>
          <a:xfrm>
            <a:off x="5879976" y="4365104"/>
            <a:ext cx="3744416" cy="16561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„</a:t>
            </a:r>
            <a:r>
              <a:rPr lang="de-DE" sz="2000" i="1" dirty="0">
                <a:solidFill>
                  <a:srgbClr val="FF0000"/>
                </a:solidFill>
              </a:rPr>
              <a:t>Komplementarität</a:t>
            </a:r>
            <a:r>
              <a:rPr lang="de-DE" sz="2000" dirty="0">
                <a:solidFill>
                  <a:schemeClr val="tx1"/>
                </a:solidFill>
              </a:rPr>
              <a:t>“ steht zwar neu im Bildungsplan,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wurde aber wohl häufig schon zusammen mit der </a:t>
            </a:r>
            <a:r>
              <a:rPr lang="de-DE" sz="2000" i="1" dirty="0">
                <a:solidFill>
                  <a:srgbClr val="00B050"/>
                </a:solidFill>
              </a:rPr>
              <a:t>Welcher-Weg-Information</a:t>
            </a:r>
            <a:r>
              <a:rPr lang="de-DE" sz="2000" dirty="0">
                <a:solidFill>
                  <a:schemeClr val="tx1"/>
                </a:solidFill>
              </a:rPr>
              <a:t> unterrichtet. </a:t>
            </a:r>
          </a:p>
        </p:txBody>
      </p:sp>
    </p:spTree>
    <p:extLst>
      <p:ext uri="{BB962C8B-B14F-4D97-AF65-F5344CB8AC3E}">
        <p14:creationId xmlns:p14="http://schemas.microsoft.com/office/powerpoint/2010/main" val="187504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(Prinzip)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D56B08D-5E10-BE35-6F1A-795E24D4739B}"/>
              </a:ext>
            </a:extLst>
          </p:cNvPr>
          <p:cNvGrpSpPr/>
          <p:nvPr/>
        </p:nvGrpSpPr>
        <p:grpSpPr>
          <a:xfrm>
            <a:off x="4439816" y="1879891"/>
            <a:ext cx="6659579" cy="3713200"/>
            <a:chOff x="1487488" y="2317667"/>
            <a:chExt cx="6659579" cy="371320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2DFCD71-26FC-0DAD-EDDC-C87BCD40D196}"/>
                </a:ext>
              </a:extLst>
            </p:cNvPr>
            <p:cNvGrpSpPr/>
            <p:nvPr/>
          </p:nvGrpSpPr>
          <p:grpSpPr>
            <a:xfrm>
              <a:off x="1487488" y="2317667"/>
              <a:ext cx="5473716" cy="2366332"/>
              <a:chOff x="1487488" y="2330687"/>
              <a:chExt cx="7220646" cy="3121544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4759802-C04B-DF2F-AF5B-012EB1FD375E}"/>
                  </a:ext>
                </a:extLst>
              </p:cNvPr>
              <p:cNvSpPr/>
              <p:nvPr/>
            </p:nvSpPr>
            <p:spPr>
              <a:xfrm>
                <a:off x="1487488" y="2330687"/>
                <a:ext cx="108012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EC3CE5E-F16F-A335-F5C3-AF21715B902E}"/>
                  </a:ext>
                </a:extLst>
              </p:cNvPr>
              <p:cNvSpPr/>
              <p:nvPr/>
            </p:nvSpPr>
            <p:spPr>
              <a:xfrm rot="18783178">
                <a:off x="3789946" y="1628801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A71162C-8B5D-14D0-5511-5D755B6E1268}"/>
                  </a:ext>
                </a:extLst>
              </p:cNvPr>
              <p:cNvSpPr/>
              <p:nvPr/>
            </p:nvSpPr>
            <p:spPr>
              <a:xfrm rot="18790895">
                <a:off x="7772030" y="1630107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C2D3456-6DE7-EE0F-D299-84ADDB76D197}"/>
                  </a:ext>
                </a:extLst>
              </p:cNvPr>
              <p:cNvSpPr/>
              <p:nvPr/>
            </p:nvSpPr>
            <p:spPr>
              <a:xfrm rot="18783178">
                <a:off x="7637987" y="4516128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58B01DA-D576-9153-7B66-C1AD3EE8B109}"/>
                  </a:ext>
                </a:extLst>
              </p:cNvPr>
              <p:cNvSpPr/>
              <p:nvPr/>
            </p:nvSpPr>
            <p:spPr>
              <a:xfrm rot="18790895">
                <a:off x="3791154" y="4507479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E9E80F6-32FB-736D-E530-1BB115D750A7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454533"/>
              <a:ext cx="396252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FB648E8-D348-3D2A-2BF6-EB12FDE9AB6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3325756" y="4569514"/>
              <a:ext cx="4821311" cy="1353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63DC2AE-2C86-AD71-B1D0-BE708D23DB45}"/>
                </a:ext>
              </a:extLst>
            </p:cNvPr>
            <p:cNvCxnSpPr>
              <a:cxnSpLocks/>
              <a:stCxn id="7" idx="1"/>
              <a:endCxn id="8" idx="3"/>
            </p:cNvCxnSpPr>
            <p:nvPr/>
          </p:nvCxnSpPr>
          <p:spPr>
            <a:xfrm flipH="1">
              <a:off x="6241815" y="2481427"/>
              <a:ext cx="26994" cy="21080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47E91DC-1F93-63FB-7A93-56F114B76AAB}"/>
                </a:ext>
              </a:extLst>
            </p:cNvPr>
            <p:cNvCxnSpPr>
              <a:cxnSpLocks/>
            </p:cNvCxnSpPr>
            <p:nvPr/>
          </p:nvCxnSpPr>
          <p:spPr>
            <a:xfrm>
              <a:off x="6252883" y="4536014"/>
              <a:ext cx="189418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4E33C74B-4762-FD2C-6DE9-E1DA802C0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217" y="2514758"/>
              <a:ext cx="26994" cy="210809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42E4B9F9-E454-D68C-21F1-2CC458B96B1B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519790"/>
              <a:ext cx="1051922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B885FB0F-124C-0408-249F-46728772AE3B}"/>
                </a:ext>
              </a:extLst>
            </p:cNvPr>
            <p:cNvCxnSpPr>
              <a:cxnSpLocks/>
            </p:cNvCxnSpPr>
            <p:nvPr/>
          </p:nvCxnSpPr>
          <p:spPr>
            <a:xfrm>
              <a:off x="6226095" y="4583710"/>
              <a:ext cx="8119" cy="144715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53">
            <a:extLst>
              <a:ext uri="{FF2B5EF4-FFF2-40B4-BE49-F238E27FC236}">
                <a16:creationId xmlns:a16="http://schemas.microsoft.com/office/drawing/2014/main" id="{6A68F70A-9241-159D-DFB8-7B2F2397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116" y="3878990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Rectangle 57">
            <a:extLst>
              <a:ext uri="{FF2B5EF4-FFF2-40B4-BE49-F238E27FC236}">
                <a16:creationId xmlns:a16="http://schemas.microsoft.com/office/drawing/2014/main" id="{8A1758A0-680C-AE38-DFF5-89C808C1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199" y="4043620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CFFEC9-EC01-2777-38CF-951701F78F22}"/>
              </a:ext>
            </a:extLst>
          </p:cNvPr>
          <p:cNvGrpSpPr/>
          <p:nvPr/>
        </p:nvGrpSpPr>
        <p:grpSpPr>
          <a:xfrm rot="5400000">
            <a:off x="9054839" y="5514572"/>
            <a:ext cx="281457" cy="438495"/>
            <a:chOff x="9819402" y="5352434"/>
            <a:chExt cx="281457" cy="438495"/>
          </a:xfrm>
        </p:grpSpPr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id="{7D992B50-AEC8-68B7-6F34-AE5F7EB17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57">
              <a:extLst>
                <a:ext uri="{FF2B5EF4-FFF2-40B4-BE49-F238E27FC236}">
                  <a16:creationId xmlns:a16="http://schemas.microsoft.com/office/drawing/2014/main" id="{B3A496BA-4C4D-B3FE-FC4C-37AFA2C7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04ECF5C4-8EF6-41CB-200D-80976CDC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5061901" cy="5071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Annahme</a:t>
            </a:r>
            <a:r>
              <a:rPr lang="de-DE" dirty="0"/>
              <a:t>: Das Quantenobjekt</a:t>
            </a:r>
            <a:br>
              <a:rPr lang="de-DE" dirty="0"/>
            </a:br>
            <a:r>
              <a:rPr lang="de-DE" dirty="0"/>
              <a:t>wurde reflektiert (alternativ: durchgelassen)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sz="2400" dirty="0" err="1">
                <a:solidFill>
                  <a:srgbClr val="982053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: </a:t>
            </a:r>
            <a:r>
              <a:rPr lang="de-DE" dirty="0"/>
              <a:t>Der Aufbau wird um den zweiten Strahlteiler zum Interferometer ergänzt, bevor das Quantenobjekt den Ort des zweiten Strahlteilers erreicht.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9D9E6A6-1284-59BD-48E8-8CFD950A1199}"/>
              </a:ext>
            </a:extLst>
          </p:cNvPr>
          <p:cNvCxnSpPr>
            <a:cxnSpLocks/>
          </p:cNvCxnSpPr>
          <p:nvPr/>
        </p:nvCxnSpPr>
        <p:spPr>
          <a:xfrm>
            <a:off x="9211934" y="4131738"/>
            <a:ext cx="11007" cy="144199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0005794F-9C59-4B46-C24D-A010A9ECE0F5}"/>
              </a:ext>
            </a:extLst>
          </p:cNvPr>
          <p:cNvSpPr/>
          <p:nvPr/>
        </p:nvSpPr>
        <p:spPr>
          <a:xfrm rot="18783178">
            <a:off x="9095122" y="3536594"/>
            <a:ext cx="109173" cy="1310081"/>
          </a:xfrm>
          <a:prstGeom prst="rect">
            <a:avLst/>
          </a:prstGeom>
          <a:solidFill>
            <a:srgbClr val="FA00E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Inhaltsplatzhalter 29">
            <a:extLst>
              <a:ext uri="{FF2B5EF4-FFF2-40B4-BE49-F238E27FC236}">
                <a16:creationId xmlns:a16="http://schemas.microsoft.com/office/drawing/2014/main" id="{B65163DF-E4DB-02A5-AB39-0E373D09AEDB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952374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(Prinzip)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D56B08D-5E10-BE35-6F1A-795E24D4739B}"/>
              </a:ext>
            </a:extLst>
          </p:cNvPr>
          <p:cNvGrpSpPr/>
          <p:nvPr/>
        </p:nvGrpSpPr>
        <p:grpSpPr>
          <a:xfrm>
            <a:off x="4439816" y="1879891"/>
            <a:ext cx="6659579" cy="3713200"/>
            <a:chOff x="1487488" y="2317667"/>
            <a:chExt cx="6659579" cy="371320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2DFCD71-26FC-0DAD-EDDC-C87BCD40D196}"/>
                </a:ext>
              </a:extLst>
            </p:cNvPr>
            <p:cNvGrpSpPr/>
            <p:nvPr/>
          </p:nvGrpSpPr>
          <p:grpSpPr>
            <a:xfrm>
              <a:off x="1487488" y="2317667"/>
              <a:ext cx="5473716" cy="2366332"/>
              <a:chOff x="1487488" y="2330687"/>
              <a:chExt cx="7220646" cy="3121544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4759802-C04B-DF2F-AF5B-012EB1FD375E}"/>
                  </a:ext>
                </a:extLst>
              </p:cNvPr>
              <p:cNvSpPr/>
              <p:nvPr/>
            </p:nvSpPr>
            <p:spPr>
              <a:xfrm>
                <a:off x="1487488" y="2330687"/>
                <a:ext cx="108012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4EC3CE5E-F16F-A335-F5C3-AF21715B902E}"/>
                  </a:ext>
                </a:extLst>
              </p:cNvPr>
              <p:cNvSpPr/>
              <p:nvPr/>
            </p:nvSpPr>
            <p:spPr>
              <a:xfrm rot="18783178">
                <a:off x="3789946" y="1628801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A71162C-8B5D-14D0-5511-5D755B6E1268}"/>
                  </a:ext>
                </a:extLst>
              </p:cNvPr>
              <p:cNvSpPr/>
              <p:nvPr/>
            </p:nvSpPr>
            <p:spPr>
              <a:xfrm rot="18790895">
                <a:off x="7772030" y="1630107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C2D3456-6DE7-EE0F-D299-84ADDB76D197}"/>
                  </a:ext>
                </a:extLst>
              </p:cNvPr>
              <p:cNvSpPr/>
              <p:nvPr/>
            </p:nvSpPr>
            <p:spPr>
              <a:xfrm rot="18783178">
                <a:off x="7637987" y="4516128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58B01DA-D576-9153-7B66-C1AD3EE8B109}"/>
                  </a:ext>
                </a:extLst>
              </p:cNvPr>
              <p:cNvSpPr/>
              <p:nvPr/>
            </p:nvSpPr>
            <p:spPr>
              <a:xfrm rot="18790895">
                <a:off x="3791154" y="4507479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E9E80F6-32FB-736D-E530-1BB115D750A7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454533"/>
              <a:ext cx="396252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FB648E8-D348-3D2A-2BF6-EB12FDE9AB6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3325756" y="4569514"/>
              <a:ext cx="4821311" cy="1353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63DC2AE-2C86-AD71-B1D0-BE708D23DB45}"/>
                </a:ext>
              </a:extLst>
            </p:cNvPr>
            <p:cNvCxnSpPr>
              <a:cxnSpLocks/>
              <a:stCxn id="7" idx="1"/>
              <a:endCxn id="8" idx="3"/>
            </p:cNvCxnSpPr>
            <p:nvPr/>
          </p:nvCxnSpPr>
          <p:spPr>
            <a:xfrm flipH="1">
              <a:off x="6241815" y="2481427"/>
              <a:ext cx="26994" cy="21080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47E91DC-1F93-63FB-7A93-56F114B76AAB}"/>
                </a:ext>
              </a:extLst>
            </p:cNvPr>
            <p:cNvCxnSpPr>
              <a:cxnSpLocks/>
            </p:cNvCxnSpPr>
            <p:nvPr/>
          </p:nvCxnSpPr>
          <p:spPr>
            <a:xfrm>
              <a:off x="6252883" y="4536014"/>
              <a:ext cx="189418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4E33C74B-4762-FD2C-6DE9-E1DA802C0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217" y="2514758"/>
              <a:ext cx="26994" cy="210809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42E4B9F9-E454-D68C-21F1-2CC458B96B1B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519790"/>
              <a:ext cx="1051922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B885FB0F-124C-0408-249F-46728772AE3B}"/>
                </a:ext>
              </a:extLst>
            </p:cNvPr>
            <p:cNvCxnSpPr>
              <a:cxnSpLocks/>
            </p:cNvCxnSpPr>
            <p:nvPr/>
          </p:nvCxnSpPr>
          <p:spPr>
            <a:xfrm>
              <a:off x="6226095" y="4583710"/>
              <a:ext cx="8119" cy="144715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53">
            <a:extLst>
              <a:ext uri="{FF2B5EF4-FFF2-40B4-BE49-F238E27FC236}">
                <a16:creationId xmlns:a16="http://schemas.microsoft.com/office/drawing/2014/main" id="{6A68F70A-9241-159D-DFB8-7B2F2397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116" y="3878990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Rectangle 57">
            <a:extLst>
              <a:ext uri="{FF2B5EF4-FFF2-40B4-BE49-F238E27FC236}">
                <a16:creationId xmlns:a16="http://schemas.microsoft.com/office/drawing/2014/main" id="{8A1758A0-680C-AE38-DFF5-89C808C1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199" y="4043620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CFFEC9-EC01-2777-38CF-951701F78F22}"/>
              </a:ext>
            </a:extLst>
          </p:cNvPr>
          <p:cNvGrpSpPr/>
          <p:nvPr/>
        </p:nvGrpSpPr>
        <p:grpSpPr>
          <a:xfrm rot="5400000">
            <a:off x="9054839" y="5514572"/>
            <a:ext cx="281457" cy="438495"/>
            <a:chOff x="9819402" y="5352434"/>
            <a:chExt cx="281457" cy="438495"/>
          </a:xfrm>
        </p:grpSpPr>
        <p:sp>
          <p:nvSpPr>
            <p:cNvPr id="22" name="AutoShape 53">
              <a:extLst>
                <a:ext uri="{FF2B5EF4-FFF2-40B4-BE49-F238E27FC236}">
                  <a16:creationId xmlns:a16="http://schemas.microsoft.com/office/drawing/2014/main" id="{7D992B50-AEC8-68B7-6F34-AE5F7EB17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57">
              <a:extLst>
                <a:ext uri="{FF2B5EF4-FFF2-40B4-BE49-F238E27FC236}">
                  <a16:creationId xmlns:a16="http://schemas.microsoft.com/office/drawing/2014/main" id="{B3A496BA-4C4D-B3FE-FC4C-37AFA2C7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04ECF5C4-8EF6-41CB-200D-80976CDC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5061901" cy="5071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Annahme</a:t>
            </a:r>
            <a:r>
              <a:rPr lang="de-DE" dirty="0"/>
              <a:t>: Das Quantenobjekt</a:t>
            </a:r>
            <a:br>
              <a:rPr lang="de-DE" dirty="0"/>
            </a:br>
            <a:r>
              <a:rPr lang="de-DE" dirty="0"/>
              <a:t>wurde reflektiert (alternativ: durchgelassen)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sz="2400" dirty="0" err="1">
                <a:solidFill>
                  <a:srgbClr val="982053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: </a:t>
            </a:r>
            <a:r>
              <a:rPr lang="de-DE" dirty="0"/>
              <a:t>Der Aufbau wird um den zweiten Strahlteiler zum Interferometer ergänzt, bevor das Quantenobjekt den Ort des zweiten Strahlteilers erreicht.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9D9E6A6-1284-59BD-48E8-8CFD950A1199}"/>
              </a:ext>
            </a:extLst>
          </p:cNvPr>
          <p:cNvCxnSpPr>
            <a:cxnSpLocks/>
          </p:cNvCxnSpPr>
          <p:nvPr/>
        </p:nvCxnSpPr>
        <p:spPr>
          <a:xfrm>
            <a:off x="9211934" y="4131738"/>
            <a:ext cx="11007" cy="144199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0005794F-9C59-4B46-C24D-A010A9ECE0F5}"/>
              </a:ext>
            </a:extLst>
          </p:cNvPr>
          <p:cNvSpPr/>
          <p:nvPr/>
        </p:nvSpPr>
        <p:spPr>
          <a:xfrm rot="18783178">
            <a:off x="9095122" y="3536594"/>
            <a:ext cx="109173" cy="1310081"/>
          </a:xfrm>
          <a:prstGeom prst="rect">
            <a:avLst/>
          </a:prstGeom>
          <a:solidFill>
            <a:srgbClr val="FA00E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Inhaltsplatzhalter 29">
            <a:extLst>
              <a:ext uri="{FF2B5EF4-FFF2-40B4-BE49-F238E27FC236}">
                <a16:creationId xmlns:a16="http://schemas.microsoft.com/office/drawing/2014/main" id="{B65163DF-E4DB-02A5-AB39-0E373D09AEDB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  <p:sp>
        <p:nvSpPr>
          <p:cNvPr id="27" name="Inhaltsplatzhalter 1">
            <a:extLst>
              <a:ext uri="{FF2B5EF4-FFF2-40B4-BE49-F238E27FC236}">
                <a16:creationId xmlns:a16="http://schemas.microsoft.com/office/drawing/2014/main" id="{1478269B-D43F-24FD-29CA-881B97C3C4C4}"/>
              </a:ext>
            </a:extLst>
          </p:cNvPr>
          <p:cNvSpPr txBox="1">
            <a:spLocks/>
          </p:cNvSpPr>
          <p:nvPr/>
        </p:nvSpPr>
        <p:spPr>
          <a:xfrm>
            <a:off x="5951984" y="5787737"/>
            <a:ext cx="2031047" cy="5280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b="1" dirty="0">
                <a:solidFill>
                  <a:srgbClr val="002060"/>
                </a:solidFill>
              </a:rPr>
              <a:t>Interferenz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998ED90-BCB3-7926-F701-642E85F794CC}"/>
              </a:ext>
            </a:extLst>
          </p:cNvPr>
          <p:cNvSpPr txBox="1"/>
          <p:nvPr/>
        </p:nvSpPr>
        <p:spPr>
          <a:xfrm rot="21317501">
            <a:off x="1281473" y="2890391"/>
            <a:ext cx="2808312" cy="1077218"/>
          </a:xfrm>
          <a:prstGeom prst="rect">
            <a:avLst/>
          </a:prstGeom>
          <a:solidFill>
            <a:srgbClr val="FFFDE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Tahoma" pitchFamily="34" charset="0"/>
              </a:rPr>
              <a:t>Annahme</a:t>
            </a:r>
          </a:p>
          <a:p>
            <a:pPr algn="ctr"/>
            <a:r>
              <a:rPr lang="de-DE" sz="3200" b="1" dirty="0">
                <a:solidFill>
                  <a:srgbClr val="C00000"/>
                </a:solidFill>
                <a:latin typeface="Tahoma" pitchFamily="34" charset="0"/>
              </a:rPr>
              <a:t>falsch!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0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AF053002-7D73-B890-5B1D-70A27DF9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13991"/>
            <a:ext cx="10972800" cy="5040560"/>
          </a:xfrm>
        </p:spPr>
        <p:txBody>
          <a:bodyPr/>
          <a:lstStyle/>
          <a:p>
            <a:r>
              <a:rPr lang="de-DE" dirty="0"/>
              <a:t>Vertiefung 2</a:t>
            </a:r>
          </a:p>
        </p:txBody>
      </p:sp>
      <p:sp>
        <p:nvSpPr>
          <p:cNvPr id="2" name="Inhaltsplatzhalter 29">
            <a:extLst>
              <a:ext uri="{FF2B5EF4-FFF2-40B4-BE49-F238E27FC236}">
                <a16:creationId xmlns:a16="http://schemas.microsoft.com/office/drawing/2014/main" id="{CB783092-A837-B2B3-472B-0500FC0D95B9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3299680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58F2BCB-D3EF-F947-BC10-62C1282C8948}"/>
              </a:ext>
            </a:extLst>
          </p:cNvPr>
          <p:cNvGrpSpPr/>
          <p:nvPr/>
        </p:nvGrpSpPr>
        <p:grpSpPr>
          <a:xfrm>
            <a:off x="8088761" y="1228838"/>
            <a:ext cx="3077363" cy="1783741"/>
            <a:chOff x="8088761" y="1228838"/>
            <a:chExt cx="3077363" cy="178374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FFB7CE0-5197-6012-8BAA-AD0E24B8CB4A}"/>
                </a:ext>
              </a:extLst>
            </p:cNvPr>
            <p:cNvSpPr/>
            <p:nvPr/>
          </p:nvSpPr>
          <p:spPr>
            <a:xfrm rot="10800000">
              <a:off x="8088761" y="2390960"/>
              <a:ext cx="563084" cy="621619"/>
            </a:xfrm>
            <a:prstGeom prst="rect">
              <a:avLst/>
            </a:prstGeom>
            <a:solidFill>
              <a:srgbClr val="FA00EE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8282731-33AB-65A9-726F-C7AEA12D77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2547" y="2390960"/>
              <a:ext cx="529749" cy="621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nhaltsplatzhalter 1">
              <a:extLst>
                <a:ext uri="{FF2B5EF4-FFF2-40B4-BE49-F238E27FC236}">
                  <a16:creationId xmlns:a16="http://schemas.microsoft.com/office/drawing/2014/main" id="{38D6500B-3ABF-8384-99D0-054BDB682F2A}"/>
                </a:ext>
              </a:extLst>
            </p:cNvPr>
            <p:cNvSpPr txBox="1">
              <a:spLocks/>
            </p:cNvSpPr>
            <p:nvPr/>
          </p:nvSpPr>
          <p:spPr>
            <a:xfrm>
              <a:off x="8508606" y="1228838"/>
              <a:ext cx="2657518" cy="7414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de-DE" sz="2000" dirty="0">
                  <a:solidFill>
                    <a:schemeClr val="tx1"/>
                  </a:solidFill>
                </a:rPr>
                <a:t>Elektrisch gesteuerte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lang="de-DE" sz="2000" dirty="0">
                  <a:solidFill>
                    <a:schemeClr val="tx1"/>
                  </a:solidFill>
                </a:rPr>
                <a:t>Ablenkung.</a:t>
              </a:r>
            </a:p>
          </p:txBody>
        </p:sp>
      </p:grp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B4F09A-1676-1235-40A5-6A1E8615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3851443"/>
            <a:ext cx="5061901" cy="1061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Umsetzung im Experiment:</a:t>
            </a:r>
            <a:br>
              <a:rPr lang="de-DE" sz="2400" dirty="0"/>
            </a:br>
            <a:r>
              <a:rPr lang="de-DE" sz="2400" dirty="0">
                <a:solidFill>
                  <a:schemeClr val="tx1"/>
                </a:solidFill>
              </a:rPr>
              <a:t>(Walther et al. 1987)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9B3BBA-5271-E74E-9F25-2BAA0DB71425}"/>
              </a:ext>
            </a:extLst>
          </p:cNvPr>
          <p:cNvGrpSpPr/>
          <p:nvPr/>
        </p:nvGrpSpPr>
        <p:grpSpPr>
          <a:xfrm>
            <a:off x="4511824" y="2564904"/>
            <a:ext cx="7219210" cy="4132585"/>
            <a:chOff x="4439816" y="1879891"/>
            <a:chExt cx="7219210" cy="413258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A28B925-DBAA-48B8-EBB5-6D15C3613F10}"/>
                </a:ext>
              </a:extLst>
            </p:cNvPr>
            <p:cNvGrpSpPr/>
            <p:nvPr/>
          </p:nvGrpSpPr>
          <p:grpSpPr>
            <a:xfrm>
              <a:off x="4439816" y="1879891"/>
              <a:ext cx="6659579" cy="3740351"/>
              <a:chOff x="1487488" y="2317667"/>
              <a:chExt cx="6659579" cy="3740351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9406214-6FFD-FE20-6391-0D6AB6954B7F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D492D4-D962-8A6A-042B-5E526CCEDC66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F63208F4-E3F8-A702-564F-7B58D1857198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010970F5-B739-32C6-FD0C-1E1E9AA0059E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A1F700E5-F79E-9E3E-96EC-68D0C1F7B929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3F1F176-950E-C0BB-BDC6-A1238F0A061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BECF82A8-B19F-C0F0-1812-2B7676B9FB1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0D1E9BD9-E06D-9E06-1A9D-7D8012A1B87B}"/>
                  </a:ext>
                </a:extLst>
              </p:cNvPr>
              <p:cNvCxnSpPr>
                <a:cxnSpLocks/>
                <a:stCxn id="23" idx="1"/>
                <a:endCxn id="24" idx="3"/>
              </p:cNvCxnSpPr>
              <p:nvPr/>
            </p:nvCxnSpPr>
            <p:spPr>
              <a:xfrm flipH="1">
                <a:off x="6241815" y="2481427"/>
                <a:ext cx="26994" cy="210809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4AD77FF3-940F-FAD6-EE7A-81EF1CF26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883" y="4536014"/>
                <a:ext cx="1894184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933D7103-9BBC-AE0D-C1AC-D9A7B234E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454A93C-75F6-9986-FD6B-074E69C36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2622F5C2-8D11-0684-CC9F-826F39A86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1815" y="4581128"/>
                <a:ext cx="0" cy="147689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9A048510-01A7-EFA7-AEB5-F1E724E0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96252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7DAEE92B-5C29-B619-3E13-196B73B5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7">
              <a:extLst>
                <a:ext uri="{FF2B5EF4-FFF2-40B4-BE49-F238E27FC236}">
                  <a16:creationId xmlns:a16="http://schemas.microsoft.com/office/drawing/2014/main" id="{834DF5C9-B0D5-7FB1-7430-A6DD53E5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34A3750-6266-F2EB-674C-847AEBBA21C3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11" name="AutoShape 53">
                <a:extLst>
                  <a:ext uri="{FF2B5EF4-FFF2-40B4-BE49-F238E27FC236}">
                    <a16:creationId xmlns:a16="http://schemas.microsoft.com/office/drawing/2014/main" id="{26BCCEFA-C61C-96BB-B0D7-D918829E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C843314D-173C-15F7-DDD1-2EE608F0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4CAB028-1FD5-1839-70DF-2E34B1F33ACC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AE869-A695-5411-0637-762365FCFFF9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24705" y="4828365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nhaltsplatzhalter 29">
            <a:extLst>
              <a:ext uri="{FF2B5EF4-FFF2-40B4-BE49-F238E27FC236}">
                <a16:creationId xmlns:a16="http://schemas.microsoft.com/office/drawing/2014/main" id="{88B2EACA-C2DF-DEFD-82F1-E865C938FA36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B2BBFA20-967F-2624-D58F-02CCD64B528B}"/>
              </a:ext>
            </a:extLst>
          </p:cNvPr>
          <p:cNvCxnSpPr>
            <a:cxnSpLocks/>
            <a:stCxn id="30" idx="1"/>
            <a:endCxn id="26" idx="2"/>
          </p:cNvCxnSpPr>
          <p:nvPr/>
        </p:nvCxnSpPr>
        <p:spPr>
          <a:xfrm flipH="1">
            <a:off x="8370303" y="1599580"/>
            <a:ext cx="138303" cy="791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2FFB7CE0-5197-6012-8BAA-AD0E24B8CB4A}"/>
              </a:ext>
            </a:extLst>
          </p:cNvPr>
          <p:cNvSpPr/>
          <p:nvPr/>
        </p:nvSpPr>
        <p:spPr>
          <a:xfrm rot="10800000">
            <a:off x="8088761" y="2390960"/>
            <a:ext cx="563084" cy="621619"/>
          </a:xfrm>
          <a:prstGeom prst="rect">
            <a:avLst/>
          </a:prstGeom>
          <a:solidFill>
            <a:srgbClr val="FA00E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8282731-33AB-65A9-726F-C7AEA12D77CE}"/>
              </a:ext>
            </a:extLst>
          </p:cNvPr>
          <p:cNvCxnSpPr>
            <a:cxnSpLocks/>
          </p:cNvCxnSpPr>
          <p:nvPr/>
        </p:nvCxnSpPr>
        <p:spPr>
          <a:xfrm flipH="1">
            <a:off x="8112547" y="2390960"/>
            <a:ext cx="529749" cy="621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B4F09A-1676-1235-40A5-6A1E8615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68760"/>
            <a:ext cx="5061901" cy="4608512"/>
          </a:xfrm>
        </p:spPr>
        <p:txBody>
          <a:bodyPr/>
          <a:lstStyle/>
          <a:p>
            <a:pPr marL="0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Ablenkung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eingeschaltet: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9B3BBA-5271-E74E-9F25-2BAA0DB71425}"/>
              </a:ext>
            </a:extLst>
          </p:cNvPr>
          <p:cNvGrpSpPr/>
          <p:nvPr/>
        </p:nvGrpSpPr>
        <p:grpSpPr>
          <a:xfrm>
            <a:off x="4511824" y="1278699"/>
            <a:ext cx="7219210" cy="5418790"/>
            <a:chOff x="4439816" y="593686"/>
            <a:chExt cx="7219210" cy="541879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A28B925-DBAA-48B8-EBB5-6D15C3613F10}"/>
                </a:ext>
              </a:extLst>
            </p:cNvPr>
            <p:cNvGrpSpPr/>
            <p:nvPr/>
          </p:nvGrpSpPr>
          <p:grpSpPr>
            <a:xfrm>
              <a:off x="4439816" y="593686"/>
              <a:ext cx="6659579" cy="3652537"/>
              <a:chOff x="1487488" y="1031462"/>
              <a:chExt cx="6659579" cy="3652537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9406214-6FFD-FE20-6391-0D6AB6954B7F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D492D4-D962-8A6A-042B-5E526CCEDC66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F63208F4-E3F8-A702-564F-7B58D1857198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010970F5-B739-32C6-FD0C-1E1E9AA0059E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A1F700E5-F79E-9E3E-96EC-68D0C1F7B929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3F1F176-950E-C0BB-BDC6-A1238F0A061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BECF82A8-B19F-C0F0-1812-2B7676B9FB1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0D1E9BD9-E06D-9E06-1A9D-7D8012A1B8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3669" y="1031462"/>
                <a:ext cx="0" cy="143301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933D7103-9BBC-AE0D-C1AC-D9A7B234E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454A93C-75F6-9986-FD6B-074E69C36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9A048510-01A7-EFA7-AEB5-F1E724E0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06963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7DAEE92B-5C29-B619-3E13-196B73B5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7">
              <a:extLst>
                <a:ext uri="{FF2B5EF4-FFF2-40B4-BE49-F238E27FC236}">
                  <a16:creationId xmlns:a16="http://schemas.microsoft.com/office/drawing/2014/main" id="{834DF5C9-B0D5-7FB1-7430-A6DD53E5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34A3750-6266-F2EB-674C-847AEBBA21C3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11" name="AutoShape 53">
                <a:extLst>
                  <a:ext uri="{FF2B5EF4-FFF2-40B4-BE49-F238E27FC236}">
                    <a16:creationId xmlns:a16="http://schemas.microsoft.com/office/drawing/2014/main" id="{26BCCEFA-C61C-96BB-B0D7-D918829E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C843314D-173C-15F7-DDD1-2EE608F0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4CAB028-1FD5-1839-70DF-2E34B1F33ACC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AE869-A695-5411-0637-762365FCFFF9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64352" y="4816751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0556C1A-632C-A3DF-A3EE-D25213F8863E}"/>
              </a:ext>
            </a:extLst>
          </p:cNvPr>
          <p:cNvSpPr txBox="1"/>
          <p:nvPr/>
        </p:nvSpPr>
        <p:spPr>
          <a:xfrm>
            <a:off x="10052048" y="5437212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Keine</a:t>
            </a:r>
            <a:br>
              <a:rPr lang="de-DE" dirty="0"/>
            </a:br>
            <a:r>
              <a:rPr lang="de-DE" dirty="0"/>
              <a:t>Interferenz</a:t>
            </a:r>
          </a:p>
        </p:txBody>
      </p:sp>
      <p:sp>
        <p:nvSpPr>
          <p:cNvPr id="17" name="Inhaltsplatzhalter 29">
            <a:extLst>
              <a:ext uri="{FF2B5EF4-FFF2-40B4-BE49-F238E27FC236}">
                <a16:creationId xmlns:a16="http://schemas.microsoft.com/office/drawing/2014/main" id="{56751602-30D1-1C79-A098-C3F07920A012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86329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35D4D0C-57C1-1640-7D82-B765DFFEF140}"/>
              </a:ext>
            </a:extLst>
          </p:cNvPr>
          <p:cNvGrpSpPr/>
          <p:nvPr/>
        </p:nvGrpSpPr>
        <p:grpSpPr>
          <a:xfrm>
            <a:off x="8088761" y="2390960"/>
            <a:ext cx="563084" cy="621619"/>
            <a:chOff x="8088761" y="2390960"/>
            <a:chExt cx="563084" cy="621619"/>
          </a:xfrm>
          <a:solidFill>
            <a:srgbClr val="FA00EE"/>
          </a:solidFill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FFB7CE0-5197-6012-8BAA-AD0E24B8CB4A}"/>
                </a:ext>
              </a:extLst>
            </p:cNvPr>
            <p:cNvSpPr/>
            <p:nvPr/>
          </p:nvSpPr>
          <p:spPr>
            <a:xfrm rot="10800000">
              <a:off x="8088761" y="2390960"/>
              <a:ext cx="563084" cy="621619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8282731-33AB-65A9-726F-C7AEA12D77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2547" y="2390960"/>
              <a:ext cx="529749" cy="6216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B4F09A-1676-1235-40A5-6A1E8615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700808"/>
            <a:ext cx="5061901" cy="4608512"/>
          </a:xfrm>
        </p:spPr>
        <p:txBody>
          <a:bodyPr/>
          <a:lstStyle/>
          <a:p>
            <a:pPr marL="0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Ablenkung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ausgeschaltet:</a:t>
            </a:r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A28B925-DBAA-48B8-EBB5-6D15C3613F10}"/>
              </a:ext>
            </a:extLst>
          </p:cNvPr>
          <p:cNvGrpSpPr/>
          <p:nvPr/>
        </p:nvGrpSpPr>
        <p:grpSpPr>
          <a:xfrm>
            <a:off x="4511824" y="2564904"/>
            <a:ext cx="6659579" cy="3740351"/>
            <a:chOff x="1487488" y="2317667"/>
            <a:chExt cx="6659579" cy="3740351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9406214-6FFD-FE20-6391-0D6AB6954B7F}"/>
                </a:ext>
              </a:extLst>
            </p:cNvPr>
            <p:cNvGrpSpPr/>
            <p:nvPr/>
          </p:nvGrpSpPr>
          <p:grpSpPr>
            <a:xfrm>
              <a:off x="1487488" y="2317667"/>
              <a:ext cx="5473716" cy="2366332"/>
              <a:chOff x="1487488" y="2330687"/>
              <a:chExt cx="7220646" cy="3121544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42D492D4-D962-8A6A-042B-5E526CCEDC66}"/>
                  </a:ext>
                </a:extLst>
              </p:cNvPr>
              <p:cNvSpPr/>
              <p:nvPr/>
            </p:nvSpPr>
            <p:spPr>
              <a:xfrm>
                <a:off x="1487488" y="2330687"/>
                <a:ext cx="108012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F63208F4-E3F8-A702-564F-7B58D1857198}"/>
                  </a:ext>
                </a:extLst>
              </p:cNvPr>
              <p:cNvSpPr/>
              <p:nvPr/>
            </p:nvSpPr>
            <p:spPr>
              <a:xfrm rot="18783178">
                <a:off x="3789946" y="1628801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010970F5-B739-32C6-FD0C-1E1E9AA0059E}"/>
                  </a:ext>
                </a:extLst>
              </p:cNvPr>
              <p:cNvSpPr/>
              <p:nvPr/>
            </p:nvSpPr>
            <p:spPr>
              <a:xfrm rot="18790895">
                <a:off x="7772030" y="1630107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A1F700E5-F79E-9E3E-96EC-68D0C1F7B929}"/>
                  </a:ext>
                </a:extLst>
              </p:cNvPr>
              <p:cNvSpPr/>
              <p:nvPr/>
            </p:nvSpPr>
            <p:spPr>
              <a:xfrm rot="18783178">
                <a:off x="7637987" y="4516128"/>
                <a:ext cx="144015" cy="17281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53F1F176-950E-C0BB-BDC6-A1238F0A0619}"/>
                  </a:ext>
                </a:extLst>
              </p:cNvPr>
              <p:cNvSpPr/>
              <p:nvPr/>
            </p:nvSpPr>
            <p:spPr>
              <a:xfrm rot="18790895">
                <a:off x="3791154" y="4507479"/>
                <a:ext cx="144016" cy="17281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BECF82A8-B19F-C0F0-1812-2B7676B9FB17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3325756" y="4569514"/>
              <a:ext cx="4821311" cy="1353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0D1E9BD9-E06D-9E06-1A9D-7D8012A1B87B}"/>
                </a:ext>
              </a:extLst>
            </p:cNvPr>
            <p:cNvCxnSpPr>
              <a:cxnSpLocks/>
              <a:stCxn id="23" idx="1"/>
              <a:endCxn id="24" idx="3"/>
            </p:cNvCxnSpPr>
            <p:nvPr/>
          </p:nvCxnSpPr>
          <p:spPr>
            <a:xfrm flipH="1">
              <a:off x="6241815" y="2481427"/>
              <a:ext cx="26994" cy="21080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4AD77FF3-940F-FAD6-EE7A-81EF1CF26951}"/>
                </a:ext>
              </a:extLst>
            </p:cNvPr>
            <p:cNvCxnSpPr>
              <a:cxnSpLocks/>
            </p:cNvCxnSpPr>
            <p:nvPr/>
          </p:nvCxnSpPr>
          <p:spPr>
            <a:xfrm>
              <a:off x="6252883" y="4536014"/>
              <a:ext cx="189418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933D7103-9BBC-AE0D-C1AC-D9A7B234E0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217" y="2514758"/>
              <a:ext cx="26994" cy="210809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C454A93C-75F6-9986-FD6B-074E69C36733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519790"/>
              <a:ext cx="1051922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2622F5C2-8D11-0684-CC9F-826F39A862A6}"/>
                </a:ext>
              </a:extLst>
            </p:cNvPr>
            <p:cNvCxnSpPr>
              <a:cxnSpLocks/>
            </p:cNvCxnSpPr>
            <p:nvPr/>
          </p:nvCxnSpPr>
          <p:spPr>
            <a:xfrm>
              <a:off x="6241815" y="4581128"/>
              <a:ext cx="0" cy="147689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9A048510-01A7-EFA7-AEB5-F1E724E0E77B}"/>
                </a:ext>
              </a:extLst>
            </p:cNvPr>
            <p:cNvCxnSpPr>
              <a:cxnSpLocks/>
            </p:cNvCxnSpPr>
            <p:nvPr/>
          </p:nvCxnSpPr>
          <p:spPr>
            <a:xfrm>
              <a:off x="2306289" y="2454533"/>
              <a:ext cx="396252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53">
            <a:extLst>
              <a:ext uri="{FF2B5EF4-FFF2-40B4-BE49-F238E27FC236}">
                <a16:creationId xmlns:a16="http://schemas.microsoft.com/office/drawing/2014/main" id="{7DAEE92B-5C29-B619-3E13-196B73B5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6124" y="4564003"/>
            <a:ext cx="281457" cy="43849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834DF5C9-B0D5-7FB1-7430-A6DD53E5A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3207" y="4728633"/>
            <a:ext cx="106811" cy="1235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34A3750-6266-F2EB-674C-847AEBBA21C3}"/>
              </a:ext>
            </a:extLst>
          </p:cNvPr>
          <p:cNvGrpSpPr/>
          <p:nvPr/>
        </p:nvGrpSpPr>
        <p:grpSpPr>
          <a:xfrm rot="5400000">
            <a:off x="9126847" y="6199585"/>
            <a:ext cx="281457" cy="438495"/>
            <a:chOff x="9819402" y="5352434"/>
            <a:chExt cx="281457" cy="438495"/>
          </a:xfrm>
        </p:grpSpPr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26BCCEFA-C61C-96BB-B0D7-D918829E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402" y="5352434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57">
              <a:extLst>
                <a:ext uri="{FF2B5EF4-FFF2-40B4-BE49-F238E27FC236}">
                  <a16:creationId xmlns:a16="http://schemas.microsoft.com/office/drawing/2014/main" id="{C843314D-173C-15F7-DDD1-2EE608F0B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485" y="5517064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E4CAB028-1FD5-1839-70DF-2E34B1F33ACC}"/>
              </a:ext>
            </a:extLst>
          </p:cNvPr>
          <p:cNvSpPr txBox="1"/>
          <p:nvPr/>
        </p:nvSpPr>
        <p:spPr>
          <a:xfrm>
            <a:off x="11382862" y="490196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72AE869-A695-5411-0637-762365FCFFF9}"/>
              </a:ext>
            </a:extLst>
          </p:cNvPr>
          <p:cNvSpPr txBox="1"/>
          <p:nvPr/>
        </p:nvSpPr>
        <p:spPr>
          <a:xfrm>
            <a:off x="9444095" y="632815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24705" y="4828365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413EA4ED-78EA-248F-145B-57074FE8ED76}"/>
              </a:ext>
            </a:extLst>
          </p:cNvPr>
          <p:cNvSpPr txBox="1"/>
          <p:nvPr/>
        </p:nvSpPr>
        <p:spPr>
          <a:xfrm>
            <a:off x="10052048" y="543721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Interferenz</a:t>
            </a:r>
          </a:p>
        </p:txBody>
      </p:sp>
      <p:sp>
        <p:nvSpPr>
          <p:cNvPr id="4" name="Inhaltsplatzhalter 29">
            <a:extLst>
              <a:ext uri="{FF2B5EF4-FFF2-40B4-BE49-F238E27FC236}">
                <a16:creationId xmlns:a16="http://schemas.microsoft.com/office/drawing/2014/main" id="{27D9B3C5-AEA5-A7DC-A70E-AE34B0FC9FBB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152380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58F2BCB-D3EF-F947-BC10-62C1282C8948}"/>
              </a:ext>
            </a:extLst>
          </p:cNvPr>
          <p:cNvGrpSpPr/>
          <p:nvPr/>
        </p:nvGrpSpPr>
        <p:grpSpPr>
          <a:xfrm>
            <a:off x="8088761" y="2390960"/>
            <a:ext cx="563084" cy="621619"/>
            <a:chOff x="8088761" y="2390960"/>
            <a:chExt cx="563084" cy="621619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FFB7CE0-5197-6012-8BAA-AD0E24B8CB4A}"/>
                </a:ext>
              </a:extLst>
            </p:cNvPr>
            <p:cNvSpPr/>
            <p:nvPr/>
          </p:nvSpPr>
          <p:spPr>
            <a:xfrm rot="10800000">
              <a:off x="8088761" y="2390960"/>
              <a:ext cx="563084" cy="621619"/>
            </a:xfrm>
            <a:prstGeom prst="rect">
              <a:avLst/>
            </a:prstGeom>
            <a:solidFill>
              <a:srgbClr val="FA00EE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8282731-33AB-65A9-726F-C7AEA12D77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2547" y="2390960"/>
              <a:ext cx="529749" cy="6216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9B3BBA-5271-E74E-9F25-2BAA0DB71425}"/>
              </a:ext>
            </a:extLst>
          </p:cNvPr>
          <p:cNvGrpSpPr/>
          <p:nvPr/>
        </p:nvGrpSpPr>
        <p:grpSpPr>
          <a:xfrm>
            <a:off x="4511824" y="2564904"/>
            <a:ext cx="7219210" cy="4132585"/>
            <a:chOff x="4439816" y="1879891"/>
            <a:chExt cx="7219210" cy="413258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A28B925-DBAA-48B8-EBB5-6D15C3613F10}"/>
                </a:ext>
              </a:extLst>
            </p:cNvPr>
            <p:cNvGrpSpPr/>
            <p:nvPr/>
          </p:nvGrpSpPr>
          <p:grpSpPr>
            <a:xfrm>
              <a:off x="4439816" y="1879891"/>
              <a:ext cx="6659579" cy="3740351"/>
              <a:chOff x="1487488" y="2317667"/>
              <a:chExt cx="6659579" cy="3740351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9406214-6FFD-FE20-6391-0D6AB6954B7F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D492D4-D962-8A6A-042B-5E526CCEDC66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F63208F4-E3F8-A702-564F-7B58D1857198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010970F5-B739-32C6-FD0C-1E1E9AA0059E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A1F700E5-F79E-9E3E-96EC-68D0C1F7B929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3F1F176-950E-C0BB-BDC6-A1238F0A061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BECF82A8-B19F-C0F0-1812-2B7676B9FB1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0D1E9BD9-E06D-9E06-1A9D-7D8012A1B87B}"/>
                  </a:ext>
                </a:extLst>
              </p:cNvPr>
              <p:cNvCxnSpPr>
                <a:cxnSpLocks/>
                <a:stCxn id="23" idx="1"/>
                <a:endCxn id="24" idx="3"/>
              </p:cNvCxnSpPr>
              <p:nvPr/>
            </p:nvCxnSpPr>
            <p:spPr>
              <a:xfrm flipH="1">
                <a:off x="6241815" y="2481427"/>
                <a:ext cx="26994" cy="210809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4AD77FF3-940F-FAD6-EE7A-81EF1CF26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883" y="4536014"/>
                <a:ext cx="1894184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933D7103-9BBC-AE0D-C1AC-D9A7B234E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454A93C-75F6-9986-FD6B-074E69C36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2622F5C2-8D11-0684-CC9F-826F39A86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1815" y="4581128"/>
                <a:ext cx="0" cy="147689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9A048510-01A7-EFA7-AEB5-F1E724E0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96252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7DAEE92B-5C29-B619-3E13-196B73B5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7">
              <a:extLst>
                <a:ext uri="{FF2B5EF4-FFF2-40B4-BE49-F238E27FC236}">
                  <a16:creationId xmlns:a16="http://schemas.microsoft.com/office/drawing/2014/main" id="{834DF5C9-B0D5-7FB1-7430-A6DD53E5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34A3750-6266-F2EB-674C-847AEBBA21C3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11" name="AutoShape 53">
                <a:extLst>
                  <a:ext uri="{FF2B5EF4-FFF2-40B4-BE49-F238E27FC236}">
                    <a16:creationId xmlns:a16="http://schemas.microsoft.com/office/drawing/2014/main" id="{26BCCEFA-C61C-96BB-B0D7-D918829E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C843314D-173C-15F7-DDD1-2EE608F0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4CAB028-1FD5-1839-70DF-2E34B1F33ACC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AE869-A695-5411-0637-762365FCFFF9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24705" y="4828365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nhaltsplatzhalter 29">
            <a:extLst>
              <a:ext uri="{FF2B5EF4-FFF2-40B4-BE49-F238E27FC236}">
                <a16:creationId xmlns:a16="http://schemas.microsoft.com/office/drawing/2014/main" id="{88B2EACA-C2DF-DEFD-82F1-E865C938FA36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B166F9D-5354-8858-27F4-807407F179D5}"/>
              </a:ext>
            </a:extLst>
          </p:cNvPr>
          <p:cNvGrpSpPr/>
          <p:nvPr/>
        </p:nvGrpSpPr>
        <p:grpSpPr>
          <a:xfrm>
            <a:off x="2664594" y="1124744"/>
            <a:ext cx="4785387" cy="2818292"/>
            <a:chOff x="2664594" y="1124744"/>
            <a:chExt cx="4785387" cy="2818292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5156A84-3543-C9D8-C2B0-EBE5A4668739}"/>
                </a:ext>
              </a:extLst>
            </p:cNvPr>
            <p:cNvSpPr/>
            <p:nvPr/>
          </p:nvSpPr>
          <p:spPr>
            <a:xfrm>
              <a:off x="7065911" y="1124744"/>
              <a:ext cx="384070" cy="1570421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C8A0DFA-ACFD-592D-9C12-73565C5C4FF8}"/>
                </a:ext>
              </a:extLst>
            </p:cNvPr>
            <p:cNvSpPr/>
            <p:nvPr/>
          </p:nvSpPr>
          <p:spPr>
            <a:xfrm rot="16200000">
              <a:off x="5372846" y="2965790"/>
              <a:ext cx="384070" cy="157042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Inhaltsplatzhalter 1">
              <a:extLst>
                <a:ext uri="{FF2B5EF4-FFF2-40B4-BE49-F238E27FC236}">
                  <a16:creationId xmlns:a16="http://schemas.microsoft.com/office/drawing/2014/main" id="{AAF8162E-AD22-DA58-76EC-BB01E0C48192}"/>
                </a:ext>
              </a:extLst>
            </p:cNvPr>
            <p:cNvSpPr txBox="1">
              <a:spLocks/>
            </p:cNvSpPr>
            <p:nvPr/>
          </p:nvSpPr>
          <p:spPr>
            <a:xfrm>
              <a:off x="2664594" y="1573473"/>
              <a:ext cx="3035802" cy="4016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de-DE" sz="2000" dirty="0">
                  <a:solidFill>
                    <a:schemeClr val="tx1"/>
                  </a:solidFill>
                </a:rPr>
                <a:t>Verzögerungsschleifen</a:t>
              </a:r>
            </a:p>
            <a:p>
              <a:pPr marL="109728" indent="0">
                <a:buFont typeface="Arial" pitchFamily="34" charset="0"/>
                <a:buNone/>
              </a:pPr>
              <a:endParaRPr lang="de-DE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E6AD063D-2657-05BD-7CF7-07E68B076048}"/>
                </a:ext>
              </a:extLst>
            </p:cNvPr>
            <p:cNvCxnSpPr>
              <a:cxnSpLocks/>
              <a:stCxn id="31" idx="3"/>
              <a:endCxn id="33" idx="2"/>
            </p:cNvCxnSpPr>
            <p:nvPr/>
          </p:nvCxnSpPr>
          <p:spPr>
            <a:xfrm>
              <a:off x="5700396" y="1774282"/>
              <a:ext cx="1365515" cy="1356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C9CCF647-BA96-9313-7A1C-361B7EBAA390}"/>
                </a:ext>
              </a:extLst>
            </p:cNvPr>
            <p:cNvCxnSpPr>
              <a:cxnSpLocks/>
            </p:cNvCxnSpPr>
            <p:nvPr/>
          </p:nvCxnSpPr>
          <p:spPr>
            <a:xfrm>
              <a:off x="3362954" y="1975091"/>
              <a:ext cx="1499265" cy="16699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649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2FFB7CE0-5197-6012-8BAA-AD0E24B8CB4A}"/>
              </a:ext>
            </a:extLst>
          </p:cNvPr>
          <p:cNvSpPr/>
          <p:nvPr/>
        </p:nvSpPr>
        <p:spPr>
          <a:xfrm rot="10800000">
            <a:off x="8088761" y="2390960"/>
            <a:ext cx="563084" cy="621619"/>
          </a:xfrm>
          <a:prstGeom prst="rect">
            <a:avLst/>
          </a:prstGeom>
          <a:solidFill>
            <a:srgbClr val="FA00E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8282731-33AB-65A9-726F-C7AEA12D77CE}"/>
              </a:ext>
            </a:extLst>
          </p:cNvPr>
          <p:cNvCxnSpPr>
            <a:cxnSpLocks/>
          </p:cNvCxnSpPr>
          <p:nvPr/>
        </p:nvCxnSpPr>
        <p:spPr>
          <a:xfrm flipH="1">
            <a:off x="8112547" y="2390960"/>
            <a:ext cx="529749" cy="621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9B3BBA-5271-E74E-9F25-2BAA0DB71425}"/>
              </a:ext>
            </a:extLst>
          </p:cNvPr>
          <p:cNvGrpSpPr/>
          <p:nvPr/>
        </p:nvGrpSpPr>
        <p:grpSpPr>
          <a:xfrm>
            <a:off x="4511824" y="1278699"/>
            <a:ext cx="7219210" cy="5418790"/>
            <a:chOff x="4439816" y="593686"/>
            <a:chExt cx="7219210" cy="541879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A28B925-DBAA-48B8-EBB5-6D15C3613F10}"/>
                </a:ext>
              </a:extLst>
            </p:cNvPr>
            <p:cNvGrpSpPr/>
            <p:nvPr/>
          </p:nvGrpSpPr>
          <p:grpSpPr>
            <a:xfrm>
              <a:off x="4439816" y="593686"/>
              <a:ext cx="6659579" cy="3652537"/>
              <a:chOff x="1487488" y="1031462"/>
              <a:chExt cx="6659579" cy="3652537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9406214-6FFD-FE20-6391-0D6AB6954B7F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D492D4-D962-8A6A-042B-5E526CCEDC66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F63208F4-E3F8-A702-564F-7B58D1857198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010970F5-B739-32C6-FD0C-1E1E9AA0059E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A1F700E5-F79E-9E3E-96EC-68D0C1F7B929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3F1F176-950E-C0BB-BDC6-A1238F0A061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BECF82A8-B19F-C0F0-1812-2B7676B9FB1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0D1E9BD9-E06D-9E06-1A9D-7D8012A1B8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3669" y="1031462"/>
                <a:ext cx="0" cy="143301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933D7103-9BBC-AE0D-C1AC-D9A7B234E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454A93C-75F6-9986-FD6B-074E69C36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9A048510-01A7-EFA7-AEB5-F1E724E0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06963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7DAEE92B-5C29-B619-3E13-196B73B5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7">
              <a:extLst>
                <a:ext uri="{FF2B5EF4-FFF2-40B4-BE49-F238E27FC236}">
                  <a16:creationId xmlns:a16="http://schemas.microsoft.com/office/drawing/2014/main" id="{834DF5C9-B0D5-7FB1-7430-A6DD53E5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34A3750-6266-F2EB-674C-847AEBBA21C3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11" name="AutoShape 53">
                <a:extLst>
                  <a:ext uri="{FF2B5EF4-FFF2-40B4-BE49-F238E27FC236}">
                    <a16:creationId xmlns:a16="http://schemas.microsoft.com/office/drawing/2014/main" id="{26BCCEFA-C61C-96BB-B0D7-D918829E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C843314D-173C-15F7-DDD1-2EE608F0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4CAB028-1FD5-1839-70DF-2E34B1F33ACC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AE869-A695-5411-0637-762365FCFFF9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65156A84-3543-C9D8-C2B0-EBE5A4668739}"/>
              </a:ext>
            </a:extLst>
          </p:cNvPr>
          <p:cNvSpPr/>
          <p:nvPr/>
        </p:nvSpPr>
        <p:spPr>
          <a:xfrm>
            <a:off x="7065911" y="1124744"/>
            <a:ext cx="384070" cy="1570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C8A0DFA-ACFD-592D-9C12-73565C5C4FF8}"/>
              </a:ext>
            </a:extLst>
          </p:cNvPr>
          <p:cNvSpPr/>
          <p:nvPr/>
        </p:nvSpPr>
        <p:spPr>
          <a:xfrm rot="16200000">
            <a:off x="5372846" y="2965790"/>
            <a:ext cx="384070" cy="15704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64352" y="4816751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0556C1A-632C-A3DF-A3EE-D25213F8863E}"/>
              </a:ext>
            </a:extLst>
          </p:cNvPr>
          <p:cNvSpPr txBox="1"/>
          <p:nvPr/>
        </p:nvSpPr>
        <p:spPr>
          <a:xfrm>
            <a:off x="10052048" y="5437212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Keine</a:t>
            </a:r>
            <a:br>
              <a:rPr lang="de-DE" dirty="0"/>
            </a:br>
            <a:r>
              <a:rPr lang="de-DE" dirty="0"/>
              <a:t>Interferenz</a:t>
            </a:r>
          </a:p>
        </p:txBody>
      </p:sp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89C44656-4D3A-FCE7-2817-E7601505C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5061901" cy="507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Annahme</a:t>
            </a:r>
            <a:r>
              <a:rPr lang="de-DE" dirty="0"/>
              <a:t>: </a:t>
            </a:r>
            <a:r>
              <a:rPr lang="de-DE" dirty="0">
                <a:solidFill>
                  <a:schemeClr val="tx1"/>
                </a:solidFill>
              </a:rPr>
              <a:t>Das Quantenobjekt nimmt entweder den grünen oder einen roten Weg.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/>
          </a:p>
        </p:txBody>
      </p:sp>
      <p:sp>
        <p:nvSpPr>
          <p:cNvPr id="2" name="Inhaltsplatzhalter 29">
            <a:extLst>
              <a:ext uri="{FF2B5EF4-FFF2-40B4-BE49-F238E27FC236}">
                <a16:creationId xmlns:a16="http://schemas.microsoft.com/office/drawing/2014/main" id="{EDCA5D26-6DC2-DD9F-F9CB-3F92DDACBDAC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960062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2FFB7CE0-5197-6012-8BAA-AD0E24B8CB4A}"/>
              </a:ext>
            </a:extLst>
          </p:cNvPr>
          <p:cNvSpPr/>
          <p:nvPr/>
        </p:nvSpPr>
        <p:spPr>
          <a:xfrm rot="10800000">
            <a:off x="8088761" y="2390960"/>
            <a:ext cx="563084" cy="621619"/>
          </a:xfrm>
          <a:prstGeom prst="rect">
            <a:avLst/>
          </a:prstGeom>
          <a:solidFill>
            <a:srgbClr val="FA00E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8282731-33AB-65A9-726F-C7AEA12D77CE}"/>
              </a:ext>
            </a:extLst>
          </p:cNvPr>
          <p:cNvCxnSpPr>
            <a:cxnSpLocks/>
          </p:cNvCxnSpPr>
          <p:nvPr/>
        </p:nvCxnSpPr>
        <p:spPr>
          <a:xfrm flipH="1">
            <a:off x="8112547" y="2390960"/>
            <a:ext cx="529749" cy="621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9B3BBA-5271-E74E-9F25-2BAA0DB71425}"/>
              </a:ext>
            </a:extLst>
          </p:cNvPr>
          <p:cNvGrpSpPr/>
          <p:nvPr/>
        </p:nvGrpSpPr>
        <p:grpSpPr>
          <a:xfrm>
            <a:off x="4511824" y="1278699"/>
            <a:ext cx="7219210" cy="5418790"/>
            <a:chOff x="4439816" y="593686"/>
            <a:chExt cx="7219210" cy="541879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A28B925-DBAA-48B8-EBB5-6D15C3613F10}"/>
                </a:ext>
              </a:extLst>
            </p:cNvPr>
            <p:cNvGrpSpPr/>
            <p:nvPr/>
          </p:nvGrpSpPr>
          <p:grpSpPr>
            <a:xfrm>
              <a:off x="4439816" y="593686"/>
              <a:ext cx="6659579" cy="3652537"/>
              <a:chOff x="1487488" y="1031462"/>
              <a:chExt cx="6659579" cy="3652537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9406214-6FFD-FE20-6391-0D6AB6954B7F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D492D4-D962-8A6A-042B-5E526CCEDC66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F63208F4-E3F8-A702-564F-7B58D1857198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010970F5-B739-32C6-FD0C-1E1E9AA0059E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A1F700E5-F79E-9E3E-96EC-68D0C1F7B929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3F1F176-950E-C0BB-BDC6-A1238F0A061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BECF82A8-B19F-C0F0-1812-2B7676B9FB1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0D1E9BD9-E06D-9E06-1A9D-7D8012A1B8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3669" y="1031462"/>
                <a:ext cx="0" cy="143301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933D7103-9BBC-AE0D-C1AC-D9A7B234E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454A93C-75F6-9986-FD6B-074E69C36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9A048510-01A7-EFA7-AEB5-F1E724E0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06963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7DAEE92B-5C29-B619-3E13-196B73B5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7">
              <a:extLst>
                <a:ext uri="{FF2B5EF4-FFF2-40B4-BE49-F238E27FC236}">
                  <a16:creationId xmlns:a16="http://schemas.microsoft.com/office/drawing/2014/main" id="{834DF5C9-B0D5-7FB1-7430-A6DD53E5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34A3750-6266-F2EB-674C-847AEBBA21C3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11" name="AutoShape 53">
                <a:extLst>
                  <a:ext uri="{FF2B5EF4-FFF2-40B4-BE49-F238E27FC236}">
                    <a16:creationId xmlns:a16="http://schemas.microsoft.com/office/drawing/2014/main" id="{26BCCEFA-C61C-96BB-B0D7-D918829E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C843314D-173C-15F7-DDD1-2EE608F0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4CAB028-1FD5-1839-70DF-2E34B1F33ACC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AE869-A695-5411-0637-762365FCFFF9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65156A84-3543-C9D8-C2B0-EBE5A4668739}"/>
              </a:ext>
            </a:extLst>
          </p:cNvPr>
          <p:cNvSpPr/>
          <p:nvPr/>
        </p:nvSpPr>
        <p:spPr>
          <a:xfrm>
            <a:off x="7065911" y="1124744"/>
            <a:ext cx="384070" cy="1570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C8A0DFA-ACFD-592D-9C12-73565C5C4FF8}"/>
              </a:ext>
            </a:extLst>
          </p:cNvPr>
          <p:cNvSpPr/>
          <p:nvPr/>
        </p:nvSpPr>
        <p:spPr>
          <a:xfrm rot="16200000">
            <a:off x="5372846" y="2965790"/>
            <a:ext cx="384070" cy="15704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64352" y="4816751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0556C1A-632C-A3DF-A3EE-D25213F8863E}"/>
              </a:ext>
            </a:extLst>
          </p:cNvPr>
          <p:cNvSpPr txBox="1"/>
          <p:nvPr/>
        </p:nvSpPr>
        <p:spPr>
          <a:xfrm>
            <a:off x="10052048" y="5437212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Keine</a:t>
            </a:r>
            <a:br>
              <a:rPr lang="de-DE" dirty="0"/>
            </a:br>
            <a:r>
              <a:rPr lang="de-DE" dirty="0"/>
              <a:t>Interferenz</a:t>
            </a:r>
          </a:p>
        </p:txBody>
      </p:sp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89C44656-4D3A-FCE7-2817-E7601505C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5061901" cy="507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Annahme</a:t>
            </a:r>
            <a:r>
              <a:rPr lang="de-DE" dirty="0"/>
              <a:t>: </a:t>
            </a:r>
            <a:r>
              <a:rPr lang="de-DE" dirty="0">
                <a:solidFill>
                  <a:schemeClr val="tx1"/>
                </a:solidFill>
              </a:rPr>
              <a:t>Das Quantenobjekt nimmt entweder den grünen oder einen roten Weg.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sz="2400" dirty="0" err="1">
                <a:solidFill>
                  <a:srgbClr val="A12F9C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: Wenn das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Quantenobjekt hinter dem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1. Strahlteiler ist, 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/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E642CD4-DE7A-EB72-E8D3-7939862B416B}"/>
              </a:ext>
            </a:extLst>
          </p:cNvPr>
          <p:cNvCxnSpPr>
            <a:cxnSpLocks/>
          </p:cNvCxnSpPr>
          <p:nvPr/>
        </p:nvCxnSpPr>
        <p:spPr>
          <a:xfrm flipV="1">
            <a:off x="7065911" y="2728664"/>
            <a:ext cx="0" cy="554324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5CA7A2C-1066-C547-A47D-BCA299B4AB0D}"/>
              </a:ext>
            </a:extLst>
          </p:cNvPr>
          <p:cNvCxnSpPr>
            <a:cxnSpLocks/>
          </p:cNvCxnSpPr>
          <p:nvPr/>
        </p:nvCxnSpPr>
        <p:spPr>
          <a:xfrm flipH="1">
            <a:off x="6395693" y="3445327"/>
            <a:ext cx="432048" cy="0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29">
            <a:extLst>
              <a:ext uri="{FF2B5EF4-FFF2-40B4-BE49-F238E27FC236}">
                <a16:creationId xmlns:a16="http://schemas.microsoft.com/office/drawing/2014/main" id="{82A7B51E-2035-A279-2B56-476676CB0715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1984002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2FFB7CE0-5197-6012-8BAA-AD0E24B8CB4A}"/>
              </a:ext>
            </a:extLst>
          </p:cNvPr>
          <p:cNvSpPr/>
          <p:nvPr/>
        </p:nvSpPr>
        <p:spPr>
          <a:xfrm rot="10800000">
            <a:off x="8088761" y="2390960"/>
            <a:ext cx="563084" cy="621619"/>
          </a:xfrm>
          <a:prstGeom prst="rect">
            <a:avLst/>
          </a:prstGeom>
          <a:solidFill>
            <a:srgbClr val="FA00E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9B3BBA-5271-E74E-9F25-2BAA0DB71425}"/>
              </a:ext>
            </a:extLst>
          </p:cNvPr>
          <p:cNvGrpSpPr/>
          <p:nvPr/>
        </p:nvGrpSpPr>
        <p:grpSpPr>
          <a:xfrm>
            <a:off x="4511824" y="2564904"/>
            <a:ext cx="7219210" cy="4132585"/>
            <a:chOff x="4439816" y="1879891"/>
            <a:chExt cx="7219210" cy="413258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A28B925-DBAA-48B8-EBB5-6D15C3613F10}"/>
                </a:ext>
              </a:extLst>
            </p:cNvPr>
            <p:cNvGrpSpPr/>
            <p:nvPr/>
          </p:nvGrpSpPr>
          <p:grpSpPr>
            <a:xfrm>
              <a:off x="4439816" y="1879891"/>
              <a:ext cx="6659579" cy="3740351"/>
              <a:chOff x="1487488" y="2317667"/>
              <a:chExt cx="6659579" cy="3740351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9406214-6FFD-FE20-6391-0D6AB6954B7F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D492D4-D962-8A6A-042B-5E526CCEDC66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F63208F4-E3F8-A702-564F-7B58D1857198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010970F5-B739-32C6-FD0C-1E1E9AA0059E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A1F700E5-F79E-9E3E-96EC-68D0C1F7B929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3F1F176-950E-C0BB-BDC6-A1238F0A061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9A048510-01A7-EFA7-AEB5-F1E724E0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96252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BECF82A8-B19F-C0F0-1812-2B7676B9FB1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0D1E9BD9-E06D-9E06-1A9D-7D8012A1B87B}"/>
                  </a:ext>
                </a:extLst>
              </p:cNvPr>
              <p:cNvCxnSpPr>
                <a:cxnSpLocks/>
                <a:stCxn id="23" idx="1"/>
                <a:endCxn id="24" idx="3"/>
              </p:cNvCxnSpPr>
              <p:nvPr/>
            </p:nvCxnSpPr>
            <p:spPr>
              <a:xfrm flipH="1">
                <a:off x="6241815" y="2481427"/>
                <a:ext cx="26994" cy="210809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4AD77FF3-940F-FAD6-EE7A-81EF1CF26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883" y="4536014"/>
                <a:ext cx="1894184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933D7103-9BBC-AE0D-C1AC-D9A7B234E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454A93C-75F6-9986-FD6B-074E69C36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2622F5C2-8D11-0684-CC9F-826F39A86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1815" y="4581128"/>
                <a:ext cx="0" cy="147689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7DAEE92B-5C29-B619-3E13-196B73B5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7">
              <a:extLst>
                <a:ext uri="{FF2B5EF4-FFF2-40B4-BE49-F238E27FC236}">
                  <a16:creationId xmlns:a16="http://schemas.microsoft.com/office/drawing/2014/main" id="{834DF5C9-B0D5-7FB1-7430-A6DD53E5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34A3750-6266-F2EB-674C-847AEBBA21C3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11" name="AutoShape 53">
                <a:extLst>
                  <a:ext uri="{FF2B5EF4-FFF2-40B4-BE49-F238E27FC236}">
                    <a16:creationId xmlns:a16="http://schemas.microsoft.com/office/drawing/2014/main" id="{26BCCEFA-C61C-96BB-B0D7-D918829E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C843314D-173C-15F7-DDD1-2EE608F0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4CAB028-1FD5-1839-70DF-2E34B1F33ACC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AE869-A695-5411-0637-762365FCFFF9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8282731-33AB-65A9-726F-C7AEA12D77CE}"/>
              </a:ext>
            </a:extLst>
          </p:cNvPr>
          <p:cNvCxnSpPr>
            <a:cxnSpLocks/>
          </p:cNvCxnSpPr>
          <p:nvPr/>
        </p:nvCxnSpPr>
        <p:spPr>
          <a:xfrm flipH="1">
            <a:off x="8112547" y="2390960"/>
            <a:ext cx="529749" cy="621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65156A84-3543-C9D8-C2B0-EBE5A4668739}"/>
              </a:ext>
            </a:extLst>
          </p:cNvPr>
          <p:cNvSpPr/>
          <p:nvPr/>
        </p:nvSpPr>
        <p:spPr>
          <a:xfrm>
            <a:off x="7065911" y="1124744"/>
            <a:ext cx="384070" cy="1570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C8A0DFA-ACFD-592D-9C12-73565C5C4FF8}"/>
              </a:ext>
            </a:extLst>
          </p:cNvPr>
          <p:cNvSpPr/>
          <p:nvPr/>
        </p:nvSpPr>
        <p:spPr>
          <a:xfrm rot="16200000">
            <a:off x="5372846" y="2965790"/>
            <a:ext cx="384070" cy="15704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24705" y="4828365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72CFB3CD-F80E-5FB5-4D41-28F64DEE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8"/>
            <a:ext cx="5061901" cy="507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Annahme</a:t>
            </a:r>
            <a:r>
              <a:rPr lang="de-DE" dirty="0"/>
              <a:t>: </a:t>
            </a:r>
            <a:r>
              <a:rPr lang="de-DE" dirty="0">
                <a:solidFill>
                  <a:schemeClr val="tx1"/>
                </a:solidFill>
              </a:rPr>
              <a:t>Das Quantenobjekt nimmt entweder den grünen oder einen roten Weg.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sz="2400" dirty="0" err="1">
                <a:solidFill>
                  <a:srgbClr val="A12F9C"/>
                </a:solidFill>
              </a:rPr>
              <a:t>Delayed</a:t>
            </a:r>
            <a:r>
              <a:rPr lang="de-DE" sz="2400" dirty="0">
                <a:solidFill>
                  <a:schemeClr val="tx1"/>
                </a:solidFill>
              </a:rPr>
              <a:t>: Wenn das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Quantenobjekt hinter dem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1. Strahlteiler ist, wird die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Ablenkung schnell ausgeschaltet.</a:t>
            </a:r>
          </a:p>
          <a:p>
            <a:pPr marL="0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711B39F4-5F6A-2FEC-93E1-015620F00599}"/>
              </a:ext>
            </a:extLst>
          </p:cNvPr>
          <p:cNvCxnSpPr>
            <a:cxnSpLocks/>
          </p:cNvCxnSpPr>
          <p:nvPr/>
        </p:nvCxnSpPr>
        <p:spPr>
          <a:xfrm flipV="1">
            <a:off x="7065911" y="2728664"/>
            <a:ext cx="0" cy="554324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22FADEAA-0EE1-E256-1E25-EE0B9E542714}"/>
              </a:ext>
            </a:extLst>
          </p:cNvPr>
          <p:cNvCxnSpPr>
            <a:cxnSpLocks/>
          </p:cNvCxnSpPr>
          <p:nvPr/>
        </p:nvCxnSpPr>
        <p:spPr>
          <a:xfrm flipH="1">
            <a:off x="6395693" y="3445327"/>
            <a:ext cx="432048" cy="0"/>
          </a:xfrm>
          <a:prstGeom prst="straightConnector1">
            <a:avLst/>
          </a:prstGeom>
          <a:ln w="38100">
            <a:solidFill>
              <a:srgbClr val="A12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nhaltsplatzhalter 29">
            <a:extLst>
              <a:ext uri="{FF2B5EF4-FFF2-40B4-BE49-F238E27FC236}">
                <a16:creationId xmlns:a16="http://schemas.microsoft.com/office/drawing/2014/main" id="{ECC6CD0B-D303-71E9-67B0-556CD2D559DA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413156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Koinzidenzmethode (nur LF)</a:t>
            </a:r>
            <a:endParaRPr lang="de-DE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1C9830-515D-DD77-E204-C99272DE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72816"/>
            <a:ext cx="7704353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Koinzidenz bei der Erzeugung von Photonenpaaren</a:t>
            </a:r>
            <a:br>
              <a:rPr lang="de-DE" sz="2400" dirty="0"/>
            </a:br>
            <a:endParaRPr lang="de-DE" sz="2400" dirty="0"/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Antikoinzidenz beim Strahlteiler und Doppelspalt</a:t>
            </a:r>
            <a:br>
              <a:rPr lang="de-DE" sz="2400" dirty="0"/>
            </a:br>
            <a:endParaRPr lang="de-DE" sz="2400" dirty="0"/>
          </a:p>
          <a:p>
            <a:pPr eaLnBrk="1" hangingPunct="1"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21943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2FFB7CE0-5197-6012-8BAA-AD0E24B8CB4A}"/>
              </a:ext>
            </a:extLst>
          </p:cNvPr>
          <p:cNvSpPr/>
          <p:nvPr/>
        </p:nvSpPr>
        <p:spPr>
          <a:xfrm rot="10800000">
            <a:off x="8088761" y="2390960"/>
            <a:ext cx="563084" cy="621619"/>
          </a:xfrm>
          <a:prstGeom prst="rect">
            <a:avLst/>
          </a:prstGeom>
          <a:solidFill>
            <a:srgbClr val="FA00E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9210F6-7252-5B16-6DBE-0C09C8E1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79B3BBA-5271-E74E-9F25-2BAA0DB71425}"/>
              </a:ext>
            </a:extLst>
          </p:cNvPr>
          <p:cNvGrpSpPr/>
          <p:nvPr/>
        </p:nvGrpSpPr>
        <p:grpSpPr>
          <a:xfrm>
            <a:off x="4511824" y="2564904"/>
            <a:ext cx="7219210" cy="4132585"/>
            <a:chOff x="4439816" y="1879891"/>
            <a:chExt cx="7219210" cy="413258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6A28B925-DBAA-48B8-EBB5-6D15C3613F10}"/>
                </a:ext>
              </a:extLst>
            </p:cNvPr>
            <p:cNvGrpSpPr/>
            <p:nvPr/>
          </p:nvGrpSpPr>
          <p:grpSpPr>
            <a:xfrm>
              <a:off x="4439816" y="1879891"/>
              <a:ext cx="6659579" cy="3740351"/>
              <a:chOff x="1487488" y="2317667"/>
              <a:chExt cx="6659579" cy="3740351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9406214-6FFD-FE20-6391-0D6AB6954B7F}"/>
                  </a:ext>
                </a:extLst>
              </p:cNvPr>
              <p:cNvGrpSpPr/>
              <p:nvPr/>
            </p:nvGrpSpPr>
            <p:grpSpPr>
              <a:xfrm>
                <a:off x="1487488" y="2317667"/>
                <a:ext cx="5473716" cy="2366332"/>
                <a:chOff x="1487488" y="2330687"/>
                <a:chExt cx="7220646" cy="3121544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D492D4-D962-8A6A-042B-5E526CCEDC66}"/>
                    </a:ext>
                  </a:extLst>
                </p:cNvPr>
                <p:cNvSpPr/>
                <p:nvPr/>
              </p:nvSpPr>
              <p:spPr>
                <a:xfrm>
                  <a:off x="1487488" y="2330687"/>
                  <a:ext cx="1080120" cy="4320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id="{F63208F4-E3F8-A702-564F-7B58D1857198}"/>
                    </a:ext>
                  </a:extLst>
                </p:cNvPr>
                <p:cNvSpPr/>
                <p:nvPr/>
              </p:nvSpPr>
              <p:spPr>
                <a:xfrm rot="18783178">
                  <a:off x="3789946" y="1628801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id="{010970F5-B739-32C6-FD0C-1E1E9AA0059E}"/>
                    </a:ext>
                  </a:extLst>
                </p:cNvPr>
                <p:cNvSpPr/>
                <p:nvPr/>
              </p:nvSpPr>
              <p:spPr>
                <a:xfrm rot="18790895">
                  <a:off x="7772030" y="1630107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A1F700E5-F79E-9E3E-96EC-68D0C1F7B929}"/>
                    </a:ext>
                  </a:extLst>
                </p:cNvPr>
                <p:cNvSpPr/>
                <p:nvPr/>
              </p:nvSpPr>
              <p:spPr>
                <a:xfrm rot="18783178">
                  <a:off x="7637987" y="4516128"/>
                  <a:ext cx="144015" cy="1728192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53F1F176-950E-C0BB-BDC6-A1238F0A0619}"/>
                    </a:ext>
                  </a:extLst>
                </p:cNvPr>
                <p:cNvSpPr/>
                <p:nvPr/>
              </p:nvSpPr>
              <p:spPr>
                <a:xfrm rot="18790895">
                  <a:off x="3791154" y="4507479"/>
                  <a:ext cx="144016" cy="172819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9A048510-01A7-EFA7-AEB5-F1E724E0E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454533"/>
                <a:ext cx="396252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BECF82A8-B19F-C0F0-1812-2B7676B9FB1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V="1">
                <a:off x="3325756" y="4569514"/>
                <a:ext cx="4821311" cy="13539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0D1E9BD9-E06D-9E06-1A9D-7D8012A1B87B}"/>
                  </a:ext>
                </a:extLst>
              </p:cNvPr>
              <p:cNvCxnSpPr>
                <a:cxnSpLocks/>
                <a:stCxn id="23" idx="1"/>
                <a:endCxn id="24" idx="3"/>
              </p:cNvCxnSpPr>
              <p:nvPr/>
            </p:nvCxnSpPr>
            <p:spPr>
              <a:xfrm flipH="1">
                <a:off x="6241815" y="2481427"/>
                <a:ext cx="26994" cy="210809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4AD77FF3-940F-FAD6-EE7A-81EF1CF26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2883" y="4536014"/>
                <a:ext cx="1894184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933D7103-9BBC-AE0D-C1AC-D9A7B234E0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31217" y="2514758"/>
                <a:ext cx="26994" cy="2108098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C454A93C-75F6-9986-FD6B-074E69C36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289" y="2519790"/>
                <a:ext cx="1051922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2622F5C2-8D11-0684-CC9F-826F39A86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1815" y="4581128"/>
                <a:ext cx="0" cy="147689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53">
              <a:extLst>
                <a:ext uri="{FF2B5EF4-FFF2-40B4-BE49-F238E27FC236}">
                  <a16:creationId xmlns:a16="http://schemas.microsoft.com/office/drawing/2014/main" id="{7DAEE92B-5C29-B619-3E13-196B73B5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4116" y="3878990"/>
              <a:ext cx="281457" cy="43849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57">
              <a:extLst>
                <a:ext uri="{FF2B5EF4-FFF2-40B4-BE49-F238E27FC236}">
                  <a16:creationId xmlns:a16="http://schemas.microsoft.com/office/drawing/2014/main" id="{834DF5C9-B0D5-7FB1-7430-A6DD53E5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199" y="4043620"/>
              <a:ext cx="106811" cy="1235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34A3750-6266-F2EB-674C-847AEBBA21C3}"/>
                </a:ext>
              </a:extLst>
            </p:cNvPr>
            <p:cNvGrpSpPr/>
            <p:nvPr/>
          </p:nvGrpSpPr>
          <p:grpSpPr>
            <a:xfrm rot="5400000">
              <a:off x="9054839" y="5514572"/>
              <a:ext cx="281457" cy="438495"/>
              <a:chOff x="9819402" y="5352434"/>
              <a:chExt cx="281457" cy="438495"/>
            </a:xfrm>
          </p:grpSpPr>
          <p:sp>
            <p:nvSpPr>
              <p:cNvPr id="11" name="AutoShape 53">
                <a:extLst>
                  <a:ext uri="{FF2B5EF4-FFF2-40B4-BE49-F238E27FC236}">
                    <a16:creationId xmlns:a16="http://schemas.microsoft.com/office/drawing/2014/main" id="{26BCCEFA-C61C-96BB-B0D7-D918829E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9402" y="5352434"/>
                <a:ext cx="281457" cy="438495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Rectangle 57">
                <a:extLst>
                  <a:ext uri="{FF2B5EF4-FFF2-40B4-BE49-F238E27FC236}">
                    <a16:creationId xmlns:a16="http://schemas.microsoft.com/office/drawing/2014/main" id="{C843314D-173C-15F7-DDD1-2EE608F0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6485" y="5517064"/>
                <a:ext cx="106811" cy="1235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4CAB028-1FD5-1839-70DF-2E34B1F33ACC}"/>
                </a:ext>
              </a:extLst>
            </p:cNvPr>
            <p:cNvSpPr txBox="1"/>
            <p:nvPr/>
          </p:nvSpPr>
          <p:spPr>
            <a:xfrm>
              <a:off x="11310854" y="4216947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72AE869-A695-5411-0637-762365FCFFF9}"/>
                </a:ext>
              </a:extLst>
            </p:cNvPr>
            <p:cNvSpPr txBox="1"/>
            <p:nvPr/>
          </p:nvSpPr>
          <p:spPr>
            <a:xfrm>
              <a:off x="9372087" y="564314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8282731-33AB-65A9-726F-C7AEA12D77CE}"/>
              </a:ext>
            </a:extLst>
          </p:cNvPr>
          <p:cNvCxnSpPr>
            <a:cxnSpLocks/>
          </p:cNvCxnSpPr>
          <p:nvPr/>
        </p:nvCxnSpPr>
        <p:spPr>
          <a:xfrm flipH="1">
            <a:off x="8112547" y="2390960"/>
            <a:ext cx="529749" cy="621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65156A84-3543-C9D8-C2B0-EBE5A4668739}"/>
              </a:ext>
            </a:extLst>
          </p:cNvPr>
          <p:cNvSpPr/>
          <p:nvPr/>
        </p:nvSpPr>
        <p:spPr>
          <a:xfrm>
            <a:off x="7065911" y="1124744"/>
            <a:ext cx="384070" cy="1570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C8A0DFA-ACFD-592D-9C12-73565C5C4FF8}"/>
              </a:ext>
            </a:extLst>
          </p:cNvPr>
          <p:cNvSpPr/>
          <p:nvPr/>
        </p:nvSpPr>
        <p:spPr>
          <a:xfrm rot="16200000">
            <a:off x="5372846" y="2965790"/>
            <a:ext cx="384070" cy="15704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D681C36-5EFB-B738-71F9-202A3EA84045}"/>
              </a:ext>
            </a:extLst>
          </p:cNvPr>
          <p:cNvCxnSpPr>
            <a:cxnSpLocks/>
          </p:cNvCxnSpPr>
          <p:nvPr/>
        </p:nvCxnSpPr>
        <p:spPr>
          <a:xfrm>
            <a:off x="9224705" y="4828365"/>
            <a:ext cx="0" cy="1476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nhaltsplatzhalter 1">
            <a:extLst>
              <a:ext uri="{FF2B5EF4-FFF2-40B4-BE49-F238E27FC236}">
                <a16:creationId xmlns:a16="http://schemas.microsoft.com/office/drawing/2014/main" id="{72CFB3CD-F80E-5FB5-4D41-28F64DEE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1" y="1237757"/>
            <a:ext cx="5061901" cy="5321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>
                <a:solidFill>
                  <a:srgbClr val="C00000"/>
                </a:solidFill>
              </a:rPr>
              <a:t>Annahme</a:t>
            </a:r>
            <a:r>
              <a:rPr lang="de-DE" sz="2200" dirty="0"/>
              <a:t>: </a:t>
            </a:r>
            <a:r>
              <a:rPr lang="de-DE" sz="2200" dirty="0">
                <a:solidFill>
                  <a:schemeClr val="tx1"/>
                </a:solidFill>
              </a:rPr>
              <a:t>Das Quantenobjekt nimmt entweder den grünen oder einen roten Weg.</a:t>
            </a:r>
          </a:p>
          <a:p>
            <a:pPr marL="0" indent="0">
              <a:buNone/>
            </a:pPr>
            <a:br>
              <a:rPr lang="de-DE" sz="2200" dirty="0"/>
            </a:br>
            <a:endParaRPr lang="de-DE" sz="2200" dirty="0"/>
          </a:p>
          <a:p>
            <a:pPr marL="0" indent="0">
              <a:buNone/>
            </a:pPr>
            <a:r>
              <a:rPr lang="de-DE" sz="2200" dirty="0" err="1">
                <a:solidFill>
                  <a:srgbClr val="A12F9C"/>
                </a:solidFill>
              </a:rPr>
              <a:t>Delayed</a:t>
            </a:r>
            <a:r>
              <a:rPr lang="de-DE" sz="2200" dirty="0">
                <a:solidFill>
                  <a:schemeClr val="tx1"/>
                </a:solidFill>
              </a:rPr>
              <a:t>: Wenn das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Quantenobjekt hinter dem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1. Strahlteiler ist, wird die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Ablenkung schnell ausgeschaltet.</a:t>
            </a:r>
          </a:p>
          <a:p>
            <a:pPr marL="0" indent="0">
              <a:buNone/>
            </a:pP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Ergebnis: Interferenz!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rgbClr val="002060"/>
                </a:solidFill>
              </a:rPr>
              <a:t>Die Annahme ist falsch, dass das Quantenobjekt am 1. Strahlteiler einen der Wege genommen hat.</a:t>
            </a:r>
          </a:p>
          <a:p>
            <a:pPr marL="0" indent="0">
              <a:buNone/>
            </a:pPr>
            <a:endParaRPr lang="de-DE" sz="2200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de-DE" sz="2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2A222A-1CC0-6169-BBB0-FF48C4C3B9B6}"/>
              </a:ext>
            </a:extLst>
          </p:cNvPr>
          <p:cNvSpPr txBox="1"/>
          <p:nvPr/>
        </p:nvSpPr>
        <p:spPr>
          <a:xfrm>
            <a:off x="10052048" y="543721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Interferenz</a:t>
            </a:r>
          </a:p>
        </p:txBody>
      </p:sp>
      <p:sp>
        <p:nvSpPr>
          <p:cNvPr id="28" name="Inhaltsplatzhalter 29">
            <a:extLst>
              <a:ext uri="{FF2B5EF4-FFF2-40B4-BE49-F238E27FC236}">
                <a16:creationId xmlns:a16="http://schemas.microsoft.com/office/drawing/2014/main" id="{7B86DD15-A9BF-AAD6-5869-83FE93A139BD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266391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4795A7-AF76-CE7C-8AB1-489F258F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Delayed</a:t>
            </a:r>
            <a:r>
              <a:rPr lang="de-DE" dirty="0"/>
              <a:t>-Choice am Interferometer (Experiment)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E7C001-88A7-06CD-92B6-B31DDD01B1E2}"/>
              </a:ext>
            </a:extLst>
          </p:cNvPr>
          <p:cNvSpPr txBox="1"/>
          <p:nvPr/>
        </p:nvSpPr>
        <p:spPr>
          <a:xfrm>
            <a:off x="928508" y="5995983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Ergebnis bei normaler Interferenz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E8DF6F-63F5-5EF7-7CB7-1B61644E77E9}"/>
              </a:ext>
            </a:extLst>
          </p:cNvPr>
          <p:cNvSpPr txBox="1"/>
          <p:nvPr/>
        </p:nvSpPr>
        <p:spPr>
          <a:xfrm>
            <a:off x="6066170" y="597427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Ergebnis mit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29">
            <a:extLst>
              <a:ext uri="{FF2B5EF4-FFF2-40B4-BE49-F238E27FC236}">
                <a16:creationId xmlns:a16="http://schemas.microsoft.com/office/drawing/2014/main" id="{9F8E237D-116C-75C7-CA9E-2E002D9007A7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8869C990-570A-502D-9179-0FC8FF4CF92C}"/>
                  </a:ext>
                </a:extLst>
              </p14:cNvPr>
              <p14:cNvContentPartPr/>
              <p14:nvPr/>
            </p14:nvContentPartPr>
            <p14:xfrm>
              <a:off x="1583824" y="797308"/>
              <a:ext cx="360" cy="36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8869C990-570A-502D-9179-0FC8FF4CF9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5184" y="7883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B4EE7743-E863-B0F6-F15E-05619A85F452}"/>
                  </a:ext>
                </a:extLst>
              </p14:cNvPr>
              <p14:cNvContentPartPr/>
              <p14:nvPr/>
            </p14:nvContentPartPr>
            <p14:xfrm>
              <a:off x="1743304" y="913948"/>
              <a:ext cx="360" cy="36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B4EE7743-E863-B0F6-F15E-05619A85F4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4664" y="90530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BBCF38EB-5C40-636F-797F-3E8120F2ED19}"/>
              </a:ext>
            </a:extLst>
          </p:cNvPr>
          <p:cNvGrpSpPr/>
          <p:nvPr/>
        </p:nvGrpSpPr>
        <p:grpSpPr>
          <a:xfrm>
            <a:off x="680224" y="1296628"/>
            <a:ext cx="10195760" cy="4487760"/>
            <a:chOff x="680224" y="1296628"/>
            <a:chExt cx="10195760" cy="4487760"/>
          </a:xfrm>
        </p:grpSpPr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ACF97823-2046-61C2-09B8-9E79FE05ECC0}"/>
                </a:ext>
              </a:extLst>
            </p:cNvPr>
            <p:cNvCxnSpPr/>
            <p:nvPr/>
          </p:nvCxnSpPr>
          <p:spPr>
            <a:xfrm>
              <a:off x="1199456" y="3501008"/>
              <a:ext cx="40324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F0841574-DCF4-BFD8-035D-4F975A32D573}"/>
                </a:ext>
              </a:extLst>
            </p:cNvPr>
            <p:cNvCxnSpPr/>
            <p:nvPr/>
          </p:nvCxnSpPr>
          <p:spPr>
            <a:xfrm>
              <a:off x="1199456" y="5482884"/>
              <a:ext cx="40324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977D8F6F-1423-B2BE-8838-5C838ADC1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464" y="3717032"/>
              <a:ext cx="0" cy="18462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FF2FD435-456C-C1BB-A9F9-3CD6F4336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464" y="1772816"/>
              <a:ext cx="0" cy="18462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8DDD07DD-A956-E09B-FC21-1826C7378F74}"/>
                </a:ext>
              </a:extLst>
            </p:cNvPr>
            <p:cNvGrpSpPr/>
            <p:nvPr/>
          </p:nvGrpSpPr>
          <p:grpSpPr>
            <a:xfrm>
              <a:off x="1318144" y="1945348"/>
              <a:ext cx="115920" cy="85680"/>
              <a:chOff x="1318144" y="1945348"/>
              <a:chExt cx="115920" cy="8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8676FFBD-58B2-D874-BD02-49703AB1D98F}"/>
                      </a:ext>
                    </a:extLst>
                  </p14:cNvPr>
                  <p14:cNvContentPartPr/>
                  <p14:nvPr/>
                </p14:nvContentPartPr>
                <p14:xfrm>
                  <a:off x="1339024" y="1945348"/>
                  <a:ext cx="58680" cy="56160"/>
                </p14:xfrm>
              </p:contentPart>
            </mc:Choice>
            <mc:Fallback xmlns=""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8676FFBD-58B2-D874-BD02-49703AB1D98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330384" y="1936348"/>
                    <a:ext cx="7632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2" name="Freihand 21">
                    <a:extLst>
                      <a:ext uri="{FF2B5EF4-FFF2-40B4-BE49-F238E27FC236}">
                        <a16:creationId xmlns:a16="http://schemas.microsoft.com/office/drawing/2014/main" id="{51ABEB86-0FA0-4BC4-BDF2-AD04545F3F15}"/>
                      </a:ext>
                    </a:extLst>
                  </p14:cNvPr>
                  <p14:cNvContentPartPr/>
                  <p14:nvPr/>
                </p14:nvContentPartPr>
                <p14:xfrm>
                  <a:off x="1318144" y="1966228"/>
                  <a:ext cx="115920" cy="64800"/>
                </p14:xfrm>
              </p:contentPart>
            </mc:Choice>
            <mc:Fallback xmlns="">
              <p:pic>
                <p:nvPicPr>
                  <p:cNvPr id="22" name="Freihand 21">
                    <a:extLst>
                      <a:ext uri="{FF2B5EF4-FFF2-40B4-BE49-F238E27FC236}">
                        <a16:creationId xmlns:a16="http://schemas.microsoft.com/office/drawing/2014/main" id="{51ABEB86-0FA0-4BC4-BDF2-AD04545F3F1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309504" y="1957228"/>
                    <a:ext cx="13356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4" name="Freihand 23">
                    <a:extLst>
                      <a:ext uri="{FF2B5EF4-FFF2-40B4-BE49-F238E27FC236}">
                        <a16:creationId xmlns:a16="http://schemas.microsoft.com/office/drawing/2014/main" id="{3B9F908E-3AF4-5D3A-A2A0-8721AD0CBE4E}"/>
                      </a:ext>
                    </a:extLst>
                  </p14:cNvPr>
                  <p14:cNvContentPartPr/>
                  <p14:nvPr/>
                </p14:nvContentPartPr>
                <p14:xfrm>
                  <a:off x="1381864" y="1987828"/>
                  <a:ext cx="27720" cy="34560"/>
                </p14:xfrm>
              </p:contentPart>
            </mc:Choice>
            <mc:Fallback xmlns="">
              <p:pic>
                <p:nvPicPr>
                  <p:cNvPr id="24" name="Freihand 23">
                    <a:extLst>
                      <a:ext uri="{FF2B5EF4-FFF2-40B4-BE49-F238E27FC236}">
                        <a16:creationId xmlns:a16="http://schemas.microsoft.com/office/drawing/2014/main" id="{3B9F908E-3AF4-5D3A-A2A0-8721AD0CBE4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372864" y="1979188"/>
                    <a:ext cx="45360" cy="52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F53196-B3BB-3C56-CE22-920DB785F0EF}"/>
                    </a:ext>
                  </a:extLst>
                </p14:cNvPr>
                <p14:cNvContentPartPr/>
                <p14:nvPr/>
              </p14:nvContentPartPr>
              <p14:xfrm>
                <a:off x="1477264" y="2328388"/>
                <a:ext cx="63360" cy="64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F53196-B3BB-3C56-CE22-920DB785F0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8624" y="2319388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9E9D03F3-9E0C-EE00-DA1C-BA8B1E41657A}"/>
                </a:ext>
              </a:extLst>
            </p:cNvPr>
            <p:cNvGrpSpPr/>
            <p:nvPr/>
          </p:nvGrpSpPr>
          <p:grpSpPr>
            <a:xfrm>
              <a:off x="1477264" y="2319388"/>
              <a:ext cx="362880" cy="179280"/>
              <a:chOff x="1477264" y="2319388"/>
              <a:chExt cx="362880" cy="17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7" name="Freihand 26">
                    <a:extLst>
                      <a:ext uri="{FF2B5EF4-FFF2-40B4-BE49-F238E27FC236}">
                        <a16:creationId xmlns:a16="http://schemas.microsoft.com/office/drawing/2014/main" id="{E5D7BD70-14A0-7006-B848-DCC821BE3894}"/>
                      </a:ext>
                    </a:extLst>
                  </p14:cNvPr>
                  <p14:cNvContentPartPr/>
                  <p14:nvPr/>
                </p14:nvContentPartPr>
                <p14:xfrm>
                  <a:off x="1477264" y="2319388"/>
                  <a:ext cx="97200" cy="73080"/>
                </p14:xfrm>
              </p:contentPart>
            </mc:Choice>
            <mc:Fallback xmlns="">
              <p:pic>
                <p:nvPicPr>
                  <p:cNvPr id="27" name="Freihand 26">
                    <a:extLst>
                      <a:ext uri="{FF2B5EF4-FFF2-40B4-BE49-F238E27FC236}">
                        <a16:creationId xmlns:a16="http://schemas.microsoft.com/office/drawing/2014/main" id="{E5D7BD70-14A0-7006-B848-DCC821BE389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68624" y="2310388"/>
                    <a:ext cx="11484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DD1336C4-5277-B412-3D9B-B4563EF2CBEE}"/>
                      </a:ext>
                    </a:extLst>
                  </p14:cNvPr>
                  <p14:cNvContentPartPr/>
                  <p14:nvPr/>
                </p14:nvContentPartPr>
                <p14:xfrm>
                  <a:off x="1615504" y="2412988"/>
                  <a:ext cx="56520" cy="71280"/>
                </p14:xfrm>
              </p:contentPart>
            </mc:Choice>
            <mc:Fallback xmlns="">
              <p:pic>
                <p:nvPicPr>
                  <p:cNvPr id="28" name="Freihand 27">
                    <a:extLst>
                      <a:ext uri="{FF2B5EF4-FFF2-40B4-BE49-F238E27FC236}">
                        <a16:creationId xmlns:a16="http://schemas.microsoft.com/office/drawing/2014/main" id="{DD1336C4-5277-B412-3D9B-B4563EF2CBEE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606864" y="2404348"/>
                    <a:ext cx="7416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7" name="Freihand 36">
                    <a:extLst>
                      <a:ext uri="{FF2B5EF4-FFF2-40B4-BE49-F238E27FC236}">
                        <a16:creationId xmlns:a16="http://schemas.microsoft.com/office/drawing/2014/main" id="{17A49B6C-9259-1D2F-5EB5-9192E8A3263C}"/>
                      </a:ext>
                    </a:extLst>
                  </p14:cNvPr>
                  <p14:cNvContentPartPr/>
                  <p14:nvPr/>
                </p14:nvContentPartPr>
                <p14:xfrm>
                  <a:off x="1626664" y="2375908"/>
                  <a:ext cx="90720" cy="122760"/>
                </p14:xfrm>
              </p:contentPart>
            </mc:Choice>
            <mc:Fallback xmlns="">
              <p:pic>
                <p:nvPicPr>
                  <p:cNvPr id="37" name="Freihand 36">
                    <a:extLst>
                      <a:ext uri="{FF2B5EF4-FFF2-40B4-BE49-F238E27FC236}">
                        <a16:creationId xmlns:a16="http://schemas.microsoft.com/office/drawing/2014/main" id="{17A49B6C-9259-1D2F-5EB5-9192E8A3263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17664" y="2367268"/>
                    <a:ext cx="1083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8" name="Freihand 37">
                    <a:extLst>
                      <a:ext uri="{FF2B5EF4-FFF2-40B4-BE49-F238E27FC236}">
                        <a16:creationId xmlns:a16="http://schemas.microsoft.com/office/drawing/2014/main" id="{FD61135A-CB0F-3F22-48C3-8C1FB8874D0F}"/>
                      </a:ext>
                    </a:extLst>
                  </p14:cNvPr>
                  <p14:cNvContentPartPr/>
                  <p14:nvPr/>
                </p14:nvContentPartPr>
                <p14:xfrm>
                  <a:off x="1753744" y="2338828"/>
                  <a:ext cx="75960" cy="93960"/>
                </p14:xfrm>
              </p:contentPart>
            </mc:Choice>
            <mc:Fallback xmlns="">
              <p:pic>
                <p:nvPicPr>
                  <p:cNvPr id="38" name="Freihand 37">
                    <a:extLst>
                      <a:ext uri="{FF2B5EF4-FFF2-40B4-BE49-F238E27FC236}">
                        <a16:creationId xmlns:a16="http://schemas.microsoft.com/office/drawing/2014/main" id="{FD61135A-CB0F-3F22-48C3-8C1FB8874D0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745104" y="2329828"/>
                    <a:ext cx="9360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9" name="Freihand 38">
                    <a:extLst>
                      <a:ext uri="{FF2B5EF4-FFF2-40B4-BE49-F238E27FC236}">
                        <a16:creationId xmlns:a16="http://schemas.microsoft.com/office/drawing/2014/main" id="{0F5C9C20-6906-9231-E07D-91614424A600}"/>
                      </a:ext>
                    </a:extLst>
                  </p14:cNvPr>
                  <p14:cNvContentPartPr/>
                  <p14:nvPr/>
                </p14:nvContentPartPr>
                <p14:xfrm>
                  <a:off x="1753744" y="2335228"/>
                  <a:ext cx="86400" cy="110160"/>
                </p14:xfrm>
              </p:contentPart>
            </mc:Choice>
            <mc:Fallback xmlns="">
              <p:pic>
                <p:nvPicPr>
                  <p:cNvPr id="39" name="Freihand 38">
                    <a:extLst>
                      <a:ext uri="{FF2B5EF4-FFF2-40B4-BE49-F238E27FC236}">
                        <a16:creationId xmlns:a16="http://schemas.microsoft.com/office/drawing/2014/main" id="{0F5C9C20-6906-9231-E07D-91614424A60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745104" y="2326588"/>
                    <a:ext cx="104040" cy="12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E29B60CD-4094-FABC-35CE-8B3587104E32}"/>
                </a:ext>
              </a:extLst>
            </p:cNvPr>
            <p:cNvGrpSpPr/>
            <p:nvPr/>
          </p:nvGrpSpPr>
          <p:grpSpPr>
            <a:xfrm>
              <a:off x="1860304" y="2626108"/>
              <a:ext cx="1030320" cy="510480"/>
              <a:chOff x="1860304" y="2626108"/>
              <a:chExt cx="1030320" cy="510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1" name="Freihand 40">
                    <a:extLst>
                      <a:ext uri="{FF2B5EF4-FFF2-40B4-BE49-F238E27FC236}">
                        <a16:creationId xmlns:a16="http://schemas.microsoft.com/office/drawing/2014/main" id="{F5F8BB58-0F2F-DD94-17D9-7E16BC66645D}"/>
                      </a:ext>
                    </a:extLst>
                  </p14:cNvPr>
                  <p14:cNvContentPartPr/>
                  <p14:nvPr/>
                </p14:nvContentPartPr>
                <p14:xfrm>
                  <a:off x="1881544" y="2626108"/>
                  <a:ext cx="64080" cy="73440"/>
                </p14:xfrm>
              </p:contentPart>
            </mc:Choice>
            <mc:Fallback xmlns="">
              <p:pic>
                <p:nvPicPr>
                  <p:cNvPr id="41" name="Freihand 40">
                    <a:extLst>
                      <a:ext uri="{FF2B5EF4-FFF2-40B4-BE49-F238E27FC236}">
                        <a16:creationId xmlns:a16="http://schemas.microsoft.com/office/drawing/2014/main" id="{F5F8BB58-0F2F-DD94-17D9-7E16BC66645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872904" y="2617108"/>
                    <a:ext cx="8172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2" name="Freihand 41">
                    <a:extLst>
                      <a:ext uri="{FF2B5EF4-FFF2-40B4-BE49-F238E27FC236}">
                        <a16:creationId xmlns:a16="http://schemas.microsoft.com/office/drawing/2014/main" id="{D05D5C45-3A52-C00A-050E-E0727884233B}"/>
                      </a:ext>
                    </a:extLst>
                  </p14:cNvPr>
                  <p14:cNvContentPartPr/>
                  <p14:nvPr/>
                </p14:nvContentPartPr>
                <p14:xfrm>
                  <a:off x="1860304" y="2635108"/>
                  <a:ext cx="87120" cy="65520"/>
                </p14:xfrm>
              </p:contentPart>
            </mc:Choice>
            <mc:Fallback xmlns="">
              <p:pic>
                <p:nvPicPr>
                  <p:cNvPr id="42" name="Freihand 41">
                    <a:extLst>
                      <a:ext uri="{FF2B5EF4-FFF2-40B4-BE49-F238E27FC236}">
                        <a16:creationId xmlns:a16="http://schemas.microsoft.com/office/drawing/2014/main" id="{D05D5C45-3A52-C00A-050E-E0727884233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851664" y="2626468"/>
                    <a:ext cx="1047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4" name="Freihand 43">
                    <a:extLst>
                      <a:ext uri="{FF2B5EF4-FFF2-40B4-BE49-F238E27FC236}">
                        <a16:creationId xmlns:a16="http://schemas.microsoft.com/office/drawing/2014/main" id="{AED11169-1A12-B080-85DE-A0BE965BAD31}"/>
                      </a:ext>
                    </a:extLst>
                  </p14:cNvPr>
                  <p14:cNvContentPartPr/>
                  <p14:nvPr/>
                </p14:nvContentPartPr>
                <p14:xfrm>
                  <a:off x="1998544" y="2689468"/>
                  <a:ext cx="61920" cy="7848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AED11169-1A12-B080-85DE-A0BE965BAD3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989904" y="2680828"/>
                    <a:ext cx="7956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6" name="Freihand 45">
                    <a:extLst>
                      <a:ext uri="{FF2B5EF4-FFF2-40B4-BE49-F238E27FC236}">
                        <a16:creationId xmlns:a16="http://schemas.microsoft.com/office/drawing/2014/main" id="{C9F0CE05-A881-7CF4-A412-E6E0FCB4CC27}"/>
                      </a:ext>
                    </a:extLst>
                  </p14:cNvPr>
                  <p14:cNvContentPartPr/>
                  <p14:nvPr/>
                </p14:nvContentPartPr>
                <p14:xfrm>
                  <a:off x="1977304" y="2701348"/>
                  <a:ext cx="96120" cy="73800"/>
                </p14:xfrm>
              </p:contentPart>
            </mc:Choice>
            <mc:Fallback xmlns="">
              <p:pic>
                <p:nvPicPr>
                  <p:cNvPr id="46" name="Freihand 45">
                    <a:extLst>
                      <a:ext uri="{FF2B5EF4-FFF2-40B4-BE49-F238E27FC236}">
                        <a16:creationId xmlns:a16="http://schemas.microsoft.com/office/drawing/2014/main" id="{C9F0CE05-A881-7CF4-A412-E6E0FCB4CC2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968664" y="2692348"/>
                    <a:ext cx="11376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Freihand 47">
                    <a:extLst>
                      <a:ext uri="{FF2B5EF4-FFF2-40B4-BE49-F238E27FC236}">
                        <a16:creationId xmlns:a16="http://schemas.microsoft.com/office/drawing/2014/main" id="{B478D404-3A61-F169-FA58-38D59BDD1258}"/>
                      </a:ext>
                    </a:extLst>
                  </p14:cNvPr>
                  <p14:cNvContentPartPr/>
                  <p14:nvPr/>
                </p14:nvContentPartPr>
                <p14:xfrm>
                  <a:off x="2136784" y="2827708"/>
                  <a:ext cx="111960" cy="68400"/>
                </p14:xfrm>
              </p:contentPart>
            </mc:Choice>
            <mc:Fallback xmlns="">
              <p:pic>
                <p:nvPicPr>
                  <p:cNvPr id="48" name="Freihand 47">
                    <a:extLst>
                      <a:ext uri="{FF2B5EF4-FFF2-40B4-BE49-F238E27FC236}">
                        <a16:creationId xmlns:a16="http://schemas.microsoft.com/office/drawing/2014/main" id="{B478D404-3A61-F169-FA58-38D59BDD125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128144" y="2819068"/>
                    <a:ext cx="1296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Freihand 48">
                    <a:extLst>
                      <a:ext uri="{FF2B5EF4-FFF2-40B4-BE49-F238E27FC236}">
                        <a16:creationId xmlns:a16="http://schemas.microsoft.com/office/drawing/2014/main" id="{93EF6898-70F2-234A-A791-F02E63DEC33B}"/>
                      </a:ext>
                    </a:extLst>
                  </p14:cNvPr>
                  <p14:cNvContentPartPr/>
                  <p14:nvPr/>
                </p14:nvContentPartPr>
                <p14:xfrm>
                  <a:off x="2147224" y="2773708"/>
                  <a:ext cx="55440" cy="107640"/>
                </p14:xfrm>
              </p:contentPart>
            </mc:Choice>
            <mc:Fallback xmlns="">
              <p:pic>
                <p:nvPicPr>
                  <p:cNvPr id="49" name="Freihand 48">
                    <a:extLst>
                      <a:ext uri="{FF2B5EF4-FFF2-40B4-BE49-F238E27FC236}">
                        <a16:creationId xmlns:a16="http://schemas.microsoft.com/office/drawing/2014/main" id="{93EF6898-70F2-234A-A791-F02E63DEC33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138584" y="2765068"/>
                    <a:ext cx="73080" cy="12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1" name="Freihand 50">
                    <a:extLst>
                      <a:ext uri="{FF2B5EF4-FFF2-40B4-BE49-F238E27FC236}">
                        <a16:creationId xmlns:a16="http://schemas.microsoft.com/office/drawing/2014/main" id="{79D1D1D6-53AF-BB68-2A06-ADF9BD805F58}"/>
                      </a:ext>
                    </a:extLst>
                  </p14:cNvPr>
                  <p14:cNvContentPartPr/>
                  <p14:nvPr/>
                </p14:nvContentPartPr>
                <p14:xfrm>
                  <a:off x="2296264" y="2817268"/>
                  <a:ext cx="79200" cy="73440"/>
                </p14:xfrm>
              </p:contentPart>
            </mc:Choice>
            <mc:Fallback xmlns="">
              <p:pic>
                <p:nvPicPr>
                  <p:cNvPr id="51" name="Freihand 50">
                    <a:extLst>
                      <a:ext uri="{FF2B5EF4-FFF2-40B4-BE49-F238E27FC236}">
                        <a16:creationId xmlns:a16="http://schemas.microsoft.com/office/drawing/2014/main" id="{79D1D1D6-53AF-BB68-2A06-ADF9BD805F5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287624" y="2808628"/>
                    <a:ext cx="9684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3" name="Freihand 52">
                    <a:extLst>
                      <a:ext uri="{FF2B5EF4-FFF2-40B4-BE49-F238E27FC236}">
                        <a16:creationId xmlns:a16="http://schemas.microsoft.com/office/drawing/2014/main" id="{ADCB1ABC-1995-E78D-862C-0E9601DBC6A9}"/>
                      </a:ext>
                    </a:extLst>
                  </p14:cNvPr>
                  <p14:cNvContentPartPr/>
                  <p14:nvPr/>
                </p14:nvContentPartPr>
                <p14:xfrm>
                  <a:off x="2317504" y="2801068"/>
                  <a:ext cx="90000" cy="101880"/>
                </p14:xfrm>
              </p:contentPart>
            </mc:Choice>
            <mc:Fallback xmlns="">
              <p:pic>
                <p:nvPicPr>
                  <p:cNvPr id="53" name="Freihand 52">
                    <a:extLst>
                      <a:ext uri="{FF2B5EF4-FFF2-40B4-BE49-F238E27FC236}">
                        <a16:creationId xmlns:a16="http://schemas.microsoft.com/office/drawing/2014/main" id="{ADCB1ABC-1995-E78D-862C-0E9601DBC6A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308864" y="2792428"/>
                    <a:ext cx="10764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4" name="Freihand 53">
                    <a:extLst>
                      <a:ext uri="{FF2B5EF4-FFF2-40B4-BE49-F238E27FC236}">
                        <a16:creationId xmlns:a16="http://schemas.microsoft.com/office/drawing/2014/main" id="{8E4C81BA-5525-29EF-6D0B-EC83C3D42C2A}"/>
                      </a:ext>
                    </a:extLst>
                  </p14:cNvPr>
                  <p14:cNvContentPartPr/>
                  <p14:nvPr/>
                </p14:nvContentPartPr>
                <p14:xfrm>
                  <a:off x="2402464" y="2902588"/>
                  <a:ext cx="62280" cy="58320"/>
                </p14:xfrm>
              </p:contentPart>
            </mc:Choice>
            <mc:Fallback xmlns="">
              <p:pic>
                <p:nvPicPr>
                  <p:cNvPr id="54" name="Freihand 53">
                    <a:extLst>
                      <a:ext uri="{FF2B5EF4-FFF2-40B4-BE49-F238E27FC236}">
                        <a16:creationId xmlns:a16="http://schemas.microsoft.com/office/drawing/2014/main" id="{8E4C81BA-5525-29EF-6D0B-EC83C3D42C2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393824" y="2893588"/>
                    <a:ext cx="7992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5" name="Freihand 54">
                    <a:extLst>
                      <a:ext uri="{FF2B5EF4-FFF2-40B4-BE49-F238E27FC236}">
                        <a16:creationId xmlns:a16="http://schemas.microsoft.com/office/drawing/2014/main" id="{26EF06C7-E10A-9035-31CC-7275581C36BD}"/>
                      </a:ext>
                    </a:extLst>
                  </p14:cNvPr>
                  <p14:cNvContentPartPr/>
                  <p14:nvPr/>
                </p14:nvContentPartPr>
                <p14:xfrm>
                  <a:off x="2402464" y="2904388"/>
                  <a:ext cx="84600" cy="61920"/>
                </p14:xfrm>
              </p:contentPart>
            </mc:Choice>
            <mc:Fallback xmlns="">
              <p:pic>
                <p:nvPicPr>
                  <p:cNvPr id="55" name="Freihand 54">
                    <a:extLst>
                      <a:ext uri="{FF2B5EF4-FFF2-40B4-BE49-F238E27FC236}">
                        <a16:creationId xmlns:a16="http://schemas.microsoft.com/office/drawing/2014/main" id="{26EF06C7-E10A-9035-31CC-7275581C36BD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393824" y="2895388"/>
                    <a:ext cx="10224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7" name="Freihand 56">
                    <a:extLst>
                      <a:ext uri="{FF2B5EF4-FFF2-40B4-BE49-F238E27FC236}">
                        <a16:creationId xmlns:a16="http://schemas.microsoft.com/office/drawing/2014/main" id="{FD4DC252-49D0-8727-591A-2CEB73A4FCDF}"/>
                      </a:ext>
                    </a:extLst>
                  </p14:cNvPr>
                  <p14:cNvContentPartPr/>
                  <p14:nvPr/>
                </p14:nvContentPartPr>
                <p14:xfrm>
                  <a:off x="2530264" y="2944708"/>
                  <a:ext cx="69120" cy="79560"/>
                </p14:xfrm>
              </p:contentPart>
            </mc:Choice>
            <mc:Fallback xmlns="">
              <p:pic>
                <p:nvPicPr>
                  <p:cNvPr id="57" name="Freihand 56">
                    <a:extLst>
                      <a:ext uri="{FF2B5EF4-FFF2-40B4-BE49-F238E27FC236}">
                        <a16:creationId xmlns:a16="http://schemas.microsoft.com/office/drawing/2014/main" id="{FD4DC252-49D0-8727-591A-2CEB73A4FCDF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521624" y="2935708"/>
                    <a:ext cx="8676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58" name="Freihand 57">
                    <a:extLst>
                      <a:ext uri="{FF2B5EF4-FFF2-40B4-BE49-F238E27FC236}">
                        <a16:creationId xmlns:a16="http://schemas.microsoft.com/office/drawing/2014/main" id="{E5C0B7BF-5A1E-7B57-91EE-F4B17E45F286}"/>
                      </a:ext>
                    </a:extLst>
                  </p14:cNvPr>
                  <p14:cNvContentPartPr/>
                  <p14:nvPr/>
                </p14:nvContentPartPr>
                <p14:xfrm>
                  <a:off x="2551504" y="2950828"/>
                  <a:ext cx="75240" cy="79560"/>
                </p14:xfrm>
              </p:contentPart>
            </mc:Choice>
            <mc:Fallback xmlns="">
              <p:pic>
                <p:nvPicPr>
                  <p:cNvPr id="58" name="Freihand 57">
                    <a:extLst>
                      <a:ext uri="{FF2B5EF4-FFF2-40B4-BE49-F238E27FC236}">
                        <a16:creationId xmlns:a16="http://schemas.microsoft.com/office/drawing/2014/main" id="{E5C0B7BF-5A1E-7B57-91EE-F4B17E45F28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542864" y="2941828"/>
                    <a:ext cx="9288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0" name="Freihand 59">
                    <a:extLst>
                      <a:ext uri="{FF2B5EF4-FFF2-40B4-BE49-F238E27FC236}">
                        <a16:creationId xmlns:a16="http://schemas.microsoft.com/office/drawing/2014/main" id="{21D5D114-DA27-4664-07D4-666515E6F6D7}"/>
                      </a:ext>
                    </a:extLst>
                  </p14:cNvPr>
                  <p14:cNvContentPartPr/>
                  <p14:nvPr/>
                </p14:nvContentPartPr>
                <p14:xfrm>
                  <a:off x="2668504" y="3061708"/>
                  <a:ext cx="69480" cy="58320"/>
                </p14:xfrm>
              </p:contentPart>
            </mc:Choice>
            <mc:Fallback xmlns="">
              <p:pic>
                <p:nvPicPr>
                  <p:cNvPr id="60" name="Freihand 59">
                    <a:extLst>
                      <a:ext uri="{FF2B5EF4-FFF2-40B4-BE49-F238E27FC236}">
                        <a16:creationId xmlns:a16="http://schemas.microsoft.com/office/drawing/2014/main" id="{21D5D114-DA27-4664-07D4-666515E6F6D7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659864" y="3052708"/>
                    <a:ext cx="8712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" name="Freihand 60">
                    <a:extLst>
                      <a:ext uri="{FF2B5EF4-FFF2-40B4-BE49-F238E27FC236}">
                        <a16:creationId xmlns:a16="http://schemas.microsoft.com/office/drawing/2014/main" id="{19E935A2-7A2C-B77A-F689-EA6D945967EB}"/>
                      </a:ext>
                    </a:extLst>
                  </p14:cNvPr>
                  <p14:cNvContentPartPr/>
                  <p14:nvPr/>
                </p14:nvContentPartPr>
                <p14:xfrm>
                  <a:off x="2678944" y="3065308"/>
                  <a:ext cx="66240" cy="71280"/>
                </p14:xfrm>
              </p:contentPart>
            </mc:Choice>
            <mc:Fallback xmlns="">
              <p:pic>
                <p:nvPicPr>
                  <p:cNvPr id="61" name="Freihand 60">
                    <a:extLst>
                      <a:ext uri="{FF2B5EF4-FFF2-40B4-BE49-F238E27FC236}">
                        <a16:creationId xmlns:a16="http://schemas.microsoft.com/office/drawing/2014/main" id="{19E935A2-7A2C-B77A-F689-EA6D945967EB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670304" y="3056668"/>
                    <a:ext cx="838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2" name="Freihand 61">
                    <a:extLst>
                      <a:ext uri="{FF2B5EF4-FFF2-40B4-BE49-F238E27FC236}">
                        <a16:creationId xmlns:a16="http://schemas.microsoft.com/office/drawing/2014/main" id="{F44AED36-F25D-C118-969C-8E64C2EE01C3}"/>
                      </a:ext>
                    </a:extLst>
                  </p14:cNvPr>
                  <p14:cNvContentPartPr/>
                  <p14:nvPr/>
                </p14:nvContentPartPr>
                <p14:xfrm>
                  <a:off x="2785504" y="2987188"/>
                  <a:ext cx="105120" cy="103320"/>
                </p14:xfrm>
              </p:contentPart>
            </mc:Choice>
            <mc:Fallback xmlns="">
              <p:pic>
                <p:nvPicPr>
                  <p:cNvPr id="62" name="Freihand 61">
                    <a:extLst>
                      <a:ext uri="{FF2B5EF4-FFF2-40B4-BE49-F238E27FC236}">
                        <a16:creationId xmlns:a16="http://schemas.microsoft.com/office/drawing/2014/main" id="{F44AED36-F25D-C118-969C-8E64C2EE01C3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776504" y="2978548"/>
                    <a:ext cx="12276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4" name="Freihand 63">
                    <a:extLst>
                      <a:ext uri="{FF2B5EF4-FFF2-40B4-BE49-F238E27FC236}">
                        <a16:creationId xmlns:a16="http://schemas.microsoft.com/office/drawing/2014/main" id="{680AD4B7-6620-7956-3163-EF473029E240}"/>
                      </a:ext>
                    </a:extLst>
                  </p14:cNvPr>
                  <p14:cNvContentPartPr/>
                  <p14:nvPr/>
                </p14:nvContentPartPr>
                <p14:xfrm>
                  <a:off x="2795944" y="2997628"/>
                  <a:ext cx="93960" cy="85680"/>
                </p14:xfrm>
              </p:contentPart>
            </mc:Choice>
            <mc:Fallback xmlns="">
              <p:pic>
                <p:nvPicPr>
                  <p:cNvPr id="64" name="Freihand 63">
                    <a:extLst>
                      <a:ext uri="{FF2B5EF4-FFF2-40B4-BE49-F238E27FC236}">
                        <a16:creationId xmlns:a16="http://schemas.microsoft.com/office/drawing/2014/main" id="{680AD4B7-6620-7956-3163-EF473029E24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2786944" y="2988988"/>
                    <a:ext cx="111600" cy="103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9D8A79F0-A4C5-44DF-53D6-A22015B08A04}"/>
                </a:ext>
              </a:extLst>
            </p:cNvPr>
            <p:cNvGrpSpPr/>
            <p:nvPr/>
          </p:nvGrpSpPr>
          <p:grpSpPr>
            <a:xfrm>
              <a:off x="2923744" y="2626108"/>
              <a:ext cx="97920" cy="84960"/>
              <a:chOff x="2923744" y="2626108"/>
              <a:chExt cx="97920" cy="8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6" name="Freihand 65">
                    <a:extLst>
                      <a:ext uri="{FF2B5EF4-FFF2-40B4-BE49-F238E27FC236}">
                        <a16:creationId xmlns:a16="http://schemas.microsoft.com/office/drawing/2014/main" id="{C8F2467C-7C9D-F50A-E4EA-746E825244B6}"/>
                      </a:ext>
                    </a:extLst>
                  </p14:cNvPr>
                  <p14:cNvContentPartPr/>
                  <p14:nvPr/>
                </p14:nvContentPartPr>
                <p14:xfrm>
                  <a:off x="2934184" y="2626108"/>
                  <a:ext cx="83520" cy="75600"/>
                </p14:xfrm>
              </p:contentPart>
            </mc:Choice>
            <mc:Fallback xmlns="">
              <p:pic>
                <p:nvPicPr>
                  <p:cNvPr id="66" name="Freihand 65">
                    <a:extLst>
                      <a:ext uri="{FF2B5EF4-FFF2-40B4-BE49-F238E27FC236}">
                        <a16:creationId xmlns:a16="http://schemas.microsoft.com/office/drawing/2014/main" id="{C8F2467C-7C9D-F50A-E4EA-746E825244B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2925184" y="2617108"/>
                    <a:ext cx="10116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7" name="Freihand 66">
                    <a:extLst>
                      <a:ext uri="{FF2B5EF4-FFF2-40B4-BE49-F238E27FC236}">
                        <a16:creationId xmlns:a16="http://schemas.microsoft.com/office/drawing/2014/main" id="{51D4BABC-EDD7-AC3A-18CA-9841687FE1FC}"/>
                      </a:ext>
                    </a:extLst>
                  </p14:cNvPr>
                  <p14:cNvContentPartPr/>
                  <p14:nvPr/>
                </p14:nvContentPartPr>
                <p14:xfrm>
                  <a:off x="2923744" y="2639068"/>
                  <a:ext cx="97920" cy="72000"/>
                </p14:xfrm>
              </p:contentPart>
            </mc:Choice>
            <mc:Fallback xmlns="">
              <p:pic>
                <p:nvPicPr>
                  <p:cNvPr id="67" name="Freihand 66">
                    <a:extLst>
                      <a:ext uri="{FF2B5EF4-FFF2-40B4-BE49-F238E27FC236}">
                        <a16:creationId xmlns:a16="http://schemas.microsoft.com/office/drawing/2014/main" id="{51D4BABC-EDD7-AC3A-18CA-9841687FE1FC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914744" y="2630428"/>
                    <a:ext cx="115560" cy="89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8165AF2A-B04B-81C9-BD6C-6528F67FDD4F}"/>
                </a:ext>
              </a:extLst>
            </p:cNvPr>
            <p:cNvGrpSpPr/>
            <p:nvPr/>
          </p:nvGrpSpPr>
          <p:grpSpPr>
            <a:xfrm>
              <a:off x="3061984" y="2094388"/>
              <a:ext cx="328680" cy="234360"/>
              <a:chOff x="3061984" y="2094388"/>
              <a:chExt cx="328680" cy="234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9" name="Freihand 68">
                    <a:extLst>
                      <a:ext uri="{FF2B5EF4-FFF2-40B4-BE49-F238E27FC236}">
                        <a16:creationId xmlns:a16="http://schemas.microsoft.com/office/drawing/2014/main" id="{E6BBB6B5-AC5D-CE62-3176-948E34503622}"/>
                      </a:ext>
                    </a:extLst>
                  </p14:cNvPr>
                  <p14:cNvContentPartPr/>
                  <p14:nvPr/>
                </p14:nvContentPartPr>
                <p14:xfrm>
                  <a:off x="3061984" y="2211388"/>
                  <a:ext cx="89640" cy="77400"/>
                </p14:xfrm>
              </p:contentPart>
            </mc:Choice>
            <mc:Fallback xmlns="">
              <p:pic>
                <p:nvPicPr>
                  <p:cNvPr id="69" name="Freihand 68">
                    <a:extLst>
                      <a:ext uri="{FF2B5EF4-FFF2-40B4-BE49-F238E27FC236}">
                        <a16:creationId xmlns:a16="http://schemas.microsoft.com/office/drawing/2014/main" id="{E6BBB6B5-AC5D-CE62-3176-948E34503622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052984" y="2202388"/>
                    <a:ext cx="10728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70" name="Freihand 69">
                    <a:extLst>
                      <a:ext uri="{FF2B5EF4-FFF2-40B4-BE49-F238E27FC236}">
                        <a16:creationId xmlns:a16="http://schemas.microsoft.com/office/drawing/2014/main" id="{3B807E31-BA61-8784-E86B-FA1A960C478C}"/>
                      </a:ext>
                    </a:extLst>
                  </p14:cNvPr>
                  <p14:cNvContentPartPr/>
                  <p14:nvPr/>
                </p14:nvContentPartPr>
                <p14:xfrm>
                  <a:off x="3061984" y="2216428"/>
                  <a:ext cx="93960" cy="58680"/>
                </p14:xfrm>
              </p:contentPart>
            </mc:Choice>
            <mc:Fallback xmlns="">
              <p:pic>
                <p:nvPicPr>
                  <p:cNvPr id="70" name="Freihand 69">
                    <a:extLst>
                      <a:ext uri="{FF2B5EF4-FFF2-40B4-BE49-F238E27FC236}">
                        <a16:creationId xmlns:a16="http://schemas.microsoft.com/office/drawing/2014/main" id="{3B807E31-BA61-8784-E86B-FA1A960C478C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052984" y="2207788"/>
                    <a:ext cx="111600" cy="7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71" name="Freihand 70">
                    <a:extLst>
                      <a:ext uri="{FF2B5EF4-FFF2-40B4-BE49-F238E27FC236}">
                        <a16:creationId xmlns:a16="http://schemas.microsoft.com/office/drawing/2014/main" id="{144F283C-43B7-4A4A-9AE0-820CA618883D}"/>
                      </a:ext>
                    </a:extLst>
                  </p14:cNvPr>
                  <p14:cNvContentPartPr/>
                  <p14:nvPr/>
                </p14:nvContentPartPr>
                <p14:xfrm>
                  <a:off x="3199864" y="2094388"/>
                  <a:ext cx="70560" cy="130680"/>
                </p14:xfrm>
              </p:contentPart>
            </mc:Choice>
            <mc:Fallback xmlns="">
              <p:pic>
                <p:nvPicPr>
                  <p:cNvPr id="71" name="Freihand 70">
                    <a:extLst>
                      <a:ext uri="{FF2B5EF4-FFF2-40B4-BE49-F238E27FC236}">
                        <a16:creationId xmlns:a16="http://schemas.microsoft.com/office/drawing/2014/main" id="{144F283C-43B7-4A4A-9AE0-820CA618883D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191224" y="2085388"/>
                    <a:ext cx="8820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72" name="Freihand 71">
                    <a:extLst>
                      <a:ext uri="{FF2B5EF4-FFF2-40B4-BE49-F238E27FC236}">
                        <a16:creationId xmlns:a16="http://schemas.microsoft.com/office/drawing/2014/main" id="{8754D2C0-5293-5706-ADC2-627F237E360C}"/>
                      </a:ext>
                    </a:extLst>
                  </p14:cNvPr>
                  <p14:cNvContentPartPr/>
                  <p14:nvPr/>
                </p14:nvContentPartPr>
                <p14:xfrm>
                  <a:off x="3168184" y="2130388"/>
                  <a:ext cx="99000" cy="91800"/>
                </p14:xfrm>
              </p:contentPart>
            </mc:Choice>
            <mc:Fallback xmlns="">
              <p:pic>
                <p:nvPicPr>
                  <p:cNvPr id="72" name="Freihand 71">
                    <a:extLst>
                      <a:ext uri="{FF2B5EF4-FFF2-40B4-BE49-F238E27FC236}">
                        <a16:creationId xmlns:a16="http://schemas.microsoft.com/office/drawing/2014/main" id="{8754D2C0-5293-5706-ADC2-627F237E360C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159184" y="2121388"/>
                    <a:ext cx="11664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73" name="Freihand 72">
                    <a:extLst>
                      <a:ext uri="{FF2B5EF4-FFF2-40B4-BE49-F238E27FC236}">
                        <a16:creationId xmlns:a16="http://schemas.microsoft.com/office/drawing/2014/main" id="{D01D345E-927B-BADF-DE62-B147D07AEDA0}"/>
                      </a:ext>
                    </a:extLst>
                  </p14:cNvPr>
                  <p14:cNvContentPartPr/>
                  <p14:nvPr/>
                </p14:nvContentPartPr>
                <p14:xfrm>
                  <a:off x="3317224" y="2243068"/>
                  <a:ext cx="73440" cy="68400"/>
                </p14:xfrm>
              </p:contentPart>
            </mc:Choice>
            <mc:Fallback xmlns="">
              <p:pic>
                <p:nvPicPr>
                  <p:cNvPr id="73" name="Freihand 72">
                    <a:extLst>
                      <a:ext uri="{FF2B5EF4-FFF2-40B4-BE49-F238E27FC236}">
                        <a16:creationId xmlns:a16="http://schemas.microsoft.com/office/drawing/2014/main" id="{D01D345E-927B-BADF-DE62-B147D07AEDA0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308224" y="2234068"/>
                    <a:ext cx="9108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4" name="Freihand 73">
                    <a:extLst>
                      <a:ext uri="{FF2B5EF4-FFF2-40B4-BE49-F238E27FC236}">
                        <a16:creationId xmlns:a16="http://schemas.microsoft.com/office/drawing/2014/main" id="{1A48ED2B-D93C-FDA5-3CB6-0A61073F6BFD}"/>
                      </a:ext>
                    </a:extLst>
                  </p14:cNvPr>
                  <p14:cNvContentPartPr/>
                  <p14:nvPr/>
                </p14:nvContentPartPr>
                <p14:xfrm>
                  <a:off x="3295984" y="2237668"/>
                  <a:ext cx="85320" cy="91080"/>
                </p14:xfrm>
              </p:contentPart>
            </mc:Choice>
            <mc:Fallback xmlns="">
              <p:pic>
                <p:nvPicPr>
                  <p:cNvPr id="74" name="Freihand 73">
                    <a:extLst>
                      <a:ext uri="{FF2B5EF4-FFF2-40B4-BE49-F238E27FC236}">
                        <a16:creationId xmlns:a16="http://schemas.microsoft.com/office/drawing/2014/main" id="{1A48ED2B-D93C-FDA5-3CB6-0A61073F6BFD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286984" y="2229028"/>
                    <a:ext cx="102960" cy="108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CF780D1-18FA-E3E2-CED1-6B3CD8E90EF9}"/>
                </a:ext>
              </a:extLst>
            </p:cNvPr>
            <p:cNvGrpSpPr/>
            <p:nvPr/>
          </p:nvGrpSpPr>
          <p:grpSpPr>
            <a:xfrm>
              <a:off x="3434224" y="1860388"/>
              <a:ext cx="104760" cy="110880"/>
              <a:chOff x="3434224" y="1860388"/>
              <a:chExt cx="104760" cy="11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6" name="Freihand 75">
                    <a:extLst>
                      <a:ext uri="{FF2B5EF4-FFF2-40B4-BE49-F238E27FC236}">
                        <a16:creationId xmlns:a16="http://schemas.microsoft.com/office/drawing/2014/main" id="{5B7A57D8-0A25-0014-A7B5-DB6EF71DB9B9}"/>
                      </a:ext>
                    </a:extLst>
                  </p14:cNvPr>
                  <p14:cNvContentPartPr/>
                  <p14:nvPr/>
                </p14:nvContentPartPr>
                <p14:xfrm>
                  <a:off x="3465904" y="1860388"/>
                  <a:ext cx="45720" cy="110880"/>
                </p14:xfrm>
              </p:contentPart>
            </mc:Choice>
            <mc:Fallback xmlns="">
              <p:pic>
                <p:nvPicPr>
                  <p:cNvPr id="76" name="Freihand 75">
                    <a:extLst>
                      <a:ext uri="{FF2B5EF4-FFF2-40B4-BE49-F238E27FC236}">
                        <a16:creationId xmlns:a16="http://schemas.microsoft.com/office/drawing/2014/main" id="{5B7A57D8-0A25-0014-A7B5-DB6EF71DB9B9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456904" y="1851748"/>
                    <a:ext cx="63360" cy="1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7" name="Freihand 76">
                    <a:extLst>
                      <a:ext uri="{FF2B5EF4-FFF2-40B4-BE49-F238E27FC236}">
                        <a16:creationId xmlns:a16="http://schemas.microsoft.com/office/drawing/2014/main" id="{876656F5-2D1A-A973-882F-F43A4F1C9E2B}"/>
                      </a:ext>
                    </a:extLst>
                  </p14:cNvPr>
                  <p14:cNvContentPartPr/>
                  <p14:nvPr/>
                </p14:nvContentPartPr>
                <p14:xfrm>
                  <a:off x="3434224" y="1892068"/>
                  <a:ext cx="104760" cy="64440"/>
                </p14:xfrm>
              </p:contentPart>
            </mc:Choice>
            <mc:Fallback xmlns="">
              <p:pic>
                <p:nvPicPr>
                  <p:cNvPr id="77" name="Freihand 76">
                    <a:extLst>
                      <a:ext uri="{FF2B5EF4-FFF2-40B4-BE49-F238E27FC236}">
                        <a16:creationId xmlns:a16="http://schemas.microsoft.com/office/drawing/2014/main" id="{876656F5-2D1A-A973-882F-F43A4F1C9E2B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3425224" y="1883428"/>
                    <a:ext cx="122400" cy="82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10B6BBAD-EE2D-6619-94D8-25EEFB331FF9}"/>
                </a:ext>
              </a:extLst>
            </p:cNvPr>
            <p:cNvGrpSpPr/>
            <p:nvPr/>
          </p:nvGrpSpPr>
          <p:grpSpPr>
            <a:xfrm>
              <a:off x="3593704" y="2136868"/>
              <a:ext cx="119880" cy="85320"/>
              <a:chOff x="3593704" y="2136868"/>
              <a:chExt cx="119880" cy="8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9" name="Freihand 78">
                    <a:extLst>
                      <a:ext uri="{FF2B5EF4-FFF2-40B4-BE49-F238E27FC236}">
                        <a16:creationId xmlns:a16="http://schemas.microsoft.com/office/drawing/2014/main" id="{ACF254E4-C950-B4EA-2DE1-CC19C5DDD41C}"/>
                      </a:ext>
                    </a:extLst>
                  </p14:cNvPr>
                  <p14:cNvContentPartPr/>
                  <p14:nvPr/>
                </p14:nvContentPartPr>
                <p14:xfrm>
                  <a:off x="3593704" y="2136868"/>
                  <a:ext cx="74160" cy="63720"/>
                </p14:xfrm>
              </p:contentPart>
            </mc:Choice>
            <mc:Fallback xmlns="">
              <p:pic>
                <p:nvPicPr>
                  <p:cNvPr id="79" name="Freihand 78">
                    <a:extLst>
                      <a:ext uri="{FF2B5EF4-FFF2-40B4-BE49-F238E27FC236}">
                        <a16:creationId xmlns:a16="http://schemas.microsoft.com/office/drawing/2014/main" id="{ACF254E4-C950-B4EA-2DE1-CC19C5DDD41C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584704" y="2128228"/>
                    <a:ext cx="91800" cy="8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80" name="Freihand 79">
                    <a:extLst>
                      <a:ext uri="{FF2B5EF4-FFF2-40B4-BE49-F238E27FC236}">
                        <a16:creationId xmlns:a16="http://schemas.microsoft.com/office/drawing/2014/main" id="{F7F1EAE3-5C97-3CDC-B9C3-812DC2A52808}"/>
                      </a:ext>
                    </a:extLst>
                  </p14:cNvPr>
                  <p14:cNvContentPartPr/>
                  <p14:nvPr/>
                </p14:nvContentPartPr>
                <p14:xfrm>
                  <a:off x="3604144" y="2141188"/>
                  <a:ext cx="109440" cy="81000"/>
                </p14:xfrm>
              </p:contentPart>
            </mc:Choice>
            <mc:Fallback xmlns="">
              <p:pic>
                <p:nvPicPr>
                  <p:cNvPr id="80" name="Freihand 79">
                    <a:extLst>
                      <a:ext uri="{FF2B5EF4-FFF2-40B4-BE49-F238E27FC236}">
                        <a16:creationId xmlns:a16="http://schemas.microsoft.com/office/drawing/2014/main" id="{F7F1EAE3-5C97-3CDC-B9C3-812DC2A5280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95144" y="2132548"/>
                    <a:ext cx="127080" cy="98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60262032-D037-4A9D-C28D-E4897E1CCAC0}"/>
                </a:ext>
              </a:extLst>
            </p:cNvPr>
            <p:cNvGrpSpPr/>
            <p:nvPr/>
          </p:nvGrpSpPr>
          <p:grpSpPr>
            <a:xfrm>
              <a:off x="3742384" y="2679028"/>
              <a:ext cx="748080" cy="446760"/>
              <a:chOff x="3742384" y="2679028"/>
              <a:chExt cx="748080" cy="44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82" name="Freihand 81">
                    <a:extLst>
                      <a:ext uri="{FF2B5EF4-FFF2-40B4-BE49-F238E27FC236}">
                        <a16:creationId xmlns:a16="http://schemas.microsoft.com/office/drawing/2014/main" id="{229D64FB-ECDE-ADD8-3709-7497AC2CE99B}"/>
                      </a:ext>
                    </a:extLst>
                  </p14:cNvPr>
                  <p14:cNvContentPartPr/>
                  <p14:nvPr/>
                </p14:nvContentPartPr>
                <p14:xfrm>
                  <a:off x="3752824" y="2679028"/>
                  <a:ext cx="51120" cy="65160"/>
                </p14:xfrm>
              </p:contentPart>
            </mc:Choice>
            <mc:Fallback xmlns="">
              <p:pic>
                <p:nvPicPr>
                  <p:cNvPr id="82" name="Freihand 81">
                    <a:extLst>
                      <a:ext uri="{FF2B5EF4-FFF2-40B4-BE49-F238E27FC236}">
                        <a16:creationId xmlns:a16="http://schemas.microsoft.com/office/drawing/2014/main" id="{229D64FB-ECDE-ADD8-3709-7497AC2CE9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3743824" y="2670388"/>
                    <a:ext cx="6876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83" name="Freihand 82">
                    <a:extLst>
                      <a:ext uri="{FF2B5EF4-FFF2-40B4-BE49-F238E27FC236}">
                        <a16:creationId xmlns:a16="http://schemas.microsoft.com/office/drawing/2014/main" id="{6FFFA11B-D0B1-18F1-CD71-155FC52B2010}"/>
                      </a:ext>
                    </a:extLst>
                  </p14:cNvPr>
                  <p14:cNvContentPartPr/>
                  <p14:nvPr/>
                </p14:nvContentPartPr>
                <p14:xfrm>
                  <a:off x="3742384" y="2684068"/>
                  <a:ext cx="91080" cy="59400"/>
                </p14:xfrm>
              </p:contentPart>
            </mc:Choice>
            <mc:Fallback xmlns="">
              <p:pic>
                <p:nvPicPr>
                  <p:cNvPr id="83" name="Freihand 82">
                    <a:extLst>
                      <a:ext uri="{FF2B5EF4-FFF2-40B4-BE49-F238E27FC236}">
                        <a16:creationId xmlns:a16="http://schemas.microsoft.com/office/drawing/2014/main" id="{6FFFA11B-D0B1-18F1-CD71-155FC52B2010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3733384" y="2675068"/>
                    <a:ext cx="108720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5" name="Freihand 84">
                    <a:extLst>
                      <a:ext uri="{FF2B5EF4-FFF2-40B4-BE49-F238E27FC236}">
                        <a16:creationId xmlns:a16="http://schemas.microsoft.com/office/drawing/2014/main" id="{8664C73B-4F05-6A2D-63ED-C83E54E22876}"/>
                      </a:ext>
                    </a:extLst>
                  </p14:cNvPr>
                  <p14:cNvContentPartPr/>
                  <p14:nvPr/>
                </p14:nvContentPartPr>
                <p14:xfrm>
                  <a:off x="3859384" y="2881348"/>
                  <a:ext cx="87480" cy="63000"/>
                </p14:xfrm>
              </p:contentPart>
            </mc:Choice>
            <mc:Fallback xmlns="">
              <p:pic>
                <p:nvPicPr>
                  <p:cNvPr id="85" name="Freihand 84">
                    <a:extLst>
                      <a:ext uri="{FF2B5EF4-FFF2-40B4-BE49-F238E27FC236}">
                        <a16:creationId xmlns:a16="http://schemas.microsoft.com/office/drawing/2014/main" id="{8664C73B-4F05-6A2D-63ED-C83E54E22876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3850384" y="2872348"/>
                    <a:ext cx="10512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6" name="Freihand 85">
                    <a:extLst>
                      <a:ext uri="{FF2B5EF4-FFF2-40B4-BE49-F238E27FC236}">
                        <a16:creationId xmlns:a16="http://schemas.microsoft.com/office/drawing/2014/main" id="{37DBC1A1-1699-C3FC-AA10-1704F280B9B6}"/>
                      </a:ext>
                    </a:extLst>
                  </p14:cNvPr>
                  <p14:cNvContentPartPr/>
                  <p14:nvPr/>
                </p14:nvContentPartPr>
                <p14:xfrm>
                  <a:off x="3870184" y="2861908"/>
                  <a:ext cx="75600" cy="83160"/>
                </p14:xfrm>
              </p:contentPart>
            </mc:Choice>
            <mc:Fallback xmlns="">
              <p:pic>
                <p:nvPicPr>
                  <p:cNvPr id="86" name="Freihand 85">
                    <a:extLst>
                      <a:ext uri="{FF2B5EF4-FFF2-40B4-BE49-F238E27FC236}">
                        <a16:creationId xmlns:a16="http://schemas.microsoft.com/office/drawing/2014/main" id="{37DBC1A1-1699-C3FC-AA10-1704F280B9B6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3861184" y="2852908"/>
                    <a:ext cx="93240" cy="10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88" name="Freihand 87">
                    <a:extLst>
                      <a:ext uri="{FF2B5EF4-FFF2-40B4-BE49-F238E27FC236}">
                        <a16:creationId xmlns:a16="http://schemas.microsoft.com/office/drawing/2014/main" id="{D99BD732-4D52-C805-5D25-208F2FFEEEAE}"/>
                      </a:ext>
                    </a:extLst>
                  </p14:cNvPr>
                  <p14:cNvContentPartPr/>
                  <p14:nvPr/>
                </p14:nvContentPartPr>
                <p14:xfrm>
                  <a:off x="3987184" y="2976748"/>
                  <a:ext cx="68400" cy="69480"/>
                </p14:xfrm>
              </p:contentPart>
            </mc:Choice>
            <mc:Fallback xmlns="">
              <p:pic>
                <p:nvPicPr>
                  <p:cNvPr id="88" name="Freihand 87">
                    <a:extLst>
                      <a:ext uri="{FF2B5EF4-FFF2-40B4-BE49-F238E27FC236}">
                        <a16:creationId xmlns:a16="http://schemas.microsoft.com/office/drawing/2014/main" id="{D99BD732-4D52-C805-5D25-208F2FFEEEAE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3978184" y="2968108"/>
                    <a:ext cx="8604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89" name="Freihand 88">
                    <a:extLst>
                      <a:ext uri="{FF2B5EF4-FFF2-40B4-BE49-F238E27FC236}">
                        <a16:creationId xmlns:a16="http://schemas.microsoft.com/office/drawing/2014/main" id="{D11CC0BB-B13F-C181-C0A0-9C62AA32F728}"/>
                      </a:ext>
                    </a:extLst>
                  </p14:cNvPr>
                  <p14:cNvContentPartPr/>
                  <p14:nvPr/>
                </p14:nvContentPartPr>
                <p14:xfrm>
                  <a:off x="3976024" y="2956588"/>
                  <a:ext cx="85680" cy="95040"/>
                </p14:xfrm>
              </p:contentPart>
            </mc:Choice>
            <mc:Fallback xmlns="">
              <p:pic>
                <p:nvPicPr>
                  <p:cNvPr id="89" name="Freihand 88">
                    <a:extLst>
                      <a:ext uri="{FF2B5EF4-FFF2-40B4-BE49-F238E27FC236}">
                        <a16:creationId xmlns:a16="http://schemas.microsoft.com/office/drawing/2014/main" id="{D11CC0BB-B13F-C181-C0A0-9C62AA32F72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967384" y="2947948"/>
                    <a:ext cx="1033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90" name="Freihand 89">
                    <a:extLst>
                      <a:ext uri="{FF2B5EF4-FFF2-40B4-BE49-F238E27FC236}">
                        <a16:creationId xmlns:a16="http://schemas.microsoft.com/office/drawing/2014/main" id="{D08DB9A8-9130-1A7A-856A-7342307CC2D5}"/>
                      </a:ext>
                    </a:extLst>
                  </p14:cNvPr>
                  <p14:cNvContentPartPr/>
                  <p14:nvPr/>
                </p14:nvContentPartPr>
                <p14:xfrm>
                  <a:off x="4135864" y="3040468"/>
                  <a:ext cx="65520" cy="77400"/>
                </p14:xfrm>
              </p:contentPart>
            </mc:Choice>
            <mc:Fallback xmlns="">
              <p:pic>
                <p:nvPicPr>
                  <p:cNvPr id="90" name="Freihand 89">
                    <a:extLst>
                      <a:ext uri="{FF2B5EF4-FFF2-40B4-BE49-F238E27FC236}">
                        <a16:creationId xmlns:a16="http://schemas.microsoft.com/office/drawing/2014/main" id="{D08DB9A8-9130-1A7A-856A-7342307CC2D5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126864" y="3031468"/>
                    <a:ext cx="8316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91" name="Freihand 90">
                    <a:extLst>
                      <a:ext uri="{FF2B5EF4-FFF2-40B4-BE49-F238E27FC236}">
                        <a16:creationId xmlns:a16="http://schemas.microsoft.com/office/drawing/2014/main" id="{E06668EE-0975-DB7F-E079-B77B8263E430}"/>
                      </a:ext>
                    </a:extLst>
                  </p14:cNvPr>
                  <p14:cNvContentPartPr/>
                  <p14:nvPr/>
                </p14:nvContentPartPr>
                <p14:xfrm>
                  <a:off x="4146304" y="3070708"/>
                  <a:ext cx="79560" cy="55080"/>
                </p14:xfrm>
              </p:contentPart>
            </mc:Choice>
            <mc:Fallback xmlns="">
              <p:pic>
                <p:nvPicPr>
                  <p:cNvPr id="91" name="Freihand 90">
                    <a:extLst>
                      <a:ext uri="{FF2B5EF4-FFF2-40B4-BE49-F238E27FC236}">
                        <a16:creationId xmlns:a16="http://schemas.microsoft.com/office/drawing/2014/main" id="{E06668EE-0975-DB7F-E079-B77B8263E430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137304" y="3062068"/>
                    <a:ext cx="9720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2" name="Freihand 91">
                    <a:extLst>
                      <a:ext uri="{FF2B5EF4-FFF2-40B4-BE49-F238E27FC236}">
                        <a16:creationId xmlns:a16="http://schemas.microsoft.com/office/drawing/2014/main" id="{D2C5BDE1-9608-A43F-5AC0-66832DEC3661}"/>
                      </a:ext>
                    </a:extLst>
                  </p14:cNvPr>
                  <p14:cNvContentPartPr/>
                  <p14:nvPr/>
                </p14:nvContentPartPr>
                <p14:xfrm>
                  <a:off x="4242064" y="2934268"/>
                  <a:ext cx="109440" cy="111240"/>
                </p14:xfrm>
              </p:contentPart>
            </mc:Choice>
            <mc:Fallback xmlns="">
              <p:pic>
                <p:nvPicPr>
                  <p:cNvPr id="92" name="Freihand 91">
                    <a:extLst>
                      <a:ext uri="{FF2B5EF4-FFF2-40B4-BE49-F238E27FC236}">
                        <a16:creationId xmlns:a16="http://schemas.microsoft.com/office/drawing/2014/main" id="{D2C5BDE1-9608-A43F-5AC0-66832DEC366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233424" y="2925268"/>
                    <a:ext cx="1270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3" name="Freihand 92">
                    <a:extLst>
                      <a:ext uri="{FF2B5EF4-FFF2-40B4-BE49-F238E27FC236}">
                        <a16:creationId xmlns:a16="http://schemas.microsoft.com/office/drawing/2014/main" id="{E444000E-67A7-5690-DE31-79534E2FE8E9}"/>
                      </a:ext>
                    </a:extLst>
                  </p14:cNvPr>
                  <p14:cNvContentPartPr/>
                  <p14:nvPr/>
                </p14:nvContentPartPr>
                <p14:xfrm>
                  <a:off x="4262944" y="2960908"/>
                  <a:ext cx="55800" cy="69480"/>
                </p14:xfrm>
              </p:contentPart>
            </mc:Choice>
            <mc:Fallback xmlns="">
              <p:pic>
                <p:nvPicPr>
                  <p:cNvPr id="93" name="Freihand 92">
                    <a:extLst>
                      <a:ext uri="{FF2B5EF4-FFF2-40B4-BE49-F238E27FC236}">
                        <a16:creationId xmlns:a16="http://schemas.microsoft.com/office/drawing/2014/main" id="{E444000E-67A7-5690-DE31-79534E2FE8E9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254304" y="2951908"/>
                    <a:ext cx="7344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4" name="Freihand 93">
                    <a:extLst>
                      <a:ext uri="{FF2B5EF4-FFF2-40B4-BE49-F238E27FC236}">
                        <a16:creationId xmlns:a16="http://schemas.microsoft.com/office/drawing/2014/main" id="{E3574F89-B861-570A-D392-3CBB9E73ECDC}"/>
                      </a:ext>
                    </a:extLst>
                  </p14:cNvPr>
                  <p14:cNvContentPartPr/>
                  <p14:nvPr/>
                </p14:nvContentPartPr>
                <p14:xfrm>
                  <a:off x="4369504" y="2848948"/>
                  <a:ext cx="105480" cy="63000"/>
                </p14:xfrm>
              </p:contentPart>
            </mc:Choice>
            <mc:Fallback xmlns="">
              <p:pic>
                <p:nvPicPr>
                  <p:cNvPr id="94" name="Freihand 93">
                    <a:extLst>
                      <a:ext uri="{FF2B5EF4-FFF2-40B4-BE49-F238E27FC236}">
                        <a16:creationId xmlns:a16="http://schemas.microsoft.com/office/drawing/2014/main" id="{E3574F89-B861-570A-D392-3CBB9E73ECD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360864" y="2840308"/>
                    <a:ext cx="12312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95" name="Freihand 94">
                    <a:extLst>
                      <a:ext uri="{FF2B5EF4-FFF2-40B4-BE49-F238E27FC236}">
                        <a16:creationId xmlns:a16="http://schemas.microsoft.com/office/drawing/2014/main" id="{4FC1B1F1-7E52-24FA-1591-637B0AB0EFCC}"/>
                      </a:ext>
                    </a:extLst>
                  </p14:cNvPr>
                  <p14:cNvContentPartPr/>
                  <p14:nvPr/>
                </p14:nvContentPartPr>
                <p14:xfrm>
                  <a:off x="4388584" y="2830948"/>
                  <a:ext cx="101880" cy="92880"/>
                </p14:xfrm>
              </p:contentPart>
            </mc:Choice>
            <mc:Fallback xmlns="">
              <p:pic>
                <p:nvPicPr>
                  <p:cNvPr id="95" name="Freihand 94">
                    <a:extLst>
                      <a:ext uri="{FF2B5EF4-FFF2-40B4-BE49-F238E27FC236}">
                        <a16:creationId xmlns:a16="http://schemas.microsoft.com/office/drawing/2014/main" id="{4FC1B1F1-7E52-24FA-1591-637B0AB0EFCC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4379584" y="2822308"/>
                    <a:ext cx="119520" cy="11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190E1773-5E4F-4D32-4DC4-26FE4E762C19}"/>
                </a:ext>
              </a:extLst>
            </p:cNvPr>
            <p:cNvGrpSpPr/>
            <p:nvPr/>
          </p:nvGrpSpPr>
          <p:grpSpPr>
            <a:xfrm>
              <a:off x="4497304" y="2509108"/>
              <a:ext cx="97920" cy="129960"/>
              <a:chOff x="4497304" y="2509108"/>
              <a:chExt cx="97920" cy="12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97" name="Freihand 96">
                    <a:extLst>
                      <a:ext uri="{FF2B5EF4-FFF2-40B4-BE49-F238E27FC236}">
                        <a16:creationId xmlns:a16="http://schemas.microsoft.com/office/drawing/2014/main" id="{7843F15C-BF53-F427-4A1D-F90E47B40514}"/>
                      </a:ext>
                    </a:extLst>
                  </p14:cNvPr>
                  <p14:cNvContentPartPr/>
                  <p14:nvPr/>
                </p14:nvContentPartPr>
                <p14:xfrm>
                  <a:off x="4497304" y="2509108"/>
                  <a:ext cx="97920" cy="129960"/>
                </p14:xfrm>
              </p:contentPart>
            </mc:Choice>
            <mc:Fallback xmlns="">
              <p:pic>
                <p:nvPicPr>
                  <p:cNvPr id="97" name="Freihand 96">
                    <a:extLst>
                      <a:ext uri="{FF2B5EF4-FFF2-40B4-BE49-F238E27FC236}">
                        <a16:creationId xmlns:a16="http://schemas.microsoft.com/office/drawing/2014/main" id="{7843F15C-BF53-F427-4A1D-F90E47B40514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4488664" y="2500108"/>
                    <a:ext cx="11556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98" name="Freihand 97">
                    <a:extLst>
                      <a:ext uri="{FF2B5EF4-FFF2-40B4-BE49-F238E27FC236}">
                        <a16:creationId xmlns:a16="http://schemas.microsoft.com/office/drawing/2014/main" id="{F7C133CE-AB09-8847-CDAE-E448DE483277}"/>
                      </a:ext>
                    </a:extLst>
                  </p14:cNvPr>
                  <p14:cNvContentPartPr/>
                  <p14:nvPr/>
                </p14:nvContentPartPr>
                <p14:xfrm>
                  <a:off x="4507744" y="2541868"/>
                  <a:ext cx="85320" cy="84240"/>
                </p14:xfrm>
              </p:contentPart>
            </mc:Choice>
            <mc:Fallback xmlns="">
              <p:pic>
                <p:nvPicPr>
                  <p:cNvPr id="98" name="Freihand 97">
                    <a:extLst>
                      <a:ext uri="{FF2B5EF4-FFF2-40B4-BE49-F238E27FC236}">
                        <a16:creationId xmlns:a16="http://schemas.microsoft.com/office/drawing/2014/main" id="{F7C133CE-AB09-8847-CDAE-E448DE483277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4499104" y="2533228"/>
                    <a:ext cx="102960" cy="101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7F2DC166-F0A1-76CE-1B48-5D126C1F313E}"/>
                </a:ext>
              </a:extLst>
            </p:cNvPr>
            <p:cNvGrpSpPr/>
            <p:nvPr/>
          </p:nvGrpSpPr>
          <p:grpSpPr>
            <a:xfrm>
              <a:off x="4667224" y="2156308"/>
              <a:ext cx="200520" cy="292320"/>
              <a:chOff x="4667224" y="2156308"/>
              <a:chExt cx="200520" cy="29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00" name="Freihand 99">
                    <a:extLst>
                      <a:ext uri="{FF2B5EF4-FFF2-40B4-BE49-F238E27FC236}">
                        <a16:creationId xmlns:a16="http://schemas.microsoft.com/office/drawing/2014/main" id="{696EBBAD-3532-C6F4-42F3-8AA326E86DEC}"/>
                      </a:ext>
                    </a:extLst>
                  </p14:cNvPr>
                  <p14:cNvContentPartPr/>
                  <p14:nvPr/>
                </p14:nvContentPartPr>
                <p14:xfrm>
                  <a:off x="4667224" y="2306788"/>
                  <a:ext cx="134640" cy="141840"/>
                </p14:xfrm>
              </p:contentPart>
            </mc:Choice>
            <mc:Fallback xmlns="">
              <p:pic>
                <p:nvPicPr>
                  <p:cNvPr id="100" name="Freihand 99">
                    <a:extLst>
                      <a:ext uri="{FF2B5EF4-FFF2-40B4-BE49-F238E27FC236}">
                        <a16:creationId xmlns:a16="http://schemas.microsoft.com/office/drawing/2014/main" id="{696EBBAD-3532-C6F4-42F3-8AA326E86DEC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4658584" y="2298148"/>
                    <a:ext cx="15228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01" name="Freihand 100">
                    <a:extLst>
                      <a:ext uri="{FF2B5EF4-FFF2-40B4-BE49-F238E27FC236}">
                        <a16:creationId xmlns:a16="http://schemas.microsoft.com/office/drawing/2014/main" id="{9901AEAA-227E-C087-7E66-26A9E921F2F7}"/>
                      </a:ext>
                    </a:extLst>
                  </p14:cNvPr>
                  <p14:cNvContentPartPr/>
                  <p14:nvPr/>
                </p14:nvContentPartPr>
                <p14:xfrm>
                  <a:off x="4677664" y="2335228"/>
                  <a:ext cx="91800" cy="99360"/>
                </p14:xfrm>
              </p:contentPart>
            </mc:Choice>
            <mc:Fallback xmlns="">
              <p:pic>
                <p:nvPicPr>
                  <p:cNvPr id="101" name="Freihand 100">
                    <a:extLst>
                      <a:ext uri="{FF2B5EF4-FFF2-40B4-BE49-F238E27FC236}">
                        <a16:creationId xmlns:a16="http://schemas.microsoft.com/office/drawing/2014/main" id="{9901AEAA-227E-C087-7E66-26A9E921F2F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4669024" y="2326588"/>
                    <a:ext cx="10944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03" name="Freihand 102">
                    <a:extLst>
                      <a:ext uri="{FF2B5EF4-FFF2-40B4-BE49-F238E27FC236}">
                        <a16:creationId xmlns:a16="http://schemas.microsoft.com/office/drawing/2014/main" id="{7B206D0D-396F-226D-8241-5C6B9EE35F8C}"/>
                      </a:ext>
                    </a:extLst>
                  </p14:cNvPr>
                  <p14:cNvContentPartPr/>
                  <p14:nvPr/>
                </p14:nvContentPartPr>
                <p14:xfrm>
                  <a:off x="4762984" y="2157748"/>
                  <a:ext cx="90720" cy="101880"/>
                </p14:xfrm>
              </p:contentPart>
            </mc:Choice>
            <mc:Fallback xmlns="">
              <p:pic>
                <p:nvPicPr>
                  <p:cNvPr id="103" name="Freihand 102">
                    <a:extLst>
                      <a:ext uri="{FF2B5EF4-FFF2-40B4-BE49-F238E27FC236}">
                        <a16:creationId xmlns:a16="http://schemas.microsoft.com/office/drawing/2014/main" id="{7B206D0D-396F-226D-8241-5C6B9EE35F8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4754344" y="2149108"/>
                    <a:ext cx="10836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04" name="Freihand 103">
                    <a:extLst>
                      <a:ext uri="{FF2B5EF4-FFF2-40B4-BE49-F238E27FC236}">
                        <a16:creationId xmlns:a16="http://schemas.microsoft.com/office/drawing/2014/main" id="{8BF32E0D-B891-2701-90F8-2620A0FAB88C}"/>
                      </a:ext>
                    </a:extLst>
                  </p14:cNvPr>
                  <p14:cNvContentPartPr/>
                  <p14:nvPr/>
                </p14:nvContentPartPr>
                <p14:xfrm>
                  <a:off x="4762984" y="2156308"/>
                  <a:ext cx="104760" cy="76680"/>
                </p14:xfrm>
              </p:contentPart>
            </mc:Choice>
            <mc:Fallback xmlns="">
              <p:pic>
                <p:nvPicPr>
                  <p:cNvPr id="104" name="Freihand 103">
                    <a:extLst>
                      <a:ext uri="{FF2B5EF4-FFF2-40B4-BE49-F238E27FC236}">
                        <a16:creationId xmlns:a16="http://schemas.microsoft.com/office/drawing/2014/main" id="{8BF32E0D-B891-2701-90F8-2620A0FAB88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4754344" y="2147668"/>
                    <a:ext cx="122400" cy="94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E784EAE9-B42F-3872-C53F-004EC10B6B20}"/>
                </a:ext>
              </a:extLst>
            </p:cNvPr>
            <p:cNvGrpSpPr/>
            <p:nvPr/>
          </p:nvGrpSpPr>
          <p:grpSpPr>
            <a:xfrm>
              <a:off x="4869544" y="1870828"/>
              <a:ext cx="140760" cy="123480"/>
              <a:chOff x="4869544" y="1870828"/>
              <a:chExt cx="140760" cy="123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06" name="Freihand 105">
                    <a:extLst>
                      <a:ext uri="{FF2B5EF4-FFF2-40B4-BE49-F238E27FC236}">
                        <a16:creationId xmlns:a16="http://schemas.microsoft.com/office/drawing/2014/main" id="{720FAEBA-157F-669A-157C-1872A2C40FF1}"/>
                      </a:ext>
                    </a:extLst>
                  </p14:cNvPr>
                  <p14:cNvContentPartPr/>
                  <p14:nvPr/>
                </p14:nvContentPartPr>
                <p14:xfrm>
                  <a:off x="4901224" y="1870828"/>
                  <a:ext cx="78840" cy="123480"/>
                </p14:xfrm>
              </p:contentPart>
            </mc:Choice>
            <mc:Fallback xmlns="">
              <p:pic>
                <p:nvPicPr>
                  <p:cNvPr id="106" name="Freihand 105">
                    <a:extLst>
                      <a:ext uri="{FF2B5EF4-FFF2-40B4-BE49-F238E27FC236}">
                        <a16:creationId xmlns:a16="http://schemas.microsoft.com/office/drawing/2014/main" id="{720FAEBA-157F-669A-157C-1872A2C40FF1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4892584" y="1862188"/>
                    <a:ext cx="9648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07" name="Freihand 106">
                    <a:extLst>
                      <a:ext uri="{FF2B5EF4-FFF2-40B4-BE49-F238E27FC236}">
                        <a16:creationId xmlns:a16="http://schemas.microsoft.com/office/drawing/2014/main" id="{A66E113C-FDDC-1D21-8029-49A0B80A7743}"/>
                      </a:ext>
                    </a:extLst>
                  </p14:cNvPr>
                  <p14:cNvContentPartPr/>
                  <p14:nvPr/>
                </p14:nvContentPartPr>
                <p14:xfrm>
                  <a:off x="4869544" y="1876228"/>
                  <a:ext cx="140760" cy="80280"/>
                </p14:xfrm>
              </p:contentPart>
            </mc:Choice>
            <mc:Fallback xmlns="">
              <p:pic>
                <p:nvPicPr>
                  <p:cNvPr id="107" name="Freihand 106">
                    <a:extLst>
                      <a:ext uri="{FF2B5EF4-FFF2-40B4-BE49-F238E27FC236}">
                        <a16:creationId xmlns:a16="http://schemas.microsoft.com/office/drawing/2014/main" id="{A66E113C-FDDC-1D21-8029-49A0B80A7743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4860544" y="1867588"/>
                    <a:ext cx="158400" cy="9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76B26310-49EB-5D14-C2F0-F23B83A6D1D1}"/>
                </a:ext>
              </a:extLst>
            </p:cNvPr>
            <p:cNvGrpSpPr/>
            <p:nvPr/>
          </p:nvGrpSpPr>
          <p:grpSpPr>
            <a:xfrm>
              <a:off x="5049904" y="2126068"/>
              <a:ext cx="240120" cy="196200"/>
              <a:chOff x="5049904" y="2126068"/>
              <a:chExt cx="240120" cy="19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08" name="Freihand 107">
                    <a:extLst>
                      <a:ext uri="{FF2B5EF4-FFF2-40B4-BE49-F238E27FC236}">
                        <a16:creationId xmlns:a16="http://schemas.microsoft.com/office/drawing/2014/main" id="{EC4FD4B8-D805-9AA5-C191-08FA8E0A9936}"/>
                      </a:ext>
                    </a:extLst>
                  </p14:cNvPr>
                  <p14:cNvContentPartPr/>
                  <p14:nvPr/>
                </p14:nvContentPartPr>
                <p14:xfrm>
                  <a:off x="5060704" y="2126068"/>
                  <a:ext cx="72720" cy="105120"/>
                </p14:xfrm>
              </p:contentPart>
            </mc:Choice>
            <mc:Fallback xmlns="">
              <p:pic>
                <p:nvPicPr>
                  <p:cNvPr id="108" name="Freihand 107">
                    <a:extLst>
                      <a:ext uri="{FF2B5EF4-FFF2-40B4-BE49-F238E27FC236}">
                        <a16:creationId xmlns:a16="http://schemas.microsoft.com/office/drawing/2014/main" id="{EC4FD4B8-D805-9AA5-C191-08FA8E0A9936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052064" y="2117428"/>
                    <a:ext cx="90360" cy="12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10" name="Freihand 109">
                    <a:extLst>
                      <a:ext uri="{FF2B5EF4-FFF2-40B4-BE49-F238E27FC236}">
                        <a16:creationId xmlns:a16="http://schemas.microsoft.com/office/drawing/2014/main" id="{96ABA0EF-4FD1-7AA1-9E2E-3FB53E61CC7C}"/>
                      </a:ext>
                    </a:extLst>
                  </p14:cNvPr>
                  <p14:cNvContentPartPr/>
                  <p14:nvPr/>
                </p14:nvContentPartPr>
                <p14:xfrm>
                  <a:off x="5049904" y="2139748"/>
                  <a:ext cx="87840" cy="82440"/>
                </p14:xfrm>
              </p:contentPart>
            </mc:Choice>
            <mc:Fallback xmlns="">
              <p:pic>
                <p:nvPicPr>
                  <p:cNvPr id="110" name="Freihand 109">
                    <a:extLst>
                      <a:ext uri="{FF2B5EF4-FFF2-40B4-BE49-F238E27FC236}">
                        <a16:creationId xmlns:a16="http://schemas.microsoft.com/office/drawing/2014/main" id="{96ABA0EF-4FD1-7AA1-9E2E-3FB53E61CC7C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5041264" y="2130748"/>
                    <a:ext cx="10548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12" name="Freihand 111">
                    <a:extLst>
                      <a:ext uri="{FF2B5EF4-FFF2-40B4-BE49-F238E27FC236}">
                        <a16:creationId xmlns:a16="http://schemas.microsoft.com/office/drawing/2014/main" id="{57568BBE-88A4-8BAE-1167-158BC37AB998}"/>
                      </a:ext>
                    </a:extLst>
                  </p14:cNvPr>
                  <p14:cNvContentPartPr/>
                  <p14:nvPr/>
                </p14:nvContentPartPr>
                <p14:xfrm>
                  <a:off x="5177704" y="2200588"/>
                  <a:ext cx="90720" cy="121680"/>
                </p14:xfrm>
              </p:contentPart>
            </mc:Choice>
            <mc:Fallback xmlns="">
              <p:pic>
                <p:nvPicPr>
                  <p:cNvPr id="112" name="Freihand 111">
                    <a:extLst>
                      <a:ext uri="{FF2B5EF4-FFF2-40B4-BE49-F238E27FC236}">
                        <a16:creationId xmlns:a16="http://schemas.microsoft.com/office/drawing/2014/main" id="{57568BBE-88A4-8BAE-1167-158BC37AB998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169064" y="2191588"/>
                    <a:ext cx="108360" cy="1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13" name="Freihand 112">
                    <a:extLst>
                      <a:ext uri="{FF2B5EF4-FFF2-40B4-BE49-F238E27FC236}">
                        <a16:creationId xmlns:a16="http://schemas.microsoft.com/office/drawing/2014/main" id="{B87EB33A-1407-C03A-BCD5-47F17D200C98}"/>
                      </a:ext>
                    </a:extLst>
                  </p14:cNvPr>
                  <p14:cNvContentPartPr/>
                  <p14:nvPr/>
                </p14:nvContentPartPr>
                <p14:xfrm>
                  <a:off x="5198944" y="2210668"/>
                  <a:ext cx="91080" cy="106920"/>
                </p14:xfrm>
              </p:contentPart>
            </mc:Choice>
            <mc:Fallback xmlns="">
              <p:pic>
                <p:nvPicPr>
                  <p:cNvPr id="113" name="Freihand 112">
                    <a:extLst>
                      <a:ext uri="{FF2B5EF4-FFF2-40B4-BE49-F238E27FC236}">
                        <a16:creationId xmlns:a16="http://schemas.microsoft.com/office/drawing/2014/main" id="{B87EB33A-1407-C03A-BCD5-47F17D200C9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190304" y="2202028"/>
                    <a:ext cx="10872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4DAAECEF-B398-D265-0373-695210A8A23B}"/>
                </a:ext>
              </a:extLst>
            </p:cNvPr>
            <p:cNvGrpSpPr/>
            <p:nvPr/>
          </p:nvGrpSpPr>
          <p:grpSpPr>
            <a:xfrm>
              <a:off x="2402464" y="3763708"/>
              <a:ext cx="95760" cy="107280"/>
              <a:chOff x="2402464" y="3763708"/>
              <a:chExt cx="95760" cy="10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36" name="Freihand 135">
                    <a:extLst>
                      <a:ext uri="{FF2B5EF4-FFF2-40B4-BE49-F238E27FC236}">
                        <a16:creationId xmlns:a16="http://schemas.microsoft.com/office/drawing/2014/main" id="{45099AA0-100B-762A-B3BB-4A4BAAA0C22E}"/>
                      </a:ext>
                    </a:extLst>
                  </p14:cNvPr>
                  <p14:cNvContentPartPr/>
                  <p14:nvPr/>
                </p14:nvContentPartPr>
                <p14:xfrm>
                  <a:off x="2402464" y="3763708"/>
                  <a:ext cx="89640" cy="107280"/>
                </p14:xfrm>
              </p:contentPart>
            </mc:Choice>
            <mc:Fallback xmlns="">
              <p:pic>
                <p:nvPicPr>
                  <p:cNvPr id="136" name="Freihand 135">
                    <a:extLst>
                      <a:ext uri="{FF2B5EF4-FFF2-40B4-BE49-F238E27FC236}">
                        <a16:creationId xmlns:a16="http://schemas.microsoft.com/office/drawing/2014/main" id="{45099AA0-100B-762A-B3BB-4A4BAAA0C22E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2393824" y="3754708"/>
                    <a:ext cx="10728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38" name="Freihand 137">
                    <a:extLst>
                      <a:ext uri="{FF2B5EF4-FFF2-40B4-BE49-F238E27FC236}">
                        <a16:creationId xmlns:a16="http://schemas.microsoft.com/office/drawing/2014/main" id="{57CE2DCF-A3E5-AD91-35B0-6BBA2BAA8B99}"/>
                      </a:ext>
                    </a:extLst>
                  </p14:cNvPr>
                  <p14:cNvContentPartPr/>
                  <p14:nvPr/>
                </p14:nvContentPartPr>
                <p14:xfrm>
                  <a:off x="2402464" y="3795028"/>
                  <a:ext cx="95760" cy="64800"/>
                </p14:xfrm>
              </p:contentPart>
            </mc:Choice>
            <mc:Fallback xmlns="">
              <p:pic>
                <p:nvPicPr>
                  <p:cNvPr id="138" name="Freihand 137">
                    <a:extLst>
                      <a:ext uri="{FF2B5EF4-FFF2-40B4-BE49-F238E27FC236}">
                        <a16:creationId xmlns:a16="http://schemas.microsoft.com/office/drawing/2014/main" id="{57CE2DCF-A3E5-AD91-35B0-6BBA2BAA8B99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2393824" y="3786028"/>
                    <a:ext cx="113400" cy="82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4D87939-3212-2D7C-ECBF-FF7B2C787C44}"/>
                    </a:ext>
                  </a:extLst>
                </p14:cNvPr>
                <p14:cNvContentPartPr/>
                <p14:nvPr/>
              </p14:nvContentPartPr>
              <p14:xfrm>
                <a:off x="1371424" y="4741828"/>
                <a:ext cx="90000" cy="90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4D87939-3212-2D7C-ECBF-FF7B2C787C4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62424" y="4732828"/>
                  <a:ext cx="107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AC71926-BB17-E1EE-96AA-B980A5953592}"/>
                    </a:ext>
                  </a:extLst>
                </p14:cNvPr>
                <p14:cNvContentPartPr/>
                <p14:nvPr/>
              </p14:nvContentPartPr>
              <p14:xfrm>
                <a:off x="1350184" y="4714108"/>
                <a:ext cx="127080" cy="91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AC71926-BB17-E1EE-96AA-B980A595359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41184" y="4705108"/>
                  <a:ext cx="144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964B83F-6549-8841-25A1-47CFC85033C7}"/>
                    </a:ext>
                  </a:extLst>
                </p14:cNvPr>
                <p14:cNvContentPartPr/>
                <p14:nvPr/>
              </p14:nvContentPartPr>
              <p14:xfrm>
                <a:off x="1498864" y="4561108"/>
                <a:ext cx="70920" cy="98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964B83F-6549-8841-25A1-47CFC85033C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89864" y="4552108"/>
                  <a:ext cx="88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EEF1029-D740-ECC2-7F40-71E619201314}"/>
                    </a:ext>
                  </a:extLst>
                </p14:cNvPr>
                <p14:cNvContentPartPr/>
                <p14:nvPr/>
              </p14:nvContentPartPr>
              <p14:xfrm>
                <a:off x="1477264" y="4594588"/>
                <a:ext cx="106200" cy="62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EEF1029-D740-ECC2-7F40-71E6192013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68624" y="4585588"/>
                  <a:ext cx="12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A33C375-3DFC-808D-4B14-E258FC116FD8}"/>
                    </a:ext>
                  </a:extLst>
                </p14:cNvPr>
                <p14:cNvContentPartPr/>
                <p14:nvPr/>
              </p14:nvContentPartPr>
              <p14:xfrm>
                <a:off x="1615504" y="4518268"/>
                <a:ext cx="68760" cy="75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A33C375-3DFC-808D-4B14-E258FC116FD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06864" y="4509628"/>
                  <a:ext cx="86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2C08B1E-9330-C06A-55D6-B692509591BC}"/>
                    </a:ext>
                  </a:extLst>
                </p14:cNvPr>
                <p14:cNvContentPartPr/>
                <p14:nvPr/>
              </p14:nvContentPartPr>
              <p14:xfrm>
                <a:off x="1615504" y="4521508"/>
                <a:ext cx="77040" cy="71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2C08B1E-9330-C06A-55D6-B692509591B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06864" y="4512868"/>
                  <a:ext cx="94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BC83185-6944-7CCD-7883-1E0ABAFC7355}"/>
                    </a:ext>
                  </a:extLst>
                </p14:cNvPr>
                <p14:cNvContentPartPr/>
                <p14:nvPr/>
              </p14:nvContentPartPr>
              <p14:xfrm>
                <a:off x="1743304" y="4401268"/>
                <a:ext cx="101520" cy="68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BC83185-6944-7CCD-7883-1E0ABAFC73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34664" y="4392628"/>
                  <a:ext cx="119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743028B-D7C0-BC15-208E-86C5EF73416F}"/>
                    </a:ext>
                  </a:extLst>
                </p14:cNvPr>
                <p14:cNvContentPartPr/>
                <p14:nvPr/>
              </p14:nvContentPartPr>
              <p14:xfrm>
                <a:off x="1753744" y="4396228"/>
                <a:ext cx="88200" cy="112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743028B-D7C0-BC15-208E-86C5EF7341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45104" y="4387228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89A3B4A-0D27-0998-5628-C575AB85DF45}"/>
                    </a:ext>
                  </a:extLst>
                </p14:cNvPr>
                <p14:cNvContentPartPr/>
                <p14:nvPr/>
              </p14:nvContentPartPr>
              <p14:xfrm>
                <a:off x="1860304" y="4188868"/>
                <a:ext cx="88560" cy="100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89A3B4A-0D27-0998-5628-C575AB85DF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51664" y="4179868"/>
                  <a:ext cx="106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2F7970E-7B5F-4C96-4795-C21C3C3B6275}"/>
                    </a:ext>
                  </a:extLst>
                </p14:cNvPr>
                <p14:cNvContentPartPr/>
                <p14:nvPr/>
              </p14:nvContentPartPr>
              <p14:xfrm>
                <a:off x="1870744" y="4193908"/>
                <a:ext cx="79200" cy="59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2F7970E-7B5F-4C96-4795-C21C3C3B62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62104" y="4185268"/>
                  <a:ext cx="96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7F3A421-6BD0-DB1B-6C51-3A3C100324BB}"/>
                    </a:ext>
                  </a:extLst>
                </p14:cNvPr>
                <p14:cNvContentPartPr/>
                <p14:nvPr/>
              </p14:nvContentPartPr>
              <p14:xfrm>
                <a:off x="2030224" y="4029388"/>
                <a:ext cx="81360" cy="78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7F3A421-6BD0-DB1B-6C51-3A3C100324B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21584" y="4020388"/>
                  <a:ext cx="9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AB27529-365D-B10B-8E23-5B6C80E625F4}"/>
                    </a:ext>
                  </a:extLst>
                </p14:cNvPr>
                <p14:cNvContentPartPr/>
                <p14:nvPr/>
              </p14:nvContentPartPr>
              <p14:xfrm>
                <a:off x="2030224" y="4011388"/>
                <a:ext cx="105840" cy="82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AB27529-365D-B10B-8E23-5B6C80E625F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21584" y="4002748"/>
                  <a:ext cx="123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7ADF401-D700-6F08-DACC-3454421F45EE}"/>
                    </a:ext>
                  </a:extLst>
                </p14:cNvPr>
                <p14:cNvContentPartPr/>
                <p14:nvPr/>
              </p14:nvContentPartPr>
              <p14:xfrm>
                <a:off x="2147224" y="4082308"/>
                <a:ext cx="97920" cy="82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7ADF401-D700-6F08-DACC-3454421F45E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38584" y="4073668"/>
                  <a:ext cx="115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9F08C1D-0605-E2E9-2BE7-64354882CEA3}"/>
                    </a:ext>
                  </a:extLst>
                </p14:cNvPr>
                <p14:cNvContentPartPr/>
                <p14:nvPr/>
              </p14:nvContentPartPr>
              <p14:xfrm>
                <a:off x="2168464" y="4082308"/>
                <a:ext cx="62640" cy="964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9F08C1D-0605-E2E9-2BE7-64354882CE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59824" y="4073308"/>
                  <a:ext cx="80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7706ED4-9C55-585F-37DE-921468864D5F}"/>
                    </a:ext>
                  </a:extLst>
                </p14:cNvPr>
                <p14:cNvContentPartPr/>
                <p14:nvPr/>
              </p14:nvContentPartPr>
              <p14:xfrm>
                <a:off x="2264224" y="4284628"/>
                <a:ext cx="86040" cy="84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7706ED4-9C55-585F-37DE-921468864D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55584" y="4275628"/>
                  <a:ext cx="103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416BCB7-CAC9-29A8-2591-C29E8973982D}"/>
                    </a:ext>
                  </a:extLst>
                </p14:cNvPr>
                <p14:cNvContentPartPr/>
                <p14:nvPr/>
              </p14:nvContentPartPr>
              <p14:xfrm>
                <a:off x="2295184" y="4244308"/>
                <a:ext cx="91800" cy="114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416BCB7-CAC9-29A8-2591-C29E8973982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86184" y="4235308"/>
                  <a:ext cx="109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2722DB7-7CA3-0C98-D317-CE008D5690C2}"/>
                    </a:ext>
                  </a:extLst>
                </p14:cNvPr>
                <p14:cNvContentPartPr/>
                <p14:nvPr/>
              </p14:nvContentPartPr>
              <p14:xfrm>
                <a:off x="2519464" y="4008148"/>
                <a:ext cx="104400" cy="97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2722DB7-7CA3-0C98-D317-CE008D5690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10464" y="3999148"/>
                  <a:ext cx="122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8974494-F459-5049-F3C3-F58D227E0603}"/>
                    </a:ext>
                  </a:extLst>
                </p14:cNvPr>
                <p14:cNvContentPartPr/>
                <p14:nvPr/>
              </p14:nvContentPartPr>
              <p14:xfrm>
                <a:off x="2509024" y="4026868"/>
                <a:ext cx="90360" cy="98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8974494-F459-5049-F3C3-F58D227E06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00024" y="4017868"/>
                  <a:ext cx="108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CAEF875-93CD-47D6-2D94-F513D20D57A8}"/>
                    </a:ext>
                  </a:extLst>
                </p14:cNvPr>
                <p14:cNvContentPartPr/>
                <p14:nvPr/>
              </p14:nvContentPartPr>
              <p14:xfrm>
                <a:off x="2668504" y="4124788"/>
                <a:ext cx="85680" cy="110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CAEF875-93CD-47D6-2D94-F513D20D57A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59864" y="4116148"/>
                  <a:ext cx="10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E073141-766C-952E-5DD8-A617233864E0}"/>
                    </a:ext>
                  </a:extLst>
                </p14:cNvPr>
                <p14:cNvContentPartPr/>
                <p14:nvPr/>
              </p14:nvContentPartPr>
              <p14:xfrm>
                <a:off x="2647264" y="4147828"/>
                <a:ext cx="96840" cy="62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E073141-766C-952E-5DD8-A617233864E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38264" y="4138828"/>
                  <a:ext cx="114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9E655F3-2093-A775-A085-A717BAE26EA2}"/>
                    </a:ext>
                  </a:extLst>
                </p14:cNvPr>
                <p14:cNvContentPartPr/>
                <p14:nvPr/>
              </p14:nvContentPartPr>
              <p14:xfrm>
                <a:off x="2795944" y="4082308"/>
                <a:ext cx="133560" cy="119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9E655F3-2093-A775-A085-A717BAE26EA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6944" y="4073668"/>
                  <a:ext cx="15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390B78E-1A55-8E26-BCB1-6606190C99E6}"/>
                    </a:ext>
                  </a:extLst>
                </p14:cNvPr>
                <p14:cNvContentPartPr/>
                <p14:nvPr/>
              </p14:nvContentPartPr>
              <p14:xfrm>
                <a:off x="2795944" y="4061068"/>
                <a:ext cx="137160" cy="117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390B78E-1A55-8E26-BCB1-6606190C99E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86944" y="4052428"/>
                  <a:ext cx="154800" cy="135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8B5B34E9-65C9-EC67-E15F-01E2633CB756}"/>
                </a:ext>
              </a:extLst>
            </p:cNvPr>
            <p:cNvGrpSpPr/>
            <p:nvPr/>
          </p:nvGrpSpPr>
          <p:grpSpPr>
            <a:xfrm>
              <a:off x="2934184" y="4358788"/>
              <a:ext cx="745560" cy="483840"/>
              <a:chOff x="2934184" y="4358788"/>
              <a:chExt cx="745560" cy="48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48" name="Freihand 147">
                    <a:extLst>
                      <a:ext uri="{FF2B5EF4-FFF2-40B4-BE49-F238E27FC236}">
                        <a16:creationId xmlns:a16="http://schemas.microsoft.com/office/drawing/2014/main" id="{FCFED88E-FC6B-B1DD-74B5-F9718C8EAB6D}"/>
                      </a:ext>
                    </a:extLst>
                  </p14:cNvPr>
                  <p14:cNvContentPartPr/>
                  <p14:nvPr/>
                </p14:nvContentPartPr>
                <p14:xfrm>
                  <a:off x="2934184" y="4358788"/>
                  <a:ext cx="97200" cy="79920"/>
                </p14:xfrm>
              </p:contentPart>
            </mc:Choice>
            <mc:Fallback xmlns="">
              <p:pic>
                <p:nvPicPr>
                  <p:cNvPr id="148" name="Freihand 147">
                    <a:extLst>
                      <a:ext uri="{FF2B5EF4-FFF2-40B4-BE49-F238E27FC236}">
                        <a16:creationId xmlns:a16="http://schemas.microsoft.com/office/drawing/2014/main" id="{FCFED88E-FC6B-B1DD-74B5-F9718C8EAB6D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2925184" y="4350148"/>
                    <a:ext cx="11484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149" name="Freihand 148">
                    <a:extLst>
                      <a:ext uri="{FF2B5EF4-FFF2-40B4-BE49-F238E27FC236}">
                        <a16:creationId xmlns:a16="http://schemas.microsoft.com/office/drawing/2014/main" id="{41716741-E291-35FA-88CA-8D4D3DFF7A60}"/>
                      </a:ext>
                    </a:extLst>
                  </p14:cNvPr>
                  <p14:cNvContentPartPr/>
                  <p14:nvPr/>
                </p14:nvContentPartPr>
                <p14:xfrm>
                  <a:off x="2944984" y="4371388"/>
                  <a:ext cx="80280" cy="73080"/>
                </p14:xfrm>
              </p:contentPart>
            </mc:Choice>
            <mc:Fallback xmlns="">
              <p:pic>
                <p:nvPicPr>
                  <p:cNvPr id="149" name="Freihand 148">
                    <a:extLst>
                      <a:ext uri="{FF2B5EF4-FFF2-40B4-BE49-F238E27FC236}">
                        <a16:creationId xmlns:a16="http://schemas.microsoft.com/office/drawing/2014/main" id="{41716741-E291-35FA-88CA-8D4D3DFF7A60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2936344" y="4362388"/>
                    <a:ext cx="9792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158" name="Freihand 157">
                    <a:extLst>
                      <a:ext uri="{FF2B5EF4-FFF2-40B4-BE49-F238E27FC236}">
                        <a16:creationId xmlns:a16="http://schemas.microsoft.com/office/drawing/2014/main" id="{4837103A-3D19-E359-A896-DD3CD3C47D29}"/>
                      </a:ext>
                    </a:extLst>
                  </p14:cNvPr>
                  <p14:cNvContentPartPr/>
                  <p14:nvPr/>
                </p14:nvContentPartPr>
                <p14:xfrm>
                  <a:off x="3317224" y="4494868"/>
                  <a:ext cx="87840" cy="73080"/>
                </p14:xfrm>
              </p:contentPart>
            </mc:Choice>
            <mc:Fallback xmlns="">
              <p:pic>
                <p:nvPicPr>
                  <p:cNvPr id="158" name="Freihand 157">
                    <a:extLst>
                      <a:ext uri="{FF2B5EF4-FFF2-40B4-BE49-F238E27FC236}">
                        <a16:creationId xmlns:a16="http://schemas.microsoft.com/office/drawing/2014/main" id="{4837103A-3D19-E359-A896-DD3CD3C47D29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3308224" y="4485868"/>
                    <a:ext cx="10548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59" name="Freihand 158">
                    <a:extLst>
                      <a:ext uri="{FF2B5EF4-FFF2-40B4-BE49-F238E27FC236}">
                        <a16:creationId xmlns:a16="http://schemas.microsoft.com/office/drawing/2014/main" id="{E6AF8749-610F-3396-2DA5-9623FDE7E909}"/>
                      </a:ext>
                    </a:extLst>
                  </p14:cNvPr>
                  <p14:cNvContentPartPr/>
                  <p14:nvPr/>
                </p14:nvContentPartPr>
                <p14:xfrm>
                  <a:off x="3327664" y="4490548"/>
                  <a:ext cx="77760" cy="81360"/>
                </p14:xfrm>
              </p:contentPart>
            </mc:Choice>
            <mc:Fallback xmlns="">
              <p:pic>
                <p:nvPicPr>
                  <p:cNvPr id="159" name="Freihand 158">
                    <a:extLst>
                      <a:ext uri="{FF2B5EF4-FFF2-40B4-BE49-F238E27FC236}">
                        <a16:creationId xmlns:a16="http://schemas.microsoft.com/office/drawing/2014/main" id="{E6AF8749-610F-3396-2DA5-9623FDE7E90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3318664" y="4481908"/>
                    <a:ext cx="9540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61" name="Freihand 160">
                    <a:extLst>
                      <a:ext uri="{FF2B5EF4-FFF2-40B4-BE49-F238E27FC236}">
                        <a16:creationId xmlns:a16="http://schemas.microsoft.com/office/drawing/2014/main" id="{1DA64879-62AC-7D6E-E430-A60A5794757C}"/>
                      </a:ext>
                    </a:extLst>
                  </p14:cNvPr>
                  <p14:cNvContentPartPr/>
                  <p14:nvPr/>
                </p14:nvContentPartPr>
                <p14:xfrm>
                  <a:off x="3455464" y="4709788"/>
                  <a:ext cx="94680" cy="79560"/>
                </p14:xfrm>
              </p:contentPart>
            </mc:Choice>
            <mc:Fallback xmlns="">
              <p:pic>
                <p:nvPicPr>
                  <p:cNvPr id="161" name="Freihand 160">
                    <a:extLst>
                      <a:ext uri="{FF2B5EF4-FFF2-40B4-BE49-F238E27FC236}">
                        <a16:creationId xmlns:a16="http://schemas.microsoft.com/office/drawing/2014/main" id="{1DA64879-62AC-7D6E-E430-A60A5794757C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446464" y="4700788"/>
                    <a:ext cx="11232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52" name="Freihand 151">
                    <a:extLst>
                      <a:ext uri="{FF2B5EF4-FFF2-40B4-BE49-F238E27FC236}">
                        <a16:creationId xmlns:a16="http://schemas.microsoft.com/office/drawing/2014/main" id="{E3456AF8-9530-DF50-34EB-A2D670F1631D}"/>
                      </a:ext>
                    </a:extLst>
                  </p14:cNvPr>
                  <p14:cNvContentPartPr/>
                  <p14:nvPr/>
                </p14:nvContentPartPr>
                <p14:xfrm>
                  <a:off x="3072424" y="4709788"/>
                  <a:ext cx="57960" cy="69840"/>
                </p14:xfrm>
              </p:contentPart>
            </mc:Choice>
            <mc:Fallback xmlns="">
              <p:pic>
                <p:nvPicPr>
                  <p:cNvPr id="152" name="Freihand 151">
                    <a:extLst>
                      <a:ext uri="{FF2B5EF4-FFF2-40B4-BE49-F238E27FC236}">
                        <a16:creationId xmlns:a16="http://schemas.microsoft.com/office/drawing/2014/main" id="{E3456AF8-9530-DF50-34EB-A2D670F1631D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3063424" y="4700788"/>
                    <a:ext cx="7560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53" name="Freihand 152">
                    <a:extLst>
                      <a:ext uri="{FF2B5EF4-FFF2-40B4-BE49-F238E27FC236}">
                        <a16:creationId xmlns:a16="http://schemas.microsoft.com/office/drawing/2014/main" id="{72B19C0E-C549-A81F-2ED0-69AF94060E00}"/>
                      </a:ext>
                    </a:extLst>
                  </p14:cNvPr>
                  <p14:cNvContentPartPr/>
                  <p14:nvPr/>
                </p14:nvContentPartPr>
                <p14:xfrm>
                  <a:off x="3083224" y="4719148"/>
                  <a:ext cx="68760" cy="44280"/>
                </p14:xfrm>
              </p:contentPart>
            </mc:Choice>
            <mc:Fallback xmlns="">
              <p:pic>
                <p:nvPicPr>
                  <p:cNvPr id="153" name="Freihand 152">
                    <a:extLst>
                      <a:ext uri="{FF2B5EF4-FFF2-40B4-BE49-F238E27FC236}">
                        <a16:creationId xmlns:a16="http://schemas.microsoft.com/office/drawing/2014/main" id="{72B19C0E-C549-A81F-2ED0-69AF94060E00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074584" y="4710148"/>
                    <a:ext cx="8640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155" name="Freihand 154">
                    <a:extLst>
                      <a:ext uri="{FF2B5EF4-FFF2-40B4-BE49-F238E27FC236}">
                        <a16:creationId xmlns:a16="http://schemas.microsoft.com/office/drawing/2014/main" id="{F21E5162-8581-7CCA-ECA9-3B83EF0B76F2}"/>
                      </a:ext>
                    </a:extLst>
                  </p14:cNvPr>
                  <p14:cNvContentPartPr/>
                  <p14:nvPr/>
                </p14:nvContentPartPr>
                <p14:xfrm>
                  <a:off x="3189424" y="4763068"/>
                  <a:ext cx="69120" cy="79560"/>
                </p14:xfrm>
              </p:contentPart>
            </mc:Choice>
            <mc:Fallback xmlns="">
              <p:pic>
                <p:nvPicPr>
                  <p:cNvPr id="155" name="Freihand 154">
                    <a:extLst>
                      <a:ext uri="{FF2B5EF4-FFF2-40B4-BE49-F238E27FC236}">
                        <a16:creationId xmlns:a16="http://schemas.microsoft.com/office/drawing/2014/main" id="{F21E5162-8581-7CCA-ECA9-3B83EF0B76F2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180424" y="4754428"/>
                    <a:ext cx="8676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156" name="Freihand 155">
                    <a:extLst>
                      <a:ext uri="{FF2B5EF4-FFF2-40B4-BE49-F238E27FC236}">
                        <a16:creationId xmlns:a16="http://schemas.microsoft.com/office/drawing/2014/main" id="{41017966-4C59-E94F-A459-D59B64D1ADBA}"/>
                      </a:ext>
                    </a:extLst>
                  </p14:cNvPr>
                  <p14:cNvContentPartPr/>
                  <p14:nvPr/>
                </p14:nvContentPartPr>
                <p14:xfrm>
                  <a:off x="3200224" y="4728508"/>
                  <a:ext cx="60840" cy="109440"/>
                </p14:xfrm>
              </p:contentPart>
            </mc:Choice>
            <mc:Fallback xmlns="">
              <p:pic>
                <p:nvPicPr>
                  <p:cNvPr id="156" name="Freihand 155">
                    <a:extLst>
                      <a:ext uri="{FF2B5EF4-FFF2-40B4-BE49-F238E27FC236}">
                        <a16:creationId xmlns:a16="http://schemas.microsoft.com/office/drawing/2014/main" id="{41017966-4C59-E94F-A459-D59B64D1ADB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3191224" y="4719508"/>
                    <a:ext cx="7848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164" name="Freihand 163">
                    <a:extLst>
                      <a:ext uri="{FF2B5EF4-FFF2-40B4-BE49-F238E27FC236}">
                        <a16:creationId xmlns:a16="http://schemas.microsoft.com/office/drawing/2014/main" id="{6AC4F2B3-54AA-1AF0-A3A0-9FED9980B272}"/>
                      </a:ext>
                    </a:extLst>
                  </p14:cNvPr>
                  <p14:cNvContentPartPr/>
                  <p14:nvPr/>
                </p14:nvContentPartPr>
                <p14:xfrm>
                  <a:off x="3434224" y="4698268"/>
                  <a:ext cx="114840" cy="86400"/>
                </p14:xfrm>
              </p:contentPart>
            </mc:Choice>
            <mc:Fallback xmlns="">
              <p:pic>
                <p:nvPicPr>
                  <p:cNvPr id="164" name="Freihand 163">
                    <a:extLst>
                      <a:ext uri="{FF2B5EF4-FFF2-40B4-BE49-F238E27FC236}">
                        <a16:creationId xmlns:a16="http://schemas.microsoft.com/office/drawing/2014/main" id="{6AC4F2B3-54AA-1AF0-A3A0-9FED9980B272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3425224" y="4689628"/>
                    <a:ext cx="1324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166" name="Freihand 165">
                    <a:extLst>
                      <a:ext uri="{FF2B5EF4-FFF2-40B4-BE49-F238E27FC236}">
                        <a16:creationId xmlns:a16="http://schemas.microsoft.com/office/drawing/2014/main" id="{049E758A-4AB0-A904-C71B-D2D9F17E653D}"/>
                      </a:ext>
                    </a:extLst>
                  </p14:cNvPr>
                  <p14:cNvContentPartPr/>
                  <p14:nvPr/>
                </p14:nvContentPartPr>
                <p14:xfrm>
                  <a:off x="3572464" y="4571548"/>
                  <a:ext cx="107280" cy="105840"/>
                </p14:xfrm>
              </p:contentPart>
            </mc:Choice>
            <mc:Fallback xmlns="">
              <p:pic>
                <p:nvPicPr>
                  <p:cNvPr id="166" name="Freihand 165">
                    <a:extLst>
                      <a:ext uri="{FF2B5EF4-FFF2-40B4-BE49-F238E27FC236}">
                        <a16:creationId xmlns:a16="http://schemas.microsoft.com/office/drawing/2014/main" id="{049E758A-4AB0-A904-C71B-D2D9F17E653D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3563464" y="4562548"/>
                    <a:ext cx="12492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167" name="Freihand 166">
                    <a:extLst>
                      <a:ext uri="{FF2B5EF4-FFF2-40B4-BE49-F238E27FC236}">
                        <a16:creationId xmlns:a16="http://schemas.microsoft.com/office/drawing/2014/main" id="{FD50EE0D-A20B-D24B-5256-84EF0B1FFCF5}"/>
                      </a:ext>
                    </a:extLst>
                  </p14:cNvPr>
                  <p14:cNvContentPartPr/>
                  <p14:nvPr/>
                </p14:nvContentPartPr>
                <p14:xfrm>
                  <a:off x="3561304" y="4563268"/>
                  <a:ext cx="99000" cy="93960"/>
                </p14:xfrm>
              </p:contentPart>
            </mc:Choice>
            <mc:Fallback xmlns="">
              <p:pic>
                <p:nvPicPr>
                  <p:cNvPr id="167" name="Freihand 166">
                    <a:extLst>
                      <a:ext uri="{FF2B5EF4-FFF2-40B4-BE49-F238E27FC236}">
                        <a16:creationId xmlns:a16="http://schemas.microsoft.com/office/drawing/2014/main" id="{FD50EE0D-A20B-D24B-5256-84EF0B1FFCF5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3552664" y="4554268"/>
                    <a:ext cx="116640" cy="111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3" name="Gruppieren 182">
              <a:extLst>
                <a:ext uri="{FF2B5EF4-FFF2-40B4-BE49-F238E27FC236}">
                  <a16:creationId xmlns:a16="http://schemas.microsoft.com/office/drawing/2014/main" id="{1F2E9632-501F-831D-F35D-2B935FE42D8A}"/>
                </a:ext>
              </a:extLst>
            </p:cNvPr>
            <p:cNvGrpSpPr/>
            <p:nvPr/>
          </p:nvGrpSpPr>
          <p:grpSpPr>
            <a:xfrm>
              <a:off x="3710704" y="3988708"/>
              <a:ext cx="791280" cy="331200"/>
              <a:chOff x="3710704" y="3988708"/>
              <a:chExt cx="7912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169" name="Freihand 168">
                    <a:extLst>
                      <a:ext uri="{FF2B5EF4-FFF2-40B4-BE49-F238E27FC236}">
                        <a16:creationId xmlns:a16="http://schemas.microsoft.com/office/drawing/2014/main" id="{15DECADF-DC72-B7BB-768B-9FE3705F5BE8}"/>
                      </a:ext>
                    </a:extLst>
                  </p14:cNvPr>
                  <p14:cNvContentPartPr/>
                  <p14:nvPr/>
                </p14:nvContentPartPr>
                <p14:xfrm>
                  <a:off x="3721144" y="4220548"/>
                  <a:ext cx="81360" cy="99000"/>
                </p14:xfrm>
              </p:contentPart>
            </mc:Choice>
            <mc:Fallback xmlns="">
              <p:pic>
                <p:nvPicPr>
                  <p:cNvPr id="169" name="Freihand 168">
                    <a:extLst>
                      <a:ext uri="{FF2B5EF4-FFF2-40B4-BE49-F238E27FC236}">
                        <a16:creationId xmlns:a16="http://schemas.microsoft.com/office/drawing/2014/main" id="{15DECADF-DC72-B7BB-768B-9FE3705F5BE8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3712144" y="4211908"/>
                    <a:ext cx="990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170" name="Freihand 169">
                    <a:extLst>
                      <a:ext uri="{FF2B5EF4-FFF2-40B4-BE49-F238E27FC236}">
                        <a16:creationId xmlns:a16="http://schemas.microsoft.com/office/drawing/2014/main" id="{C32A845B-EF2F-E7BA-67D9-784DA6575342}"/>
                      </a:ext>
                    </a:extLst>
                  </p14:cNvPr>
                  <p14:cNvContentPartPr/>
                  <p14:nvPr/>
                </p14:nvContentPartPr>
                <p14:xfrm>
                  <a:off x="3710704" y="4209748"/>
                  <a:ext cx="99360" cy="106920"/>
                </p14:xfrm>
              </p:contentPart>
            </mc:Choice>
            <mc:Fallback xmlns="">
              <p:pic>
                <p:nvPicPr>
                  <p:cNvPr id="170" name="Freihand 169">
                    <a:extLst>
                      <a:ext uri="{FF2B5EF4-FFF2-40B4-BE49-F238E27FC236}">
                        <a16:creationId xmlns:a16="http://schemas.microsoft.com/office/drawing/2014/main" id="{C32A845B-EF2F-E7BA-67D9-784DA6575342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3701704" y="4200748"/>
                    <a:ext cx="117000" cy="12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172" name="Freihand 171">
                    <a:extLst>
                      <a:ext uri="{FF2B5EF4-FFF2-40B4-BE49-F238E27FC236}">
                        <a16:creationId xmlns:a16="http://schemas.microsoft.com/office/drawing/2014/main" id="{A5E1A3FD-6F98-180A-026B-4E7F11AE2687}"/>
                      </a:ext>
                    </a:extLst>
                  </p14:cNvPr>
                  <p14:cNvContentPartPr/>
                  <p14:nvPr/>
                </p14:nvContentPartPr>
                <p14:xfrm>
                  <a:off x="3837784" y="4199308"/>
                  <a:ext cx="83160" cy="120600"/>
                </p14:xfrm>
              </p:contentPart>
            </mc:Choice>
            <mc:Fallback xmlns="">
              <p:pic>
                <p:nvPicPr>
                  <p:cNvPr id="172" name="Freihand 171">
                    <a:extLst>
                      <a:ext uri="{FF2B5EF4-FFF2-40B4-BE49-F238E27FC236}">
                        <a16:creationId xmlns:a16="http://schemas.microsoft.com/office/drawing/2014/main" id="{A5E1A3FD-6F98-180A-026B-4E7F11AE268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3829144" y="4190668"/>
                    <a:ext cx="10080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173" name="Freihand 172">
                    <a:extLst>
                      <a:ext uri="{FF2B5EF4-FFF2-40B4-BE49-F238E27FC236}">
                        <a16:creationId xmlns:a16="http://schemas.microsoft.com/office/drawing/2014/main" id="{5E0C2960-C61C-BB1F-D57C-19C4D9A1940E}"/>
                      </a:ext>
                    </a:extLst>
                  </p14:cNvPr>
                  <p14:cNvContentPartPr/>
                  <p14:nvPr/>
                </p14:nvContentPartPr>
                <p14:xfrm>
                  <a:off x="3837784" y="4247188"/>
                  <a:ext cx="111960" cy="69120"/>
                </p14:xfrm>
              </p:contentPart>
            </mc:Choice>
            <mc:Fallback xmlns="">
              <p:pic>
                <p:nvPicPr>
                  <p:cNvPr id="173" name="Freihand 172">
                    <a:extLst>
                      <a:ext uri="{FF2B5EF4-FFF2-40B4-BE49-F238E27FC236}">
                        <a16:creationId xmlns:a16="http://schemas.microsoft.com/office/drawing/2014/main" id="{5E0C2960-C61C-BB1F-D57C-19C4D9A1940E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3829144" y="4238548"/>
                    <a:ext cx="12960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174" name="Freihand 173">
                    <a:extLst>
                      <a:ext uri="{FF2B5EF4-FFF2-40B4-BE49-F238E27FC236}">
                        <a16:creationId xmlns:a16="http://schemas.microsoft.com/office/drawing/2014/main" id="{8DB02519-BB43-6EFC-55CF-2B5C1817AB4F}"/>
                      </a:ext>
                    </a:extLst>
                  </p14:cNvPr>
                  <p14:cNvContentPartPr/>
                  <p14:nvPr/>
                </p14:nvContentPartPr>
                <p14:xfrm>
                  <a:off x="3976024" y="4146388"/>
                  <a:ext cx="128880" cy="79920"/>
                </p14:xfrm>
              </p:contentPart>
            </mc:Choice>
            <mc:Fallback xmlns="">
              <p:pic>
                <p:nvPicPr>
                  <p:cNvPr id="174" name="Freihand 173">
                    <a:extLst>
                      <a:ext uri="{FF2B5EF4-FFF2-40B4-BE49-F238E27FC236}">
                        <a16:creationId xmlns:a16="http://schemas.microsoft.com/office/drawing/2014/main" id="{8DB02519-BB43-6EFC-55CF-2B5C1817AB4F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3967384" y="4137388"/>
                    <a:ext cx="14652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175" name="Freihand 174">
                    <a:extLst>
                      <a:ext uri="{FF2B5EF4-FFF2-40B4-BE49-F238E27FC236}">
                        <a16:creationId xmlns:a16="http://schemas.microsoft.com/office/drawing/2014/main" id="{8006D1B6-4402-59EC-8C97-D9437E6AA1B0}"/>
                      </a:ext>
                    </a:extLst>
                  </p14:cNvPr>
                  <p14:cNvContentPartPr/>
                  <p14:nvPr/>
                </p14:nvContentPartPr>
                <p14:xfrm>
                  <a:off x="4018864" y="4144588"/>
                  <a:ext cx="83880" cy="76320"/>
                </p14:xfrm>
              </p:contentPart>
            </mc:Choice>
            <mc:Fallback xmlns="">
              <p:pic>
                <p:nvPicPr>
                  <p:cNvPr id="175" name="Freihand 174">
                    <a:extLst>
                      <a:ext uri="{FF2B5EF4-FFF2-40B4-BE49-F238E27FC236}">
                        <a16:creationId xmlns:a16="http://schemas.microsoft.com/office/drawing/2014/main" id="{8006D1B6-4402-59EC-8C97-D9437E6AA1B0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4009864" y="4135948"/>
                    <a:ext cx="10152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176" name="Freihand 175">
                    <a:extLst>
                      <a:ext uri="{FF2B5EF4-FFF2-40B4-BE49-F238E27FC236}">
                        <a16:creationId xmlns:a16="http://schemas.microsoft.com/office/drawing/2014/main" id="{D0963EFB-3786-65E3-89D7-CF9601B1C193}"/>
                      </a:ext>
                    </a:extLst>
                  </p14:cNvPr>
                  <p14:cNvContentPartPr/>
                  <p14:nvPr/>
                </p14:nvContentPartPr>
                <p14:xfrm>
                  <a:off x="4114264" y="4029388"/>
                  <a:ext cx="96840" cy="77400"/>
                </p14:xfrm>
              </p:contentPart>
            </mc:Choice>
            <mc:Fallback xmlns="">
              <p:pic>
                <p:nvPicPr>
                  <p:cNvPr id="176" name="Freihand 175">
                    <a:extLst>
                      <a:ext uri="{FF2B5EF4-FFF2-40B4-BE49-F238E27FC236}">
                        <a16:creationId xmlns:a16="http://schemas.microsoft.com/office/drawing/2014/main" id="{D0963EFB-3786-65E3-89D7-CF9601B1C193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4105624" y="4020388"/>
                    <a:ext cx="11448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177" name="Freihand 176">
                    <a:extLst>
                      <a:ext uri="{FF2B5EF4-FFF2-40B4-BE49-F238E27FC236}">
                        <a16:creationId xmlns:a16="http://schemas.microsoft.com/office/drawing/2014/main" id="{05A30E5B-B363-CDDD-F07D-CA33BE741F22}"/>
                      </a:ext>
                    </a:extLst>
                  </p14:cNvPr>
                  <p14:cNvContentPartPr/>
                  <p14:nvPr/>
                </p14:nvContentPartPr>
                <p14:xfrm>
                  <a:off x="4125424" y="3988708"/>
                  <a:ext cx="110880" cy="115560"/>
                </p14:xfrm>
              </p:contentPart>
            </mc:Choice>
            <mc:Fallback xmlns="">
              <p:pic>
                <p:nvPicPr>
                  <p:cNvPr id="177" name="Freihand 176">
                    <a:extLst>
                      <a:ext uri="{FF2B5EF4-FFF2-40B4-BE49-F238E27FC236}">
                        <a16:creationId xmlns:a16="http://schemas.microsoft.com/office/drawing/2014/main" id="{05A30E5B-B363-CDDD-F07D-CA33BE741F22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4116424" y="3979708"/>
                    <a:ext cx="12852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79" name="Freihand 178">
                    <a:extLst>
                      <a:ext uri="{FF2B5EF4-FFF2-40B4-BE49-F238E27FC236}">
                        <a16:creationId xmlns:a16="http://schemas.microsoft.com/office/drawing/2014/main" id="{3B541013-1F20-5D7F-BF2D-4B770FFC4BA1}"/>
                      </a:ext>
                    </a:extLst>
                  </p14:cNvPr>
                  <p14:cNvContentPartPr/>
                  <p14:nvPr/>
                </p14:nvContentPartPr>
                <p14:xfrm>
                  <a:off x="4252504" y="4135948"/>
                  <a:ext cx="88560" cy="91800"/>
                </p14:xfrm>
              </p:contentPart>
            </mc:Choice>
            <mc:Fallback xmlns="">
              <p:pic>
                <p:nvPicPr>
                  <p:cNvPr id="179" name="Freihand 178">
                    <a:extLst>
                      <a:ext uri="{FF2B5EF4-FFF2-40B4-BE49-F238E27FC236}">
                        <a16:creationId xmlns:a16="http://schemas.microsoft.com/office/drawing/2014/main" id="{3B541013-1F20-5D7F-BF2D-4B770FFC4BA1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4243864" y="4126948"/>
                    <a:ext cx="10620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180" name="Freihand 179">
                    <a:extLst>
                      <a:ext uri="{FF2B5EF4-FFF2-40B4-BE49-F238E27FC236}">
                        <a16:creationId xmlns:a16="http://schemas.microsoft.com/office/drawing/2014/main" id="{05399154-39F0-3CDA-449E-B2368148E61F}"/>
                      </a:ext>
                    </a:extLst>
                  </p14:cNvPr>
                  <p14:cNvContentPartPr/>
                  <p14:nvPr/>
                </p14:nvContentPartPr>
                <p14:xfrm>
                  <a:off x="4274104" y="4139188"/>
                  <a:ext cx="56520" cy="60480"/>
                </p14:xfrm>
              </p:contentPart>
            </mc:Choice>
            <mc:Fallback xmlns="">
              <p:pic>
                <p:nvPicPr>
                  <p:cNvPr id="180" name="Freihand 179">
                    <a:extLst>
                      <a:ext uri="{FF2B5EF4-FFF2-40B4-BE49-F238E27FC236}">
                        <a16:creationId xmlns:a16="http://schemas.microsoft.com/office/drawing/2014/main" id="{05399154-39F0-3CDA-449E-B2368148E61F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4265104" y="4130548"/>
                    <a:ext cx="74160" cy="7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181" name="Freihand 180">
                    <a:extLst>
                      <a:ext uri="{FF2B5EF4-FFF2-40B4-BE49-F238E27FC236}">
                        <a16:creationId xmlns:a16="http://schemas.microsoft.com/office/drawing/2014/main" id="{5532C0E5-854E-070C-7D11-48884F2E842F}"/>
                      </a:ext>
                    </a:extLst>
                  </p14:cNvPr>
                  <p14:cNvContentPartPr/>
                  <p14:nvPr/>
                </p14:nvContentPartPr>
                <p14:xfrm>
                  <a:off x="4369504" y="4188868"/>
                  <a:ext cx="132480" cy="101520"/>
                </p14:xfrm>
              </p:contentPart>
            </mc:Choice>
            <mc:Fallback xmlns="">
              <p:pic>
                <p:nvPicPr>
                  <p:cNvPr id="181" name="Freihand 180">
                    <a:extLst>
                      <a:ext uri="{FF2B5EF4-FFF2-40B4-BE49-F238E27FC236}">
                        <a16:creationId xmlns:a16="http://schemas.microsoft.com/office/drawing/2014/main" id="{5532C0E5-854E-070C-7D11-48884F2E842F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4360864" y="4179868"/>
                    <a:ext cx="15012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82" name="Freihand 181">
                    <a:extLst>
                      <a:ext uri="{FF2B5EF4-FFF2-40B4-BE49-F238E27FC236}">
                        <a16:creationId xmlns:a16="http://schemas.microsoft.com/office/drawing/2014/main" id="{0D90A5D3-3648-EE99-4029-3D52F401F751}"/>
                      </a:ext>
                    </a:extLst>
                  </p14:cNvPr>
                  <p14:cNvContentPartPr/>
                  <p14:nvPr/>
                </p14:nvContentPartPr>
                <p14:xfrm>
                  <a:off x="4390744" y="4184908"/>
                  <a:ext cx="75960" cy="89280"/>
                </p14:xfrm>
              </p:contentPart>
            </mc:Choice>
            <mc:Fallback xmlns="">
              <p:pic>
                <p:nvPicPr>
                  <p:cNvPr id="182" name="Freihand 181">
                    <a:extLst>
                      <a:ext uri="{FF2B5EF4-FFF2-40B4-BE49-F238E27FC236}">
                        <a16:creationId xmlns:a16="http://schemas.microsoft.com/office/drawing/2014/main" id="{0D90A5D3-3648-EE99-4029-3D52F401F751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4382104" y="4176268"/>
                    <a:ext cx="93600" cy="106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0" name="Gruppieren 199">
              <a:extLst>
                <a:ext uri="{FF2B5EF4-FFF2-40B4-BE49-F238E27FC236}">
                  <a16:creationId xmlns:a16="http://schemas.microsoft.com/office/drawing/2014/main" id="{F0BF5F2D-09A6-1DE0-A49E-359744842D6D}"/>
                </a:ext>
              </a:extLst>
            </p:cNvPr>
            <p:cNvGrpSpPr/>
            <p:nvPr/>
          </p:nvGrpSpPr>
          <p:grpSpPr>
            <a:xfrm>
              <a:off x="4528984" y="4589908"/>
              <a:ext cx="779040" cy="343440"/>
              <a:chOff x="4528984" y="4589908"/>
              <a:chExt cx="779040" cy="343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84" name="Freihand 183">
                    <a:extLst>
                      <a:ext uri="{FF2B5EF4-FFF2-40B4-BE49-F238E27FC236}">
                        <a16:creationId xmlns:a16="http://schemas.microsoft.com/office/drawing/2014/main" id="{C9CAC8CE-F3CF-1DE2-11CE-77EB5115B72C}"/>
                      </a:ext>
                    </a:extLst>
                  </p14:cNvPr>
                  <p14:cNvContentPartPr/>
                  <p14:nvPr/>
                </p14:nvContentPartPr>
                <p14:xfrm>
                  <a:off x="4528984" y="4614028"/>
                  <a:ext cx="94680" cy="82440"/>
                </p14:xfrm>
              </p:contentPart>
            </mc:Choice>
            <mc:Fallback xmlns="">
              <p:pic>
                <p:nvPicPr>
                  <p:cNvPr id="184" name="Freihand 183">
                    <a:extLst>
                      <a:ext uri="{FF2B5EF4-FFF2-40B4-BE49-F238E27FC236}">
                        <a16:creationId xmlns:a16="http://schemas.microsoft.com/office/drawing/2014/main" id="{C9CAC8CE-F3CF-1DE2-11CE-77EB5115B72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4520344" y="4605388"/>
                    <a:ext cx="11232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85" name="Freihand 184">
                    <a:extLst>
                      <a:ext uri="{FF2B5EF4-FFF2-40B4-BE49-F238E27FC236}">
                        <a16:creationId xmlns:a16="http://schemas.microsoft.com/office/drawing/2014/main" id="{2B00F135-DE23-F06B-596D-05C6E1233B6D}"/>
                      </a:ext>
                    </a:extLst>
                  </p14:cNvPr>
                  <p14:cNvContentPartPr/>
                  <p14:nvPr/>
                </p14:nvContentPartPr>
                <p14:xfrm>
                  <a:off x="4528984" y="4589908"/>
                  <a:ext cx="80640" cy="88560"/>
                </p14:xfrm>
              </p:contentPart>
            </mc:Choice>
            <mc:Fallback xmlns="">
              <p:pic>
                <p:nvPicPr>
                  <p:cNvPr id="185" name="Freihand 184">
                    <a:extLst>
                      <a:ext uri="{FF2B5EF4-FFF2-40B4-BE49-F238E27FC236}">
                        <a16:creationId xmlns:a16="http://schemas.microsoft.com/office/drawing/2014/main" id="{2B00F135-DE23-F06B-596D-05C6E1233B6D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4520344" y="4580908"/>
                    <a:ext cx="9828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86" name="Freihand 185">
                    <a:extLst>
                      <a:ext uri="{FF2B5EF4-FFF2-40B4-BE49-F238E27FC236}">
                        <a16:creationId xmlns:a16="http://schemas.microsoft.com/office/drawing/2014/main" id="{EC5A5A53-9167-C0F4-B024-3465B75244D3}"/>
                      </a:ext>
                    </a:extLst>
                  </p14:cNvPr>
                  <p14:cNvContentPartPr/>
                  <p14:nvPr/>
                </p14:nvContentPartPr>
                <p14:xfrm>
                  <a:off x="4635544" y="4677748"/>
                  <a:ext cx="115560" cy="94680"/>
                </p14:xfrm>
              </p:contentPart>
            </mc:Choice>
            <mc:Fallback xmlns="">
              <p:pic>
                <p:nvPicPr>
                  <p:cNvPr id="186" name="Freihand 185">
                    <a:extLst>
                      <a:ext uri="{FF2B5EF4-FFF2-40B4-BE49-F238E27FC236}">
                        <a16:creationId xmlns:a16="http://schemas.microsoft.com/office/drawing/2014/main" id="{EC5A5A53-9167-C0F4-B024-3465B75244D3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4626904" y="4669108"/>
                    <a:ext cx="13320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87" name="Freihand 186">
                    <a:extLst>
                      <a:ext uri="{FF2B5EF4-FFF2-40B4-BE49-F238E27FC236}">
                        <a16:creationId xmlns:a16="http://schemas.microsoft.com/office/drawing/2014/main" id="{0FE5015F-65EF-2630-927E-6D6864A5222E}"/>
                      </a:ext>
                    </a:extLst>
                  </p14:cNvPr>
                  <p14:cNvContentPartPr/>
                  <p14:nvPr/>
                </p14:nvContentPartPr>
                <p14:xfrm>
                  <a:off x="4667224" y="4687828"/>
                  <a:ext cx="59040" cy="75600"/>
                </p14:xfrm>
              </p:contentPart>
            </mc:Choice>
            <mc:Fallback xmlns="">
              <p:pic>
                <p:nvPicPr>
                  <p:cNvPr id="187" name="Freihand 186">
                    <a:extLst>
                      <a:ext uri="{FF2B5EF4-FFF2-40B4-BE49-F238E27FC236}">
                        <a16:creationId xmlns:a16="http://schemas.microsoft.com/office/drawing/2014/main" id="{0FE5015F-65EF-2630-927E-6D6864A5222E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4658584" y="4678828"/>
                    <a:ext cx="7668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88" name="Freihand 187">
                    <a:extLst>
                      <a:ext uri="{FF2B5EF4-FFF2-40B4-BE49-F238E27FC236}">
                        <a16:creationId xmlns:a16="http://schemas.microsoft.com/office/drawing/2014/main" id="{630FAC7C-5907-1DB7-4ADB-777834B7391D}"/>
                      </a:ext>
                    </a:extLst>
                  </p14:cNvPr>
                  <p14:cNvContentPartPr/>
                  <p14:nvPr/>
                </p14:nvContentPartPr>
                <p14:xfrm>
                  <a:off x="4794664" y="4741828"/>
                  <a:ext cx="99360" cy="124920"/>
                </p14:xfrm>
              </p:contentPart>
            </mc:Choice>
            <mc:Fallback xmlns="">
              <p:pic>
                <p:nvPicPr>
                  <p:cNvPr id="188" name="Freihand 187">
                    <a:extLst>
                      <a:ext uri="{FF2B5EF4-FFF2-40B4-BE49-F238E27FC236}">
                        <a16:creationId xmlns:a16="http://schemas.microsoft.com/office/drawing/2014/main" id="{630FAC7C-5907-1DB7-4ADB-777834B7391D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4786024" y="4732828"/>
                    <a:ext cx="117000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90" name="Freihand 189">
                    <a:extLst>
                      <a:ext uri="{FF2B5EF4-FFF2-40B4-BE49-F238E27FC236}">
                        <a16:creationId xmlns:a16="http://schemas.microsoft.com/office/drawing/2014/main" id="{8644DBEE-E297-8475-2F93-9F96146C4477}"/>
                      </a:ext>
                    </a:extLst>
                  </p14:cNvPr>
                  <p14:cNvContentPartPr/>
                  <p14:nvPr/>
                </p14:nvContentPartPr>
                <p14:xfrm>
                  <a:off x="4794664" y="4737148"/>
                  <a:ext cx="78120" cy="79560"/>
                </p14:xfrm>
              </p:contentPart>
            </mc:Choice>
            <mc:Fallback xmlns="">
              <p:pic>
                <p:nvPicPr>
                  <p:cNvPr id="190" name="Freihand 189">
                    <a:extLst>
                      <a:ext uri="{FF2B5EF4-FFF2-40B4-BE49-F238E27FC236}">
                        <a16:creationId xmlns:a16="http://schemas.microsoft.com/office/drawing/2014/main" id="{8644DBEE-E297-8475-2F93-9F96146C4477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4786024" y="4728148"/>
                    <a:ext cx="9576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92" name="Freihand 191">
                    <a:extLst>
                      <a:ext uri="{FF2B5EF4-FFF2-40B4-BE49-F238E27FC236}">
                        <a16:creationId xmlns:a16="http://schemas.microsoft.com/office/drawing/2014/main" id="{5CB22E5E-CEE4-8121-44D4-426B4DC360D4}"/>
                      </a:ext>
                    </a:extLst>
                  </p14:cNvPr>
                  <p14:cNvContentPartPr/>
                  <p14:nvPr/>
                </p14:nvContentPartPr>
                <p14:xfrm>
                  <a:off x="4932904" y="4858828"/>
                  <a:ext cx="75600" cy="63000"/>
                </p14:xfrm>
              </p:contentPart>
            </mc:Choice>
            <mc:Fallback xmlns="">
              <p:pic>
                <p:nvPicPr>
                  <p:cNvPr id="192" name="Freihand 191">
                    <a:extLst>
                      <a:ext uri="{FF2B5EF4-FFF2-40B4-BE49-F238E27FC236}">
                        <a16:creationId xmlns:a16="http://schemas.microsoft.com/office/drawing/2014/main" id="{5CB22E5E-CEE4-8121-44D4-426B4DC360D4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4924264" y="4849828"/>
                    <a:ext cx="9324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93" name="Freihand 192">
                    <a:extLst>
                      <a:ext uri="{FF2B5EF4-FFF2-40B4-BE49-F238E27FC236}">
                        <a16:creationId xmlns:a16="http://schemas.microsoft.com/office/drawing/2014/main" id="{7113EC37-6C85-8D07-5AB2-640B27ED66AD}"/>
                      </a:ext>
                    </a:extLst>
                  </p14:cNvPr>
                  <p14:cNvContentPartPr/>
                  <p14:nvPr/>
                </p14:nvContentPartPr>
                <p14:xfrm>
                  <a:off x="4911664" y="4869268"/>
                  <a:ext cx="59040" cy="64080"/>
                </p14:xfrm>
              </p:contentPart>
            </mc:Choice>
            <mc:Fallback xmlns="">
              <p:pic>
                <p:nvPicPr>
                  <p:cNvPr id="193" name="Freihand 192">
                    <a:extLst>
                      <a:ext uri="{FF2B5EF4-FFF2-40B4-BE49-F238E27FC236}">
                        <a16:creationId xmlns:a16="http://schemas.microsoft.com/office/drawing/2014/main" id="{7113EC37-6C85-8D07-5AB2-640B27ED66AD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4903024" y="4860628"/>
                    <a:ext cx="7668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95" name="Freihand 194">
                    <a:extLst>
                      <a:ext uri="{FF2B5EF4-FFF2-40B4-BE49-F238E27FC236}">
                        <a16:creationId xmlns:a16="http://schemas.microsoft.com/office/drawing/2014/main" id="{3CFE3DD4-5B92-7F75-F6D3-C68687E33D44}"/>
                      </a:ext>
                    </a:extLst>
                  </p14:cNvPr>
                  <p14:cNvContentPartPr/>
                  <p14:nvPr/>
                </p14:nvContentPartPr>
                <p14:xfrm>
                  <a:off x="5039464" y="4720588"/>
                  <a:ext cx="115560" cy="102240"/>
                </p14:xfrm>
              </p:contentPart>
            </mc:Choice>
            <mc:Fallback xmlns="">
              <p:pic>
                <p:nvPicPr>
                  <p:cNvPr id="195" name="Freihand 194">
                    <a:extLst>
                      <a:ext uri="{FF2B5EF4-FFF2-40B4-BE49-F238E27FC236}">
                        <a16:creationId xmlns:a16="http://schemas.microsoft.com/office/drawing/2014/main" id="{3CFE3DD4-5B92-7F75-F6D3-C68687E33D44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5030824" y="4711588"/>
                    <a:ext cx="13320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96" name="Freihand 195">
                    <a:extLst>
                      <a:ext uri="{FF2B5EF4-FFF2-40B4-BE49-F238E27FC236}">
                        <a16:creationId xmlns:a16="http://schemas.microsoft.com/office/drawing/2014/main" id="{DCA10DEA-5D93-8DBD-CE30-350010ED1403}"/>
                      </a:ext>
                    </a:extLst>
                  </p14:cNvPr>
                  <p14:cNvContentPartPr/>
                  <p14:nvPr/>
                </p14:nvContentPartPr>
                <p14:xfrm>
                  <a:off x="5049904" y="4718788"/>
                  <a:ext cx="71280" cy="55080"/>
                </p14:xfrm>
              </p:contentPart>
            </mc:Choice>
            <mc:Fallback xmlns="">
              <p:pic>
                <p:nvPicPr>
                  <p:cNvPr id="196" name="Freihand 195">
                    <a:extLst>
                      <a:ext uri="{FF2B5EF4-FFF2-40B4-BE49-F238E27FC236}">
                        <a16:creationId xmlns:a16="http://schemas.microsoft.com/office/drawing/2014/main" id="{DCA10DEA-5D93-8DBD-CE30-350010ED1403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5041264" y="4710148"/>
                    <a:ext cx="8892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98" name="Freihand 197">
                    <a:extLst>
                      <a:ext uri="{FF2B5EF4-FFF2-40B4-BE49-F238E27FC236}">
                        <a16:creationId xmlns:a16="http://schemas.microsoft.com/office/drawing/2014/main" id="{DDE29EA2-6142-1A41-6F9F-D14D61DC3306}"/>
                      </a:ext>
                    </a:extLst>
                  </p14:cNvPr>
                  <p14:cNvContentPartPr/>
                  <p14:nvPr/>
                </p14:nvContentPartPr>
                <p14:xfrm>
                  <a:off x="5188144" y="4592788"/>
                  <a:ext cx="94680" cy="139320"/>
                </p14:xfrm>
              </p:contentPart>
            </mc:Choice>
            <mc:Fallback xmlns="">
              <p:pic>
                <p:nvPicPr>
                  <p:cNvPr id="198" name="Freihand 197">
                    <a:extLst>
                      <a:ext uri="{FF2B5EF4-FFF2-40B4-BE49-F238E27FC236}">
                        <a16:creationId xmlns:a16="http://schemas.microsoft.com/office/drawing/2014/main" id="{DDE29EA2-6142-1A41-6F9F-D14D61DC3306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5179504" y="4583788"/>
                    <a:ext cx="112320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99" name="Freihand 198">
                    <a:extLst>
                      <a:ext uri="{FF2B5EF4-FFF2-40B4-BE49-F238E27FC236}">
                        <a16:creationId xmlns:a16="http://schemas.microsoft.com/office/drawing/2014/main" id="{243E4565-460C-D4DD-D533-209B13A73C88}"/>
                      </a:ext>
                    </a:extLst>
                  </p14:cNvPr>
                  <p14:cNvContentPartPr/>
                  <p14:nvPr/>
                </p14:nvContentPartPr>
                <p14:xfrm>
                  <a:off x="5188144" y="4621588"/>
                  <a:ext cx="119880" cy="67320"/>
                </p14:xfrm>
              </p:contentPart>
            </mc:Choice>
            <mc:Fallback xmlns="">
              <p:pic>
                <p:nvPicPr>
                  <p:cNvPr id="199" name="Freihand 198">
                    <a:extLst>
                      <a:ext uri="{FF2B5EF4-FFF2-40B4-BE49-F238E27FC236}">
                        <a16:creationId xmlns:a16="http://schemas.microsoft.com/office/drawing/2014/main" id="{243E4565-460C-D4DD-D533-209B13A73C88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5179504" y="4612948"/>
                    <a:ext cx="137520" cy="84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8" name="Gruppieren 217">
              <a:extLst>
                <a:ext uri="{FF2B5EF4-FFF2-40B4-BE49-F238E27FC236}">
                  <a16:creationId xmlns:a16="http://schemas.microsoft.com/office/drawing/2014/main" id="{81218811-415A-C2BF-88CB-D6A9D330F432}"/>
                </a:ext>
              </a:extLst>
            </p:cNvPr>
            <p:cNvGrpSpPr/>
            <p:nvPr/>
          </p:nvGrpSpPr>
          <p:grpSpPr>
            <a:xfrm>
              <a:off x="6570544" y="2023108"/>
              <a:ext cx="517680" cy="326880"/>
              <a:chOff x="6570544" y="2023108"/>
              <a:chExt cx="517680" cy="32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01" name="Freihand 200">
                    <a:extLst>
                      <a:ext uri="{FF2B5EF4-FFF2-40B4-BE49-F238E27FC236}">
                        <a16:creationId xmlns:a16="http://schemas.microsoft.com/office/drawing/2014/main" id="{0335B6F3-3189-8E7C-695C-1C79750859E2}"/>
                      </a:ext>
                    </a:extLst>
                  </p14:cNvPr>
                  <p14:cNvContentPartPr/>
                  <p14:nvPr/>
                </p14:nvContentPartPr>
                <p14:xfrm>
                  <a:off x="6570544" y="2030308"/>
                  <a:ext cx="84600" cy="69120"/>
                </p14:xfrm>
              </p:contentPart>
            </mc:Choice>
            <mc:Fallback xmlns="">
              <p:pic>
                <p:nvPicPr>
                  <p:cNvPr id="201" name="Freihand 200">
                    <a:extLst>
                      <a:ext uri="{FF2B5EF4-FFF2-40B4-BE49-F238E27FC236}">
                        <a16:creationId xmlns:a16="http://schemas.microsoft.com/office/drawing/2014/main" id="{0335B6F3-3189-8E7C-695C-1C79750859E2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6561904" y="2021668"/>
                    <a:ext cx="10224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02" name="Freihand 201">
                    <a:extLst>
                      <a:ext uri="{FF2B5EF4-FFF2-40B4-BE49-F238E27FC236}">
                        <a16:creationId xmlns:a16="http://schemas.microsoft.com/office/drawing/2014/main" id="{6E2BC9D2-9AF3-3E24-E0AC-864CD0475C79}"/>
                      </a:ext>
                    </a:extLst>
                  </p14:cNvPr>
                  <p14:cNvContentPartPr/>
                  <p14:nvPr/>
                </p14:nvContentPartPr>
                <p14:xfrm>
                  <a:off x="6591784" y="2023108"/>
                  <a:ext cx="88920" cy="92880"/>
                </p14:xfrm>
              </p:contentPart>
            </mc:Choice>
            <mc:Fallback xmlns="">
              <p:pic>
                <p:nvPicPr>
                  <p:cNvPr id="202" name="Freihand 201">
                    <a:extLst>
                      <a:ext uri="{FF2B5EF4-FFF2-40B4-BE49-F238E27FC236}">
                        <a16:creationId xmlns:a16="http://schemas.microsoft.com/office/drawing/2014/main" id="{6E2BC9D2-9AF3-3E24-E0AC-864CD0475C79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6583144" y="2014468"/>
                    <a:ext cx="106560" cy="11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204" name="Freihand 203">
                    <a:extLst>
                      <a:ext uri="{FF2B5EF4-FFF2-40B4-BE49-F238E27FC236}">
                        <a16:creationId xmlns:a16="http://schemas.microsoft.com/office/drawing/2014/main" id="{1676D970-FFCB-31F1-E972-B02605C7B949}"/>
                      </a:ext>
                    </a:extLst>
                  </p14:cNvPr>
                  <p14:cNvContentPartPr/>
                  <p14:nvPr/>
                </p14:nvContentPartPr>
                <p14:xfrm>
                  <a:off x="6719224" y="2040748"/>
                  <a:ext cx="99000" cy="87840"/>
                </p14:xfrm>
              </p:contentPart>
            </mc:Choice>
            <mc:Fallback xmlns="">
              <p:pic>
                <p:nvPicPr>
                  <p:cNvPr id="204" name="Freihand 203">
                    <a:extLst>
                      <a:ext uri="{FF2B5EF4-FFF2-40B4-BE49-F238E27FC236}">
                        <a16:creationId xmlns:a16="http://schemas.microsoft.com/office/drawing/2014/main" id="{1676D970-FFCB-31F1-E972-B02605C7B949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6710584" y="2032108"/>
                    <a:ext cx="1166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205" name="Freihand 204">
                    <a:extLst>
                      <a:ext uri="{FF2B5EF4-FFF2-40B4-BE49-F238E27FC236}">
                        <a16:creationId xmlns:a16="http://schemas.microsoft.com/office/drawing/2014/main" id="{7419197E-615B-4CDD-9B16-811101BD81B9}"/>
                      </a:ext>
                    </a:extLst>
                  </p14:cNvPr>
                  <p14:cNvContentPartPr/>
                  <p14:nvPr/>
                </p14:nvContentPartPr>
                <p14:xfrm>
                  <a:off x="6740464" y="2050828"/>
                  <a:ext cx="84960" cy="86400"/>
                </p14:xfrm>
              </p:contentPart>
            </mc:Choice>
            <mc:Fallback xmlns="">
              <p:pic>
                <p:nvPicPr>
                  <p:cNvPr id="205" name="Freihand 204">
                    <a:extLst>
                      <a:ext uri="{FF2B5EF4-FFF2-40B4-BE49-F238E27FC236}">
                        <a16:creationId xmlns:a16="http://schemas.microsoft.com/office/drawing/2014/main" id="{7419197E-615B-4CDD-9B16-811101BD81B9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6731824" y="2042188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207" name="Freihand 206">
                    <a:extLst>
                      <a:ext uri="{FF2B5EF4-FFF2-40B4-BE49-F238E27FC236}">
                        <a16:creationId xmlns:a16="http://schemas.microsoft.com/office/drawing/2014/main" id="{C38AACF7-6B41-0416-8F54-656A50E44566}"/>
                      </a:ext>
                    </a:extLst>
                  </p14:cNvPr>
                  <p14:cNvContentPartPr/>
                  <p14:nvPr/>
                </p14:nvContentPartPr>
                <p14:xfrm>
                  <a:off x="6847024" y="2157748"/>
                  <a:ext cx="99360" cy="92520"/>
                </p14:xfrm>
              </p:contentPart>
            </mc:Choice>
            <mc:Fallback xmlns="">
              <p:pic>
                <p:nvPicPr>
                  <p:cNvPr id="207" name="Freihand 206">
                    <a:extLst>
                      <a:ext uri="{FF2B5EF4-FFF2-40B4-BE49-F238E27FC236}">
                        <a16:creationId xmlns:a16="http://schemas.microsoft.com/office/drawing/2014/main" id="{C38AACF7-6B41-0416-8F54-656A50E44566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6838384" y="2149108"/>
                    <a:ext cx="11700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208" name="Freihand 207">
                    <a:extLst>
                      <a:ext uri="{FF2B5EF4-FFF2-40B4-BE49-F238E27FC236}">
                        <a16:creationId xmlns:a16="http://schemas.microsoft.com/office/drawing/2014/main" id="{B621B70C-EF3D-9279-4B1A-94A923F2A8E3}"/>
                      </a:ext>
                    </a:extLst>
                  </p14:cNvPr>
                  <p14:cNvContentPartPr/>
                  <p14:nvPr/>
                </p14:nvContentPartPr>
                <p14:xfrm>
                  <a:off x="6857464" y="2167828"/>
                  <a:ext cx="94320" cy="96840"/>
                </p14:xfrm>
              </p:contentPart>
            </mc:Choice>
            <mc:Fallback xmlns="">
              <p:pic>
                <p:nvPicPr>
                  <p:cNvPr id="208" name="Freihand 207">
                    <a:extLst>
                      <a:ext uri="{FF2B5EF4-FFF2-40B4-BE49-F238E27FC236}">
                        <a16:creationId xmlns:a16="http://schemas.microsoft.com/office/drawing/2014/main" id="{B621B70C-EF3D-9279-4B1A-94A923F2A8E3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6848824" y="2159188"/>
                    <a:ext cx="111960" cy="11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209" name="Freihand 208">
                    <a:extLst>
                      <a:ext uri="{FF2B5EF4-FFF2-40B4-BE49-F238E27FC236}">
                        <a16:creationId xmlns:a16="http://schemas.microsoft.com/office/drawing/2014/main" id="{781B3602-4D7D-682A-0B4B-F8C9FDCBCC44}"/>
                      </a:ext>
                    </a:extLst>
                  </p14:cNvPr>
                  <p14:cNvContentPartPr/>
                  <p14:nvPr/>
                </p14:nvContentPartPr>
                <p14:xfrm>
                  <a:off x="6985264" y="2253868"/>
                  <a:ext cx="102960" cy="88560"/>
                </p14:xfrm>
              </p:contentPart>
            </mc:Choice>
            <mc:Fallback xmlns="">
              <p:pic>
                <p:nvPicPr>
                  <p:cNvPr id="209" name="Freihand 208">
                    <a:extLst>
                      <a:ext uri="{FF2B5EF4-FFF2-40B4-BE49-F238E27FC236}">
                        <a16:creationId xmlns:a16="http://schemas.microsoft.com/office/drawing/2014/main" id="{781B3602-4D7D-682A-0B4B-F8C9FDCBCC44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6976624" y="2245228"/>
                    <a:ext cx="12060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211" name="Freihand 210">
                    <a:extLst>
                      <a:ext uri="{FF2B5EF4-FFF2-40B4-BE49-F238E27FC236}">
                        <a16:creationId xmlns:a16="http://schemas.microsoft.com/office/drawing/2014/main" id="{CD7BD02D-A230-D09A-9FB8-FB8EE934214F}"/>
                      </a:ext>
                    </a:extLst>
                  </p14:cNvPr>
                  <p14:cNvContentPartPr/>
                  <p14:nvPr/>
                </p14:nvContentPartPr>
                <p14:xfrm>
                  <a:off x="7006504" y="2270068"/>
                  <a:ext cx="79920" cy="79920"/>
                </p14:xfrm>
              </p:contentPart>
            </mc:Choice>
            <mc:Fallback xmlns="">
              <p:pic>
                <p:nvPicPr>
                  <p:cNvPr id="211" name="Freihand 210">
                    <a:extLst>
                      <a:ext uri="{FF2B5EF4-FFF2-40B4-BE49-F238E27FC236}">
                        <a16:creationId xmlns:a16="http://schemas.microsoft.com/office/drawing/2014/main" id="{CD7BD02D-A230-D09A-9FB8-FB8EE934214F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6997864" y="2261428"/>
                    <a:ext cx="97560" cy="97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5" name="Gruppieren 234">
              <a:extLst>
                <a:ext uri="{FF2B5EF4-FFF2-40B4-BE49-F238E27FC236}">
                  <a16:creationId xmlns:a16="http://schemas.microsoft.com/office/drawing/2014/main" id="{6C36ACEE-E814-2EFE-4B74-763B76ACBFAC}"/>
                </a:ext>
              </a:extLst>
            </p:cNvPr>
            <p:cNvGrpSpPr/>
            <p:nvPr/>
          </p:nvGrpSpPr>
          <p:grpSpPr>
            <a:xfrm>
              <a:off x="7112704" y="2541868"/>
              <a:ext cx="1145160" cy="552240"/>
              <a:chOff x="7112704" y="2541868"/>
              <a:chExt cx="1145160" cy="55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212" name="Freihand 211">
                    <a:extLst>
                      <a:ext uri="{FF2B5EF4-FFF2-40B4-BE49-F238E27FC236}">
                        <a16:creationId xmlns:a16="http://schemas.microsoft.com/office/drawing/2014/main" id="{3735B593-6562-2442-0665-9DA5F5313FE1}"/>
                      </a:ext>
                    </a:extLst>
                  </p14:cNvPr>
                  <p14:cNvContentPartPr/>
                  <p14:nvPr/>
                </p14:nvContentPartPr>
                <p14:xfrm>
                  <a:off x="7112704" y="2551228"/>
                  <a:ext cx="77040" cy="104400"/>
                </p14:xfrm>
              </p:contentPart>
            </mc:Choice>
            <mc:Fallback xmlns="">
              <p:pic>
                <p:nvPicPr>
                  <p:cNvPr id="212" name="Freihand 211">
                    <a:extLst>
                      <a:ext uri="{FF2B5EF4-FFF2-40B4-BE49-F238E27FC236}">
                        <a16:creationId xmlns:a16="http://schemas.microsoft.com/office/drawing/2014/main" id="{3735B593-6562-2442-0665-9DA5F5313FE1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7103704" y="2542588"/>
                    <a:ext cx="9468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213" name="Freihand 212">
                    <a:extLst>
                      <a:ext uri="{FF2B5EF4-FFF2-40B4-BE49-F238E27FC236}">
                        <a16:creationId xmlns:a16="http://schemas.microsoft.com/office/drawing/2014/main" id="{104DB21F-83EC-5402-B41B-5CE9FB2ECEC6}"/>
                      </a:ext>
                    </a:extLst>
                  </p14:cNvPr>
                  <p14:cNvContentPartPr/>
                  <p14:nvPr/>
                </p14:nvContentPartPr>
                <p14:xfrm>
                  <a:off x="7133944" y="2541868"/>
                  <a:ext cx="55080" cy="95040"/>
                </p14:xfrm>
              </p:contentPart>
            </mc:Choice>
            <mc:Fallback xmlns="">
              <p:pic>
                <p:nvPicPr>
                  <p:cNvPr id="213" name="Freihand 212">
                    <a:extLst>
                      <a:ext uri="{FF2B5EF4-FFF2-40B4-BE49-F238E27FC236}">
                        <a16:creationId xmlns:a16="http://schemas.microsoft.com/office/drawing/2014/main" id="{104DB21F-83EC-5402-B41B-5CE9FB2ECEC6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7125304" y="2532868"/>
                    <a:ext cx="727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214" name="Freihand 213">
                    <a:extLst>
                      <a:ext uri="{FF2B5EF4-FFF2-40B4-BE49-F238E27FC236}">
                        <a16:creationId xmlns:a16="http://schemas.microsoft.com/office/drawing/2014/main" id="{7155BA35-38A1-ACE0-2BF5-085B9D77C887}"/>
                      </a:ext>
                    </a:extLst>
                  </p14:cNvPr>
                  <p14:cNvContentPartPr/>
                  <p14:nvPr/>
                </p14:nvContentPartPr>
                <p14:xfrm>
                  <a:off x="7250944" y="2636548"/>
                  <a:ext cx="100080" cy="90720"/>
                </p14:xfrm>
              </p:contentPart>
            </mc:Choice>
            <mc:Fallback xmlns="">
              <p:pic>
                <p:nvPicPr>
                  <p:cNvPr id="214" name="Freihand 213">
                    <a:extLst>
                      <a:ext uri="{FF2B5EF4-FFF2-40B4-BE49-F238E27FC236}">
                        <a16:creationId xmlns:a16="http://schemas.microsoft.com/office/drawing/2014/main" id="{7155BA35-38A1-ACE0-2BF5-085B9D77C887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7241944" y="2627548"/>
                    <a:ext cx="11772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215" name="Freihand 214">
                    <a:extLst>
                      <a:ext uri="{FF2B5EF4-FFF2-40B4-BE49-F238E27FC236}">
                        <a16:creationId xmlns:a16="http://schemas.microsoft.com/office/drawing/2014/main" id="{37E31DBF-F980-5ABE-E74E-633E1C6565D7}"/>
                      </a:ext>
                    </a:extLst>
                  </p14:cNvPr>
                  <p14:cNvContentPartPr/>
                  <p14:nvPr/>
                </p14:nvContentPartPr>
                <p14:xfrm>
                  <a:off x="7272184" y="2609908"/>
                  <a:ext cx="77400" cy="111960"/>
                </p14:xfrm>
              </p:contentPart>
            </mc:Choice>
            <mc:Fallback xmlns="">
              <p:pic>
                <p:nvPicPr>
                  <p:cNvPr id="215" name="Freihand 214">
                    <a:extLst>
                      <a:ext uri="{FF2B5EF4-FFF2-40B4-BE49-F238E27FC236}">
                        <a16:creationId xmlns:a16="http://schemas.microsoft.com/office/drawing/2014/main" id="{37E31DBF-F980-5ABE-E74E-633E1C6565D7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7263544" y="2601268"/>
                    <a:ext cx="95040" cy="12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216" name="Freihand 215">
                    <a:extLst>
                      <a:ext uri="{FF2B5EF4-FFF2-40B4-BE49-F238E27FC236}">
                        <a16:creationId xmlns:a16="http://schemas.microsoft.com/office/drawing/2014/main" id="{F6AF32CF-E0F3-C80B-84B8-E8686C17B532}"/>
                      </a:ext>
                    </a:extLst>
                  </p14:cNvPr>
                  <p14:cNvContentPartPr/>
                  <p14:nvPr/>
                </p14:nvContentPartPr>
                <p14:xfrm>
                  <a:off x="7389184" y="2657788"/>
                  <a:ext cx="109800" cy="103680"/>
                </p14:xfrm>
              </p:contentPart>
            </mc:Choice>
            <mc:Fallback xmlns="">
              <p:pic>
                <p:nvPicPr>
                  <p:cNvPr id="216" name="Freihand 215">
                    <a:extLst>
                      <a:ext uri="{FF2B5EF4-FFF2-40B4-BE49-F238E27FC236}">
                        <a16:creationId xmlns:a16="http://schemas.microsoft.com/office/drawing/2014/main" id="{F6AF32CF-E0F3-C80B-84B8-E8686C17B532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7380184" y="2648788"/>
                    <a:ext cx="127440" cy="12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219" name="Freihand 218">
                    <a:extLst>
                      <a:ext uri="{FF2B5EF4-FFF2-40B4-BE49-F238E27FC236}">
                        <a16:creationId xmlns:a16="http://schemas.microsoft.com/office/drawing/2014/main" id="{7FF4540C-30FD-48D4-6A07-F8101574A966}"/>
                      </a:ext>
                    </a:extLst>
                  </p14:cNvPr>
                  <p14:cNvContentPartPr/>
                  <p14:nvPr/>
                </p14:nvContentPartPr>
                <p14:xfrm>
                  <a:off x="7410424" y="2671828"/>
                  <a:ext cx="33120" cy="71280"/>
                </p14:xfrm>
              </p:contentPart>
            </mc:Choice>
            <mc:Fallback xmlns="">
              <p:pic>
                <p:nvPicPr>
                  <p:cNvPr id="219" name="Freihand 218">
                    <a:extLst>
                      <a:ext uri="{FF2B5EF4-FFF2-40B4-BE49-F238E27FC236}">
                        <a16:creationId xmlns:a16="http://schemas.microsoft.com/office/drawing/2014/main" id="{7FF4540C-30FD-48D4-6A07-F8101574A966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7401784" y="2663188"/>
                    <a:ext cx="5076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220" name="Freihand 219">
                    <a:extLst>
                      <a:ext uri="{FF2B5EF4-FFF2-40B4-BE49-F238E27FC236}">
                        <a16:creationId xmlns:a16="http://schemas.microsoft.com/office/drawing/2014/main" id="{9F082FEE-95A7-CDC5-5E74-90205FBB8E06}"/>
                      </a:ext>
                    </a:extLst>
                  </p14:cNvPr>
                  <p14:cNvContentPartPr/>
                  <p14:nvPr/>
                </p14:nvContentPartPr>
                <p14:xfrm>
                  <a:off x="7506184" y="2615308"/>
                  <a:ext cx="132480" cy="114120"/>
                </p14:xfrm>
              </p:contentPart>
            </mc:Choice>
            <mc:Fallback xmlns="">
              <p:pic>
                <p:nvPicPr>
                  <p:cNvPr id="220" name="Freihand 219">
                    <a:extLst>
                      <a:ext uri="{FF2B5EF4-FFF2-40B4-BE49-F238E27FC236}">
                        <a16:creationId xmlns:a16="http://schemas.microsoft.com/office/drawing/2014/main" id="{9F082FEE-95A7-CDC5-5E74-90205FBB8E06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7497184" y="2606308"/>
                    <a:ext cx="150120" cy="13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221" name="Freihand 220">
                    <a:extLst>
                      <a:ext uri="{FF2B5EF4-FFF2-40B4-BE49-F238E27FC236}">
                        <a16:creationId xmlns:a16="http://schemas.microsoft.com/office/drawing/2014/main" id="{561E6AB3-7FB0-4A39-24FE-391CF647C76A}"/>
                      </a:ext>
                    </a:extLst>
                  </p14:cNvPr>
                  <p14:cNvContentPartPr/>
                  <p14:nvPr/>
                </p14:nvContentPartPr>
                <p14:xfrm>
                  <a:off x="7538224" y="2606308"/>
                  <a:ext cx="51840" cy="104760"/>
                </p14:xfrm>
              </p:contentPart>
            </mc:Choice>
            <mc:Fallback xmlns="">
              <p:pic>
                <p:nvPicPr>
                  <p:cNvPr id="221" name="Freihand 220">
                    <a:extLst>
                      <a:ext uri="{FF2B5EF4-FFF2-40B4-BE49-F238E27FC236}">
                        <a16:creationId xmlns:a16="http://schemas.microsoft.com/office/drawing/2014/main" id="{561E6AB3-7FB0-4A39-24FE-391CF647C76A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7529584" y="2597668"/>
                    <a:ext cx="6948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223" name="Freihand 222">
                    <a:extLst>
                      <a:ext uri="{FF2B5EF4-FFF2-40B4-BE49-F238E27FC236}">
                        <a16:creationId xmlns:a16="http://schemas.microsoft.com/office/drawing/2014/main" id="{1222CA4C-9952-2427-9DE6-CE8C991303EA}"/>
                      </a:ext>
                    </a:extLst>
                  </p14:cNvPr>
                  <p14:cNvContentPartPr/>
                  <p14:nvPr/>
                </p14:nvContentPartPr>
                <p14:xfrm>
                  <a:off x="7655224" y="2806468"/>
                  <a:ext cx="66960" cy="69120"/>
                </p14:xfrm>
              </p:contentPart>
            </mc:Choice>
            <mc:Fallback xmlns="">
              <p:pic>
                <p:nvPicPr>
                  <p:cNvPr id="223" name="Freihand 222">
                    <a:extLst>
                      <a:ext uri="{FF2B5EF4-FFF2-40B4-BE49-F238E27FC236}">
                        <a16:creationId xmlns:a16="http://schemas.microsoft.com/office/drawing/2014/main" id="{1222CA4C-9952-2427-9DE6-CE8C991303EA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7646224" y="2797468"/>
                    <a:ext cx="8460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224" name="Freihand 223">
                    <a:extLst>
                      <a:ext uri="{FF2B5EF4-FFF2-40B4-BE49-F238E27FC236}">
                        <a16:creationId xmlns:a16="http://schemas.microsoft.com/office/drawing/2014/main" id="{C302EC49-8E09-A53E-A0D9-B084F7E9229A}"/>
                      </a:ext>
                    </a:extLst>
                  </p14:cNvPr>
                  <p14:cNvContentPartPr/>
                  <p14:nvPr/>
                </p14:nvContentPartPr>
                <p14:xfrm>
                  <a:off x="7580344" y="2811868"/>
                  <a:ext cx="160920" cy="80640"/>
                </p14:xfrm>
              </p:contentPart>
            </mc:Choice>
            <mc:Fallback xmlns="">
              <p:pic>
                <p:nvPicPr>
                  <p:cNvPr id="224" name="Freihand 223">
                    <a:extLst>
                      <a:ext uri="{FF2B5EF4-FFF2-40B4-BE49-F238E27FC236}">
                        <a16:creationId xmlns:a16="http://schemas.microsoft.com/office/drawing/2014/main" id="{C302EC49-8E09-A53E-A0D9-B084F7E9229A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7571704" y="2802868"/>
                    <a:ext cx="17856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226" name="Freihand 225">
                    <a:extLst>
                      <a:ext uri="{FF2B5EF4-FFF2-40B4-BE49-F238E27FC236}">
                        <a16:creationId xmlns:a16="http://schemas.microsoft.com/office/drawing/2014/main" id="{A5F4F282-CAB7-FA9C-993D-233AE6CBEB3F}"/>
                      </a:ext>
                    </a:extLst>
                  </p14:cNvPr>
                  <p14:cNvContentPartPr/>
                  <p14:nvPr/>
                </p14:nvContentPartPr>
                <p14:xfrm>
                  <a:off x="7761424" y="2976748"/>
                  <a:ext cx="102600" cy="98640"/>
                </p14:xfrm>
              </p:contentPart>
            </mc:Choice>
            <mc:Fallback xmlns="">
              <p:pic>
                <p:nvPicPr>
                  <p:cNvPr id="226" name="Freihand 225">
                    <a:extLst>
                      <a:ext uri="{FF2B5EF4-FFF2-40B4-BE49-F238E27FC236}">
                        <a16:creationId xmlns:a16="http://schemas.microsoft.com/office/drawing/2014/main" id="{A5F4F282-CAB7-FA9C-993D-233AE6CBEB3F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7752424" y="2968108"/>
                    <a:ext cx="12024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227" name="Freihand 226">
                    <a:extLst>
                      <a:ext uri="{FF2B5EF4-FFF2-40B4-BE49-F238E27FC236}">
                        <a16:creationId xmlns:a16="http://schemas.microsoft.com/office/drawing/2014/main" id="{208EED57-F7EF-F838-9E92-A56FFC8CDF8E}"/>
                      </a:ext>
                    </a:extLst>
                  </p14:cNvPr>
                  <p14:cNvContentPartPr/>
                  <p14:nvPr/>
                </p14:nvContentPartPr>
                <p14:xfrm>
                  <a:off x="7772224" y="2970988"/>
                  <a:ext cx="64440" cy="91080"/>
                </p14:xfrm>
              </p:contentPart>
            </mc:Choice>
            <mc:Fallback xmlns="">
              <p:pic>
                <p:nvPicPr>
                  <p:cNvPr id="227" name="Freihand 226">
                    <a:extLst>
                      <a:ext uri="{FF2B5EF4-FFF2-40B4-BE49-F238E27FC236}">
                        <a16:creationId xmlns:a16="http://schemas.microsoft.com/office/drawing/2014/main" id="{208EED57-F7EF-F838-9E92-A56FFC8CDF8E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7763224" y="2961988"/>
                    <a:ext cx="8208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228" name="Freihand 227">
                    <a:extLst>
                      <a:ext uri="{FF2B5EF4-FFF2-40B4-BE49-F238E27FC236}">
                        <a16:creationId xmlns:a16="http://schemas.microsoft.com/office/drawing/2014/main" id="{D5C259BD-2DEB-9DF2-6A06-06AE44CE3F1E}"/>
                      </a:ext>
                    </a:extLst>
                  </p14:cNvPr>
                  <p14:cNvContentPartPr/>
                  <p14:nvPr/>
                </p14:nvContentPartPr>
                <p14:xfrm>
                  <a:off x="7910464" y="2997988"/>
                  <a:ext cx="116280" cy="96120"/>
                </p14:xfrm>
              </p:contentPart>
            </mc:Choice>
            <mc:Fallback xmlns="">
              <p:pic>
                <p:nvPicPr>
                  <p:cNvPr id="228" name="Freihand 227">
                    <a:extLst>
                      <a:ext uri="{FF2B5EF4-FFF2-40B4-BE49-F238E27FC236}">
                        <a16:creationId xmlns:a16="http://schemas.microsoft.com/office/drawing/2014/main" id="{D5C259BD-2DEB-9DF2-6A06-06AE44CE3F1E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7901464" y="2989348"/>
                    <a:ext cx="13392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229" name="Freihand 228">
                    <a:extLst>
                      <a:ext uri="{FF2B5EF4-FFF2-40B4-BE49-F238E27FC236}">
                        <a16:creationId xmlns:a16="http://schemas.microsoft.com/office/drawing/2014/main" id="{71E56B86-2E08-FCC5-68C1-9570BEFB2EF7}"/>
                      </a:ext>
                    </a:extLst>
                  </p14:cNvPr>
                  <p14:cNvContentPartPr/>
                  <p14:nvPr/>
                </p14:nvContentPartPr>
                <p14:xfrm>
                  <a:off x="7910464" y="2987188"/>
                  <a:ext cx="77760" cy="96120"/>
                </p14:xfrm>
              </p:contentPart>
            </mc:Choice>
            <mc:Fallback xmlns="">
              <p:pic>
                <p:nvPicPr>
                  <p:cNvPr id="229" name="Freihand 228">
                    <a:extLst>
                      <a:ext uri="{FF2B5EF4-FFF2-40B4-BE49-F238E27FC236}">
                        <a16:creationId xmlns:a16="http://schemas.microsoft.com/office/drawing/2014/main" id="{71E56B86-2E08-FCC5-68C1-9570BEFB2EF7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7901464" y="2978548"/>
                    <a:ext cx="954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230" name="Freihand 229">
                    <a:extLst>
                      <a:ext uri="{FF2B5EF4-FFF2-40B4-BE49-F238E27FC236}">
                        <a16:creationId xmlns:a16="http://schemas.microsoft.com/office/drawing/2014/main" id="{BB9B43DD-B6B7-5C43-B6FA-0643086CEBDF}"/>
                      </a:ext>
                    </a:extLst>
                  </p14:cNvPr>
                  <p14:cNvContentPartPr/>
                  <p14:nvPr/>
                </p14:nvContentPartPr>
                <p14:xfrm>
                  <a:off x="8037904" y="2934268"/>
                  <a:ext cx="83520" cy="107280"/>
                </p14:xfrm>
              </p:contentPart>
            </mc:Choice>
            <mc:Fallback xmlns="">
              <p:pic>
                <p:nvPicPr>
                  <p:cNvPr id="230" name="Freihand 229">
                    <a:extLst>
                      <a:ext uri="{FF2B5EF4-FFF2-40B4-BE49-F238E27FC236}">
                        <a16:creationId xmlns:a16="http://schemas.microsoft.com/office/drawing/2014/main" id="{BB9B43DD-B6B7-5C43-B6FA-0643086CEBDF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8028904" y="2925268"/>
                    <a:ext cx="10116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231" name="Freihand 230">
                    <a:extLst>
                      <a:ext uri="{FF2B5EF4-FFF2-40B4-BE49-F238E27FC236}">
                        <a16:creationId xmlns:a16="http://schemas.microsoft.com/office/drawing/2014/main" id="{1A23B561-F083-0103-A8F3-970D48B68FF6}"/>
                      </a:ext>
                    </a:extLst>
                  </p14:cNvPr>
                  <p14:cNvContentPartPr/>
                  <p14:nvPr/>
                </p14:nvContentPartPr>
                <p14:xfrm>
                  <a:off x="8037904" y="2965588"/>
                  <a:ext cx="95040" cy="54000"/>
                </p14:xfrm>
              </p:contentPart>
            </mc:Choice>
            <mc:Fallback xmlns="">
              <p:pic>
                <p:nvPicPr>
                  <p:cNvPr id="231" name="Freihand 230">
                    <a:extLst>
                      <a:ext uri="{FF2B5EF4-FFF2-40B4-BE49-F238E27FC236}">
                        <a16:creationId xmlns:a16="http://schemas.microsoft.com/office/drawing/2014/main" id="{1A23B561-F083-0103-A8F3-970D48B68FF6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8028904" y="2956948"/>
                    <a:ext cx="11268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233" name="Freihand 232">
                    <a:extLst>
                      <a:ext uri="{FF2B5EF4-FFF2-40B4-BE49-F238E27FC236}">
                        <a16:creationId xmlns:a16="http://schemas.microsoft.com/office/drawing/2014/main" id="{ED7B4FEF-3519-8B52-8363-98F7DD97A558}"/>
                      </a:ext>
                    </a:extLst>
                  </p14:cNvPr>
                  <p14:cNvContentPartPr/>
                  <p14:nvPr/>
                </p14:nvContentPartPr>
                <p14:xfrm>
                  <a:off x="8165704" y="2817268"/>
                  <a:ext cx="92160" cy="99000"/>
                </p14:xfrm>
              </p:contentPart>
            </mc:Choice>
            <mc:Fallback xmlns="">
              <p:pic>
                <p:nvPicPr>
                  <p:cNvPr id="233" name="Freihand 232">
                    <a:extLst>
                      <a:ext uri="{FF2B5EF4-FFF2-40B4-BE49-F238E27FC236}">
                        <a16:creationId xmlns:a16="http://schemas.microsoft.com/office/drawing/2014/main" id="{ED7B4FEF-3519-8B52-8363-98F7DD97A558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8156704" y="2808628"/>
                    <a:ext cx="1098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234" name="Freihand 233">
                    <a:extLst>
                      <a:ext uri="{FF2B5EF4-FFF2-40B4-BE49-F238E27FC236}">
                        <a16:creationId xmlns:a16="http://schemas.microsoft.com/office/drawing/2014/main" id="{E185FEF4-3DE6-8846-AA4B-EF2E79E0DB5E}"/>
                      </a:ext>
                    </a:extLst>
                  </p14:cNvPr>
                  <p14:cNvContentPartPr/>
                  <p14:nvPr/>
                </p14:nvContentPartPr>
                <p14:xfrm>
                  <a:off x="8176144" y="2803228"/>
                  <a:ext cx="81720" cy="120240"/>
                </p14:xfrm>
              </p:contentPart>
            </mc:Choice>
            <mc:Fallback xmlns="">
              <p:pic>
                <p:nvPicPr>
                  <p:cNvPr id="234" name="Freihand 233">
                    <a:extLst>
                      <a:ext uri="{FF2B5EF4-FFF2-40B4-BE49-F238E27FC236}">
                        <a16:creationId xmlns:a16="http://schemas.microsoft.com/office/drawing/2014/main" id="{E185FEF4-3DE6-8846-AA4B-EF2E79E0DB5E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8167144" y="2794588"/>
                    <a:ext cx="99360" cy="137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8" name="Gruppieren 237">
              <a:extLst>
                <a:ext uri="{FF2B5EF4-FFF2-40B4-BE49-F238E27FC236}">
                  <a16:creationId xmlns:a16="http://schemas.microsoft.com/office/drawing/2014/main" id="{BCC5E04C-F9E4-0592-27FF-38AD19ACF751}"/>
                </a:ext>
              </a:extLst>
            </p:cNvPr>
            <p:cNvGrpSpPr/>
            <p:nvPr/>
          </p:nvGrpSpPr>
          <p:grpSpPr>
            <a:xfrm>
              <a:off x="8292784" y="2491828"/>
              <a:ext cx="143640" cy="129240"/>
              <a:chOff x="8292784" y="2491828"/>
              <a:chExt cx="143640" cy="12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236" name="Freihand 235">
                    <a:extLst>
                      <a:ext uri="{FF2B5EF4-FFF2-40B4-BE49-F238E27FC236}">
                        <a16:creationId xmlns:a16="http://schemas.microsoft.com/office/drawing/2014/main" id="{65D470A7-AA3E-0BE1-A648-7D226BBE2A64}"/>
                      </a:ext>
                    </a:extLst>
                  </p14:cNvPr>
                  <p14:cNvContentPartPr/>
                  <p14:nvPr/>
                </p14:nvContentPartPr>
                <p14:xfrm>
                  <a:off x="8292784" y="2498308"/>
                  <a:ext cx="143640" cy="122760"/>
                </p14:xfrm>
              </p:contentPart>
            </mc:Choice>
            <mc:Fallback xmlns="">
              <p:pic>
                <p:nvPicPr>
                  <p:cNvPr id="236" name="Freihand 235">
                    <a:extLst>
                      <a:ext uri="{FF2B5EF4-FFF2-40B4-BE49-F238E27FC236}">
                        <a16:creationId xmlns:a16="http://schemas.microsoft.com/office/drawing/2014/main" id="{65D470A7-AA3E-0BE1-A648-7D226BBE2A64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8284144" y="2489308"/>
                    <a:ext cx="16128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237" name="Freihand 236">
                    <a:extLst>
                      <a:ext uri="{FF2B5EF4-FFF2-40B4-BE49-F238E27FC236}">
                        <a16:creationId xmlns:a16="http://schemas.microsoft.com/office/drawing/2014/main" id="{E0D89156-4F1C-B05C-A2DF-22726AECE164}"/>
                      </a:ext>
                    </a:extLst>
                  </p14:cNvPr>
                  <p14:cNvContentPartPr/>
                  <p14:nvPr/>
                </p14:nvContentPartPr>
                <p14:xfrm>
                  <a:off x="8335624" y="2491828"/>
                  <a:ext cx="88560" cy="123840"/>
                </p14:xfrm>
              </p:contentPart>
            </mc:Choice>
            <mc:Fallback xmlns="">
              <p:pic>
                <p:nvPicPr>
                  <p:cNvPr id="237" name="Freihand 236">
                    <a:extLst>
                      <a:ext uri="{FF2B5EF4-FFF2-40B4-BE49-F238E27FC236}">
                        <a16:creationId xmlns:a16="http://schemas.microsoft.com/office/drawing/2014/main" id="{E0D89156-4F1C-B05C-A2DF-22726AECE164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8326624" y="2482828"/>
                    <a:ext cx="106200" cy="141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1" name="Gruppieren 250">
              <a:extLst>
                <a:ext uri="{FF2B5EF4-FFF2-40B4-BE49-F238E27FC236}">
                  <a16:creationId xmlns:a16="http://schemas.microsoft.com/office/drawing/2014/main" id="{EF42E60C-33BB-E793-3422-3A1076EEDC89}"/>
                </a:ext>
              </a:extLst>
            </p:cNvPr>
            <p:cNvGrpSpPr/>
            <p:nvPr/>
          </p:nvGrpSpPr>
          <p:grpSpPr>
            <a:xfrm>
              <a:off x="8431024" y="1892068"/>
              <a:ext cx="509760" cy="277200"/>
              <a:chOff x="8431024" y="1892068"/>
              <a:chExt cx="509760" cy="27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239" name="Freihand 238">
                    <a:extLst>
                      <a:ext uri="{FF2B5EF4-FFF2-40B4-BE49-F238E27FC236}">
                        <a16:creationId xmlns:a16="http://schemas.microsoft.com/office/drawing/2014/main" id="{D7B9E81A-4E2D-7EB1-3E89-4097CD55169F}"/>
                      </a:ext>
                    </a:extLst>
                  </p14:cNvPr>
                  <p14:cNvContentPartPr/>
                  <p14:nvPr/>
                </p14:nvContentPartPr>
                <p14:xfrm>
                  <a:off x="8431024" y="1945348"/>
                  <a:ext cx="132840" cy="118800"/>
                </p14:xfrm>
              </p:contentPart>
            </mc:Choice>
            <mc:Fallback xmlns="">
              <p:pic>
                <p:nvPicPr>
                  <p:cNvPr id="239" name="Freihand 238">
                    <a:extLst>
                      <a:ext uri="{FF2B5EF4-FFF2-40B4-BE49-F238E27FC236}">
                        <a16:creationId xmlns:a16="http://schemas.microsoft.com/office/drawing/2014/main" id="{D7B9E81A-4E2D-7EB1-3E89-4097CD55169F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8422384" y="1936348"/>
                    <a:ext cx="15048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240" name="Freihand 239">
                    <a:extLst>
                      <a:ext uri="{FF2B5EF4-FFF2-40B4-BE49-F238E27FC236}">
                        <a16:creationId xmlns:a16="http://schemas.microsoft.com/office/drawing/2014/main" id="{EC03738C-D362-D18F-2618-725415CBD07A}"/>
                      </a:ext>
                    </a:extLst>
                  </p14:cNvPr>
                  <p14:cNvContentPartPr/>
                  <p14:nvPr/>
                </p14:nvContentPartPr>
                <p14:xfrm>
                  <a:off x="8452624" y="1966228"/>
                  <a:ext cx="84240" cy="107280"/>
                </p14:xfrm>
              </p:contentPart>
            </mc:Choice>
            <mc:Fallback xmlns="">
              <p:pic>
                <p:nvPicPr>
                  <p:cNvPr id="240" name="Freihand 239">
                    <a:extLst>
                      <a:ext uri="{FF2B5EF4-FFF2-40B4-BE49-F238E27FC236}">
                        <a16:creationId xmlns:a16="http://schemas.microsoft.com/office/drawing/2014/main" id="{EC03738C-D362-D18F-2618-725415CBD07A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8443624" y="1957588"/>
                    <a:ext cx="10188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241" name="Freihand 240">
                    <a:extLst>
                      <a:ext uri="{FF2B5EF4-FFF2-40B4-BE49-F238E27FC236}">
                        <a16:creationId xmlns:a16="http://schemas.microsoft.com/office/drawing/2014/main" id="{EC91E246-BE31-3808-724A-9DE22CAE3004}"/>
                      </a:ext>
                    </a:extLst>
                  </p14:cNvPr>
                  <p14:cNvContentPartPr/>
                  <p14:nvPr/>
                </p14:nvContentPartPr>
                <p14:xfrm>
                  <a:off x="8569264" y="1892068"/>
                  <a:ext cx="96480" cy="95040"/>
                </p14:xfrm>
              </p:contentPart>
            </mc:Choice>
            <mc:Fallback xmlns="">
              <p:pic>
                <p:nvPicPr>
                  <p:cNvPr id="241" name="Freihand 240">
                    <a:extLst>
                      <a:ext uri="{FF2B5EF4-FFF2-40B4-BE49-F238E27FC236}">
                        <a16:creationId xmlns:a16="http://schemas.microsoft.com/office/drawing/2014/main" id="{EC91E246-BE31-3808-724A-9DE22CAE3004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8560624" y="1883428"/>
                    <a:ext cx="1141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242" name="Freihand 241">
                    <a:extLst>
                      <a:ext uri="{FF2B5EF4-FFF2-40B4-BE49-F238E27FC236}">
                        <a16:creationId xmlns:a16="http://schemas.microsoft.com/office/drawing/2014/main" id="{12FF3B4D-A782-A13B-7C2E-0705CFBE56A8}"/>
                      </a:ext>
                    </a:extLst>
                  </p14:cNvPr>
                  <p14:cNvContentPartPr/>
                  <p14:nvPr/>
                </p14:nvContentPartPr>
                <p14:xfrm>
                  <a:off x="8612104" y="1898548"/>
                  <a:ext cx="101880" cy="100440"/>
                </p14:xfrm>
              </p:contentPart>
            </mc:Choice>
            <mc:Fallback xmlns="">
              <p:pic>
                <p:nvPicPr>
                  <p:cNvPr id="242" name="Freihand 241">
                    <a:extLst>
                      <a:ext uri="{FF2B5EF4-FFF2-40B4-BE49-F238E27FC236}">
                        <a16:creationId xmlns:a16="http://schemas.microsoft.com/office/drawing/2014/main" id="{12FF3B4D-A782-A13B-7C2E-0705CFBE56A8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8603104" y="1889908"/>
                    <a:ext cx="11952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243" name="Freihand 242">
                    <a:extLst>
                      <a:ext uri="{FF2B5EF4-FFF2-40B4-BE49-F238E27FC236}">
                        <a16:creationId xmlns:a16="http://schemas.microsoft.com/office/drawing/2014/main" id="{A91E7F2F-6DD4-C968-AEAD-F192405DDEFD}"/>
                      </a:ext>
                    </a:extLst>
                  </p14:cNvPr>
                  <p14:cNvContentPartPr/>
                  <p14:nvPr/>
                </p14:nvContentPartPr>
                <p14:xfrm>
                  <a:off x="8739544" y="1977388"/>
                  <a:ext cx="73800" cy="75240"/>
                </p14:xfrm>
              </p:contentPart>
            </mc:Choice>
            <mc:Fallback xmlns="">
              <p:pic>
                <p:nvPicPr>
                  <p:cNvPr id="243" name="Freihand 242">
                    <a:extLst>
                      <a:ext uri="{FF2B5EF4-FFF2-40B4-BE49-F238E27FC236}">
                        <a16:creationId xmlns:a16="http://schemas.microsoft.com/office/drawing/2014/main" id="{A91E7F2F-6DD4-C968-AEAD-F192405DDEFD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8730544" y="1968748"/>
                    <a:ext cx="91440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244" name="Freihand 243">
                    <a:extLst>
                      <a:ext uri="{FF2B5EF4-FFF2-40B4-BE49-F238E27FC236}">
                        <a16:creationId xmlns:a16="http://schemas.microsoft.com/office/drawing/2014/main" id="{228B49DD-640E-BF44-7CBB-E6395259CC20}"/>
                      </a:ext>
                    </a:extLst>
                  </p14:cNvPr>
                  <p14:cNvContentPartPr/>
                  <p14:nvPr/>
                </p14:nvContentPartPr>
                <p14:xfrm>
                  <a:off x="8739544" y="1984588"/>
                  <a:ext cx="71280" cy="77760"/>
                </p14:xfrm>
              </p:contentPart>
            </mc:Choice>
            <mc:Fallback xmlns="">
              <p:pic>
                <p:nvPicPr>
                  <p:cNvPr id="244" name="Freihand 243">
                    <a:extLst>
                      <a:ext uri="{FF2B5EF4-FFF2-40B4-BE49-F238E27FC236}">
                        <a16:creationId xmlns:a16="http://schemas.microsoft.com/office/drawing/2014/main" id="{228B49DD-640E-BF44-7CBB-E6395259CC20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8730544" y="1975948"/>
                    <a:ext cx="8892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246" name="Freihand 245">
                    <a:extLst>
                      <a:ext uri="{FF2B5EF4-FFF2-40B4-BE49-F238E27FC236}">
                        <a16:creationId xmlns:a16="http://schemas.microsoft.com/office/drawing/2014/main" id="{1FEDB0F0-4602-05F1-1CFC-BD3A2D72D8B0}"/>
                      </a:ext>
                    </a:extLst>
                  </p14:cNvPr>
                  <p14:cNvContentPartPr/>
                  <p14:nvPr/>
                </p14:nvContentPartPr>
                <p14:xfrm>
                  <a:off x="8856184" y="2083588"/>
                  <a:ext cx="84600" cy="85680"/>
                </p14:xfrm>
              </p:contentPart>
            </mc:Choice>
            <mc:Fallback xmlns="">
              <p:pic>
                <p:nvPicPr>
                  <p:cNvPr id="246" name="Freihand 245">
                    <a:extLst>
                      <a:ext uri="{FF2B5EF4-FFF2-40B4-BE49-F238E27FC236}">
                        <a16:creationId xmlns:a16="http://schemas.microsoft.com/office/drawing/2014/main" id="{1FEDB0F0-4602-05F1-1CFC-BD3A2D72D8B0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8847544" y="2074588"/>
                    <a:ext cx="10224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247" name="Freihand 246">
                    <a:extLst>
                      <a:ext uri="{FF2B5EF4-FFF2-40B4-BE49-F238E27FC236}">
                        <a16:creationId xmlns:a16="http://schemas.microsoft.com/office/drawing/2014/main" id="{687C1B57-A7EC-77BD-5937-D8AE2B93656E}"/>
                      </a:ext>
                    </a:extLst>
                  </p14:cNvPr>
                  <p14:cNvContentPartPr/>
                  <p14:nvPr/>
                </p14:nvContentPartPr>
                <p14:xfrm>
                  <a:off x="8845744" y="2059108"/>
                  <a:ext cx="86040" cy="109800"/>
                </p14:xfrm>
              </p:contentPart>
            </mc:Choice>
            <mc:Fallback xmlns="">
              <p:pic>
                <p:nvPicPr>
                  <p:cNvPr id="247" name="Freihand 246">
                    <a:extLst>
                      <a:ext uri="{FF2B5EF4-FFF2-40B4-BE49-F238E27FC236}">
                        <a16:creationId xmlns:a16="http://schemas.microsoft.com/office/drawing/2014/main" id="{687C1B57-A7EC-77BD-5937-D8AE2B93656E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8837104" y="2050468"/>
                    <a:ext cx="103680" cy="127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0" name="Gruppieren 249">
              <a:extLst>
                <a:ext uri="{FF2B5EF4-FFF2-40B4-BE49-F238E27FC236}">
                  <a16:creationId xmlns:a16="http://schemas.microsoft.com/office/drawing/2014/main" id="{2E3CF4C2-8577-59D6-DF4A-E5CA1281DBE0}"/>
                </a:ext>
              </a:extLst>
            </p:cNvPr>
            <p:cNvGrpSpPr/>
            <p:nvPr/>
          </p:nvGrpSpPr>
          <p:grpSpPr>
            <a:xfrm>
              <a:off x="8952304" y="2392108"/>
              <a:ext cx="126360" cy="150120"/>
              <a:chOff x="8952304" y="2392108"/>
              <a:chExt cx="126360" cy="150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248" name="Freihand 247">
                    <a:extLst>
                      <a:ext uri="{FF2B5EF4-FFF2-40B4-BE49-F238E27FC236}">
                        <a16:creationId xmlns:a16="http://schemas.microsoft.com/office/drawing/2014/main" id="{440600E8-BF48-9163-4F40-63A44993C6D8}"/>
                      </a:ext>
                    </a:extLst>
                  </p14:cNvPr>
                  <p14:cNvContentPartPr/>
                  <p14:nvPr/>
                </p14:nvContentPartPr>
                <p14:xfrm>
                  <a:off x="8952304" y="2392108"/>
                  <a:ext cx="126360" cy="150120"/>
                </p14:xfrm>
              </p:contentPart>
            </mc:Choice>
            <mc:Fallback xmlns="">
              <p:pic>
                <p:nvPicPr>
                  <p:cNvPr id="248" name="Freihand 247">
                    <a:extLst>
                      <a:ext uri="{FF2B5EF4-FFF2-40B4-BE49-F238E27FC236}">
                        <a16:creationId xmlns:a16="http://schemas.microsoft.com/office/drawing/2014/main" id="{440600E8-BF48-9163-4F40-63A44993C6D8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8943664" y="2383468"/>
                    <a:ext cx="14400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249" name="Freihand 248">
                    <a:extLst>
                      <a:ext uri="{FF2B5EF4-FFF2-40B4-BE49-F238E27FC236}">
                        <a16:creationId xmlns:a16="http://schemas.microsoft.com/office/drawing/2014/main" id="{8D6E1C5E-B153-E4C3-0F45-EC818B3476BF}"/>
                      </a:ext>
                    </a:extLst>
                  </p14:cNvPr>
                  <p14:cNvContentPartPr/>
                  <p14:nvPr/>
                </p14:nvContentPartPr>
                <p14:xfrm>
                  <a:off x="8973544" y="2408668"/>
                  <a:ext cx="87840" cy="111240"/>
                </p14:xfrm>
              </p:contentPart>
            </mc:Choice>
            <mc:Fallback xmlns="">
              <p:pic>
                <p:nvPicPr>
                  <p:cNvPr id="249" name="Freihand 248">
                    <a:extLst>
                      <a:ext uri="{FF2B5EF4-FFF2-40B4-BE49-F238E27FC236}">
                        <a16:creationId xmlns:a16="http://schemas.microsoft.com/office/drawing/2014/main" id="{8D6E1C5E-B153-E4C3-0F45-EC818B3476BF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8964904" y="2400028"/>
                    <a:ext cx="10548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0" name="Gruppieren 269">
              <a:extLst>
                <a:ext uri="{FF2B5EF4-FFF2-40B4-BE49-F238E27FC236}">
                  <a16:creationId xmlns:a16="http://schemas.microsoft.com/office/drawing/2014/main" id="{4C09884C-8FD2-574D-3642-FDD5A0350401}"/>
                </a:ext>
              </a:extLst>
            </p:cNvPr>
            <p:cNvGrpSpPr/>
            <p:nvPr/>
          </p:nvGrpSpPr>
          <p:grpSpPr>
            <a:xfrm>
              <a:off x="9090544" y="2810428"/>
              <a:ext cx="631080" cy="394920"/>
              <a:chOff x="9090544" y="2810428"/>
              <a:chExt cx="631080" cy="39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252" name="Freihand 251">
                    <a:extLst>
                      <a:ext uri="{FF2B5EF4-FFF2-40B4-BE49-F238E27FC236}">
                        <a16:creationId xmlns:a16="http://schemas.microsoft.com/office/drawing/2014/main" id="{3DE21964-1580-B531-B2F1-1F32BC9F76C6}"/>
                      </a:ext>
                    </a:extLst>
                  </p14:cNvPr>
                  <p14:cNvContentPartPr/>
                  <p14:nvPr/>
                </p14:nvContentPartPr>
                <p14:xfrm>
                  <a:off x="9111424" y="2987188"/>
                  <a:ext cx="82080" cy="84600"/>
                </p14:xfrm>
              </p:contentPart>
            </mc:Choice>
            <mc:Fallback xmlns="">
              <p:pic>
                <p:nvPicPr>
                  <p:cNvPr id="252" name="Freihand 251">
                    <a:extLst>
                      <a:ext uri="{FF2B5EF4-FFF2-40B4-BE49-F238E27FC236}">
                        <a16:creationId xmlns:a16="http://schemas.microsoft.com/office/drawing/2014/main" id="{3DE21964-1580-B531-B2F1-1F32BC9F76C6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9102784" y="2978548"/>
                    <a:ext cx="9972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253" name="Freihand 252">
                    <a:extLst>
                      <a:ext uri="{FF2B5EF4-FFF2-40B4-BE49-F238E27FC236}">
                        <a16:creationId xmlns:a16="http://schemas.microsoft.com/office/drawing/2014/main" id="{9FE41B59-03D5-F342-44DB-010A832CCB44}"/>
                      </a:ext>
                    </a:extLst>
                  </p14:cNvPr>
                  <p14:cNvContentPartPr/>
                  <p14:nvPr/>
                </p14:nvContentPartPr>
                <p14:xfrm>
                  <a:off x="9090544" y="2987908"/>
                  <a:ext cx="108360" cy="74160"/>
                </p14:xfrm>
              </p:contentPart>
            </mc:Choice>
            <mc:Fallback xmlns="">
              <p:pic>
                <p:nvPicPr>
                  <p:cNvPr id="253" name="Freihand 252">
                    <a:extLst>
                      <a:ext uri="{FF2B5EF4-FFF2-40B4-BE49-F238E27FC236}">
                        <a16:creationId xmlns:a16="http://schemas.microsoft.com/office/drawing/2014/main" id="{9FE41B59-03D5-F342-44DB-010A832CCB44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9081904" y="2978908"/>
                    <a:ext cx="126000" cy="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255" name="Freihand 254">
                    <a:extLst>
                      <a:ext uri="{FF2B5EF4-FFF2-40B4-BE49-F238E27FC236}">
                        <a16:creationId xmlns:a16="http://schemas.microsoft.com/office/drawing/2014/main" id="{C57AEB55-0F7A-5839-5C94-8782C38CE0B1}"/>
                      </a:ext>
                    </a:extLst>
                  </p14:cNvPr>
                  <p14:cNvContentPartPr/>
                  <p14:nvPr/>
                </p14:nvContentPartPr>
                <p14:xfrm>
                  <a:off x="9239224" y="3082948"/>
                  <a:ext cx="96120" cy="122400"/>
                </p14:xfrm>
              </p:contentPart>
            </mc:Choice>
            <mc:Fallback xmlns="">
              <p:pic>
                <p:nvPicPr>
                  <p:cNvPr id="255" name="Freihand 254">
                    <a:extLst>
                      <a:ext uri="{FF2B5EF4-FFF2-40B4-BE49-F238E27FC236}">
                        <a16:creationId xmlns:a16="http://schemas.microsoft.com/office/drawing/2014/main" id="{C57AEB55-0F7A-5839-5C94-8782C38CE0B1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9230584" y="3073948"/>
                    <a:ext cx="11376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257" name="Freihand 256">
                    <a:extLst>
                      <a:ext uri="{FF2B5EF4-FFF2-40B4-BE49-F238E27FC236}">
                        <a16:creationId xmlns:a16="http://schemas.microsoft.com/office/drawing/2014/main" id="{012EDC71-805B-C344-672E-7F478101DF84}"/>
                      </a:ext>
                    </a:extLst>
                  </p14:cNvPr>
                  <p14:cNvContentPartPr/>
                  <p14:nvPr/>
                </p14:nvContentPartPr>
                <p14:xfrm>
                  <a:off x="9239224" y="3123988"/>
                  <a:ext cx="92520" cy="65880"/>
                </p14:xfrm>
              </p:contentPart>
            </mc:Choice>
            <mc:Fallback xmlns="">
              <p:pic>
                <p:nvPicPr>
                  <p:cNvPr id="257" name="Freihand 256">
                    <a:extLst>
                      <a:ext uri="{FF2B5EF4-FFF2-40B4-BE49-F238E27FC236}">
                        <a16:creationId xmlns:a16="http://schemas.microsoft.com/office/drawing/2014/main" id="{012EDC71-805B-C344-672E-7F478101DF84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9230584" y="3115348"/>
                    <a:ext cx="1101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258" name="Freihand 257">
                    <a:extLst>
                      <a:ext uri="{FF2B5EF4-FFF2-40B4-BE49-F238E27FC236}">
                        <a16:creationId xmlns:a16="http://schemas.microsoft.com/office/drawing/2014/main" id="{13F2EEB0-2DE4-406A-1B3C-1D5E0647BA11}"/>
                      </a:ext>
                    </a:extLst>
                  </p14:cNvPr>
                  <p14:cNvContentPartPr/>
                  <p14:nvPr/>
                </p14:nvContentPartPr>
                <p14:xfrm>
                  <a:off x="9356224" y="2913028"/>
                  <a:ext cx="127080" cy="117360"/>
                </p14:xfrm>
              </p:contentPart>
            </mc:Choice>
            <mc:Fallback xmlns="">
              <p:pic>
                <p:nvPicPr>
                  <p:cNvPr id="258" name="Freihand 257">
                    <a:extLst>
                      <a:ext uri="{FF2B5EF4-FFF2-40B4-BE49-F238E27FC236}">
                        <a16:creationId xmlns:a16="http://schemas.microsoft.com/office/drawing/2014/main" id="{13F2EEB0-2DE4-406A-1B3C-1D5E0647BA11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9347584" y="2904028"/>
                    <a:ext cx="14472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259" name="Freihand 258">
                    <a:extLst>
                      <a:ext uri="{FF2B5EF4-FFF2-40B4-BE49-F238E27FC236}">
                        <a16:creationId xmlns:a16="http://schemas.microsoft.com/office/drawing/2014/main" id="{F9F8FD09-6D43-3026-6415-D7759291CF4F}"/>
                      </a:ext>
                    </a:extLst>
                  </p14:cNvPr>
                  <p14:cNvContentPartPr/>
                  <p14:nvPr/>
                </p14:nvContentPartPr>
                <p14:xfrm>
                  <a:off x="9387904" y="2903668"/>
                  <a:ext cx="59040" cy="105480"/>
                </p14:xfrm>
              </p:contentPart>
            </mc:Choice>
            <mc:Fallback xmlns="">
              <p:pic>
                <p:nvPicPr>
                  <p:cNvPr id="259" name="Freihand 258">
                    <a:extLst>
                      <a:ext uri="{FF2B5EF4-FFF2-40B4-BE49-F238E27FC236}">
                        <a16:creationId xmlns:a16="http://schemas.microsoft.com/office/drawing/2014/main" id="{F9F8FD09-6D43-3026-6415-D7759291CF4F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9379264" y="2894668"/>
                    <a:ext cx="7668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260" name="Freihand 259">
                    <a:extLst>
                      <a:ext uri="{FF2B5EF4-FFF2-40B4-BE49-F238E27FC236}">
                        <a16:creationId xmlns:a16="http://schemas.microsoft.com/office/drawing/2014/main" id="{5E71FD47-08EF-2104-E437-37C22B51D7A2}"/>
                      </a:ext>
                    </a:extLst>
                  </p14:cNvPr>
                  <p14:cNvContentPartPr/>
                  <p14:nvPr/>
                </p14:nvContentPartPr>
                <p14:xfrm>
                  <a:off x="9504904" y="2987188"/>
                  <a:ext cx="96480" cy="120960"/>
                </p14:xfrm>
              </p:contentPart>
            </mc:Choice>
            <mc:Fallback xmlns="">
              <p:pic>
                <p:nvPicPr>
                  <p:cNvPr id="260" name="Freihand 259">
                    <a:extLst>
                      <a:ext uri="{FF2B5EF4-FFF2-40B4-BE49-F238E27FC236}">
                        <a16:creationId xmlns:a16="http://schemas.microsoft.com/office/drawing/2014/main" id="{5E71FD47-08EF-2104-E437-37C22B51D7A2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9496264" y="2978548"/>
                    <a:ext cx="11412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7">
                <p14:nvContentPartPr>
                  <p14:cNvPr id="261" name="Freihand 260">
                    <a:extLst>
                      <a:ext uri="{FF2B5EF4-FFF2-40B4-BE49-F238E27FC236}">
                        <a16:creationId xmlns:a16="http://schemas.microsoft.com/office/drawing/2014/main" id="{FC72BB30-455C-5012-00BA-5437EA5B1B8B}"/>
                      </a:ext>
                    </a:extLst>
                  </p14:cNvPr>
                  <p14:cNvContentPartPr/>
                  <p14:nvPr/>
                </p14:nvContentPartPr>
                <p14:xfrm>
                  <a:off x="9536944" y="2981788"/>
                  <a:ext cx="109440" cy="101520"/>
                </p14:xfrm>
              </p:contentPart>
            </mc:Choice>
            <mc:Fallback xmlns="">
              <p:pic>
                <p:nvPicPr>
                  <p:cNvPr id="261" name="Freihand 260">
                    <a:extLst>
                      <a:ext uri="{FF2B5EF4-FFF2-40B4-BE49-F238E27FC236}">
                        <a16:creationId xmlns:a16="http://schemas.microsoft.com/office/drawing/2014/main" id="{FC72BB30-455C-5012-00BA-5437EA5B1B8B}"/>
                      </a:ext>
                    </a:extLst>
                  </p:cNvPr>
                  <p:cNvPicPr/>
                  <p:nvPr/>
                </p:nvPicPr>
                <p:blipFill>
                  <a:blip r:embed="rId338"/>
                  <a:stretch>
                    <a:fillRect/>
                  </a:stretch>
                </p:blipFill>
                <p:spPr>
                  <a:xfrm>
                    <a:off x="9528304" y="2973148"/>
                    <a:ext cx="12708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9">
                <p14:nvContentPartPr>
                  <p14:cNvPr id="262" name="Freihand 261">
                    <a:extLst>
                      <a:ext uri="{FF2B5EF4-FFF2-40B4-BE49-F238E27FC236}">
                        <a16:creationId xmlns:a16="http://schemas.microsoft.com/office/drawing/2014/main" id="{174E34F7-5283-1E1F-5E30-D6747CA669BD}"/>
                      </a:ext>
                    </a:extLst>
                  </p14:cNvPr>
                  <p14:cNvContentPartPr/>
                  <p14:nvPr/>
                </p14:nvContentPartPr>
                <p14:xfrm>
                  <a:off x="9643144" y="2817268"/>
                  <a:ext cx="77400" cy="112320"/>
                </p14:xfrm>
              </p:contentPart>
            </mc:Choice>
            <mc:Fallback xmlns="">
              <p:pic>
                <p:nvPicPr>
                  <p:cNvPr id="262" name="Freihand 261">
                    <a:extLst>
                      <a:ext uri="{FF2B5EF4-FFF2-40B4-BE49-F238E27FC236}">
                        <a16:creationId xmlns:a16="http://schemas.microsoft.com/office/drawing/2014/main" id="{174E34F7-5283-1E1F-5E30-D6747CA669BD}"/>
                      </a:ext>
                    </a:extLst>
                  </p:cNvPr>
                  <p:cNvPicPr/>
                  <p:nvPr/>
                </p:nvPicPr>
                <p:blipFill>
                  <a:blip r:embed="rId340"/>
                  <a:stretch>
                    <a:fillRect/>
                  </a:stretch>
                </p:blipFill>
                <p:spPr>
                  <a:xfrm>
                    <a:off x="9634504" y="2808628"/>
                    <a:ext cx="95040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1">
                <p14:nvContentPartPr>
                  <p14:cNvPr id="263" name="Freihand 262">
                    <a:extLst>
                      <a:ext uri="{FF2B5EF4-FFF2-40B4-BE49-F238E27FC236}">
                        <a16:creationId xmlns:a16="http://schemas.microsoft.com/office/drawing/2014/main" id="{2A60DDF7-3DAB-F3A3-CECE-1043A8D17AF9}"/>
                      </a:ext>
                    </a:extLst>
                  </p14:cNvPr>
                  <p14:cNvContentPartPr/>
                  <p14:nvPr/>
                </p14:nvContentPartPr>
                <p14:xfrm>
                  <a:off x="9643144" y="2810428"/>
                  <a:ext cx="78480" cy="113400"/>
                </p14:xfrm>
              </p:contentPart>
            </mc:Choice>
            <mc:Fallback xmlns="">
              <p:pic>
                <p:nvPicPr>
                  <p:cNvPr id="263" name="Freihand 262">
                    <a:extLst>
                      <a:ext uri="{FF2B5EF4-FFF2-40B4-BE49-F238E27FC236}">
                        <a16:creationId xmlns:a16="http://schemas.microsoft.com/office/drawing/2014/main" id="{2A60DDF7-3DAB-F3A3-CECE-1043A8D17AF9}"/>
                      </a:ext>
                    </a:extLst>
                  </p:cNvPr>
                  <p:cNvPicPr/>
                  <p:nvPr/>
                </p:nvPicPr>
                <p:blipFill>
                  <a:blip r:embed="rId342"/>
                  <a:stretch>
                    <a:fillRect/>
                  </a:stretch>
                </p:blipFill>
                <p:spPr>
                  <a:xfrm>
                    <a:off x="9634504" y="2801428"/>
                    <a:ext cx="96120" cy="131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9094ECA-5BD4-D4F2-0D58-58341144D871}"/>
                    </a:ext>
                  </a:extLst>
                </p14:cNvPr>
                <p14:cNvContentPartPr/>
                <p14:nvPr/>
              </p14:nvContentPartPr>
              <p14:xfrm>
                <a:off x="9749704" y="2540788"/>
                <a:ext cx="118440" cy="1659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9094ECA-5BD4-D4F2-0D58-58341144D87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40704" y="2532148"/>
                  <a:ext cx="136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BEF8D8B-9BF2-5602-704F-4EA374C36958}"/>
                    </a:ext>
                  </a:extLst>
                </p14:cNvPr>
                <p14:cNvContentPartPr/>
                <p14:nvPr/>
              </p14:nvContentPartPr>
              <p14:xfrm>
                <a:off x="9739264" y="2592268"/>
                <a:ext cx="136080" cy="871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BEF8D8B-9BF2-5602-704F-4EA374C3695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30264" y="2583628"/>
                  <a:ext cx="153720" cy="104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2" name="Gruppieren 281">
              <a:extLst>
                <a:ext uri="{FF2B5EF4-FFF2-40B4-BE49-F238E27FC236}">
                  <a16:creationId xmlns:a16="http://schemas.microsoft.com/office/drawing/2014/main" id="{AC94F77B-2783-D817-20DD-8995D584B842}"/>
                </a:ext>
              </a:extLst>
            </p:cNvPr>
            <p:cNvGrpSpPr/>
            <p:nvPr/>
          </p:nvGrpSpPr>
          <p:grpSpPr>
            <a:xfrm>
              <a:off x="9866704" y="1949668"/>
              <a:ext cx="669960" cy="532440"/>
              <a:chOff x="9866704" y="1949668"/>
              <a:chExt cx="669960" cy="53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7">
                <p14:nvContentPartPr>
                  <p14:cNvPr id="266" name="Freihand 265">
                    <a:extLst>
                      <a:ext uri="{FF2B5EF4-FFF2-40B4-BE49-F238E27FC236}">
                        <a16:creationId xmlns:a16="http://schemas.microsoft.com/office/drawing/2014/main" id="{9DE04BB2-4109-261A-FFD2-4F4CCC7580C0}"/>
                      </a:ext>
                    </a:extLst>
                  </p14:cNvPr>
                  <p14:cNvContentPartPr/>
                  <p14:nvPr/>
                </p14:nvContentPartPr>
                <p14:xfrm>
                  <a:off x="9887944" y="2370868"/>
                  <a:ext cx="73800" cy="111240"/>
                </p14:xfrm>
              </p:contentPart>
            </mc:Choice>
            <mc:Fallback xmlns="">
              <p:pic>
                <p:nvPicPr>
                  <p:cNvPr id="266" name="Freihand 265">
                    <a:extLst>
                      <a:ext uri="{FF2B5EF4-FFF2-40B4-BE49-F238E27FC236}">
                        <a16:creationId xmlns:a16="http://schemas.microsoft.com/office/drawing/2014/main" id="{9DE04BB2-4109-261A-FFD2-4F4CCC7580C0}"/>
                      </a:ext>
                    </a:extLst>
                  </p:cNvPr>
                  <p:cNvPicPr/>
                  <p:nvPr/>
                </p:nvPicPr>
                <p:blipFill>
                  <a:blip r:embed="rId348"/>
                  <a:stretch>
                    <a:fillRect/>
                  </a:stretch>
                </p:blipFill>
                <p:spPr>
                  <a:xfrm>
                    <a:off x="9878944" y="2361868"/>
                    <a:ext cx="914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9">
                <p14:nvContentPartPr>
                  <p14:cNvPr id="267" name="Freihand 266">
                    <a:extLst>
                      <a:ext uri="{FF2B5EF4-FFF2-40B4-BE49-F238E27FC236}">
                        <a16:creationId xmlns:a16="http://schemas.microsoft.com/office/drawing/2014/main" id="{597B5D36-491A-470B-27CC-03D460A676CA}"/>
                      </a:ext>
                    </a:extLst>
                  </p14:cNvPr>
                  <p14:cNvContentPartPr/>
                  <p14:nvPr/>
                </p14:nvContentPartPr>
                <p14:xfrm>
                  <a:off x="9866704" y="2376268"/>
                  <a:ext cx="133560" cy="79560"/>
                </p14:xfrm>
              </p:contentPart>
            </mc:Choice>
            <mc:Fallback xmlns="">
              <p:pic>
                <p:nvPicPr>
                  <p:cNvPr id="267" name="Freihand 266">
                    <a:extLst>
                      <a:ext uri="{FF2B5EF4-FFF2-40B4-BE49-F238E27FC236}">
                        <a16:creationId xmlns:a16="http://schemas.microsoft.com/office/drawing/2014/main" id="{597B5D36-491A-470B-27CC-03D460A676CA}"/>
                      </a:ext>
                    </a:extLst>
                  </p:cNvPr>
                  <p:cNvPicPr/>
                  <p:nvPr/>
                </p:nvPicPr>
                <p:blipFill>
                  <a:blip r:embed="rId350"/>
                  <a:stretch>
                    <a:fillRect/>
                  </a:stretch>
                </p:blipFill>
                <p:spPr>
                  <a:xfrm>
                    <a:off x="9857704" y="2367628"/>
                    <a:ext cx="15120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1">
                <p14:nvContentPartPr>
                  <p14:cNvPr id="271" name="Freihand 270">
                    <a:extLst>
                      <a:ext uri="{FF2B5EF4-FFF2-40B4-BE49-F238E27FC236}">
                        <a16:creationId xmlns:a16="http://schemas.microsoft.com/office/drawing/2014/main" id="{63CB0040-2ABF-D842-2EE8-C7C4220D1990}"/>
                      </a:ext>
                    </a:extLst>
                  </p14:cNvPr>
                  <p14:cNvContentPartPr/>
                  <p14:nvPr/>
                </p14:nvContentPartPr>
                <p14:xfrm>
                  <a:off x="10004944" y="2190148"/>
                  <a:ext cx="102600" cy="109800"/>
                </p14:xfrm>
              </p:contentPart>
            </mc:Choice>
            <mc:Fallback xmlns="">
              <p:pic>
                <p:nvPicPr>
                  <p:cNvPr id="271" name="Freihand 270">
                    <a:extLst>
                      <a:ext uri="{FF2B5EF4-FFF2-40B4-BE49-F238E27FC236}">
                        <a16:creationId xmlns:a16="http://schemas.microsoft.com/office/drawing/2014/main" id="{63CB0040-2ABF-D842-2EE8-C7C4220D1990}"/>
                      </a:ext>
                    </a:extLst>
                  </p:cNvPr>
                  <p:cNvPicPr/>
                  <p:nvPr/>
                </p:nvPicPr>
                <p:blipFill>
                  <a:blip r:embed="rId352"/>
                  <a:stretch>
                    <a:fillRect/>
                  </a:stretch>
                </p:blipFill>
                <p:spPr>
                  <a:xfrm>
                    <a:off x="9995944" y="2181148"/>
                    <a:ext cx="12024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3">
                <p14:nvContentPartPr>
                  <p14:cNvPr id="272" name="Freihand 271">
                    <a:extLst>
                      <a:ext uri="{FF2B5EF4-FFF2-40B4-BE49-F238E27FC236}">
                        <a16:creationId xmlns:a16="http://schemas.microsoft.com/office/drawing/2014/main" id="{2B727125-0E94-1F91-515E-F1FEA39FD34D}"/>
                      </a:ext>
                    </a:extLst>
                  </p14:cNvPr>
                  <p14:cNvContentPartPr/>
                  <p14:nvPr/>
                </p14:nvContentPartPr>
                <p14:xfrm>
                  <a:off x="10036624" y="2238028"/>
                  <a:ext cx="97560" cy="90360"/>
                </p14:xfrm>
              </p:contentPart>
            </mc:Choice>
            <mc:Fallback xmlns="">
              <p:pic>
                <p:nvPicPr>
                  <p:cNvPr id="272" name="Freihand 271">
                    <a:extLst>
                      <a:ext uri="{FF2B5EF4-FFF2-40B4-BE49-F238E27FC236}">
                        <a16:creationId xmlns:a16="http://schemas.microsoft.com/office/drawing/2014/main" id="{2B727125-0E94-1F91-515E-F1FEA39FD34D}"/>
                      </a:ext>
                    </a:extLst>
                  </p:cNvPr>
                  <p:cNvPicPr/>
                  <p:nvPr/>
                </p:nvPicPr>
                <p:blipFill>
                  <a:blip r:embed="rId354"/>
                  <a:stretch>
                    <a:fillRect/>
                  </a:stretch>
                </p:blipFill>
                <p:spPr>
                  <a:xfrm>
                    <a:off x="10027624" y="2229388"/>
                    <a:ext cx="11520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5">
                <p14:nvContentPartPr>
                  <p14:cNvPr id="274" name="Freihand 273">
                    <a:extLst>
                      <a:ext uri="{FF2B5EF4-FFF2-40B4-BE49-F238E27FC236}">
                        <a16:creationId xmlns:a16="http://schemas.microsoft.com/office/drawing/2014/main" id="{1649C968-011D-9B88-A813-997A10CFCD26}"/>
                      </a:ext>
                    </a:extLst>
                  </p14:cNvPr>
                  <p14:cNvContentPartPr/>
                  <p14:nvPr/>
                </p14:nvContentPartPr>
                <p14:xfrm>
                  <a:off x="10132384" y="1956148"/>
                  <a:ext cx="84240" cy="90360"/>
                </p14:xfrm>
              </p:contentPart>
            </mc:Choice>
            <mc:Fallback xmlns="">
              <p:pic>
                <p:nvPicPr>
                  <p:cNvPr id="274" name="Freihand 273">
                    <a:extLst>
                      <a:ext uri="{FF2B5EF4-FFF2-40B4-BE49-F238E27FC236}">
                        <a16:creationId xmlns:a16="http://schemas.microsoft.com/office/drawing/2014/main" id="{1649C968-011D-9B88-A813-997A10CFCD26}"/>
                      </a:ext>
                    </a:extLst>
                  </p:cNvPr>
                  <p:cNvPicPr/>
                  <p:nvPr/>
                </p:nvPicPr>
                <p:blipFill>
                  <a:blip r:embed="rId356"/>
                  <a:stretch>
                    <a:fillRect/>
                  </a:stretch>
                </p:blipFill>
                <p:spPr>
                  <a:xfrm>
                    <a:off x="10123384" y="1947148"/>
                    <a:ext cx="10188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7">
                <p14:nvContentPartPr>
                  <p14:cNvPr id="275" name="Freihand 274">
                    <a:extLst>
                      <a:ext uri="{FF2B5EF4-FFF2-40B4-BE49-F238E27FC236}">
                        <a16:creationId xmlns:a16="http://schemas.microsoft.com/office/drawing/2014/main" id="{02CB82A9-B83F-6B45-AB74-214FC823BE87}"/>
                      </a:ext>
                    </a:extLst>
                  </p14:cNvPr>
                  <p14:cNvContentPartPr/>
                  <p14:nvPr/>
                </p14:nvContentPartPr>
                <p14:xfrm>
                  <a:off x="10132384" y="1949668"/>
                  <a:ext cx="120600" cy="102240"/>
                </p14:xfrm>
              </p:contentPart>
            </mc:Choice>
            <mc:Fallback xmlns="">
              <p:pic>
                <p:nvPicPr>
                  <p:cNvPr id="275" name="Freihand 274">
                    <a:extLst>
                      <a:ext uri="{FF2B5EF4-FFF2-40B4-BE49-F238E27FC236}">
                        <a16:creationId xmlns:a16="http://schemas.microsoft.com/office/drawing/2014/main" id="{02CB82A9-B83F-6B45-AB74-214FC823BE87}"/>
                      </a:ext>
                    </a:extLst>
                  </p:cNvPr>
                  <p:cNvPicPr/>
                  <p:nvPr/>
                </p:nvPicPr>
                <p:blipFill>
                  <a:blip r:embed="rId358"/>
                  <a:stretch>
                    <a:fillRect/>
                  </a:stretch>
                </p:blipFill>
                <p:spPr>
                  <a:xfrm>
                    <a:off x="10123384" y="1941028"/>
                    <a:ext cx="13824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9">
                <p14:nvContentPartPr>
                  <p14:cNvPr id="277" name="Freihand 276">
                    <a:extLst>
                      <a:ext uri="{FF2B5EF4-FFF2-40B4-BE49-F238E27FC236}">
                        <a16:creationId xmlns:a16="http://schemas.microsoft.com/office/drawing/2014/main" id="{24E2496F-D0B6-0C95-DC80-F90A5C3AFE7A}"/>
                      </a:ext>
                    </a:extLst>
                  </p14:cNvPr>
                  <p14:cNvContentPartPr/>
                  <p14:nvPr/>
                </p14:nvContentPartPr>
                <p14:xfrm>
                  <a:off x="10270624" y="2040748"/>
                  <a:ext cx="90000" cy="89280"/>
                </p14:xfrm>
              </p:contentPart>
            </mc:Choice>
            <mc:Fallback xmlns="">
              <p:pic>
                <p:nvPicPr>
                  <p:cNvPr id="277" name="Freihand 276">
                    <a:extLst>
                      <a:ext uri="{FF2B5EF4-FFF2-40B4-BE49-F238E27FC236}">
                        <a16:creationId xmlns:a16="http://schemas.microsoft.com/office/drawing/2014/main" id="{24E2496F-D0B6-0C95-DC80-F90A5C3AFE7A}"/>
                      </a:ext>
                    </a:extLst>
                  </p:cNvPr>
                  <p:cNvPicPr/>
                  <p:nvPr/>
                </p:nvPicPr>
                <p:blipFill>
                  <a:blip r:embed="rId360"/>
                  <a:stretch>
                    <a:fillRect/>
                  </a:stretch>
                </p:blipFill>
                <p:spPr>
                  <a:xfrm>
                    <a:off x="10261624" y="2032108"/>
                    <a:ext cx="10764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1">
                <p14:nvContentPartPr>
                  <p14:cNvPr id="278" name="Freihand 277">
                    <a:extLst>
                      <a:ext uri="{FF2B5EF4-FFF2-40B4-BE49-F238E27FC236}">
                        <a16:creationId xmlns:a16="http://schemas.microsoft.com/office/drawing/2014/main" id="{12542F42-B240-B8D5-B62B-3B89CEDE7F20}"/>
                      </a:ext>
                    </a:extLst>
                  </p14:cNvPr>
                  <p14:cNvContentPartPr/>
                  <p14:nvPr/>
                </p14:nvContentPartPr>
                <p14:xfrm>
                  <a:off x="10302664" y="2049388"/>
                  <a:ext cx="43920" cy="98640"/>
                </p14:xfrm>
              </p:contentPart>
            </mc:Choice>
            <mc:Fallback xmlns="">
              <p:pic>
                <p:nvPicPr>
                  <p:cNvPr id="278" name="Freihand 277">
                    <a:extLst>
                      <a:ext uri="{FF2B5EF4-FFF2-40B4-BE49-F238E27FC236}">
                        <a16:creationId xmlns:a16="http://schemas.microsoft.com/office/drawing/2014/main" id="{12542F42-B240-B8D5-B62B-3B89CEDE7F20}"/>
                      </a:ext>
                    </a:extLst>
                  </p:cNvPr>
                  <p:cNvPicPr/>
                  <p:nvPr/>
                </p:nvPicPr>
                <p:blipFill>
                  <a:blip r:embed="rId362"/>
                  <a:stretch>
                    <a:fillRect/>
                  </a:stretch>
                </p:blipFill>
                <p:spPr>
                  <a:xfrm>
                    <a:off x="10293664" y="2040388"/>
                    <a:ext cx="6156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3">
                <p14:nvContentPartPr>
                  <p14:cNvPr id="280" name="Freihand 279">
                    <a:extLst>
                      <a:ext uri="{FF2B5EF4-FFF2-40B4-BE49-F238E27FC236}">
                        <a16:creationId xmlns:a16="http://schemas.microsoft.com/office/drawing/2014/main" id="{B51B2142-ECAD-D5E3-EF2E-DF3F50062CC2}"/>
                      </a:ext>
                    </a:extLst>
                  </p14:cNvPr>
                  <p14:cNvContentPartPr/>
                  <p14:nvPr/>
                </p14:nvContentPartPr>
                <p14:xfrm>
                  <a:off x="10419664" y="2168548"/>
                  <a:ext cx="77040" cy="93240"/>
                </p14:xfrm>
              </p:contentPart>
            </mc:Choice>
            <mc:Fallback xmlns="">
              <p:pic>
                <p:nvPicPr>
                  <p:cNvPr id="280" name="Freihand 279">
                    <a:extLst>
                      <a:ext uri="{FF2B5EF4-FFF2-40B4-BE49-F238E27FC236}">
                        <a16:creationId xmlns:a16="http://schemas.microsoft.com/office/drawing/2014/main" id="{B51B2142-ECAD-D5E3-EF2E-DF3F50062CC2}"/>
                      </a:ext>
                    </a:extLst>
                  </p:cNvPr>
                  <p:cNvPicPr/>
                  <p:nvPr/>
                </p:nvPicPr>
                <p:blipFill>
                  <a:blip r:embed="rId364"/>
                  <a:stretch>
                    <a:fillRect/>
                  </a:stretch>
                </p:blipFill>
                <p:spPr>
                  <a:xfrm>
                    <a:off x="10410664" y="2159908"/>
                    <a:ext cx="9468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5">
                <p14:nvContentPartPr>
                  <p14:cNvPr id="281" name="Freihand 280">
                    <a:extLst>
                      <a:ext uri="{FF2B5EF4-FFF2-40B4-BE49-F238E27FC236}">
                        <a16:creationId xmlns:a16="http://schemas.microsoft.com/office/drawing/2014/main" id="{6E8A1F7A-7FBE-024C-9F29-88E6D39568F1}"/>
                      </a:ext>
                    </a:extLst>
                  </p14:cNvPr>
                  <p14:cNvContentPartPr/>
                  <p14:nvPr/>
                </p14:nvContentPartPr>
                <p14:xfrm>
                  <a:off x="10408864" y="2178628"/>
                  <a:ext cx="127800" cy="75600"/>
                </p14:xfrm>
              </p:contentPart>
            </mc:Choice>
            <mc:Fallback xmlns="">
              <p:pic>
                <p:nvPicPr>
                  <p:cNvPr id="281" name="Freihand 280">
                    <a:extLst>
                      <a:ext uri="{FF2B5EF4-FFF2-40B4-BE49-F238E27FC236}">
                        <a16:creationId xmlns:a16="http://schemas.microsoft.com/office/drawing/2014/main" id="{6E8A1F7A-7FBE-024C-9F29-88E6D39568F1}"/>
                      </a:ext>
                    </a:extLst>
                  </p:cNvPr>
                  <p:cNvPicPr/>
                  <p:nvPr/>
                </p:nvPicPr>
                <p:blipFill>
                  <a:blip r:embed="rId366"/>
                  <a:stretch>
                    <a:fillRect/>
                  </a:stretch>
                </p:blipFill>
                <p:spPr>
                  <a:xfrm>
                    <a:off x="10399864" y="2169628"/>
                    <a:ext cx="145440" cy="93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0E5A9018-9952-3F00-8FBE-C65FE187D3E7}"/>
                </a:ext>
              </a:extLst>
            </p:cNvPr>
            <p:cNvGrpSpPr/>
            <p:nvPr/>
          </p:nvGrpSpPr>
          <p:grpSpPr>
            <a:xfrm>
              <a:off x="6549304" y="3795388"/>
              <a:ext cx="3184920" cy="1074240"/>
              <a:chOff x="6549304" y="3795388"/>
              <a:chExt cx="3184920" cy="1074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7">
                <p14:nvContentPartPr>
                  <p14:cNvPr id="283" name="Freihand 282">
                    <a:extLst>
                      <a:ext uri="{FF2B5EF4-FFF2-40B4-BE49-F238E27FC236}">
                        <a16:creationId xmlns:a16="http://schemas.microsoft.com/office/drawing/2014/main" id="{CD7635BE-917B-EA38-9C6D-0C37E00772C7}"/>
                      </a:ext>
                    </a:extLst>
                  </p14:cNvPr>
                  <p14:cNvContentPartPr/>
                  <p14:nvPr/>
                </p14:nvContentPartPr>
                <p14:xfrm>
                  <a:off x="6570544" y="4741828"/>
                  <a:ext cx="108360" cy="118440"/>
                </p14:xfrm>
              </p:contentPart>
            </mc:Choice>
            <mc:Fallback xmlns="">
              <p:pic>
                <p:nvPicPr>
                  <p:cNvPr id="283" name="Freihand 282">
                    <a:extLst>
                      <a:ext uri="{FF2B5EF4-FFF2-40B4-BE49-F238E27FC236}">
                        <a16:creationId xmlns:a16="http://schemas.microsoft.com/office/drawing/2014/main" id="{CD7635BE-917B-EA38-9C6D-0C37E00772C7}"/>
                      </a:ext>
                    </a:extLst>
                  </p:cNvPr>
                  <p:cNvPicPr/>
                  <p:nvPr/>
                </p:nvPicPr>
                <p:blipFill>
                  <a:blip r:embed="rId368"/>
                  <a:stretch>
                    <a:fillRect/>
                  </a:stretch>
                </p:blipFill>
                <p:spPr>
                  <a:xfrm>
                    <a:off x="6561904" y="4732828"/>
                    <a:ext cx="12600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9">
                <p14:nvContentPartPr>
                  <p14:cNvPr id="284" name="Freihand 283">
                    <a:extLst>
                      <a:ext uri="{FF2B5EF4-FFF2-40B4-BE49-F238E27FC236}">
                        <a16:creationId xmlns:a16="http://schemas.microsoft.com/office/drawing/2014/main" id="{AC58B63F-4DD7-7FEC-C8F4-5277E81011A3}"/>
                      </a:ext>
                    </a:extLst>
                  </p14:cNvPr>
                  <p14:cNvContentPartPr/>
                  <p14:nvPr/>
                </p14:nvContentPartPr>
                <p14:xfrm>
                  <a:off x="6549304" y="4710868"/>
                  <a:ext cx="139320" cy="158760"/>
                </p14:xfrm>
              </p:contentPart>
            </mc:Choice>
            <mc:Fallback xmlns="">
              <p:pic>
                <p:nvPicPr>
                  <p:cNvPr id="284" name="Freihand 283">
                    <a:extLst>
                      <a:ext uri="{FF2B5EF4-FFF2-40B4-BE49-F238E27FC236}">
                        <a16:creationId xmlns:a16="http://schemas.microsoft.com/office/drawing/2014/main" id="{AC58B63F-4DD7-7FEC-C8F4-5277E81011A3}"/>
                      </a:ext>
                    </a:extLst>
                  </p:cNvPr>
                  <p:cNvPicPr/>
                  <p:nvPr/>
                </p:nvPicPr>
                <p:blipFill>
                  <a:blip r:embed="rId370"/>
                  <a:stretch>
                    <a:fillRect/>
                  </a:stretch>
                </p:blipFill>
                <p:spPr>
                  <a:xfrm>
                    <a:off x="6540304" y="4702228"/>
                    <a:ext cx="15696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1">
                <p14:nvContentPartPr>
                  <p14:cNvPr id="286" name="Freihand 285">
                    <a:extLst>
                      <a:ext uri="{FF2B5EF4-FFF2-40B4-BE49-F238E27FC236}">
                        <a16:creationId xmlns:a16="http://schemas.microsoft.com/office/drawing/2014/main" id="{31289E50-2C4D-A386-6CEC-4822009F8FCA}"/>
                      </a:ext>
                    </a:extLst>
                  </p14:cNvPr>
                  <p14:cNvContentPartPr/>
                  <p14:nvPr/>
                </p14:nvContentPartPr>
                <p14:xfrm>
                  <a:off x="6687544" y="4561108"/>
                  <a:ext cx="112680" cy="100080"/>
                </p14:xfrm>
              </p:contentPart>
            </mc:Choice>
            <mc:Fallback xmlns="">
              <p:pic>
                <p:nvPicPr>
                  <p:cNvPr id="286" name="Freihand 285">
                    <a:extLst>
                      <a:ext uri="{FF2B5EF4-FFF2-40B4-BE49-F238E27FC236}">
                        <a16:creationId xmlns:a16="http://schemas.microsoft.com/office/drawing/2014/main" id="{31289E50-2C4D-A386-6CEC-4822009F8FCA}"/>
                      </a:ext>
                    </a:extLst>
                  </p:cNvPr>
                  <p:cNvPicPr/>
                  <p:nvPr/>
                </p:nvPicPr>
                <p:blipFill>
                  <a:blip r:embed="rId372"/>
                  <a:stretch>
                    <a:fillRect/>
                  </a:stretch>
                </p:blipFill>
                <p:spPr>
                  <a:xfrm>
                    <a:off x="6678544" y="4552108"/>
                    <a:ext cx="130320" cy="11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3">
                <p14:nvContentPartPr>
                  <p14:cNvPr id="287" name="Freihand 286">
                    <a:extLst>
                      <a:ext uri="{FF2B5EF4-FFF2-40B4-BE49-F238E27FC236}">
                        <a16:creationId xmlns:a16="http://schemas.microsoft.com/office/drawing/2014/main" id="{C73FAF8F-E1F8-DA76-4EAC-998C5AFD548A}"/>
                      </a:ext>
                    </a:extLst>
                  </p14:cNvPr>
                  <p14:cNvContentPartPr/>
                  <p14:nvPr/>
                </p14:nvContentPartPr>
                <p14:xfrm>
                  <a:off x="6697984" y="4553908"/>
                  <a:ext cx="105120" cy="113760"/>
                </p14:xfrm>
              </p:contentPart>
            </mc:Choice>
            <mc:Fallback xmlns="">
              <p:pic>
                <p:nvPicPr>
                  <p:cNvPr id="287" name="Freihand 286">
                    <a:extLst>
                      <a:ext uri="{FF2B5EF4-FFF2-40B4-BE49-F238E27FC236}">
                        <a16:creationId xmlns:a16="http://schemas.microsoft.com/office/drawing/2014/main" id="{C73FAF8F-E1F8-DA76-4EAC-998C5AFD548A}"/>
                      </a:ext>
                    </a:extLst>
                  </p:cNvPr>
                  <p:cNvPicPr/>
                  <p:nvPr/>
                </p:nvPicPr>
                <p:blipFill>
                  <a:blip r:embed="rId374"/>
                  <a:stretch>
                    <a:fillRect/>
                  </a:stretch>
                </p:blipFill>
                <p:spPr>
                  <a:xfrm>
                    <a:off x="6688984" y="4545268"/>
                    <a:ext cx="12276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5">
                <p14:nvContentPartPr>
                  <p14:cNvPr id="288" name="Freihand 287">
                    <a:extLst>
                      <a:ext uri="{FF2B5EF4-FFF2-40B4-BE49-F238E27FC236}">
                        <a16:creationId xmlns:a16="http://schemas.microsoft.com/office/drawing/2014/main" id="{6A9F48B6-8626-42C7-DA14-8707BBC6AFBD}"/>
                      </a:ext>
                    </a:extLst>
                  </p14:cNvPr>
                  <p14:cNvContentPartPr/>
                  <p14:nvPr/>
                </p14:nvContentPartPr>
                <p14:xfrm>
                  <a:off x="6825784" y="4433668"/>
                  <a:ext cx="100080" cy="101880"/>
                </p14:xfrm>
              </p:contentPart>
            </mc:Choice>
            <mc:Fallback xmlns="">
              <p:pic>
                <p:nvPicPr>
                  <p:cNvPr id="288" name="Freihand 287">
                    <a:extLst>
                      <a:ext uri="{FF2B5EF4-FFF2-40B4-BE49-F238E27FC236}">
                        <a16:creationId xmlns:a16="http://schemas.microsoft.com/office/drawing/2014/main" id="{6A9F48B6-8626-42C7-DA14-8707BBC6AFBD}"/>
                      </a:ext>
                    </a:extLst>
                  </p:cNvPr>
                  <p:cNvPicPr/>
                  <p:nvPr/>
                </p:nvPicPr>
                <p:blipFill>
                  <a:blip r:embed="rId376"/>
                  <a:stretch>
                    <a:fillRect/>
                  </a:stretch>
                </p:blipFill>
                <p:spPr>
                  <a:xfrm>
                    <a:off x="6816784" y="4424668"/>
                    <a:ext cx="11772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7">
                <p14:nvContentPartPr>
                  <p14:cNvPr id="289" name="Freihand 288">
                    <a:extLst>
                      <a:ext uri="{FF2B5EF4-FFF2-40B4-BE49-F238E27FC236}">
                        <a16:creationId xmlns:a16="http://schemas.microsoft.com/office/drawing/2014/main" id="{E25EB4C1-0100-DEF5-0196-42F2726A5ABC}"/>
                      </a:ext>
                    </a:extLst>
                  </p14:cNvPr>
                  <p14:cNvContentPartPr/>
                  <p14:nvPr/>
                </p14:nvContentPartPr>
                <p14:xfrm>
                  <a:off x="6825784" y="4441588"/>
                  <a:ext cx="93240" cy="88200"/>
                </p14:xfrm>
              </p:contentPart>
            </mc:Choice>
            <mc:Fallback xmlns="">
              <p:pic>
                <p:nvPicPr>
                  <p:cNvPr id="289" name="Freihand 288">
                    <a:extLst>
                      <a:ext uri="{FF2B5EF4-FFF2-40B4-BE49-F238E27FC236}">
                        <a16:creationId xmlns:a16="http://schemas.microsoft.com/office/drawing/2014/main" id="{E25EB4C1-0100-DEF5-0196-42F2726A5ABC}"/>
                      </a:ext>
                    </a:extLst>
                  </p:cNvPr>
                  <p:cNvPicPr/>
                  <p:nvPr/>
                </p:nvPicPr>
                <p:blipFill>
                  <a:blip r:embed="rId378"/>
                  <a:stretch>
                    <a:fillRect/>
                  </a:stretch>
                </p:blipFill>
                <p:spPr>
                  <a:xfrm>
                    <a:off x="6816784" y="4432588"/>
                    <a:ext cx="11088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290" name="Freihand 289">
                    <a:extLst>
                      <a:ext uri="{FF2B5EF4-FFF2-40B4-BE49-F238E27FC236}">
                        <a16:creationId xmlns:a16="http://schemas.microsoft.com/office/drawing/2014/main" id="{4A56B544-6D13-F12A-2CA6-F8DE090AC750}"/>
                      </a:ext>
                    </a:extLst>
                  </p14:cNvPr>
                  <p14:cNvContentPartPr/>
                  <p14:nvPr/>
                </p14:nvContentPartPr>
                <p14:xfrm>
                  <a:off x="6985264" y="4454548"/>
                  <a:ext cx="109800" cy="103320"/>
                </p14:xfrm>
              </p:contentPart>
            </mc:Choice>
            <mc:Fallback xmlns="">
              <p:pic>
                <p:nvPicPr>
                  <p:cNvPr id="290" name="Freihand 289">
                    <a:extLst>
                      <a:ext uri="{FF2B5EF4-FFF2-40B4-BE49-F238E27FC236}">
                        <a16:creationId xmlns:a16="http://schemas.microsoft.com/office/drawing/2014/main" id="{4A56B544-6D13-F12A-2CA6-F8DE090AC750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6976624" y="4445548"/>
                    <a:ext cx="12744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291" name="Freihand 290">
                    <a:extLst>
                      <a:ext uri="{FF2B5EF4-FFF2-40B4-BE49-F238E27FC236}">
                        <a16:creationId xmlns:a16="http://schemas.microsoft.com/office/drawing/2014/main" id="{632A3C92-6D88-8E53-2E55-364FDC0A758F}"/>
                      </a:ext>
                    </a:extLst>
                  </p14:cNvPr>
                  <p14:cNvContentPartPr/>
                  <p14:nvPr/>
                </p14:nvContentPartPr>
                <p14:xfrm>
                  <a:off x="6995704" y="4426468"/>
                  <a:ext cx="107640" cy="124200"/>
                </p14:xfrm>
              </p:contentPart>
            </mc:Choice>
            <mc:Fallback xmlns="">
              <p:pic>
                <p:nvPicPr>
                  <p:cNvPr id="291" name="Freihand 290">
                    <a:extLst>
                      <a:ext uri="{FF2B5EF4-FFF2-40B4-BE49-F238E27FC236}">
                        <a16:creationId xmlns:a16="http://schemas.microsoft.com/office/drawing/2014/main" id="{632A3C92-6D88-8E53-2E55-364FDC0A758F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6987064" y="4417828"/>
                    <a:ext cx="12528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292" name="Freihand 291">
                    <a:extLst>
                      <a:ext uri="{FF2B5EF4-FFF2-40B4-BE49-F238E27FC236}">
                        <a16:creationId xmlns:a16="http://schemas.microsoft.com/office/drawing/2014/main" id="{86FA8E5E-DAD6-50C4-3A58-4B99BB37A4A0}"/>
                      </a:ext>
                    </a:extLst>
                  </p14:cNvPr>
                  <p14:cNvContentPartPr/>
                  <p14:nvPr/>
                </p14:nvContentPartPr>
                <p14:xfrm>
                  <a:off x="7070224" y="4167628"/>
                  <a:ext cx="149760" cy="115920"/>
                </p14:xfrm>
              </p:contentPart>
            </mc:Choice>
            <mc:Fallback xmlns="">
              <p:pic>
                <p:nvPicPr>
                  <p:cNvPr id="292" name="Freihand 291">
                    <a:extLst>
                      <a:ext uri="{FF2B5EF4-FFF2-40B4-BE49-F238E27FC236}">
                        <a16:creationId xmlns:a16="http://schemas.microsoft.com/office/drawing/2014/main" id="{86FA8E5E-DAD6-50C4-3A58-4B99BB37A4A0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7061224" y="4158628"/>
                    <a:ext cx="167400" cy="1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293" name="Freihand 292">
                    <a:extLst>
                      <a:ext uri="{FF2B5EF4-FFF2-40B4-BE49-F238E27FC236}">
                        <a16:creationId xmlns:a16="http://schemas.microsoft.com/office/drawing/2014/main" id="{00BCD135-1C00-4FD8-CAE9-3266E9E96DF6}"/>
                      </a:ext>
                    </a:extLst>
                  </p14:cNvPr>
                  <p14:cNvContentPartPr/>
                  <p14:nvPr/>
                </p14:nvContentPartPr>
                <p14:xfrm>
                  <a:off x="7102264" y="4169068"/>
                  <a:ext cx="61920" cy="105480"/>
                </p14:xfrm>
              </p:contentPart>
            </mc:Choice>
            <mc:Fallback xmlns="">
              <p:pic>
                <p:nvPicPr>
                  <p:cNvPr id="293" name="Freihand 292">
                    <a:extLst>
                      <a:ext uri="{FF2B5EF4-FFF2-40B4-BE49-F238E27FC236}">
                        <a16:creationId xmlns:a16="http://schemas.microsoft.com/office/drawing/2014/main" id="{00BCD135-1C00-4FD8-CAE9-3266E9E96DF6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7093264" y="4160068"/>
                    <a:ext cx="7956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294" name="Freihand 293">
                    <a:extLst>
                      <a:ext uri="{FF2B5EF4-FFF2-40B4-BE49-F238E27FC236}">
                        <a16:creationId xmlns:a16="http://schemas.microsoft.com/office/drawing/2014/main" id="{5B30A76C-F8FB-B560-AD3D-E1411AD19A51}"/>
                      </a:ext>
                    </a:extLst>
                  </p14:cNvPr>
                  <p14:cNvContentPartPr/>
                  <p14:nvPr/>
                </p14:nvContentPartPr>
                <p14:xfrm>
                  <a:off x="7229704" y="4082308"/>
                  <a:ext cx="123840" cy="131040"/>
                </p14:xfrm>
              </p:contentPart>
            </mc:Choice>
            <mc:Fallback xmlns="">
              <p:pic>
                <p:nvPicPr>
                  <p:cNvPr id="294" name="Freihand 293">
                    <a:extLst>
                      <a:ext uri="{FF2B5EF4-FFF2-40B4-BE49-F238E27FC236}">
                        <a16:creationId xmlns:a16="http://schemas.microsoft.com/office/drawing/2014/main" id="{5B30A76C-F8FB-B560-AD3D-E1411AD19A51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7220704" y="4073668"/>
                    <a:ext cx="141480" cy="14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295" name="Freihand 294">
                    <a:extLst>
                      <a:ext uri="{FF2B5EF4-FFF2-40B4-BE49-F238E27FC236}">
                        <a16:creationId xmlns:a16="http://schemas.microsoft.com/office/drawing/2014/main" id="{248D9705-AA74-8B65-9C0C-2CCA06A4EA65}"/>
                      </a:ext>
                    </a:extLst>
                  </p14:cNvPr>
                  <p14:cNvContentPartPr/>
                  <p14:nvPr/>
                </p14:nvContentPartPr>
                <p14:xfrm>
                  <a:off x="7240504" y="4077988"/>
                  <a:ext cx="104400" cy="121680"/>
                </p14:xfrm>
              </p:contentPart>
            </mc:Choice>
            <mc:Fallback xmlns="">
              <p:pic>
                <p:nvPicPr>
                  <p:cNvPr id="295" name="Freihand 294">
                    <a:extLst>
                      <a:ext uri="{FF2B5EF4-FFF2-40B4-BE49-F238E27FC236}">
                        <a16:creationId xmlns:a16="http://schemas.microsoft.com/office/drawing/2014/main" id="{248D9705-AA74-8B65-9C0C-2CCA06A4EA65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7231504" y="4069348"/>
                    <a:ext cx="122040" cy="1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298" name="Freihand 297">
                    <a:extLst>
                      <a:ext uri="{FF2B5EF4-FFF2-40B4-BE49-F238E27FC236}">
                        <a16:creationId xmlns:a16="http://schemas.microsoft.com/office/drawing/2014/main" id="{B5E7B6A8-B046-77CF-B2FC-0472B690E55A}"/>
                      </a:ext>
                    </a:extLst>
                  </p14:cNvPr>
                  <p14:cNvContentPartPr/>
                  <p14:nvPr/>
                </p14:nvContentPartPr>
                <p14:xfrm>
                  <a:off x="7378744" y="4082308"/>
                  <a:ext cx="122040" cy="111960"/>
                </p14:xfrm>
              </p:contentPart>
            </mc:Choice>
            <mc:Fallback xmlns="">
              <p:pic>
                <p:nvPicPr>
                  <p:cNvPr id="298" name="Freihand 297">
                    <a:extLst>
                      <a:ext uri="{FF2B5EF4-FFF2-40B4-BE49-F238E27FC236}">
                        <a16:creationId xmlns:a16="http://schemas.microsoft.com/office/drawing/2014/main" id="{B5E7B6A8-B046-77CF-B2FC-0472B690E55A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7369744" y="4073668"/>
                    <a:ext cx="139680" cy="12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299" name="Freihand 298">
                    <a:extLst>
                      <a:ext uri="{FF2B5EF4-FFF2-40B4-BE49-F238E27FC236}">
                        <a16:creationId xmlns:a16="http://schemas.microsoft.com/office/drawing/2014/main" id="{C9BE2DF2-912E-F037-6CAC-75D00D543B38}"/>
                      </a:ext>
                    </a:extLst>
                  </p14:cNvPr>
                  <p14:cNvContentPartPr/>
                  <p14:nvPr/>
                </p14:nvContentPartPr>
                <p14:xfrm>
                  <a:off x="7421224" y="4109308"/>
                  <a:ext cx="74880" cy="69480"/>
                </p14:xfrm>
              </p:contentPart>
            </mc:Choice>
            <mc:Fallback xmlns="">
              <p:pic>
                <p:nvPicPr>
                  <p:cNvPr id="299" name="Freihand 298">
                    <a:extLst>
                      <a:ext uri="{FF2B5EF4-FFF2-40B4-BE49-F238E27FC236}">
                        <a16:creationId xmlns:a16="http://schemas.microsoft.com/office/drawing/2014/main" id="{C9BE2DF2-912E-F037-6CAC-75D00D543B38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7412584" y="4100308"/>
                    <a:ext cx="9252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300" name="Freihand 299">
                    <a:extLst>
                      <a:ext uri="{FF2B5EF4-FFF2-40B4-BE49-F238E27FC236}">
                        <a16:creationId xmlns:a16="http://schemas.microsoft.com/office/drawing/2014/main" id="{E1AC6C74-0DDD-7966-A499-AE313C9087EF}"/>
                      </a:ext>
                    </a:extLst>
                  </p14:cNvPr>
                  <p14:cNvContentPartPr/>
                  <p14:nvPr/>
                </p14:nvContentPartPr>
                <p14:xfrm>
                  <a:off x="7527424" y="3944068"/>
                  <a:ext cx="63000" cy="90720"/>
                </p14:xfrm>
              </p:contentPart>
            </mc:Choice>
            <mc:Fallback xmlns="">
              <p:pic>
                <p:nvPicPr>
                  <p:cNvPr id="300" name="Freihand 299">
                    <a:extLst>
                      <a:ext uri="{FF2B5EF4-FFF2-40B4-BE49-F238E27FC236}">
                        <a16:creationId xmlns:a16="http://schemas.microsoft.com/office/drawing/2014/main" id="{E1AC6C74-0DDD-7966-A499-AE313C9087EF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7518424" y="3935428"/>
                    <a:ext cx="8064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301" name="Freihand 300">
                    <a:extLst>
                      <a:ext uri="{FF2B5EF4-FFF2-40B4-BE49-F238E27FC236}">
                        <a16:creationId xmlns:a16="http://schemas.microsoft.com/office/drawing/2014/main" id="{B61BF1B2-527D-E508-D306-6807584B64CD}"/>
                      </a:ext>
                    </a:extLst>
                  </p14:cNvPr>
                  <p14:cNvContentPartPr/>
                  <p14:nvPr/>
                </p14:nvContentPartPr>
                <p14:xfrm>
                  <a:off x="7495744" y="3944068"/>
                  <a:ext cx="93960" cy="75240"/>
                </p14:xfrm>
              </p:contentPart>
            </mc:Choice>
            <mc:Fallback xmlns="">
              <p:pic>
                <p:nvPicPr>
                  <p:cNvPr id="301" name="Freihand 300">
                    <a:extLst>
                      <a:ext uri="{FF2B5EF4-FFF2-40B4-BE49-F238E27FC236}">
                        <a16:creationId xmlns:a16="http://schemas.microsoft.com/office/drawing/2014/main" id="{B61BF1B2-527D-E508-D306-6807584B64CD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7486744" y="3935428"/>
                    <a:ext cx="111600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302" name="Freihand 301">
                    <a:extLst>
                      <a:ext uri="{FF2B5EF4-FFF2-40B4-BE49-F238E27FC236}">
                        <a16:creationId xmlns:a16="http://schemas.microsoft.com/office/drawing/2014/main" id="{5D80F492-0298-669F-0922-02E2D436BBE7}"/>
                      </a:ext>
                    </a:extLst>
                  </p14:cNvPr>
                  <p14:cNvContentPartPr/>
                  <p14:nvPr/>
                </p14:nvContentPartPr>
                <p14:xfrm>
                  <a:off x="7623184" y="3848668"/>
                  <a:ext cx="118080" cy="106200"/>
                </p14:xfrm>
              </p:contentPart>
            </mc:Choice>
            <mc:Fallback xmlns="">
              <p:pic>
                <p:nvPicPr>
                  <p:cNvPr id="302" name="Freihand 301">
                    <a:extLst>
                      <a:ext uri="{FF2B5EF4-FFF2-40B4-BE49-F238E27FC236}">
                        <a16:creationId xmlns:a16="http://schemas.microsoft.com/office/drawing/2014/main" id="{5D80F492-0298-669F-0922-02E2D436BBE7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7614184" y="3839668"/>
                    <a:ext cx="13572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1">
                <p14:nvContentPartPr>
                  <p14:cNvPr id="303" name="Freihand 302">
                    <a:extLst>
                      <a:ext uri="{FF2B5EF4-FFF2-40B4-BE49-F238E27FC236}">
                        <a16:creationId xmlns:a16="http://schemas.microsoft.com/office/drawing/2014/main" id="{2E267424-76E9-F86E-03E3-7CEF08428450}"/>
                      </a:ext>
                    </a:extLst>
                  </p14:cNvPr>
                  <p14:cNvContentPartPr/>
                  <p14:nvPr/>
                </p14:nvContentPartPr>
                <p14:xfrm>
                  <a:off x="7644424" y="3844708"/>
                  <a:ext cx="71280" cy="78840"/>
                </p14:xfrm>
              </p:contentPart>
            </mc:Choice>
            <mc:Fallback xmlns="">
              <p:pic>
                <p:nvPicPr>
                  <p:cNvPr id="303" name="Freihand 302">
                    <a:extLst>
                      <a:ext uri="{FF2B5EF4-FFF2-40B4-BE49-F238E27FC236}">
                        <a16:creationId xmlns:a16="http://schemas.microsoft.com/office/drawing/2014/main" id="{2E267424-76E9-F86E-03E3-7CEF08428450}"/>
                      </a:ext>
                    </a:extLst>
                  </p:cNvPr>
                  <p:cNvPicPr/>
                  <p:nvPr/>
                </p:nvPicPr>
                <p:blipFill>
                  <a:blip r:embed="rId402"/>
                  <a:stretch>
                    <a:fillRect/>
                  </a:stretch>
                </p:blipFill>
                <p:spPr>
                  <a:xfrm>
                    <a:off x="7635424" y="3836068"/>
                    <a:ext cx="8892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3">
                <p14:nvContentPartPr>
                  <p14:cNvPr id="304" name="Freihand 303">
                    <a:extLst>
                      <a:ext uri="{FF2B5EF4-FFF2-40B4-BE49-F238E27FC236}">
                        <a16:creationId xmlns:a16="http://schemas.microsoft.com/office/drawing/2014/main" id="{0329B4BC-8F3D-3EDE-2C2A-FCC9D6DC2C8A}"/>
                      </a:ext>
                    </a:extLst>
                  </p14:cNvPr>
                  <p14:cNvContentPartPr/>
                  <p14:nvPr/>
                </p14:nvContentPartPr>
                <p14:xfrm>
                  <a:off x="7761424" y="3795388"/>
                  <a:ext cx="116280" cy="107280"/>
                </p14:xfrm>
              </p:contentPart>
            </mc:Choice>
            <mc:Fallback xmlns="">
              <p:pic>
                <p:nvPicPr>
                  <p:cNvPr id="304" name="Freihand 303">
                    <a:extLst>
                      <a:ext uri="{FF2B5EF4-FFF2-40B4-BE49-F238E27FC236}">
                        <a16:creationId xmlns:a16="http://schemas.microsoft.com/office/drawing/2014/main" id="{0329B4BC-8F3D-3EDE-2C2A-FCC9D6DC2C8A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7752424" y="3786748"/>
                    <a:ext cx="13392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305" name="Freihand 304">
                    <a:extLst>
                      <a:ext uri="{FF2B5EF4-FFF2-40B4-BE49-F238E27FC236}">
                        <a16:creationId xmlns:a16="http://schemas.microsoft.com/office/drawing/2014/main" id="{560D1DD0-3EA8-FA44-4E83-B111B33B27A8}"/>
                      </a:ext>
                    </a:extLst>
                  </p14:cNvPr>
                  <p14:cNvContentPartPr/>
                  <p14:nvPr/>
                </p14:nvContentPartPr>
                <p14:xfrm>
                  <a:off x="7803904" y="3809428"/>
                  <a:ext cx="88200" cy="82080"/>
                </p14:xfrm>
              </p:contentPart>
            </mc:Choice>
            <mc:Fallback xmlns="">
              <p:pic>
                <p:nvPicPr>
                  <p:cNvPr id="305" name="Freihand 304">
                    <a:extLst>
                      <a:ext uri="{FF2B5EF4-FFF2-40B4-BE49-F238E27FC236}">
                        <a16:creationId xmlns:a16="http://schemas.microsoft.com/office/drawing/2014/main" id="{560D1DD0-3EA8-FA44-4E83-B111B33B27A8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7794904" y="3800428"/>
                    <a:ext cx="10584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306" name="Freihand 305">
                    <a:extLst>
                      <a:ext uri="{FF2B5EF4-FFF2-40B4-BE49-F238E27FC236}">
                        <a16:creationId xmlns:a16="http://schemas.microsoft.com/office/drawing/2014/main" id="{77E44E79-215E-14EB-E099-512A72AAA78C}"/>
                      </a:ext>
                    </a:extLst>
                  </p14:cNvPr>
                  <p14:cNvContentPartPr/>
                  <p14:nvPr/>
                </p14:nvContentPartPr>
                <p14:xfrm>
                  <a:off x="7931704" y="3986908"/>
                  <a:ext cx="73440" cy="114840"/>
                </p14:xfrm>
              </p:contentPart>
            </mc:Choice>
            <mc:Fallback xmlns="">
              <p:pic>
                <p:nvPicPr>
                  <p:cNvPr id="306" name="Freihand 305">
                    <a:extLst>
                      <a:ext uri="{FF2B5EF4-FFF2-40B4-BE49-F238E27FC236}">
                        <a16:creationId xmlns:a16="http://schemas.microsoft.com/office/drawing/2014/main" id="{77E44E79-215E-14EB-E099-512A72AAA78C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7922704" y="3977908"/>
                    <a:ext cx="91080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307" name="Freihand 306">
                    <a:extLst>
                      <a:ext uri="{FF2B5EF4-FFF2-40B4-BE49-F238E27FC236}">
                        <a16:creationId xmlns:a16="http://schemas.microsoft.com/office/drawing/2014/main" id="{5CBAF592-6D40-94B5-6847-53D00EEBF2CC}"/>
                      </a:ext>
                    </a:extLst>
                  </p14:cNvPr>
                  <p14:cNvContentPartPr/>
                  <p14:nvPr/>
                </p14:nvContentPartPr>
                <p14:xfrm>
                  <a:off x="7942144" y="3988348"/>
                  <a:ext cx="95040" cy="94320"/>
                </p14:xfrm>
              </p:contentPart>
            </mc:Choice>
            <mc:Fallback xmlns="">
              <p:pic>
                <p:nvPicPr>
                  <p:cNvPr id="307" name="Freihand 306">
                    <a:extLst>
                      <a:ext uri="{FF2B5EF4-FFF2-40B4-BE49-F238E27FC236}">
                        <a16:creationId xmlns:a16="http://schemas.microsoft.com/office/drawing/2014/main" id="{5CBAF592-6D40-94B5-6847-53D00EEBF2CC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7933144" y="3979348"/>
                    <a:ext cx="112680" cy="11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308" name="Freihand 307">
                    <a:extLst>
                      <a:ext uri="{FF2B5EF4-FFF2-40B4-BE49-F238E27FC236}">
                        <a16:creationId xmlns:a16="http://schemas.microsoft.com/office/drawing/2014/main" id="{54472C18-6828-50B3-8FA5-13D4C41A996D}"/>
                      </a:ext>
                    </a:extLst>
                  </p14:cNvPr>
                  <p14:cNvContentPartPr/>
                  <p14:nvPr/>
                </p14:nvContentPartPr>
                <p14:xfrm>
                  <a:off x="8059144" y="3997708"/>
                  <a:ext cx="88200" cy="69840"/>
                </p14:xfrm>
              </p:contentPart>
            </mc:Choice>
            <mc:Fallback xmlns="">
              <p:pic>
                <p:nvPicPr>
                  <p:cNvPr id="308" name="Freihand 307">
                    <a:extLst>
                      <a:ext uri="{FF2B5EF4-FFF2-40B4-BE49-F238E27FC236}">
                        <a16:creationId xmlns:a16="http://schemas.microsoft.com/office/drawing/2014/main" id="{54472C18-6828-50B3-8FA5-13D4C41A996D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8050144" y="3988708"/>
                    <a:ext cx="10584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309" name="Freihand 308">
                    <a:extLst>
                      <a:ext uri="{FF2B5EF4-FFF2-40B4-BE49-F238E27FC236}">
                        <a16:creationId xmlns:a16="http://schemas.microsoft.com/office/drawing/2014/main" id="{C86C9EDF-E9EF-7E7E-3100-DA930A775BB2}"/>
                      </a:ext>
                    </a:extLst>
                  </p14:cNvPr>
                  <p14:cNvContentPartPr/>
                  <p14:nvPr/>
                </p14:nvContentPartPr>
                <p14:xfrm>
                  <a:off x="8059144" y="3963508"/>
                  <a:ext cx="140760" cy="119520"/>
                </p14:xfrm>
              </p:contentPart>
            </mc:Choice>
            <mc:Fallback xmlns="">
              <p:pic>
                <p:nvPicPr>
                  <p:cNvPr id="309" name="Freihand 308">
                    <a:extLst>
                      <a:ext uri="{FF2B5EF4-FFF2-40B4-BE49-F238E27FC236}">
                        <a16:creationId xmlns:a16="http://schemas.microsoft.com/office/drawing/2014/main" id="{C86C9EDF-E9EF-7E7E-3100-DA930A775BB2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8050144" y="3954508"/>
                    <a:ext cx="158400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311" name="Freihand 310">
                    <a:extLst>
                      <a:ext uri="{FF2B5EF4-FFF2-40B4-BE49-F238E27FC236}">
                        <a16:creationId xmlns:a16="http://schemas.microsoft.com/office/drawing/2014/main" id="{F69B4287-D7D1-DDE3-9651-387BEFF7CEC6}"/>
                      </a:ext>
                    </a:extLst>
                  </p14:cNvPr>
                  <p14:cNvContentPartPr/>
                  <p14:nvPr/>
                </p14:nvContentPartPr>
                <p14:xfrm>
                  <a:off x="8165704" y="4316308"/>
                  <a:ext cx="96480" cy="90720"/>
                </p14:xfrm>
              </p:contentPart>
            </mc:Choice>
            <mc:Fallback xmlns="">
              <p:pic>
                <p:nvPicPr>
                  <p:cNvPr id="311" name="Freihand 310">
                    <a:extLst>
                      <a:ext uri="{FF2B5EF4-FFF2-40B4-BE49-F238E27FC236}">
                        <a16:creationId xmlns:a16="http://schemas.microsoft.com/office/drawing/2014/main" id="{F69B4287-D7D1-DDE3-9651-387BEFF7CEC6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8156704" y="4307308"/>
                    <a:ext cx="11412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312" name="Freihand 311">
                    <a:extLst>
                      <a:ext uri="{FF2B5EF4-FFF2-40B4-BE49-F238E27FC236}">
                        <a16:creationId xmlns:a16="http://schemas.microsoft.com/office/drawing/2014/main" id="{17164504-E64C-1AEB-BB3F-34594C1208B0}"/>
                      </a:ext>
                    </a:extLst>
                  </p14:cNvPr>
                  <p14:cNvContentPartPr/>
                  <p14:nvPr/>
                </p14:nvContentPartPr>
                <p14:xfrm>
                  <a:off x="8165704" y="4297588"/>
                  <a:ext cx="105840" cy="125640"/>
                </p14:xfrm>
              </p:contentPart>
            </mc:Choice>
            <mc:Fallback xmlns="">
              <p:pic>
                <p:nvPicPr>
                  <p:cNvPr id="312" name="Freihand 311">
                    <a:extLst>
                      <a:ext uri="{FF2B5EF4-FFF2-40B4-BE49-F238E27FC236}">
                        <a16:creationId xmlns:a16="http://schemas.microsoft.com/office/drawing/2014/main" id="{17164504-E64C-1AEB-BB3F-34594C1208B0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8156704" y="4288588"/>
                    <a:ext cx="12348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313" name="Freihand 312">
                    <a:extLst>
                      <a:ext uri="{FF2B5EF4-FFF2-40B4-BE49-F238E27FC236}">
                        <a16:creationId xmlns:a16="http://schemas.microsoft.com/office/drawing/2014/main" id="{A6423F3E-34F2-5B40-CA82-544DF1C5E0CE}"/>
                      </a:ext>
                    </a:extLst>
                  </p14:cNvPr>
                  <p14:cNvContentPartPr/>
                  <p14:nvPr/>
                </p14:nvContentPartPr>
                <p14:xfrm>
                  <a:off x="8303944" y="4401268"/>
                  <a:ext cx="96480" cy="82080"/>
                </p14:xfrm>
              </p:contentPart>
            </mc:Choice>
            <mc:Fallback xmlns="">
              <p:pic>
                <p:nvPicPr>
                  <p:cNvPr id="313" name="Freihand 312">
                    <a:extLst>
                      <a:ext uri="{FF2B5EF4-FFF2-40B4-BE49-F238E27FC236}">
                        <a16:creationId xmlns:a16="http://schemas.microsoft.com/office/drawing/2014/main" id="{A6423F3E-34F2-5B40-CA82-544DF1C5E0CE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8294944" y="4392628"/>
                    <a:ext cx="11412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314" name="Freihand 313">
                    <a:extLst>
                      <a:ext uri="{FF2B5EF4-FFF2-40B4-BE49-F238E27FC236}">
                        <a16:creationId xmlns:a16="http://schemas.microsoft.com/office/drawing/2014/main" id="{A6F7355F-80AD-3456-2BA3-CC3EAECE48D9}"/>
                      </a:ext>
                    </a:extLst>
                  </p14:cNvPr>
                  <p14:cNvContentPartPr/>
                  <p14:nvPr/>
                </p14:nvContentPartPr>
                <p14:xfrm>
                  <a:off x="8314384" y="4376788"/>
                  <a:ext cx="102600" cy="131400"/>
                </p14:xfrm>
              </p:contentPart>
            </mc:Choice>
            <mc:Fallback xmlns="">
              <p:pic>
                <p:nvPicPr>
                  <p:cNvPr id="314" name="Freihand 313">
                    <a:extLst>
                      <a:ext uri="{FF2B5EF4-FFF2-40B4-BE49-F238E27FC236}">
                        <a16:creationId xmlns:a16="http://schemas.microsoft.com/office/drawing/2014/main" id="{A6F7355F-80AD-3456-2BA3-CC3EAECE48D9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8305384" y="4368148"/>
                    <a:ext cx="12024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316" name="Freihand 315">
                    <a:extLst>
                      <a:ext uri="{FF2B5EF4-FFF2-40B4-BE49-F238E27FC236}">
                        <a16:creationId xmlns:a16="http://schemas.microsoft.com/office/drawing/2014/main" id="{6D18C629-A55F-F905-7992-093BD1C2914A}"/>
                      </a:ext>
                    </a:extLst>
                  </p14:cNvPr>
                  <p14:cNvContentPartPr/>
                  <p14:nvPr/>
                </p14:nvContentPartPr>
                <p14:xfrm>
                  <a:off x="8463424" y="4539868"/>
                  <a:ext cx="95040" cy="86040"/>
                </p14:xfrm>
              </p:contentPart>
            </mc:Choice>
            <mc:Fallback xmlns="">
              <p:pic>
                <p:nvPicPr>
                  <p:cNvPr id="316" name="Freihand 315">
                    <a:extLst>
                      <a:ext uri="{FF2B5EF4-FFF2-40B4-BE49-F238E27FC236}">
                        <a16:creationId xmlns:a16="http://schemas.microsoft.com/office/drawing/2014/main" id="{6D18C629-A55F-F905-7992-093BD1C2914A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8454424" y="4530868"/>
                    <a:ext cx="11268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317" name="Freihand 316">
                    <a:extLst>
                      <a:ext uri="{FF2B5EF4-FFF2-40B4-BE49-F238E27FC236}">
                        <a16:creationId xmlns:a16="http://schemas.microsoft.com/office/drawing/2014/main" id="{A35B7A74-E918-A991-4ADC-B30DD1DDDA13}"/>
                      </a:ext>
                    </a:extLst>
                  </p14:cNvPr>
                  <p14:cNvContentPartPr/>
                  <p14:nvPr/>
                </p14:nvContentPartPr>
                <p14:xfrm>
                  <a:off x="8452624" y="4549228"/>
                  <a:ext cx="91080" cy="86400"/>
                </p14:xfrm>
              </p:contentPart>
            </mc:Choice>
            <mc:Fallback xmlns="">
              <p:pic>
                <p:nvPicPr>
                  <p:cNvPr id="317" name="Freihand 316">
                    <a:extLst>
                      <a:ext uri="{FF2B5EF4-FFF2-40B4-BE49-F238E27FC236}">
                        <a16:creationId xmlns:a16="http://schemas.microsoft.com/office/drawing/2014/main" id="{A35B7A74-E918-A991-4ADC-B30DD1DDDA13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8443624" y="4540588"/>
                    <a:ext cx="10872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318" name="Freihand 317">
                    <a:extLst>
                      <a:ext uri="{FF2B5EF4-FFF2-40B4-BE49-F238E27FC236}">
                        <a16:creationId xmlns:a16="http://schemas.microsoft.com/office/drawing/2014/main" id="{207256BE-C5E3-239E-013B-891B588AD5C8}"/>
                      </a:ext>
                    </a:extLst>
                  </p14:cNvPr>
                  <p14:cNvContentPartPr/>
                  <p14:nvPr/>
                </p14:nvContentPartPr>
                <p14:xfrm>
                  <a:off x="8548024" y="4692148"/>
                  <a:ext cx="127440" cy="90360"/>
                </p14:xfrm>
              </p:contentPart>
            </mc:Choice>
            <mc:Fallback xmlns="">
              <p:pic>
                <p:nvPicPr>
                  <p:cNvPr id="318" name="Freihand 317">
                    <a:extLst>
                      <a:ext uri="{FF2B5EF4-FFF2-40B4-BE49-F238E27FC236}">
                        <a16:creationId xmlns:a16="http://schemas.microsoft.com/office/drawing/2014/main" id="{207256BE-C5E3-239E-013B-891B588AD5C8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8539384" y="4683508"/>
                    <a:ext cx="14508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319" name="Freihand 318">
                    <a:extLst>
                      <a:ext uri="{FF2B5EF4-FFF2-40B4-BE49-F238E27FC236}">
                        <a16:creationId xmlns:a16="http://schemas.microsoft.com/office/drawing/2014/main" id="{BF31A78A-9A48-EB10-6156-F564FDF7EB13}"/>
                      </a:ext>
                    </a:extLst>
                  </p14:cNvPr>
                  <p14:cNvContentPartPr/>
                  <p14:nvPr/>
                </p14:nvContentPartPr>
                <p14:xfrm>
                  <a:off x="8558824" y="4662988"/>
                  <a:ext cx="91440" cy="100440"/>
                </p14:xfrm>
              </p:contentPart>
            </mc:Choice>
            <mc:Fallback xmlns="">
              <p:pic>
                <p:nvPicPr>
                  <p:cNvPr id="319" name="Freihand 318">
                    <a:extLst>
                      <a:ext uri="{FF2B5EF4-FFF2-40B4-BE49-F238E27FC236}">
                        <a16:creationId xmlns:a16="http://schemas.microsoft.com/office/drawing/2014/main" id="{BF31A78A-9A48-EB10-6156-F564FDF7EB13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8550184" y="4653988"/>
                    <a:ext cx="10908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321" name="Freihand 320">
                    <a:extLst>
                      <a:ext uri="{FF2B5EF4-FFF2-40B4-BE49-F238E27FC236}">
                        <a16:creationId xmlns:a16="http://schemas.microsoft.com/office/drawing/2014/main" id="{49898E5F-1A14-BF94-CB3B-D051FAC4534D}"/>
                      </a:ext>
                    </a:extLst>
                  </p14:cNvPr>
                  <p14:cNvContentPartPr/>
                  <p14:nvPr/>
                </p14:nvContentPartPr>
                <p14:xfrm>
                  <a:off x="8707504" y="4539868"/>
                  <a:ext cx="122040" cy="119160"/>
                </p14:xfrm>
              </p:contentPart>
            </mc:Choice>
            <mc:Fallback xmlns="">
              <p:pic>
                <p:nvPicPr>
                  <p:cNvPr id="321" name="Freihand 320">
                    <a:extLst>
                      <a:ext uri="{FF2B5EF4-FFF2-40B4-BE49-F238E27FC236}">
                        <a16:creationId xmlns:a16="http://schemas.microsoft.com/office/drawing/2014/main" id="{49898E5F-1A14-BF94-CB3B-D051FAC4534D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8698864" y="4530868"/>
                    <a:ext cx="13968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322" name="Freihand 321">
                    <a:extLst>
                      <a:ext uri="{FF2B5EF4-FFF2-40B4-BE49-F238E27FC236}">
                        <a16:creationId xmlns:a16="http://schemas.microsoft.com/office/drawing/2014/main" id="{EA1398D8-F250-3F7C-4C26-6C51107B3E99}"/>
                      </a:ext>
                    </a:extLst>
                  </p14:cNvPr>
                  <p14:cNvContentPartPr/>
                  <p14:nvPr/>
                </p14:nvContentPartPr>
                <p14:xfrm>
                  <a:off x="8707504" y="4566868"/>
                  <a:ext cx="111600" cy="90000"/>
                </p14:xfrm>
              </p:contentPart>
            </mc:Choice>
            <mc:Fallback xmlns="">
              <p:pic>
                <p:nvPicPr>
                  <p:cNvPr id="322" name="Freihand 321">
                    <a:extLst>
                      <a:ext uri="{FF2B5EF4-FFF2-40B4-BE49-F238E27FC236}">
                        <a16:creationId xmlns:a16="http://schemas.microsoft.com/office/drawing/2014/main" id="{EA1398D8-F250-3F7C-4C26-6C51107B3E99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8698864" y="4558228"/>
                    <a:ext cx="12924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324" name="Freihand 323">
                    <a:extLst>
                      <a:ext uri="{FF2B5EF4-FFF2-40B4-BE49-F238E27FC236}">
                        <a16:creationId xmlns:a16="http://schemas.microsoft.com/office/drawing/2014/main" id="{1BDA1746-AE51-049A-DDDC-3EB8E76DBB59}"/>
                      </a:ext>
                    </a:extLst>
                  </p14:cNvPr>
                  <p14:cNvContentPartPr/>
                  <p14:nvPr/>
                </p14:nvContentPartPr>
                <p14:xfrm>
                  <a:off x="8824504" y="4369588"/>
                  <a:ext cx="114120" cy="120600"/>
                </p14:xfrm>
              </p:contentPart>
            </mc:Choice>
            <mc:Fallback xmlns="">
              <p:pic>
                <p:nvPicPr>
                  <p:cNvPr id="324" name="Freihand 323">
                    <a:extLst>
                      <a:ext uri="{FF2B5EF4-FFF2-40B4-BE49-F238E27FC236}">
                        <a16:creationId xmlns:a16="http://schemas.microsoft.com/office/drawing/2014/main" id="{1BDA1746-AE51-049A-DDDC-3EB8E76DBB59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8815864" y="4360948"/>
                    <a:ext cx="13176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325" name="Freihand 324">
                    <a:extLst>
                      <a:ext uri="{FF2B5EF4-FFF2-40B4-BE49-F238E27FC236}">
                        <a16:creationId xmlns:a16="http://schemas.microsoft.com/office/drawing/2014/main" id="{1AF578C2-8E75-54D1-BA1E-AD9F2EC5FEBE}"/>
                      </a:ext>
                    </a:extLst>
                  </p14:cNvPr>
                  <p14:cNvContentPartPr/>
                  <p14:nvPr/>
                </p14:nvContentPartPr>
                <p14:xfrm>
                  <a:off x="8824504" y="4385428"/>
                  <a:ext cx="111240" cy="69480"/>
                </p14:xfrm>
              </p:contentPart>
            </mc:Choice>
            <mc:Fallback xmlns="">
              <p:pic>
                <p:nvPicPr>
                  <p:cNvPr id="325" name="Freihand 324">
                    <a:extLst>
                      <a:ext uri="{FF2B5EF4-FFF2-40B4-BE49-F238E27FC236}">
                        <a16:creationId xmlns:a16="http://schemas.microsoft.com/office/drawing/2014/main" id="{1AF578C2-8E75-54D1-BA1E-AD9F2EC5FEBE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8815864" y="4376428"/>
                    <a:ext cx="12888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326" name="Freihand 325">
                    <a:extLst>
                      <a:ext uri="{FF2B5EF4-FFF2-40B4-BE49-F238E27FC236}">
                        <a16:creationId xmlns:a16="http://schemas.microsoft.com/office/drawing/2014/main" id="{125ED625-3993-C5F6-BDCA-953F4527D2EA}"/>
                      </a:ext>
                    </a:extLst>
                  </p14:cNvPr>
                  <p14:cNvContentPartPr/>
                  <p14:nvPr/>
                </p14:nvContentPartPr>
                <p14:xfrm>
                  <a:off x="8941504" y="4199308"/>
                  <a:ext cx="98640" cy="113760"/>
                </p14:xfrm>
              </p:contentPart>
            </mc:Choice>
            <mc:Fallback xmlns="">
              <p:pic>
                <p:nvPicPr>
                  <p:cNvPr id="326" name="Freihand 325">
                    <a:extLst>
                      <a:ext uri="{FF2B5EF4-FFF2-40B4-BE49-F238E27FC236}">
                        <a16:creationId xmlns:a16="http://schemas.microsoft.com/office/drawing/2014/main" id="{125ED625-3993-C5F6-BDCA-953F4527D2EA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8932864" y="4190668"/>
                    <a:ext cx="11628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1">
                <p14:nvContentPartPr>
                  <p14:cNvPr id="327" name="Freihand 326">
                    <a:extLst>
                      <a:ext uri="{FF2B5EF4-FFF2-40B4-BE49-F238E27FC236}">
                        <a16:creationId xmlns:a16="http://schemas.microsoft.com/office/drawing/2014/main" id="{F14045D0-E451-D904-68FD-AEE84850DE09}"/>
                      </a:ext>
                    </a:extLst>
                  </p14:cNvPr>
                  <p14:cNvContentPartPr/>
                  <p14:nvPr/>
                </p14:nvContentPartPr>
                <p14:xfrm>
                  <a:off x="8941504" y="4202188"/>
                  <a:ext cx="122400" cy="82800"/>
                </p14:xfrm>
              </p:contentPart>
            </mc:Choice>
            <mc:Fallback xmlns="">
              <p:pic>
                <p:nvPicPr>
                  <p:cNvPr id="327" name="Freihand 326">
                    <a:extLst>
                      <a:ext uri="{FF2B5EF4-FFF2-40B4-BE49-F238E27FC236}">
                        <a16:creationId xmlns:a16="http://schemas.microsoft.com/office/drawing/2014/main" id="{F14045D0-E451-D904-68FD-AEE84850DE09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8932864" y="4193188"/>
                    <a:ext cx="14004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3">
                <p14:nvContentPartPr>
                  <p14:cNvPr id="328" name="Freihand 327">
                    <a:extLst>
                      <a:ext uri="{FF2B5EF4-FFF2-40B4-BE49-F238E27FC236}">
                        <a16:creationId xmlns:a16="http://schemas.microsoft.com/office/drawing/2014/main" id="{427308DA-1951-7A32-AC10-DAB01FAB4E47}"/>
                      </a:ext>
                    </a:extLst>
                  </p14:cNvPr>
                  <p14:cNvContentPartPr/>
                  <p14:nvPr/>
                </p14:nvContentPartPr>
                <p14:xfrm>
                  <a:off x="9111424" y="4157188"/>
                  <a:ext cx="98640" cy="145080"/>
                </p14:xfrm>
              </p:contentPart>
            </mc:Choice>
            <mc:Fallback xmlns="">
              <p:pic>
                <p:nvPicPr>
                  <p:cNvPr id="328" name="Freihand 327">
                    <a:extLst>
                      <a:ext uri="{FF2B5EF4-FFF2-40B4-BE49-F238E27FC236}">
                        <a16:creationId xmlns:a16="http://schemas.microsoft.com/office/drawing/2014/main" id="{427308DA-1951-7A32-AC10-DAB01FAB4E47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9102784" y="4148188"/>
                    <a:ext cx="11628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5">
                <p14:nvContentPartPr>
                  <p14:cNvPr id="329" name="Freihand 328">
                    <a:extLst>
                      <a:ext uri="{FF2B5EF4-FFF2-40B4-BE49-F238E27FC236}">
                        <a16:creationId xmlns:a16="http://schemas.microsoft.com/office/drawing/2014/main" id="{A770E41E-1629-C099-A55E-CC7B63384F10}"/>
                      </a:ext>
                    </a:extLst>
                  </p14:cNvPr>
                  <p14:cNvContentPartPr/>
                  <p14:nvPr/>
                </p14:nvContentPartPr>
                <p14:xfrm>
                  <a:off x="9090544" y="4200748"/>
                  <a:ext cx="114120" cy="62640"/>
                </p14:xfrm>
              </p:contentPart>
            </mc:Choice>
            <mc:Fallback xmlns="">
              <p:pic>
                <p:nvPicPr>
                  <p:cNvPr id="329" name="Freihand 328">
                    <a:extLst>
                      <a:ext uri="{FF2B5EF4-FFF2-40B4-BE49-F238E27FC236}">
                        <a16:creationId xmlns:a16="http://schemas.microsoft.com/office/drawing/2014/main" id="{A770E41E-1629-C099-A55E-CC7B63384F10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9081904" y="4192108"/>
                    <a:ext cx="13176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7">
                <p14:nvContentPartPr>
                  <p14:cNvPr id="331" name="Freihand 330">
                    <a:extLst>
                      <a:ext uri="{FF2B5EF4-FFF2-40B4-BE49-F238E27FC236}">
                        <a16:creationId xmlns:a16="http://schemas.microsoft.com/office/drawing/2014/main" id="{1097699D-D57D-9C24-D466-FDC5FD76E9C4}"/>
                      </a:ext>
                    </a:extLst>
                  </p14:cNvPr>
                  <p14:cNvContentPartPr/>
                  <p14:nvPr/>
                </p14:nvContentPartPr>
                <p14:xfrm>
                  <a:off x="9228784" y="3891148"/>
                  <a:ext cx="93960" cy="65880"/>
                </p14:xfrm>
              </p:contentPart>
            </mc:Choice>
            <mc:Fallback xmlns="">
              <p:pic>
                <p:nvPicPr>
                  <p:cNvPr id="331" name="Freihand 330">
                    <a:extLst>
                      <a:ext uri="{FF2B5EF4-FFF2-40B4-BE49-F238E27FC236}">
                        <a16:creationId xmlns:a16="http://schemas.microsoft.com/office/drawing/2014/main" id="{1097699D-D57D-9C24-D466-FDC5FD76E9C4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9220144" y="3882148"/>
                    <a:ext cx="11160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332" name="Freihand 331">
                    <a:extLst>
                      <a:ext uri="{FF2B5EF4-FFF2-40B4-BE49-F238E27FC236}">
                        <a16:creationId xmlns:a16="http://schemas.microsoft.com/office/drawing/2014/main" id="{09B6B666-3402-61D7-60E0-441FE398FAA2}"/>
                      </a:ext>
                    </a:extLst>
                  </p14:cNvPr>
                  <p14:cNvContentPartPr/>
                  <p14:nvPr/>
                </p14:nvContentPartPr>
                <p14:xfrm>
                  <a:off x="9228784" y="3885748"/>
                  <a:ext cx="85320" cy="101520"/>
                </p14:xfrm>
              </p:contentPart>
            </mc:Choice>
            <mc:Fallback xmlns="">
              <p:pic>
                <p:nvPicPr>
                  <p:cNvPr id="332" name="Freihand 331">
                    <a:extLst>
                      <a:ext uri="{FF2B5EF4-FFF2-40B4-BE49-F238E27FC236}">
                        <a16:creationId xmlns:a16="http://schemas.microsoft.com/office/drawing/2014/main" id="{09B6B666-3402-61D7-60E0-441FE398FAA2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9220144" y="3876748"/>
                    <a:ext cx="10296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334" name="Freihand 333">
                    <a:extLst>
                      <a:ext uri="{FF2B5EF4-FFF2-40B4-BE49-F238E27FC236}">
                        <a16:creationId xmlns:a16="http://schemas.microsoft.com/office/drawing/2014/main" id="{FD312F9F-2D40-B935-4EFB-33B80A082385}"/>
                      </a:ext>
                    </a:extLst>
                  </p14:cNvPr>
                  <p14:cNvContentPartPr/>
                  <p14:nvPr/>
                </p14:nvContentPartPr>
                <p14:xfrm>
                  <a:off x="9377464" y="3944068"/>
                  <a:ext cx="97920" cy="103680"/>
                </p14:xfrm>
              </p:contentPart>
            </mc:Choice>
            <mc:Fallback xmlns="">
              <p:pic>
                <p:nvPicPr>
                  <p:cNvPr id="334" name="Freihand 333">
                    <a:extLst>
                      <a:ext uri="{FF2B5EF4-FFF2-40B4-BE49-F238E27FC236}">
                        <a16:creationId xmlns:a16="http://schemas.microsoft.com/office/drawing/2014/main" id="{FD312F9F-2D40-B935-4EFB-33B80A082385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9368824" y="3935428"/>
                    <a:ext cx="115560" cy="12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3">
                <p14:nvContentPartPr>
                  <p14:cNvPr id="335" name="Freihand 334">
                    <a:extLst>
                      <a:ext uri="{FF2B5EF4-FFF2-40B4-BE49-F238E27FC236}">
                        <a16:creationId xmlns:a16="http://schemas.microsoft.com/office/drawing/2014/main" id="{87880A81-7286-DACD-3583-582364AE8937}"/>
                      </a:ext>
                    </a:extLst>
                  </p14:cNvPr>
                  <p14:cNvContentPartPr/>
                  <p14:nvPr/>
                </p14:nvContentPartPr>
                <p14:xfrm>
                  <a:off x="9387904" y="3945508"/>
                  <a:ext cx="96480" cy="95040"/>
                </p14:xfrm>
              </p:contentPart>
            </mc:Choice>
            <mc:Fallback xmlns="">
              <p:pic>
                <p:nvPicPr>
                  <p:cNvPr id="335" name="Freihand 334">
                    <a:extLst>
                      <a:ext uri="{FF2B5EF4-FFF2-40B4-BE49-F238E27FC236}">
                        <a16:creationId xmlns:a16="http://schemas.microsoft.com/office/drawing/2014/main" id="{87880A81-7286-DACD-3583-582364AE8937}"/>
                      </a:ext>
                    </a:extLst>
                  </p:cNvPr>
                  <p:cNvPicPr/>
                  <p:nvPr/>
                </p:nvPicPr>
                <p:blipFill>
                  <a:blip r:embed="rId454"/>
                  <a:stretch>
                    <a:fillRect/>
                  </a:stretch>
                </p:blipFill>
                <p:spPr>
                  <a:xfrm>
                    <a:off x="9379264" y="3936868"/>
                    <a:ext cx="1141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5">
                <p14:nvContentPartPr>
                  <p14:cNvPr id="337" name="Freihand 336">
                    <a:extLst>
                      <a:ext uri="{FF2B5EF4-FFF2-40B4-BE49-F238E27FC236}">
                        <a16:creationId xmlns:a16="http://schemas.microsoft.com/office/drawing/2014/main" id="{90D80806-94AB-B7BB-C8B6-3BD9605FC91E}"/>
                      </a:ext>
                    </a:extLst>
                  </p14:cNvPr>
                  <p14:cNvContentPartPr/>
                  <p14:nvPr/>
                </p14:nvContentPartPr>
                <p14:xfrm>
                  <a:off x="9484024" y="4114348"/>
                  <a:ext cx="109800" cy="102600"/>
                </p14:xfrm>
              </p:contentPart>
            </mc:Choice>
            <mc:Fallback xmlns="">
              <p:pic>
                <p:nvPicPr>
                  <p:cNvPr id="337" name="Freihand 336">
                    <a:extLst>
                      <a:ext uri="{FF2B5EF4-FFF2-40B4-BE49-F238E27FC236}">
                        <a16:creationId xmlns:a16="http://schemas.microsoft.com/office/drawing/2014/main" id="{90D80806-94AB-B7BB-C8B6-3BD9605FC91E}"/>
                      </a:ext>
                    </a:extLst>
                  </p:cNvPr>
                  <p:cNvPicPr/>
                  <p:nvPr/>
                </p:nvPicPr>
                <p:blipFill>
                  <a:blip r:embed="rId456"/>
                  <a:stretch>
                    <a:fillRect/>
                  </a:stretch>
                </p:blipFill>
                <p:spPr>
                  <a:xfrm>
                    <a:off x="9475384" y="4105708"/>
                    <a:ext cx="12744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7">
                <p14:nvContentPartPr>
                  <p14:cNvPr id="338" name="Freihand 337">
                    <a:extLst>
                      <a:ext uri="{FF2B5EF4-FFF2-40B4-BE49-F238E27FC236}">
                        <a16:creationId xmlns:a16="http://schemas.microsoft.com/office/drawing/2014/main" id="{4F0A9351-9C3C-BAF0-2063-C2531E5B490D}"/>
                      </a:ext>
                    </a:extLst>
                  </p14:cNvPr>
                  <p14:cNvContentPartPr/>
                  <p14:nvPr/>
                </p14:nvContentPartPr>
                <p14:xfrm>
                  <a:off x="9494464" y="4100308"/>
                  <a:ext cx="70560" cy="88920"/>
                </p14:xfrm>
              </p:contentPart>
            </mc:Choice>
            <mc:Fallback xmlns="">
              <p:pic>
                <p:nvPicPr>
                  <p:cNvPr id="338" name="Freihand 337">
                    <a:extLst>
                      <a:ext uri="{FF2B5EF4-FFF2-40B4-BE49-F238E27FC236}">
                        <a16:creationId xmlns:a16="http://schemas.microsoft.com/office/drawing/2014/main" id="{4F0A9351-9C3C-BAF0-2063-C2531E5B490D}"/>
                      </a:ext>
                    </a:extLst>
                  </p:cNvPr>
                  <p:cNvPicPr/>
                  <p:nvPr/>
                </p:nvPicPr>
                <p:blipFill>
                  <a:blip r:embed="rId458"/>
                  <a:stretch>
                    <a:fillRect/>
                  </a:stretch>
                </p:blipFill>
                <p:spPr>
                  <a:xfrm>
                    <a:off x="9485824" y="4091668"/>
                    <a:ext cx="8820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339" name="Freihand 338">
                    <a:extLst>
                      <a:ext uri="{FF2B5EF4-FFF2-40B4-BE49-F238E27FC236}">
                        <a16:creationId xmlns:a16="http://schemas.microsoft.com/office/drawing/2014/main" id="{5A24FB8B-A76C-0231-5313-01067062BA5B}"/>
                      </a:ext>
                    </a:extLst>
                  </p14:cNvPr>
                  <p14:cNvContentPartPr/>
                  <p14:nvPr/>
                </p14:nvContentPartPr>
                <p14:xfrm>
                  <a:off x="9611464" y="4093108"/>
                  <a:ext cx="104760" cy="75960"/>
                </p14:xfrm>
              </p:contentPart>
            </mc:Choice>
            <mc:Fallback xmlns="">
              <p:pic>
                <p:nvPicPr>
                  <p:cNvPr id="339" name="Freihand 338">
                    <a:extLst>
                      <a:ext uri="{FF2B5EF4-FFF2-40B4-BE49-F238E27FC236}">
                        <a16:creationId xmlns:a16="http://schemas.microsoft.com/office/drawing/2014/main" id="{5A24FB8B-A76C-0231-5313-01067062BA5B}"/>
                      </a:ext>
                    </a:extLst>
                  </p:cNvPr>
                  <p:cNvPicPr/>
                  <p:nvPr/>
                </p:nvPicPr>
                <p:blipFill>
                  <a:blip r:embed="rId460"/>
                  <a:stretch>
                    <a:fillRect/>
                  </a:stretch>
                </p:blipFill>
                <p:spPr>
                  <a:xfrm>
                    <a:off x="9602464" y="4084468"/>
                    <a:ext cx="1224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1">
                <p14:nvContentPartPr>
                  <p14:cNvPr id="341" name="Freihand 340">
                    <a:extLst>
                      <a:ext uri="{FF2B5EF4-FFF2-40B4-BE49-F238E27FC236}">
                        <a16:creationId xmlns:a16="http://schemas.microsoft.com/office/drawing/2014/main" id="{309CF733-FE21-EA73-2513-7A1830451D3C}"/>
                      </a:ext>
                    </a:extLst>
                  </p14:cNvPr>
                  <p14:cNvContentPartPr/>
                  <p14:nvPr/>
                </p14:nvContentPartPr>
                <p14:xfrm>
                  <a:off x="9621904" y="4080508"/>
                  <a:ext cx="112320" cy="98280"/>
                </p14:xfrm>
              </p:contentPart>
            </mc:Choice>
            <mc:Fallback xmlns="">
              <p:pic>
                <p:nvPicPr>
                  <p:cNvPr id="341" name="Freihand 340">
                    <a:extLst>
                      <a:ext uri="{FF2B5EF4-FFF2-40B4-BE49-F238E27FC236}">
                        <a16:creationId xmlns:a16="http://schemas.microsoft.com/office/drawing/2014/main" id="{309CF733-FE21-EA73-2513-7A1830451D3C}"/>
                      </a:ext>
                    </a:extLst>
                  </p:cNvPr>
                  <p:cNvPicPr/>
                  <p:nvPr/>
                </p:nvPicPr>
                <p:blipFill>
                  <a:blip r:embed="rId462"/>
                  <a:stretch>
                    <a:fillRect/>
                  </a:stretch>
                </p:blipFill>
                <p:spPr>
                  <a:xfrm>
                    <a:off x="9612904" y="4071868"/>
                    <a:ext cx="129960" cy="11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1" name="Gruppieren 360">
              <a:extLst>
                <a:ext uri="{FF2B5EF4-FFF2-40B4-BE49-F238E27FC236}">
                  <a16:creationId xmlns:a16="http://schemas.microsoft.com/office/drawing/2014/main" id="{9C879D2C-5BC9-CE22-1FAC-9772B8FEE131}"/>
                </a:ext>
              </a:extLst>
            </p:cNvPr>
            <p:cNvGrpSpPr/>
            <p:nvPr/>
          </p:nvGrpSpPr>
          <p:grpSpPr>
            <a:xfrm>
              <a:off x="9718024" y="4316308"/>
              <a:ext cx="840600" cy="517320"/>
              <a:chOff x="9718024" y="4316308"/>
              <a:chExt cx="840600" cy="51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3">
                <p14:nvContentPartPr>
                  <p14:cNvPr id="343" name="Freihand 342">
                    <a:extLst>
                      <a:ext uri="{FF2B5EF4-FFF2-40B4-BE49-F238E27FC236}">
                        <a16:creationId xmlns:a16="http://schemas.microsoft.com/office/drawing/2014/main" id="{02ACD70E-7D9A-761F-F1E6-40EA4ECF1B10}"/>
                      </a:ext>
                    </a:extLst>
                  </p14:cNvPr>
                  <p14:cNvContentPartPr/>
                  <p14:nvPr/>
                </p14:nvContentPartPr>
                <p14:xfrm>
                  <a:off x="9760144" y="4316308"/>
                  <a:ext cx="74160" cy="64440"/>
                </p14:xfrm>
              </p:contentPart>
            </mc:Choice>
            <mc:Fallback xmlns="">
              <p:pic>
                <p:nvPicPr>
                  <p:cNvPr id="343" name="Freihand 342">
                    <a:extLst>
                      <a:ext uri="{FF2B5EF4-FFF2-40B4-BE49-F238E27FC236}">
                        <a16:creationId xmlns:a16="http://schemas.microsoft.com/office/drawing/2014/main" id="{02ACD70E-7D9A-761F-F1E6-40EA4ECF1B10}"/>
                      </a:ext>
                    </a:extLst>
                  </p:cNvPr>
                  <p:cNvPicPr/>
                  <p:nvPr/>
                </p:nvPicPr>
                <p:blipFill>
                  <a:blip r:embed="rId464"/>
                  <a:stretch>
                    <a:fillRect/>
                  </a:stretch>
                </p:blipFill>
                <p:spPr>
                  <a:xfrm>
                    <a:off x="9751144" y="4307308"/>
                    <a:ext cx="9180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5">
                <p14:nvContentPartPr>
                  <p14:cNvPr id="344" name="Freihand 343">
                    <a:extLst>
                      <a:ext uri="{FF2B5EF4-FFF2-40B4-BE49-F238E27FC236}">
                        <a16:creationId xmlns:a16="http://schemas.microsoft.com/office/drawing/2014/main" id="{0F5E84C6-0620-2DB1-E87B-A605AAB78D37}"/>
                      </a:ext>
                    </a:extLst>
                  </p14:cNvPr>
                  <p14:cNvContentPartPr/>
                  <p14:nvPr/>
                </p14:nvContentPartPr>
                <p14:xfrm>
                  <a:off x="9718024" y="4325308"/>
                  <a:ext cx="117720" cy="66240"/>
                </p14:xfrm>
              </p:contentPart>
            </mc:Choice>
            <mc:Fallback xmlns="">
              <p:pic>
                <p:nvPicPr>
                  <p:cNvPr id="344" name="Freihand 343">
                    <a:extLst>
                      <a:ext uri="{FF2B5EF4-FFF2-40B4-BE49-F238E27FC236}">
                        <a16:creationId xmlns:a16="http://schemas.microsoft.com/office/drawing/2014/main" id="{0F5E84C6-0620-2DB1-E87B-A605AAB78D37}"/>
                      </a:ext>
                    </a:extLst>
                  </p:cNvPr>
                  <p:cNvPicPr/>
                  <p:nvPr/>
                </p:nvPicPr>
                <p:blipFill>
                  <a:blip r:embed="rId466"/>
                  <a:stretch>
                    <a:fillRect/>
                  </a:stretch>
                </p:blipFill>
                <p:spPr>
                  <a:xfrm>
                    <a:off x="9709024" y="4316308"/>
                    <a:ext cx="13536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7">
                <p14:nvContentPartPr>
                  <p14:cNvPr id="346" name="Freihand 345">
                    <a:extLst>
                      <a:ext uri="{FF2B5EF4-FFF2-40B4-BE49-F238E27FC236}">
                        <a16:creationId xmlns:a16="http://schemas.microsoft.com/office/drawing/2014/main" id="{F9C9D65A-533F-76C1-2E61-CF87FA2F4DDD}"/>
                      </a:ext>
                    </a:extLst>
                  </p14:cNvPr>
                  <p14:cNvContentPartPr/>
                  <p14:nvPr/>
                </p14:nvContentPartPr>
                <p14:xfrm>
                  <a:off x="9866704" y="4688908"/>
                  <a:ext cx="122040" cy="127080"/>
                </p14:xfrm>
              </p:contentPart>
            </mc:Choice>
            <mc:Fallback xmlns="">
              <p:pic>
                <p:nvPicPr>
                  <p:cNvPr id="346" name="Freihand 345">
                    <a:extLst>
                      <a:ext uri="{FF2B5EF4-FFF2-40B4-BE49-F238E27FC236}">
                        <a16:creationId xmlns:a16="http://schemas.microsoft.com/office/drawing/2014/main" id="{F9C9D65A-533F-76C1-2E61-CF87FA2F4DDD}"/>
                      </a:ext>
                    </a:extLst>
                  </p:cNvPr>
                  <p:cNvPicPr/>
                  <p:nvPr/>
                </p:nvPicPr>
                <p:blipFill>
                  <a:blip r:embed="rId468"/>
                  <a:stretch>
                    <a:fillRect/>
                  </a:stretch>
                </p:blipFill>
                <p:spPr>
                  <a:xfrm>
                    <a:off x="9857704" y="4679908"/>
                    <a:ext cx="13968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9">
                <p14:nvContentPartPr>
                  <p14:cNvPr id="347" name="Freihand 346">
                    <a:extLst>
                      <a:ext uri="{FF2B5EF4-FFF2-40B4-BE49-F238E27FC236}">
                        <a16:creationId xmlns:a16="http://schemas.microsoft.com/office/drawing/2014/main" id="{D82D7C5F-F29C-44BE-47A3-A8B60BB52B6D}"/>
                      </a:ext>
                    </a:extLst>
                  </p14:cNvPr>
                  <p14:cNvContentPartPr/>
                  <p14:nvPr/>
                </p14:nvContentPartPr>
                <p14:xfrm>
                  <a:off x="9898384" y="4691428"/>
                  <a:ext cx="90360" cy="103680"/>
                </p14:xfrm>
              </p:contentPart>
            </mc:Choice>
            <mc:Fallback xmlns="">
              <p:pic>
                <p:nvPicPr>
                  <p:cNvPr id="347" name="Freihand 346">
                    <a:extLst>
                      <a:ext uri="{FF2B5EF4-FFF2-40B4-BE49-F238E27FC236}">
                        <a16:creationId xmlns:a16="http://schemas.microsoft.com/office/drawing/2014/main" id="{D82D7C5F-F29C-44BE-47A3-A8B60BB52B6D}"/>
                      </a:ext>
                    </a:extLst>
                  </p:cNvPr>
                  <p:cNvPicPr/>
                  <p:nvPr/>
                </p:nvPicPr>
                <p:blipFill>
                  <a:blip r:embed="rId470"/>
                  <a:stretch>
                    <a:fillRect/>
                  </a:stretch>
                </p:blipFill>
                <p:spPr>
                  <a:xfrm>
                    <a:off x="9889384" y="4682788"/>
                    <a:ext cx="108000" cy="12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1">
                <p14:nvContentPartPr>
                  <p14:cNvPr id="348" name="Freihand 347">
                    <a:extLst>
                      <a:ext uri="{FF2B5EF4-FFF2-40B4-BE49-F238E27FC236}">
                        <a16:creationId xmlns:a16="http://schemas.microsoft.com/office/drawing/2014/main" id="{DF8083A9-6931-7356-39C8-462D6E387AA5}"/>
                      </a:ext>
                    </a:extLst>
                  </p14:cNvPr>
                  <p14:cNvContentPartPr/>
                  <p14:nvPr/>
                </p14:nvContentPartPr>
                <p14:xfrm>
                  <a:off x="10036624" y="4741828"/>
                  <a:ext cx="99720" cy="91800"/>
                </p14:xfrm>
              </p:contentPart>
            </mc:Choice>
            <mc:Fallback xmlns="">
              <p:pic>
                <p:nvPicPr>
                  <p:cNvPr id="348" name="Freihand 347">
                    <a:extLst>
                      <a:ext uri="{FF2B5EF4-FFF2-40B4-BE49-F238E27FC236}">
                        <a16:creationId xmlns:a16="http://schemas.microsoft.com/office/drawing/2014/main" id="{DF8083A9-6931-7356-39C8-462D6E387AA5}"/>
                      </a:ext>
                    </a:extLst>
                  </p:cNvPr>
                  <p:cNvPicPr/>
                  <p:nvPr/>
                </p:nvPicPr>
                <p:blipFill>
                  <a:blip r:embed="rId472"/>
                  <a:stretch>
                    <a:fillRect/>
                  </a:stretch>
                </p:blipFill>
                <p:spPr>
                  <a:xfrm>
                    <a:off x="10027624" y="4732828"/>
                    <a:ext cx="11736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3">
                <p14:nvContentPartPr>
                  <p14:cNvPr id="349" name="Freihand 348">
                    <a:extLst>
                      <a:ext uri="{FF2B5EF4-FFF2-40B4-BE49-F238E27FC236}">
                        <a16:creationId xmlns:a16="http://schemas.microsoft.com/office/drawing/2014/main" id="{108A8093-6CBF-C4FA-9753-36A1F4A8CEE0}"/>
                      </a:ext>
                    </a:extLst>
                  </p14:cNvPr>
                  <p14:cNvContentPartPr/>
                  <p14:nvPr/>
                </p14:nvContentPartPr>
                <p14:xfrm>
                  <a:off x="10047424" y="4746148"/>
                  <a:ext cx="97200" cy="59760"/>
                </p14:xfrm>
              </p:contentPart>
            </mc:Choice>
            <mc:Fallback xmlns="">
              <p:pic>
                <p:nvPicPr>
                  <p:cNvPr id="349" name="Freihand 348">
                    <a:extLst>
                      <a:ext uri="{FF2B5EF4-FFF2-40B4-BE49-F238E27FC236}">
                        <a16:creationId xmlns:a16="http://schemas.microsoft.com/office/drawing/2014/main" id="{108A8093-6CBF-C4FA-9753-36A1F4A8CEE0}"/>
                      </a:ext>
                    </a:extLst>
                  </p:cNvPr>
                  <p:cNvPicPr/>
                  <p:nvPr/>
                </p:nvPicPr>
                <p:blipFill>
                  <a:blip r:embed="rId474"/>
                  <a:stretch>
                    <a:fillRect/>
                  </a:stretch>
                </p:blipFill>
                <p:spPr>
                  <a:xfrm>
                    <a:off x="10038784" y="4737508"/>
                    <a:ext cx="11484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5">
                <p14:nvContentPartPr>
                  <p14:cNvPr id="351" name="Freihand 350">
                    <a:extLst>
                      <a:ext uri="{FF2B5EF4-FFF2-40B4-BE49-F238E27FC236}">
                        <a16:creationId xmlns:a16="http://schemas.microsoft.com/office/drawing/2014/main" id="{D4DDF1B9-2035-0E34-8B9A-DD6992E9E560}"/>
                      </a:ext>
                    </a:extLst>
                  </p14:cNvPr>
                  <p14:cNvContentPartPr/>
                  <p14:nvPr/>
                </p14:nvContentPartPr>
                <p14:xfrm>
                  <a:off x="10164424" y="4571548"/>
                  <a:ext cx="85680" cy="95400"/>
                </p14:xfrm>
              </p:contentPart>
            </mc:Choice>
            <mc:Fallback xmlns="">
              <p:pic>
                <p:nvPicPr>
                  <p:cNvPr id="351" name="Freihand 350">
                    <a:extLst>
                      <a:ext uri="{FF2B5EF4-FFF2-40B4-BE49-F238E27FC236}">
                        <a16:creationId xmlns:a16="http://schemas.microsoft.com/office/drawing/2014/main" id="{D4DDF1B9-2035-0E34-8B9A-DD6992E9E560}"/>
                      </a:ext>
                    </a:extLst>
                  </p:cNvPr>
                  <p:cNvPicPr/>
                  <p:nvPr/>
                </p:nvPicPr>
                <p:blipFill>
                  <a:blip r:embed="rId476"/>
                  <a:stretch>
                    <a:fillRect/>
                  </a:stretch>
                </p:blipFill>
                <p:spPr>
                  <a:xfrm>
                    <a:off x="10155424" y="4562548"/>
                    <a:ext cx="10332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7">
                <p14:nvContentPartPr>
                  <p14:cNvPr id="353" name="Freihand 352">
                    <a:extLst>
                      <a:ext uri="{FF2B5EF4-FFF2-40B4-BE49-F238E27FC236}">
                        <a16:creationId xmlns:a16="http://schemas.microsoft.com/office/drawing/2014/main" id="{B2783183-CC9C-347E-23C7-85D93DE6E660}"/>
                      </a:ext>
                    </a:extLst>
                  </p14:cNvPr>
                  <p14:cNvContentPartPr/>
                  <p14:nvPr/>
                </p14:nvContentPartPr>
                <p14:xfrm>
                  <a:off x="10143184" y="4567228"/>
                  <a:ext cx="100080" cy="90000"/>
                </p14:xfrm>
              </p:contentPart>
            </mc:Choice>
            <mc:Fallback xmlns="">
              <p:pic>
                <p:nvPicPr>
                  <p:cNvPr id="353" name="Freihand 352">
                    <a:extLst>
                      <a:ext uri="{FF2B5EF4-FFF2-40B4-BE49-F238E27FC236}">
                        <a16:creationId xmlns:a16="http://schemas.microsoft.com/office/drawing/2014/main" id="{B2783183-CC9C-347E-23C7-85D93DE6E660}"/>
                      </a:ext>
                    </a:extLst>
                  </p:cNvPr>
                  <p:cNvPicPr/>
                  <p:nvPr/>
                </p:nvPicPr>
                <p:blipFill>
                  <a:blip r:embed="rId478"/>
                  <a:stretch>
                    <a:fillRect/>
                  </a:stretch>
                </p:blipFill>
                <p:spPr>
                  <a:xfrm>
                    <a:off x="10134184" y="4558228"/>
                    <a:ext cx="11772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9">
                <p14:nvContentPartPr>
                  <p14:cNvPr id="355" name="Freihand 354">
                    <a:extLst>
                      <a:ext uri="{FF2B5EF4-FFF2-40B4-BE49-F238E27FC236}">
                        <a16:creationId xmlns:a16="http://schemas.microsoft.com/office/drawing/2014/main" id="{8CD56699-C25D-C69A-2347-1E7EFE31F745}"/>
                      </a:ext>
                    </a:extLst>
                  </p14:cNvPr>
                  <p14:cNvContentPartPr/>
                  <p14:nvPr/>
                </p14:nvContentPartPr>
                <p14:xfrm>
                  <a:off x="10270624" y="4709788"/>
                  <a:ext cx="120240" cy="105840"/>
                </p14:xfrm>
              </p:contentPart>
            </mc:Choice>
            <mc:Fallback xmlns="">
              <p:pic>
                <p:nvPicPr>
                  <p:cNvPr id="355" name="Freihand 354">
                    <a:extLst>
                      <a:ext uri="{FF2B5EF4-FFF2-40B4-BE49-F238E27FC236}">
                        <a16:creationId xmlns:a16="http://schemas.microsoft.com/office/drawing/2014/main" id="{8CD56699-C25D-C69A-2347-1E7EFE31F745}"/>
                      </a:ext>
                    </a:extLst>
                  </p:cNvPr>
                  <p:cNvPicPr/>
                  <p:nvPr/>
                </p:nvPicPr>
                <p:blipFill>
                  <a:blip r:embed="rId480"/>
                  <a:stretch>
                    <a:fillRect/>
                  </a:stretch>
                </p:blipFill>
                <p:spPr>
                  <a:xfrm>
                    <a:off x="10261624" y="4700788"/>
                    <a:ext cx="13788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1">
                <p14:nvContentPartPr>
                  <p14:cNvPr id="356" name="Freihand 355">
                    <a:extLst>
                      <a:ext uri="{FF2B5EF4-FFF2-40B4-BE49-F238E27FC236}">
                        <a16:creationId xmlns:a16="http://schemas.microsoft.com/office/drawing/2014/main" id="{DE17556E-5648-2FDF-29AE-5BCB4F53CCCB}"/>
                      </a:ext>
                    </a:extLst>
                  </p14:cNvPr>
                  <p14:cNvContentPartPr/>
                  <p14:nvPr/>
                </p14:nvContentPartPr>
                <p14:xfrm>
                  <a:off x="10270624" y="4717708"/>
                  <a:ext cx="124560" cy="78120"/>
                </p14:xfrm>
              </p:contentPart>
            </mc:Choice>
            <mc:Fallback xmlns="">
              <p:pic>
                <p:nvPicPr>
                  <p:cNvPr id="356" name="Freihand 355">
                    <a:extLst>
                      <a:ext uri="{FF2B5EF4-FFF2-40B4-BE49-F238E27FC236}">
                        <a16:creationId xmlns:a16="http://schemas.microsoft.com/office/drawing/2014/main" id="{DE17556E-5648-2FDF-29AE-5BCB4F53CCCB}"/>
                      </a:ext>
                    </a:extLst>
                  </p:cNvPr>
                  <p:cNvPicPr/>
                  <p:nvPr/>
                </p:nvPicPr>
                <p:blipFill>
                  <a:blip r:embed="rId482"/>
                  <a:stretch>
                    <a:fillRect/>
                  </a:stretch>
                </p:blipFill>
                <p:spPr>
                  <a:xfrm>
                    <a:off x="10261624" y="4708708"/>
                    <a:ext cx="142200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3">
                <p14:nvContentPartPr>
                  <p14:cNvPr id="358" name="Freihand 357">
                    <a:extLst>
                      <a:ext uri="{FF2B5EF4-FFF2-40B4-BE49-F238E27FC236}">
                        <a16:creationId xmlns:a16="http://schemas.microsoft.com/office/drawing/2014/main" id="{FDD16FEC-FA0B-4210-1DC5-82522B8C902A}"/>
                      </a:ext>
                    </a:extLst>
                  </p14:cNvPr>
                  <p14:cNvContentPartPr/>
                  <p14:nvPr/>
                </p14:nvContentPartPr>
                <p14:xfrm>
                  <a:off x="10419664" y="4401628"/>
                  <a:ext cx="128520" cy="86760"/>
                </p14:xfrm>
              </p:contentPart>
            </mc:Choice>
            <mc:Fallback xmlns="">
              <p:pic>
                <p:nvPicPr>
                  <p:cNvPr id="358" name="Freihand 357">
                    <a:extLst>
                      <a:ext uri="{FF2B5EF4-FFF2-40B4-BE49-F238E27FC236}">
                        <a16:creationId xmlns:a16="http://schemas.microsoft.com/office/drawing/2014/main" id="{FDD16FEC-FA0B-4210-1DC5-82522B8C902A}"/>
                      </a:ext>
                    </a:extLst>
                  </p:cNvPr>
                  <p:cNvPicPr/>
                  <p:nvPr/>
                </p:nvPicPr>
                <p:blipFill>
                  <a:blip r:embed="rId484"/>
                  <a:stretch>
                    <a:fillRect/>
                  </a:stretch>
                </p:blipFill>
                <p:spPr>
                  <a:xfrm>
                    <a:off x="10410664" y="4392628"/>
                    <a:ext cx="14616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5">
                <p14:nvContentPartPr>
                  <p14:cNvPr id="360" name="Freihand 359">
                    <a:extLst>
                      <a:ext uri="{FF2B5EF4-FFF2-40B4-BE49-F238E27FC236}">
                        <a16:creationId xmlns:a16="http://schemas.microsoft.com/office/drawing/2014/main" id="{08DCEBA4-82E1-C331-8885-A30C77714F6A}"/>
                      </a:ext>
                    </a:extLst>
                  </p14:cNvPr>
                  <p14:cNvContentPartPr/>
                  <p14:nvPr/>
                </p14:nvContentPartPr>
                <p14:xfrm>
                  <a:off x="10419664" y="4389748"/>
                  <a:ext cx="138960" cy="97200"/>
                </p14:xfrm>
              </p:contentPart>
            </mc:Choice>
            <mc:Fallback xmlns="">
              <p:pic>
                <p:nvPicPr>
                  <p:cNvPr id="360" name="Freihand 359">
                    <a:extLst>
                      <a:ext uri="{FF2B5EF4-FFF2-40B4-BE49-F238E27FC236}">
                        <a16:creationId xmlns:a16="http://schemas.microsoft.com/office/drawing/2014/main" id="{08DCEBA4-82E1-C331-8885-A30C77714F6A}"/>
                      </a:ext>
                    </a:extLst>
                  </p:cNvPr>
                  <p:cNvPicPr/>
                  <p:nvPr/>
                </p:nvPicPr>
                <p:blipFill>
                  <a:blip r:embed="rId486"/>
                  <a:stretch>
                    <a:fillRect/>
                  </a:stretch>
                </p:blipFill>
                <p:spPr>
                  <a:xfrm>
                    <a:off x="10410664" y="4381108"/>
                    <a:ext cx="156600" cy="114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2A032F6-5966-417A-4EE5-1509F791FB86}"/>
                    </a:ext>
                  </a:extLst>
                </p14:cNvPr>
                <p14:cNvContentPartPr/>
                <p14:nvPr/>
              </p14:nvContentPartPr>
              <p14:xfrm>
                <a:off x="680224" y="3295708"/>
                <a:ext cx="360" cy="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2A032F6-5966-417A-4EE5-1509F791FB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1224" y="32867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FEBF2CC-2176-1E22-F899-F9275D80260E}"/>
                    </a:ext>
                  </a:extLst>
                </p14:cNvPr>
                <p14:cNvContentPartPr/>
                <p14:nvPr/>
              </p14:nvContentPartPr>
              <p14:xfrm>
                <a:off x="733144" y="3391468"/>
                <a:ext cx="360" cy="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FEBF2CC-2176-1E22-F899-F9275D8026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4504" y="33828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23C51A1-EAC9-17EA-542A-05E95825CAA4}"/>
                    </a:ext>
                  </a:extLst>
                </p14:cNvPr>
                <p14:cNvContentPartPr/>
                <p14:nvPr/>
              </p14:nvContentPartPr>
              <p14:xfrm>
                <a:off x="10664104" y="5784028"/>
                <a:ext cx="360" cy="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23C51A1-EAC9-17EA-542A-05E95825CA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55104" y="57750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3A6ACE9-DA77-99BB-898E-9BB4C2AB064F}"/>
                    </a:ext>
                  </a:extLst>
                </p14:cNvPr>
                <p14:cNvContentPartPr/>
                <p14:nvPr/>
              </p14:nvContentPartPr>
              <p14:xfrm>
                <a:off x="9675184" y="5581708"/>
                <a:ext cx="360" cy="3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3A6ACE9-DA77-99BB-898E-9BB4C2AB06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66544" y="55730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49C4D70-D52E-7A5D-F739-8C852374C442}"/>
                    </a:ext>
                  </a:extLst>
                </p14:cNvPr>
                <p14:cNvContentPartPr/>
                <p14:nvPr/>
              </p14:nvContentPartPr>
              <p14:xfrm>
                <a:off x="9069304" y="4890508"/>
                <a:ext cx="360" cy="3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49C4D70-D52E-7A5D-F739-8C852374C4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60664" y="48818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77EFD38-91C6-3629-671D-3DF391249D2C}"/>
                    </a:ext>
                  </a:extLst>
                </p14:cNvPr>
                <p14:cNvContentPartPr/>
                <p14:nvPr/>
              </p14:nvContentPartPr>
              <p14:xfrm>
                <a:off x="5422144" y="1296628"/>
                <a:ext cx="360" cy="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77EFD38-91C6-3629-671D-3DF391249D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13144" y="128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370" name="Gerade Verbindung mit Pfeil 369">
              <a:extLst>
                <a:ext uri="{FF2B5EF4-FFF2-40B4-BE49-F238E27FC236}">
                  <a16:creationId xmlns:a16="http://schemas.microsoft.com/office/drawing/2014/main" id="{D2DAC63C-8396-C271-CDA1-60ED143332DE}"/>
                </a:ext>
              </a:extLst>
            </p:cNvPr>
            <p:cNvCxnSpPr/>
            <p:nvPr/>
          </p:nvCxnSpPr>
          <p:spPr>
            <a:xfrm>
              <a:off x="6369745" y="3501008"/>
              <a:ext cx="40324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Gerade Verbindung mit Pfeil 370">
              <a:extLst>
                <a:ext uri="{FF2B5EF4-FFF2-40B4-BE49-F238E27FC236}">
                  <a16:creationId xmlns:a16="http://schemas.microsoft.com/office/drawing/2014/main" id="{C3E0E8DE-A7B1-60B3-4834-B3ADA0C38C9F}"/>
                </a:ext>
              </a:extLst>
            </p:cNvPr>
            <p:cNvCxnSpPr/>
            <p:nvPr/>
          </p:nvCxnSpPr>
          <p:spPr>
            <a:xfrm>
              <a:off x="6369745" y="5482884"/>
              <a:ext cx="40324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Gerade Verbindung mit Pfeil 371">
              <a:extLst>
                <a:ext uri="{FF2B5EF4-FFF2-40B4-BE49-F238E27FC236}">
                  <a16:creationId xmlns:a16="http://schemas.microsoft.com/office/drawing/2014/main" id="{57CE96AE-DAD2-751F-D48F-4605ED468C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1753" y="3717032"/>
              <a:ext cx="0" cy="18462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Gerade Verbindung mit Pfeil 372">
              <a:extLst>
                <a:ext uri="{FF2B5EF4-FFF2-40B4-BE49-F238E27FC236}">
                  <a16:creationId xmlns:a16="http://schemas.microsoft.com/office/drawing/2014/main" id="{4C808A5A-2318-08A1-BFDB-75E577E56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6040" y="1772816"/>
              <a:ext cx="0" cy="18462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4" name="Textfeld 373">
              <a:extLst>
                <a:ext uri="{FF2B5EF4-FFF2-40B4-BE49-F238E27FC236}">
                  <a16:creationId xmlns:a16="http://schemas.microsoft.com/office/drawing/2014/main" id="{24786FE6-82D6-7672-38AF-AA2BEC41C9B6}"/>
                </a:ext>
              </a:extLst>
            </p:cNvPr>
            <p:cNvSpPr txBox="1"/>
            <p:nvPr/>
          </p:nvSpPr>
          <p:spPr>
            <a:xfrm>
              <a:off x="1260989" y="3139921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Detektor X</a:t>
              </a:r>
            </a:p>
          </p:txBody>
        </p:sp>
        <p:sp>
          <p:nvSpPr>
            <p:cNvPr id="375" name="Textfeld 374">
              <a:extLst>
                <a:ext uri="{FF2B5EF4-FFF2-40B4-BE49-F238E27FC236}">
                  <a16:creationId xmlns:a16="http://schemas.microsoft.com/office/drawing/2014/main" id="{1DE538B0-7804-30DF-D132-5C5D3F08D749}"/>
                </a:ext>
              </a:extLst>
            </p:cNvPr>
            <p:cNvSpPr txBox="1"/>
            <p:nvPr/>
          </p:nvSpPr>
          <p:spPr>
            <a:xfrm>
              <a:off x="6486406" y="313286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Detektor X</a:t>
              </a:r>
            </a:p>
          </p:txBody>
        </p:sp>
        <p:sp>
          <p:nvSpPr>
            <p:cNvPr id="376" name="Textfeld 375">
              <a:extLst>
                <a:ext uri="{FF2B5EF4-FFF2-40B4-BE49-F238E27FC236}">
                  <a16:creationId xmlns:a16="http://schemas.microsoft.com/office/drawing/2014/main" id="{545FA2C7-D2D0-2541-CBCF-922FF19CCDA6}"/>
                </a:ext>
              </a:extLst>
            </p:cNvPr>
            <p:cNvSpPr txBox="1"/>
            <p:nvPr/>
          </p:nvSpPr>
          <p:spPr>
            <a:xfrm>
              <a:off x="1244190" y="510847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Detektor Y</a:t>
              </a:r>
            </a:p>
          </p:txBody>
        </p:sp>
        <p:sp>
          <p:nvSpPr>
            <p:cNvPr id="377" name="Textfeld 376">
              <a:extLst>
                <a:ext uri="{FF2B5EF4-FFF2-40B4-BE49-F238E27FC236}">
                  <a16:creationId xmlns:a16="http://schemas.microsoft.com/office/drawing/2014/main" id="{06E7ACBD-5D35-D3BF-1B01-7D3D2BF70486}"/>
                </a:ext>
              </a:extLst>
            </p:cNvPr>
            <p:cNvSpPr txBox="1"/>
            <p:nvPr/>
          </p:nvSpPr>
          <p:spPr>
            <a:xfrm>
              <a:off x="6436711" y="513368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Detektor Y</a:t>
              </a:r>
            </a:p>
          </p:txBody>
        </p:sp>
        <p:sp>
          <p:nvSpPr>
            <p:cNvPr id="378" name="Textfeld 377">
              <a:extLst>
                <a:ext uri="{FF2B5EF4-FFF2-40B4-BE49-F238E27FC236}">
                  <a16:creationId xmlns:a16="http://schemas.microsoft.com/office/drawing/2014/main" id="{A18FA533-7CAD-AC7F-69B2-FDF711014CF3}"/>
                </a:ext>
              </a:extLst>
            </p:cNvPr>
            <p:cNvSpPr txBox="1"/>
            <p:nvPr/>
          </p:nvSpPr>
          <p:spPr>
            <a:xfrm>
              <a:off x="788640" y="2044586"/>
              <a:ext cx="48282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  <a:p>
              <a:pPr algn="ct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ct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79" name="Textfeld 378">
              <a:extLst>
                <a:ext uri="{FF2B5EF4-FFF2-40B4-BE49-F238E27FC236}">
                  <a16:creationId xmlns:a16="http://schemas.microsoft.com/office/drawing/2014/main" id="{764D3299-91D4-EAD5-873B-F2DA3B6DD297}"/>
                </a:ext>
              </a:extLst>
            </p:cNvPr>
            <p:cNvSpPr txBox="1"/>
            <p:nvPr/>
          </p:nvSpPr>
          <p:spPr>
            <a:xfrm>
              <a:off x="779308" y="4037729"/>
              <a:ext cx="48282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  <a:p>
              <a:pPr algn="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0" name="Textfeld 379">
              <a:extLst>
                <a:ext uri="{FF2B5EF4-FFF2-40B4-BE49-F238E27FC236}">
                  <a16:creationId xmlns:a16="http://schemas.microsoft.com/office/drawing/2014/main" id="{B396A519-B308-F2F2-9748-0D2809617B71}"/>
                </a:ext>
              </a:extLst>
            </p:cNvPr>
            <p:cNvSpPr txBox="1"/>
            <p:nvPr/>
          </p:nvSpPr>
          <p:spPr>
            <a:xfrm>
              <a:off x="5906373" y="2038767"/>
              <a:ext cx="48282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  <a:p>
              <a:pPr algn="ct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ct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ct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1" name="Textfeld 380">
              <a:extLst>
                <a:ext uri="{FF2B5EF4-FFF2-40B4-BE49-F238E27FC236}">
                  <a16:creationId xmlns:a16="http://schemas.microsoft.com/office/drawing/2014/main" id="{C3B4D86F-1B1D-3CC9-0DFE-0A344F2D7B26}"/>
                </a:ext>
              </a:extLst>
            </p:cNvPr>
            <p:cNvSpPr txBox="1"/>
            <p:nvPr/>
          </p:nvSpPr>
          <p:spPr>
            <a:xfrm>
              <a:off x="5897041" y="4031910"/>
              <a:ext cx="48282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  <a:p>
              <a:pPr algn="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pPr algn="r"/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2" name="Textfeld 381">
              <a:extLst>
                <a:ext uri="{FF2B5EF4-FFF2-40B4-BE49-F238E27FC236}">
                  <a16:creationId xmlns:a16="http://schemas.microsoft.com/office/drawing/2014/main" id="{C08B30C9-56FF-3B52-7DC5-269B753E477D}"/>
                </a:ext>
              </a:extLst>
            </p:cNvPr>
            <p:cNvSpPr txBox="1"/>
            <p:nvPr/>
          </p:nvSpPr>
          <p:spPr>
            <a:xfrm>
              <a:off x="810365" y="1442805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Häufigkeit</a:t>
              </a:r>
            </a:p>
          </p:txBody>
        </p:sp>
        <p:sp>
          <p:nvSpPr>
            <p:cNvPr id="383" name="Textfeld 382">
              <a:extLst>
                <a:ext uri="{FF2B5EF4-FFF2-40B4-BE49-F238E27FC236}">
                  <a16:creationId xmlns:a16="http://schemas.microsoft.com/office/drawing/2014/main" id="{B3F02EB6-9985-1088-BA45-2755E6152E0F}"/>
                </a:ext>
              </a:extLst>
            </p:cNvPr>
            <p:cNvSpPr txBox="1"/>
            <p:nvPr/>
          </p:nvSpPr>
          <p:spPr>
            <a:xfrm>
              <a:off x="5946031" y="1413613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Häufigkeit</a:t>
              </a:r>
            </a:p>
          </p:txBody>
        </p:sp>
        <p:sp>
          <p:nvSpPr>
            <p:cNvPr id="384" name="Textfeld 383">
              <a:extLst>
                <a:ext uri="{FF2B5EF4-FFF2-40B4-BE49-F238E27FC236}">
                  <a16:creationId xmlns:a16="http://schemas.microsoft.com/office/drawing/2014/main" id="{18675F90-5350-21D2-27C8-F9D83B9E35A9}"/>
                </a:ext>
              </a:extLst>
            </p:cNvPr>
            <p:cNvSpPr txBox="1"/>
            <p:nvPr/>
          </p:nvSpPr>
          <p:spPr>
            <a:xfrm>
              <a:off x="8606319" y="5169155"/>
              <a:ext cx="2196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Weglängenunterschied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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Textfeld 384">
              <a:extLst>
                <a:ext uri="{FF2B5EF4-FFF2-40B4-BE49-F238E27FC236}">
                  <a16:creationId xmlns:a16="http://schemas.microsoft.com/office/drawing/2014/main" id="{10408469-8AD5-87CB-1571-AF960FCF25E9}"/>
                </a:ext>
              </a:extLst>
            </p:cNvPr>
            <p:cNvSpPr txBox="1"/>
            <p:nvPr/>
          </p:nvSpPr>
          <p:spPr>
            <a:xfrm>
              <a:off x="8679612" y="3194072"/>
              <a:ext cx="2196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Weglängenunterschied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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Textfeld 385">
              <a:extLst>
                <a:ext uri="{FF2B5EF4-FFF2-40B4-BE49-F238E27FC236}">
                  <a16:creationId xmlns:a16="http://schemas.microsoft.com/office/drawing/2014/main" id="{C927AA3E-4704-0858-5BCC-4BFC53D84FAD}"/>
                </a:ext>
              </a:extLst>
            </p:cNvPr>
            <p:cNvSpPr txBox="1"/>
            <p:nvPr/>
          </p:nvSpPr>
          <p:spPr>
            <a:xfrm>
              <a:off x="3399072" y="3218484"/>
              <a:ext cx="2196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Weglängenunterschied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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Textfeld 386">
              <a:extLst>
                <a:ext uri="{FF2B5EF4-FFF2-40B4-BE49-F238E27FC236}">
                  <a16:creationId xmlns:a16="http://schemas.microsoft.com/office/drawing/2014/main" id="{5927A262-3AD1-743B-5311-31111218156D}"/>
                </a:ext>
              </a:extLst>
            </p:cNvPr>
            <p:cNvSpPr txBox="1"/>
            <p:nvPr/>
          </p:nvSpPr>
          <p:spPr>
            <a:xfrm>
              <a:off x="3371803" y="5198820"/>
              <a:ext cx="2196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Weglängenunterschied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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01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F22BBC-361E-BD39-AE28-91549ADF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56" y="4132337"/>
            <a:ext cx="9731932" cy="2032967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Jegliche Modellvorstellung, dass sich das Quantenobjekt an einem Strahlteiler für einen Weg entscheidet, ist falsch.</a:t>
            </a:r>
          </a:p>
          <a:p>
            <a:r>
              <a:rPr lang="de-DE" dirty="0">
                <a:solidFill>
                  <a:schemeClr val="tx1"/>
                </a:solidFill>
              </a:rPr>
              <a:t>Man kann nicht vom Messergebnis auf den Zustand schließen: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Zwar erhält man bei der Ortsmessung ein bestimmtes Ergebnis,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der Zustand vorher war dennoch unbestimmt.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E593FE-B4D3-2B4A-B468-A733C79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1C8AB296-A4D0-E9B3-B43E-404FEB5B3F5B}"/>
              </a:ext>
            </a:extLst>
          </p:cNvPr>
          <p:cNvGrpSpPr/>
          <p:nvPr/>
        </p:nvGrpSpPr>
        <p:grpSpPr>
          <a:xfrm>
            <a:off x="6566167" y="1412776"/>
            <a:ext cx="3231994" cy="2237534"/>
            <a:chOff x="6240016" y="1767530"/>
            <a:chExt cx="3231994" cy="2237534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35406E1-CB05-5892-7CB8-EF3A0EB65D68}"/>
                </a:ext>
              </a:extLst>
            </p:cNvPr>
            <p:cNvGrpSpPr/>
            <p:nvPr/>
          </p:nvGrpSpPr>
          <p:grpSpPr>
            <a:xfrm>
              <a:off x="6240016" y="1767530"/>
              <a:ext cx="3231994" cy="2237534"/>
              <a:chOff x="6168008" y="1700808"/>
              <a:chExt cx="3744416" cy="2592288"/>
            </a:xfrm>
          </p:grpSpPr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4ED5D569-2350-BFA7-696A-E0F4ADFB4FDD}"/>
                  </a:ext>
                </a:extLst>
              </p:cNvPr>
              <p:cNvGrpSpPr/>
              <p:nvPr/>
            </p:nvGrpSpPr>
            <p:grpSpPr>
              <a:xfrm>
                <a:off x="6469671" y="2227774"/>
                <a:ext cx="3226890" cy="1858531"/>
                <a:chOff x="4439816" y="1879891"/>
                <a:chExt cx="6935757" cy="3994657"/>
              </a:xfrm>
            </p:grpSpPr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7A855850-3E90-2F5F-2731-22430BA8AE45}"/>
                    </a:ext>
                  </a:extLst>
                </p:cNvPr>
                <p:cNvGrpSpPr/>
                <p:nvPr/>
              </p:nvGrpSpPr>
              <p:grpSpPr>
                <a:xfrm>
                  <a:off x="4439816" y="1879891"/>
                  <a:ext cx="6659579" cy="3720283"/>
                  <a:chOff x="1487488" y="2317667"/>
                  <a:chExt cx="6659579" cy="3720283"/>
                </a:xfrm>
              </p:grpSpPr>
              <p:grpSp>
                <p:nvGrpSpPr>
                  <p:cNvPr id="29" name="Gruppieren 28">
                    <a:extLst>
                      <a:ext uri="{FF2B5EF4-FFF2-40B4-BE49-F238E27FC236}">
                        <a16:creationId xmlns:a16="http://schemas.microsoft.com/office/drawing/2014/main" id="{A9FAE4EF-E51D-BB87-BA96-9E0863C7D966}"/>
                      </a:ext>
                    </a:extLst>
                  </p:cNvPr>
                  <p:cNvGrpSpPr/>
                  <p:nvPr/>
                </p:nvGrpSpPr>
                <p:grpSpPr>
                  <a:xfrm>
                    <a:off x="1487488" y="2317667"/>
                    <a:ext cx="5473716" cy="2359776"/>
                    <a:chOff x="1487488" y="2330687"/>
                    <a:chExt cx="7220646" cy="3112896"/>
                  </a:xfrm>
                </p:grpSpPr>
                <p:sp>
                  <p:nvSpPr>
                    <p:cNvPr id="35" name="Rechteck 34">
                      <a:extLst>
                        <a:ext uri="{FF2B5EF4-FFF2-40B4-BE49-F238E27FC236}">
                          <a16:creationId xmlns:a16="http://schemas.microsoft.com/office/drawing/2014/main" id="{3CE5A104-923D-9399-31E7-9EC016A15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7488" y="2330687"/>
                      <a:ext cx="1080120" cy="43204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6" name="Rechteck 35">
                      <a:extLst>
                        <a:ext uri="{FF2B5EF4-FFF2-40B4-BE49-F238E27FC236}">
                          <a16:creationId xmlns:a16="http://schemas.microsoft.com/office/drawing/2014/main" id="{CE168C71-7631-0B7A-7A60-B9FBA8AE9AF9}"/>
                        </a:ext>
                      </a:extLst>
                    </p:cNvPr>
                    <p:cNvSpPr/>
                    <p:nvPr/>
                  </p:nvSpPr>
                  <p:spPr>
                    <a:xfrm rot="18783178">
                      <a:off x="3789946" y="1628801"/>
                      <a:ext cx="144016" cy="17281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7" name="Rechteck 36">
                      <a:extLst>
                        <a:ext uri="{FF2B5EF4-FFF2-40B4-BE49-F238E27FC236}">
                          <a16:creationId xmlns:a16="http://schemas.microsoft.com/office/drawing/2014/main" id="{4EC78856-C6CB-632B-2317-D6524180465C}"/>
                        </a:ext>
                      </a:extLst>
                    </p:cNvPr>
                    <p:cNvSpPr/>
                    <p:nvPr/>
                  </p:nvSpPr>
                  <p:spPr>
                    <a:xfrm rot="18790895">
                      <a:off x="7772030" y="1630107"/>
                      <a:ext cx="144015" cy="17281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8" name="Rechteck 37">
                      <a:extLst>
                        <a:ext uri="{FF2B5EF4-FFF2-40B4-BE49-F238E27FC236}">
                          <a16:creationId xmlns:a16="http://schemas.microsoft.com/office/drawing/2014/main" id="{08E54B6E-A05E-B79F-7562-240A3057437C}"/>
                        </a:ext>
                      </a:extLst>
                    </p:cNvPr>
                    <p:cNvSpPr/>
                    <p:nvPr/>
                  </p:nvSpPr>
                  <p:spPr>
                    <a:xfrm rot="18790895">
                      <a:off x="3791154" y="4507479"/>
                      <a:ext cx="144016" cy="17281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cxnSp>
                <p:nvCxnSpPr>
                  <p:cNvPr id="30" name="Gerade Verbindung mit Pfeil 29">
                    <a:extLst>
                      <a:ext uri="{FF2B5EF4-FFF2-40B4-BE49-F238E27FC236}">
                        <a16:creationId xmlns:a16="http://schemas.microsoft.com/office/drawing/2014/main" id="{97B27462-CBEB-D839-1CB0-E7EC90AAC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06289" y="2454533"/>
                    <a:ext cx="3962520" cy="0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Gerade Verbindung mit Pfeil 30">
                    <a:extLst>
                      <a:ext uri="{FF2B5EF4-FFF2-40B4-BE49-F238E27FC236}">
                        <a16:creationId xmlns:a16="http://schemas.microsoft.com/office/drawing/2014/main" id="{ECDDE262-15F8-5233-F120-C3BCD317CEB8}"/>
                      </a:ext>
                    </a:extLst>
                  </p:cNvPr>
                  <p:cNvCxnSpPr>
                    <a:cxnSpLocks/>
                    <a:stCxn id="38" idx="3"/>
                  </p:cNvCxnSpPr>
                  <p:nvPr/>
                </p:nvCxnSpPr>
                <p:spPr>
                  <a:xfrm flipV="1">
                    <a:off x="3325756" y="4569514"/>
                    <a:ext cx="4821311" cy="13539"/>
                  </a:xfrm>
                  <a:prstGeom prst="straightConnector1">
                    <a:avLst/>
                  </a:prstGeom>
                  <a:ln w="381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Gerade Verbindung mit Pfeil 31">
                    <a:extLst>
                      <a:ext uri="{FF2B5EF4-FFF2-40B4-BE49-F238E27FC236}">
                        <a16:creationId xmlns:a16="http://schemas.microsoft.com/office/drawing/2014/main" id="{03172A8F-2C75-C6E3-9A8A-3865492DFEB6}"/>
                      </a:ext>
                    </a:extLst>
                  </p:cNvPr>
                  <p:cNvCxnSpPr>
                    <a:cxnSpLocks/>
                    <a:stCxn id="37" idx="1"/>
                    <a:endCxn id="28" idx="1"/>
                  </p:cNvCxnSpPr>
                  <p:nvPr/>
                </p:nvCxnSpPr>
                <p:spPr>
                  <a:xfrm flipH="1">
                    <a:off x="6236097" y="2481427"/>
                    <a:ext cx="32713" cy="3556523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Gerade Verbindung mit Pfeil 32">
                    <a:extLst>
                      <a:ext uri="{FF2B5EF4-FFF2-40B4-BE49-F238E27FC236}">
                        <a16:creationId xmlns:a16="http://schemas.microsoft.com/office/drawing/2014/main" id="{F26F96F2-9E51-FCB7-EEEF-0FF5E43C0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31217" y="2514758"/>
                    <a:ext cx="26994" cy="2108098"/>
                  </a:xfrm>
                  <a:prstGeom prst="straightConnector1">
                    <a:avLst/>
                  </a:prstGeom>
                  <a:ln w="381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Gerade Verbindung mit Pfeil 33">
                    <a:extLst>
                      <a:ext uri="{FF2B5EF4-FFF2-40B4-BE49-F238E27FC236}">
                        <a16:creationId xmlns:a16="http://schemas.microsoft.com/office/drawing/2014/main" id="{54677000-D87B-0C4C-E358-0A1E1E8844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06289" y="2519790"/>
                    <a:ext cx="1051922" cy="0"/>
                  </a:xfrm>
                  <a:prstGeom prst="straightConnector1">
                    <a:avLst/>
                  </a:prstGeom>
                  <a:ln w="381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AutoShape 53">
                  <a:extLst>
                    <a:ext uri="{FF2B5EF4-FFF2-40B4-BE49-F238E27FC236}">
                      <a16:creationId xmlns:a16="http://schemas.microsoft.com/office/drawing/2014/main" id="{F5462847-1F82-F18C-9AB3-31A74DED2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94116" y="3878990"/>
                  <a:ext cx="281457" cy="438495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Rectangle 57">
                  <a:extLst>
                    <a:ext uri="{FF2B5EF4-FFF2-40B4-BE49-F238E27FC236}">
                      <a16:creationId xmlns:a16="http://schemas.microsoft.com/office/drawing/2014/main" id="{8992BFD0-67AD-B546-980F-538060A13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01199" y="4043620"/>
                  <a:ext cx="106811" cy="12351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6" name="Gruppieren 25">
                  <a:extLst>
                    <a:ext uri="{FF2B5EF4-FFF2-40B4-BE49-F238E27FC236}">
                      <a16:creationId xmlns:a16="http://schemas.microsoft.com/office/drawing/2014/main" id="{9B117371-3C44-AE14-3B75-EDA609567C30}"/>
                    </a:ext>
                  </a:extLst>
                </p:cNvPr>
                <p:cNvGrpSpPr/>
                <p:nvPr/>
              </p:nvGrpSpPr>
              <p:grpSpPr>
                <a:xfrm rot="5400000">
                  <a:off x="9054839" y="5514572"/>
                  <a:ext cx="281457" cy="438495"/>
                  <a:chOff x="9819402" y="5352434"/>
                  <a:chExt cx="281457" cy="438495"/>
                </a:xfrm>
              </p:grpSpPr>
              <p:sp>
                <p:nvSpPr>
                  <p:cNvPr id="27" name="AutoShape 53">
                    <a:extLst>
                      <a:ext uri="{FF2B5EF4-FFF2-40B4-BE49-F238E27FC236}">
                        <a16:creationId xmlns:a16="http://schemas.microsoft.com/office/drawing/2014/main" id="{A97F42A6-81D0-5EA6-7646-784DF9BA3D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19402" y="5352434"/>
                    <a:ext cx="281457" cy="438495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" name="Rectangle 57">
                    <a:extLst>
                      <a:ext uri="{FF2B5EF4-FFF2-40B4-BE49-F238E27FC236}">
                        <a16:creationId xmlns:a16="http://schemas.microsoft.com/office/drawing/2014/main" id="{084CEABC-5C8D-39CB-1E1F-EED46B1F06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26485" y="5517064"/>
                    <a:ext cx="106811" cy="1235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F5BF0885-6667-EE5B-1D40-62FB2EFBAE73}"/>
                  </a:ext>
                </a:extLst>
              </p:cNvPr>
              <p:cNvSpPr/>
              <p:nvPr/>
            </p:nvSpPr>
            <p:spPr>
              <a:xfrm>
                <a:off x="6168008" y="1700808"/>
                <a:ext cx="3744416" cy="25922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1" name="Rectangle 51" descr="Diagonal weit nach oben">
              <a:extLst>
                <a:ext uri="{FF2B5EF4-FFF2-40B4-BE49-F238E27FC236}">
                  <a16:creationId xmlns:a16="http://schemas.microsoft.com/office/drawing/2014/main" id="{157AA212-EE3F-8080-18B4-35492333A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063" y="2204864"/>
              <a:ext cx="403903" cy="169601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04B52EE-5AE0-2283-10DA-AD35AFD58144}"/>
              </a:ext>
            </a:extLst>
          </p:cNvPr>
          <p:cNvGrpSpPr/>
          <p:nvPr/>
        </p:nvGrpSpPr>
        <p:grpSpPr>
          <a:xfrm>
            <a:off x="2059382" y="1412776"/>
            <a:ext cx="3488942" cy="2232703"/>
            <a:chOff x="839416" y="1700808"/>
            <a:chExt cx="4050849" cy="2592288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C246A8C8-3955-974A-E793-B1EF344CDD47}"/>
                </a:ext>
              </a:extLst>
            </p:cNvPr>
            <p:cNvGrpSpPr/>
            <p:nvPr/>
          </p:nvGrpSpPr>
          <p:grpSpPr>
            <a:xfrm>
              <a:off x="839416" y="1700808"/>
              <a:ext cx="4050849" cy="2592288"/>
              <a:chOff x="3647728" y="1700808"/>
              <a:chExt cx="4050849" cy="2592288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A568F305-D2F8-C348-6C5C-9370637FB642}"/>
                  </a:ext>
                </a:extLst>
              </p:cNvPr>
              <p:cNvGrpSpPr/>
              <p:nvPr/>
            </p:nvGrpSpPr>
            <p:grpSpPr>
              <a:xfrm>
                <a:off x="4042104" y="2153780"/>
                <a:ext cx="3656473" cy="1588931"/>
                <a:chOff x="4918889" y="4281611"/>
                <a:chExt cx="3726991" cy="1619574"/>
              </a:xfrm>
            </p:grpSpPr>
            <p:grpSp>
              <p:nvGrpSpPr>
                <p:cNvPr id="5" name="Group 99">
                  <a:extLst>
                    <a:ext uri="{FF2B5EF4-FFF2-40B4-BE49-F238E27FC236}">
                      <a16:creationId xmlns:a16="http://schemas.microsoft.com/office/drawing/2014/main" id="{7B4AC240-323A-EF4C-ACBA-C4EC0B8129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18889" y="4281611"/>
                  <a:ext cx="3726991" cy="1619574"/>
                  <a:chOff x="1454" y="1803"/>
                  <a:chExt cx="2651" cy="1152"/>
                </a:xfrm>
              </p:grpSpPr>
              <p:sp>
                <p:nvSpPr>
                  <p:cNvPr id="7" name="Text Box 42">
                    <a:extLst>
                      <a:ext uri="{FF2B5EF4-FFF2-40B4-BE49-F238E27FC236}">
                        <a16:creationId xmlns:a16="http://schemas.microsoft.com/office/drawing/2014/main" id="{69A8C81C-706E-5F78-997B-931DC79A1F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7" y="2114"/>
                    <a:ext cx="1018" cy="4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de-DE" sz="800" dirty="0"/>
                      <a:t>      </a:t>
                    </a:r>
                    <a:endParaRPr lang="de-DE" dirty="0"/>
                  </a:p>
                </p:txBody>
              </p:sp>
              <p:sp>
                <p:nvSpPr>
                  <p:cNvPr id="12" name="Rectangle 50">
                    <a:extLst>
                      <a:ext uri="{FF2B5EF4-FFF2-40B4-BE49-F238E27FC236}">
                        <a16:creationId xmlns:a16="http://schemas.microsoft.com/office/drawing/2014/main" id="{8EF21B5A-38B2-B059-28EA-60E435E00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712016" flipH="1">
                    <a:off x="2599" y="1689"/>
                    <a:ext cx="75" cy="60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" name="Rectangle 51" descr="Diagonal weit nach oben">
                    <a:extLst>
                      <a:ext uri="{FF2B5EF4-FFF2-40B4-BE49-F238E27FC236}">
                        <a16:creationId xmlns:a16="http://schemas.microsoft.com/office/drawing/2014/main" id="{3EB0EA4D-2CBA-5A47-B35A-E813E08528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4" y="1840"/>
                    <a:ext cx="511" cy="266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4" name="Group 52">
                    <a:extLst>
                      <a:ext uri="{FF2B5EF4-FFF2-40B4-BE49-F238E27FC236}">
                        <a16:creationId xmlns:a16="http://schemas.microsoft.com/office/drawing/2014/main" id="{6D1B2D3D-D41D-B48A-A9CC-A0DF3F4329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65" y="1803"/>
                    <a:ext cx="233" cy="363"/>
                    <a:chOff x="7386" y="5475"/>
                    <a:chExt cx="245" cy="366"/>
                  </a:xfrm>
                </p:grpSpPr>
                <p:sp>
                  <p:nvSpPr>
                    <p:cNvPr id="18" name="AutoShape 53">
                      <a:extLst>
                        <a:ext uri="{FF2B5EF4-FFF2-40B4-BE49-F238E27FC236}">
                          <a16:creationId xmlns:a16="http://schemas.microsoft.com/office/drawing/2014/main" id="{BC965F96-572C-D731-13CC-DBD3C8C9A6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86" y="5475"/>
                      <a:ext cx="245" cy="366"/>
                    </a:xfrm>
                    <a:prstGeom prst="flowChartDelay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" name="Rectangle 54">
                      <a:extLst>
                        <a:ext uri="{FF2B5EF4-FFF2-40B4-BE49-F238E27FC236}">
                          <a16:creationId xmlns:a16="http://schemas.microsoft.com/office/drawing/2014/main" id="{F1549B5E-D654-CF20-8A8F-3EEB612E40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90" y="5600"/>
                      <a:ext cx="93" cy="1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5" name="Group 55">
                    <a:extLst>
                      <a:ext uri="{FF2B5EF4-FFF2-40B4-BE49-F238E27FC236}">
                        <a16:creationId xmlns:a16="http://schemas.microsoft.com/office/drawing/2014/main" id="{05334D2F-0D46-8FCB-9F57-BF81E2B12C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7" y="2681"/>
                    <a:ext cx="309" cy="274"/>
                    <a:chOff x="6387" y="6361"/>
                    <a:chExt cx="325" cy="276"/>
                  </a:xfrm>
                </p:grpSpPr>
                <p:sp>
                  <p:nvSpPr>
                    <p:cNvPr id="16" name="AutoShape 56">
                      <a:extLst>
                        <a:ext uri="{FF2B5EF4-FFF2-40B4-BE49-F238E27FC236}">
                          <a16:creationId xmlns:a16="http://schemas.microsoft.com/office/drawing/2014/main" id="{870ECA2D-7C4C-AC57-692F-2DEE43302E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6412" y="6336"/>
                      <a:ext cx="276" cy="325"/>
                    </a:xfrm>
                    <a:prstGeom prst="flowChartDelay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" name="Rectangle 57">
                      <a:extLst>
                        <a:ext uri="{FF2B5EF4-FFF2-40B4-BE49-F238E27FC236}">
                          <a16:creationId xmlns:a16="http://schemas.microsoft.com/office/drawing/2014/main" id="{147C42C6-B36F-1D88-E401-29DD490F72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0" y="6370"/>
                      <a:ext cx="93" cy="1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" name="Rectangle 48">
                  <a:extLst>
                    <a:ext uri="{FF2B5EF4-FFF2-40B4-BE49-F238E27FC236}">
                      <a16:creationId xmlns:a16="http://schemas.microsoft.com/office/drawing/2014/main" id="{13BE0650-1464-0F1E-07DC-12975CE2F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54438" y="4461552"/>
                  <a:ext cx="129930" cy="129966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7338EBDF-7257-5343-BE33-BA86EAED95C4}"/>
                  </a:ext>
                </a:extLst>
              </p:cNvPr>
              <p:cNvSpPr/>
              <p:nvPr/>
            </p:nvSpPr>
            <p:spPr>
              <a:xfrm>
                <a:off x="3647728" y="1700808"/>
                <a:ext cx="3744416" cy="25922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CA1F368A-B9D8-8F47-2B7D-C025FC1B8DBE}"/>
                </a:ext>
              </a:extLst>
            </p:cNvPr>
            <p:cNvCxnSpPr>
              <a:cxnSpLocks/>
            </p:cNvCxnSpPr>
            <p:nvPr/>
          </p:nvCxnSpPr>
          <p:spPr>
            <a:xfrm>
              <a:off x="1920467" y="2418075"/>
              <a:ext cx="2073059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893910AA-D519-9CDF-0D1D-5B412DBA9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199" y="2406226"/>
              <a:ext cx="12559" cy="98080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5B62591F-EC62-1810-2D9C-0F2C2745AE63}"/>
                </a:ext>
              </a:extLst>
            </p:cNvPr>
            <p:cNvCxnSpPr>
              <a:cxnSpLocks/>
            </p:cNvCxnSpPr>
            <p:nvPr/>
          </p:nvCxnSpPr>
          <p:spPr>
            <a:xfrm>
              <a:off x="1923532" y="2450541"/>
              <a:ext cx="990189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Inhaltsplatzhalter 29">
            <a:extLst>
              <a:ext uri="{FF2B5EF4-FFF2-40B4-BE49-F238E27FC236}">
                <a16:creationId xmlns:a16="http://schemas.microsoft.com/office/drawing/2014/main" id="{0EB78F41-60D6-7CA4-0624-5D1237D04C36}"/>
              </a:ext>
            </a:extLst>
          </p:cNvPr>
          <p:cNvSpPr txBox="1">
            <a:spLocks/>
          </p:cNvSpPr>
          <p:nvPr/>
        </p:nvSpPr>
        <p:spPr>
          <a:xfrm>
            <a:off x="10704512" y="614988"/>
            <a:ext cx="877888" cy="509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dirty="0"/>
              <a:t>Kür</a:t>
            </a:r>
          </a:p>
        </p:txBody>
      </p:sp>
    </p:spTree>
    <p:extLst>
      <p:ext uri="{BB962C8B-B14F-4D97-AF65-F5344CB8AC3E}">
        <p14:creationId xmlns:p14="http://schemas.microsoft.com/office/powerpoint/2010/main" val="4190706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CA2EF4-AF58-A991-4354-E529443A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40560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de-DE" dirty="0">
                <a:solidFill>
                  <a:srgbClr val="EE7F04"/>
                </a:solidFill>
              </a:rPr>
              <a:t>Koinzidenzmethode: 					(Nur LF)</a:t>
            </a:r>
            <a:br>
              <a:rPr lang="de-DE" dirty="0">
                <a:solidFill>
                  <a:srgbClr val="EE7F04"/>
                </a:solidFill>
              </a:rPr>
            </a:br>
            <a:endParaRPr lang="de-DE" dirty="0">
              <a:solidFill>
                <a:srgbClr val="EE7F04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dirty="0" err="1">
                <a:solidFill>
                  <a:srgbClr val="EE7F04"/>
                </a:solidFill>
              </a:rPr>
              <a:t>Delayed</a:t>
            </a:r>
            <a:r>
              <a:rPr lang="de-DE" dirty="0">
                <a:solidFill>
                  <a:srgbClr val="EE7F04"/>
                </a:solidFill>
              </a:rPr>
              <a:t>-Choice-Experimente:</a:t>
            </a:r>
            <a:r>
              <a:rPr lang="de-DE" dirty="0">
                <a:solidFill>
                  <a:schemeClr val="tx1"/>
                </a:solidFill>
              </a:rPr>
              <a:t> 			</a:t>
            </a:r>
            <a:r>
              <a:rPr lang="de-DE" dirty="0">
                <a:solidFill>
                  <a:srgbClr val="EE7F04"/>
                </a:solidFill>
              </a:rPr>
              <a:t>(Nur LF)</a:t>
            </a:r>
            <a:br>
              <a:rPr lang="de-DE" dirty="0">
                <a:solidFill>
                  <a:srgbClr val="EE7F04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Wegunbestimmtheit auch vor der Ortsmessung</a:t>
            </a:r>
          </a:p>
          <a:p>
            <a:pPr marL="566928" indent="-4572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i="1" dirty="0">
                <a:solidFill>
                  <a:srgbClr val="FF0000"/>
                </a:solidFill>
              </a:rPr>
              <a:t>Komplementarität</a:t>
            </a:r>
            <a:r>
              <a:rPr lang="de-DE" dirty="0">
                <a:solidFill>
                  <a:srgbClr val="FF0000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                    			</a:t>
            </a:r>
            <a:r>
              <a:rPr lang="de-DE" dirty="0">
                <a:solidFill>
                  <a:srgbClr val="FF0000"/>
                </a:solidFill>
              </a:rPr>
              <a:t>(LF und BF)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Welcher-Weg-Markierung,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rgbClr val="00B050"/>
                </a:solidFill>
              </a:rPr>
              <a:t>Welcher-Weg-Information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br>
              <a:rPr lang="de-DE" i="1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E5C18C-FAD2-6DB5-8315-E5CFC88B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33C73304-709B-90DD-6AA9-76636F9DACF0}"/>
              </a:ext>
            </a:extLst>
          </p:cNvPr>
          <p:cNvSpPr/>
          <p:nvPr/>
        </p:nvSpPr>
        <p:spPr>
          <a:xfrm>
            <a:off x="9912424" y="1412776"/>
            <a:ext cx="622455" cy="598486"/>
          </a:xfrm>
          <a:custGeom>
            <a:avLst/>
            <a:gdLst>
              <a:gd name="connsiteX0" fmla="*/ 0 w 5424616"/>
              <a:gd name="connsiteY0" fmla="*/ 1964725 h 4445342"/>
              <a:gd name="connsiteX1" fmla="*/ 753762 w 5424616"/>
              <a:gd name="connsiteY1" fmla="*/ 3113903 h 4445342"/>
              <a:gd name="connsiteX2" fmla="*/ 1235676 w 5424616"/>
              <a:gd name="connsiteY2" fmla="*/ 4349579 h 4445342"/>
              <a:gd name="connsiteX3" fmla="*/ 1223319 w 5424616"/>
              <a:gd name="connsiteY3" fmla="*/ 4361936 h 4445342"/>
              <a:gd name="connsiteX4" fmla="*/ 2718486 w 5424616"/>
              <a:gd name="connsiteY4" fmla="*/ 1902941 h 4445342"/>
              <a:gd name="connsiteX5" fmla="*/ 5424616 w 5424616"/>
              <a:gd name="connsiteY5" fmla="*/ 0 h 4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616" h="4445342">
                <a:moveTo>
                  <a:pt x="0" y="1964725"/>
                </a:moveTo>
                <a:cubicBezTo>
                  <a:pt x="273908" y="2340576"/>
                  <a:pt x="547816" y="2716427"/>
                  <a:pt x="753762" y="3113903"/>
                </a:cubicBezTo>
                <a:cubicBezTo>
                  <a:pt x="959708" y="3511379"/>
                  <a:pt x="1235676" y="4349579"/>
                  <a:pt x="1235676" y="4349579"/>
                </a:cubicBezTo>
                <a:cubicBezTo>
                  <a:pt x="1313936" y="4557585"/>
                  <a:pt x="1223319" y="4361936"/>
                  <a:pt x="1223319" y="4361936"/>
                </a:cubicBezTo>
                <a:cubicBezTo>
                  <a:pt x="1470454" y="3954163"/>
                  <a:pt x="2018270" y="2629930"/>
                  <a:pt x="2718486" y="1902941"/>
                </a:cubicBezTo>
                <a:cubicBezTo>
                  <a:pt x="3418702" y="1175952"/>
                  <a:pt x="4421659" y="587976"/>
                  <a:pt x="542461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7BEFA33-1898-07FC-CBB3-B216C74C349B}"/>
              </a:ext>
            </a:extLst>
          </p:cNvPr>
          <p:cNvSpPr/>
          <p:nvPr/>
        </p:nvSpPr>
        <p:spPr>
          <a:xfrm>
            <a:off x="9912423" y="2299294"/>
            <a:ext cx="622455" cy="598486"/>
          </a:xfrm>
          <a:custGeom>
            <a:avLst/>
            <a:gdLst>
              <a:gd name="connsiteX0" fmla="*/ 0 w 5424616"/>
              <a:gd name="connsiteY0" fmla="*/ 1964725 h 4445342"/>
              <a:gd name="connsiteX1" fmla="*/ 753762 w 5424616"/>
              <a:gd name="connsiteY1" fmla="*/ 3113903 h 4445342"/>
              <a:gd name="connsiteX2" fmla="*/ 1235676 w 5424616"/>
              <a:gd name="connsiteY2" fmla="*/ 4349579 h 4445342"/>
              <a:gd name="connsiteX3" fmla="*/ 1223319 w 5424616"/>
              <a:gd name="connsiteY3" fmla="*/ 4361936 h 4445342"/>
              <a:gd name="connsiteX4" fmla="*/ 2718486 w 5424616"/>
              <a:gd name="connsiteY4" fmla="*/ 1902941 h 4445342"/>
              <a:gd name="connsiteX5" fmla="*/ 5424616 w 5424616"/>
              <a:gd name="connsiteY5" fmla="*/ 0 h 4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616" h="4445342">
                <a:moveTo>
                  <a:pt x="0" y="1964725"/>
                </a:moveTo>
                <a:cubicBezTo>
                  <a:pt x="273908" y="2340576"/>
                  <a:pt x="547816" y="2716427"/>
                  <a:pt x="753762" y="3113903"/>
                </a:cubicBezTo>
                <a:cubicBezTo>
                  <a:pt x="959708" y="3511379"/>
                  <a:pt x="1235676" y="4349579"/>
                  <a:pt x="1235676" y="4349579"/>
                </a:cubicBezTo>
                <a:cubicBezTo>
                  <a:pt x="1313936" y="4557585"/>
                  <a:pt x="1223319" y="4361936"/>
                  <a:pt x="1223319" y="4361936"/>
                </a:cubicBezTo>
                <a:cubicBezTo>
                  <a:pt x="1470454" y="3954163"/>
                  <a:pt x="2018270" y="2629930"/>
                  <a:pt x="2718486" y="1902941"/>
                </a:cubicBezTo>
                <a:cubicBezTo>
                  <a:pt x="3418702" y="1175952"/>
                  <a:pt x="4421659" y="587976"/>
                  <a:pt x="542461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588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i="1" dirty="0"/>
              <a:t>Komplementarität  </a:t>
            </a:r>
            <a:r>
              <a:rPr lang="de-DE" dirty="0"/>
              <a:t>(LF und BF)</a:t>
            </a:r>
            <a:endParaRPr lang="de-DE" i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B168FB-2773-CC18-BF92-7AD8F5323DFE}"/>
              </a:ext>
            </a:extLst>
          </p:cNvPr>
          <p:cNvGrpSpPr/>
          <p:nvPr/>
        </p:nvGrpSpPr>
        <p:grpSpPr>
          <a:xfrm>
            <a:off x="695400" y="2089855"/>
            <a:ext cx="5647543" cy="3787417"/>
            <a:chOff x="6287197" y="2089855"/>
            <a:chExt cx="5647543" cy="3787417"/>
          </a:xfrm>
        </p:grpSpPr>
        <p:sp>
          <p:nvSpPr>
            <p:cNvPr id="21" name="Inhaltsplatzhalter 1">
              <a:extLst>
                <a:ext uri="{FF2B5EF4-FFF2-40B4-BE49-F238E27FC236}">
                  <a16:creationId xmlns:a16="http://schemas.microsoft.com/office/drawing/2014/main" id="{A0A3AE8B-9C6D-589D-C6B8-F2FAA8F9BEAB}"/>
                </a:ext>
              </a:extLst>
            </p:cNvPr>
            <p:cNvSpPr txBox="1">
              <a:spLocks/>
            </p:cNvSpPr>
            <p:nvPr/>
          </p:nvSpPr>
          <p:spPr>
            <a:xfrm>
              <a:off x="6287198" y="2089855"/>
              <a:ext cx="5251185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 algn="ctr">
                <a:buFont typeface="Arial" pitchFamily="34" charset="0"/>
                <a:buNone/>
              </a:pPr>
              <a:r>
                <a:rPr lang="de-DE" dirty="0">
                  <a:solidFill>
                    <a:schemeClr val="tx1"/>
                  </a:solidFill>
                </a:rPr>
                <a:t>Sichtbarkeit des Interferenzmusters</a:t>
              </a:r>
            </a:p>
          </p:txBody>
        </p:sp>
        <p:sp>
          <p:nvSpPr>
            <p:cNvPr id="5" name="Inhaltsplatzhalter 1">
              <a:extLst>
                <a:ext uri="{FF2B5EF4-FFF2-40B4-BE49-F238E27FC236}">
                  <a16:creationId xmlns:a16="http://schemas.microsoft.com/office/drawing/2014/main" id="{CFE3961A-A430-6AE2-EA3A-BA7F22DA7A6D}"/>
                </a:ext>
              </a:extLst>
            </p:cNvPr>
            <p:cNvSpPr txBox="1">
              <a:spLocks/>
            </p:cNvSpPr>
            <p:nvPr/>
          </p:nvSpPr>
          <p:spPr>
            <a:xfrm>
              <a:off x="9270444" y="3069155"/>
              <a:ext cx="2664296" cy="1289464"/>
            </a:xfrm>
            <a:prstGeom prst="rect">
              <a:avLst/>
            </a:prstGeom>
          </p:spPr>
          <p:txBody>
            <a:bodyPr vert="horz">
              <a:normAutofit fontScale="77500" lnSpcReduction="200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buFont typeface="Arial" pitchFamily="34" charset="0"/>
                <a:buNone/>
              </a:pPr>
              <a:r>
                <a:rPr lang="de-DE" dirty="0">
                  <a:solidFill>
                    <a:schemeClr val="tx1"/>
                  </a:solidFill>
                </a:rPr>
                <a:t>Je mehr man vom einen haben will,</a:t>
              </a:r>
            </a:p>
            <a:p>
              <a:pPr marL="109728" indent="0">
                <a:buFont typeface="Arial" pitchFamily="34" charset="0"/>
                <a:buNone/>
              </a:pPr>
              <a:r>
                <a:rPr lang="de-DE" dirty="0">
                  <a:solidFill>
                    <a:schemeClr val="tx1"/>
                  </a:solidFill>
                </a:rPr>
                <a:t>desto weniger ist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vom anderen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möglich.</a:t>
              </a: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E0534F1A-7903-0C46-E797-0AFCFED2551E}"/>
                </a:ext>
              </a:extLst>
            </p:cNvPr>
            <p:cNvSpPr txBox="1">
              <a:spLocks/>
            </p:cNvSpPr>
            <p:nvPr/>
          </p:nvSpPr>
          <p:spPr>
            <a:xfrm>
              <a:off x="6287197" y="4653136"/>
              <a:ext cx="5251185" cy="1224136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 algn="ctr">
                <a:buFont typeface="Arial" pitchFamily="34" charset="0"/>
                <a:buNone/>
              </a:pPr>
              <a:r>
                <a:rPr lang="de-DE" dirty="0">
                  <a:solidFill>
                    <a:schemeClr val="tx1"/>
                  </a:solidFill>
                </a:rPr>
                <a:t>Zuverlässigkeit der 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i="1" dirty="0">
                  <a:solidFill>
                    <a:schemeClr val="tx1"/>
                  </a:solidFill>
                </a:rPr>
                <a:t>Welcher-Weg-Information</a:t>
              </a:r>
            </a:p>
          </p:txBody>
        </p:sp>
        <p:sp>
          <p:nvSpPr>
            <p:cNvPr id="8" name="Pfeil: nach oben und unten 7">
              <a:extLst>
                <a:ext uri="{FF2B5EF4-FFF2-40B4-BE49-F238E27FC236}">
                  <a16:creationId xmlns:a16="http://schemas.microsoft.com/office/drawing/2014/main" id="{888820F6-4118-114E-C61D-D4641DD23D05}"/>
                </a:ext>
              </a:extLst>
            </p:cNvPr>
            <p:cNvSpPr/>
            <p:nvPr/>
          </p:nvSpPr>
          <p:spPr>
            <a:xfrm>
              <a:off x="8679837" y="2705751"/>
              <a:ext cx="576064" cy="185055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30B89DF-1A20-3967-AB68-AFFCE3A8510F}"/>
              </a:ext>
            </a:extLst>
          </p:cNvPr>
          <p:cNvSpPr txBox="1">
            <a:spLocks/>
          </p:cNvSpPr>
          <p:nvPr/>
        </p:nvSpPr>
        <p:spPr>
          <a:xfrm>
            <a:off x="10488489" y="425569"/>
            <a:ext cx="151216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kumimoji="0" lang="de-DE" sz="10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Bildquelle: J. Küblbeck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33FC28-2D7E-259F-31F5-ECC014953864}"/>
              </a:ext>
            </a:extLst>
          </p:cNvPr>
          <p:cNvSpPr txBox="1"/>
          <p:nvPr/>
        </p:nvSpPr>
        <p:spPr>
          <a:xfrm>
            <a:off x="11181556" y="686416"/>
            <a:ext cx="1008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4C8560F-5E4B-4838-A607-A0A602FDD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200" y="1784717"/>
            <a:ext cx="2113843" cy="118634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564812D-0829-C10D-54E3-F6AB04C60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3723" y="4530815"/>
            <a:ext cx="2172320" cy="118634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EEBE6D6-655E-5229-A7E6-0B36A78D2313}"/>
              </a:ext>
            </a:extLst>
          </p:cNvPr>
          <p:cNvCxnSpPr/>
          <p:nvPr/>
        </p:nvCxnSpPr>
        <p:spPr>
          <a:xfrm>
            <a:off x="6096000" y="5671187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5D6BC38C-CC42-DAAC-56E0-3AF41CD182F2}"/>
              </a:ext>
            </a:extLst>
          </p:cNvPr>
          <p:cNvSpPr txBox="1"/>
          <p:nvPr/>
        </p:nvSpPr>
        <p:spPr>
          <a:xfrm>
            <a:off x="8326736" y="55892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7C6048C-1FA8-B70C-F87B-AB3CC5C04D54}"/>
              </a:ext>
            </a:extLst>
          </p:cNvPr>
          <p:cNvSpPr txBox="1"/>
          <p:nvPr/>
        </p:nvSpPr>
        <p:spPr>
          <a:xfrm>
            <a:off x="5807968" y="1461772"/>
            <a:ext cx="133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61B76A3-12BB-955E-6625-F1AA3E415D0C}"/>
              </a:ext>
            </a:extLst>
          </p:cNvPr>
          <p:cNvGrpSpPr/>
          <p:nvPr/>
        </p:nvGrpSpPr>
        <p:grpSpPr>
          <a:xfrm>
            <a:off x="6115085" y="3140968"/>
            <a:ext cx="2520280" cy="1426014"/>
            <a:chOff x="6115085" y="3140968"/>
            <a:chExt cx="2520280" cy="1426014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5147C9DF-5FCF-2725-F388-F804CFC05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3000" contrast="3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2200" y="3140968"/>
              <a:ext cx="2304255" cy="1217651"/>
            </a:xfrm>
            <a:prstGeom prst="rect">
              <a:avLst/>
            </a:prstGeom>
          </p:spPr>
        </p:pic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5B0039DB-4782-959A-7C5E-A993EC1DAC20}"/>
                </a:ext>
              </a:extLst>
            </p:cNvPr>
            <p:cNvCxnSpPr/>
            <p:nvPr/>
          </p:nvCxnSpPr>
          <p:spPr>
            <a:xfrm>
              <a:off x="6115085" y="4318741"/>
              <a:ext cx="2520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22C45464-5BCA-4CB7-C1DB-7B225BFA1947}"/>
                </a:ext>
              </a:extLst>
            </p:cNvPr>
            <p:cNvSpPr txBox="1"/>
            <p:nvPr/>
          </p:nvSpPr>
          <p:spPr>
            <a:xfrm>
              <a:off x="8345821" y="422842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EE9B34A-EBA3-3C6A-73B7-1A1CA1841A08}"/>
              </a:ext>
            </a:extLst>
          </p:cNvPr>
          <p:cNvCxnSpPr/>
          <p:nvPr/>
        </p:nvCxnSpPr>
        <p:spPr>
          <a:xfrm>
            <a:off x="6079435" y="2939666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484AC751-555E-16D7-BE8B-74E577C78FE0}"/>
              </a:ext>
            </a:extLst>
          </p:cNvPr>
          <p:cNvSpPr txBox="1"/>
          <p:nvPr/>
        </p:nvSpPr>
        <p:spPr>
          <a:xfrm>
            <a:off x="8310171" y="28493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024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Fragen</a:t>
            </a:r>
            <a:endParaRPr lang="de-DE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1C9830-515D-DD77-E204-C99272DE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53095"/>
            <a:ext cx="7867154" cy="49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Bedeutet </a:t>
            </a:r>
            <a:r>
              <a:rPr lang="de-DE" sz="2400" i="1" dirty="0"/>
              <a:t>Welcher-Weg-Information</a:t>
            </a:r>
            <a:r>
              <a:rPr lang="de-DE" sz="2400" dirty="0"/>
              <a:t>, dass man weiß, </a:t>
            </a:r>
            <a:br>
              <a:rPr lang="de-DE" sz="2400" dirty="0"/>
            </a:br>
            <a:r>
              <a:rPr lang="de-DE" sz="2400" dirty="0"/>
              <a:t>welchen Weg das Quantenobjekt gegangen ist?</a:t>
            </a:r>
            <a:br>
              <a:rPr lang="de-DE" sz="2400" dirty="0"/>
            </a:br>
            <a:r>
              <a:rPr lang="de-DE" sz="2000" dirty="0"/>
              <a:t>(Spoiler: nein!)</a:t>
            </a:r>
            <a:br>
              <a:rPr lang="de-DE" sz="2400" dirty="0"/>
            </a:br>
            <a:endParaRPr lang="de-DE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Was bedeutet </a:t>
            </a:r>
            <a:r>
              <a:rPr lang="de-DE" sz="2400" i="1" dirty="0"/>
              <a:t>Welcher-Weg-Information </a:t>
            </a:r>
            <a:r>
              <a:rPr lang="de-DE" sz="2400" dirty="0"/>
              <a:t>dann?</a:t>
            </a:r>
            <a:br>
              <a:rPr lang="de-DE" sz="2400" dirty="0"/>
            </a:br>
            <a:endParaRPr lang="de-DE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Wie realisiert man </a:t>
            </a:r>
            <a:r>
              <a:rPr lang="de-DE" sz="2400" i="1" dirty="0"/>
              <a:t>Welcher-Weg-Information </a:t>
            </a:r>
            <a:r>
              <a:rPr lang="de-DE" sz="2400" dirty="0"/>
              <a:t>im </a:t>
            </a:r>
            <a:br>
              <a:rPr lang="de-DE" sz="2400" dirty="0"/>
            </a:br>
            <a:r>
              <a:rPr lang="de-DE" sz="2400" dirty="0"/>
              <a:t>Experiment?</a:t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08428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535506-008F-0F98-24A5-4536C28B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hat man </a:t>
            </a:r>
            <a:r>
              <a:rPr lang="de-DE" i="1" dirty="0"/>
              <a:t>Welcher-Weg-Information</a:t>
            </a:r>
            <a:r>
              <a:rPr lang="de-DE" dirty="0"/>
              <a:t>?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521BB5-6FA5-FAB9-B070-9B2A91E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176"/>
            <a:ext cx="9095184" cy="49251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Welcher-</a:t>
            </a:r>
            <a:r>
              <a:rPr lang="de-DE" dirty="0">
                <a:solidFill>
                  <a:schemeClr val="tx1"/>
                </a:solidFill>
              </a:rPr>
              <a:t>Weg-Information hat man, …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genau genommen:</a:t>
            </a: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… wenn das Experiment eine Messung erlaubt,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dessen Ergebnis man einem der beiden Wege </a:t>
            </a:r>
            <a:r>
              <a:rPr lang="de-DE" b="1" dirty="0">
                <a:solidFill>
                  <a:schemeClr val="tx1"/>
                </a:solidFill>
              </a:rPr>
              <a:t>zuordnen</a:t>
            </a:r>
            <a:r>
              <a:rPr lang="de-DE" dirty="0">
                <a:solidFill>
                  <a:schemeClr val="tx1"/>
                </a:solidFill>
              </a:rPr>
              <a:t> kann,</a:t>
            </a:r>
            <a:endParaRPr lang="de-DE" sz="2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oft verwendete Formulierungen: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… wenn die Wege (durch eine Messung) </a:t>
            </a:r>
            <a:r>
              <a:rPr lang="de-DE" b="1" dirty="0">
                <a:solidFill>
                  <a:schemeClr val="tx1"/>
                </a:solidFill>
              </a:rPr>
              <a:t>unterscheidbar</a:t>
            </a:r>
            <a:r>
              <a:rPr lang="de-DE" dirty="0">
                <a:solidFill>
                  <a:schemeClr val="tx1"/>
                </a:solidFill>
              </a:rPr>
              <a:t> sind,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… wenn man den Weg markiert hat.</a:t>
            </a:r>
            <a:br>
              <a:rPr lang="de-DE" dirty="0">
                <a:solidFill>
                  <a:schemeClr val="tx1"/>
                </a:solidFill>
              </a:rPr>
            </a:br>
            <a:endParaRPr lang="de-DE" sz="2000" i="1" dirty="0">
              <a:solidFill>
                <a:schemeClr val="tx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51E68EA-3439-4D58-E63E-3F9FC8090DC6}"/>
              </a:ext>
            </a:extLst>
          </p:cNvPr>
          <p:cNvGrpSpPr/>
          <p:nvPr/>
        </p:nvGrpSpPr>
        <p:grpSpPr>
          <a:xfrm>
            <a:off x="9269845" y="1268760"/>
            <a:ext cx="2320258" cy="1440160"/>
            <a:chOff x="8040216" y="1710531"/>
            <a:chExt cx="3597132" cy="2232703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0BA07E9-AE56-DF58-18FD-EAFDDAF91BB8}"/>
                </a:ext>
              </a:extLst>
            </p:cNvPr>
            <p:cNvGrpSpPr/>
            <p:nvPr/>
          </p:nvGrpSpPr>
          <p:grpSpPr>
            <a:xfrm>
              <a:off x="8040216" y="1710531"/>
              <a:ext cx="3597132" cy="2232703"/>
              <a:chOff x="3071664" y="1772816"/>
              <a:chExt cx="4176464" cy="2592288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26486AF8-EEE4-7E1C-0EC7-354EE168E050}"/>
                  </a:ext>
                </a:extLst>
              </p:cNvPr>
              <p:cNvGrpSpPr/>
              <p:nvPr/>
            </p:nvGrpSpPr>
            <p:grpSpPr>
              <a:xfrm>
                <a:off x="3071664" y="1772816"/>
                <a:ext cx="4176464" cy="2592288"/>
                <a:chOff x="3071664" y="1772816"/>
                <a:chExt cx="4176464" cy="2592288"/>
              </a:xfrm>
            </p:grpSpPr>
            <p:grpSp>
              <p:nvGrpSpPr>
                <p:cNvPr id="14" name="Gruppieren 13">
                  <a:extLst>
                    <a:ext uri="{FF2B5EF4-FFF2-40B4-BE49-F238E27FC236}">
                      <a16:creationId xmlns:a16="http://schemas.microsoft.com/office/drawing/2014/main" id="{F66F3B6F-34AE-2671-43BF-16B08CC11F5E}"/>
                    </a:ext>
                  </a:extLst>
                </p:cNvPr>
                <p:cNvGrpSpPr/>
                <p:nvPr/>
              </p:nvGrpSpPr>
              <p:grpSpPr>
                <a:xfrm>
                  <a:off x="3791744" y="2100368"/>
                  <a:ext cx="1324915" cy="1798949"/>
                  <a:chOff x="4788024" y="3860256"/>
                  <a:chExt cx="1324914" cy="1798949"/>
                </a:xfrm>
              </p:grpSpPr>
              <p:sp>
                <p:nvSpPr>
                  <p:cNvPr id="19" name="Rectangle 50">
                    <a:extLst>
                      <a:ext uri="{FF2B5EF4-FFF2-40B4-BE49-F238E27FC236}">
                        <a16:creationId xmlns:a16="http://schemas.microsoft.com/office/drawing/2014/main" id="{023FAA5F-D3B0-53BA-62E6-6531150FE3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3860256"/>
                    <a:ext cx="892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" name="Rectangle 50">
                    <a:extLst>
                      <a:ext uri="{FF2B5EF4-FFF2-40B4-BE49-F238E27FC236}">
                        <a16:creationId xmlns:a16="http://schemas.microsoft.com/office/drawing/2014/main" id="{FA6A0798-FE58-55B1-7F28-A05376F802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4624110"/>
                    <a:ext cx="93138" cy="27809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" name="Rectangle 50">
                    <a:extLst>
                      <a:ext uri="{FF2B5EF4-FFF2-40B4-BE49-F238E27FC236}">
                        <a16:creationId xmlns:a16="http://schemas.microsoft.com/office/drawing/2014/main" id="{1C1B11A2-54C2-787A-43CE-F1DF78C27D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36393" y="5064788"/>
                    <a:ext cx="765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" name="Rectangle 51" descr="Diagonal weit nach oben">
                    <a:extLst>
                      <a:ext uri="{FF2B5EF4-FFF2-40B4-BE49-F238E27FC236}">
                        <a16:creationId xmlns:a16="http://schemas.microsoft.com/office/drawing/2014/main" id="{E65C081D-B3C0-9BE7-2EB4-BA7B2B407C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8024" y="4570682"/>
                    <a:ext cx="693482" cy="36099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6808DD80-B753-F1C9-9A8F-BBB3D774F684}"/>
                    </a:ext>
                  </a:extLst>
                </p:cNvPr>
                <p:cNvSpPr/>
                <p:nvPr/>
              </p:nvSpPr>
              <p:spPr>
                <a:xfrm>
                  <a:off x="3071664" y="1772816"/>
                  <a:ext cx="4176464" cy="2592288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11" name="Rectangle 50">
                <a:extLst>
                  <a:ext uri="{FF2B5EF4-FFF2-40B4-BE49-F238E27FC236}">
                    <a16:creationId xmlns:a16="http://schemas.microsoft.com/office/drawing/2014/main" id="{7F7BEC7B-C968-DA3D-590D-34C14F2A3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77379" y="2160504"/>
                <a:ext cx="45719" cy="17537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8F5BFFEC-8052-278D-5523-11D82965EF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7697" y="2586896"/>
              <a:ext cx="540491" cy="17516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70FF108A-E466-7530-F9C9-6469E9ED6C3E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584174"/>
              <a:ext cx="1653679" cy="3695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60D3E81F-5CB3-AEC8-F595-DDFC5BF4F568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9257697" y="2759986"/>
              <a:ext cx="532346" cy="21181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78806A96-D245-5BE7-0FEA-32D74AB71D4F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961861"/>
              <a:ext cx="1673368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14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535506-008F-0F98-24A5-4536C28B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gewinnt man eine </a:t>
            </a:r>
            <a:r>
              <a:rPr lang="de-DE" i="1" dirty="0"/>
              <a:t>Welcher-Weg-Information</a:t>
            </a:r>
            <a:r>
              <a:rPr lang="de-DE" dirty="0"/>
              <a:t>?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521BB5-6FA5-FAB9-B070-9B2A91E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176"/>
            <a:ext cx="9095184" cy="49251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Durch eine Markierung,</a:t>
            </a: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die man durch eine Messung auslesen kann.</a:t>
            </a:r>
          </a:p>
          <a:p>
            <a:pPr marL="109728" indent="0">
              <a:buNone/>
            </a:pP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Möglichkeiten:</a:t>
            </a: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Bei einem Atom: Energiezustand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Bei einem Atom: Kernspin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>
                <a:solidFill>
                  <a:schemeClr val="tx1"/>
                </a:solidFill>
              </a:rPr>
              <a:t>Bei einem Photon: Polarisation</a:t>
            </a: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Zweites Quantenobjekt</a:t>
            </a:r>
          </a:p>
          <a:p>
            <a:pPr marL="411480" lvl="1" indent="0">
              <a:buNone/>
            </a:pP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D4634F7-3785-1EFB-A098-D9371702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4437112"/>
            <a:ext cx="2133918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400" b="1" dirty="0"/>
              <a:t>Alle anderen:</a:t>
            </a:r>
          </a:p>
          <a:p>
            <a:pPr eaLnBrk="1" hangingPunct="1">
              <a:lnSpc>
                <a:spcPct val="150000"/>
              </a:lnSpc>
            </a:pPr>
            <a:r>
              <a:rPr lang="de-DE" sz="2400" b="1" dirty="0"/>
              <a:t>s. Material</a:t>
            </a:r>
          </a:p>
        </p:txBody>
      </p:sp>
    </p:spTree>
    <p:extLst>
      <p:ext uri="{BB962C8B-B14F-4D97-AF65-F5344CB8AC3E}">
        <p14:creationId xmlns:p14="http://schemas.microsoft.com/office/powerpoint/2010/main" val="842789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D20A37A-C2DF-9451-5D4A-8145AFA6D82D}"/>
              </a:ext>
            </a:extLst>
          </p:cNvPr>
          <p:cNvGrpSpPr/>
          <p:nvPr/>
        </p:nvGrpSpPr>
        <p:grpSpPr>
          <a:xfrm>
            <a:off x="551384" y="1844824"/>
            <a:ext cx="7305675" cy="2822564"/>
            <a:chOff x="609602" y="1219214"/>
            <a:chExt cx="7305675" cy="282256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1065ECC-B68C-16EE-C6CA-48208B185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4150" y="2965453"/>
              <a:ext cx="0" cy="1076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id="{3232F073-D8BC-610A-B8C9-358C7F69D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D0EE8078-3114-144C-18B4-909AE447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440"/>
                <a:ext cx="2109" cy="274"/>
              </a:xfrm>
              <a:custGeom>
                <a:avLst/>
                <a:gdLst>
                  <a:gd name="T0" fmla="*/ 0 w 1824"/>
                  <a:gd name="T1" fmla="*/ 0 h 144"/>
                  <a:gd name="T2" fmla="*/ 3175 w 1824"/>
                  <a:gd name="T3" fmla="*/ 1886 h 144"/>
                  <a:gd name="T4" fmla="*/ 3261 w 1824"/>
                  <a:gd name="T5" fmla="*/ 1886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24" h="144">
                    <a:moveTo>
                      <a:pt x="0" y="0"/>
                    </a:moveTo>
                    <a:lnTo>
                      <a:pt x="1776" y="144"/>
                    </a:lnTo>
                    <a:lnTo>
                      <a:pt x="1824" y="144"/>
                    </a:lnTo>
                  </a:path>
                </a:pathLst>
              </a:custGeom>
              <a:noFill/>
              <a:ln w="28575" cap="flat" cmpd="sng">
                <a:solidFill>
                  <a:srgbClr val="F8002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E3812D18-9AEA-0E5F-BB57-0543724FC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2293"/>
                <a:ext cx="1547" cy="425"/>
              </a:xfrm>
              <a:prstGeom prst="line">
                <a:avLst/>
              </a:prstGeom>
              <a:noFill/>
              <a:ln w="28575">
                <a:solidFill>
                  <a:srgbClr val="F8002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1301EFD2-3EF8-E167-64A0-4CB9194627F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32" y="2123"/>
                <a:ext cx="2103" cy="309"/>
              </a:xfrm>
              <a:custGeom>
                <a:avLst/>
                <a:gdLst>
                  <a:gd name="T0" fmla="*/ 0 w 1558"/>
                  <a:gd name="T1" fmla="*/ 0 h 93"/>
                  <a:gd name="T2" fmla="*/ 5172 w 1558"/>
                  <a:gd name="T3" fmla="*/ 11337 h 9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58" h="93">
                    <a:moveTo>
                      <a:pt x="0" y="0"/>
                    </a:moveTo>
                    <a:lnTo>
                      <a:pt x="1558" y="93"/>
                    </a:lnTo>
                  </a:path>
                </a:pathLst>
              </a:custGeom>
              <a:noFill/>
              <a:ln w="28575" cap="flat" cmpd="sng">
                <a:solidFill>
                  <a:srgbClr val="018507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0E10A073-374D-4294-4278-BF2D7A1E0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2122"/>
                <a:ext cx="1541" cy="145"/>
              </a:xfrm>
              <a:custGeom>
                <a:avLst/>
                <a:gdLst>
                  <a:gd name="T0" fmla="*/ 0 w 1372"/>
                  <a:gd name="T1" fmla="*/ 0 h 94"/>
                  <a:gd name="T2" fmla="*/ 2179 w 1372"/>
                  <a:gd name="T3" fmla="*/ 696 h 9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72" h="94">
                    <a:moveTo>
                      <a:pt x="0" y="0"/>
                    </a:moveTo>
                    <a:lnTo>
                      <a:pt x="1372" y="94"/>
                    </a:lnTo>
                  </a:path>
                </a:pathLst>
              </a:custGeom>
              <a:noFill/>
              <a:ln w="28575" cap="flat" cmpd="sng">
                <a:solidFill>
                  <a:srgbClr val="018507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5" name="Group 11">
                <a:extLst>
                  <a:ext uri="{FF2B5EF4-FFF2-40B4-BE49-F238E27FC236}">
                    <a16:creationId xmlns:a16="http://schemas.microsoft.com/office/drawing/2014/main" id="{FAB9CD0B-C827-4723-537F-D9D805BC5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" y="1630"/>
                <a:ext cx="4602" cy="1639"/>
                <a:chOff x="553" y="1630"/>
                <a:chExt cx="4602" cy="1639"/>
              </a:xfrm>
            </p:grpSpPr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B4FF24C6-160E-EB1F-5540-B9BB4E0B84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3" y="2961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/>
                  <a:endParaRPr lang="de-DE" altLang="de-DE">
                    <a:latin typeface="Tahoma" pitchFamily="34" charset="0"/>
                  </a:endParaRP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DE1B7B28-FE99-74B8-BCB0-A6A28A2885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5" y="2511"/>
                  <a:ext cx="1003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de-DE" altLang="de-DE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Einzel-photonen-quelle</a:t>
                  </a:r>
                </a:p>
                <a:p>
                  <a:endParaRPr lang="de-DE" altLang="de-DE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Line 14">
                  <a:extLst>
                    <a:ext uri="{FF2B5EF4-FFF2-40B4-BE49-F238E27FC236}">
                      <a16:creationId xmlns:a16="http://schemas.microsoft.com/office/drawing/2014/main" id="{3ADBC1B6-1AF5-A2C8-B8E7-8FE93C43D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2" y="2160"/>
                  <a:ext cx="0" cy="5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Line 15">
                  <a:extLst>
                    <a:ext uri="{FF2B5EF4-FFF2-40B4-BE49-F238E27FC236}">
                      <a16:creationId xmlns:a16="http://schemas.microsoft.com/office/drawing/2014/main" id="{B32E334D-9832-8AB7-FD4C-DCECD225B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2" y="1677"/>
                  <a:ext cx="0" cy="39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Line 16">
                  <a:extLst>
                    <a:ext uri="{FF2B5EF4-FFF2-40B4-BE49-F238E27FC236}">
                      <a16:creationId xmlns:a16="http://schemas.microsoft.com/office/drawing/2014/main" id="{B2D06AD3-3AD9-82FD-3175-F8DEE7FB6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2" y="2759"/>
                  <a:ext cx="0" cy="39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Rectangle 17">
                  <a:extLst>
                    <a:ext uri="{FF2B5EF4-FFF2-40B4-BE49-F238E27FC236}">
                      <a16:creationId xmlns:a16="http://schemas.microsoft.com/office/drawing/2014/main" id="{37F1D363-0497-33F9-54B7-A751DF4AF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4" y="2341"/>
                  <a:ext cx="466" cy="16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42" name="Line 18">
                  <a:extLst>
                    <a:ext uri="{FF2B5EF4-FFF2-40B4-BE49-F238E27FC236}">
                      <a16:creationId xmlns:a16="http://schemas.microsoft.com/office/drawing/2014/main" id="{D3EA90B5-AC2D-C870-2606-6F5A8EA4C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23" y="1630"/>
                  <a:ext cx="0" cy="16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A182E19B-DF6F-79FE-BDA1-DB050E91F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59" y="2220"/>
                  <a:ext cx="96" cy="96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</p:grpSp>
        <p:sp>
          <p:nvSpPr>
            <p:cNvPr id="27" name="Oval 20" descr="Horizontal dunkel">
              <a:extLst>
                <a:ext uri="{FF2B5EF4-FFF2-40B4-BE49-F238E27FC236}">
                  <a16:creationId xmlns:a16="http://schemas.microsoft.com/office/drawing/2014/main" id="{665EABC9-70E1-B15D-59A8-77285D44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dkHorz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" name="Oval 21" descr="Horizontal dunkel">
              <a:extLst>
                <a:ext uri="{FF2B5EF4-FFF2-40B4-BE49-F238E27FC236}">
                  <a16:creationId xmlns:a16="http://schemas.microsoft.com/office/drawing/2014/main" id="{31D52028-1A79-9416-1A5D-0F86F6AB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dkHorz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84A59CB6-825D-6925-6493-33DCEA78718F}"/>
                </a:ext>
              </a:extLst>
            </p:cNvPr>
            <p:cNvCxnSpPr/>
            <p:nvPr/>
          </p:nvCxnSpPr>
          <p:spPr>
            <a:xfrm>
              <a:off x="5715001" y="1980063"/>
              <a:ext cx="436418" cy="87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4474146F-A238-232A-F8BF-0B37C51EC053}"/>
                </a:ext>
              </a:extLst>
            </p:cNvPr>
            <p:cNvCxnSpPr/>
            <p:nvPr/>
          </p:nvCxnSpPr>
          <p:spPr>
            <a:xfrm flipV="1">
              <a:off x="5730877" y="2833399"/>
              <a:ext cx="436418" cy="14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D9F80CDE-34F1-3810-625B-BDA1A599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34915" y="2787702"/>
            <a:ext cx="2620576" cy="734824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5F7D4037-EE23-8D98-CAC5-BA501B0AC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483" y="4513027"/>
            <a:ext cx="176591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(Klassisches 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Bild)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271713"/>
              <a:ext cx="2455862" cy="665162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2001852"/>
              <a:ext cx="3338512" cy="490537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0" y="1984375"/>
              <a:ext cx="2503487" cy="225425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29CA9412-C32A-F45C-7714-5DF9AE0C93FE}"/>
                </a:ext>
              </a:extLst>
            </p:cNvPr>
            <p:cNvCxnSpPr>
              <a:cxnSpLocks/>
            </p:cNvCxnSpPr>
            <p:nvPr/>
          </p:nvCxnSpPr>
          <p:spPr>
            <a:xfrm>
              <a:off x="5694225" y="2982191"/>
              <a:ext cx="334367" cy="349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AC25BFB8-07D9-F384-5E9F-42E97D8E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82665" y="3033179"/>
            <a:ext cx="2601912" cy="61791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EE71BAC-3AD6-BEC2-1CE4-7040F92B8B73}"/>
              </a:ext>
            </a:extLst>
          </p:cNvPr>
          <p:cNvGrpSpPr/>
          <p:nvPr/>
        </p:nvGrpSpPr>
        <p:grpSpPr>
          <a:xfrm>
            <a:off x="5689625" y="2233879"/>
            <a:ext cx="1383098" cy="2203233"/>
            <a:chOff x="5689625" y="2233879"/>
            <a:chExt cx="1383098" cy="2203233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9B2AF29B-6CBA-28C8-4054-DD6C5B04878A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C2D3C07C-5E88-8658-A046-B92126E48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7A648058-1323-B625-A82D-5FE3511EB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736099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 45°</a:t>
              </a:r>
            </a:p>
          </p:txBody>
        </p:sp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8E2AE9F0-A0E5-B937-9ABC-48FD03D05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887E1A9A-7048-CBF8-405C-A621577CD98E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1606FD-5386-D32C-CE0D-FB2439511F41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02B20C9-1568-2348-7750-2C2ECD6BE19F}"/>
                </a:ext>
              </a:extLst>
            </p:cNvPr>
            <p:cNvSpPr/>
            <p:nvPr/>
          </p:nvSpPr>
          <p:spPr>
            <a:xfrm>
              <a:off x="6293170" y="2411461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0034F4A7-45DB-CC74-3FF8-6C99D47FBA26}"/>
                </a:ext>
              </a:extLst>
            </p:cNvPr>
            <p:cNvSpPr/>
            <p:nvPr/>
          </p:nvSpPr>
          <p:spPr>
            <a:xfrm flipV="1">
              <a:off x="6077147" y="3826747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 Box 13">
            <a:extLst>
              <a:ext uri="{FF2B5EF4-FFF2-40B4-BE49-F238E27FC236}">
                <a16:creationId xmlns:a16="http://schemas.microsoft.com/office/drawing/2014/main" id="{E24AA741-2BCF-12DA-3BBF-8D19A0433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83" y="3523978"/>
            <a:ext cx="1592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Einzel-photonen-quelle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E90FE9E5-33E3-DF8A-523E-1BD9382F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483" y="4643090"/>
            <a:ext cx="176591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(Klassisches 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Bild)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44D1CD-A59B-5C4F-5CAE-71CE12A8A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Kaskadenprozess beim Calciumatom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0F8281-434A-D6F0-B3CA-7D2EBCD4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Koinzidenz bei der Erzeugung von Photonenpaaren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45C616-0ECD-D7C8-51DC-1AEC12F3C344}"/>
              </a:ext>
            </a:extLst>
          </p:cNvPr>
          <p:cNvGrpSpPr/>
          <p:nvPr/>
        </p:nvGrpSpPr>
        <p:grpSpPr>
          <a:xfrm>
            <a:off x="6332540" y="2468188"/>
            <a:ext cx="5781716" cy="3024336"/>
            <a:chOff x="168986" y="2060848"/>
            <a:chExt cx="5781716" cy="3024336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CABC60F-5D63-44AE-620F-3834403DE5D6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B9E68B70-AC3D-EA4F-DCFA-AFD45C2D0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E74E21ED-7FD2-2527-A8CB-902103042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5BC3320-979F-A828-6EA7-40C6F83678EC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4DDA78E6-0D4C-E93F-509C-58FB10921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6A577AFD-BE5D-5C96-DCEB-A051E28D2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D0C12BF-7759-7277-9071-EE9149C0BFF2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F6548AE1-243F-B33C-B575-9EB2C1B26F71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Inhaltsplatzhalter 1">
              <a:extLst>
                <a:ext uri="{FF2B5EF4-FFF2-40B4-BE49-F238E27FC236}">
                  <a16:creationId xmlns:a16="http://schemas.microsoft.com/office/drawing/2014/main" id="{56C10D01-C474-CF96-C22E-BE6A656570D2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15E40723-A0E6-5FB4-CE8E-6943B1FAE55B}"/>
                </a:ext>
              </a:extLst>
            </p:cNvPr>
            <p:cNvCxnSpPr>
              <a:cxnSpLocks/>
            </p:cNvCxnSpPr>
            <p:nvPr/>
          </p:nvCxnSpPr>
          <p:spPr>
            <a:xfrm>
              <a:off x="3647302" y="3217232"/>
              <a:ext cx="1251857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Inhaltsplatzhalter 1">
              <a:extLst>
                <a:ext uri="{FF2B5EF4-FFF2-40B4-BE49-F238E27FC236}">
                  <a16:creationId xmlns:a16="http://schemas.microsoft.com/office/drawing/2014/main" id="{F6C7454B-0FF9-E519-7AE1-64B8506452B8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1</a:t>
              </a:r>
            </a:p>
          </p:txBody>
        </p:sp>
        <p:sp>
          <p:nvSpPr>
            <p:cNvPr id="16" name="Inhaltsplatzhalter 1">
              <a:extLst>
                <a:ext uri="{FF2B5EF4-FFF2-40B4-BE49-F238E27FC236}">
                  <a16:creationId xmlns:a16="http://schemas.microsoft.com/office/drawing/2014/main" id="{38AD246D-5A49-885A-4B5F-3D6412052B7E}"/>
                </a:ext>
              </a:extLst>
            </p:cNvPr>
            <p:cNvSpPr txBox="1">
              <a:spLocks/>
            </p:cNvSpPr>
            <p:nvPr/>
          </p:nvSpPr>
          <p:spPr>
            <a:xfrm>
              <a:off x="3647302" y="33368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2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CFE77E82-6C83-96FB-6721-E75B659CF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408076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949C1A5-DEB0-19E0-552F-70B4815D1B8A}"/>
              </a:ext>
            </a:extLst>
          </p:cNvPr>
          <p:cNvGrpSpPr/>
          <p:nvPr/>
        </p:nvGrpSpPr>
        <p:grpSpPr>
          <a:xfrm>
            <a:off x="460362" y="2033367"/>
            <a:ext cx="5234037" cy="3751053"/>
            <a:chOff x="6243658" y="1913513"/>
            <a:chExt cx="5234037" cy="3751053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2A6A7649-5393-B78F-C849-84949D422DD9}"/>
                </a:ext>
              </a:extLst>
            </p:cNvPr>
            <p:cNvGrpSpPr/>
            <p:nvPr/>
          </p:nvGrpSpPr>
          <p:grpSpPr>
            <a:xfrm>
              <a:off x="6243658" y="1913513"/>
              <a:ext cx="4168230" cy="3751053"/>
              <a:chOff x="5143544" y="2035978"/>
              <a:chExt cx="4168230" cy="3751053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8C13C78A-2AF0-8E55-C8EF-ACE3B68F97AB}"/>
                  </a:ext>
                </a:extLst>
              </p:cNvPr>
              <p:cNvCxnSpPr/>
              <p:nvPr/>
            </p:nvCxnSpPr>
            <p:spPr>
              <a:xfrm>
                <a:off x="6387246" y="5013176"/>
                <a:ext cx="150895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3B80A468-7860-E92A-97CA-ACB4ABB1CE9D}"/>
                  </a:ext>
                </a:extLst>
              </p:cNvPr>
              <p:cNvCxnSpPr/>
              <p:nvPr/>
            </p:nvCxnSpPr>
            <p:spPr>
              <a:xfrm>
                <a:off x="6387246" y="2492896"/>
                <a:ext cx="150895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20A0C12D-CFC1-A6CA-7DD8-7ED733061E47}"/>
                  </a:ext>
                </a:extLst>
              </p:cNvPr>
              <p:cNvCxnSpPr/>
              <p:nvPr/>
            </p:nvCxnSpPr>
            <p:spPr>
              <a:xfrm>
                <a:off x="7536160" y="3656301"/>
                <a:ext cx="150895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AFD70BA0-6CA1-6D26-5EFD-A26782C8F0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4072" y="2492896"/>
                <a:ext cx="0" cy="1297248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0F80B906-323F-88F6-C743-57AC59B63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4018" y="2492896"/>
                <a:ext cx="769849" cy="1163405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>
                <a:extLst>
                  <a:ext uri="{FF2B5EF4-FFF2-40B4-BE49-F238E27FC236}">
                    <a16:creationId xmlns:a16="http://schemas.microsoft.com/office/drawing/2014/main" id="{7B1AB5D9-CB8D-D11B-D307-7CD938219E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4018" y="3656301"/>
                <a:ext cx="755954" cy="1356874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7C60E13-304A-06FF-F202-123C628286D1}"/>
                  </a:ext>
                </a:extLst>
              </p:cNvPr>
              <p:cNvGrpSpPr/>
              <p:nvPr/>
            </p:nvGrpSpPr>
            <p:grpSpPr>
              <a:xfrm>
                <a:off x="8057929" y="2665401"/>
                <a:ext cx="1220791" cy="767636"/>
                <a:chOff x="8057929" y="2665401"/>
                <a:chExt cx="1220791" cy="767636"/>
              </a:xfrm>
            </p:grpSpPr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87EC1006-AA61-8DCB-138D-670234B8D8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9509" y="3053116"/>
                  <a:ext cx="1219211" cy="14322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C273FEC7-9125-D514-73A2-FBD7F9E90377}"/>
                    </a:ext>
                  </a:extLst>
                </p:cNvPr>
                <p:cNvSpPr txBox="1"/>
                <p:nvPr/>
              </p:nvSpPr>
              <p:spPr>
                <a:xfrm>
                  <a:off x="8057929" y="2665401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Photon 1</a:t>
                  </a:r>
                </a:p>
              </p:txBody>
            </p:sp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482B0580-6434-DD25-7B37-BB359BCCEBD0}"/>
                    </a:ext>
                  </a:extLst>
                </p:cNvPr>
                <p:cNvSpPr txBox="1"/>
                <p:nvPr/>
              </p:nvSpPr>
              <p:spPr>
                <a:xfrm>
                  <a:off x="8153867" y="3063705"/>
                  <a:ext cx="9541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551 </a:t>
                  </a:r>
                  <a:r>
                    <a:rPr lang="de-DE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nm</a:t>
                  </a:r>
                  <a:endParaRPr lang="de-DE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1DCCDA44-346A-F3A7-C69F-BE85D4CB7564}"/>
                  </a:ext>
                </a:extLst>
              </p:cNvPr>
              <p:cNvGrpSpPr/>
              <p:nvPr/>
            </p:nvGrpSpPr>
            <p:grpSpPr>
              <a:xfrm>
                <a:off x="8090983" y="4039085"/>
                <a:ext cx="1220791" cy="767636"/>
                <a:chOff x="8057929" y="2665401"/>
                <a:chExt cx="1220791" cy="767636"/>
              </a:xfrm>
            </p:grpSpPr>
            <p:cxnSp>
              <p:nvCxnSpPr>
                <p:cNvPr id="40" name="Gerade Verbindung mit Pfeil 39">
                  <a:extLst>
                    <a:ext uri="{FF2B5EF4-FFF2-40B4-BE49-F238E27FC236}">
                      <a16:creationId xmlns:a16="http://schemas.microsoft.com/office/drawing/2014/main" id="{9E74D04B-50D4-94A8-E27A-165425C7F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9509" y="3053116"/>
                  <a:ext cx="1219211" cy="14322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D35EC3A4-EC21-579E-C634-D91912AC289F}"/>
                    </a:ext>
                  </a:extLst>
                </p:cNvPr>
                <p:cNvSpPr txBox="1"/>
                <p:nvPr/>
              </p:nvSpPr>
              <p:spPr>
                <a:xfrm>
                  <a:off x="8057929" y="2665401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Photon 2</a:t>
                  </a:r>
                </a:p>
              </p:txBody>
            </p:sp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C0ACC1BF-B413-C8E2-FD2F-04C87D642062}"/>
                    </a:ext>
                  </a:extLst>
                </p:cNvPr>
                <p:cNvSpPr txBox="1"/>
                <p:nvPr/>
              </p:nvSpPr>
              <p:spPr>
                <a:xfrm>
                  <a:off x="8153867" y="3063705"/>
                  <a:ext cx="9541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423 </a:t>
                  </a:r>
                  <a:r>
                    <a:rPr lang="de-DE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nm</a:t>
                  </a:r>
                  <a:endParaRPr lang="de-DE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feld 42">
                    <a:extLst>
                      <a:ext uri="{FF2B5EF4-FFF2-40B4-BE49-F238E27FC236}">
                        <a16:creationId xmlns:a16="http://schemas.microsoft.com/office/drawing/2014/main" id="{65EC2515-A4B7-34CE-0023-5D32F7CEB0D1}"/>
                      </a:ext>
                    </a:extLst>
                  </p:cNvPr>
                  <p:cNvSpPr txBox="1"/>
                  <p:nvPr/>
                </p:nvSpPr>
                <p:spPr>
                  <a:xfrm>
                    <a:off x="6168008" y="2035978"/>
                    <a:ext cx="58092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feld 42">
                    <a:extLst>
                      <a:ext uri="{FF2B5EF4-FFF2-40B4-BE49-F238E27FC236}">
                        <a16:creationId xmlns:a16="http://schemas.microsoft.com/office/drawing/2014/main" id="{65EC2515-A4B7-34CE-0023-5D32F7CEB0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8008" y="2035978"/>
                    <a:ext cx="58092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feld 43">
                    <a:extLst>
                      <a:ext uri="{FF2B5EF4-FFF2-40B4-BE49-F238E27FC236}">
                        <a16:creationId xmlns:a16="http://schemas.microsoft.com/office/drawing/2014/main" id="{283ABB7C-AB0B-4049-57E4-91B0E62D8718}"/>
                      </a:ext>
                    </a:extLst>
                  </p:cNvPr>
                  <p:cNvSpPr txBox="1"/>
                  <p:nvPr/>
                </p:nvSpPr>
                <p:spPr>
                  <a:xfrm>
                    <a:off x="6212216" y="4551510"/>
                    <a:ext cx="58804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de-DE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feld 43">
                    <a:extLst>
                      <a:ext uri="{FF2B5EF4-FFF2-40B4-BE49-F238E27FC236}">
                        <a16:creationId xmlns:a16="http://schemas.microsoft.com/office/drawing/2014/main" id="{283ABB7C-AB0B-4049-57E4-91B0E62D87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2216" y="4551510"/>
                    <a:ext cx="58804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1C0DA527-DEC1-CEC4-981D-042F5AF80A32}"/>
                  </a:ext>
                </a:extLst>
              </p:cNvPr>
              <p:cNvSpPr txBox="1"/>
              <p:nvPr/>
            </p:nvSpPr>
            <p:spPr>
              <a:xfrm>
                <a:off x="5143544" y="3156617"/>
                <a:ext cx="12618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Anregung </a:t>
                </a:r>
                <a:b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mit Lasern</a:t>
                </a:r>
              </a:p>
            </p:txBody>
          </p:sp>
          <p:sp>
            <p:nvSpPr>
              <p:cNvPr id="46" name="Inhaltsplatzhalter 1">
                <a:extLst>
                  <a:ext uri="{FF2B5EF4-FFF2-40B4-BE49-F238E27FC236}">
                    <a16:creationId xmlns:a16="http://schemas.microsoft.com/office/drawing/2014/main" id="{232FEC8A-8835-4D44-46FA-BBA7C88DC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4529" y="5210967"/>
                <a:ext cx="2303400" cy="576064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11480" lvl="1" indent="0">
                  <a:buNone/>
                </a:pPr>
                <a:r>
                  <a:rPr lang="de-DE" dirty="0"/>
                  <a:t>Calciumatom</a:t>
                </a:r>
              </a:p>
            </p:txBody>
          </p:sp>
        </p:grp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87360CB4-4A5C-D8D2-A655-60232B79A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4186" y="3397558"/>
              <a:ext cx="0" cy="145626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2CC25D5E-A6FE-85E2-5F8A-AF4BD58C91C9}"/>
                </a:ext>
              </a:extLst>
            </p:cNvPr>
            <p:cNvCxnSpPr>
              <a:cxnSpLocks/>
            </p:cNvCxnSpPr>
            <p:nvPr/>
          </p:nvCxnSpPr>
          <p:spPr>
            <a:xfrm>
              <a:off x="7438691" y="3397558"/>
              <a:ext cx="92336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5E24B2AE-D2C4-386B-EF58-10EE657DCFC9}"/>
                </a:ext>
              </a:extLst>
            </p:cNvPr>
            <p:cNvSpPr txBox="1"/>
            <p:nvPr/>
          </p:nvSpPr>
          <p:spPr>
            <a:xfrm>
              <a:off x="10241459" y="3260708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metastabil</a:t>
              </a:r>
              <a:b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 4,7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4C8CA95-71D6-063D-381C-8BCE9BD4F8C8}"/>
              </a:ext>
            </a:extLst>
          </p:cNvPr>
          <p:cNvCxnSpPr>
            <a:cxnSpLocks/>
          </p:cNvCxnSpPr>
          <p:nvPr/>
        </p:nvCxnSpPr>
        <p:spPr>
          <a:xfrm>
            <a:off x="5951984" y="1996626"/>
            <a:ext cx="0" cy="3675726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0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D70E6B37-2C8E-B509-F8B0-CD973227B6AA}"/>
              </a:ext>
            </a:extLst>
          </p:cNvPr>
          <p:cNvSpPr>
            <a:spLocks/>
          </p:cNvSpPr>
          <p:nvPr/>
        </p:nvSpPr>
        <p:spPr bwMode="auto">
          <a:xfrm>
            <a:off x="7297193" y="3002395"/>
            <a:ext cx="555816" cy="50048"/>
          </a:xfrm>
          <a:custGeom>
            <a:avLst/>
            <a:gdLst>
              <a:gd name="T0" fmla="*/ 0 w 1372"/>
              <a:gd name="T1" fmla="*/ 0 h 94"/>
              <a:gd name="T2" fmla="*/ 2147483647 w 1372"/>
              <a:gd name="T3" fmla="*/ 2147483647 h 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2" h="94">
                <a:moveTo>
                  <a:pt x="0" y="0"/>
                </a:moveTo>
                <a:lnTo>
                  <a:pt x="1372" y="94"/>
                </a:lnTo>
              </a:path>
            </a:pathLst>
          </a:custGeom>
          <a:noFill/>
          <a:ln w="28575" cap="flat" cmpd="sng">
            <a:solidFill>
              <a:srgbClr val="018507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02463B95-7267-9107-0C97-9DD590984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1590" y="3105108"/>
            <a:ext cx="460227" cy="124651"/>
          </a:xfrm>
          <a:prstGeom prst="line">
            <a:avLst/>
          </a:prstGeom>
          <a:noFill/>
          <a:ln w="28575">
            <a:solidFill>
              <a:srgbClr val="F800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Oval 10" descr="Diagonal weit nach oben">
            <a:extLst>
              <a:ext uri="{FF2B5EF4-FFF2-40B4-BE49-F238E27FC236}">
                <a16:creationId xmlns:a16="http://schemas.microsoft.com/office/drawing/2014/main" id="{80BF341B-C937-4F99-6D29-E125E178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106" y="2542909"/>
            <a:ext cx="503015" cy="1173702"/>
          </a:xfrm>
          <a:prstGeom prst="ellipse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403475"/>
              <a:ext cx="1969379" cy="533400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1986407"/>
              <a:ext cx="3338512" cy="505982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1" y="1984375"/>
              <a:ext cx="1956672" cy="176187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/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E8371298-609F-EFEB-BF0B-E62D841C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785" y="4822477"/>
            <a:ext cx="3799438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400" dirty="0"/>
              <a:t>Die mögliche </a:t>
            </a:r>
            <a:br>
              <a:rPr lang="de-DE" sz="2400" dirty="0"/>
            </a:br>
            <a:r>
              <a:rPr lang="de-DE" sz="2400" dirty="0"/>
              <a:t>unterscheidende Messung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BD059BA-FA7D-EED6-2B26-A627DA4E748B}"/>
              </a:ext>
            </a:extLst>
          </p:cNvPr>
          <p:cNvCxnSpPr>
            <a:cxnSpLocks/>
          </p:cNvCxnSpPr>
          <p:nvPr/>
        </p:nvCxnSpPr>
        <p:spPr>
          <a:xfrm flipV="1">
            <a:off x="6672064" y="3716611"/>
            <a:ext cx="504056" cy="11525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E026A32-E5BE-1EBD-E9E1-82BF53F30176}"/>
              </a:ext>
            </a:extLst>
          </p:cNvPr>
          <p:cNvCxnSpPr>
            <a:cxnSpLocks/>
          </p:cNvCxnSpPr>
          <p:nvPr/>
        </p:nvCxnSpPr>
        <p:spPr>
          <a:xfrm>
            <a:off x="5689625" y="3823825"/>
            <a:ext cx="334367" cy="3499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145353-202C-9852-BD44-3F8A302DCA86}"/>
              </a:ext>
            </a:extLst>
          </p:cNvPr>
          <p:cNvGrpSpPr/>
          <p:nvPr/>
        </p:nvGrpSpPr>
        <p:grpSpPr>
          <a:xfrm>
            <a:off x="5689625" y="2233879"/>
            <a:ext cx="1298139" cy="2203233"/>
            <a:chOff x="5689625" y="2233879"/>
            <a:chExt cx="1298139" cy="2203233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F307FA0-9B19-0320-324C-B346281088E0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ADFA8E4D-8EFE-D8BB-AC50-8618688DC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8F3C49DC-B771-4FF4-87FB-A40F09060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sp>
          <p:nvSpPr>
            <p:cNvPr id="42" name="Text Box 3">
              <a:extLst>
                <a:ext uri="{FF2B5EF4-FFF2-40B4-BE49-F238E27FC236}">
                  <a16:creationId xmlns:a16="http://schemas.microsoft.com/office/drawing/2014/main" id="{C33E2B77-FFFC-E04C-8F34-DF320F32D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9C915D27-5C5E-5CFE-1E5C-BA08258B4DFD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5E4D1C78-9671-4850-72DE-6E53B3B7005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909BB2E1-EC56-4284-336D-4AF70C9A7EAC}"/>
                </a:ext>
              </a:extLst>
            </p:cNvPr>
            <p:cNvSpPr/>
            <p:nvPr/>
          </p:nvSpPr>
          <p:spPr>
            <a:xfrm>
              <a:off x="6260749" y="2434856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6D3E7A8-021B-39D9-EE98-A6563CD03843}"/>
                </a:ext>
              </a:extLst>
            </p:cNvPr>
            <p:cNvSpPr/>
            <p:nvPr/>
          </p:nvSpPr>
          <p:spPr>
            <a:xfrm flipV="1">
              <a:off x="6122579" y="3854002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5CAFD918-8E95-C1C7-C3B4-8D5933C9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83" y="3523978"/>
            <a:ext cx="1592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Einzel-photonen-quelle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94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D70E6B37-2C8E-B509-F8B0-CD973227B6AA}"/>
              </a:ext>
            </a:extLst>
          </p:cNvPr>
          <p:cNvSpPr>
            <a:spLocks/>
          </p:cNvSpPr>
          <p:nvPr/>
        </p:nvSpPr>
        <p:spPr bwMode="auto">
          <a:xfrm>
            <a:off x="7297193" y="3002395"/>
            <a:ext cx="555816" cy="50048"/>
          </a:xfrm>
          <a:custGeom>
            <a:avLst/>
            <a:gdLst>
              <a:gd name="T0" fmla="*/ 0 w 1372"/>
              <a:gd name="T1" fmla="*/ 0 h 94"/>
              <a:gd name="T2" fmla="*/ 2147483647 w 1372"/>
              <a:gd name="T3" fmla="*/ 2147483647 h 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2" h="94">
                <a:moveTo>
                  <a:pt x="0" y="0"/>
                </a:moveTo>
                <a:lnTo>
                  <a:pt x="1372" y="94"/>
                </a:lnTo>
              </a:path>
            </a:pathLst>
          </a:custGeom>
          <a:noFill/>
          <a:ln w="28575" cap="flat" cmpd="sng">
            <a:solidFill>
              <a:srgbClr val="018507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02463B95-7267-9107-0C97-9DD590984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1590" y="3105108"/>
            <a:ext cx="460227" cy="124651"/>
          </a:xfrm>
          <a:prstGeom prst="line">
            <a:avLst/>
          </a:prstGeom>
          <a:noFill/>
          <a:ln w="28575">
            <a:solidFill>
              <a:srgbClr val="F800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Oval 10" descr="Diagonal weit nach oben">
            <a:extLst>
              <a:ext uri="{FF2B5EF4-FFF2-40B4-BE49-F238E27FC236}">
                <a16:creationId xmlns:a16="http://schemas.microsoft.com/office/drawing/2014/main" id="{80BF341B-C937-4F99-6D29-E125E178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106" y="2542909"/>
            <a:ext cx="503015" cy="1173702"/>
          </a:xfrm>
          <a:prstGeom prst="ellipse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403475"/>
              <a:ext cx="1969379" cy="533400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2001852"/>
              <a:ext cx="3338512" cy="490537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1" y="1984375"/>
              <a:ext cx="1956672" cy="176187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/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3">
            <a:extLst>
              <a:ext uri="{FF2B5EF4-FFF2-40B4-BE49-F238E27FC236}">
                <a16:creationId xmlns:a16="http://schemas.microsoft.com/office/drawing/2014/main" id="{B1344908-B82F-579D-30A6-05894D35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855" y="2135461"/>
            <a:ext cx="3429000" cy="234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000" dirty="0"/>
              <a:t>Zuordnung: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00B050"/>
                </a:solidFill>
              </a:rPr>
              <a:t>Photon wird durchgelassen: Grüner Weg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FF0000"/>
                </a:solidFill>
              </a:rPr>
              <a:t>Photon wird absorbiert: Roter Weg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AA8ABE6-8EBE-196A-7AC0-A731F4E60A35}"/>
              </a:ext>
            </a:extLst>
          </p:cNvPr>
          <p:cNvCxnSpPr>
            <a:cxnSpLocks/>
          </p:cNvCxnSpPr>
          <p:nvPr/>
        </p:nvCxnSpPr>
        <p:spPr>
          <a:xfrm flipV="1">
            <a:off x="6672064" y="3716611"/>
            <a:ext cx="504056" cy="11525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0759FC4-9A7B-2677-D90F-D248F4A5BF0B}"/>
              </a:ext>
            </a:extLst>
          </p:cNvPr>
          <p:cNvCxnSpPr>
            <a:cxnSpLocks/>
          </p:cNvCxnSpPr>
          <p:nvPr/>
        </p:nvCxnSpPr>
        <p:spPr>
          <a:xfrm>
            <a:off x="5689625" y="3823825"/>
            <a:ext cx="334367" cy="3499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0455883-88C5-D347-8FA1-CD5364B81778}"/>
              </a:ext>
            </a:extLst>
          </p:cNvPr>
          <p:cNvGrpSpPr/>
          <p:nvPr/>
        </p:nvGrpSpPr>
        <p:grpSpPr>
          <a:xfrm>
            <a:off x="5689625" y="2233879"/>
            <a:ext cx="1298139" cy="2203233"/>
            <a:chOff x="5689625" y="2233879"/>
            <a:chExt cx="1298139" cy="2203233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ACD6FB66-8B6D-56BE-63A7-CB5ECB881172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9555884D-A960-F104-5A6E-A4CA6B265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AA5C56D8-89CB-CC1E-E553-455EB9C1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5B529F99-B41C-F4E7-9D6E-10884F8C5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66A0AD0F-3FFA-9D23-6553-22194557775C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1F6B00A-34BB-1B6B-604F-205FB7E1675D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866CE4B-0BF0-D84C-9E4B-D39FFB9009E6}"/>
                </a:ext>
              </a:extLst>
            </p:cNvPr>
            <p:cNvSpPr/>
            <p:nvPr/>
          </p:nvSpPr>
          <p:spPr>
            <a:xfrm>
              <a:off x="6260749" y="2434856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0393F85-7A96-9F80-C2BB-CBC3B64BA54C}"/>
                </a:ext>
              </a:extLst>
            </p:cNvPr>
            <p:cNvSpPr/>
            <p:nvPr/>
          </p:nvSpPr>
          <p:spPr>
            <a:xfrm flipV="1">
              <a:off x="6122579" y="3854002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7C7E323D-FF8D-05AA-11BD-2F3CAA7A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785" y="4822477"/>
            <a:ext cx="3799438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400" dirty="0"/>
              <a:t>Die mögliche </a:t>
            </a:r>
            <a:br>
              <a:rPr lang="de-DE" sz="2400" dirty="0"/>
            </a:br>
            <a:r>
              <a:rPr lang="de-DE" sz="2400" dirty="0"/>
              <a:t>unterscheidende Messung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6C2B1EAE-37F9-E5FD-9D79-855EEE6F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83" y="3523978"/>
            <a:ext cx="1592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Einzel-photonen-quelle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8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D70E6B37-2C8E-B509-F8B0-CD973227B6AA}"/>
              </a:ext>
            </a:extLst>
          </p:cNvPr>
          <p:cNvSpPr>
            <a:spLocks/>
          </p:cNvSpPr>
          <p:nvPr/>
        </p:nvSpPr>
        <p:spPr bwMode="auto">
          <a:xfrm>
            <a:off x="7297193" y="3002395"/>
            <a:ext cx="555816" cy="50048"/>
          </a:xfrm>
          <a:custGeom>
            <a:avLst/>
            <a:gdLst>
              <a:gd name="T0" fmla="*/ 0 w 1372"/>
              <a:gd name="T1" fmla="*/ 0 h 94"/>
              <a:gd name="T2" fmla="*/ 2147483647 w 1372"/>
              <a:gd name="T3" fmla="*/ 2147483647 h 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2" h="94">
                <a:moveTo>
                  <a:pt x="0" y="0"/>
                </a:moveTo>
                <a:lnTo>
                  <a:pt x="1372" y="94"/>
                </a:lnTo>
              </a:path>
            </a:pathLst>
          </a:custGeom>
          <a:noFill/>
          <a:ln w="28575" cap="flat" cmpd="sng">
            <a:solidFill>
              <a:srgbClr val="018507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02463B95-7267-9107-0C97-9DD5909846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1590" y="3105108"/>
            <a:ext cx="460227" cy="124651"/>
          </a:xfrm>
          <a:prstGeom prst="line">
            <a:avLst/>
          </a:prstGeom>
          <a:noFill/>
          <a:ln w="28575">
            <a:solidFill>
              <a:srgbClr val="F800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Oval 10" descr="Diagonal weit nach oben">
            <a:extLst>
              <a:ext uri="{FF2B5EF4-FFF2-40B4-BE49-F238E27FC236}">
                <a16:creationId xmlns:a16="http://schemas.microsoft.com/office/drawing/2014/main" id="{80BF341B-C937-4F99-6D29-E125E178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106" y="2542909"/>
            <a:ext cx="503015" cy="1173702"/>
          </a:xfrm>
          <a:prstGeom prst="ellipse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Zuverlässige </a:t>
            </a:r>
            <a:r>
              <a:rPr lang="de-DE" i="1" dirty="0"/>
              <a:t>Welcher-Weg-Information</a:t>
            </a:r>
            <a:r>
              <a:rPr lang="de-DE" dirty="0"/>
              <a:t>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7C07EB-C83E-F556-3A19-24D3A2C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Wegmarkierung durch Polarisation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D2DED2-D83A-9C20-49D0-DC82E5FF5338}"/>
              </a:ext>
            </a:extLst>
          </p:cNvPr>
          <p:cNvGrpSpPr/>
          <p:nvPr/>
        </p:nvGrpSpPr>
        <p:grpSpPr>
          <a:xfrm>
            <a:off x="605002" y="2060848"/>
            <a:ext cx="7305675" cy="2601913"/>
            <a:chOff x="609602" y="1219214"/>
            <a:chExt cx="7305675" cy="260191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B2EFF94-2F24-4E7C-17E4-055D55E2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20" y="2505089"/>
              <a:ext cx="3348037" cy="434975"/>
            </a:xfrm>
            <a:custGeom>
              <a:avLst/>
              <a:gdLst>
                <a:gd name="T0" fmla="*/ 0 w 1824"/>
                <a:gd name="T1" fmla="*/ 0 h 144"/>
                <a:gd name="T2" fmla="*/ 2147483647 w 1824"/>
                <a:gd name="T3" fmla="*/ 2147483647 h 144"/>
                <a:gd name="T4" fmla="*/ 2147483647 w 1824"/>
                <a:gd name="T5" fmla="*/ 2147483647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144">
                  <a:moveTo>
                    <a:pt x="0" y="0"/>
                  </a:moveTo>
                  <a:lnTo>
                    <a:pt x="1776" y="144"/>
                  </a:lnTo>
                  <a:lnTo>
                    <a:pt x="1824" y="144"/>
                  </a:lnTo>
                </a:path>
              </a:pathLst>
            </a:custGeom>
            <a:noFill/>
            <a:ln w="28575" cap="flat" cmpd="sng">
              <a:solidFill>
                <a:srgbClr val="F8002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58B7409-7F31-C9BA-5E44-D7EDC7C3A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2414" y="2403475"/>
              <a:ext cx="1969379" cy="533400"/>
            </a:xfrm>
            <a:prstGeom prst="line">
              <a:avLst/>
            </a:prstGeom>
            <a:noFill/>
            <a:ln w="28575">
              <a:solidFill>
                <a:srgbClr val="F800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9E2BF3B-9699-D497-2E9A-F427141C3A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05014" y="1986407"/>
              <a:ext cx="3338512" cy="505982"/>
            </a:xfrm>
            <a:custGeom>
              <a:avLst/>
              <a:gdLst>
                <a:gd name="T0" fmla="*/ 0 w 1558"/>
                <a:gd name="T1" fmla="*/ 0 h 93"/>
                <a:gd name="T2" fmla="*/ 2147483647 w 1558"/>
                <a:gd name="T3" fmla="*/ 2147483647 h 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8" h="93">
                  <a:moveTo>
                    <a:pt x="0" y="0"/>
                  </a:moveTo>
                  <a:lnTo>
                    <a:pt x="1558" y="93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17A20D-937C-A77D-61AD-FC9A837C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21" y="1984375"/>
              <a:ext cx="1956672" cy="176187"/>
            </a:xfrm>
            <a:custGeom>
              <a:avLst/>
              <a:gdLst>
                <a:gd name="T0" fmla="*/ 0 w 1372"/>
                <a:gd name="T1" fmla="*/ 0 h 94"/>
                <a:gd name="T2" fmla="*/ 2147483647 w 1372"/>
                <a:gd name="T3" fmla="*/ 2147483647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72" h="94">
                  <a:moveTo>
                    <a:pt x="0" y="0"/>
                  </a:moveTo>
                  <a:lnTo>
                    <a:pt x="1372" y="94"/>
                  </a:lnTo>
                </a:path>
              </a:pathLst>
            </a:custGeom>
            <a:noFill/>
            <a:ln w="28575" cap="flat" cmpd="sng">
              <a:solidFill>
                <a:srgbClr val="018507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9" name="Oval 10" descr="Diagonal weit nach oben">
              <a:extLst>
                <a:ext uri="{FF2B5EF4-FFF2-40B4-BE49-F238E27FC236}">
                  <a16:creationId xmlns:a16="http://schemas.microsoft.com/office/drawing/2014/main" id="{7C394769-5529-10CD-F454-2194FF8A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752600"/>
              <a:ext cx="228600" cy="533400"/>
            </a:xfrm>
            <a:prstGeom prst="ellipse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" name="Oval 11" descr="Diagonal weit nach unten">
              <a:extLst>
                <a:ext uri="{FF2B5EF4-FFF2-40B4-BE49-F238E27FC236}">
                  <a16:creationId xmlns:a16="http://schemas.microsoft.com/office/drawing/2014/main" id="{46B51AFC-9E68-F313-EBF1-5CB592FE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590800"/>
              <a:ext cx="228600" cy="533400"/>
            </a:xfrm>
            <a:prstGeom prst="ellipse">
              <a:avLst/>
            </a:prstGeom>
            <a:pattFill prst="wdDn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FC8896DB-90DA-64BB-50C0-AF0BF751F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2" y="1219214"/>
              <a:ext cx="7305675" cy="2601913"/>
              <a:chOff x="553" y="1630"/>
              <a:chExt cx="4602" cy="1639"/>
            </a:xfrm>
          </p:grpSpPr>
          <p:sp>
            <p:nvSpPr>
              <p:cNvPr id="34" name="Text Box 13">
                <a:extLst>
                  <a:ext uri="{FF2B5EF4-FFF2-40B4-BE49-F238E27FC236}">
                    <a16:creationId xmlns:a16="http://schemas.microsoft.com/office/drawing/2014/main" id="{50F3BED3-EA33-7B4B-2C4E-DC9ED30B8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" y="2961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endParaRPr lang="de-DE" altLang="de-DE">
                  <a:latin typeface="Tahoma" pitchFamily="34" charset="0"/>
                </a:endParaRPr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5DD12101-ACAE-0D5D-5744-65E87F80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160"/>
                <a:ext cx="0" cy="5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AFE82E30-4F9E-7BCF-9DA2-6235D7929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677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1395758A-1D26-1F9D-0774-051AC2275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2759"/>
                <a:ext cx="0" cy="3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ECC60DB7-562A-5527-ECE7-E61C1176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341"/>
                <a:ext cx="466" cy="16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5002F5DD-5AD3-9B9C-E665-34F0507D2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3" y="1630"/>
                <a:ext cx="0" cy="16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20">
                <a:extLst>
                  <a:ext uri="{FF2B5EF4-FFF2-40B4-BE49-F238E27FC236}">
                    <a16:creationId xmlns:a16="http://schemas.microsoft.com/office/drawing/2014/main" id="{AA987919-1546-CF91-FB4C-2ED7D81AE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2220"/>
                <a:ext cx="96" cy="96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517D57CE-8A31-1E3A-2404-9BDAC6656F61}"/>
                </a:ext>
              </a:extLst>
            </p:cNvPr>
            <p:cNvCxnSpPr/>
            <p:nvPr/>
          </p:nvCxnSpPr>
          <p:spPr>
            <a:xfrm flipV="1">
              <a:off x="5715007" y="1652156"/>
              <a:ext cx="405245" cy="2717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E8371298-609F-EFEB-BF0B-E62D841C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05" y="4743196"/>
            <a:ext cx="9757507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00B050"/>
                </a:solidFill>
              </a:rPr>
              <a:t>Wenn das Photon durchgelassen wird: Ist es dann nur den grünen Weg gegangen?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b="1" dirty="0"/>
              <a:t>Nein! Bis zur Messung war es in einem Überlagerungszustand.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1344908-B82F-579D-30A6-05894D35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855" y="2135461"/>
            <a:ext cx="3429000" cy="234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DE" sz="2000" dirty="0"/>
              <a:t>Zuordnung: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00B050"/>
                </a:solidFill>
              </a:rPr>
              <a:t>Photon wird durchgelassen: Grüner Weg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solidFill>
                  <a:srgbClr val="FF0000"/>
                </a:solidFill>
              </a:rPr>
              <a:t>Photon wird absorbiert: Roter Weg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9EC2B6C-4F47-7583-86D5-DD3CA1B560D3}"/>
              </a:ext>
            </a:extLst>
          </p:cNvPr>
          <p:cNvCxnSpPr>
            <a:cxnSpLocks/>
          </p:cNvCxnSpPr>
          <p:nvPr/>
        </p:nvCxnSpPr>
        <p:spPr>
          <a:xfrm>
            <a:off x="5689625" y="3823825"/>
            <a:ext cx="334367" cy="3499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ECE4C38-7F65-6A73-DDC7-3C1108AF1199}"/>
              </a:ext>
            </a:extLst>
          </p:cNvPr>
          <p:cNvGrpSpPr/>
          <p:nvPr/>
        </p:nvGrpSpPr>
        <p:grpSpPr>
          <a:xfrm>
            <a:off x="5689625" y="2233879"/>
            <a:ext cx="1298139" cy="2203233"/>
            <a:chOff x="5689625" y="2233879"/>
            <a:chExt cx="1298139" cy="2203233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1DA1E10-BFB6-4E6E-EC59-465E26F6B4F4}"/>
                </a:ext>
              </a:extLst>
            </p:cNvPr>
            <p:cNvCxnSpPr>
              <a:cxnSpLocks/>
            </p:cNvCxnSpPr>
            <p:nvPr/>
          </p:nvCxnSpPr>
          <p:spPr>
            <a:xfrm>
              <a:off x="5689625" y="2826009"/>
              <a:ext cx="1147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27C27989-2947-5071-982B-B7F4A4235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0829" y="2290840"/>
              <a:ext cx="754740" cy="4436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964891D6-D334-031D-5C21-4E8E2679E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624" y="2233879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AC995C20-CCF5-1703-98EB-EDAEEAA50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852" y="3772063"/>
              <a:ext cx="65114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de-DE" sz="2400" dirty="0"/>
                <a:t>45°</a:t>
              </a: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5B12EF2F-57F2-B618-7665-45416D234BC5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47" y="3823514"/>
              <a:ext cx="917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B5113B5-2A87-6FF5-570D-F9A287F52B8B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78" y="3879649"/>
              <a:ext cx="486500" cy="557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C397AA5-C470-6397-AA29-1EBCF81DAB92}"/>
                </a:ext>
              </a:extLst>
            </p:cNvPr>
            <p:cNvSpPr/>
            <p:nvPr/>
          </p:nvSpPr>
          <p:spPr>
            <a:xfrm>
              <a:off x="6260749" y="2434856"/>
              <a:ext cx="123283" cy="414186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7E0E1402-65DF-D888-8F50-AE8C4FADEFB3}"/>
                </a:ext>
              </a:extLst>
            </p:cNvPr>
            <p:cNvSpPr/>
            <p:nvPr/>
          </p:nvSpPr>
          <p:spPr>
            <a:xfrm flipV="1">
              <a:off x="6122579" y="3854002"/>
              <a:ext cx="117437" cy="437712"/>
            </a:xfrm>
            <a:custGeom>
              <a:avLst/>
              <a:gdLst>
                <a:gd name="connsiteX0" fmla="*/ 489097 w 490543"/>
                <a:gd name="connsiteY0" fmla="*/ 1648047 h 1648047"/>
                <a:gd name="connsiteX1" fmla="*/ 414669 w 490543"/>
                <a:gd name="connsiteY1" fmla="*/ 776177 h 1648047"/>
                <a:gd name="connsiteX2" fmla="*/ 0 w 490543"/>
                <a:gd name="connsiteY2" fmla="*/ 0 h 16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543" h="1648047">
                  <a:moveTo>
                    <a:pt x="489097" y="1648047"/>
                  </a:moveTo>
                  <a:cubicBezTo>
                    <a:pt x="492641" y="1349449"/>
                    <a:pt x="496185" y="1050851"/>
                    <a:pt x="414669" y="776177"/>
                  </a:cubicBezTo>
                  <a:cubicBezTo>
                    <a:pt x="333153" y="501502"/>
                    <a:pt x="166576" y="25075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79727D83-ACFD-F165-9206-D3F6745A5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083" y="3523978"/>
            <a:ext cx="1592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Einzel-photonen-quelle</a:t>
            </a:r>
          </a:p>
          <a:p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63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BF8EC1-5B60-DF73-2085-7D795908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Folgerungen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D7D5D55-DEE7-7DDB-67EC-643A0247F5FD}"/>
              </a:ext>
            </a:extLst>
          </p:cNvPr>
          <p:cNvSpPr txBox="1">
            <a:spLocks/>
          </p:cNvSpPr>
          <p:nvPr/>
        </p:nvSpPr>
        <p:spPr>
          <a:xfrm>
            <a:off x="479376" y="1340768"/>
            <a:ext cx="10153128" cy="49685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</a:rPr>
              <a:t>Eine Welcher-Weg-Markierung ist keine Markierung im klassischen Sinn.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Erst bei Messung wird die Markierung eindeutig.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 dann ist auch der Weg bestimmt.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Bis zur Messung waren die Markierung und der Weg unbestimmt.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Also ist die </a:t>
            </a:r>
            <a:r>
              <a:rPr lang="de-DE" i="1" dirty="0">
                <a:solidFill>
                  <a:schemeClr val="tx1"/>
                </a:solidFill>
              </a:rPr>
              <a:t>Welcher-Weg-Information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keine Information, welcher Weg genommen wurde,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sondern: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eine unbestimmte Markierung, die die Interferenz verhindert.</a:t>
            </a:r>
          </a:p>
        </p:txBody>
      </p:sp>
    </p:spTree>
    <p:extLst>
      <p:ext uri="{BB962C8B-B14F-4D97-AF65-F5344CB8AC3E}">
        <p14:creationId xmlns:p14="http://schemas.microsoft.com/office/powerpoint/2010/main" val="39988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Antworten</a:t>
            </a:r>
            <a:endParaRPr lang="de-DE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1C9830-515D-DD77-E204-C99272DE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96752"/>
            <a:ext cx="8222704" cy="511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Bedeutet </a:t>
            </a:r>
            <a:r>
              <a:rPr lang="de-DE" sz="2000" i="1" dirty="0"/>
              <a:t>Welcher-Weg-Information</a:t>
            </a:r>
            <a:r>
              <a:rPr lang="de-DE" sz="2000" dirty="0"/>
              <a:t>, dass man weiß, </a:t>
            </a:r>
            <a:br>
              <a:rPr lang="de-DE" sz="2000" dirty="0"/>
            </a:br>
            <a:r>
              <a:rPr lang="de-DE" sz="2000" dirty="0"/>
              <a:t>welchen Weg das Quantenobjekt gegangen ist?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Nein!</a:t>
            </a:r>
            <a:br>
              <a:rPr lang="de-DE" sz="2000" dirty="0"/>
            </a:br>
            <a:endParaRPr lang="de-DE" sz="20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Was bedeutet </a:t>
            </a:r>
            <a:r>
              <a:rPr lang="de-DE" sz="2000" i="1" dirty="0"/>
              <a:t>Welcher-Weg-Information </a:t>
            </a:r>
            <a:r>
              <a:rPr lang="de-DE" sz="2000" dirty="0"/>
              <a:t>dann?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Unterscheidbarkeit durch eine mögliche Messung </a:t>
            </a:r>
            <a:br>
              <a:rPr lang="de-DE" sz="2000" dirty="0"/>
            </a:br>
            <a:r>
              <a:rPr lang="de-DE" sz="2000" dirty="0"/>
              <a:t>    (bei gleichzeitiger Unbestimmtheit bis zur Messung)</a:t>
            </a:r>
            <a:br>
              <a:rPr lang="de-DE" sz="2000" dirty="0"/>
            </a:br>
            <a:endParaRPr lang="de-DE" sz="20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Wie realisiert man </a:t>
            </a:r>
            <a:r>
              <a:rPr lang="de-DE" sz="2000" i="1" dirty="0"/>
              <a:t>Welcher-Weg-Information </a:t>
            </a:r>
            <a:r>
              <a:rPr lang="de-DE" sz="2000" dirty="0"/>
              <a:t>im Experiment?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Z.B. durch Polarisation eines Photons, Kernspin oder </a:t>
            </a:r>
            <a:br>
              <a:rPr lang="de-DE" sz="2000" dirty="0"/>
            </a:br>
            <a:r>
              <a:rPr lang="de-DE" sz="2000" dirty="0"/>
              <a:t>    Energiezustand eines Atoms oder einen Streupartner</a:t>
            </a:r>
          </a:p>
        </p:txBody>
      </p:sp>
    </p:spTree>
    <p:extLst>
      <p:ext uri="{BB962C8B-B14F-4D97-AF65-F5344CB8AC3E}">
        <p14:creationId xmlns:p14="http://schemas.microsoft.com/office/powerpoint/2010/main" val="111019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F89A4BB1-25FC-8F78-DF44-0F18E96D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12192000" cy="60852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AE759C9-4DAA-90CE-7407-08A79C149695}"/>
              </a:ext>
            </a:extLst>
          </p:cNvPr>
          <p:cNvSpPr/>
          <p:nvPr/>
        </p:nvSpPr>
        <p:spPr>
          <a:xfrm>
            <a:off x="5634844" y="620688"/>
            <a:ext cx="360040" cy="5760640"/>
          </a:xfrm>
          <a:prstGeom prst="rect">
            <a:avLst/>
          </a:prstGeom>
          <a:solidFill>
            <a:srgbClr val="FCAD5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E9989A-1C21-6650-2FD8-CF821052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370" y="805044"/>
            <a:ext cx="3802632" cy="4536504"/>
          </a:xfrm>
          <a:solidFill>
            <a:srgbClr val="FCAD56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de-DE" sz="1200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de-DE" b="1" dirty="0">
                <a:solidFill>
                  <a:schemeClr val="tx1"/>
                </a:solidFill>
              </a:rPr>
              <a:t>Warnung!</a:t>
            </a:r>
            <a:endParaRPr lang="de-DE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endParaRPr lang="de-DE" sz="900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i="1" dirty="0">
                <a:solidFill>
                  <a:schemeClr val="tx1"/>
                </a:solidFill>
              </a:rPr>
              <a:t>Der Versuch der </a:t>
            </a:r>
            <a:br>
              <a:rPr lang="de-DE" i="1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Wegmarkierung wird </a:t>
            </a:r>
            <a:br>
              <a:rPr lang="de-DE" i="1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mit Entzug der </a:t>
            </a:r>
            <a:br>
              <a:rPr lang="de-DE" i="1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Interferenz bestraft.“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E8D2C25-A2B0-AA68-5D5E-BF90EC9B1CAC}"/>
              </a:ext>
            </a:extLst>
          </p:cNvPr>
          <p:cNvGrpSpPr/>
          <p:nvPr/>
        </p:nvGrpSpPr>
        <p:grpSpPr>
          <a:xfrm>
            <a:off x="4859383" y="3534196"/>
            <a:ext cx="1865312" cy="1374182"/>
            <a:chOff x="8040216" y="1710531"/>
            <a:chExt cx="3597132" cy="2232703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39A6E04-C702-C80C-E0FE-39FBA889C71D}"/>
                </a:ext>
              </a:extLst>
            </p:cNvPr>
            <p:cNvGrpSpPr/>
            <p:nvPr/>
          </p:nvGrpSpPr>
          <p:grpSpPr>
            <a:xfrm>
              <a:off x="8040216" y="1710531"/>
              <a:ext cx="3597132" cy="2232703"/>
              <a:chOff x="3071664" y="1772816"/>
              <a:chExt cx="4176464" cy="2592288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7B465E4D-1D7A-5571-3923-82A4AFADE85F}"/>
                  </a:ext>
                </a:extLst>
              </p:cNvPr>
              <p:cNvGrpSpPr/>
              <p:nvPr/>
            </p:nvGrpSpPr>
            <p:grpSpPr>
              <a:xfrm>
                <a:off x="3071664" y="1772816"/>
                <a:ext cx="4176464" cy="2592288"/>
                <a:chOff x="3071664" y="1772816"/>
                <a:chExt cx="4176464" cy="2592288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2C8C0AA-08F7-170C-3AD0-6F0196790506}"/>
                    </a:ext>
                  </a:extLst>
                </p:cNvPr>
                <p:cNvSpPr/>
                <p:nvPr/>
              </p:nvSpPr>
              <p:spPr>
                <a:xfrm>
                  <a:off x="3071664" y="1772816"/>
                  <a:ext cx="4176464" cy="2592288"/>
                </a:xfrm>
                <a:prstGeom prst="rect">
                  <a:avLst/>
                </a:prstGeom>
                <a:solidFill>
                  <a:srgbClr val="FFFDE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07110438-BFC0-A9D8-A02D-04923EF69F69}"/>
                    </a:ext>
                  </a:extLst>
                </p:cNvPr>
                <p:cNvGrpSpPr/>
                <p:nvPr/>
              </p:nvGrpSpPr>
              <p:grpSpPr>
                <a:xfrm>
                  <a:off x="3791744" y="2100368"/>
                  <a:ext cx="1324915" cy="1798949"/>
                  <a:chOff x="4788024" y="3860256"/>
                  <a:chExt cx="1324914" cy="1798949"/>
                </a:xfrm>
              </p:grpSpPr>
              <p:sp>
                <p:nvSpPr>
                  <p:cNvPr id="22" name="Rectangle 50">
                    <a:extLst>
                      <a:ext uri="{FF2B5EF4-FFF2-40B4-BE49-F238E27FC236}">
                        <a16:creationId xmlns:a16="http://schemas.microsoft.com/office/drawing/2014/main" id="{D23B20A0-DFE9-213C-229D-6C4DD4AD73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3860256"/>
                    <a:ext cx="892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Rectangle 50">
                    <a:extLst>
                      <a:ext uri="{FF2B5EF4-FFF2-40B4-BE49-F238E27FC236}">
                        <a16:creationId xmlns:a16="http://schemas.microsoft.com/office/drawing/2014/main" id="{6E047CD7-8F07-5CA8-C59D-82B368686B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19800" y="4624110"/>
                    <a:ext cx="93138" cy="27809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" name="Rectangle 50">
                    <a:extLst>
                      <a:ext uri="{FF2B5EF4-FFF2-40B4-BE49-F238E27FC236}">
                        <a16:creationId xmlns:a16="http://schemas.microsoft.com/office/drawing/2014/main" id="{BC700434-2B7B-7B35-29EE-830DB50A8C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036393" y="5064788"/>
                    <a:ext cx="76544" cy="59441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Rectangle 51" descr="Diagonal weit nach oben">
                    <a:extLst>
                      <a:ext uri="{FF2B5EF4-FFF2-40B4-BE49-F238E27FC236}">
                        <a16:creationId xmlns:a16="http://schemas.microsoft.com/office/drawing/2014/main" id="{6387FAE8-E738-22B4-2BB6-0B5C8A8F3A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88024" y="4570682"/>
                    <a:ext cx="693482" cy="360990"/>
                  </a:xfrm>
                  <a:prstGeom prst="rect">
                    <a:avLst/>
                  </a:prstGeom>
                  <a:pattFill prst="wd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9" name="Rectangle 50">
                <a:extLst>
                  <a:ext uri="{FF2B5EF4-FFF2-40B4-BE49-F238E27FC236}">
                    <a16:creationId xmlns:a16="http://schemas.microsoft.com/office/drawing/2014/main" id="{D98EA542-6A30-757E-26F3-50A98489F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77379" y="2160504"/>
                <a:ext cx="45719" cy="175376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5F51152D-29B6-E282-60C5-763D5B5F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7697" y="2586896"/>
              <a:ext cx="540491" cy="17516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F35FF575-E97B-F3AD-AFB7-55D4E78F9E22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584174"/>
              <a:ext cx="1653679" cy="3695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D2CE908-8BBA-1420-E7AF-1D55C42EEFE4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9257697" y="2759986"/>
              <a:ext cx="532346" cy="21181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F07B7210-362C-41FD-3824-47779C928BAC}"/>
                </a:ext>
              </a:extLst>
            </p:cNvPr>
            <p:cNvCxnSpPr>
              <a:cxnSpLocks/>
            </p:cNvCxnSpPr>
            <p:nvPr/>
          </p:nvCxnSpPr>
          <p:spPr>
            <a:xfrm>
              <a:off x="9770165" y="2961861"/>
              <a:ext cx="1673368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F5A52FD-FD64-1DA7-17AA-9FDD4E11F19C}"/>
              </a:ext>
            </a:extLst>
          </p:cNvPr>
          <p:cNvCxnSpPr>
            <a:cxnSpLocks/>
          </p:cNvCxnSpPr>
          <p:nvPr/>
        </p:nvCxnSpPr>
        <p:spPr>
          <a:xfrm flipV="1">
            <a:off x="4655840" y="3534196"/>
            <a:ext cx="2262188" cy="1406972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605F9A6-B223-7C99-4F2C-4EE1B96962A8}"/>
              </a:ext>
            </a:extLst>
          </p:cNvPr>
          <p:cNvCxnSpPr>
            <a:cxnSpLocks/>
          </p:cNvCxnSpPr>
          <p:nvPr/>
        </p:nvCxnSpPr>
        <p:spPr>
          <a:xfrm flipH="1" flipV="1">
            <a:off x="4666050" y="3467362"/>
            <a:ext cx="2183435" cy="1406972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EB70A2FE-B041-864E-2277-6DF0DA9C5E36}"/>
              </a:ext>
            </a:extLst>
          </p:cNvPr>
          <p:cNvSpPr txBox="1"/>
          <p:nvPr/>
        </p:nvSpPr>
        <p:spPr>
          <a:xfrm>
            <a:off x="10128448" y="374467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: J. Küblbeck,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BY-SA 4.0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48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CA2EF4-AF58-A991-4354-E529443A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040560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de-DE" dirty="0">
                <a:solidFill>
                  <a:srgbClr val="EE7F04"/>
                </a:solidFill>
              </a:rPr>
              <a:t>Koinzidenzmethode: 					(Nur LF)</a:t>
            </a:r>
            <a:br>
              <a:rPr lang="de-DE" dirty="0">
                <a:solidFill>
                  <a:srgbClr val="EE7F04"/>
                </a:solidFill>
              </a:rPr>
            </a:br>
            <a:endParaRPr lang="de-DE" dirty="0">
              <a:solidFill>
                <a:srgbClr val="EE7F04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dirty="0" err="1">
                <a:solidFill>
                  <a:srgbClr val="EE7F04"/>
                </a:solidFill>
              </a:rPr>
              <a:t>Delayed</a:t>
            </a:r>
            <a:r>
              <a:rPr lang="de-DE" dirty="0">
                <a:solidFill>
                  <a:srgbClr val="EE7F04"/>
                </a:solidFill>
              </a:rPr>
              <a:t>-Choice-Experimente:</a:t>
            </a:r>
            <a:r>
              <a:rPr lang="de-DE" dirty="0">
                <a:solidFill>
                  <a:schemeClr val="tx1"/>
                </a:solidFill>
              </a:rPr>
              <a:t> 			</a:t>
            </a:r>
            <a:r>
              <a:rPr lang="de-DE" dirty="0">
                <a:solidFill>
                  <a:srgbClr val="EE7F04"/>
                </a:solidFill>
              </a:rPr>
              <a:t>(Nur LF)</a:t>
            </a:r>
            <a:br>
              <a:rPr lang="de-DE" dirty="0">
                <a:solidFill>
                  <a:srgbClr val="EE7F04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Wegunbestimmtheit auch vor der Ortsmessung</a:t>
            </a:r>
          </a:p>
          <a:p>
            <a:pPr marL="566928" indent="-457200">
              <a:buFont typeface="+mj-lt"/>
              <a:buAutoNum type="arabicPeriod"/>
            </a:pPr>
            <a:endParaRPr lang="de-DE" dirty="0">
              <a:solidFill>
                <a:schemeClr val="tx1"/>
              </a:solidFill>
            </a:endParaRPr>
          </a:p>
          <a:p>
            <a:pPr marL="566928" indent="-457200">
              <a:buFont typeface="+mj-lt"/>
              <a:buAutoNum type="arabicPeriod"/>
            </a:pPr>
            <a:r>
              <a:rPr lang="de-DE" i="1" dirty="0">
                <a:solidFill>
                  <a:srgbClr val="FF0000"/>
                </a:solidFill>
              </a:rPr>
              <a:t>Komplementarität</a:t>
            </a:r>
            <a:r>
              <a:rPr lang="de-DE" dirty="0">
                <a:solidFill>
                  <a:srgbClr val="FF0000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                    			</a:t>
            </a:r>
            <a:r>
              <a:rPr lang="de-DE" dirty="0">
                <a:solidFill>
                  <a:srgbClr val="FF0000"/>
                </a:solidFill>
              </a:rPr>
              <a:t>(LF und BF)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Welcher-Weg-Markierung,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rgbClr val="00B050"/>
                </a:solidFill>
              </a:rPr>
              <a:t>Welcher-Weg-Information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br>
              <a:rPr lang="de-DE" i="1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E5C18C-FAD2-6DB5-8315-E5CFC88B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33C73304-709B-90DD-6AA9-76636F9DACF0}"/>
              </a:ext>
            </a:extLst>
          </p:cNvPr>
          <p:cNvSpPr/>
          <p:nvPr/>
        </p:nvSpPr>
        <p:spPr>
          <a:xfrm>
            <a:off x="9912424" y="1412776"/>
            <a:ext cx="622455" cy="598486"/>
          </a:xfrm>
          <a:custGeom>
            <a:avLst/>
            <a:gdLst>
              <a:gd name="connsiteX0" fmla="*/ 0 w 5424616"/>
              <a:gd name="connsiteY0" fmla="*/ 1964725 h 4445342"/>
              <a:gd name="connsiteX1" fmla="*/ 753762 w 5424616"/>
              <a:gd name="connsiteY1" fmla="*/ 3113903 h 4445342"/>
              <a:gd name="connsiteX2" fmla="*/ 1235676 w 5424616"/>
              <a:gd name="connsiteY2" fmla="*/ 4349579 h 4445342"/>
              <a:gd name="connsiteX3" fmla="*/ 1223319 w 5424616"/>
              <a:gd name="connsiteY3" fmla="*/ 4361936 h 4445342"/>
              <a:gd name="connsiteX4" fmla="*/ 2718486 w 5424616"/>
              <a:gd name="connsiteY4" fmla="*/ 1902941 h 4445342"/>
              <a:gd name="connsiteX5" fmla="*/ 5424616 w 5424616"/>
              <a:gd name="connsiteY5" fmla="*/ 0 h 4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616" h="4445342">
                <a:moveTo>
                  <a:pt x="0" y="1964725"/>
                </a:moveTo>
                <a:cubicBezTo>
                  <a:pt x="273908" y="2340576"/>
                  <a:pt x="547816" y="2716427"/>
                  <a:pt x="753762" y="3113903"/>
                </a:cubicBezTo>
                <a:cubicBezTo>
                  <a:pt x="959708" y="3511379"/>
                  <a:pt x="1235676" y="4349579"/>
                  <a:pt x="1235676" y="4349579"/>
                </a:cubicBezTo>
                <a:cubicBezTo>
                  <a:pt x="1313936" y="4557585"/>
                  <a:pt x="1223319" y="4361936"/>
                  <a:pt x="1223319" y="4361936"/>
                </a:cubicBezTo>
                <a:cubicBezTo>
                  <a:pt x="1470454" y="3954163"/>
                  <a:pt x="2018270" y="2629930"/>
                  <a:pt x="2718486" y="1902941"/>
                </a:cubicBezTo>
                <a:cubicBezTo>
                  <a:pt x="3418702" y="1175952"/>
                  <a:pt x="4421659" y="587976"/>
                  <a:pt x="542461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7BEFA33-1898-07FC-CBB3-B216C74C349B}"/>
              </a:ext>
            </a:extLst>
          </p:cNvPr>
          <p:cNvSpPr/>
          <p:nvPr/>
        </p:nvSpPr>
        <p:spPr>
          <a:xfrm>
            <a:off x="9912423" y="2299294"/>
            <a:ext cx="622455" cy="598486"/>
          </a:xfrm>
          <a:custGeom>
            <a:avLst/>
            <a:gdLst>
              <a:gd name="connsiteX0" fmla="*/ 0 w 5424616"/>
              <a:gd name="connsiteY0" fmla="*/ 1964725 h 4445342"/>
              <a:gd name="connsiteX1" fmla="*/ 753762 w 5424616"/>
              <a:gd name="connsiteY1" fmla="*/ 3113903 h 4445342"/>
              <a:gd name="connsiteX2" fmla="*/ 1235676 w 5424616"/>
              <a:gd name="connsiteY2" fmla="*/ 4349579 h 4445342"/>
              <a:gd name="connsiteX3" fmla="*/ 1223319 w 5424616"/>
              <a:gd name="connsiteY3" fmla="*/ 4361936 h 4445342"/>
              <a:gd name="connsiteX4" fmla="*/ 2718486 w 5424616"/>
              <a:gd name="connsiteY4" fmla="*/ 1902941 h 4445342"/>
              <a:gd name="connsiteX5" fmla="*/ 5424616 w 5424616"/>
              <a:gd name="connsiteY5" fmla="*/ 0 h 4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616" h="4445342">
                <a:moveTo>
                  <a:pt x="0" y="1964725"/>
                </a:moveTo>
                <a:cubicBezTo>
                  <a:pt x="273908" y="2340576"/>
                  <a:pt x="547816" y="2716427"/>
                  <a:pt x="753762" y="3113903"/>
                </a:cubicBezTo>
                <a:cubicBezTo>
                  <a:pt x="959708" y="3511379"/>
                  <a:pt x="1235676" y="4349579"/>
                  <a:pt x="1235676" y="4349579"/>
                </a:cubicBezTo>
                <a:cubicBezTo>
                  <a:pt x="1313936" y="4557585"/>
                  <a:pt x="1223319" y="4361936"/>
                  <a:pt x="1223319" y="4361936"/>
                </a:cubicBezTo>
                <a:cubicBezTo>
                  <a:pt x="1470454" y="3954163"/>
                  <a:pt x="2018270" y="2629930"/>
                  <a:pt x="2718486" y="1902941"/>
                </a:cubicBezTo>
                <a:cubicBezTo>
                  <a:pt x="3418702" y="1175952"/>
                  <a:pt x="4421659" y="587976"/>
                  <a:pt x="542461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590BE26-BB3F-9EA8-0ACC-B607C3350CED}"/>
              </a:ext>
            </a:extLst>
          </p:cNvPr>
          <p:cNvSpPr/>
          <p:nvPr/>
        </p:nvSpPr>
        <p:spPr>
          <a:xfrm>
            <a:off x="9912422" y="3413047"/>
            <a:ext cx="622455" cy="598486"/>
          </a:xfrm>
          <a:custGeom>
            <a:avLst/>
            <a:gdLst>
              <a:gd name="connsiteX0" fmla="*/ 0 w 5424616"/>
              <a:gd name="connsiteY0" fmla="*/ 1964725 h 4445342"/>
              <a:gd name="connsiteX1" fmla="*/ 753762 w 5424616"/>
              <a:gd name="connsiteY1" fmla="*/ 3113903 h 4445342"/>
              <a:gd name="connsiteX2" fmla="*/ 1235676 w 5424616"/>
              <a:gd name="connsiteY2" fmla="*/ 4349579 h 4445342"/>
              <a:gd name="connsiteX3" fmla="*/ 1223319 w 5424616"/>
              <a:gd name="connsiteY3" fmla="*/ 4361936 h 4445342"/>
              <a:gd name="connsiteX4" fmla="*/ 2718486 w 5424616"/>
              <a:gd name="connsiteY4" fmla="*/ 1902941 h 4445342"/>
              <a:gd name="connsiteX5" fmla="*/ 5424616 w 5424616"/>
              <a:gd name="connsiteY5" fmla="*/ 0 h 4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616" h="4445342">
                <a:moveTo>
                  <a:pt x="0" y="1964725"/>
                </a:moveTo>
                <a:cubicBezTo>
                  <a:pt x="273908" y="2340576"/>
                  <a:pt x="547816" y="2716427"/>
                  <a:pt x="753762" y="3113903"/>
                </a:cubicBezTo>
                <a:cubicBezTo>
                  <a:pt x="959708" y="3511379"/>
                  <a:pt x="1235676" y="4349579"/>
                  <a:pt x="1235676" y="4349579"/>
                </a:cubicBezTo>
                <a:cubicBezTo>
                  <a:pt x="1313936" y="4557585"/>
                  <a:pt x="1223319" y="4361936"/>
                  <a:pt x="1223319" y="4361936"/>
                </a:cubicBezTo>
                <a:cubicBezTo>
                  <a:pt x="1470454" y="3954163"/>
                  <a:pt x="2018270" y="2629930"/>
                  <a:pt x="2718486" y="1902941"/>
                </a:cubicBezTo>
                <a:cubicBezTo>
                  <a:pt x="3418702" y="1175952"/>
                  <a:pt x="4421659" y="587976"/>
                  <a:pt x="542461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204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287836D-D644-8F69-8E36-B340BDEC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das Material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EDCAB9-C36B-4FFD-963C-B2FFC53E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6166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1. Powerpoints</a:t>
            </a:r>
          </a:p>
          <a:p>
            <a:r>
              <a:rPr lang="de-DE" dirty="0">
                <a:solidFill>
                  <a:schemeClr val="tx1"/>
                </a:solidFill>
              </a:rPr>
              <a:t>Aus diesem Vortrag: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Koinzidenzmethode (4211)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Prinzip </a:t>
            </a:r>
            <a:r>
              <a:rPr lang="de-DE" dirty="0" err="1">
                <a:solidFill>
                  <a:schemeClr val="tx1"/>
                </a:solidFill>
              </a:rPr>
              <a:t>Delayed</a:t>
            </a:r>
            <a:r>
              <a:rPr lang="de-DE" dirty="0">
                <a:solidFill>
                  <a:schemeClr val="tx1"/>
                </a:solidFill>
              </a:rPr>
              <a:t> Choice (4212)</a:t>
            </a:r>
          </a:p>
          <a:p>
            <a:pPr marL="109728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Zusätzliche Folien: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Experimente zur Komplementarität (4213)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Analogie: 2 Türen (4214)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</a:rPr>
              <a:t>Quantenradierer beim Interferometer (4215)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>
                <a:solidFill>
                  <a:schemeClr val="tx1"/>
                </a:solidFill>
              </a:rPr>
              <a:t>Delayed</a:t>
            </a:r>
            <a:r>
              <a:rPr lang="de-DE" dirty="0">
                <a:solidFill>
                  <a:schemeClr val="tx1"/>
                </a:solidFill>
              </a:rPr>
              <a:t> Choice: Keine Weginformation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trotz Wegmarkierung beim Interferometer (4216)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D93FFF-3120-C75A-FE04-DEC55FB0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3558">
            <a:off x="6240134" y="932744"/>
            <a:ext cx="3545390" cy="19949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42F545-12E1-F11F-7B50-630D100D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5574">
            <a:off x="7905862" y="916870"/>
            <a:ext cx="3917505" cy="19630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B6C880-7797-BF4C-748C-F82C60D92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9541">
            <a:off x="7158408" y="1483260"/>
            <a:ext cx="3044445" cy="276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FFF858C-520E-75BC-DBD6-C02C4B53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458">
            <a:off x="8364181" y="1875515"/>
            <a:ext cx="3977628" cy="23604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B6A7978-086E-4FDD-063C-4B5BAC8A2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6877">
            <a:off x="7584052" y="2894569"/>
            <a:ext cx="3300432" cy="22433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DC35292-8976-B3B9-5EB8-B998251C3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0584">
            <a:off x="8932866" y="3881988"/>
            <a:ext cx="3256160" cy="18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E652C4F-F6FD-8025-7C65-B1433718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0585">
            <a:off x="6459379" y="845469"/>
            <a:ext cx="3659277" cy="388446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287836D-D644-8F69-8E36-B340BDEC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das Material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EDCAB9-C36B-4FFD-963C-B2FFC53E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365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>
                <a:solidFill>
                  <a:schemeClr val="tx1"/>
                </a:solidFill>
              </a:rPr>
              <a:t>2. Arbeitsblätter</a:t>
            </a:r>
          </a:p>
          <a:p>
            <a:r>
              <a:rPr lang="de-DE" dirty="0" err="1">
                <a:solidFill>
                  <a:schemeClr val="tx1"/>
                </a:solidFill>
              </a:rPr>
              <a:t>Delayed</a:t>
            </a:r>
            <a:r>
              <a:rPr lang="de-DE" dirty="0">
                <a:solidFill>
                  <a:schemeClr val="tx1"/>
                </a:solidFill>
              </a:rPr>
              <a:t> Choice am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Doppelspalt mit Linse</a:t>
            </a:r>
          </a:p>
          <a:p>
            <a:r>
              <a:rPr lang="de-DE" dirty="0">
                <a:solidFill>
                  <a:schemeClr val="tx1"/>
                </a:solidFill>
              </a:rPr>
              <a:t>Unbestimmtheit, Realität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und Messung</a:t>
            </a:r>
          </a:p>
          <a:p>
            <a:r>
              <a:rPr lang="de-DE" dirty="0">
                <a:solidFill>
                  <a:schemeClr val="tx1"/>
                </a:solidFill>
              </a:rPr>
              <a:t>Unterscheidbarkeit und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Welcher-Weg-Messung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D87E478-B0D4-1922-51D3-AB75FE759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1472">
            <a:off x="6563079" y="1541833"/>
            <a:ext cx="4429125" cy="39243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91D6B9-61CE-34FD-C1C6-3EAADD1E9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3896">
            <a:off x="6564571" y="1095990"/>
            <a:ext cx="3562791" cy="55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82B036-61DD-4CC1-B68F-205AEB2E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/>
              <a:t>4211_up_koinzidenzmethode: Unterrichtspräsentation mit Anwendungen der Koinzidenzmethode</a:t>
            </a:r>
          </a:p>
          <a:p>
            <a:r>
              <a:rPr lang="de-DE" sz="2000" dirty="0"/>
              <a:t>4212_up_delayed_choice: Unterrichtspräsentation zu </a:t>
            </a:r>
            <a:r>
              <a:rPr lang="de-DE" sz="2000" dirty="0" err="1"/>
              <a:t>Delayed</a:t>
            </a:r>
            <a:r>
              <a:rPr lang="de-DE" sz="2000" dirty="0"/>
              <a:t>-Choice-Experimenten (Pflicht und Kür)</a:t>
            </a:r>
          </a:p>
          <a:p>
            <a:r>
              <a:rPr lang="de-DE" sz="2000" dirty="0"/>
              <a:t>4213_up_experimente_komplementaritaet: Unterrichtspräsentation zu real durchgeführten Experimenten zur Komplementarität</a:t>
            </a:r>
          </a:p>
          <a:p>
            <a:r>
              <a:rPr lang="en-US" sz="2000" dirty="0"/>
              <a:t>4214_up_analogie_2_tueren</a:t>
            </a:r>
            <a:r>
              <a:rPr lang="de-DE" sz="2000" dirty="0"/>
              <a:t>: Unterrichtspräsentation mit einer Analogie zur Wegmarkierung</a:t>
            </a:r>
          </a:p>
          <a:p>
            <a:r>
              <a:rPr lang="de-DE" sz="2000" dirty="0"/>
              <a:t>4215_up_quantenradierer_interferometer: Unterrichtspräsentation zum Quantenradierer im Interferometer mit Einzelphotonen</a:t>
            </a:r>
          </a:p>
          <a:p>
            <a:r>
              <a:rPr lang="en-US" sz="2000" dirty="0"/>
              <a:t>4216_up_delayed_choice_bei_wegmarkierung</a:t>
            </a:r>
            <a:r>
              <a:rPr lang="de-DE" sz="2000" dirty="0"/>
              <a:t>: Unterrichtspräsentation zur </a:t>
            </a:r>
            <a:r>
              <a:rPr lang="de-DE" sz="2000" dirty="0" err="1"/>
              <a:t>Delayed</a:t>
            </a:r>
            <a:r>
              <a:rPr lang="de-DE" sz="2000" dirty="0"/>
              <a:t>-Choice-Variante eines Experiments mit Wegmarkierung</a:t>
            </a:r>
          </a:p>
          <a:p>
            <a:r>
              <a:rPr lang="en-US" sz="2000" dirty="0"/>
              <a:t>4221_ab_delayed_choice_mit_loesung</a:t>
            </a:r>
            <a:r>
              <a:rPr lang="de-DE" sz="2000" dirty="0"/>
              <a:t>: Arbeitsblatt zu </a:t>
            </a:r>
            <a:r>
              <a:rPr lang="de-DE" sz="2000" dirty="0" err="1"/>
              <a:t>Delayed</a:t>
            </a:r>
            <a:r>
              <a:rPr lang="de-DE" sz="2000" dirty="0"/>
              <a:t>-Choice-Experimenten</a:t>
            </a:r>
          </a:p>
          <a:p>
            <a:r>
              <a:rPr lang="de-DE" sz="2000" dirty="0"/>
              <a:t>4222_ab_unbestimmtheit_messung_mit_loesung: Arbeitsblatt zu Unbestimmtheit und Messprozess</a:t>
            </a:r>
          </a:p>
          <a:p>
            <a:r>
              <a:rPr lang="de-DE" sz="2000" dirty="0"/>
              <a:t>4223_ab_weg_unterscheidung_mit_loesung: Arbeitsblatt zu Wegmarkierung/Welcher-Weg-Information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E967624B-A61D-9B12-8D7E-D140A182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lang="de-DE" dirty="0"/>
              <a:t>Überblick über das Material</a:t>
            </a:r>
          </a:p>
        </p:txBody>
      </p:sp>
    </p:spTree>
    <p:extLst>
      <p:ext uri="{BB962C8B-B14F-4D97-AF65-F5344CB8AC3E}">
        <p14:creationId xmlns:p14="http://schemas.microsoft.com/office/powerpoint/2010/main" val="89594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32A23-16E6-F5B6-7352-419EC168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881"/>
            <a:ext cx="10972800" cy="50405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Beide Detektoren weisen stets gleichzeitig ein Photon nach.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6FAA27B-EA73-6D21-8B99-05BBAC92A967}"/>
              </a:ext>
            </a:extLst>
          </p:cNvPr>
          <p:cNvGrpSpPr/>
          <p:nvPr/>
        </p:nvGrpSpPr>
        <p:grpSpPr>
          <a:xfrm>
            <a:off x="1424921" y="2492896"/>
            <a:ext cx="6318452" cy="2893435"/>
            <a:chOff x="1424921" y="2492896"/>
            <a:chExt cx="6318452" cy="2893435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983AE5CA-E3AD-A40E-2660-912A17076781}"/>
                </a:ext>
              </a:extLst>
            </p:cNvPr>
            <p:cNvGrpSpPr/>
            <p:nvPr/>
          </p:nvGrpSpPr>
          <p:grpSpPr>
            <a:xfrm rot="10800000">
              <a:off x="2271996" y="2996489"/>
              <a:ext cx="299606" cy="466768"/>
              <a:chOff x="5850147" y="2475957"/>
              <a:chExt cx="299606" cy="466768"/>
            </a:xfrm>
          </p:grpSpPr>
          <p:sp>
            <p:nvSpPr>
              <p:cNvPr id="26" name="AutoShape 53">
                <a:extLst>
                  <a:ext uri="{FF2B5EF4-FFF2-40B4-BE49-F238E27FC236}">
                    <a16:creationId xmlns:a16="http://schemas.microsoft.com/office/drawing/2014/main" id="{517EAB30-4FDE-A135-2467-F729BD2DA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0147" y="2475957"/>
                <a:ext cx="299606" cy="46676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Rectangle 48">
                <a:extLst>
                  <a:ext uri="{FF2B5EF4-FFF2-40B4-BE49-F238E27FC236}">
                    <a16:creationId xmlns:a16="http://schemas.microsoft.com/office/drawing/2014/main" id="{801E8795-8ECB-2DD6-198F-B401DC1EB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0149" y="2665537"/>
                <a:ext cx="118838" cy="118871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257ACC52-356A-E7EF-411E-772B139EA037}"/>
                </a:ext>
              </a:extLst>
            </p:cNvPr>
            <p:cNvGrpSpPr/>
            <p:nvPr/>
          </p:nvGrpSpPr>
          <p:grpSpPr>
            <a:xfrm>
              <a:off x="6642510" y="2971429"/>
              <a:ext cx="299605" cy="466768"/>
              <a:chOff x="5850148" y="4537596"/>
              <a:chExt cx="299605" cy="466768"/>
            </a:xfrm>
          </p:grpSpPr>
          <p:sp>
            <p:nvSpPr>
              <p:cNvPr id="27" name="AutoShape 53">
                <a:extLst>
                  <a:ext uri="{FF2B5EF4-FFF2-40B4-BE49-F238E27FC236}">
                    <a16:creationId xmlns:a16="http://schemas.microsoft.com/office/drawing/2014/main" id="{BBB87674-7751-6CBD-C99D-784476FF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0148" y="4537596"/>
                <a:ext cx="299605" cy="466768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Rectangle 57">
                <a:extLst>
                  <a:ext uri="{FF2B5EF4-FFF2-40B4-BE49-F238E27FC236}">
                    <a16:creationId xmlns:a16="http://schemas.microsoft.com/office/drawing/2014/main" id="{5AE10FFA-B18F-1C51-E090-2005528BB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688" y="4712840"/>
                <a:ext cx="113698" cy="13148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C96CB90E-0ECD-A931-9A1C-B7996C307DE3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>
              <a:off x="1425338" y="3229873"/>
              <a:ext cx="84665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AB39A7F9-0366-6BC4-7485-DEAE37CE2743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6942115" y="3204813"/>
              <a:ext cx="79181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Pfeil: Fünfeck 31">
              <a:extLst>
                <a:ext uri="{FF2B5EF4-FFF2-40B4-BE49-F238E27FC236}">
                  <a16:creationId xmlns:a16="http://schemas.microsoft.com/office/drawing/2014/main" id="{A020848F-7183-672B-F13B-7C8D053DAFEA}"/>
                </a:ext>
              </a:extLst>
            </p:cNvPr>
            <p:cNvSpPr/>
            <p:nvPr/>
          </p:nvSpPr>
          <p:spPr>
            <a:xfrm>
              <a:off x="6253320" y="4541433"/>
              <a:ext cx="603990" cy="844898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K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C8A3718-7897-E461-9457-C32B0885BD78}"/>
                </a:ext>
              </a:extLst>
            </p:cNvPr>
            <p:cNvGrpSpPr/>
            <p:nvPr/>
          </p:nvGrpSpPr>
          <p:grpSpPr>
            <a:xfrm>
              <a:off x="2557970" y="2492896"/>
              <a:ext cx="4070533" cy="1485483"/>
              <a:chOff x="828626" y="2501058"/>
              <a:chExt cx="4070533" cy="1485483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4E5ED1E6-4C71-945B-7CAC-8A3A0C9375FE}"/>
                  </a:ext>
                </a:extLst>
              </p:cNvPr>
              <p:cNvGrpSpPr/>
              <p:nvPr/>
            </p:nvGrpSpPr>
            <p:grpSpPr>
              <a:xfrm>
                <a:off x="2351584" y="2501058"/>
                <a:ext cx="0" cy="1485483"/>
                <a:chOff x="2351584" y="2501058"/>
                <a:chExt cx="0" cy="1485483"/>
              </a:xfrm>
            </p:grpSpPr>
            <p:cxnSp>
              <p:nvCxnSpPr>
                <p:cNvPr id="34" name="Gerader Verbinder 33">
                  <a:extLst>
                    <a:ext uri="{FF2B5EF4-FFF2-40B4-BE49-F238E27FC236}">
                      <a16:creationId xmlns:a16="http://schemas.microsoft.com/office/drawing/2014/main" id="{B220F8AB-A1D9-6D07-7EDE-86067B6FF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1584" y="2501058"/>
                  <a:ext cx="0" cy="495894"/>
                </a:xfrm>
                <a:prstGeom prst="line">
                  <a:avLst/>
                </a:prstGeom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r Verbinder 34">
                  <a:extLst>
                    <a:ext uri="{FF2B5EF4-FFF2-40B4-BE49-F238E27FC236}">
                      <a16:creationId xmlns:a16="http://schemas.microsoft.com/office/drawing/2014/main" id="{DDA84A92-6B9B-AC22-C32D-C7BB59A2D7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1584" y="3429000"/>
                  <a:ext cx="0" cy="557541"/>
                </a:xfrm>
                <a:prstGeom prst="line">
                  <a:avLst/>
                </a:prstGeom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6C4871BA-098D-B2F1-1492-41E47A54B00A}"/>
                  </a:ext>
                </a:extLst>
              </p:cNvPr>
              <p:cNvGrpSpPr/>
              <p:nvPr/>
            </p:nvGrpSpPr>
            <p:grpSpPr>
              <a:xfrm>
                <a:off x="3575720" y="2501058"/>
                <a:ext cx="0" cy="1485483"/>
                <a:chOff x="2351584" y="2501058"/>
                <a:chExt cx="0" cy="1485483"/>
              </a:xfrm>
            </p:grpSpPr>
            <p:cxnSp>
              <p:nvCxnSpPr>
                <p:cNvPr id="24" name="Gerader Verbinder 23">
                  <a:extLst>
                    <a:ext uri="{FF2B5EF4-FFF2-40B4-BE49-F238E27FC236}">
                      <a16:creationId xmlns:a16="http://schemas.microsoft.com/office/drawing/2014/main" id="{DB304B0B-7E1B-EC4D-8236-5B64A87A0A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1584" y="2501058"/>
                  <a:ext cx="0" cy="495894"/>
                </a:xfrm>
                <a:prstGeom prst="line">
                  <a:avLst/>
                </a:prstGeom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r Verbinder 24">
                  <a:extLst>
                    <a:ext uri="{FF2B5EF4-FFF2-40B4-BE49-F238E27FC236}">
                      <a16:creationId xmlns:a16="http://schemas.microsoft.com/office/drawing/2014/main" id="{22699704-2057-6D91-51BE-6740A1B81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1584" y="3429000"/>
                  <a:ext cx="0" cy="557541"/>
                </a:xfrm>
                <a:prstGeom prst="line">
                  <a:avLst/>
                </a:prstGeom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6135E155-7866-0BF8-EA0B-E8F939D2252B}"/>
                  </a:ext>
                </a:extLst>
              </p:cNvPr>
              <p:cNvSpPr/>
              <p:nvPr/>
            </p:nvSpPr>
            <p:spPr>
              <a:xfrm>
                <a:off x="2711625" y="2996952"/>
                <a:ext cx="432047" cy="43204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B3547FA7-E40E-43B9-7BEF-0B6A9264E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8584" y="3217232"/>
                <a:ext cx="1180575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66CF71EB-DE76-FA30-DECB-874DE53EE2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626" y="3240270"/>
                <a:ext cx="1378942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41C16BA6-AFB5-09A4-AF65-0C270FEE6370}"/>
                </a:ext>
              </a:extLst>
            </p:cNvPr>
            <p:cNvCxnSpPr>
              <a:cxnSpLocks/>
            </p:cNvCxnSpPr>
            <p:nvPr/>
          </p:nvCxnSpPr>
          <p:spPr>
            <a:xfrm>
              <a:off x="1424921" y="3229873"/>
              <a:ext cx="0" cy="200999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9D364169-1EF0-A945-566B-6B05DAD9AFCC}"/>
                </a:ext>
              </a:extLst>
            </p:cNvPr>
            <p:cNvCxnSpPr>
              <a:cxnSpLocks/>
            </p:cNvCxnSpPr>
            <p:nvPr/>
          </p:nvCxnSpPr>
          <p:spPr>
            <a:xfrm>
              <a:off x="7743373" y="3184553"/>
              <a:ext cx="0" cy="10503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2D35F20B-890A-E515-9653-D384477CE1D5}"/>
                </a:ext>
              </a:extLst>
            </p:cNvPr>
            <p:cNvCxnSpPr>
              <a:cxnSpLocks/>
            </p:cNvCxnSpPr>
            <p:nvPr/>
          </p:nvCxnSpPr>
          <p:spPr>
            <a:xfrm>
              <a:off x="1424921" y="5229200"/>
              <a:ext cx="482839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5CE1FC32-B91A-FB96-5851-B58D4D586C43}"/>
                </a:ext>
              </a:extLst>
            </p:cNvPr>
            <p:cNvCxnSpPr>
              <a:cxnSpLocks/>
            </p:cNvCxnSpPr>
            <p:nvPr/>
          </p:nvCxnSpPr>
          <p:spPr>
            <a:xfrm>
              <a:off x="3936912" y="4234869"/>
              <a:ext cx="38064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619DE010-7149-13AA-8DA2-FFFF8F043D5F}"/>
                </a:ext>
              </a:extLst>
            </p:cNvPr>
            <p:cNvCxnSpPr>
              <a:cxnSpLocks/>
            </p:cNvCxnSpPr>
            <p:nvPr/>
          </p:nvCxnSpPr>
          <p:spPr>
            <a:xfrm>
              <a:off x="3936912" y="4234869"/>
              <a:ext cx="0" cy="51788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D70B3DB9-20A5-E47F-F7BD-7D75BFEEB6FC}"/>
                </a:ext>
              </a:extLst>
            </p:cNvPr>
            <p:cNvCxnSpPr>
              <a:cxnSpLocks/>
            </p:cNvCxnSpPr>
            <p:nvPr/>
          </p:nvCxnSpPr>
          <p:spPr>
            <a:xfrm>
              <a:off x="3912071" y="4752753"/>
              <a:ext cx="23044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Text Box 42">
            <a:extLst>
              <a:ext uri="{FF2B5EF4-FFF2-40B4-BE49-F238E27FC236}">
                <a16:creationId xmlns:a16="http://schemas.microsoft.com/office/drawing/2014/main" id="{6B85EF25-1796-51CE-F236-9D793F9E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2735604"/>
            <a:ext cx="2880320" cy="23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FF0000"/>
                </a:solidFill>
              </a:rPr>
              <a:t>Beispiel 1</a:t>
            </a:r>
          </a:p>
          <a:p>
            <a:pPr eaLnBrk="1" hangingPunct="1"/>
            <a:r>
              <a:rPr lang="de-DE" sz="2000" dirty="0">
                <a:solidFill>
                  <a:srgbClr val="FF0000"/>
                </a:solidFill>
              </a:rPr>
              <a:t>(Eines dieser Beispiele wird empfohlen, damit man anschließend</a:t>
            </a:r>
          </a:p>
          <a:p>
            <a:pPr eaLnBrk="1" hangingPunct="1"/>
            <a:r>
              <a:rPr lang="de-DE" sz="2000" dirty="0">
                <a:solidFill>
                  <a:srgbClr val="FF0000"/>
                </a:solidFill>
              </a:rPr>
              <a:t>von „Einzelphotonen“ in Quanten-Experimenten reden kann.)</a:t>
            </a:r>
          </a:p>
        </p:txBody>
      </p:sp>
      <p:sp>
        <p:nvSpPr>
          <p:cNvPr id="74" name="Titel 2">
            <a:extLst>
              <a:ext uri="{FF2B5EF4-FFF2-40B4-BE49-F238E27FC236}">
                <a16:creationId xmlns:a16="http://schemas.microsoft.com/office/drawing/2014/main" id="{1BE48495-6E57-3B3C-8632-78A56A1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lang="de-DE" sz="3200" dirty="0"/>
              <a:t>Koinzidenz bei der Erzeugung von Photonenpaaren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57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32A23-16E6-F5B6-7352-419EC168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0405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chemeClr val="tx1"/>
                </a:solidFill>
              </a:rPr>
              <a:t> Erzeugung von Einzelphotonen:</a:t>
            </a:r>
          </a:p>
          <a:p>
            <a:pPr marL="109728" indent="0">
              <a:buNone/>
            </a:pP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Immer wenn der Detektor A ein Photon nachweist,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ist in Richtung B ein Photon unterwegs.</a:t>
            </a: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Koinzidenz bei der Erzeugung von Photonenpaaren</a:t>
            </a:r>
            <a:endParaRPr lang="de-DE" dirty="0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A908500-1BF9-E4E8-542F-B482424E6665}"/>
              </a:ext>
            </a:extLst>
          </p:cNvPr>
          <p:cNvGrpSpPr/>
          <p:nvPr/>
        </p:nvGrpSpPr>
        <p:grpSpPr>
          <a:xfrm>
            <a:off x="1513059" y="2492896"/>
            <a:ext cx="6750653" cy="1759383"/>
            <a:chOff x="1513059" y="2492896"/>
            <a:chExt cx="6750653" cy="1759383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83578F98-A56B-1708-4494-A54B32E0A7AA}"/>
                </a:ext>
              </a:extLst>
            </p:cNvPr>
            <p:cNvGrpSpPr/>
            <p:nvPr/>
          </p:nvGrpSpPr>
          <p:grpSpPr>
            <a:xfrm>
              <a:off x="2271996" y="2492896"/>
              <a:ext cx="5624204" cy="1485483"/>
              <a:chOff x="2271996" y="2492896"/>
              <a:chExt cx="5624204" cy="1485483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75236D5A-101B-0DB3-D983-7214B309CBFD}"/>
                  </a:ext>
                </a:extLst>
              </p:cNvPr>
              <p:cNvGrpSpPr/>
              <p:nvPr/>
            </p:nvGrpSpPr>
            <p:grpSpPr>
              <a:xfrm rot="10800000">
                <a:off x="2271996" y="2996489"/>
                <a:ext cx="299606" cy="466768"/>
                <a:chOff x="5850147" y="2475957"/>
                <a:chExt cx="299606" cy="466768"/>
              </a:xfrm>
            </p:grpSpPr>
            <p:sp>
              <p:nvSpPr>
                <p:cNvPr id="40" name="AutoShape 53">
                  <a:extLst>
                    <a:ext uri="{FF2B5EF4-FFF2-40B4-BE49-F238E27FC236}">
                      <a16:creationId xmlns:a16="http://schemas.microsoft.com/office/drawing/2014/main" id="{88291EF0-AA71-3A76-C39C-19E243151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0147" y="2475957"/>
                  <a:ext cx="299606" cy="466768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Rectangle 48">
                  <a:extLst>
                    <a:ext uri="{FF2B5EF4-FFF2-40B4-BE49-F238E27FC236}">
                      <a16:creationId xmlns:a16="http://schemas.microsoft.com/office/drawing/2014/main" id="{3218456A-3541-B523-DC32-8FB13D7B9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0149" y="2665537"/>
                  <a:ext cx="118838" cy="118871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2324FAC0-70E4-CF8D-AEC5-F4ED566909AE}"/>
                  </a:ext>
                </a:extLst>
              </p:cNvPr>
              <p:cNvGrpSpPr/>
              <p:nvPr/>
            </p:nvGrpSpPr>
            <p:grpSpPr>
              <a:xfrm>
                <a:off x="2557970" y="2492896"/>
                <a:ext cx="5338230" cy="1485483"/>
                <a:chOff x="828626" y="2501058"/>
                <a:chExt cx="5338230" cy="1485483"/>
              </a:xfrm>
            </p:grpSpPr>
            <p:grpSp>
              <p:nvGrpSpPr>
                <p:cNvPr id="25" name="Gruppieren 24">
                  <a:extLst>
                    <a:ext uri="{FF2B5EF4-FFF2-40B4-BE49-F238E27FC236}">
                      <a16:creationId xmlns:a16="http://schemas.microsoft.com/office/drawing/2014/main" id="{C87B22F0-4D81-BDFE-3F05-187C5C31EF11}"/>
                    </a:ext>
                  </a:extLst>
                </p:cNvPr>
                <p:cNvGrpSpPr/>
                <p:nvPr/>
              </p:nvGrpSpPr>
              <p:grpSpPr>
                <a:xfrm>
                  <a:off x="2351584" y="2501058"/>
                  <a:ext cx="0" cy="1485483"/>
                  <a:chOff x="2351584" y="2501058"/>
                  <a:chExt cx="0" cy="1485483"/>
                </a:xfrm>
              </p:grpSpPr>
              <p:cxnSp>
                <p:nvCxnSpPr>
                  <p:cNvPr id="36" name="Gerader Verbinder 35">
                    <a:extLst>
                      <a:ext uri="{FF2B5EF4-FFF2-40B4-BE49-F238E27FC236}">
                        <a16:creationId xmlns:a16="http://schemas.microsoft.com/office/drawing/2014/main" id="{3DDD378F-58A6-55C7-B1C4-15F94CD558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2501058"/>
                    <a:ext cx="0" cy="495894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Gerader Verbinder 36">
                    <a:extLst>
                      <a:ext uri="{FF2B5EF4-FFF2-40B4-BE49-F238E27FC236}">
                        <a16:creationId xmlns:a16="http://schemas.microsoft.com/office/drawing/2014/main" id="{78B3EFAD-CA63-6DDE-E104-0181E7839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3429000"/>
                    <a:ext cx="0" cy="557541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uppieren 26">
                  <a:extLst>
                    <a:ext uri="{FF2B5EF4-FFF2-40B4-BE49-F238E27FC236}">
                      <a16:creationId xmlns:a16="http://schemas.microsoft.com/office/drawing/2014/main" id="{F67CBBEE-E690-3CDD-19D4-4A84D4400E86}"/>
                    </a:ext>
                  </a:extLst>
                </p:cNvPr>
                <p:cNvGrpSpPr/>
                <p:nvPr/>
              </p:nvGrpSpPr>
              <p:grpSpPr>
                <a:xfrm>
                  <a:off x="3575720" y="2501058"/>
                  <a:ext cx="0" cy="1485483"/>
                  <a:chOff x="2351584" y="2501058"/>
                  <a:chExt cx="0" cy="1485483"/>
                </a:xfrm>
              </p:grpSpPr>
              <p:cxnSp>
                <p:nvCxnSpPr>
                  <p:cNvPr id="34" name="Gerader Verbinder 33">
                    <a:extLst>
                      <a:ext uri="{FF2B5EF4-FFF2-40B4-BE49-F238E27FC236}">
                        <a16:creationId xmlns:a16="http://schemas.microsoft.com/office/drawing/2014/main" id="{3DBA3AB3-8306-D9D9-25C5-7D7AAAB388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2501058"/>
                    <a:ext cx="0" cy="495894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Gerader Verbinder 34">
                    <a:extLst>
                      <a:ext uri="{FF2B5EF4-FFF2-40B4-BE49-F238E27FC236}">
                        <a16:creationId xmlns:a16="http://schemas.microsoft.com/office/drawing/2014/main" id="{B6EB1CBD-B6D0-D118-9EF4-5A147B8876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51584" y="3429000"/>
                    <a:ext cx="0" cy="557541"/>
                  </a:xfrm>
                  <a:prstGeom prst="line">
                    <a:avLst/>
                  </a:prstGeom>
                  <a:ln w="762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8C6974D4-A4A7-F8FF-8780-A4AC7462824A}"/>
                    </a:ext>
                  </a:extLst>
                </p:cNvPr>
                <p:cNvSpPr/>
                <p:nvPr/>
              </p:nvSpPr>
              <p:spPr>
                <a:xfrm>
                  <a:off x="2711625" y="2996952"/>
                  <a:ext cx="432047" cy="432047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32" name="Gerade Verbindung mit Pfeil 31">
                  <a:extLst>
                    <a:ext uri="{FF2B5EF4-FFF2-40B4-BE49-F238E27FC236}">
                      <a16:creationId xmlns:a16="http://schemas.microsoft.com/office/drawing/2014/main" id="{56C7ABB3-4754-136E-B596-9BCF27E87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584" y="3217232"/>
                  <a:ext cx="2448272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DF6A3531-CFAF-2CB0-A3CB-20BB041496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626" y="3240270"/>
                  <a:ext cx="1377790" cy="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92B82CBE-30D2-3747-2C9E-597AB75B3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175" y="2607524"/>
              <a:ext cx="846115" cy="63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800" dirty="0"/>
                <a:t>      </a:t>
              </a:r>
              <a:r>
                <a:rPr lang="de-DE" dirty="0"/>
                <a:t>A</a:t>
              </a:r>
            </a:p>
          </p:txBody>
        </p:sp>
        <p:sp>
          <p:nvSpPr>
            <p:cNvPr id="43" name="Text Box 42">
              <a:extLst>
                <a:ext uri="{FF2B5EF4-FFF2-40B4-BE49-F238E27FC236}">
                  <a16:creationId xmlns:a16="http://schemas.microsoft.com/office/drawing/2014/main" id="{8D1A16A8-0340-032B-49F2-02551A10B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7597" y="2740843"/>
              <a:ext cx="846115" cy="63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800" dirty="0"/>
                <a:t>      </a:t>
              </a:r>
              <a:r>
                <a:rPr lang="de-DE" dirty="0"/>
                <a:t>B</a:t>
              </a: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95251D90-C81D-35DC-1480-0A9DB4115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059" y="3615051"/>
              <a:ext cx="2351845" cy="63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800" dirty="0"/>
                <a:t>      </a:t>
              </a:r>
              <a:r>
                <a:rPr lang="de-DE" dirty="0" err="1"/>
                <a:t>Triggerphoton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93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32A23-16E6-F5B6-7352-419EC168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881"/>
            <a:ext cx="10972800" cy="50405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Paarweise Erzeugung von Photonen in sogenanntem nichtlinearem Kristall:</a:t>
            </a: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Beide Detektoren weisen stets gleichzeitig ein Photon nach.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14CD0B8-7031-0A2E-E8EA-02FB94370B65}"/>
              </a:ext>
            </a:extLst>
          </p:cNvPr>
          <p:cNvGrpSpPr/>
          <p:nvPr/>
        </p:nvGrpSpPr>
        <p:grpSpPr>
          <a:xfrm>
            <a:off x="2565316" y="2475957"/>
            <a:ext cx="5474900" cy="2528407"/>
            <a:chOff x="2587402" y="2475535"/>
            <a:chExt cx="5474900" cy="2528407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E93F82B-2474-325A-16DF-71FFCB6FC33A}"/>
                </a:ext>
              </a:extLst>
            </p:cNvPr>
            <p:cNvCxnSpPr>
              <a:cxnSpLocks/>
            </p:cNvCxnSpPr>
            <p:nvPr/>
          </p:nvCxnSpPr>
          <p:spPr>
            <a:xfrm>
              <a:off x="5003695" y="3915693"/>
              <a:ext cx="858600" cy="854865"/>
            </a:xfrm>
            <a:prstGeom prst="line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740D2AA9-4795-5C34-67F5-48F01118C5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633" y="2735183"/>
              <a:ext cx="848662" cy="716238"/>
            </a:xfrm>
            <a:prstGeom prst="line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aute 6">
              <a:extLst>
                <a:ext uri="{FF2B5EF4-FFF2-40B4-BE49-F238E27FC236}">
                  <a16:creationId xmlns:a16="http://schemas.microsoft.com/office/drawing/2014/main" id="{8DA269B8-D211-AF0B-4A04-33D9BB6F8D73}"/>
                </a:ext>
              </a:extLst>
            </p:cNvPr>
            <p:cNvSpPr/>
            <p:nvPr/>
          </p:nvSpPr>
          <p:spPr>
            <a:xfrm>
              <a:off x="4459610" y="3256724"/>
              <a:ext cx="720080" cy="8682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0F8307-D3BE-EB98-235D-61E74D1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2587402" y="3690860"/>
              <a:ext cx="1872208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02B3DC2-0C19-BD94-3E30-7059AB5912FB}"/>
                </a:ext>
              </a:extLst>
            </p:cNvPr>
            <p:cNvGrpSpPr/>
            <p:nvPr/>
          </p:nvGrpSpPr>
          <p:grpSpPr>
            <a:xfrm>
              <a:off x="5872233" y="2475535"/>
              <a:ext cx="2190069" cy="2528407"/>
              <a:chOff x="6680521" y="2463446"/>
              <a:chExt cx="2349179" cy="2712098"/>
            </a:xfrm>
          </p:grpSpPr>
          <p:sp>
            <p:nvSpPr>
              <p:cNvPr id="26" name="AutoShape 53">
                <a:extLst>
                  <a:ext uri="{FF2B5EF4-FFF2-40B4-BE49-F238E27FC236}">
                    <a16:creationId xmlns:a16="http://schemas.microsoft.com/office/drawing/2014/main" id="{517EAB30-4FDE-A135-2467-F729BD2DA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0521" y="2463446"/>
                <a:ext cx="321373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AutoShape 53">
                <a:extLst>
                  <a:ext uri="{FF2B5EF4-FFF2-40B4-BE49-F238E27FC236}">
                    <a16:creationId xmlns:a16="http://schemas.microsoft.com/office/drawing/2014/main" id="{BBB87674-7751-6CBD-C99D-784476FF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0522" y="4674865"/>
                <a:ext cx="321372" cy="500679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Rectangle 48">
                <a:extLst>
                  <a:ext uri="{FF2B5EF4-FFF2-40B4-BE49-F238E27FC236}">
                    <a16:creationId xmlns:a16="http://schemas.microsoft.com/office/drawing/2014/main" id="{801E8795-8ECB-2DD6-198F-B401DC1EB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0523" y="2678205"/>
                <a:ext cx="127472" cy="127507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Rectangle 57">
                <a:extLst>
                  <a:ext uri="{FF2B5EF4-FFF2-40B4-BE49-F238E27FC236}">
                    <a16:creationId xmlns:a16="http://schemas.microsoft.com/office/drawing/2014/main" id="{5AE10FFA-B18F-1C51-E090-2005528BB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610" y="4862841"/>
                <a:ext cx="121958" cy="14103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C96CB90E-0ECD-A931-9A1C-B7996C307DE3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>
              <a:xfrm>
                <a:off x="7001894" y="2713786"/>
                <a:ext cx="1379936" cy="96974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AB39A7F9-0366-6BC4-7485-DEAE37CE27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894" y="4186895"/>
                <a:ext cx="1379937" cy="74860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Pfeil: Fünfeck 31">
                <a:extLst>
                  <a:ext uri="{FF2B5EF4-FFF2-40B4-BE49-F238E27FC236}">
                    <a16:creationId xmlns:a16="http://schemas.microsoft.com/office/drawing/2014/main" id="{A020848F-7183-672B-F13B-7C8D053DAFEA}"/>
                  </a:ext>
                </a:extLst>
              </p:cNvPr>
              <p:cNvSpPr/>
              <p:nvPr/>
            </p:nvSpPr>
            <p:spPr>
              <a:xfrm>
                <a:off x="8381830" y="3429000"/>
                <a:ext cx="647870" cy="906281"/>
              </a:xfrm>
              <a:prstGeom prst="homePlate">
                <a:avLst/>
              </a:prstGeom>
              <a:solidFill>
                <a:srgbClr val="92D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2800" dirty="0"/>
                  <a:t>K</a:t>
                </a:r>
              </a:p>
            </p:txBody>
          </p:sp>
        </p:grpSp>
      </p:grpSp>
      <p:sp>
        <p:nvSpPr>
          <p:cNvPr id="8" name="Text Box 42">
            <a:extLst>
              <a:ext uri="{FF2B5EF4-FFF2-40B4-BE49-F238E27FC236}">
                <a16:creationId xmlns:a16="http://schemas.microsoft.com/office/drawing/2014/main" id="{60D6D9B6-2797-F69B-B89B-4BD10A7D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3278887"/>
            <a:ext cx="1352699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/>
              <a:t>UV-Photon</a:t>
            </a:r>
          </a:p>
        </p:txBody>
      </p:sp>
      <p:sp>
        <p:nvSpPr>
          <p:cNvPr id="39" name="Titel 2">
            <a:extLst>
              <a:ext uri="{FF2B5EF4-FFF2-40B4-BE49-F238E27FC236}">
                <a16:creationId xmlns:a16="http://schemas.microsoft.com/office/drawing/2014/main" id="{3886D35D-3C09-39D7-31D9-45B7BC15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lang="de-DE" sz="3200" dirty="0"/>
              <a:t>Koinzidenz bei der Erzeugung von Photonenpaaren</a:t>
            </a:r>
            <a:endParaRPr lang="de-DE" dirty="0"/>
          </a:p>
        </p:txBody>
      </p:sp>
      <p:sp>
        <p:nvSpPr>
          <p:cNvPr id="3" name="Text Box 42">
            <a:extLst>
              <a:ext uri="{FF2B5EF4-FFF2-40B4-BE49-F238E27FC236}">
                <a16:creationId xmlns:a16="http://schemas.microsoft.com/office/drawing/2014/main" id="{DE9F731A-DA6F-A0DB-0DC6-890D6111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2735604"/>
            <a:ext cx="2880320" cy="23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FF0000"/>
                </a:solidFill>
              </a:rPr>
              <a:t>Beispiel 2</a:t>
            </a:r>
          </a:p>
          <a:p>
            <a:pPr eaLnBrk="1" hangingPunct="1"/>
            <a:r>
              <a:rPr lang="de-DE" sz="2000" dirty="0">
                <a:solidFill>
                  <a:srgbClr val="FF0000"/>
                </a:solidFill>
              </a:rPr>
              <a:t>(Eines dieser Beispiele wird empfohlen, damit man anschließend</a:t>
            </a:r>
          </a:p>
          <a:p>
            <a:pPr eaLnBrk="1" hangingPunct="1"/>
            <a:r>
              <a:rPr lang="de-DE" sz="2000" dirty="0">
                <a:solidFill>
                  <a:srgbClr val="FF0000"/>
                </a:solidFill>
              </a:rPr>
              <a:t>von „Einzelphotonen“ in Quanten-Experimenten reden kann.)</a:t>
            </a:r>
          </a:p>
        </p:txBody>
      </p:sp>
    </p:spTree>
    <p:extLst>
      <p:ext uri="{BB962C8B-B14F-4D97-AF65-F5344CB8AC3E}">
        <p14:creationId xmlns:p14="http://schemas.microsoft.com/office/powerpoint/2010/main" val="194095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32A23-16E6-F5B6-7352-419EC168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0405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chemeClr val="tx1"/>
                </a:solidFill>
              </a:rPr>
              <a:t> Erzeugung von Einzelphotonen:</a:t>
            </a:r>
          </a:p>
          <a:p>
            <a:pPr marL="109728" indent="0">
              <a:buNone/>
            </a:pP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Immer wenn der Detektor A ein Photon nachweist,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ist in Richtung B ein Photon unterwegs.</a:t>
            </a: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475444-B21D-5696-7B56-B2F4E90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Koinzidenz bei der Erzeugung von Photonenpaaren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40D2AA9-4795-5C34-67F5-48F01118C565}"/>
              </a:ext>
            </a:extLst>
          </p:cNvPr>
          <p:cNvCxnSpPr>
            <a:cxnSpLocks/>
          </p:cNvCxnSpPr>
          <p:nvPr/>
        </p:nvCxnSpPr>
        <p:spPr>
          <a:xfrm>
            <a:off x="4943872" y="3866496"/>
            <a:ext cx="1440160" cy="1146680"/>
          </a:xfrm>
          <a:prstGeom prst="line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aute 6">
            <a:extLst>
              <a:ext uri="{FF2B5EF4-FFF2-40B4-BE49-F238E27FC236}">
                <a16:creationId xmlns:a16="http://schemas.microsoft.com/office/drawing/2014/main" id="{8DA269B8-D211-AF0B-4A04-33D9BB6F8D73}"/>
              </a:ext>
            </a:extLst>
          </p:cNvPr>
          <p:cNvSpPr/>
          <p:nvPr/>
        </p:nvSpPr>
        <p:spPr>
          <a:xfrm>
            <a:off x="4459610" y="3256724"/>
            <a:ext cx="720080" cy="868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10F8307-D3BE-EB98-235D-61E74D14DBFE}"/>
              </a:ext>
            </a:extLst>
          </p:cNvPr>
          <p:cNvCxnSpPr>
            <a:cxnSpLocks/>
          </p:cNvCxnSpPr>
          <p:nvPr/>
        </p:nvCxnSpPr>
        <p:spPr>
          <a:xfrm>
            <a:off x="2587402" y="3690860"/>
            <a:ext cx="1872208" cy="0"/>
          </a:xfrm>
          <a:prstGeom prst="line">
            <a:avLst/>
          </a:prstGeom>
          <a:ln w="38100">
            <a:solidFill>
              <a:srgbClr val="595959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3D64C7B-6F08-89A0-8B5B-6060FDAE4C05}"/>
              </a:ext>
            </a:extLst>
          </p:cNvPr>
          <p:cNvGrpSpPr/>
          <p:nvPr/>
        </p:nvGrpSpPr>
        <p:grpSpPr>
          <a:xfrm rot="18932765">
            <a:off x="5784528" y="2360083"/>
            <a:ext cx="299606" cy="466768"/>
            <a:chOff x="6807942" y="3322791"/>
            <a:chExt cx="299606" cy="466768"/>
          </a:xfrm>
        </p:grpSpPr>
        <p:sp>
          <p:nvSpPr>
            <p:cNvPr id="26" name="AutoShape 53">
              <a:extLst>
                <a:ext uri="{FF2B5EF4-FFF2-40B4-BE49-F238E27FC236}">
                  <a16:creationId xmlns:a16="http://schemas.microsoft.com/office/drawing/2014/main" id="{517EAB30-4FDE-A135-2467-F729BD2DA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942" y="3322791"/>
              <a:ext cx="299606" cy="466768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Rectangle 48">
              <a:extLst>
                <a:ext uri="{FF2B5EF4-FFF2-40B4-BE49-F238E27FC236}">
                  <a16:creationId xmlns:a16="http://schemas.microsoft.com/office/drawing/2014/main" id="{801E8795-8ECB-2DD6-198F-B401DC1EB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942" y="3523003"/>
              <a:ext cx="118838" cy="11887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 Box 42">
            <a:extLst>
              <a:ext uri="{FF2B5EF4-FFF2-40B4-BE49-F238E27FC236}">
                <a16:creationId xmlns:a16="http://schemas.microsoft.com/office/drawing/2014/main" id="{47E86D9A-021B-0C2A-1952-BD5088D60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3" y="4785808"/>
            <a:ext cx="720080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dirty="0"/>
              <a:t>      </a:t>
            </a:r>
            <a:r>
              <a:rPr lang="de-DE" dirty="0"/>
              <a:t>B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1E6EF76B-FF29-33E7-5886-5F62C372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06623"/>
            <a:ext cx="720080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800" dirty="0"/>
              <a:t>      </a:t>
            </a:r>
            <a:r>
              <a:rPr lang="de-DE" dirty="0"/>
              <a:t>A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15EE83F-890A-3991-5542-60B47701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303" y="3287961"/>
            <a:ext cx="1544307" cy="6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/>
              <a:t>UV-Laser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7E96900-8FA5-68D1-4FAE-D29ECF9EE1D8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985011" y="2717127"/>
            <a:ext cx="860782" cy="730973"/>
          </a:xfrm>
          <a:prstGeom prst="line">
            <a:avLst/>
          </a:prstGeom>
          <a:ln w="38100">
            <a:solidFill>
              <a:srgbClr val="FFC0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63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0FFAD841175A4092A1AE8061438777" ma:contentTypeVersion="2" ma:contentTypeDescription="Ein neues Dokument erstellen." ma:contentTypeScope="" ma:versionID="2d0e047c6e172a2996b60a937a612262">
  <xsd:schema xmlns:xsd="http://www.w3.org/2001/XMLSchema" xmlns:xs="http://www.w3.org/2001/XMLSchema" xmlns:p="http://schemas.microsoft.com/office/2006/metadata/properties" xmlns:ns3="d4ee4139-aa54-471b-9879-06d2224c47ea" targetNamespace="http://schemas.microsoft.com/office/2006/metadata/properties" ma:root="true" ma:fieldsID="b81add16ef761d3f378feda261b2e73c" ns3:_="">
    <xsd:import namespace="d4ee4139-aa54-471b-9879-06d2224c47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e4139-aa54-471b-9879-06d2224c4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88F6AF-388F-4F85-83A7-552C5B62F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e4139-aa54-471b-9879-06d2224c4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2F4AEE-35F8-49D4-A657-DDC1AC07A6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614F95-24EF-40B9-9060-A1FEC48ECA50}">
  <ds:schemaRefs>
    <ds:schemaRef ds:uri="http://www.w3.org/XML/1998/namespace"/>
    <ds:schemaRef ds:uri="http://purl.org/dc/terms/"/>
    <ds:schemaRef ds:uri="http://schemas.microsoft.com/office/2006/documentManagement/types"/>
    <ds:schemaRef ds:uri="d4ee4139-aa54-471b-9879-06d2224c47ea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2485</Words>
  <Application>Microsoft Office PowerPoint</Application>
  <PresentationFormat>Breitbild</PresentationFormat>
  <Paragraphs>515</Paragraphs>
  <Slides>59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8" baseType="lpstr">
      <vt:lpstr>Arial</vt:lpstr>
      <vt:lpstr>Calibri</vt:lpstr>
      <vt:lpstr>Cambria Math</vt:lpstr>
      <vt:lpstr>Garamond</vt:lpstr>
      <vt:lpstr>Georgia</vt:lpstr>
      <vt:lpstr>Symbol</vt:lpstr>
      <vt:lpstr>Tahoma</vt:lpstr>
      <vt:lpstr>Times New Roman</vt:lpstr>
      <vt:lpstr>Formatvorlage_KM-Rot ZSL-Logo</vt:lpstr>
      <vt:lpstr>Delayed Choice und Komplementarität</vt:lpstr>
      <vt:lpstr>Bezug zum Bildungsplan</vt:lpstr>
      <vt:lpstr>Inhalt</vt:lpstr>
      <vt:lpstr>1. Koinzidenzmethode (nur LF)</vt:lpstr>
      <vt:lpstr>Koinzidenz bei der Erzeugung von Photonenpaaren</vt:lpstr>
      <vt:lpstr>Koinzidenz bei der Erzeugung von Photonenpaaren</vt:lpstr>
      <vt:lpstr>Koinzidenz bei der Erzeugung von Photonenpaaren</vt:lpstr>
      <vt:lpstr>Koinzidenz bei der Erzeugung von Photonenpaaren</vt:lpstr>
      <vt:lpstr>Koinzidenz bei der Erzeugung von Photonenpaaren</vt:lpstr>
      <vt:lpstr>Antikoinzidenz beim Strahlteiler?</vt:lpstr>
      <vt:lpstr>Antikoinzidenz beim Strahlteiler?</vt:lpstr>
      <vt:lpstr>Antikoinzidenz beim Strahlteiler?</vt:lpstr>
      <vt:lpstr>Antikoinzidenz beim Doppelspalt</vt:lpstr>
      <vt:lpstr>Inhalt</vt:lpstr>
      <vt:lpstr>2. Delayed-Choice-Experiment (nur LF)</vt:lpstr>
      <vt:lpstr>Warum Delayed-Choice?</vt:lpstr>
      <vt:lpstr>Warum Delayed-Choice?</vt:lpstr>
      <vt:lpstr>Warum Delayed-Choice?</vt:lpstr>
      <vt:lpstr>Prinzip der Delayed-Choice-Experimente</vt:lpstr>
      <vt:lpstr>Prinzip der Delayed-Choice-Experimente</vt:lpstr>
      <vt:lpstr>Prinzip der Delayed-Choice-Experimente</vt:lpstr>
      <vt:lpstr>Prinzip der Delayed-Choice-Experimente</vt:lpstr>
      <vt:lpstr>Konsequenz</vt:lpstr>
      <vt:lpstr>Prinzip der Delayed-Choice-Experimente</vt:lpstr>
      <vt:lpstr>Delayed-Choice-Experimente</vt:lpstr>
      <vt:lpstr>Delayed-Choice am Interferometer (Prinzip)</vt:lpstr>
      <vt:lpstr>Delayed-Choice am Interferometer (Prinzip)</vt:lpstr>
      <vt:lpstr>Delayed-Choice am Interferometer (Prinzip)</vt:lpstr>
      <vt:lpstr>Delayed-Choice am Interferometer (Prinzip)</vt:lpstr>
      <vt:lpstr>Delayed-Choice am Interferometer (Prinzip)</vt:lpstr>
      <vt:lpstr>Delayed-Choice am Interferometer (Prinzip)</vt:lpstr>
      <vt:lpstr>Delayed-Choice am Interferometer (Experiment)</vt:lpstr>
      <vt:lpstr>Delayed-Choice am Interferometer (Experiment)</vt:lpstr>
      <vt:lpstr>Delayed-Choice am Interferometer (Experiment)</vt:lpstr>
      <vt:lpstr>Delayed-Choice am Interferometer (Experiment)</vt:lpstr>
      <vt:lpstr>Delayed-Choice am Interferometer (Experiment)</vt:lpstr>
      <vt:lpstr>Delayed-Choice am Interferometer (Experiment)</vt:lpstr>
      <vt:lpstr>Delayed-Choice am Interferometer (Experiment)</vt:lpstr>
      <vt:lpstr>Delayed-Choice am Interferometer (Experiment)</vt:lpstr>
      <vt:lpstr>Delayed-Choice am Interferometer (Experiment)</vt:lpstr>
      <vt:lpstr>Delayed-Choice am Interferometer (Experiment)</vt:lpstr>
      <vt:lpstr>Konsequenz</vt:lpstr>
      <vt:lpstr>Inhalt</vt:lpstr>
      <vt:lpstr>3. Komplementarität  (LF und BF)</vt:lpstr>
      <vt:lpstr>Offene Fragen</vt:lpstr>
      <vt:lpstr>Wann hat man Welcher-Weg-Information?</vt:lpstr>
      <vt:lpstr>Wie gewinnt man eine Welcher-Weg-Information?</vt:lpstr>
      <vt:lpstr>Wegmarkierung durch Polarisation</vt:lpstr>
      <vt:lpstr>Wegmarkierung durch Polarisation</vt:lpstr>
      <vt:lpstr>Wegmarkierung durch Polarisation</vt:lpstr>
      <vt:lpstr>Wegmarkierung durch Polarisation</vt:lpstr>
      <vt:lpstr>Wegmarkierung durch Polarisation</vt:lpstr>
      <vt:lpstr>Folgerungen</vt:lpstr>
      <vt:lpstr>Antworten</vt:lpstr>
      <vt:lpstr>PowerPoint-Präsentation</vt:lpstr>
      <vt:lpstr>Inhalt</vt:lpstr>
      <vt:lpstr>Überblick über das Material</vt:lpstr>
      <vt:lpstr>Überblick über das Material</vt:lpstr>
      <vt:lpstr>Überblick über das Material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Schock, Kai (KM);du Prel, Florence (LS)</dc:creator>
  <cp:lastModifiedBy>Josef Küblbeck</cp:lastModifiedBy>
  <cp:revision>208</cp:revision>
  <dcterms:created xsi:type="dcterms:W3CDTF">2014-03-18T09:41:04Z</dcterms:created>
  <dcterms:modified xsi:type="dcterms:W3CDTF">2023-02-24T19:09:54Z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0x010100EC0FFAD841175A4092A1AE8061438777</vt:lpwstr>
  </property>
</Properties>
</file>