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340" r:id="rId2"/>
    <p:sldId id="341" r:id="rId3"/>
    <p:sldId id="267" r:id="rId4"/>
    <p:sldId id="376" r:id="rId5"/>
    <p:sldId id="37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70017"/>
    <a:srgbClr val="595959"/>
    <a:srgbClr val="FFFFE0"/>
    <a:srgbClr val="FF6D6D"/>
    <a:srgbClr val="B80000"/>
    <a:srgbClr val="007AC9"/>
    <a:srgbClr val="FFFFCC"/>
    <a:srgbClr val="FF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374979-B12C-4F65-A408-76065ACA3618}" v="3" dt="2023-01-11T22:15:06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3" autoAdjust="0"/>
    <p:restoredTop sz="94673" autoAdjust="0"/>
  </p:normalViewPr>
  <p:slideViewPr>
    <p:cSldViewPr>
      <p:cViewPr varScale="1">
        <p:scale>
          <a:sx n="101" d="100"/>
          <a:sy n="101" d="100"/>
        </p:scale>
        <p:origin x="103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40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-Julian Pardall" userId="242418bbfe6e9ff5" providerId="LiveId" clId="{06374979-B12C-4F65-A408-76065ACA3618}"/>
    <pc:docChg chg="modSld modMainMaster">
      <pc:chgData name="Carl-Julian Pardall" userId="242418bbfe6e9ff5" providerId="LiveId" clId="{06374979-B12C-4F65-A408-76065ACA3618}" dt="2023-01-11T22:15:34.203" v="5" actId="1076"/>
      <pc:docMkLst>
        <pc:docMk/>
      </pc:docMkLst>
      <pc:sldChg chg="modSp mod">
        <pc:chgData name="Carl-Julian Pardall" userId="242418bbfe6e9ff5" providerId="LiveId" clId="{06374979-B12C-4F65-A408-76065ACA3618}" dt="2023-01-11T22:15:34.203" v="5" actId="1076"/>
        <pc:sldMkLst>
          <pc:docMk/>
          <pc:sldMk cId="57422959" sldId="377"/>
        </pc:sldMkLst>
        <pc:grpChg chg="mod">
          <ac:chgData name="Carl-Julian Pardall" userId="242418bbfe6e9ff5" providerId="LiveId" clId="{06374979-B12C-4F65-A408-76065ACA3618}" dt="2023-01-11T22:15:34.203" v="5" actId="1076"/>
          <ac:grpSpMkLst>
            <pc:docMk/>
            <pc:sldMk cId="57422959" sldId="377"/>
            <ac:grpSpMk id="5" creationId="{F4E66601-3078-001E-CFCF-FC49B9509CBA}"/>
          </ac:grpSpMkLst>
        </pc:grpChg>
      </pc:sldChg>
      <pc:sldMasterChg chg="modSldLayout">
        <pc:chgData name="Carl-Julian Pardall" userId="242418bbfe6e9ff5" providerId="LiveId" clId="{06374979-B12C-4F65-A408-76065ACA3618}" dt="2023-01-11T22:15:11.555" v="4" actId="1076"/>
        <pc:sldMasterMkLst>
          <pc:docMk/>
          <pc:sldMasterMk cId="0" sldId="2147483674"/>
        </pc:sldMasterMkLst>
        <pc:sldLayoutChg chg="addSp modSp mod">
          <pc:chgData name="Carl-Julian Pardall" userId="242418bbfe6e9ff5" providerId="LiveId" clId="{06374979-B12C-4F65-A408-76065ACA3618}" dt="2023-01-11T22:15:11.555" v="4" actId="1076"/>
          <pc:sldLayoutMkLst>
            <pc:docMk/>
            <pc:sldMasterMk cId="0" sldId="2147483674"/>
            <pc:sldLayoutMk cId="0" sldId="2147483676"/>
          </pc:sldLayoutMkLst>
          <pc:cxnChg chg="add mod">
            <ac:chgData name="Carl-Julian Pardall" userId="242418bbfe6e9ff5" providerId="LiveId" clId="{06374979-B12C-4F65-A408-76065ACA3618}" dt="2023-01-11T22:15:04.908" v="2" actId="1076"/>
            <ac:cxnSpMkLst>
              <pc:docMk/>
              <pc:sldMasterMk cId="0" sldId="2147483674"/>
              <pc:sldLayoutMk cId="0" sldId="2147483676"/>
              <ac:cxnSpMk id="2" creationId="{E318F7CF-448F-832E-B08F-14E10571DDC2}"/>
            </ac:cxnSpMkLst>
          </pc:cxnChg>
          <pc:cxnChg chg="add mod">
            <ac:chgData name="Carl-Julian Pardall" userId="242418bbfe6e9ff5" providerId="LiveId" clId="{06374979-B12C-4F65-A408-76065ACA3618}" dt="2023-01-11T22:15:11.555" v="4" actId="1076"/>
            <ac:cxnSpMkLst>
              <pc:docMk/>
              <pc:sldMasterMk cId="0" sldId="2147483674"/>
              <pc:sldLayoutMk cId="0" sldId="2147483676"/>
              <ac:cxnSpMk id="4" creationId="{3F875DD4-7186-B85E-28DA-7D3100032650}"/>
            </ac:cxnSpMkLst>
          </pc:cxn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22ABEC-E94D-4F80-98DD-91AD2DC02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658D0A-4C73-4ADB-994D-0D0C116CBE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D436-AECC-4370-A948-281C017111D8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2D9299-4611-4AC9-BCA4-F59B2BCE0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341661-E92D-42DD-9257-BB72E7C3E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F78E-45A7-42C0-A30A-973E677B3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28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16:32:13.0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352 787 24575,'1'-11'0,"1"-11"0,1-6 0,-3 23 0,3-9 0,-2 9 0,0-9 0,0 9 0,-1 0 0,1 0 0,0 1 0,0-1 0,0 0 0,0 0 0,4-6 0,1-5 0,-3 9 0,3-8 0,3-1 0,1 0 0,0 1 0,18-19 0,-21 24 0,-5 7 0,0 1 0,0-1 0,5-3 0,16-17 0,-3 3 0,-7 7 0,-7 7 0,14-11 0,-16 15 0,-1 0 0,0 0 0,1 1 0,-1-1 0,1 1 0,-1 0 0,6-2 0,2 2 0,13-2 0,-20 3 0,0-1 0,0 1 0,0-1 0,-1 0 0,1-1 0,5-1 0,7-4 0,-7 5 0,2-2 0,19-2 0,10-3 0,-9 2 0,-11 4 0,0 1 0,27 1 0,-8-1 0,-2-1 0,-27 3 0,0 1 0,17 3 0,19 8 0,-23-6 0,26 9 0,-6-1 0,-34-12 0,0-1 0,1 0 0,-1-1 0,19-1 0,-5 1 0,0 0 0,46-2 0,-57 0 0,12 0 0,30-8 0,-50 9 0,0-1 0,1 1 0,6-6 0,3 0 0,-5 3 0,-1 0 0,0 0 0,10-8 0,-14 9 0,1 0 0,0 0 0,0 0 0,0 1 0,0 0 0,7-2 0,33-5 0,-43 9 0,1-1 0,0 1 0,0-1 0,-1 0 0,1 0 0,0 0 0,-1 0 0,4-2 0,0-2 0,9-6 0,-11 7 0,45-42 0,-9-3 0,-35 42 0,1 0 0,-1-1 0,6-11 0,1-2 0,6-9 0,0-1 0,-16 28 0,1 0 0,-1 1 0,0-1 0,1 1 0,-1-1 0,1 1 0,3-2 0,-2 1 0,0 0 0,5-5 0,-8 7 0,1 0 0,-1 0 0,1 0 0,-1 0 0,1 0 0,0 0 0,-1 0 0,1 0 0,3 0 0,18-4 0,-18 4 0,98-11 0,-46 7 0,-50 4 0,1 1 0,-1 0 0,16 2 0,21 8 0,-19-5 0,119 22 0,-129-25 0,-1 0 0,23-1 0,15 2 0,-28 1 0,-1 1 0,23 9 0,-26-9 0,20 3 0,-3 0 0,-35-8 0,0 1 0,-1-1 0,1 1 0,0 0 0,-1 0 0,1 0 0,-1 0 0,1 0 0,-1 0 0,0 0 0,2 2 0,2 2 0,6 10 0,-5-5 0,30 32 0,-21-24 0,21 30 0,-17-14 0,4 5 0,-13-21 0,11 22 0,-11-18 0,2 3 0,21 37 0,-31-58 0,1 0 0,0-1 0,0 1 0,1-1 0,-1 1 0,1-1 0,-1 0 0,1 0 0,0 0 0,6 2 0,5 2 0,26 9 0,-36-14 0,0-1 0,0 1 0,1-1 0,-1 0 0,0 0 0,1-1 0,-1 1 0,0-1 0,1-1 0,-1 1 0,1-1 0,-1 0 0,0 0 0,6-2 0,6-4 0,-10 4 0,0 1 0,0-1 0,0 1 0,12-2 0,16-1 0,38-11 0,-62 14 0,0 0 0,17 0 0,24 2 0,-28 0 0,26 1 0,96 15 0,-132-13 0,7 0 0,32 10 0,-44-10 0,0 1 0,0 0 0,-1 0 0,14 9 0,8 6 0,34 15 0,-63-33 0,1 0 0,0 0 0,-1 0 0,1 0 0,0 0 0,-1 0 0,1 1 0,-1-1 0,0 1 0,1-1 0,-1 1 0,0-1 0,0 1 0,0 0 0,0-1 0,1 4 0,16 54 0,-5-17 0,0 1 0,-8-23 0,16 35 0,-19-49 0,0-4 0,-1 1 0,0-1 0,0 1 0,2 5 0,-3-7 0,0 0 0,0-1 0,0 1 0,0 0 0,0 0 0,0 0 0,0-1 0,0 1 0,0 0 0,-1 0 0,1-1 0,0 1 0,0 0 0,-1-1 0,1 1 0,-1 0 0,1-1 0,0 1 0,-1 0 0,1-1 0,-1 1 0,1-1 0,-2 2 0,-1 0 0,0 0 0,0 0 0,0 0 0,-1 0 0,-5 2 0,-20 5 0,25-8 0,-179 37 0,157-34 0,-55 8-125,-110 3-1,115-14-877,-18 2 270,-22 1-1082,-190 4 1195,-1-8-359,170-2 650,-115-4-67,-283 0 534,447 9-135,-105 1-124,0-17 115,163 9-27,-172-21 422,1 8-19,-213 13 3545,250 5-2508,155-1-1390,3 0-1,-1 0 0,-9-2-1,16 2-15,0 0 0,-1 0 0,1 0 0,-1 0 0,1 0 0,0 0 0,-1 0 0,1 0 0,0-1 0,-1 1 0,1 0 0,0 0 0,0 0 0,-1-1 0,1 1 0,0 0 0,-1 0 0,1-1 0,0 1 0,0 0 0,0 0 0,-1-1 0,1 1 0,0 0 0,0-1 0,0 1 0,0 0 0,0-1 0,-1 1 0,1 0 0,0-1 0,0 1 0,0 0 0,0-1 0,0 1 0,0-1 0,0 1 0,0 0 0,0-1 0,0 1 0,0 0 0,1-1 0,-1 1 0,0 0 0,0-1 0,0 1 0,1-1 0,0-2 0,1 0 0,-1 1 0,1-1 0,3-3 0,-4 4 0,37-51 0,-37 51 0,1 1 0,-1 0 0,0-1 0,1 1 0,-1 0 0,0 0 0,1 0 0,-1 0 0,1 0 0,0 0 0,-1 0 0,1 1 0,3-2 0,0 1 0,1 0 0,0 1 0,7-1 0,-10 1 0,108 2 0,10 0 0,-120-2 0,6 0 0,0-1 0,-1 1 0,13-4 0,-18 4 0,0 0 0,0-1 0,0 1 0,0-1 0,0 1 0,0-1 0,0 0 0,0 1 0,-1-1 0,1 0 0,0 0 0,0 1 0,-1-1 0,1 0 0,0 0 0,-1 0 0,1 0 0,-1 0 0,0 0 0,1 0 0,0-2 0,0-1 0,0-1 0,-1 1 0,1-9 0,-1 6 0,2-9 0,-2 10 0,1 0 0,-1-11 0,0 17 10,0 0 0,0-1-1,0 1 1,0-1-1,0 1 1,-1 0 0,1-1-1,0 1 1,0 0 0,0-1-1,-1 1 1,1-1-1,0 1 1,0 0 0,-1 0-1,1-1 1,0 1 0,0 0-1,-1 0 1,1-1-1,0 1 1,-1 0 0,1 0-1,0 0 1,-1-1 0,1 1-1,-1 0 1,1 0-1,0 0 1,-1 0 0,1 0-1,-1 0 1,-2 0-142,1 0-1,0 0 1,-1 0 0,-2 1-1,0-1-888,0 1-5805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16:32:13.4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16:32:13.7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16:32:20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416 80 24575,'-1'-1'0,"-1"-1"0,1 1 0,-1 0 0,0 0 0,1 1 0,-4-2 0,-2-1 0,-4-3 0,0 1 0,-1 0 0,1 1 0,-14-3 0,15 6 0,1 0 0,0 1 0,0 0 0,-15 2 0,-36 8 0,58-9 0,-12 2 0,1 1 0,1 1 0,-18 8 0,27-11 0,-1 0 0,0 0 0,1 0 0,0 1 0,-1-1 0,1 1 0,0 0 0,0 0 0,-4 6 0,-4 5 0,6-9 0,-7 13 0,0 1 0,1-2 0,1 0 0,-8 20 0,15-27 0,0 0 0,-2 14 0,3-13 0,0-1 0,1 0 0,0-1 0,1 1 0,0 0 0,1 0 0,0 0 0,0 0 0,1 0 0,5 17 0,-2-15 0,1-1 0,0 0 0,13 19 0,-6-13 0,1-1 0,26 24 0,-25-26 0,2 3 0,21 15 0,-28-25 0,-1-1 0,2 0 0,-1 0 0,14 5 0,2-2 0,56 13 0,-78-21 0,0 0 0,-1-1 0,1 0 0,0 0 0,0 0 0,0 0 0,0 0 0,0-1 0,-1 1 0,1-1 0,0 0 0,6-3 0,-1 0 0,111-46 0,-106 44 0,26-10 0,-35 13 0,0 1 0,0-1 0,0 0 0,-1-1 0,6-4 0,-8 6 0,-1 1 0,0-1 0,0 1 0,1-1 0,-1 0 0,0 0 0,-1 1 0,1-1 0,0 0 0,0 0 0,-1 0 0,1 0 0,-1 0 0,1-3 0,-1-2 0,0 0 0,-2-12 0,1 4 0,1-53 0,-2-16 0,1 76 0,0-1 0,-1 1 0,-5-16 0,-13-22 0,11 29 0,5 7 0,-1 1 0,0 0 0,0 0 0,-12-14 0,2 6 0,-21-17 0,9 13 0,-13-12 0,38 32 0,-3-4 0,-1 0 0,1 0 0,-1 1 0,-11-7 0,5 5 0,3 1 0,0 0 0,-1 1 0,1 0 0,-13-3 0,14 6-1365,0 1-5461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16:32:25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465 17 24575,'0'0'0,"-1"-1"0,0 1 0,0 0 0,1-1 0,-1 1 0,0-1 0,1 1 0,-1 0 0,0-1 0,0 0 0,-4-3 0,3 3 0,-1 0 0,0 0 0,1 0 0,-1 0 0,0 0 0,0 0 0,0 1 0,0 0 0,-4-1 0,3 1 0,0 1 0,-1-1 0,1 1 0,0 0 0,-8 3 0,-17 4 0,0-1 0,-31 4 0,38-8 0,12-2 0,0 1 0,1 0 0,-1 0 0,-16 6 0,-22 10 0,36-15 0,1 1 0,-1 0 0,1 1 0,-11 6 0,20-9 0,-1 0 0,0 0 0,1 1 0,0-1 0,-1 1 0,1-1 0,0 1 0,0-1 0,1 1 0,-3 4 0,-1 3 0,-5 19 0,5-14 0,-9 31 0,12-39 0,1 0 0,0 0 0,0 0 0,0 12 0,2-13 0,0 0 0,0 1 0,1-1 0,4 10 0,-3-8 0,-1 0 0,1-1 0,0 1 0,1-1 0,0 0 0,0 0 0,8 11 0,-4-8 0,11 19 0,3 6 0,-20-33 0,0 0 0,0 0 0,0-1 0,0 1 0,0 0 0,0-1 0,0 0 0,1 1 0,2 0 0,3 1 0,12 4 0,-8-4 0,11 5 0,45 8 0,55-9 0,-120-7 0,1 1 0,-1-2 0,0 1 0,1 0 0,-1-1 0,1 0 0,-1 1 0,0-1 0,0-1 0,1 1 0,-1 0 0,4-3 0,64-41 0,-63 39 0,-1 0 0,-1-1 0,1 1 0,-1-1 0,6-8 0,-3 4 0,12-19 0,-14 20 0,-1 0 0,-1 0 0,0 0 0,-1 0 0,1-1 0,-2 1 0,0-1 0,0 0 0,2-20 0,-3 15 0,-1 6 0,1-11 0,-2 18 0,0 0 0,0 0 0,0 0 0,-1 0 0,0 0 0,1 0 0,-1 0 0,-2-4 0,-2-5 0,-11-19 0,14 28 0,0 0 0,-1-1 0,1 1 0,-1 0 0,0 0 0,-4-4 0,-25-19 0,6 5 0,5 3 0,14 13 0,-1 1 0,0-1 0,-13-4 0,9 3 0,8 5 0,1 0 0,-1 0 0,1 0 0,-1 0 0,0 0 0,1 1 0,-7 0 0,-27 2 0,18 1 0,-18-2-1365,31-1-5461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16:32:33.0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1 335 24575,'8'0'0,"9"2"0,-2 0 0,24 3 0,-17-2 0,23 1 0,-40-5 0,1 1 0,0-1 0,0 0 0,9-3 0,8-2 0,-13 5 0,15 0 0,-18 1 0,-1 0 0,1-1 0,0 0 0,13-3 0,-12 1 0,1 1 0,-1 0 0,1 0 0,16-1 0,-10 3 0,-11 1 0,0-1 0,1 0 0,-1 0 0,0-1 0,5 0 0,-8 1 0,-1-1 0,1 1 0,0-1 0,0 1 0,-1 0 0,1-1 0,0 0 0,-1 1 0,1-1 0,-1 1 0,1-1 0,-1 0 0,1 1 0,-1-1 0,1 0 0,-1 1 0,0-1 0,1 0 0,-1-1 0,1-1 0,0-1 0,1-6 0,-2 10 0,6-27 0,-4 18 0,0 0 0,0 0 0,0-16 0,-7-54 0,4 74 0,0-4 0,-2-9 0,1 10 0,1 2 0,-1 0 0,1 0 0,0-10 0,1 14 0,-1-1 0,1 0 0,0 0 0,-1 1 0,0-1 0,1 0 0,-1 0 0,0 1 0,0-1 0,-1 1 0,-1-5 0,1 6 0,1-1 0,0 1 0,-1-1 0,1 1 0,0 0 0,-1-1 0,0 1 0,1 0 0,-1 0 0,0 0 0,1 0 0,-1 1 0,0-1 0,0 0 0,0 1 0,0-1 0,-3 0 0,-3 1 0,-1 0 0,1 0 0,-1 1 0,1 0 0,-12 3 0,-10 2 0,20-5 0,-15 6 0,-1 0 0,16-5 0,0 1 0,0 0 0,-15 7 0,23-8 0,-1-1 0,1 1 0,-1 0 0,1 0 0,0 1 0,0-1 0,0 0 0,0 1 0,-2 3 0,-5 6 0,0-2 0,-13 20 0,12-14 0,-11 19 0,17-27 0,-1 0 0,-10 12 0,-4 7 0,17-23 0,0-2 0,0 1 0,1 0 0,-1-1 0,1 1 0,0 0 0,0-1 0,0 1 0,0 0 0,1 0 0,-2 5 0,2-4-151,0 0-1,0 1 0,1-1 0,-1 0 1,1 0-1,0 1 0,0-1 1,2 5-1,-1-4-6674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16:32:39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22 308 24575,'41'0'0,"57"8"0,-27 0 0,6 0 0,-60-5 0,-5-1 0,0 0 0,17 0 0,-21-2 0,-5 1 0,0-1 0,0 0 0,1-1 0,5 0 0,-8 1 0,-1 0 0,1-1 0,0 1 0,0 0 0,-1-1 0,1 1 0,-1 0 0,1-1 0,0 1 0,-1-1 0,1 1 0,-1-1 0,1 1 0,-1-1 0,1 1 0,-1-1 0,1 0 0,-1 1 0,0-1 0,1 1 0,-1-1 0,0 0 0,0 0 0,1 1 0,-1-1 0,0-1 0,1-2 0,-1 0 0,0 0 0,0 0 0,0 0 0,-1 0 0,1 0 0,-1 1 0,0-1 0,0 0 0,0 0 0,-1 0 0,1 1 0,-1-1 0,0 1 0,0-1 0,0 1 0,0 0 0,-5-5 0,5 6 0,1-1 0,-1 1 0,1-1 0,0 1 0,0-1 0,0 1 0,0-1 0,0 0 0,0-2 0,-4-13 0,-7-6 0,-4-11 0,14 29 0,0 0 0,-1 1 0,0-1 0,0 1 0,-1 0 0,1 0 0,-1 0 0,0 0 0,-9-8 0,8 9 0,0 0 0,0 0 0,-1 0 0,1 0 0,-10-4 0,-3 1 0,6 2 0,-12-6 0,11 4 0,0 2 0,0 0 0,-24-6 0,27 9 0,-1 0 0,0 2 0,1-1 0,-1 1 0,-13 2 0,23-2 0,0 0 0,-1 0 0,1 0 0,0 0 0,-1 1 0,1-1 0,0 1 0,-1-1 0,-1 2 0,3-2 0,-1 1 0,1-1 0,-1 0 0,1 1 0,-1-1 0,1 1 0,0 0 0,-1-1 0,1 1 0,0-1 0,-1 1 0,1 0 0,0-1 0,0 1 0,-1 0 0,1-1 0,0 1 0,0 0 0,0-1 0,0 2 0,-1 10 0,0 1 0,-5 19 0,3-13 0,1-1 0,-11 20 0,4-10 0,8-23 0,0-1 0,0 0 0,1 6 0,-1-4 0,-1 9 0,2-11 15,-1-1 0,1 1 0,-1 0 0,1 0 0,0-1 0,0 1 0,2 6 0,-2-7-129,1-1 0,0 1-1,-1-1 1,1 0 0,0 1 0,0-1-1,1 0 1,-1 0 0,0 0 0,1 0-1,0 0 1,2 3 0,-1-2-6712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10T16:33:20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1 288 24575,'390'-1'52,"453"3"-775,-8 46 522,-676-30 371,330 22-39,405-58-576,0-46-727,632-21-235,-1232 80 2305,-2-13 1,0-13 0,322-76 0,-447 58-2264,-123 32-5461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Im Extremfall kann man sich vorstellen, dass sich die Messung von Photon 1 über Galaxien hinweg auf Photon 2 auswirkt.</a:t>
            </a:r>
            <a:br>
              <a:rPr lang="de-DE" dirty="0"/>
            </a:br>
            <a:r>
              <a:rPr lang="de-DE" dirty="0"/>
              <a:t>Einstein nannte diese instantane Auswirkung über weite Entfernungen „spukhafte Fernwirkung“. Sie ist in der Tat seltsam, aber man kann damit keine Information instantan übertragen. (s. nächste Folie)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08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hteck 9"/>
          <p:cNvSpPr/>
          <p:nvPr userDrawn="1"/>
        </p:nvSpPr>
        <p:spPr>
          <a:xfrm>
            <a:off x="1" y="3650400"/>
            <a:ext cx="12192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9349338" y="116632"/>
            <a:ext cx="2586536" cy="7920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040560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E318F7CF-448F-832E-B08F-14E10571DDC2}"/>
              </a:ext>
            </a:extLst>
          </p:cNvPr>
          <p:cNvCxnSpPr>
            <a:cxnSpLocks/>
          </p:cNvCxnSpPr>
          <p:nvPr userDrawn="1"/>
        </p:nvCxnSpPr>
        <p:spPr>
          <a:xfrm>
            <a:off x="-12000" y="11247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3F875DD4-7186-B85E-28DA-7D3100032650}"/>
              </a:ext>
            </a:extLst>
          </p:cNvPr>
          <p:cNvCxnSpPr>
            <a:cxnSpLocks/>
          </p:cNvCxnSpPr>
          <p:nvPr userDrawn="1"/>
        </p:nvCxnSpPr>
        <p:spPr>
          <a:xfrm>
            <a:off x="0" y="65253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2011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2117" y="764704"/>
            <a:ext cx="451104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23392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d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562000"/>
            <a:ext cx="11001883" cy="562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599" y="1376082"/>
            <a:ext cx="11001883" cy="49199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143339" y="6507506"/>
            <a:ext cx="141615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kumimoji="0" lang="de-DE" sz="12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Küblbeck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997E82A-DD56-A341-524F-A61885FDA8E2}"/>
              </a:ext>
            </a:extLst>
          </p:cNvPr>
          <p:cNvSpPr txBox="1"/>
          <p:nvPr userDrawn="1"/>
        </p:nvSpPr>
        <p:spPr>
          <a:xfrm>
            <a:off x="1199455" y="6561366"/>
            <a:ext cx="1084920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CC BY 4.0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					</a:t>
            </a:r>
            <a:fld id="{DCF368FD-FC12-4B6E-BA31-9EBE5261669D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		4315_up_lokalitaet_realitaet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7.xml"/><Relationship Id="rId3" Type="http://schemas.openxmlformats.org/officeDocument/2006/relationships/image" Target="../media/image3.png"/><Relationship Id="rId7" Type="http://schemas.openxmlformats.org/officeDocument/2006/relationships/customXml" Target="../ink/ink4.xml"/><Relationship Id="rId12" Type="http://schemas.openxmlformats.org/officeDocument/2006/relationships/image" Target="../media/image7.png"/><Relationship Id="rId2" Type="http://schemas.openxmlformats.org/officeDocument/2006/relationships/customXml" Target="../ink/ink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image" Target="../media/image4.png"/><Relationship Id="rId15" Type="http://schemas.openxmlformats.org/officeDocument/2006/relationships/customXml" Target="../ink/ink8.xml"/><Relationship Id="rId10" Type="http://schemas.openxmlformats.org/officeDocument/2006/relationships/image" Target="../media/image6.png"/><Relationship Id="rId4" Type="http://schemas.openxmlformats.org/officeDocument/2006/relationships/customXml" Target="../ink/ink2.xml"/><Relationship Id="rId9" Type="http://schemas.openxmlformats.org/officeDocument/2006/relationships/customXml" Target="../ink/ink5.xml"/><Relationship Id="rId1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CFEA79A-C4E7-6B14-C7C5-67990E3C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566928" indent="-457200">
              <a:buFont typeface="+mj-lt"/>
              <a:buAutoNum type="arabicPeriod"/>
            </a:pPr>
            <a:r>
              <a:rPr lang="de-DE" dirty="0"/>
              <a:t>Lokalität</a:t>
            </a:r>
            <a:br>
              <a:rPr lang="de-DE" dirty="0"/>
            </a:br>
            <a:endParaRPr lang="de-DE" dirty="0"/>
          </a:p>
          <a:p>
            <a:pPr marL="566928" indent="-457200">
              <a:buFont typeface="+mj-lt"/>
              <a:buAutoNum type="arabicPeriod"/>
            </a:pPr>
            <a:r>
              <a:rPr lang="de-DE" dirty="0"/>
              <a:t>Realität</a:t>
            </a:r>
            <a:br>
              <a:rPr lang="de-DE" dirty="0"/>
            </a:b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27AC1A1-5E84-6CD1-9784-352750EF1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8680"/>
            <a:ext cx="11463064" cy="576064"/>
          </a:xfrm>
        </p:spPr>
        <p:txBody>
          <a:bodyPr/>
          <a:lstStyle/>
          <a:p>
            <a:r>
              <a:rPr lang="de-DE" sz="2800" dirty="0"/>
              <a:t>Zwei Prinzipien, die in der Quantenphysik aufgegeben werden müssen</a:t>
            </a:r>
          </a:p>
        </p:txBody>
      </p:sp>
    </p:spTree>
    <p:extLst>
      <p:ext uri="{BB962C8B-B14F-4D97-AF65-F5344CB8AC3E}">
        <p14:creationId xmlns:p14="http://schemas.microsoft.com/office/powerpoint/2010/main" val="76219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1">
            <a:extLst>
              <a:ext uri="{FF2B5EF4-FFF2-40B4-BE49-F238E27FC236}">
                <a16:creationId xmlns:a16="http://schemas.microsoft.com/office/drawing/2014/main" id="{9991DB13-07CF-CA98-42EA-1D3D4CF52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In der klassischen Physik …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 gilt das Prinzip der Lokalität: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Eine Ursache wirkt sich </a:t>
            </a:r>
            <a:r>
              <a:rPr lang="de-DE" dirty="0">
                <a:solidFill>
                  <a:srgbClr val="00B050"/>
                </a:solidFill>
              </a:rPr>
              <a:t>kurz danach nur in der unmittelbaren Umgebung</a:t>
            </a:r>
            <a:r>
              <a:rPr lang="de-DE" dirty="0"/>
              <a:t> aus.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Erläutern Sie an folgendem Beispiel:</a:t>
            </a:r>
            <a:br>
              <a:rPr lang="de-DE" dirty="0"/>
            </a:br>
            <a:br>
              <a:rPr lang="de-DE" dirty="0"/>
            </a:br>
            <a:r>
              <a:rPr lang="de-DE" dirty="0"/>
              <a:t>Wann würden wir die Auswirkungen</a:t>
            </a:r>
            <a:br>
              <a:rPr lang="de-DE" dirty="0"/>
            </a:br>
            <a:r>
              <a:rPr lang="de-DE" dirty="0"/>
              <a:t>einer Explosion der </a:t>
            </a:r>
            <a:r>
              <a:rPr lang="de-DE"/>
              <a:t>Sonne bemerken?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Lokalität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C69720D-DF1E-0DC2-9215-B5AD9F62DDC6}"/>
              </a:ext>
            </a:extLst>
          </p:cNvPr>
          <p:cNvGrpSpPr/>
          <p:nvPr/>
        </p:nvGrpSpPr>
        <p:grpSpPr>
          <a:xfrm>
            <a:off x="7392144" y="4509120"/>
            <a:ext cx="3326160" cy="1080120"/>
            <a:chOff x="8256240" y="4077072"/>
            <a:chExt cx="3326160" cy="1080120"/>
          </a:xfrm>
        </p:grpSpPr>
        <p:sp>
          <p:nvSpPr>
            <p:cNvPr id="4" name="Explosion: 8 Zacken 3">
              <a:extLst>
                <a:ext uri="{FF2B5EF4-FFF2-40B4-BE49-F238E27FC236}">
                  <a16:creationId xmlns:a16="http://schemas.microsoft.com/office/drawing/2014/main" id="{40F24507-4757-0E54-E507-5F455826EC23}"/>
                </a:ext>
              </a:extLst>
            </p:cNvPr>
            <p:cNvSpPr/>
            <p:nvPr/>
          </p:nvSpPr>
          <p:spPr>
            <a:xfrm>
              <a:off x="9408368" y="4077072"/>
              <a:ext cx="1008112" cy="1080120"/>
            </a:xfrm>
            <a:prstGeom prst="irregularSeal1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2C17E47B-02A8-5867-BA98-F8A6E07FEEF9}"/>
                </a:ext>
              </a:extLst>
            </p:cNvPr>
            <p:cNvSpPr/>
            <p:nvPr/>
          </p:nvSpPr>
          <p:spPr>
            <a:xfrm>
              <a:off x="8256240" y="4293096"/>
              <a:ext cx="3326160" cy="720080"/>
            </a:xfrm>
            <a:prstGeom prst="ellipse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1F914182-928D-C8CE-8DE2-95305597712D}"/>
                </a:ext>
              </a:extLst>
            </p:cNvPr>
            <p:cNvSpPr/>
            <p:nvPr/>
          </p:nvSpPr>
          <p:spPr>
            <a:xfrm>
              <a:off x="8508268" y="4761148"/>
              <a:ext cx="216024" cy="21602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02176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5072ED4-0A56-3799-DAF4-454DB9E81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412776"/>
            <a:ext cx="11449272" cy="5040560"/>
          </a:xfrm>
        </p:spPr>
        <p:txBody>
          <a:bodyPr/>
          <a:lstStyle/>
          <a:p>
            <a:pPr marL="109728" indent="0">
              <a:buNone/>
            </a:pPr>
            <a:r>
              <a:rPr lang="de-DE" sz="2400" dirty="0"/>
              <a:t>Verschränkte Photonen: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sz="2400" dirty="0">
                <a:solidFill>
                  <a:srgbClr val="B70017"/>
                </a:solidFill>
              </a:rPr>
              <a:t>Zustandsänderung</a:t>
            </a:r>
          </a:p>
          <a:p>
            <a:r>
              <a:rPr lang="de-DE" sz="2400" dirty="0">
                <a:solidFill>
                  <a:srgbClr val="B70017"/>
                </a:solidFill>
              </a:rPr>
              <a:t>instantan,</a:t>
            </a:r>
          </a:p>
          <a:p>
            <a:r>
              <a:rPr lang="de-DE" sz="2400" dirty="0">
                <a:solidFill>
                  <a:srgbClr val="B70017"/>
                </a:solidFill>
              </a:rPr>
              <a:t>auch über weite Entfernungen</a:t>
            </a:r>
            <a:r>
              <a:rPr lang="de-DE" sz="2400" dirty="0"/>
              <a:t> </a:t>
            </a:r>
            <a:br>
              <a:rPr lang="de-DE" sz="2400" dirty="0"/>
            </a:br>
            <a:br>
              <a:rPr lang="de-DE" sz="2400" dirty="0"/>
            </a:br>
            <a:br>
              <a:rPr lang="de-DE" sz="2400" dirty="0"/>
            </a:br>
            <a:endParaRPr lang="de-DE" sz="2400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37D756A-D62E-3B4A-7C24-B6873254C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Nichtlokalität in der Quantenphysik</a:t>
            </a:r>
          </a:p>
        </p:txBody>
      </p: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59EF3D88-2365-A071-E131-EC6C15A1CF42}"/>
              </a:ext>
            </a:extLst>
          </p:cNvPr>
          <p:cNvGrpSpPr/>
          <p:nvPr/>
        </p:nvGrpSpPr>
        <p:grpSpPr>
          <a:xfrm>
            <a:off x="1188336" y="4149080"/>
            <a:ext cx="9188011" cy="1663645"/>
            <a:chOff x="1188336" y="4645675"/>
            <a:chExt cx="9188011" cy="1663645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C8FF9BDD-03F2-5D02-20D5-B021180127A9}"/>
                </a:ext>
              </a:extLst>
            </p:cNvPr>
            <p:cNvGrpSpPr/>
            <p:nvPr/>
          </p:nvGrpSpPr>
          <p:grpSpPr>
            <a:xfrm>
              <a:off x="1703512" y="4645675"/>
              <a:ext cx="8141912" cy="1663645"/>
              <a:chOff x="2258567" y="4645675"/>
              <a:chExt cx="8141912" cy="1663645"/>
            </a:xfrm>
          </p:grpSpPr>
          <p:grpSp>
            <p:nvGrpSpPr>
              <p:cNvPr id="14" name="Gruppieren 13">
                <a:extLst>
                  <a:ext uri="{FF2B5EF4-FFF2-40B4-BE49-F238E27FC236}">
                    <a16:creationId xmlns:a16="http://schemas.microsoft.com/office/drawing/2014/main" id="{77ED84DB-FB04-8F53-2781-80E23186AA1D}"/>
                  </a:ext>
                </a:extLst>
              </p:cNvPr>
              <p:cNvGrpSpPr/>
              <p:nvPr/>
            </p:nvGrpSpPr>
            <p:grpSpPr>
              <a:xfrm>
                <a:off x="2258567" y="5076236"/>
                <a:ext cx="172918" cy="771952"/>
                <a:chOff x="1939676" y="3284985"/>
                <a:chExt cx="241947" cy="1080119"/>
              </a:xfrm>
            </p:grpSpPr>
            <p:sp>
              <p:nvSpPr>
                <p:cNvPr id="63" name="Ellipse 62">
                  <a:extLst>
                    <a:ext uri="{FF2B5EF4-FFF2-40B4-BE49-F238E27FC236}">
                      <a16:creationId xmlns:a16="http://schemas.microsoft.com/office/drawing/2014/main" id="{E34E4FF6-7898-7E1E-1154-1FC86BB5BBA8}"/>
                    </a:ext>
                  </a:extLst>
                </p:cNvPr>
                <p:cNvSpPr/>
                <p:nvPr/>
              </p:nvSpPr>
              <p:spPr>
                <a:xfrm>
                  <a:off x="1939676" y="3554093"/>
                  <a:ext cx="241947" cy="604866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64" name="Gerade Verbindung mit Pfeil 63">
                  <a:extLst>
                    <a:ext uri="{FF2B5EF4-FFF2-40B4-BE49-F238E27FC236}">
                      <a16:creationId xmlns:a16="http://schemas.microsoft.com/office/drawing/2014/main" id="{31BA14C0-426D-4C0E-8505-9547B720FA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69826" y="3284985"/>
                  <a:ext cx="0" cy="1080119"/>
                </a:xfrm>
                <a:prstGeom prst="straightConnector1">
                  <a:avLst/>
                </a:prstGeom>
                <a:ln w="38100"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uppieren 15">
                <a:extLst>
                  <a:ext uri="{FF2B5EF4-FFF2-40B4-BE49-F238E27FC236}">
                    <a16:creationId xmlns:a16="http://schemas.microsoft.com/office/drawing/2014/main" id="{33982CE2-C642-6F41-7F11-01038F728AE3}"/>
                  </a:ext>
                </a:extLst>
              </p:cNvPr>
              <p:cNvGrpSpPr/>
              <p:nvPr/>
            </p:nvGrpSpPr>
            <p:grpSpPr>
              <a:xfrm>
                <a:off x="10227561" y="5083114"/>
                <a:ext cx="172918" cy="771952"/>
                <a:chOff x="5198684" y="3284985"/>
                <a:chExt cx="241947" cy="1080119"/>
              </a:xfrm>
            </p:grpSpPr>
            <p:sp>
              <p:nvSpPr>
                <p:cNvPr id="61" name="Ellipse 60">
                  <a:extLst>
                    <a:ext uri="{FF2B5EF4-FFF2-40B4-BE49-F238E27FC236}">
                      <a16:creationId xmlns:a16="http://schemas.microsoft.com/office/drawing/2014/main" id="{0B881404-1A84-9097-42F7-708C47DDDC5E}"/>
                    </a:ext>
                  </a:extLst>
                </p:cNvPr>
                <p:cNvSpPr/>
                <p:nvPr/>
              </p:nvSpPr>
              <p:spPr>
                <a:xfrm>
                  <a:off x="5198684" y="3554093"/>
                  <a:ext cx="241947" cy="604867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62" name="Gerade Verbindung mit Pfeil 61">
                  <a:extLst>
                    <a:ext uri="{FF2B5EF4-FFF2-40B4-BE49-F238E27FC236}">
                      <a16:creationId xmlns:a16="http://schemas.microsoft.com/office/drawing/2014/main" id="{7318B3C7-7761-EADB-24EC-68BADBE940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09070" y="3284985"/>
                  <a:ext cx="0" cy="1080119"/>
                </a:xfrm>
                <a:prstGeom prst="straightConnector1">
                  <a:avLst/>
                </a:prstGeom>
                <a:ln w="38100">
                  <a:headEnd type="triangle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uppieren 16">
                <a:extLst>
                  <a:ext uri="{FF2B5EF4-FFF2-40B4-BE49-F238E27FC236}">
                    <a16:creationId xmlns:a16="http://schemas.microsoft.com/office/drawing/2014/main" id="{197AB703-F42A-C995-06C8-EA9FD8753CBC}"/>
                  </a:ext>
                </a:extLst>
              </p:cNvPr>
              <p:cNvGrpSpPr/>
              <p:nvPr/>
            </p:nvGrpSpPr>
            <p:grpSpPr>
              <a:xfrm>
                <a:off x="4477925" y="4645675"/>
                <a:ext cx="3688899" cy="1663645"/>
                <a:chOff x="828626" y="2060848"/>
                <a:chExt cx="5161523" cy="2327779"/>
              </a:xfrm>
            </p:grpSpPr>
            <p:grpSp>
              <p:nvGrpSpPr>
                <p:cNvPr id="38" name="Gruppieren 37">
                  <a:extLst>
                    <a:ext uri="{FF2B5EF4-FFF2-40B4-BE49-F238E27FC236}">
                      <a16:creationId xmlns:a16="http://schemas.microsoft.com/office/drawing/2014/main" id="{22FAAEE0-04E7-9B53-9ABA-64A50D7118E4}"/>
                    </a:ext>
                  </a:extLst>
                </p:cNvPr>
                <p:cNvGrpSpPr/>
                <p:nvPr/>
              </p:nvGrpSpPr>
              <p:grpSpPr>
                <a:xfrm>
                  <a:off x="2351584" y="2060848"/>
                  <a:ext cx="0" cy="2304256"/>
                  <a:chOff x="2351584" y="2060848"/>
                  <a:chExt cx="0" cy="2304256"/>
                </a:xfrm>
              </p:grpSpPr>
              <p:cxnSp>
                <p:nvCxnSpPr>
                  <p:cNvPr id="59" name="Gerader Verbinder 58">
                    <a:extLst>
                      <a:ext uri="{FF2B5EF4-FFF2-40B4-BE49-F238E27FC236}">
                        <a16:creationId xmlns:a16="http://schemas.microsoft.com/office/drawing/2014/main" id="{56685DFE-5781-B84B-BCCB-DC21F555B4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2060848"/>
                    <a:ext cx="0" cy="936104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Gerader Verbinder 59">
                    <a:extLst>
                      <a:ext uri="{FF2B5EF4-FFF2-40B4-BE49-F238E27FC236}">
                        <a16:creationId xmlns:a16="http://schemas.microsoft.com/office/drawing/2014/main" id="{A5121408-415B-A5BF-20A0-AFF42113651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3429000"/>
                    <a:ext cx="0" cy="936104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uppieren 38">
                  <a:extLst>
                    <a:ext uri="{FF2B5EF4-FFF2-40B4-BE49-F238E27FC236}">
                      <a16:creationId xmlns:a16="http://schemas.microsoft.com/office/drawing/2014/main" id="{0DBE3335-774F-24EA-65BB-442929BFE7E7}"/>
                    </a:ext>
                  </a:extLst>
                </p:cNvPr>
                <p:cNvGrpSpPr/>
                <p:nvPr/>
              </p:nvGrpSpPr>
              <p:grpSpPr>
                <a:xfrm>
                  <a:off x="3575720" y="2060848"/>
                  <a:ext cx="0" cy="2304256"/>
                  <a:chOff x="2351584" y="2060848"/>
                  <a:chExt cx="0" cy="2304256"/>
                </a:xfrm>
              </p:grpSpPr>
              <p:cxnSp>
                <p:nvCxnSpPr>
                  <p:cNvPr id="57" name="Gerader Verbinder 56">
                    <a:extLst>
                      <a:ext uri="{FF2B5EF4-FFF2-40B4-BE49-F238E27FC236}">
                        <a16:creationId xmlns:a16="http://schemas.microsoft.com/office/drawing/2014/main" id="{A51BEFBC-C5E8-14EE-D2FA-E4830A5F9CF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2060848"/>
                    <a:ext cx="0" cy="936104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Gerader Verbinder 57">
                    <a:extLst>
                      <a:ext uri="{FF2B5EF4-FFF2-40B4-BE49-F238E27FC236}">
                        <a16:creationId xmlns:a16="http://schemas.microsoft.com/office/drawing/2014/main" id="{06DDFEBF-180B-FF61-CD46-F90846BD76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351584" y="3429000"/>
                    <a:ext cx="0" cy="936104"/>
                  </a:xfrm>
                  <a:prstGeom prst="line">
                    <a:avLst/>
                  </a:prstGeom>
                  <a:ln w="76200"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" name="Ellipse 39">
                  <a:extLst>
                    <a:ext uri="{FF2B5EF4-FFF2-40B4-BE49-F238E27FC236}">
                      <a16:creationId xmlns:a16="http://schemas.microsoft.com/office/drawing/2014/main" id="{13FC9537-F5F5-6F69-0936-996A8AF768F3}"/>
                    </a:ext>
                  </a:extLst>
                </p:cNvPr>
                <p:cNvSpPr/>
                <p:nvPr/>
              </p:nvSpPr>
              <p:spPr>
                <a:xfrm>
                  <a:off x="1991544" y="3108051"/>
                  <a:ext cx="216024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" name="Ellipse 40">
                  <a:extLst>
                    <a:ext uri="{FF2B5EF4-FFF2-40B4-BE49-F238E27FC236}">
                      <a16:creationId xmlns:a16="http://schemas.microsoft.com/office/drawing/2014/main" id="{5A300665-4737-4ADB-CFB7-1D9B2F03C128}"/>
                    </a:ext>
                  </a:extLst>
                </p:cNvPr>
                <p:cNvSpPr/>
                <p:nvPr/>
              </p:nvSpPr>
              <p:spPr>
                <a:xfrm>
                  <a:off x="3719736" y="3108051"/>
                  <a:ext cx="216024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" name="Ellipse 41">
                  <a:extLst>
                    <a:ext uri="{FF2B5EF4-FFF2-40B4-BE49-F238E27FC236}">
                      <a16:creationId xmlns:a16="http://schemas.microsoft.com/office/drawing/2014/main" id="{309997F0-C85C-A7F0-7FD1-B21EB4C0BC3E}"/>
                    </a:ext>
                  </a:extLst>
                </p:cNvPr>
                <p:cNvSpPr/>
                <p:nvPr/>
              </p:nvSpPr>
              <p:spPr>
                <a:xfrm>
                  <a:off x="2711625" y="2996952"/>
                  <a:ext cx="432047" cy="432047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43" name="Gerader Verbinder 42">
                  <a:extLst>
                    <a:ext uri="{FF2B5EF4-FFF2-40B4-BE49-F238E27FC236}">
                      <a16:creationId xmlns:a16="http://schemas.microsoft.com/office/drawing/2014/main" id="{139FC8B3-61F2-9278-80A5-490A7FF93D84}"/>
                    </a:ext>
                  </a:extLst>
                </p:cNvPr>
                <p:cNvCxnSpPr>
                  <a:cxnSpLocks/>
                  <a:stCxn id="42" idx="4"/>
                </p:cNvCxnSpPr>
                <p:nvPr/>
              </p:nvCxnSpPr>
              <p:spPr>
                <a:xfrm>
                  <a:off x="2927649" y="3428999"/>
                  <a:ext cx="0" cy="95962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 Verbindung mit Pfeil 54">
                  <a:extLst>
                    <a:ext uri="{FF2B5EF4-FFF2-40B4-BE49-F238E27FC236}">
                      <a16:creationId xmlns:a16="http://schemas.microsoft.com/office/drawing/2014/main" id="{C41E7902-6D7B-0345-F96B-D8EC63AE7F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75095" y="3217231"/>
                  <a:ext cx="1915054" cy="0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 Verbindung mit Pfeil 55">
                  <a:extLst>
                    <a:ext uri="{FF2B5EF4-FFF2-40B4-BE49-F238E27FC236}">
                      <a16:creationId xmlns:a16="http://schemas.microsoft.com/office/drawing/2014/main" id="{FB20E3CD-A289-7045-9F55-AD988D34F6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28626" y="3240270"/>
                  <a:ext cx="1048144" cy="0"/>
                </a:xfrm>
                <a:prstGeom prst="straightConnector1">
                  <a:avLst/>
                </a:prstGeom>
                <a:ln w="254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uppieren 26">
                <a:extLst>
                  <a:ext uri="{FF2B5EF4-FFF2-40B4-BE49-F238E27FC236}">
                    <a16:creationId xmlns:a16="http://schemas.microsoft.com/office/drawing/2014/main" id="{4CA12B83-27A6-CD1E-C0C4-6CE47C99402E}"/>
                  </a:ext>
                </a:extLst>
              </p:cNvPr>
              <p:cNvGrpSpPr/>
              <p:nvPr/>
            </p:nvGrpSpPr>
            <p:grpSpPr>
              <a:xfrm>
                <a:off x="2771314" y="5031651"/>
                <a:ext cx="1402331" cy="874877"/>
                <a:chOff x="5668038" y="1628800"/>
                <a:chExt cx="5682260" cy="4248472"/>
              </a:xfrm>
            </p:grpSpPr>
            <p:sp>
              <p:nvSpPr>
                <p:cNvPr id="34" name="Rechteck 33">
                  <a:extLst>
                    <a:ext uri="{FF2B5EF4-FFF2-40B4-BE49-F238E27FC236}">
                      <a16:creationId xmlns:a16="http://schemas.microsoft.com/office/drawing/2014/main" id="{500A2EB3-136C-64F1-B4C3-41A72FF92A9A}"/>
                    </a:ext>
                  </a:extLst>
                </p:cNvPr>
                <p:cNvSpPr/>
                <p:nvPr/>
              </p:nvSpPr>
              <p:spPr>
                <a:xfrm>
                  <a:off x="5668038" y="1628800"/>
                  <a:ext cx="5682260" cy="4248472"/>
                </a:xfrm>
                <a:prstGeom prst="rect">
                  <a:avLst/>
                </a:prstGeom>
                <a:solidFill>
                  <a:schemeClr val="tx1"/>
                </a:solidFill>
                <a:ln w="1270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35" name="Gruppieren 34">
                  <a:extLst>
                    <a:ext uri="{FF2B5EF4-FFF2-40B4-BE49-F238E27FC236}">
                      <a16:creationId xmlns:a16="http://schemas.microsoft.com/office/drawing/2014/main" id="{1D065139-977E-BBD4-FB0B-863609691FDF}"/>
                    </a:ext>
                  </a:extLst>
                </p:cNvPr>
                <p:cNvGrpSpPr/>
                <p:nvPr/>
              </p:nvGrpSpPr>
              <p:grpSpPr>
                <a:xfrm>
                  <a:off x="6537718" y="1992562"/>
                  <a:ext cx="3703466" cy="3452662"/>
                  <a:chOff x="6229221" y="1992562"/>
                  <a:chExt cx="3137954" cy="2925447"/>
                </a:xfrm>
              </p:grpSpPr>
              <p:sp>
                <p:nvSpPr>
                  <p:cNvPr id="36" name="Freihandform: Form 35">
                    <a:extLst>
                      <a:ext uri="{FF2B5EF4-FFF2-40B4-BE49-F238E27FC236}">
                        <a16:creationId xmlns:a16="http://schemas.microsoft.com/office/drawing/2014/main" id="{EF3B2B5B-A26F-F044-8053-D0B9C2ACAE98}"/>
                      </a:ext>
                    </a:extLst>
                  </p:cNvPr>
                  <p:cNvSpPr/>
                  <p:nvPr/>
                </p:nvSpPr>
                <p:spPr>
                  <a:xfrm>
                    <a:off x="6229221" y="1992562"/>
                    <a:ext cx="2279442" cy="2429313"/>
                  </a:xfrm>
                  <a:custGeom>
                    <a:avLst/>
                    <a:gdLst>
                      <a:gd name="connsiteX0" fmla="*/ 1405719 w 2279443"/>
                      <a:gd name="connsiteY0" fmla="*/ 1419378 h 2429313"/>
                      <a:gd name="connsiteX1" fmla="*/ 1651379 w 2279443"/>
                      <a:gd name="connsiteY1" fmla="*/ 1405731 h 2429313"/>
                      <a:gd name="connsiteX2" fmla="*/ 1692322 w 2279443"/>
                      <a:gd name="connsiteY2" fmla="*/ 1487617 h 2429313"/>
                      <a:gd name="connsiteX3" fmla="*/ 1651379 w 2279443"/>
                      <a:gd name="connsiteY3" fmla="*/ 1542208 h 2429313"/>
                      <a:gd name="connsiteX4" fmla="*/ 1473958 w 2279443"/>
                      <a:gd name="connsiteY4" fmla="*/ 1501265 h 2429313"/>
                      <a:gd name="connsiteX5" fmla="*/ 1569492 w 2279443"/>
                      <a:gd name="connsiteY5" fmla="*/ 1337492 h 2429313"/>
                      <a:gd name="connsiteX6" fmla="*/ 1651379 w 2279443"/>
                      <a:gd name="connsiteY6" fmla="*/ 1351139 h 2429313"/>
                      <a:gd name="connsiteX7" fmla="*/ 1692322 w 2279443"/>
                      <a:gd name="connsiteY7" fmla="*/ 1446674 h 2429313"/>
                      <a:gd name="connsiteX8" fmla="*/ 1678675 w 2279443"/>
                      <a:gd name="connsiteY8" fmla="*/ 1501265 h 2429313"/>
                      <a:gd name="connsiteX9" fmla="*/ 1610436 w 2279443"/>
                      <a:gd name="connsiteY9" fmla="*/ 1487617 h 2429313"/>
                      <a:gd name="connsiteX10" fmla="*/ 1569492 w 2279443"/>
                      <a:gd name="connsiteY10" fmla="*/ 1460322 h 2429313"/>
                      <a:gd name="connsiteX11" fmla="*/ 1514901 w 2279443"/>
                      <a:gd name="connsiteY11" fmla="*/ 1433026 h 2429313"/>
                      <a:gd name="connsiteX12" fmla="*/ 1528549 w 2279443"/>
                      <a:gd name="connsiteY12" fmla="*/ 1392083 h 2429313"/>
                      <a:gd name="connsiteX13" fmla="*/ 1624084 w 2279443"/>
                      <a:gd name="connsiteY13" fmla="*/ 1433026 h 2429313"/>
                      <a:gd name="connsiteX14" fmla="*/ 1583140 w 2279443"/>
                      <a:gd name="connsiteY14" fmla="*/ 1555856 h 2429313"/>
                      <a:gd name="connsiteX15" fmla="*/ 1555845 w 2279443"/>
                      <a:gd name="connsiteY15" fmla="*/ 1487617 h 2429313"/>
                      <a:gd name="connsiteX16" fmla="*/ 1610436 w 2279443"/>
                      <a:gd name="connsiteY16" fmla="*/ 1446674 h 2429313"/>
                      <a:gd name="connsiteX17" fmla="*/ 1624084 w 2279443"/>
                      <a:gd name="connsiteY17" fmla="*/ 1487617 h 2429313"/>
                      <a:gd name="connsiteX18" fmla="*/ 1583140 w 2279443"/>
                      <a:gd name="connsiteY18" fmla="*/ 1433026 h 2429313"/>
                      <a:gd name="connsiteX19" fmla="*/ 1665027 w 2279443"/>
                      <a:gd name="connsiteY19" fmla="*/ 1473969 h 2429313"/>
                      <a:gd name="connsiteX20" fmla="*/ 1528549 w 2279443"/>
                      <a:gd name="connsiteY20" fmla="*/ 1487617 h 2429313"/>
                      <a:gd name="connsiteX21" fmla="*/ 1542197 w 2279443"/>
                      <a:gd name="connsiteY21" fmla="*/ 1433026 h 2429313"/>
                      <a:gd name="connsiteX22" fmla="*/ 1569492 w 2279443"/>
                      <a:gd name="connsiteY22" fmla="*/ 1473969 h 2429313"/>
                      <a:gd name="connsiteX23" fmla="*/ 1583140 w 2279443"/>
                      <a:gd name="connsiteY23" fmla="*/ 1514913 h 2429313"/>
                      <a:gd name="connsiteX24" fmla="*/ 1460310 w 2279443"/>
                      <a:gd name="connsiteY24" fmla="*/ 1501265 h 2429313"/>
                      <a:gd name="connsiteX25" fmla="*/ 1419367 w 2279443"/>
                      <a:gd name="connsiteY25" fmla="*/ 1460322 h 2429313"/>
                      <a:gd name="connsiteX26" fmla="*/ 1487606 w 2279443"/>
                      <a:gd name="connsiteY26" fmla="*/ 1187366 h 2429313"/>
                      <a:gd name="connsiteX27" fmla="*/ 1569492 w 2279443"/>
                      <a:gd name="connsiteY27" fmla="*/ 1119128 h 2429313"/>
                      <a:gd name="connsiteX28" fmla="*/ 1651379 w 2279443"/>
                      <a:gd name="connsiteY28" fmla="*/ 1105480 h 2429313"/>
                      <a:gd name="connsiteX29" fmla="*/ 1719618 w 2279443"/>
                      <a:gd name="connsiteY29" fmla="*/ 1091832 h 2429313"/>
                      <a:gd name="connsiteX30" fmla="*/ 2088107 w 2279443"/>
                      <a:gd name="connsiteY30" fmla="*/ 1228310 h 2429313"/>
                      <a:gd name="connsiteX31" fmla="*/ 2169994 w 2279443"/>
                      <a:gd name="connsiteY31" fmla="*/ 1296548 h 2429313"/>
                      <a:gd name="connsiteX32" fmla="*/ 2210937 w 2279443"/>
                      <a:gd name="connsiteY32" fmla="*/ 1337492 h 2429313"/>
                      <a:gd name="connsiteX33" fmla="*/ 2251881 w 2279443"/>
                      <a:gd name="connsiteY33" fmla="*/ 1419378 h 2429313"/>
                      <a:gd name="connsiteX34" fmla="*/ 2279176 w 2279443"/>
                      <a:gd name="connsiteY34" fmla="*/ 1528560 h 2429313"/>
                      <a:gd name="connsiteX35" fmla="*/ 2265528 w 2279443"/>
                      <a:gd name="connsiteY35" fmla="*/ 1705981 h 2429313"/>
                      <a:gd name="connsiteX36" fmla="*/ 2210937 w 2279443"/>
                      <a:gd name="connsiteY36" fmla="*/ 1801516 h 2429313"/>
                      <a:gd name="connsiteX37" fmla="*/ 2183642 w 2279443"/>
                      <a:gd name="connsiteY37" fmla="*/ 1869754 h 2429313"/>
                      <a:gd name="connsiteX38" fmla="*/ 2101755 w 2279443"/>
                      <a:gd name="connsiteY38" fmla="*/ 1965289 h 2429313"/>
                      <a:gd name="connsiteX39" fmla="*/ 2074460 w 2279443"/>
                      <a:gd name="connsiteY39" fmla="*/ 2006232 h 2429313"/>
                      <a:gd name="connsiteX40" fmla="*/ 2019869 w 2279443"/>
                      <a:gd name="connsiteY40" fmla="*/ 2060823 h 2429313"/>
                      <a:gd name="connsiteX41" fmla="*/ 1924334 w 2279443"/>
                      <a:gd name="connsiteY41" fmla="*/ 2156357 h 2429313"/>
                      <a:gd name="connsiteX42" fmla="*/ 1883391 w 2279443"/>
                      <a:gd name="connsiteY42" fmla="*/ 2197301 h 2429313"/>
                      <a:gd name="connsiteX43" fmla="*/ 1774209 w 2279443"/>
                      <a:gd name="connsiteY43" fmla="*/ 2224596 h 2429313"/>
                      <a:gd name="connsiteX44" fmla="*/ 1692322 w 2279443"/>
                      <a:gd name="connsiteY44" fmla="*/ 2251892 h 2429313"/>
                      <a:gd name="connsiteX45" fmla="*/ 1596788 w 2279443"/>
                      <a:gd name="connsiteY45" fmla="*/ 2279187 h 2429313"/>
                      <a:gd name="connsiteX46" fmla="*/ 1528549 w 2279443"/>
                      <a:gd name="connsiteY46" fmla="*/ 2306483 h 2429313"/>
                      <a:gd name="connsiteX47" fmla="*/ 1446663 w 2279443"/>
                      <a:gd name="connsiteY47" fmla="*/ 2347426 h 2429313"/>
                      <a:gd name="connsiteX48" fmla="*/ 1337481 w 2279443"/>
                      <a:gd name="connsiteY48" fmla="*/ 2374722 h 2429313"/>
                      <a:gd name="connsiteX49" fmla="*/ 982639 w 2279443"/>
                      <a:gd name="connsiteY49" fmla="*/ 2429313 h 2429313"/>
                      <a:gd name="connsiteX50" fmla="*/ 627797 w 2279443"/>
                      <a:gd name="connsiteY50" fmla="*/ 2415665 h 2429313"/>
                      <a:gd name="connsiteX51" fmla="*/ 545910 w 2279443"/>
                      <a:gd name="connsiteY51" fmla="*/ 2361074 h 2429313"/>
                      <a:gd name="connsiteX52" fmla="*/ 504967 w 2279443"/>
                      <a:gd name="connsiteY52" fmla="*/ 2333778 h 2429313"/>
                      <a:gd name="connsiteX53" fmla="*/ 395785 w 2279443"/>
                      <a:gd name="connsiteY53" fmla="*/ 2224596 h 2429313"/>
                      <a:gd name="connsiteX54" fmla="*/ 313898 w 2279443"/>
                      <a:gd name="connsiteY54" fmla="*/ 2142710 h 2429313"/>
                      <a:gd name="connsiteX55" fmla="*/ 245660 w 2279443"/>
                      <a:gd name="connsiteY55" fmla="*/ 2047175 h 2429313"/>
                      <a:gd name="connsiteX56" fmla="*/ 204716 w 2279443"/>
                      <a:gd name="connsiteY56" fmla="*/ 2006232 h 2429313"/>
                      <a:gd name="connsiteX57" fmla="*/ 177421 w 2279443"/>
                      <a:gd name="connsiteY57" fmla="*/ 1937993 h 2429313"/>
                      <a:gd name="connsiteX58" fmla="*/ 163773 w 2279443"/>
                      <a:gd name="connsiteY58" fmla="*/ 1883402 h 2429313"/>
                      <a:gd name="connsiteX59" fmla="*/ 95534 w 2279443"/>
                      <a:gd name="connsiteY59" fmla="*/ 1787868 h 2429313"/>
                      <a:gd name="connsiteX60" fmla="*/ 68239 w 2279443"/>
                      <a:gd name="connsiteY60" fmla="*/ 1705981 h 2429313"/>
                      <a:gd name="connsiteX61" fmla="*/ 40943 w 2279443"/>
                      <a:gd name="connsiteY61" fmla="*/ 1651390 h 2429313"/>
                      <a:gd name="connsiteX62" fmla="*/ 0 w 2279443"/>
                      <a:gd name="connsiteY62" fmla="*/ 1501265 h 2429313"/>
                      <a:gd name="connsiteX63" fmla="*/ 13648 w 2279443"/>
                      <a:gd name="connsiteY63" fmla="*/ 1105480 h 2429313"/>
                      <a:gd name="connsiteX64" fmla="*/ 68239 w 2279443"/>
                      <a:gd name="connsiteY64" fmla="*/ 996298 h 2429313"/>
                      <a:gd name="connsiteX65" fmla="*/ 122830 w 2279443"/>
                      <a:gd name="connsiteY65" fmla="*/ 887116 h 2429313"/>
                      <a:gd name="connsiteX66" fmla="*/ 163773 w 2279443"/>
                      <a:gd name="connsiteY66" fmla="*/ 777934 h 2429313"/>
                      <a:gd name="connsiteX67" fmla="*/ 245660 w 2279443"/>
                      <a:gd name="connsiteY67" fmla="*/ 709695 h 2429313"/>
                      <a:gd name="connsiteX68" fmla="*/ 300251 w 2279443"/>
                      <a:gd name="connsiteY68" fmla="*/ 614160 h 2429313"/>
                      <a:gd name="connsiteX69" fmla="*/ 327546 w 2279443"/>
                      <a:gd name="connsiteY69" fmla="*/ 559569 h 2429313"/>
                      <a:gd name="connsiteX70" fmla="*/ 368490 w 2279443"/>
                      <a:gd name="connsiteY70" fmla="*/ 518626 h 2429313"/>
                      <a:gd name="connsiteX71" fmla="*/ 395785 w 2279443"/>
                      <a:gd name="connsiteY71" fmla="*/ 477683 h 2429313"/>
                      <a:gd name="connsiteX72" fmla="*/ 504967 w 2279443"/>
                      <a:gd name="connsiteY72" fmla="*/ 382148 h 2429313"/>
                      <a:gd name="connsiteX73" fmla="*/ 532263 w 2279443"/>
                      <a:gd name="connsiteY73" fmla="*/ 341205 h 2429313"/>
                      <a:gd name="connsiteX74" fmla="*/ 682388 w 2279443"/>
                      <a:gd name="connsiteY74" fmla="*/ 259319 h 2429313"/>
                      <a:gd name="connsiteX75" fmla="*/ 791570 w 2279443"/>
                      <a:gd name="connsiteY75" fmla="*/ 191080 h 2429313"/>
                      <a:gd name="connsiteX76" fmla="*/ 941695 w 2279443"/>
                      <a:gd name="connsiteY76" fmla="*/ 109193 h 2429313"/>
                      <a:gd name="connsiteX77" fmla="*/ 968991 w 2279443"/>
                      <a:gd name="connsiteY77" fmla="*/ 68250 h 2429313"/>
                      <a:gd name="connsiteX78" fmla="*/ 1050878 w 2279443"/>
                      <a:gd name="connsiteY78" fmla="*/ 27307 h 2429313"/>
                      <a:gd name="connsiteX79" fmla="*/ 1146412 w 2279443"/>
                      <a:gd name="connsiteY79" fmla="*/ 11 h 24293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</a:cxnLst>
                    <a:rect l="l" t="t" r="r" b="b"/>
                    <a:pathLst>
                      <a:path w="2279443" h="2429313">
                        <a:moveTo>
                          <a:pt x="1405719" y="1419378"/>
                        </a:moveTo>
                        <a:cubicBezTo>
                          <a:pt x="1493138" y="1384411"/>
                          <a:pt x="1536435" y="1355443"/>
                          <a:pt x="1651379" y="1405731"/>
                        </a:cubicBezTo>
                        <a:cubicBezTo>
                          <a:pt x="1679337" y="1417963"/>
                          <a:pt x="1678674" y="1460322"/>
                          <a:pt x="1692322" y="1487617"/>
                        </a:cubicBezTo>
                        <a:cubicBezTo>
                          <a:pt x="1678674" y="1505814"/>
                          <a:pt x="1673446" y="1536691"/>
                          <a:pt x="1651379" y="1542208"/>
                        </a:cubicBezTo>
                        <a:cubicBezTo>
                          <a:pt x="1577206" y="1560751"/>
                          <a:pt x="1531380" y="1529975"/>
                          <a:pt x="1473958" y="1501265"/>
                        </a:cubicBezTo>
                        <a:cubicBezTo>
                          <a:pt x="1492713" y="1438749"/>
                          <a:pt x="1484428" y="1345999"/>
                          <a:pt x="1569492" y="1337492"/>
                        </a:cubicBezTo>
                        <a:cubicBezTo>
                          <a:pt x="1597027" y="1334738"/>
                          <a:pt x="1624083" y="1346590"/>
                          <a:pt x="1651379" y="1351139"/>
                        </a:cubicBezTo>
                        <a:cubicBezTo>
                          <a:pt x="1673666" y="1384570"/>
                          <a:pt x="1692322" y="1402607"/>
                          <a:pt x="1692322" y="1446674"/>
                        </a:cubicBezTo>
                        <a:cubicBezTo>
                          <a:pt x="1692322" y="1465431"/>
                          <a:pt x="1683224" y="1483068"/>
                          <a:pt x="1678675" y="1501265"/>
                        </a:cubicBezTo>
                        <a:cubicBezTo>
                          <a:pt x="1655929" y="1496716"/>
                          <a:pt x="1632156" y="1495762"/>
                          <a:pt x="1610436" y="1487617"/>
                        </a:cubicBezTo>
                        <a:cubicBezTo>
                          <a:pt x="1595078" y="1481858"/>
                          <a:pt x="1583734" y="1468460"/>
                          <a:pt x="1569492" y="1460322"/>
                        </a:cubicBezTo>
                        <a:cubicBezTo>
                          <a:pt x="1551828" y="1450228"/>
                          <a:pt x="1533098" y="1442125"/>
                          <a:pt x="1514901" y="1433026"/>
                        </a:cubicBezTo>
                        <a:cubicBezTo>
                          <a:pt x="1519450" y="1419378"/>
                          <a:pt x="1515192" y="1397426"/>
                          <a:pt x="1528549" y="1392083"/>
                        </a:cubicBezTo>
                        <a:cubicBezTo>
                          <a:pt x="1556089" y="1381067"/>
                          <a:pt x="1605104" y="1420373"/>
                          <a:pt x="1624084" y="1433026"/>
                        </a:cubicBezTo>
                        <a:cubicBezTo>
                          <a:pt x="1610436" y="1473969"/>
                          <a:pt x="1616841" y="1528895"/>
                          <a:pt x="1583140" y="1555856"/>
                        </a:cubicBezTo>
                        <a:cubicBezTo>
                          <a:pt x="1564010" y="1571160"/>
                          <a:pt x="1549903" y="1511384"/>
                          <a:pt x="1555845" y="1487617"/>
                        </a:cubicBezTo>
                        <a:cubicBezTo>
                          <a:pt x="1561362" y="1465550"/>
                          <a:pt x="1592239" y="1460322"/>
                          <a:pt x="1610436" y="1446674"/>
                        </a:cubicBezTo>
                        <a:cubicBezTo>
                          <a:pt x="1614985" y="1460322"/>
                          <a:pt x="1636951" y="1494051"/>
                          <a:pt x="1624084" y="1487617"/>
                        </a:cubicBezTo>
                        <a:cubicBezTo>
                          <a:pt x="1603739" y="1477445"/>
                          <a:pt x="1561561" y="1440219"/>
                          <a:pt x="1583140" y="1433026"/>
                        </a:cubicBezTo>
                        <a:cubicBezTo>
                          <a:pt x="1612091" y="1423375"/>
                          <a:pt x="1637731" y="1460321"/>
                          <a:pt x="1665027" y="1473969"/>
                        </a:cubicBezTo>
                        <a:cubicBezTo>
                          <a:pt x="1631011" y="1524994"/>
                          <a:pt x="1621423" y="1567224"/>
                          <a:pt x="1528549" y="1487617"/>
                        </a:cubicBezTo>
                        <a:cubicBezTo>
                          <a:pt x="1514308" y="1475410"/>
                          <a:pt x="1537648" y="1451223"/>
                          <a:pt x="1542197" y="1433026"/>
                        </a:cubicBezTo>
                        <a:cubicBezTo>
                          <a:pt x="1551295" y="1446674"/>
                          <a:pt x="1562157" y="1459298"/>
                          <a:pt x="1569492" y="1473969"/>
                        </a:cubicBezTo>
                        <a:cubicBezTo>
                          <a:pt x="1575926" y="1486836"/>
                          <a:pt x="1597097" y="1511424"/>
                          <a:pt x="1583140" y="1514913"/>
                        </a:cubicBezTo>
                        <a:cubicBezTo>
                          <a:pt x="1543175" y="1524905"/>
                          <a:pt x="1501253" y="1505814"/>
                          <a:pt x="1460310" y="1501265"/>
                        </a:cubicBezTo>
                        <a:cubicBezTo>
                          <a:pt x="1446662" y="1487617"/>
                          <a:pt x="1421498" y="1479505"/>
                          <a:pt x="1419367" y="1460322"/>
                        </a:cubicBezTo>
                        <a:cubicBezTo>
                          <a:pt x="1403260" y="1315353"/>
                          <a:pt x="1403791" y="1271181"/>
                          <a:pt x="1487606" y="1187366"/>
                        </a:cubicBezTo>
                        <a:cubicBezTo>
                          <a:pt x="1512730" y="1162242"/>
                          <a:pt x="1537713" y="1135018"/>
                          <a:pt x="1569492" y="1119128"/>
                        </a:cubicBezTo>
                        <a:cubicBezTo>
                          <a:pt x="1594243" y="1106753"/>
                          <a:pt x="1624153" y="1110430"/>
                          <a:pt x="1651379" y="1105480"/>
                        </a:cubicBezTo>
                        <a:cubicBezTo>
                          <a:pt x="1674202" y="1101330"/>
                          <a:pt x="1696872" y="1096381"/>
                          <a:pt x="1719618" y="1091832"/>
                        </a:cubicBezTo>
                        <a:cubicBezTo>
                          <a:pt x="1836342" y="1121013"/>
                          <a:pt x="1993125" y="1149160"/>
                          <a:pt x="2088107" y="1228310"/>
                        </a:cubicBezTo>
                        <a:cubicBezTo>
                          <a:pt x="2115403" y="1251056"/>
                          <a:pt x="2143438" y="1272943"/>
                          <a:pt x="2169994" y="1296548"/>
                        </a:cubicBezTo>
                        <a:cubicBezTo>
                          <a:pt x="2184420" y="1309371"/>
                          <a:pt x="2200231" y="1321433"/>
                          <a:pt x="2210937" y="1337492"/>
                        </a:cubicBezTo>
                        <a:cubicBezTo>
                          <a:pt x="2227865" y="1362884"/>
                          <a:pt x="2238233" y="1392083"/>
                          <a:pt x="2251881" y="1419378"/>
                        </a:cubicBezTo>
                        <a:cubicBezTo>
                          <a:pt x="2260979" y="1455772"/>
                          <a:pt x="2282053" y="1491156"/>
                          <a:pt x="2279176" y="1528560"/>
                        </a:cubicBezTo>
                        <a:cubicBezTo>
                          <a:pt x="2274627" y="1587700"/>
                          <a:pt x="2272885" y="1647124"/>
                          <a:pt x="2265528" y="1705981"/>
                        </a:cubicBezTo>
                        <a:cubicBezTo>
                          <a:pt x="2259134" y="1757135"/>
                          <a:pt x="2237673" y="1753392"/>
                          <a:pt x="2210937" y="1801516"/>
                        </a:cubicBezTo>
                        <a:cubicBezTo>
                          <a:pt x="2199040" y="1822931"/>
                          <a:pt x="2194598" y="1847842"/>
                          <a:pt x="2183642" y="1869754"/>
                        </a:cubicBezTo>
                        <a:cubicBezTo>
                          <a:pt x="2158576" y="1919886"/>
                          <a:pt x="2142050" y="1918278"/>
                          <a:pt x="2101755" y="1965289"/>
                        </a:cubicBezTo>
                        <a:cubicBezTo>
                          <a:pt x="2091080" y="1977743"/>
                          <a:pt x="2085135" y="1993778"/>
                          <a:pt x="2074460" y="2006232"/>
                        </a:cubicBezTo>
                        <a:cubicBezTo>
                          <a:pt x="2057712" y="2025771"/>
                          <a:pt x="2036966" y="2041589"/>
                          <a:pt x="2019869" y="2060823"/>
                        </a:cubicBezTo>
                        <a:cubicBezTo>
                          <a:pt x="1861090" y="2239450"/>
                          <a:pt x="2042414" y="2057958"/>
                          <a:pt x="1924334" y="2156357"/>
                        </a:cubicBezTo>
                        <a:cubicBezTo>
                          <a:pt x="1909507" y="2168713"/>
                          <a:pt x="1900962" y="2189314"/>
                          <a:pt x="1883391" y="2197301"/>
                        </a:cubicBezTo>
                        <a:cubicBezTo>
                          <a:pt x="1849240" y="2212824"/>
                          <a:pt x="1809798" y="2212733"/>
                          <a:pt x="1774209" y="2224596"/>
                        </a:cubicBezTo>
                        <a:cubicBezTo>
                          <a:pt x="1746913" y="2233695"/>
                          <a:pt x="1719822" y="2243431"/>
                          <a:pt x="1692322" y="2251892"/>
                        </a:cubicBezTo>
                        <a:cubicBezTo>
                          <a:pt x="1660668" y="2261632"/>
                          <a:pt x="1628207" y="2268714"/>
                          <a:pt x="1596788" y="2279187"/>
                        </a:cubicBezTo>
                        <a:cubicBezTo>
                          <a:pt x="1573547" y="2286934"/>
                          <a:pt x="1550852" y="2296345"/>
                          <a:pt x="1528549" y="2306483"/>
                        </a:cubicBezTo>
                        <a:cubicBezTo>
                          <a:pt x="1500767" y="2319111"/>
                          <a:pt x="1475402" y="2337162"/>
                          <a:pt x="1446663" y="2347426"/>
                        </a:cubicBezTo>
                        <a:cubicBezTo>
                          <a:pt x="1411334" y="2360043"/>
                          <a:pt x="1374424" y="2368203"/>
                          <a:pt x="1337481" y="2374722"/>
                        </a:cubicBezTo>
                        <a:cubicBezTo>
                          <a:pt x="1064901" y="2422824"/>
                          <a:pt x="1183521" y="2406992"/>
                          <a:pt x="982639" y="2429313"/>
                        </a:cubicBezTo>
                        <a:cubicBezTo>
                          <a:pt x="864358" y="2424764"/>
                          <a:pt x="745885" y="2423809"/>
                          <a:pt x="627797" y="2415665"/>
                        </a:cubicBezTo>
                        <a:cubicBezTo>
                          <a:pt x="580731" y="2412419"/>
                          <a:pt x="580675" y="2390044"/>
                          <a:pt x="545910" y="2361074"/>
                        </a:cubicBezTo>
                        <a:cubicBezTo>
                          <a:pt x="533309" y="2350573"/>
                          <a:pt x="517914" y="2343848"/>
                          <a:pt x="504967" y="2333778"/>
                        </a:cubicBezTo>
                        <a:cubicBezTo>
                          <a:pt x="315629" y="2186513"/>
                          <a:pt x="486578" y="2326737"/>
                          <a:pt x="395785" y="2224596"/>
                        </a:cubicBezTo>
                        <a:cubicBezTo>
                          <a:pt x="370139" y="2195745"/>
                          <a:pt x="335310" y="2174829"/>
                          <a:pt x="313898" y="2142710"/>
                        </a:cubicBezTo>
                        <a:cubicBezTo>
                          <a:pt x="292295" y="2110305"/>
                          <a:pt x="271054" y="2076802"/>
                          <a:pt x="245660" y="2047175"/>
                        </a:cubicBezTo>
                        <a:cubicBezTo>
                          <a:pt x="233099" y="2032521"/>
                          <a:pt x="218364" y="2019880"/>
                          <a:pt x="204716" y="2006232"/>
                        </a:cubicBezTo>
                        <a:cubicBezTo>
                          <a:pt x="195618" y="1983486"/>
                          <a:pt x="185168" y="1961234"/>
                          <a:pt x="177421" y="1937993"/>
                        </a:cubicBezTo>
                        <a:cubicBezTo>
                          <a:pt x="171490" y="1920198"/>
                          <a:pt x="171162" y="1900642"/>
                          <a:pt x="163773" y="1883402"/>
                        </a:cubicBezTo>
                        <a:cubicBezTo>
                          <a:pt x="157119" y="1867877"/>
                          <a:pt x="100197" y="1794085"/>
                          <a:pt x="95534" y="1787868"/>
                        </a:cubicBezTo>
                        <a:cubicBezTo>
                          <a:pt x="86436" y="1760572"/>
                          <a:pt x="81106" y="1731715"/>
                          <a:pt x="68239" y="1705981"/>
                        </a:cubicBezTo>
                        <a:cubicBezTo>
                          <a:pt x="59140" y="1687784"/>
                          <a:pt x="47377" y="1670691"/>
                          <a:pt x="40943" y="1651390"/>
                        </a:cubicBezTo>
                        <a:cubicBezTo>
                          <a:pt x="24540" y="1602182"/>
                          <a:pt x="13648" y="1551307"/>
                          <a:pt x="0" y="1501265"/>
                        </a:cubicBezTo>
                        <a:cubicBezTo>
                          <a:pt x="4549" y="1369337"/>
                          <a:pt x="5662" y="1237245"/>
                          <a:pt x="13648" y="1105480"/>
                        </a:cubicBezTo>
                        <a:cubicBezTo>
                          <a:pt x="17720" y="1038295"/>
                          <a:pt x="34342" y="1054406"/>
                          <a:pt x="68239" y="996298"/>
                        </a:cubicBezTo>
                        <a:cubicBezTo>
                          <a:pt x="88741" y="961151"/>
                          <a:pt x="106521" y="924394"/>
                          <a:pt x="122830" y="887116"/>
                        </a:cubicBezTo>
                        <a:cubicBezTo>
                          <a:pt x="138409" y="851506"/>
                          <a:pt x="145161" y="812057"/>
                          <a:pt x="163773" y="777934"/>
                        </a:cubicBezTo>
                        <a:cubicBezTo>
                          <a:pt x="178786" y="750409"/>
                          <a:pt x="220549" y="726435"/>
                          <a:pt x="245660" y="709695"/>
                        </a:cubicBezTo>
                        <a:cubicBezTo>
                          <a:pt x="328142" y="544728"/>
                          <a:pt x="223090" y="749193"/>
                          <a:pt x="300251" y="614160"/>
                        </a:cubicBezTo>
                        <a:cubicBezTo>
                          <a:pt x="310345" y="596496"/>
                          <a:pt x="315721" y="576124"/>
                          <a:pt x="327546" y="559569"/>
                        </a:cubicBezTo>
                        <a:cubicBezTo>
                          <a:pt x="338764" y="543863"/>
                          <a:pt x="356134" y="533453"/>
                          <a:pt x="368490" y="518626"/>
                        </a:cubicBezTo>
                        <a:cubicBezTo>
                          <a:pt x="378991" y="506025"/>
                          <a:pt x="384187" y="489281"/>
                          <a:pt x="395785" y="477683"/>
                        </a:cubicBezTo>
                        <a:cubicBezTo>
                          <a:pt x="429980" y="443488"/>
                          <a:pt x="470772" y="416343"/>
                          <a:pt x="504967" y="382148"/>
                        </a:cubicBezTo>
                        <a:cubicBezTo>
                          <a:pt x="516565" y="370550"/>
                          <a:pt x="520665" y="352803"/>
                          <a:pt x="532263" y="341205"/>
                        </a:cubicBezTo>
                        <a:cubicBezTo>
                          <a:pt x="557196" y="316273"/>
                          <a:pt x="682240" y="259393"/>
                          <a:pt x="682388" y="259319"/>
                        </a:cubicBezTo>
                        <a:cubicBezTo>
                          <a:pt x="754230" y="187475"/>
                          <a:pt x="688178" y="242776"/>
                          <a:pt x="791570" y="191080"/>
                        </a:cubicBezTo>
                        <a:cubicBezTo>
                          <a:pt x="842554" y="165588"/>
                          <a:pt x="891653" y="136489"/>
                          <a:pt x="941695" y="109193"/>
                        </a:cubicBezTo>
                        <a:cubicBezTo>
                          <a:pt x="950794" y="95545"/>
                          <a:pt x="955869" y="78091"/>
                          <a:pt x="968991" y="68250"/>
                        </a:cubicBezTo>
                        <a:cubicBezTo>
                          <a:pt x="993405" y="49940"/>
                          <a:pt x="1022708" y="39045"/>
                          <a:pt x="1050878" y="27307"/>
                        </a:cubicBezTo>
                        <a:cubicBezTo>
                          <a:pt x="1119841" y="-1428"/>
                          <a:pt x="1106718" y="11"/>
                          <a:pt x="1146412" y="11"/>
                        </a:cubicBezTo>
                      </a:path>
                    </a:pathLst>
                  </a:custGeom>
                  <a:noFill/>
                  <a:ln w="63500">
                    <a:solidFill>
                      <a:schemeClr val="bg1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7" name="Freihandform: Form 36">
                    <a:extLst>
                      <a:ext uri="{FF2B5EF4-FFF2-40B4-BE49-F238E27FC236}">
                        <a16:creationId xmlns:a16="http://schemas.microsoft.com/office/drawing/2014/main" id="{60043B6F-057A-DA5C-A33F-79FE4385940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7087732" y="2488696"/>
                    <a:ext cx="2279443" cy="2429313"/>
                  </a:xfrm>
                  <a:custGeom>
                    <a:avLst/>
                    <a:gdLst>
                      <a:gd name="connsiteX0" fmla="*/ 1405719 w 2279443"/>
                      <a:gd name="connsiteY0" fmla="*/ 1419378 h 2429313"/>
                      <a:gd name="connsiteX1" fmla="*/ 1651379 w 2279443"/>
                      <a:gd name="connsiteY1" fmla="*/ 1405731 h 2429313"/>
                      <a:gd name="connsiteX2" fmla="*/ 1692322 w 2279443"/>
                      <a:gd name="connsiteY2" fmla="*/ 1487617 h 2429313"/>
                      <a:gd name="connsiteX3" fmla="*/ 1651379 w 2279443"/>
                      <a:gd name="connsiteY3" fmla="*/ 1542208 h 2429313"/>
                      <a:gd name="connsiteX4" fmla="*/ 1473958 w 2279443"/>
                      <a:gd name="connsiteY4" fmla="*/ 1501265 h 2429313"/>
                      <a:gd name="connsiteX5" fmla="*/ 1569492 w 2279443"/>
                      <a:gd name="connsiteY5" fmla="*/ 1337492 h 2429313"/>
                      <a:gd name="connsiteX6" fmla="*/ 1651379 w 2279443"/>
                      <a:gd name="connsiteY6" fmla="*/ 1351139 h 2429313"/>
                      <a:gd name="connsiteX7" fmla="*/ 1692322 w 2279443"/>
                      <a:gd name="connsiteY7" fmla="*/ 1446674 h 2429313"/>
                      <a:gd name="connsiteX8" fmla="*/ 1678675 w 2279443"/>
                      <a:gd name="connsiteY8" fmla="*/ 1501265 h 2429313"/>
                      <a:gd name="connsiteX9" fmla="*/ 1610436 w 2279443"/>
                      <a:gd name="connsiteY9" fmla="*/ 1487617 h 2429313"/>
                      <a:gd name="connsiteX10" fmla="*/ 1569492 w 2279443"/>
                      <a:gd name="connsiteY10" fmla="*/ 1460322 h 2429313"/>
                      <a:gd name="connsiteX11" fmla="*/ 1514901 w 2279443"/>
                      <a:gd name="connsiteY11" fmla="*/ 1433026 h 2429313"/>
                      <a:gd name="connsiteX12" fmla="*/ 1528549 w 2279443"/>
                      <a:gd name="connsiteY12" fmla="*/ 1392083 h 2429313"/>
                      <a:gd name="connsiteX13" fmla="*/ 1624084 w 2279443"/>
                      <a:gd name="connsiteY13" fmla="*/ 1433026 h 2429313"/>
                      <a:gd name="connsiteX14" fmla="*/ 1583140 w 2279443"/>
                      <a:gd name="connsiteY14" fmla="*/ 1555856 h 2429313"/>
                      <a:gd name="connsiteX15" fmla="*/ 1555845 w 2279443"/>
                      <a:gd name="connsiteY15" fmla="*/ 1487617 h 2429313"/>
                      <a:gd name="connsiteX16" fmla="*/ 1610436 w 2279443"/>
                      <a:gd name="connsiteY16" fmla="*/ 1446674 h 2429313"/>
                      <a:gd name="connsiteX17" fmla="*/ 1624084 w 2279443"/>
                      <a:gd name="connsiteY17" fmla="*/ 1487617 h 2429313"/>
                      <a:gd name="connsiteX18" fmla="*/ 1583140 w 2279443"/>
                      <a:gd name="connsiteY18" fmla="*/ 1433026 h 2429313"/>
                      <a:gd name="connsiteX19" fmla="*/ 1665027 w 2279443"/>
                      <a:gd name="connsiteY19" fmla="*/ 1473969 h 2429313"/>
                      <a:gd name="connsiteX20" fmla="*/ 1528549 w 2279443"/>
                      <a:gd name="connsiteY20" fmla="*/ 1487617 h 2429313"/>
                      <a:gd name="connsiteX21" fmla="*/ 1542197 w 2279443"/>
                      <a:gd name="connsiteY21" fmla="*/ 1433026 h 2429313"/>
                      <a:gd name="connsiteX22" fmla="*/ 1569492 w 2279443"/>
                      <a:gd name="connsiteY22" fmla="*/ 1473969 h 2429313"/>
                      <a:gd name="connsiteX23" fmla="*/ 1583140 w 2279443"/>
                      <a:gd name="connsiteY23" fmla="*/ 1514913 h 2429313"/>
                      <a:gd name="connsiteX24" fmla="*/ 1460310 w 2279443"/>
                      <a:gd name="connsiteY24" fmla="*/ 1501265 h 2429313"/>
                      <a:gd name="connsiteX25" fmla="*/ 1419367 w 2279443"/>
                      <a:gd name="connsiteY25" fmla="*/ 1460322 h 2429313"/>
                      <a:gd name="connsiteX26" fmla="*/ 1487606 w 2279443"/>
                      <a:gd name="connsiteY26" fmla="*/ 1187366 h 2429313"/>
                      <a:gd name="connsiteX27" fmla="*/ 1569492 w 2279443"/>
                      <a:gd name="connsiteY27" fmla="*/ 1119128 h 2429313"/>
                      <a:gd name="connsiteX28" fmla="*/ 1651379 w 2279443"/>
                      <a:gd name="connsiteY28" fmla="*/ 1105480 h 2429313"/>
                      <a:gd name="connsiteX29" fmla="*/ 1719618 w 2279443"/>
                      <a:gd name="connsiteY29" fmla="*/ 1091832 h 2429313"/>
                      <a:gd name="connsiteX30" fmla="*/ 2088107 w 2279443"/>
                      <a:gd name="connsiteY30" fmla="*/ 1228310 h 2429313"/>
                      <a:gd name="connsiteX31" fmla="*/ 2169994 w 2279443"/>
                      <a:gd name="connsiteY31" fmla="*/ 1296548 h 2429313"/>
                      <a:gd name="connsiteX32" fmla="*/ 2210937 w 2279443"/>
                      <a:gd name="connsiteY32" fmla="*/ 1337492 h 2429313"/>
                      <a:gd name="connsiteX33" fmla="*/ 2251881 w 2279443"/>
                      <a:gd name="connsiteY33" fmla="*/ 1419378 h 2429313"/>
                      <a:gd name="connsiteX34" fmla="*/ 2279176 w 2279443"/>
                      <a:gd name="connsiteY34" fmla="*/ 1528560 h 2429313"/>
                      <a:gd name="connsiteX35" fmla="*/ 2265528 w 2279443"/>
                      <a:gd name="connsiteY35" fmla="*/ 1705981 h 2429313"/>
                      <a:gd name="connsiteX36" fmla="*/ 2210937 w 2279443"/>
                      <a:gd name="connsiteY36" fmla="*/ 1801516 h 2429313"/>
                      <a:gd name="connsiteX37" fmla="*/ 2183642 w 2279443"/>
                      <a:gd name="connsiteY37" fmla="*/ 1869754 h 2429313"/>
                      <a:gd name="connsiteX38" fmla="*/ 2101755 w 2279443"/>
                      <a:gd name="connsiteY38" fmla="*/ 1965289 h 2429313"/>
                      <a:gd name="connsiteX39" fmla="*/ 2074460 w 2279443"/>
                      <a:gd name="connsiteY39" fmla="*/ 2006232 h 2429313"/>
                      <a:gd name="connsiteX40" fmla="*/ 2019869 w 2279443"/>
                      <a:gd name="connsiteY40" fmla="*/ 2060823 h 2429313"/>
                      <a:gd name="connsiteX41" fmla="*/ 1924334 w 2279443"/>
                      <a:gd name="connsiteY41" fmla="*/ 2156357 h 2429313"/>
                      <a:gd name="connsiteX42" fmla="*/ 1883391 w 2279443"/>
                      <a:gd name="connsiteY42" fmla="*/ 2197301 h 2429313"/>
                      <a:gd name="connsiteX43" fmla="*/ 1774209 w 2279443"/>
                      <a:gd name="connsiteY43" fmla="*/ 2224596 h 2429313"/>
                      <a:gd name="connsiteX44" fmla="*/ 1692322 w 2279443"/>
                      <a:gd name="connsiteY44" fmla="*/ 2251892 h 2429313"/>
                      <a:gd name="connsiteX45" fmla="*/ 1596788 w 2279443"/>
                      <a:gd name="connsiteY45" fmla="*/ 2279187 h 2429313"/>
                      <a:gd name="connsiteX46" fmla="*/ 1528549 w 2279443"/>
                      <a:gd name="connsiteY46" fmla="*/ 2306483 h 2429313"/>
                      <a:gd name="connsiteX47" fmla="*/ 1446663 w 2279443"/>
                      <a:gd name="connsiteY47" fmla="*/ 2347426 h 2429313"/>
                      <a:gd name="connsiteX48" fmla="*/ 1337481 w 2279443"/>
                      <a:gd name="connsiteY48" fmla="*/ 2374722 h 2429313"/>
                      <a:gd name="connsiteX49" fmla="*/ 982639 w 2279443"/>
                      <a:gd name="connsiteY49" fmla="*/ 2429313 h 2429313"/>
                      <a:gd name="connsiteX50" fmla="*/ 627797 w 2279443"/>
                      <a:gd name="connsiteY50" fmla="*/ 2415665 h 2429313"/>
                      <a:gd name="connsiteX51" fmla="*/ 545910 w 2279443"/>
                      <a:gd name="connsiteY51" fmla="*/ 2361074 h 2429313"/>
                      <a:gd name="connsiteX52" fmla="*/ 504967 w 2279443"/>
                      <a:gd name="connsiteY52" fmla="*/ 2333778 h 2429313"/>
                      <a:gd name="connsiteX53" fmla="*/ 395785 w 2279443"/>
                      <a:gd name="connsiteY53" fmla="*/ 2224596 h 2429313"/>
                      <a:gd name="connsiteX54" fmla="*/ 313898 w 2279443"/>
                      <a:gd name="connsiteY54" fmla="*/ 2142710 h 2429313"/>
                      <a:gd name="connsiteX55" fmla="*/ 245660 w 2279443"/>
                      <a:gd name="connsiteY55" fmla="*/ 2047175 h 2429313"/>
                      <a:gd name="connsiteX56" fmla="*/ 204716 w 2279443"/>
                      <a:gd name="connsiteY56" fmla="*/ 2006232 h 2429313"/>
                      <a:gd name="connsiteX57" fmla="*/ 177421 w 2279443"/>
                      <a:gd name="connsiteY57" fmla="*/ 1937993 h 2429313"/>
                      <a:gd name="connsiteX58" fmla="*/ 163773 w 2279443"/>
                      <a:gd name="connsiteY58" fmla="*/ 1883402 h 2429313"/>
                      <a:gd name="connsiteX59" fmla="*/ 95534 w 2279443"/>
                      <a:gd name="connsiteY59" fmla="*/ 1787868 h 2429313"/>
                      <a:gd name="connsiteX60" fmla="*/ 68239 w 2279443"/>
                      <a:gd name="connsiteY60" fmla="*/ 1705981 h 2429313"/>
                      <a:gd name="connsiteX61" fmla="*/ 40943 w 2279443"/>
                      <a:gd name="connsiteY61" fmla="*/ 1651390 h 2429313"/>
                      <a:gd name="connsiteX62" fmla="*/ 0 w 2279443"/>
                      <a:gd name="connsiteY62" fmla="*/ 1501265 h 2429313"/>
                      <a:gd name="connsiteX63" fmla="*/ 13648 w 2279443"/>
                      <a:gd name="connsiteY63" fmla="*/ 1105480 h 2429313"/>
                      <a:gd name="connsiteX64" fmla="*/ 68239 w 2279443"/>
                      <a:gd name="connsiteY64" fmla="*/ 996298 h 2429313"/>
                      <a:gd name="connsiteX65" fmla="*/ 122830 w 2279443"/>
                      <a:gd name="connsiteY65" fmla="*/ 887116 h 2429313"/>
                      <a:gd name="connsiteX66" fmla="*/ 163773 w 2279443"/>
                      <a:gd name="connsiteY66" fmla="*/ 777934 h 2429313"/>
                      <a:gd name="connsiteX67" fmla="*/ 245660 w 2279443"/>
                      <a:gd name="connsiteY67" fmla="*/ 709695 h 2429313"/>
                      <a:gd name="connsiteX68" fmla="*/ 300251 w 2279443"/>
                      <a:gd name="connsiteY68" fmla="*/ 614160 h 2429313"/>
                      <a:gd name="connsiteX69" fmla="*/ 327546 w 2279443"/>
                      <a:gd name="connsiteY69" fmla="*/ 559569 h 2429313"/>
                      <a:gd name="connsiteX70" fmla="*/ 368490 w 2279443"/>
                      <a:gd name="connsiteY70" fmla="*/ 518626 h 2429313"/>
                      <a:gd name="connsiteX71" fmla="*/ 395785 w 2279443"/>
                      <a:gd name="connsiteY71" fmla="*/ 477683 h 2429313"/>
                      <a:gd name="connsiteX72" fmla="*/ 504967 w 2279443"/>
                      <a:gd name="connsiteY72" fmla="*/ 382148 h 2429313"/>
                      <a:gd name="connsiteX73" fmla="*/ 532263 w 2279443"/>
                      <a:gd name="connsiteY73" fmla="*/ 341205 h 2429313"/>
                      <a:gd name="connsiteX74" fmla="*/ 682388 w 2279443"/>
                      <a:gd name="connsiteY74" fmla="*/ 259319 h 2429313"/>
                      <a:gd name="connsiteX75" fmla="*/ 791570 w 2279443"/>
                      <a:gd name="connsiteY75" fmla="*/ 191080 h 2429313"/>
                      <a:gd name="connsiteX76" fmla="*/ 941695 w 2279443"/>
                      <a:gd name="connsiteY76" fmla="*/ 109193 h 2429313"/>
                      <a:gd name="connsiteX77" fmla="*/ 968991 w 2279443"/>
                      <a:gd name="connsiteY77" fmla="*/ 68250 h 2429313"/>
                      <a:gd name="connsiteX78" fmla="*/ 1050878 w 2279443"/>
                      <a:gd name="connsiteY78" fmla="*/ 27307 h 2429313"/>
                      <a:gd name="connsiteX79" fmla="*/ 1146412 w 2279443"/>
                      <a:gd name="connsiteY79" fmla="*/ 11 h 24293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</a:cxnLst>
                    <a:rect l="l" t="t" r="r" b="b"/>
                    <a:pathLst>
                      <a:path w="2279443" h="2429313">
                        <a:moveTo>
                          <a:pt x="1405719" y="1419378"/>
                        </a:moveTo>
                        <a:cubicBezTo>
                          <a:pt x="1493138" y="1384411"/>
                          <a:pt x="1536435" y="1355443"/>
                          <a:pt x="1651379" y="1405731"/>
                        </a:cubicBezTo>
                        <a:cubicBezTo>
                          <a:pt x="1679337" y="1417963"/>
                          <a:pt x="1678674" y="1460322"/>
                          <a:pt x="1692322" y="1487617"/>
                        </a:cubicBezTo>
                        <a:cubicBezTo>
                          <a:pt x="1678674" y="1505814"/>
                          <a:pt x="1673446" y="1536691"/>
                          <a:pt x="1651379" y="1542208"/>
                        </a:cubicBezTo>
                        <a:cubicBezTo>
                          <a:pt x="1577206" y="1560751"/>
                          <a:pt x="1531380" y="1529975"/>
                          <a:pt x="1473958" y="1501265"/>
                        </a:cubicBezTo>
                        <a:cubicBezTo>
                          <a:pt x="1492713" y="1438749"/>
                          <a:pt x="1484428" y="1345999"/>
                          <a:pt x="1569492" y="1337492"/>
                        </a:cubicBezTo>
                        <a:cubicBezTo>
                          <a:pt x="1597027" y="1334738"/>
                          <a:pt x="1624083" y="1346590"/>
                          <a:pt x="1651379" y="1351139"/>
                        </a:cubicBezTo>
                        <a:cubicBezTo>
                          <a:pt x="1673666" y="1384570"/>
                          <a:pt x="1692322" y="1402607"/>
                          <a:pt x="1692322" y="1446674"/>
                        </a:cubicBezTo>
                        <a:cubicBezTo>
                          <a:pt x="1692322" y="1465431"/>
                          <a:pt x="1683224" y="1483068"/>
                          <a:pt x="1678675" y="1501265"/>
                        </a:cubicBezTo>
                        <a:cubicBezTo>
                          <a:pt x="1655929" y="1496716"/>
                          <a:pt x="1632156" y="1495762"/>
                          <a:pt x="1610436" y="1487617"/>
                        </a:cubicBezTo>
                        <a:cubicBezTo>
                          <a:pt x="1595078" y="1481858"/>
                          <a:pt x="1583734" y="1468460"/>
                          <a:pt x="1569492" y="1460322"/>
                        </a:cubicBezTo>
                        <a:cubicBezTo>
                          <a:pt x="1551828" y="1450228"/>
                          <a:pt x="1533098" y="1442125"/>
                          <a:pt x="1514901" y="1433026"/>
                        </a:cubicBezTo>
                        <a:cubicBezTo>
                          <a:pt x="1519450" y="1419378"/>
                          <a:pt x="1515192" y="1397426"/>
                          <a:pt x="1528549" y="1392083"/>
                        </a:cubicBezTo>
                        <a:cubicBezTo>
                          <a:pt x="1556089" y="1381067"/>
                          <a:pt x="1605104" y="1420373"/>
                          <a:pt x="1624084" y="1433026"/>
                        </a:cubicBezTo>
                        <a:cubicBezTo>
                          <a:pt x="1610436" y="1473969"/>
                          <a:pt x="1616841" y="1528895"/>
                          <a:pt x="1583140" y="1555856"/>
                        </a:cubicBezTo>
                        <a:cubicBezTo>
                          <a:pt x="1564010" y="1571160"/>
                          <a:pt x="1549903" y="1511384"/>
                          <a:pt x="1555845" y="1487617"/>
                        </a:cubicBezTo>
                        <a:cubicBezTo>
                          <a:pt x="1561362" y="1465550"/>
                          <a:pt x="1592239" y="1460322"/>
                          <a:pt x="1610436" y="1446674"/>
                        </a:cubicBezTo>
                        <a:cubicBezTo>
                          <a:pt x="1614985" y="1460322"/>
                          <a:pt x="1636951" y="1494051"/>
                          <a:pt x="1624084" y="1487617"/>
                        </a:cubicBezTo>
                        <a:cubicBezTo>
                          <a:pt x="1603739" y="1477445"/>
                          <a:pt x="1561561" y="1440219"/>
                          <a:pt x="1583140" y="1433026"/>
                        </a:cubicBezTo>
                        <a:cubicBezTo>
                          <a:pt x="1612091" y="1423375"/>
                          <a:pt x="1637731" y="1460321"/>
                          <a:pt x="1665027" y="1473969"/>
                        </a:cubicBezTo>
                        <a:cubicBezTo>
                          <a:pt x="1631011" y="1524994"/>
                          <a:pt x="1621423" y="1567224"/>
                          <a:pt x="1528549" y="1487617"/>
                        </a:cubicBezTo>
                        <a:cubicBezTo>
                          <a:pt x="1514308" y="1475410"/>
                          <a:pt x="1537648" y="1451223"/>
                          <a:pt x="1542197" y="1433026"/>
                        </a:cubicBezTo>
                        <a:cubicBezTo>
                          <a:pt x="1551295" y="1446674"/>
                          <a:pt x="1562157" y="1459298"/>
                          <a:pt x="1569492" y="1473969"/>
                        </a:cubicBezTo>
                        <a:cubicBezTo>
                          <a:pt x="1575926" y="1486836"/>
                          <a:pt x="1597097" y="1511424"/>
                          <a:pt x="1583140" y="1514913"/>
                        </a:cubicBezTo>
                        <a:cubicBezTo>
                          <a:pt x="1543175" y="1524905"/>
                          <a:pt x="1501253" y="1505814"/>
                          <a:pt x="1460310" y="1501265"/>
                        </a:cubicBezTo>
                        <a:cubicBezTo>
                          <a:pt x="1446662" y="1487617"/>
                          <a:pt x="1421498" y="1479505"/>
                          <a:pt x="1419367" y="1460322"/>
                        </a:cubicBezTo>
                        <a:cubicBezTo>
                          <a:pt x="1403260" y="1315353"/>
                          <a:pt x="1403791" y="1271181"/>
                          <a:pt x="1487606" y="1187366"/>
                        </a:cubicBezTo>
                        <a:cubicBezTo>
                          <a:pt x="1512730" y="1162242"/>
                          <a:pt x="1537713" y="1135018"/>
                          <a:pt x="1569492" y="1119128"/>
                        </a:cubicBezTo>
                        <a:cubicBezTo>
                          <a:pt x="1594243" y="1106753"/>
                          <a:pt x="1624153" y="1110430"/>
                          <a:pt x="1651379" y="1105480"/>
                        </a:cubicBezTo>
                        <a:cubicBezTo>
                          <a:pt x="1674202" y="1101330"/>
                          <a:pt x="1696872" y="1096381"/>
                          <a:pt x="1719618" y="1091832"/>
                        </a:cubicBezTo>
                        <a:cubicBezTo>
                          <a:pt x="1836342" y="1121013"/>
                          <a:pt x="1993125" y="1149160"/>
                          <a:pt x="2088107" y="1228310"/>
                        </a:cubicBezTo>
                        <a:cubicBezTo>
                          <a:pt x="2115403" y="1251056"/>
                          <a:pt x="2143438" y="1272943"/>
                          <a:pt x="2169994" y="1296548"/>
                        </a:cubicBezTo>
                        <a:cubicBezTo>
                          <a:pt x="2184420" y="1309371"/>
                          <a:pt x="2200231" y="1321433"/>
                          <a:pt x="2210937" y="1337492"/>
                        </a:cubicBezTo>
                        <a:cubicBezTo>
                          <a:pt x="2227865" y="1362884"/>
                          <a:pt x="2238233" y="1392083"/>
                          <a:pt x="2251881" y="1419378"/>
                        </a:cubicBezTo>
                        <a:cubicBezTo>
                          <a:pt x="2260979" y="1455772"/>
                          <a:pt x="2282053" y="1491156"/>
                          <a:pt x="2279176" y="1528560"/>
                        </a:cubicBezTo>
                        <a:cubicBezTo>
                          <a:pt x="2274627" y="1587700"/>
                          <a:pt x="2272885" y="1647124"/>
                          <a:pt x="2265528" y="1705981"/>
                        </a:cubicBezTo>
                        <a:cubicBezTo>
                          <a:pt x="2259134" y="1757135"/>
                          <a:pt x="2237673" y="1753392"/>
                          <a:pt x="2210937" y="1801516"/>
                        </a:cubicBezTo>
                        <a:cubicBezTo>
                          <a:pt x="2199040" y="1822931"/>
                          <a:pt x="2194598" y="1847842"/>
                          <a:pt x="2183642" y="1869754"/>
                        </a:cubicBezTo>
                        <a:cubicBezTo>
                          <a:pt x="2158576" y="1919886"/>
                          <a:pt x="2142050" y="1918278"/>
                          <a:pt x="2101755" y="1965289"/>
                        </a:cubicBezTo>
                        <a:cubicBezTo>
                          <a:pt x="2091080" y="1977743"/>
                          <a:pt x="2085135" y="1993778"/>
                          <a:pt x="2074460" y="2006232"/>
                        </a:cubicBezTo>
                        <a:cubicBezTo>
                          <a:pt x="2057712" y="2025771"/>
                          <a:pt x="2036966" y="2041589"/>
                          <a:pt x="2019869" y="2060823"/>
                        </a:cubicBezTo>
                        <a:cubicBezTo>
                          <a:pt x="1861090" y="2239450"/>
                          <a:pt x="2042414" y="2057958"/>
                          <a:pt x="1924334" y="2156357"/>
                        </a:cubicBezTo>
                        <a:cubicBezTo>
                          <a:pt x="1909507" y="2168713"/>
                          <a:pt x="1900962" y="2189314"/>
                          <a:pt x="1883391" y="2197301"/>
                        </a:cubicBezTo>
                        <a:cubicBezTo>
                          <a:pt x="1849240" y="2212824"/>
                          <a:pt x="1809798" y="2212733"/>
                          <a:pt x="1774209" y="2224596"/>
                        </a:cubicBezTo>
                        <a:cubicBezTo>
                          <a:pt x="1746913" y="2233695"/>
                          <a:pt x="1719822" y="2243431"/>
                          <a:pt x="1692322" y="2251892"/>
                        </a:cubicBezTo>
                        <a:cubicBezTo>
                          <a:pt x="1660668" y="2261632"/>
                          <a:pt x="1628207" y="2268714"/>
                          <a:pt x="1596788" y="2279187"/>
                        </a:cubicBezTo>
                        <a:cubicBezTo>
                          <a:pt x="1573547" y="2286934"/>
                          <a:pt x="1550852" y="2296345"/>
                          <a:pt x="1528549" y="2306483"/>
                        </a:cubicBezTo>
                        <a:cubicBezTo>
                          <a:pt x="1500767" y="2319111"/>
                          <a:pt x="1475402" y="2337162"/>
                          <a:pt x="1446663" y="2347426"/>
                        </a:cubicBezTo>
                        <a:cubicBezTo>
                          <a:pt x="1411334" y="2360043"/>
                          <a:pt x="1374424" y="2368203"/>
                          <a:pt x="1337481" y="2374722"/>
                        </a:cubicBezTo>
                        <a:cubicBezTo>
                          <a:pt x="1064901" y="2422824"/>
                          <a:pt x="1183521" y="2406992"/>
                          <a:pt x="982639" y="2429313"/>
                        </a:cubicBezTo>
                        <a:cubicBezTo>
                          <a:pt x="864358" y="2424764"/>
                          <a:pt x="745885" y="2423809"/>
                          <a:pt x="627797" y="2415665"/>
                        </a:cubicBezTo>
                        <a:cubicBezTo>
                          <a:pt x="580731" y="2412419"/>
                          <a:pt x="580675" y="2390044"/>
                          <a:pt x="545910" y="2361074"/>
                        </a:cubicBezTo>
                        <a:cubicBezTo>
                          <a:pt x="533309" y="2350573"/>
                          <a:pt x="517914" y="2343848"/>
                          <a:pt x="504967" y="2333778"/>
                        </a:cubicBezTo>
                        <a:cubicBezTo>
                          <a:pt x="315629" y="2186513"/>
                          <a:pt x="486578" y="2326737"/>
                          <a:pt x="395785" y="2224596"/>
                        </a:cubicBezTo>
                        <a:cubicBezTo>
                          <a:pt x="370139" y="2195745"/>
                          <a:pt x="335310" y="2174829"/>
                          <a:pt x="313898" y="2142710"/>
                        </a:cubicBezTo>
                        <a:cubicBezTo>
                          <a:pt x="292295" y="2110305"/>
                          <a:pt x="271054" y="2076802"/>
                          <a:pt x="245660" y="2047175"/>
                        </a:cubicBezTo>
                        <a:cubicBezTo>
                          <a:pt x="233099" y="2032521"/>
                          <a:pt x="218364" y="2019880"/>
                          <a:pt x="204716" y="2006232"/>
                        </a:cubicBezTo>
                        <a:cubicBezTo>
                          <a:pt x="195618" y="1983486"/>
                          <a:pt x="185168" y="1961234"/>
                          <a:pt x="177421" y="1937993"/>
                        </a:cubicBezTo>
                        <a:cubicBezTo>
                          <a:pt x="171490" y="1920198"/>
                          <a:pt x="171162" y="1900642"/>
                          <a:pt x="163773" y="1883402"/>
                        </a:cubicBezTo>
                        <a:cubicBezTo>
                          <a:pt x="157119" y="1867877"/>
                          <a:pt x="100197" y="1794085"/>
                          <a:pt x="95534" y="1787868"/>
                        </a:cubicBezTo>
                        <a:cubicBezTo>
                          <a:pt x="86436" y="1760572"/>
                          <a:pt x="81106" y="1731715"/>
                          <a:pt x="68239" y="1705981"/>
                        </a:cubicBezTo>
                        <a:cubicBezTo>
                          <a:pt x="59140" y="1687784"/>
                          <a:pt x="47377" y="1670691"/>
                          <a:pt x="40943" y="1651390"/>
                        </a:cubicBezTo>
                        <a:cubicBezTo>
                          <a:pt x="24540" y="1602182"/>
                          <a:pt x="13648" y="1551307"/>
                          <a:pt x="0" y="1501265"/>
                        </a:cubicBezTo>
                        <a:cubicBezTo>
                          <a:pt x="4549" y="1369337"/>
                          <a:pt x="5662" y="1237245"/>
                          <a:pt x="13648" y="1105480"/>
                        </a:cubicBezTo>
                        <a:cubicBezTo>
                          <a:pt x="17720" y="1038295"/>
                          <a:pt x="34342" y="1054406"/>
                          <a:pt x="68239" y="996298"/>
                        </a:cubicBezTo>
                        <a:cubicBezTo>
                          <a:pt x="88741" y="961151"/>
                          <a:pt x="106521" y="924394"/>
                          <a:pt x="122830" y="887116"/>
                        </a:cubicBezTo>
                        <a:cubicBezTo>
                          <a:pt x="138409" y="851506"/>
                          <a:pt x="145161" y="812057"/>
                          <a:pt x="163773" y="777934"/>
                        </a:cubicBezTo>
                        <a:cubicBezTo>
                          <a:pt x="178786" y="750409"/>
                          <a:pt x="220549" y="726435"/>
                          <a:pt x="245660" y="709695"/>
                        </a:cubicBezTo>
                        <a:cubicBezTo>
                          <a:pt x="328142" y="544728"/>
                          <a:pt x="223090" y="749193"/>
                          <a:pt x="300251" y="614160"/>
                        </a:cubicBezTo>
                        <a:cubicBezTo>
                          <a:pt x="310345" y="596496"/>
                          <a:pt x="315721" y="576124"/>
                          <a:pt x="327546" y="559569"/>
                        </a:cubicBezTo>
                        <a:cubicBezTo>
                          <a:pt x="338764" y="543863"/>
                          <a:pt x="356134" y="533453"/>
                          <a:pt x="368490" y="518626"/>
                        </a:cubicBezTo>
                        <a:cubicBezTo>
                          <a:pt x="378991" y="506025"/>
                          <a:pt x="384187" y="489281"/>
                          <a:pt x="395785" y="477683"/>
                        </a:cubicBezTo>
                        <a:cubicBezTo>
                          <a:pt x="429980" y="443488"/>
                          <a:pt x="470772" y="416343"/>
                          <a:pt x="504967" y="382148"/>
                        </a:cubicBezTo>
                        <a:cubicBezTo>
                          <a:pt x="516565" y="370550"/>
                          <a:pt x="520665" y="352803"/>
                          <a:pt x="532263" y="341205"/>
                        </a:cubicBezTo>
                        <a:cubicBezTo>
                          <a:pt x="557196" y="316273"/>
                          <a:pt x="682240" y="259393"/>
                          <a:pt x="682388" y="259319"/>
                        </a:cubicBezTo>
                        <a:cubicBezTo>
                          <a:pt x="754230" y="187475"/>
                          <a:pt x="688178" y="242776"/>
                          <a:pt x="791570" y="191080"/>
                        </a:cubicBezTo>
                        <a:cubicBezTo>
                          <a:pt x="842554" y="165588"/>
                          <a:pt x="891653" y="136489"/>
                          <a:pt x="941695" y="109193"/>
                        </a:cubicBezTo>
                        <a:cubicBezTo>
                          <a:pt x="950794" y="95545"/>
                          <a:pt x="955869" y="78091"/>
                          <a:pt x="968991" y="68250"/>
                        </a:cubicBezTo>
                        <a:cubicBezTo>
                          <a:pt x="993405" y="49940"/>
                          <a:pt x="1022708" y="39045"/>
                          <a:pt x="1050878" y="27307"/>
                        </a:cubicBezTo>
                        <a:cubicBezTo>
                          <a:pt x="1119841" y="-1428"/>
                          <a:pt x="1106718" y="11"/>
                          <a:pt x="1146412" y="11"/>
                        </a:cubicBezTo>
                      </a:path>
                    </a:pathLst>
                  </a:custGeom>
                  <a:noFill/>
                  <a:ln w="63500">
                    <a:solidFill>
                      <a:schemeClr val="bg1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29" name="Gruppieren 28">
                <a:extLst>
                  <a:ext uri="{FF2B5EF4-FFF2-40B4-BE49-F238E27FC236}">
                    <a16:creationId xmlns:a16="http://schemas.microsoft.com/office/drawing/2014/main" id="{D85FAB72-4DCE-37B5-EF9F-33858DC02095}"/>
                  </a:ext>
                </a:extLst>
              </p:cNvPr>
              <p:cNvGrpSpPr/>
              <p:nvPr/>
            </p:nvGrpSpPr>
            <p:grpSpPr>
              <a:xfrm>
                <a:off x="8366077" y="5033859"/>
                <a:ext cx="1402331" cy="874877"/>
                <a:chOff x="5047130" y="1628800"/>
                <a:chExt cx="5682258" cy="4248472"/>
              </a:xfrm>
            </p:grpSpPr>
            <p:sp>
              <p:nvSpPr>
                <p:cNvPr id="30" name="Rechteck 29">
                  <a:extLst>
                    <a:ext uri="{FF2B5EF4-FFF2-40B4-BE49-F238E27FC236}">
                      <a16:creationId xmlns:a16="http://schemas.microsoft.com/office/drawing/2014/main" id="{DFFA998A-42FA-6775-F943-1F8CEFB63990}"/>
                    </a:ext>
                  </a:extLst>
                </p:cNvPr>
                <p:cNvSpPr/>
                <p:nvPr/>
              </p:nvSpPr>
              <p:spPr>
                <a:xfrm>
                  <a:off x="5047130" y="1628800"/>
                  <a:ext cx="5682258" cy="4248472"/>
                </a:xfrm>
                <a:prstGeom prst="rect">
                  <a:avLst/>
                </a:prstGeom>
                <a:solidFill>
                  <a:schemeClr val="tx1"/>
                </a:solidFill>
                <a:ln w="1270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31" name="Gruppieren 30">
                  <a:extLst>
                    <a:ext uri="{FF2B5EF4-FFF2-40B4-BE49-F238E27FC236}">
                      <a16:creationId xmlns:a16="http://schemas.microsoft.com/office/drawing/2014/main" id="{7B3C3241-2744-05CB-EF8B-4E70922FF40C}"/>
                    </a:ext>
                  </a:extLst>
                </p:cNvPr>
                <p:cNvGrpSpPr/>
                <p:nvPr/>
              </p:nvGrpSpPr>
              <p:grpSpPr>
                <a:xfrm>
                  <a:off x="5916808" y="1992562"/>
                  <a:ext cx="3703466" cy="3452662"/>
                  <a:chOff x="5703124" y="1992562"/>
                  <a:chExt cx="3137954" cy="2925447"/>
                </a:xfrm>
              </p:grpSpPr>
              <p:sp>
                <p:nvSpPr>
                  <p:cNvPr id="32" name="Freihandform: Form 31">
                    <a:extLst>
                      <a:ext uri="{FF2B5EF4-FFF2-40B4-BE49-F238E27FC236}">
                        <a16:creationId xmlns:a16="http://schemas.microsoft.com/office/drawing/2014/main" id="{E9447D0C-E832-9A56-DD96-FEBB20EC1488}"/>
                      </a:ext>
                    </a:extLst>
                  </p:cNvPr>
                  <p:cNvSpPr/>
                  <p:nvPr/>
                </p:nvSpPr>
                <p:spPr>
                  <a:xfrm>
                    <a:off x="5703124" y="1992562"/>
                    <a:ext cx="2279443" cy="2429313"/>
                  </a:xfrm>
                  <a:custGeom>
                    <a:avLst/>
                    <a:gdLst>
                      <a:gd name="connsiteX0" fmla="*/ 1405719 w 2279443"/>
                      <a:gd name="connsiteY0" fmla="*/ 1419378 h 2429313"/>
                      <a:gd name="connsiteX1" fmla="*/ 1651379 w 2279443"/>
                      <a:gd name="connsiteY1" fmla="*/ 1405731 h 2429313"/>
                      <a:gd name="connsiteX2" fmla="*/ 1692322 w 2279443"/>
                      <a:gd name="connsiteY2" fmla="*/ 1487617 h 2429313"/>
                      <a:gd name="connsiteX3" fmla="*/ 1651379 w 2279443"/>
                      <a:gd name="connsiteY3" fmla="*/ 1542208 h 2429313"/>
                      <a:gd name="connsiteX4" fmla="*/ 1473958 w 2279443"/>
                      <a:gd name="connsiteY4" fmla="*/ 1501265 h 2429313"/>
                      <a:gd name="connsiteX5" fmla="*/ 1569492 w 2279443"/>
                      <a:gd name="connsiteY5" fmla="*/ 1337492 h 2429313"/>
                      <a:gd name="connsiteX6" fmla="*/ 1651379 w 2279443"/>
                      <a:gd name="connsiteY6" fmla="*/ 1351139 h 2429313"/>
                      <a:gd name="connsiteX7" fmla="*/ 1692322 w 2279443"/>
                      <a:gd name="connsiteY7" fmla="*/ 1446674 h 2429313"/>
                      <a:gd name="connsiteX8" fmla="*/ 1678675 w 2279443"/>
                      <a:gd name="connsiteY8" fmla="*/ 1501265 h 2429313"/>
                      <a:gd name="connsiteX9" fmla="*/ 1610436 w 2279443"/>
                      <a:gd name="connsiteY9" fmla="*/ 1487617 h 2429313"/>
                      <a:gd name="connsiteX10" fmla="*/ 1569492 w 2279443"/>
                      <a:gd name="connsiteY10" fmla="*/ 1460322 h 2429313"/>
                      <a:gd name="connsiteX11" fmla="*/ 1514901 w 2279443"/>
                      <a:gd name="connsiteY11" fmla="*/ 1433026 h 2429313"/>
                      <a:gd name="connsiteX12" fmla="*/ 1528549 w 2279443"/>
                      <a:gd name="connsiteY12" fmla="*/ 1392083 h 2429313"/>
                      <a:gd name="connsiteX13" fmla="*/ 1624084 w 2279443"/>
                      <a:gd name="connsiteY13" fmla="*/ 1433026 h 2429313"/>
                      <a:gd name="connsiteX14" fmla="*/ 1583140 w 2279443"/>
                      <a:gd name="connsiteY14" fmla="*/ 1555856 h 2429313"/>
                      <a:gd name="connsiteX15" fmla="*/ 1555845 w 2279443"/>
                      <a:gd name="connsiteY15" fmla="*/ 1487617 h 2429313"/>
                      <a:gd name="connsiteX16" fmla="*/ 1610436 w 2279443"/>
                      <a:gd name="connsiteY16" fmla="*/ 1446674 h 2429313"/>
                      <a:gd name="connsiteX17" fmla="*/ 1624084 w 2279443"/>
                      <a:gd name="connsiteY17" fmla="*/ 1487617 h 2429313"/>
                      <a:gd name="connsiteX18" fmla="*/ 1583140 w 2279443"/>
                      <a:gd name="connsiteY18" fmla="*/ 1433026 h 2429313"/>
                      <a:gd name="connsiteX19" fmla="*/ 1665027 w 2279443"/>
                      <a:gd name="connsiteY19" fmla="*/ 1473969 h 2429313"/>
                      <a:gd name="connsiteX20" fmla="*/ 1528549 w 2279443"/>
                      <a:gd name="connsiteY20" fmla="*/ 1487617 h 2429313"/>
                      <a:gd name="connsiteX21" fmla="*/ 1542197 w 2279443"/>
                      <a:gd name="connsiteY21" fmla="*/ 1433026 h 2429313"/>
                      <a:gd name="connsiteX22" fmla="*/ 1569492 w 2279443"/>
                      <a:gd name="connsiteY22" fmla="*/ 1473969 h 2429313"/>
                      <a:gd name="connsiteX23" fmla="*/ 1583140 w 2279443"/>
                      <a:gd name="connsiteY23" fmla="*/ 1514913 h 2429313"/>
                      <a:gd name="connsiteX24" fmla="*/ 1460310 w 2279443"/>
                      <a:gd name="connsiteY24" fmla="*/ 1501265 h 2429313"/>
                      <a:gd name="connsiteX25" fmla="*/ 1419367 w 2279443"/>
                      <a:gd name="connsiteY25" fmla="*/ 1460322 h 2429313"/>
                      <a:gd name="connsiteX26" fmla="*/ 1487606 w 2279443"/>
                      <a:gd name="connsiteY26" fmla="*/ 1187366 h 2429313"/>
                      <a:gd name="connsiteX27" fmla="*/ 1569492 w 2279443"/>
                      <a:gd name="connsiteY27" fmla="*/ 1119128 h 2429313"/>
                      <a:gd name="connsiteX28" fmla="*/ 1651379 w 2279443"/>
                      <a:gd name="connsiteY28" fmla="*/ 1105480 h 2429313"/>
                      <a:gd name="connsiteX29" fmla="*/ 1719618 w 2279443"/>
                      <a:gd name="connsiteY29" fmla="*/ 1091832 h 2429313"/>
                      <a:gd name="connsiteX30" fmla="*/ 2088107 w 2279443"/>
                      <a:gd name="connsiteY30" fmla="*/ 1228310 h 2429313"/>
                      <a:gd name="connsiteX31" fmla="*/ 2169994 w 2279443"/>
                      <a:gd name="connsiteY31" fmla="*/ 1296548 h 2429313"/>
                      <a:gd name="connsiteX32" fmla="*/ 2210937 w 2279443"/>
                      <a:gd name="connsiteY32" fmla="*/ 1337492 h 2429313"/>
                      <a:gd name="connsiteX33" fmla="*/ 2251881 w 2279443"/>
                      <a:gd name="connsiteY33" fmla="*/ 1419378 h 2429313"/>
                      <a:gd name="connsiteX34" fmla="*/ 2279176 w 2279443"/>
                      <a:gd name="connsiteY34" fmla="*/ 1528560 h 2429313"/>
                      <a:gd name="connsiteX35" fmla="*/ 2265528 w 2279443"/>
                      <a:gd name="connsiteY35" fmla="*/ 1705981 h 2429313"/>
                      <a:gd name="connsiteX36" fmla="*/ 2210937 w 2279443"/>
                      <a:gd name="connsiteY36" fmla="*/ 1801516 h 2429313"/>
                      <a:gd name="connsiteX37" fmla="*/ 2183642 w 2279443"/>
                      <a:gd name="connsiteY37" fmla="*/ 1869754 h 2429313"/>
                      <a:gd name="connsiteX38" fmla="*/ 2101755 w 2279443"/>
                      <a:gd name="connsiteY38" fmla="*/ 1965289 h 2429313"/>
                      <a:gd name="connsiteX39" fmla="*/ 2074460 w 2279443"/>
                      <a:gd name="connsiteY39" fmla="*/ 2006232 h 2429313"/>
                      <a:gd name="connsiteX40" fmla="*/ 2019869 w 2279443"/>
                      <a:gd name="connsiteY40" fmla="*/ 2060823 h 2429313"/>
                      <a:gd name="connsiteX41" fmla="*/ 1924334 w 2279443"/>
                      <a:gd name="connsiteY41" fmla="*/ 2156357 h 2429313"/>
                      <a:gd name="connsiteX42" fmla="*/ 1883391 w 2279443"/>
                      <a:gd name="connsiteY42" fmla="*/ 2197301 h 2429313"/>
                      <a:gd name="connsiteX43" fmla="*/ 1774209 w 2279443"/>
                      <a:gd name="connsiteY43" fmla="*/ 2224596 h 2429313"/>
                      <a:gd name="connsiteX44" fmla="*/ 1692322 w 2279443"/>
                      <a:gd name="connsiteY44" fmla="*/ 2251892 h 2429313"/>
                      <a:gd name="connsiteX45" fmla="*/ 1596788 w 2279443"/>
                      <a:gd name="connsiteY45" fmla="*/ 2279187 h 2429313"/>
                      <a:gd name="connsiteX46" fmla="*/ 1528549 w 2279443"/>
                      <a:gd name="connsiteY46" fmla="*/ 2306483 h 2429313"/>
                      <a:gd name="connsiteX47" fmla="*/ 1446663 w 2279443"/>
                      <a:gd name="connsiteY47" fmla="*/ 2347426 h 2429313"/>
                      <a:gd name="connsiteX48" fmla="*/ 1337481 w 2279443"/>
                      <a:gd name="connsiteY48" fmla="*/ 2374722 h 2429313"/>
                      <a:gd name="connsiteX49" fmla="*/ 982639 w 2279443"/>
                      <a:gd name="connsiteY49" fmla="*/ 2429313 h 2429313"/>
                      <a:gd name="connsiteX50" fmla="*/ 627797 w 2279443"/>
                      <a:gd name="connsiteY50" fmla="*/ 2415665 h 2429313"/>
                      <a:gd name="connsiteX51" fmla="*/ 545910 w 2279443"/>
                      <a:gd name="connsiteY51" fmla="*/ 2361074 h 2429313"/>
                      <a:gd name="connsiteX52" fmla="*/ 504967 w 2279443"/>
                      <a:gd name="connsiteY52" fmla="*/ 2333778 h 2429313"/>
                      <a:gd name="connsiteX53" fmla="*/ 395785 w 2279443"/>
                      <a:gd name="connsiteY53" fmla="*/ 2224596 h 2429313"/>
                      <a:gd name="connsiteX54" fmla="*/ 313898 w 2279443"/>
                      <a:gd name="connsiteY54" fmla="*/ 2142710 h 2429313"/>
                      <a:gd name="connsiteX55" fmla="*/ 245660 w 2279443"/>
                      <a:gd name="connsiteY55" fmla="*/ 2047175 h 2429313"/>
                      <a:gd name="connsiteX56" fmla="*/ 204716 w 2279443"/>
                      <a:gd name="connsiteY56" fmla="*/ 2006232 h 2429313"/>
                      <a:gd name="connsiteX57" fmla="*/ 177421 w 2279443"/>
                      <a:gd name="connsiteY57" fmla="*/ 1937993 h 2429313"/>
                      <a:gd name="connsiteX58" fmla="*/ 163773 w 2279443"/>
                      <a:gd name="connsiteY58" fmla="*/ 1883402 h 2429313"/>
                      <a:gd name="connsiteX59" fmla="*/ 95534 w 2279443"/>
                      <a:gd name="connsiteY59" fmla="*/ 1787868 h 2429313"/>
                      <a:gd name="connsiteX60" fmla="*/ 68239 w 2279443"/>
                      <a:gd name="connsiteY60" fmla="*/ 1705981 h 2429313"/>
                      <a:gd name="connsiteX61" fmla="*/ 40943 w 2279443"/>
                      <a:gd name="connsiteY61" fmla="*/ 1651390 h 2429313"/>
                      <a:gd name="connsiteX62" fmla="*/ 0 w 2279443"/>
                      <a:gd name="connsiteY62" fmla="*/ 1501265 h 2429313"/>
                      <a:gd name="connsiteX63" fmla="*/ 13648 w 2279443"/>
                      <a:gd name="connsiteY63" fmla="*/ 1105480 h 2429313"/>
                      <a:gd name="connsiteX64" fmla="*/ 68239 w 2279443"/>
                      <a:gd name="connsiteY64" fmla="*/ 996298 h 2429313"/>
                      <a:gd name="connsiteX65" fmla="*/ 122830 w 2279443"/>
                      <a:gd name="connsiteY65" fmla="*/ 887116 h 2429313"/>
                      <a:gd name="connsiteX66" fmla="*/ 163773 w 2279443"/>
                      <a:gd name="connsiteY66" fmla="*/ 777934 h 2429313"/>
                      <a:gd name="connsiteX67" fmla="*/ 245660 w 2279443"/>
                      <a:gd name="connsiteY67" fmla="*/ 709695 h 2429313"/>
                      <a:gd name="connsiteX68" fmla="*/ 300251 w 2279443"/>
                      <a:gd name="connsiteY68" fmla="*/ 614160 h 2429313"/>
                      <a:gd name="connsiteX69" fmla="*/ 327546 w 2279443"/>
                      <a:gd name="connsiteY69" fmla="*/ 559569 h 2429313"/>
                      <a:gd name="connsiteX70" fmla="*/ 368490 w 2279443"/>
                      <a:gd name="connsiteY70" fmla="*/ 518626 h 2429313"/>
                      <a:gd name="connsiteX71" fmla="*/ 395785 w 2279443"/>
                      <a:gd name="connsiteY71" fmla="*/ 477683 h 2429313"/>
                      <a:gd name="connsiteX72" fmla="*/ 504967 w 2279443"/>
                      <a:gd name="connsiteY72" fmla="*/ 382148 h 2429313"/>
                      <a:gd name="connsiteX73" fmla="*/ 532263 w 2279443"/>
                      <a:gd name="connsiteY73" fmla="*/ 341205 h 2429313"/>
                      <a:gd name="connsiteX74" fmla="*/ 682388 w 2279443"/>
                      <a:gd name="connsiteY74" fmla="*/ 259319 h 2429313"/>
                      <a:gd name="connsiteX75" fmla="*/ 791570 w 2279443"/>
                      <a:gd name="connsiteY75" fmla="*/ 191080 h 2429313"/>
                      <a:gd name="connsiteX76" fmla="*/ 941695 w 2279443"/>
                      <a:gd name="connsiteY76" fmla="*/ 109193 h 2429313"/>
                      <a:gd name="connsiteX77" fmla="*/ 968991 w 2279443"/>
                      <a:gd name="connsiteY77" fmla="*/ 68250 h 2429313"/>
                      <a:gd name="connsiteX78" fmla="*/ 1050878 w 2279443"/>
                      <a:gd name="connsiteY78" fmla="*/ 27307 h 2429313"/>
                      <a:gd name="connsiteX79" fmla="*/ 1146412 w 2279443"/>
                      <a:gd name="connsiteY79" fmla="*/ 11 h 24293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</a:cxnLst>
                    <a:rect l="l" t="t" r="r" b="b"/>
                    <a:pathLst>
                      <a:path w="2279443" h="2429313">
                        <a:moveTo>
                          <a:pt x="1405719" y="1419378"/>
                        </a:moveTo>
                        <a:cubicBezTo>
                          <a:pt x="1493138" y="1384411"/>
                          <a:pt x="1536435" y="1355443"/>
                          <a:pt x="1651379" y="1405731"/>
                        </a:cubicBezTo>
                        <a:cubicBezTo>
                          <a:pt x="1679337" y="1417963"/>
                          <a:pt x="1678674" y="1460322"/>
                          <a:pt x="1692322" y="1487617"/>
                        </a:cubicBezTo>
                        <a:cubicBezTo>
                          <a:pt x="1678674" y="1505814"/>
                          <a:pt x="1673446" y="1536691"/>
                          <a:pt x="1651379" y="1542208"/>
                        </a:cubicBezTo>
                        <a:cubicBezTo>
                          <a:pt x="1577206" y="1560751"/>
                          <a:pt x="1531380" y="1529975"/>
                          <a:pt x="1473958" y="1501265"/>
                        </a:cubicBezTo>
                        <a:cubicBezTo>
                          <a:pt x="1492713" y="1438749"/>
                          <a:pt x="1484428" y="1345999"/>
                          <a:pt x="1569492" y="1337492"/>
                        </a:cubicBezTo>
                        <a:cubicBezTo>
                          <a:pt x="1597027" y="1334738"/>
                          <a:pt x="1624083" y="1346590"/>
                          <a:pt x="1651379" y="1351139"/>
                        </a:cubicBezTo>
                        <a:cubicBezTo>
                          <a:pt x="1673666" y="1384570"/>
                          <a:pt x="1692322" y="1402607"/>
                          <a:pt x="1692322" y="1446674"/>
                        </a:cubicBezTo>
                        <a:cubicBezTo>
                          <a:pt x="1692322" y="1465431"/>
                          <a:pt x="1683224" y="1483068"/>
                          <a:pt x="1678675" y="1501265"/>
                        </a:cubicBezTo>
                        <a:cubicBezTo>
                          <a:pt x="1655929" y="1496716"/>
                          <a:pt x="1632156" y="1495762"/>
                          <a:pt x="1610436" y="1487617"/>
                        </a:cubicBezTo>
                        <a:cubicBezTo>
                          <a:pt x="1595078" y="1481858"/>
                          <a:pt x="1583734" y="1468460"/>
                          <a:pt x="1569492" y="1460322"/>
                        </a:cubicBezTo>
                        <a:cubicBezTo>
                          <a:pt x="1551828" y="1450228"/>
                          <a:pt x="1533098" y="1442125"/>
                          <a:pt x="1514901" y="1433026"/>
                        </a:cubicBezTo>
                        <a:cubicBezTo>
                          <a:pt x="1519450" y="1419378"/>
                          <a:pt x="1515192" y="1397426"/>
                          <a:pt x="1528549" y="1392083"/>
                        </a:cubicBezTo>
                        <a:cubicBezTo>
                          <a:pt x="1556089" y="1381067"/>
                          <a:pt x="1605104" y="1420373"/>
                          <a:pt x="1624084" y="1433026"/>
                        </a:cubicBezTo>
                        <a:cubicBezTo>
                          <a:pt x="1610436" y="1473969"/>
                          <a:pt x="1616841" y="1528895"/>
                          <a:pt x="1583140" y="1555856"/>
                        </a:cubicBezTo>
                        <a:cubicBezTo>
                          <a:pt x="1564010" y="1571160"/>
                          <a:pt x="1549903" y="1511384"/>
                          <a:pt x="1555845" y="1487617"/>
                        </a:cubicBezTo>
                        <a:cubicBezTo>
                          <a:pt x="1561362" y="1465550"/>
                          <a:pt x="1592239" y="1460322"/>
                          <a:pt x="1610436" y="1446674"/>
                        </a:cubicBezTo>
                        <a:cubicBezTo>
                          <a:pt x="1614985" y="1460322"/>
                          <a:pt x="1636951" y="1494051"/>
                          <a:pt x="1624084" y="1487617"/>
                        </a:cubicBezTo>
                        <a:cubicBezTo>
                          <a:pt x="1603739" y="1477445"/>
                          <a:pt x="1561561" y="1440219"/>
                          <a:pt x="1583140" y="1433026"/>
                        </a:cubicBezTo>
                        <a:cubicBezTo>
                          <a:pt x="1612091" y="1423375"/>
                          <a:pt x="1637731" y="1460321"/>
                          <a:pt x="1665027" y="1473969"/>
                        </a:cubicBezTo>
                        <a:cubicBezTo>
                          <a:pt x="1631011" y="1524994"/>
                          <a:pt x="1621423" y="1567224"/>
                          <a:pt x="1528549" y="1487617"/>
                        </a:cubicBezTo>
                        <a:cubicBezTo>
                          <a:pt x="1514308" y="1475410"/>
                          <a:pt x="1537648" y="1451223"/>
                          <a:pt x="1542197" y="1433026"/>
                        </a:cubicBezTo>
                        <a:cubicBezTo>
                          <a:pt x="1551295" y="1446674"/>
                          <a:pt x="1562157" y="1459298"/>
                          <a:pt x="1569492" y="1473969"/>
                        </a:cubicBezTo>
                        <a:cubicBezTo>
                          <a:pt x="1575926" y="1486836"/>
                          <a:pt x="1597097" y="1511424"/>
                          <a:pt x="1583140" y="1514913"/>
                        </a:cubicBezTo>
                        <a:cubicBezTo>
                          <a:pt x="1543175" y="1524905"/>
                          <a:pt x="1501253" y="1505814"/>
                          <a:pt x="1460310" y="1501265"/>
                        </a:cubicBezTo>
                        <a:cubicBezTo>
                          <a:pt x="1446662" y="1487617"/>
                          <a:pt x="1421498" y="1479505"/>
                          <a:pt x="1419367" y="1460322"/>
                        </a:cubicBezTo>
                        <a:cubicBezTo>
                          <a:pt x="1403260" y="1315353"/>
                          <a:pt x="1403791" y="1271181"/>
                          <a:pt x="1487606" y="1187366"/>
                        </a:cubicBezTo>
                        <a:cubicBezTo>
                          <a:pt x="1512730" y="1162242"/>
                          <a:pt x="1537713" y="1135018"/>
                          <a:pt x="1569492" y="1119128"/>
                        </a:cubicBezTo>
                        <a:cubicBezTo>
                          <a:pt x="1594243" y="1106753"/>
                          <a:pt x="1624153" y="1110430"/>
                          <a:pt x="1651379" y="1105480"/>
                        </a:cubicBezTo>
                        <a:cubicBezTo>
                          <a:pt x="1674202" y="1101330"/>
                          <a:pt x="1696872" y="1096381"/>
                          <a:pt x="1719618" y="1091832"/>
                        </a:cubicBezTo>
                        <a:cubicBezTo>
                          <a:pt x="1836342" y="1121013"/>
                          <a:pt x="1993125" y="1149160"/>
                          <a:pt x="2088107" y="1228310"/>
                        </a:cubicBezTo>
                        <a:cubicBezTo>
                          <a:pt x="2115403" y="1251056"/>
                          <a:pt x="2143438" y="1272943"/>
                          <a:pt x="2169994" y="1296548"/>
                        </a:cubicBezTo>
                        <a:cubicBezTo>
                          <a:pt x="2184420" y="1309371"/>
                          <a:pt x="2200231" y="1321433"/>
                          <a:pt x="2210937" y="1337492"/>
                        </a:cubicBezTo>
                        <a:cubicBezTo>
                          <a:pt x="2227865" y="1362884"/>
                          <a:pt x="2238233" y="1392083"/>
                          <a:pt x="2251881" y="1419378"/>
                        </a:cubicBezTo>
                        <a:cubicBezTo>
                          <a:pt x="2260979" y="1455772"/>
                          <a:pt x="2282053" y="1491156"/>
                          <a:pt x="2279176" y="1528560"/>
                        </a:cubicBezTo>
                        <a:cubicBezTo>
                          <a:pt x="2274627" y="1587700"/>
                          <a:pt x="2272885" y="1647124"/>
                          <a:pt x="2265528" y="1705981"/>
                        </a:cubicBezTo>
                        <a:cubicBezTo>
                          <a:pt x="2259134" y="1757135"/>
                          <a:pt x="2237673" y="1753392"/>
                          <a:pt x="2210937" y="1801516"/>
                        </a:cubicBezTo>
                        <a:cubicBezTo>
                          <a:pt x="2199040" y="1822931"/>
                          <a:pt x="2194598" y="1847842"/>
                          <a:pt x="2183642" y="1869754"/>
                        </a:cubicBezTo>
                        <a:cubicBezTo>
                          <a:pt x="2158576" y="1919886"/>
                          <a:pt x="2142050" y="1918278"/>
                          <a:pt x="2101755" y="1965289"/>
                        </a:cubicBezTo>
                        <a:cubicBezTo>
                          <a:pt x="2091080" y="1977743"/>
                          <a:pt x="2085135" y="1993778"/>
                          <a:pt x="2074460" y="2006232"/>
                        </a:cubicBezTo>
                        <a:cubicBezTo>
                          <a:pt x="2057712" y="2025771"/>
                          <a:pt x="2036966" y="2041589"/>
                          <a:pt x="2019869" y="2060823"/>
                        </a:cubicBezTo>
                        <a:cubicBezTo>
                          <a:pt x="1861090" y="2239450"/>
                          <a:pt x="2042414" y="2057958"/>
                          <a:pt x="1924334" y="2156357"/>
                        </a:cubicBezTo>
                        <a:cubicBezTo>
                          <a:pt x="1909507" y="2168713"/>
                          <a:pt x="1900962" y="2189314"/>
                          <a:pt x="1883391" y="2197301"/>
                        </a:cubicBezTo>
                        <a:cubicBezTo>
                          <a:pt x="1849240" y="2212824"/>
                          <a:pt x="1809798" y="2212733"/>
                          <a:pt x="1774209" y="2224596"/>
                        </a:cubicBezTo>
                        <a:cubicBezTo>
                          <a:pt x="1746913" y="2233695"/>
                          <a:pt x="1719822" y="2243431"/>
                          <a:pt x="1692322" y="2251892"/>
                        </a:cubicBezTo>
                        <a:cubicBezTo>
                          <a:pt x="1660668" y="2261632"/>
                          <a:pt x="1628207" y="2268714"/>
                          <a:pt x="1596788" y="2279187"/>
                        </a:cubicBezTo>
                        <a:cubicBezTo>
                          <a:pt x="1573547" y="2286934"/>
                          <a:pt x="1550852" y="2296345"/>
                          <a:pt x="1528549" y="2306483"/>
                        </a:cubicBezTo>
                        <a:cubicBezTo>
                          <a:pt x="1500767" y="2319111"/>
                          <a:pt x="1475402" y="2337162"/>
                          <a:pt x="1446663" y="2347426"/>
                        </a:cubicBezTo>
                        <a:cubicBezTo>
                          <a:pt x="1411334" y="2360043"/>
                          <a:pt x="1374424" y="2368203"/>
                          <a:pt x="1337481" y="2374722"/>
                        </a:cubicBezTo>
                        <a:cubicBezTo>
                          <a:pt x="1064901" y="2422824"/>
                          <a:pt x="1183521" y="2406992"/>
                          <a:pt x="982639" y="2429313"/>
                        </a:cubicBezTo>
                        <a:cubicBezTo>
                          <a:pt x="864358" y="2424764"/>
                          <a:pt x="745885" y="2423809"/>
                          <a:pt x="627797" y="2415665"/>
                        </a:cubicBezTo>
                        <a:cubicBezTo>
                          <a:pt x="580731" y="2412419"/>
                          <a:pt x="580675" y="2390044"/>
                          <a:pt x="545910" y="2361074"/>
                        </a:cubicBezTo>
                        <a:cubicBezTo>
                          <a:pt x="533309" y="2350573"/>
                          <a:pt x="517914" y="2343848"/>
                          <a:pt x="504967" y="2333778"/>
                        </a:cubicBezTo>
                        <a:cubicBezTo>
                          <a:pt x="315629" y="2186513"/>
                          <a:pt x="486578" y="2326737"/>
                          <a:pt x="395785" y="2224596"/>
                        </a:cubicBezTo>
                        <a:cubicBezTo>
                          <a:pt x="370139" y="2195745"/>
                          <a:pt x="335310" y="2174829"/>
                          <a:pt x="313898" y="2142710"/>
                        </a:cubicBezTo>
                        <a:cubicBezTo>
                          <a:pt x="292295" y="2110305"/>
                          <a:pt x="271054" y="2076802"/>
                          <a:pt x="245660" y="2047175"/>
                        </a:cubicBezTo>
                        <a:cubicBezTo>
                          <a:pt x="233099" y="2032521"/>
                          <a:pt x="218364" y="2019880"/>
                          <a:pt x="204716" y="2006232"/>
                        </a:cubicBezTo>
                        <a:cubicBezTo>
                          <a:pt x="195618" y="1983486"/>
                          <a:pt x="185168" y="1961234"/>
                          <a:pt x="177421" y="1937993"/>
                        </a:cubicBezTo>
                        <a:cubicBezTo>
                          <a:pt x="171490" y="1920198"/>
                          <a:pt x="171162" y="1900642"/>
                          <a:pt x="163773" y="1883402"/>
                        </a:cubicBezTo>
                        <a:cubicBezTo>
                          <a:pt x="157119" y="1867877"/>
                          <a:pt x="100197" y="1794085"/>
                          <a:pt x="95534" y="1787868"/>
                        </a:cubicBezTo>
                        <a:cubicBezTo>
                          <a:pt x="86436" y="1760572"/>
                          <a:pt x="81106" y="1731715"/>
                          <a:pt x="68239" y="1705981"/>
                        </a:cubicBezTo>
                        <a:cubicBezTo>
                          <a:pt x="59140" y="1687784"/>
                          <a:pt x="47377" y="1670691"/>
                          <a:pt x="40943" y="1651390"/>
                        </a:cubicBezTo>
                        <a:cubicBezTo>
                          <a:pt x="24540" y="1602182"/>
                          <a:pt x="13648" y="1551307"/>
                          <a:pt x="0" y="1501265"/>
                        </a:cubicBezTo>
                        <a:cubicBezTo>
                          <a:pt x="4549" y="1369337"/>
                          <a:pt x="5662" y="1237245"/>
                          <a:pt x="13648" y="1105480"/>
                        </a:cubicBezTo>
                        <a:cubicBezTo>
                          <a:pt x="17720" y="1038295"/>
                          <a:pt x="34342" y="1054406"/>
                          <a:pt x="68239" y="996298"/>
                        </a:cubicBezTo>
                        <a:cubicBezTo>
                          <a:pt x="88741" y="961151"/>
                          <a:pt x="106521" y="924394"/>
                          <a:pt x="122830" y="887116"/>
                        </a:cubicBezTo>
                        <a:cubicBezTo>
                          <a:pt x="138409" y="851506"/>
                          <a:pt x="145161" y="812057"/>
                          <a:pt x="163773" y="777934"/>
                        </a:cubicBezTo>
                        <a:cubicBezTo>
                          <a:pt x="178786" y="750409"/>
                          <a:pt x="220549" y="726435"/>
                          <a:pt x="245660" y="709695"/>
                        </a:cubicBezTo>
                        <a:cubicBezTo>
                          <a:pt x="328142" y="544728"/>
                          <a:pt x="223090" y="749193"/>
                          <a:pt x="300251" y="614160"/>
                        </a:cubicBezTo>
                        <a:cubicBezTo>
                          <a:pt x="310345" y="596496"/>
                          <a:pt x="315721" y="576124"/>
                          <a:pt x="327546" y="559569"/>
                        </a:cubicBezTo>
                        <a:cubicBezTo>
                          <a:pt x="338764" y="543863"/>
                          <a:pt x="356134" y="533453"/>
                          <a:pt x="368490" y="518626"/>
                        </a:cubicBezTo>
                        <a:cubicBezTo>
                          <a:pt x="378991" y="506025"/>
                          <a:pt x="384187" y="489281"/>
                          <a:pt x="395785" y="477683"/>
                        </a:cubicBezTo>
                        <a:cubicBezTo>
                          <a:pt x="429980" y="443488"/>
                          <a:pt x="470772" y="416343"/>
                          <a:pt x="504967" y="382148"/>
                        </a:cubicBezTo>
                        <a:cubicBezTo>
                          <a:pt x="516565" y="370550"/>
                          <a:pt x="520665" y="352803"/>
                          <a:pt x="532263" y="341205"/>
                        </a:cubicBezTo>
                        <a:cubicBezTo>
                          <a:pt x="557196" y="316273"/>
                          <a:pt x="682240" y="259393"/>
                          <a:pt x="682388" y="259319"/>
                        </a:cubicBezTo>
                        <a:cubicBezTo>
                          <a:pt x="754230" y="187475"/>
                          <a:pt x="688178" y="242776"/>
                          <a:pt x="791570" y="191080"/>
                        </a:cubicBezTo>
                        <a:cubicBezTo>
                          <a:pt x="842554" y="165588"/>
                          <a:pt x="891653" y="136489"/>
                          <a:pt x="941695" y="109193"/>
                        </a:cubicBezTo>
                        <a:cubicBezTo>
                          <a:pt x="950794" y="95545"/>
                          <a:pt x="955869" y="78091"/>
                          <a:pt x="968991" y="68250"/>
                        </a:cubicBezTo>
                        <a:cubicBezTo>
                          <a:pt x="993405" y="49940"/>
                          <a:pt x="1022708" y="39045"/>
                          <a:pt x="1050878" y="27307"/>
                        </a:cubicBezTo>
                        <a:cubicBezTo>
                          <a:pt x="1119841" y="-1428"/>
                          <a:pt x="1106718" y="11"/>
                          <a:pt x="1146412" y="11"/>
                        </a:cubicBezTo>
                      </a:path>
                    </a:pathLst>
                  </a:custGeom>
                  <a:noFill/>
                  <a:ln w="63500">
                    <a:solidFill>
                      <a:schemeClr val="bg1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3" name="Freihandform: Form 32">
                    <a:extLst>
                      <a:ext uri="{FF2B5EF4-FFF2-40B4-BE49-F238E27FC236}">
                        <a16:creationId xmlns:a16="http://schemas.microsoft.com/office/drawing/2014/main" id="{76C53E44-651C-9ABD-BF03-BF8CE4595A4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561635" y="2488696"/>
                    <a:ext cx="2279443" cy="2429313"/>
                  </a:xfrm>
                  <a:custGeom>
                    <a:avLst/>
                    <a:gdLst>
                      <a:gd name="connsiteX0" fmla="*/ 1405719 w 2279443"/>
                      <a:gd name="connsiteY0" fmla="*/ 1419378 h 2429313"/>
                      <a:gd name="connsiteX1" fmla="*/ 1651379 w 2279443"/>
                      <a:gd name="connsiteY1" fmla="*/ 1405731 h 2429313"/>
                      <a:gd name="connsiteX2" fmla="*/ 1692322 w 2279443"/>
                      <a:gd name="connsiteY2" fmla="*/ 1487617 h 2429313"/>
                      <a:gd name="connsiteX3" fmla="*/ 1651379 w 2279443"/>
                      <a:gd name="connsiteY3" fmla="*/ 1542208 h 2429313"/>
                      <a:gd name="connsiteX4" fmla="*/ 1473958 w 2279443"/>
                      <a:gd name="connsiteY4" fmla="*/ 1501265 h 2429313"/>
                      <a:gd name="connsiteX5" fmla="*/ 1569492 w 2279443"/>
                      <a:gd name="connsiteY5" fmla="*/ 1337492 h 2429313"/>
                      <a:gd name="connsiteX6" fmla="*/ 1651379 w 2279443"/>
                      <a:gd name="connsiteY6" fmla="*/ 1351139 h 2429313"/>
                      <a:gd name="connsiteX7" fmla="*/ 1692322 w 2279443"/>
                      <a:gd name="connsiteY7" fmla="*/ 1446674 h 2429313"/>
                      <a:gd name="connsiteX8" fmla="*/ 1678675 w 2279443"/>
                      <a:gd name="connsiteY8" fmla="*/ 1501265 h 2429313"/>
                      <a:gd name="connsiteX9" fmla="*/ 1610436 w 2279443"/>
                      <a:gd name="connsiteY9" fmla="*/ 1487617 h 2429313"/>
                      <a:gd name="connsiteX10" fmla="*/ 1569492 w 2279443"/>
                      <a:gd name="connsiteY10" fmla="*/ 1460322 h 2429313"/>
                      <a:gd name="connsiteX11" fmla="*/ 1514901 w 2279443"/>
                      <a:gd name="connsiteY11" fmla="*/ 1433026 h 2429313"/>
                      <a:gd name="connsiteX12" fmla="*/ 1528549 w 2279443"/>
                      <a:gd name="connsiteY12" fmla="*/ 1392083 h 2429313"/>
                      <a:gd name="connsiteX13" fmla="*/ 1624084 w 2279443"/>
                      <a:gd name="connsiteY13" fmla="*/ 1433026 h 2429313"/>
                      <a:gd name="connsiteX14" fmla="*/ 1583140 w 2279443"/>
                      <a:gd name="connsiteY14" fmla="*/ 1555856 h 2429313"/>
                      <a:gd name="connsiteX15" fmla="*/ 1555845 w 2279443"/>
                      <a:gd name="connsiteY15" fmla="*/ 1487617 h 2429313"/>
                      <a:gd name="connsiteX16" fmla="*/ 1610436 w 2279443"/>
                      <a:gd name="connsiteY16" fmla="*/ 1446674 h 2429313"/>
                      <a:gd name="connsiteX17" fmla="*/ 1624084 w 2279443"/>
                      <a:gd name="connsiteY17" fmla="*/ 1487617 h 2429313"/>
                      <a:gd name="connsiteX18" fmla="*/ 1583140 w 2279443"/>
                      <a:gd name="connsiteY18" fmla="*/ 1433026 h 2429313"/>
                      <a:gd name="connsiteX19" fmla="*/ 1665027 w 2279443"/>
                      <a:gd name="connsiteY19" fmla="*/ 1473969 h 2429313"/>
                      <a:gd name="connsiteX20" fmla="*/ 1528549 w 2279443"/>
                      <a:gd name="connsiteY20" fmla="*/ 1487617 h 2429313"/>
                      <a:gd name="connsiteX21" fmla="*/ 1542197 w 2279443"/>
                      <a:gd name="connsiteY21" fmla="*/ 1433026 h 2429313"/>
                      <a:gd name="connsiteX22" fmla="*/ 1569492 w 2279443"/>
                      <a:gd name="connsiteY22" fmla="*/ 1473969 h 2429313"/>
                      <a:gd name="connsiteX23" fmla="*/ 1583140 w 2279443"/>
                      <a:gd name="connsiteY23" fmla="*/ 1514913 h 2429313"/>
                      <a:gd name="connsiteX24" fmla="*/ 1460310 w 2279443"/>
                      <a:gd name="connsiteY24" fmla="*/ 1501265 h 2429313"/>
                      <a:gd name="connsiteX25" fmla="*/ 1419367 w 2279443"/>
                      <a:gd name="connsiteY25" fmla="*/ 1460322 h 2429313"/>
                      <a:gd name="connsiteX26" fmla="*/ 1487606 w 2279443"/>
                      <a:gd name="connsiteY26" fmla="*/ 1187366 h 2429313"/>
                      <a:gd name="connsiteX27" fmla="*/ 1569492 w 2279443"/>
                      <a:gd name="connsiteY27" fmla="*/ 1119128 h 2429313"/>
                      <a:gd name="connsiteX28" fmla="*/ 1651379 w 2279443"/>
                      <a:gd name="connsiteY28" fmla="*/ 1105480 h 2429313"/>
                      <a:gd name="connsiteX29" fmla="*/ 1719618 w 2279443"/>
                      <a:gd name="connsiteY29" fmla="*/ 1091832 h 2429313"/>
                      <a:gd name="connsiteX30" fmla="*/ 2088107 w 2279443"/>
                      <a:gd name="connsiteY30" fmla="*/ 1228310 h 2429313"/>
                      <a:gd name="connsiteX31" fmla="*/ 2169994 w 2279443"/>
                      <a:gd name="connsiteY31" fmla="*/ 1296548 h 2429313"/>
                      <a:gd name="connsiteX32" fmla="*/ 2210937 w 2279443"/>
                      <a:gd name="connsiteY32" fmla="*/ 1337492 h 2429313"/>
                      <a:gd name="connsiteX33" fmla="*/ 2251881 w 2279443"/>
                      <a:gd name="connsiteY33" fmla="*/ 1419378 h 2429313"/>
                      <a:gd name="connsiteX34" fmla="*/ 2279176 w 2279443"/>
                      <a:gd name="connsiteY34" fmla="*/ 1528560 h 2429313"/>
                      <a:gd name="connsiteX35" fmla="*/ 2265528 w 2279443"/>
                      <a:gd name="connsiteY35" fmla="*/ 1705981 h 2429313"/>
                      <a:gd name="connsiteX36" fmla="*/ 2210937 w 2279443"/>
                      <a:gd name="connsiteY36" fmla="*/ 1801516 h 2429313"/>
                      <a:gd name="connsiteX37" fmla="*/ 2183642 w 2279443"/>
                      <a:gd name="connsiteY37" fmla="*/ 1869754 h 2429313"/>
                      <a:gd name="connsiteX38" fmla="*/ 2101755 w 2279443"/>
                      <a:gd name="connsiteY38" fmla="*/ 1965289 h 2429313"/>
                      <a:gd name="connsiteX39" fmla="*/ 2074460 w 2279443"/>
                      <a:gd name="connsiteY39" fmla="*/ 2006232 h 2429313"/>
                      <a:gd name="connsiteX40" fmla="*/ 2019869 w 2279443"/>
                      <a:gd name="connsiteY40" fmla="*/ 2060823 h 2429313"/>
                      <a:gd name="connsiteX41" fmla="*/ 1924334 w 2279443"/>
                      <a:gd name="connsiteY41" fmla="*/ 2156357 h 2429313"/>
                      <a:gd name="connsiteX42" fmla="*/ 1883391 w 2279443"/>
                      <a:gd name="connsiteY42" fmla="*/ 2197301 h 2429313"/>
                      <a:gd name="connsiteX43" fmla="*/ 1774209 w 2279443"/>
                      <a:gd name="connsiteY43" fmla="*/ 2224596 h 2429313"/>
                      <a:gd name="connsiteX44" fmla="*/ 1692322 w 2279443"/>
                      <a:gd name="connsiteY44" fmla="*/ 2251892 h 2429313"/>
                      <a:gd name="connsiteX45" fmla="*/ 1596788 w 2279443"/>
                      <a:gd name="connsiteY45" fmla="*/ 2279187 h 2429313"/>
                      <a:gd name="connsiteX46" fmla="*/ 1528549 w 2279443"/>
                      <a:gd name="connsiteY46" fmla="*/ 2306483 h 2429313"/>
                      <a:gd name="connsiteX47" fmla="*/ 1446663 w 2279443"/>
                      <a:gd name="connsiteY47" fmla="*/ 2347426 h 2429313"/>
                      <a:gd name="connsiteX48" fmla="*/ 1337481 w 2279443"/>
                      <a:gd name="connsiteY48" fmla="*/ 2374722 h 2429313"/>
                      <a:gd name="connsiteX49" fmla="*/ 982639 w 2279443"/>
                      <a:gd name="connsiteY49" fmla="*/ 2429313 h 2429313"/>
                      <a:gd name="connsiteX50" fmla="*/ 627797 w 2279443"/>
                      <a:gd name="connsiteY50" fmla="*/ 2415665 h 2429313"/>
                      <a:gd name="connsiteX51" fmla="*/ 545910 w 2279443"/>
                      <a:gd name="connsiteY51" fmla="*/ 2361074 h 2429313"/>
                      <a:gd name="connsiteX52" fmla="*/ 504967 w 2279443"/>
                      <a:gd name="connsiteY52" fmla="*/ 2333778 h 2429313"/>
                      <a:gd name="connsiteX53" fmla="*/ 395785 w 2279443"/>
                      <a:gd name="connsiteY53" fmla="*/ 2224596 h 2429313"/>
                      <a:gd name="connsiteX54" fmla="*/ 313898 w 2279443"/>
                      <a:gd name="connsiteY54" fmla="*/ 2142710 h 2429313"/>
                      <a:gd name="connsiteX55" fmla="*/ 245660 w 2279443"/>
                      <a:gd name="connsiteY55" fmla="*/ 2047175 h 2429313"/>
                      <a:gd name="connsiteX56" fmla="*/ 204716 w 2279443"/>
                      <a:gd name="connsiteY56" fmla="*/ 2006232 h 2429313"/>
                      <a:gd name="connsiteX57" fmla="*/ 177421 w 2279443"/>
                      <a:gd name="connsiteY57" fmla="*/ 1937993 h 2429313"/>
                      <a:gd name="connsiteX58" fmla="*/ 163773 w 2279443"/>
                      <a:gd name="connsiteY58" fmla="*/ 1883402 h 2429313"/>
                      <a:gd name="connsiteX59" fmla="*/ 95534 w 2279443"/>
                      <a:gd name="connsiteY59" fmla="*/ 1787868 h 2429313"/>
                      <a:gd name="connsiteX60" fmla="*/ 68239 w 2279443"/>
                      <a:gd name="connsiteY60" fmla="*/ 1705981 h 2429313"/>
                      <a:gd name="connsiteX61" fmla="*/ 40943 w 2279443"/>
                      <a:gd name="connsiteY61" fmla="*/ 1651390 h 2429313"/>
                      <a:gd name="connsiteX62" fmla="*/ 0 w 2279443"/>
                      <a:gd name="connsiteY62" fmla="*/ 1501265 h 2429313"/>
                      <a:gd name="connsiteX63" fmla="*/ 13648 w 2279443"/>
                      <a:gd name="connsiteY63" fmla="*/ 1105480 h 2429313"/>
                      <a:gd name="connsiteX64" fmla="*/ 68239 w 2279443"/>
                      <a:gd name="connsiteY64" fmla="*/ 996298 h 2429313"/>
                      <a:gd name="connsiteX65" fmla="*/ 122830 w 2279443"/>
                      <a:gd name="connsiteY65" fmla="*/ 887116 h 2429313"/>
                      <a:gd name="connsiteX66" fmla="*/ 163773 w 2279443"/>
                      <a:gd name="connsiteY66" fmla="*/ 777934 h 2429313"/>
                      <a:gd name="connsiteX67" fmla="*/ 245660 w 2279443"/>
                      <a:gd name="connsiteY67" fmla="*/ 709695 h 2429313"/>
                      <a:gd name="connsiteX68" fmla="*/ 300251 w 2279443"/>
                      <a:gd name="connsiteY68" fmla="*/ 614160 h 2429313"/>
                      <a:gd name="connsiteX69" fmla="*/ 327546 w 2279443"/>
                      <a:gd name="connsiteY69" fmla="*/ 559569 h 2429313"/>
                      <a:gd name="connsiteX70" fmla="*/ 368490 w 2279443"/>
                      <a:gd name="connsiteY70" fmla="*/ 518626 h 2429313"/>
                      <a:gd name="connsiteX71" fmla="*/ 395785 w 2279443"/>
                      <a:gd name="connsiteY71" fmla="*/ 477683 h 2429313"/>
                      <a:gd name="connsiteX72" fmla="*/ 504967 w 2279443"/>
                      <a:gd name="connsiteY72" fmla="*/ 382148 h 2429313"/>
                      <a:gd name="connsiteX73" fmla="*/ 532263 w 2279443"/>
                      <a:gd name="connsiteY73" fmla="*/ 341205 h 2429313"/>
                      <a:gd name="connsiteX74" fmla="*/ 682388 w 2279443"/>
                      <a:gd name="connsiteY74" fmla="*/ 259319 h 2429313"/>
                      <a:gd name="connsiteX75" fmla="*/ 791570 w 2279443"/>
                      <a:gd name="connsiteY75" fmla="*/ 191080 h 2429313"/>
                      <a:gd name="connsiteX76" fmla="*/ 941695 w 2279443"/>
                      <a:gd name="connsiteY76" fmla="*/ 109193 h 2429313"/>
                      <a:gd name="connsiteX77" fmla="*/ 968991 w 2279443"/>
                      <a:gd name="connsiteY77" fmla="*/ 68250 h 2429313"/>
                      <a:gd name="connsiteX78" fmla="*/ 1050878 w 2279443"/>
                      <a:gd name="connsiteY78" fmla="*/ 27307 h 2429313"/>
                      <a:gd name="connsiteX79" fmla="*/ 1146412 w 2279443"/>
                      <a:gd name="connsiteY79" fmla="*/ 11 h 24293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</a:cxnLst>
                    <a:rect l="l" t="t" r="r" b="b"/>
                    <a:pathLst>
                      <a:path w="2279443" h="2429313">
                        <a:moveTo>
                          <a:pt x="1405719" y="1419378"/>
                        </a:moveTo>
                        <a:cubicBezTo>
                          <a:pt x="1493138" y="1384411"/>
                          <a:pt x="1536435" y="1355443"/>
                          <a:pt x="1651379" y="1405731"/>
                        </a:cubicBezTo>
                        <a:cubicBezTo>
                          <a:pt x="1679337" y="1417963"/>
                          <a:pt x="1678674" y="1460322"/>
                          <a:pt x="1692322" y="1487617"/>
                        </a:cubicBezTo>
                        <a:cubicBezTo>
                          <a:pt x="1678674" y="1505814"/>
                          <a:pt x="1673446" y="1536691"/>
                          <a:pt x="1651379" y="1542208"/>
                        </a:cubicBezTo>
                        <a:cubicBezTo>
                          <a:pt x="1577206" y="1560751"/>
                          <a:pt x="1531380" y="1529975"/>
                          <a:pt x="1473958" y="1501265"/>
                        </a:cubicBezTo>
                        <a:cubicBezTo>
                          <a:pt x="1492713" y="1438749"/>
                          <a:pt x="1484428" y="1345999"/>
                          <a:pt x="1569492" y="1337492"/>
                        </a:cubicBezTo>
                        <a:cubicBezTo>
                          <a:pt x="1597027" y="1334738"/>
                          <a:pt x="1624083" y="1346590"/>
                          <a:pt x="1651379" y="1351139"/>
                        </a:cubicBezTo>
                        <a:cubicBezTo>
                          <a:pt x="1673666" y="1384570"/>
                          <a:pt x="1692322" y="1402607"/>
                          <a:pt x="1692322" y="1446674"/>
                        </a:cubicBezTo>
                        <a:cubicBezTo>
                          <a:pt x="1692322" y="1465431"/>
                          <a:pt x="1683224" y="1483068"/>
                          <a:pt x="1678675" y="1501265"/>
                        </a:cubicBezTo>
                        <a:cubicBezTo>
                          <a:pt x="1655929" y="1496716"/>
                          <a:pt x="1632156" y="1495762"/>
                          <a:pt x="1610436" y="1487617"/>
                        </a:cubicBezTo>
                        <a:cubicBezTo>
                          <a:pt x="1595078" y="1481858"/>
                          <a:pt x="1583734" y="1468460"/>
                          <a:pt x="1569492" y="1460322"/>
                        </a:cubicBezTo>
                        <a:cubicBezTo>
                          <a:pt x="1551828" y="1450228"/>
                          <a:pt x="1533098" y="1442125"/>
                          <a:pt x="1514901" y="1433026"/>
                        </a:cubicBezTo>
                        <a:cubicBezTo>
                          <a:pt x="1519450" y="1419378"/>
                          <a:pt x="1515192" y="1397426"/>
                          <a:pt x="1528549" y="1392083"/>
                        </a:cubicBezTo>
                        <a:cubicBezTo>
                          <a:pt x="1556089" y="1381067"/>
                          <a:pt x="1605104" y="1420373"/>
                          <a:pt x="1624084" y="1433026"/>
                        </a:cubicBezTo>
                        <a:cubicBezTo>
                          <a:pt x="1610436" y="1473969"/>
                          <a:pt x="1616841" y="1528895"/>
                          <a:pt x="1583140" y="1555856"/>
                        </a:cubicBezTo>
                        <a:cubicBezTo>
                          <a:pt x="1564010" y="1571160"/>
                          <a:pt x="1549903" y="1511384"/>
                          <a:pt x="1555845" y="1487617"/>
                        </a:cubicBezTo>
                        <a:cubicBezTo>
                          <a:pt x="1561362" y="1465550"/>
                          <a:pt x="1592239" y="1460322"/>
                          <a:pt x="1610436" y="1446674"/>
                        </a:cubicBezTo>
                        <a:cubicBezTo>
                          <a:pt x="1614985" y="1460322"/>
                          <a:pt x="1636951" y="1494051"/>
                          <a:pt x="1624084" y="1487617"/>
                        </a:cubicBezTo>
                        <a:cubicBezTo>
                          <a:pt x="1603739" y="1477445"/>
                          <a:pt x="1561561" y="1440219"/>
                          <a:pt x="1583140" y="1433026"/>
                        </a:cubicBezTo>
                        <a:cubicBezTo>
                          <a:pt x="1612091" y="1423375"/>
                          <a:pt x="1637731" y="1460321"/>
                          <a:pt x="1665027" y="1473969"/>
                        </a:cubicBezTo>
                        <a:cubicBezTo>
                          <a:pt x="1631011" y="1524994"/>
                          <a:pt x="1621423" y="1567224"/>
                          <a:pt x="1528549" y="1487617"/>
                        </a:cubicBezTo>
                        <a:cubicBezTo>
                          <a:pt x="1514308" y="1475410"/>
                          <a:pt x="1537648" y="1451223"/>
                          <a:pt x="1542197" y="1433026"/>
                        </a:cubicBezTo>
                        <a:cubicBezTo>
                          <a:pt x="1551295" y="1446674"/>
                          <a:pt x="1562157" y="1459298"/>
                          <a:pt x="1569492" y="1473969"/>
                        </a:cubicBezTo>
                        <a:cubicBezTo>
                          <a:pt x="1575926" y="1486836"/>
                          <a:pt x="1597097" y="1511424"/>
                          <a:pt x="1583140" y="1514913"/>
                        </a:cubicBezTo>
                        <a:cubicBezTo>
                          <a:pt x="1543175" y="1524905"/>
                          <a:pt x="1501253" y="1505814"/>
                          <a:pt x="1460310" y="1501265"/>
                        </a:cubicBezTo>
                        <a:cubicBezTo>
                          <a:pt x="1446662" y="1487617"/>
                          <a:pt x="1421498" y="1479505"/>
                          <a:pt x="1419367" y="1460322"/>
                        </a:cubicBezTo>
                        <a:cubicBezTo>
                          <a:pt x="1403260" y="1315353"/>
                          <a:pt x="1403791" y="1271181"/>
                          <a:pt x="1487606" y="1187366"/>
                        </a:cubicBezTo>
                        <a:cubicBezTo>
                          <a:pt x="1512730" y="1162242"/>
                          <a:pt x="1537713" y="1135018"/>
                          <a:pt x="1569492" y="1119128"/>
                        </a:cubicBezTo>
                        <a:cubicBezTo>
                          <a:pt x="1594243" y="1106753"/>
                          <a:pt x="1624153" y="1110430"/>
                          <a:pt x="1651379" y="1105480"/>
                        </a:cubicBezTo>
                        <a:cubicBezTo>
                          <a:pt x="1674202" y="1101330"/>
                          <a:pt x="1696872" y="1096381"/>
                          <a:pt x="1719618" y="1091832"/>
                        </a:cubicBezTo>
                        <a:cubicBezTo>
                          <a:pt x="1836342" y="1121013"/>
                          <a:pt x="1993125" y="1149160"/>
                          <a:pt x="2088107" y="1228310"/>
                        </a:cubicBezTo>
                        <a:cubicBezTo>
                          <a:pt x="2115403" y="1251056"/>
                          <a:pt x="2143438" y="1272943"/>
                          <a:pt x="2169994" y="1296548"/>
                        </a:cubicBezTo>
                        <a:cubicBezTo>
                          <a:pt x="2184420" y="1309371"/>
                          <a:pt x="2200231" y="1321433"/>
                          <a:pt x="2210937" y="1337492"/>
                        </a:cubicBezTo>
                        <a:cubicBezTo>
                          <a:pt x="2227865" y="1362884"/>
                          <a:pt x="2238233" y="1392083"/>
                          <a:pt x="2251881" y="1419378"/>
                        </a:cubicBezTo>
                        <a:cubicBezTo>
                          <a:pt x="2260979" y="1455772"/>
                          <a:pt x="2282053" y="1491156"/>
                          <a:pt x="2279176" y="1528560"/>
                        </a:cubicBezTo>
                        <a:cubicBezTo>
                          <a:pt x="2274627" y="1587700"/>
                          <a:pt x="2272885" y="1647124"/>
                          <a:pt x="2265528" y="1705981"/>
                        </a:cubicBezTo>
                        <a:cubicBezTo>
                          <a:pt x="2259134" y="1757135"/>
                          <a:pt x="2237673" y="1753392"/>
                          <a:pt x="2210937" y="1801516"/>
                        </a:cubicBezTo>
                        <a:cubicBezTo>
                          <a:pt x="2199040" y="1822931"/>
                          <a:pt x="2194598" y="1847842"/>
                          <a:pt x="2183642" y="1869754"/>
                        </a:cubicBezTo>
                        <a:cubicBezTo>
                          <a:pt x="2158576" y="1919886"/>
                          <a:pt x="2142050" y="1918278"/>
                          <a:pt x="2101755" y="1965289"/>
                        </a:cubicBezTo>
                        <a:cubicBezTo>
                          <a:pt x="2091080" y="1977743"/>
                          <a:pt x="2085135" y="1993778"/>
                          <a:pt x="2074460" y="2006232"/>
                        </a:cubicBezTo>
                        <a:cubicBezTo>
                          <a:pt x="2057712" y="2025771"/>
                          <a:pt x="2036966" y="2041589"/>
                          <a:pt x="2019869" y="2060823"/>
                        </a:cubicBezTo>
                        <a:cubicBezTo>
                          <a:pt x="1861090" y="2239450"/>
                          <a:pt x="2042414" y="2057958"/>
                          <a:pt x="1924334" y="2156357"/>
                        </a:cubicBezTo>
                        <a:cubicBezTo>
                          <a:pt x="1909507" y="2168713"/>
                          <a:pt x="1900962" y="2189314"/>
                          <a:pt x="1883391" y="2197301"/>
                        </a:cubicBezTo>
                        <a:cubicBezTo>
                          <a:pt x="1849240" y="2212824"/>
                          <a:pt x="1809798" y="2212733"/>
                          <a:pt x="1774209" y="2224596"/>
                        </a:cubicBezTo>
                        <a:cubicBezTo>
                          <a:pt x="1746913" y="2233695"/>
                          <a:pt x="1719822" y="2243431"/>
                          <a:pt x="1692322" y="2251892"/>
                        </a:cubicBezTo>
                        <a:cubicBezTo>
                          <a:pt x="1660668" y="2261632"/>
                          <a:pt x="1628207" y="2268714"/>
                          <a:pt x="1596788" y="2279187"/>
                        </a:cubicBezTo>
                        <a:cubicBezTo>
                          <a:pt x="1573547" y="2286934"/>
                          <a:pt x="1550852" y="2296345"/>
                          <a:pt x="1528549" y="2306483"/>
                        </a:cubicBezTo>
                        <a:cubicBezTo>
                          <a:pt x="1500767" y="2319111"/>
                          <a:pt x="1475402" y="2337162"/>
                          <a:pt x="1446663" y="2347426"/>
                        </a:cubicBezTo>
                        <a:cubicBezTo>
                          <a:pt x="1411334" y="2360043"/>
                          <a:pt x="1374424" y="2368203"/>
                          <a:pt x="1337481" y="2374722"/>
                        </a:cubicBezTo>
                        <a:cubicBezTo>
                          <a:pt x="1064901" y="2422824"/>
                          <a:pt x="1183521" y="2406992"/>
                          <a:pt x="982639" y="2429313"/>
                        </a:cubicBezTo>
                        <a:cubicBezTo>
                          <a:pt x="864358" y="2424764"/>
                          <a:pt x="745885" y="2423809"/>
                          <a:pt x="627797" y="2415665"/>
                        </a:cubicBezTo>
                        <a:cubicBezTo>
                          <a:pt x="580731" y="2412419"/>
                          <a:pt x="580675" y="2390044"/>
                          <a:pt x="545910" y="2361074"/>
                        </a:cubicBezTo>
                        <a:cubicBezTo>
                          <a:pt x="533309" y="2350573"/>
                          <a:pt x="517914" y="2343848"/>
                          <a:pt x="504967" y="2333778"/>
                        </a:cubicBezTo>
                        <a:cubicBezTo>
                          <a:pt x="315629" y="2186513"/>
                          <a:pt x="486578" y="2326737"/>
                          <a:pt x="395785" y="2224596"/>
                        </a:cubicBezTo>
                        <a:cubicBezTo>
                          <a:pt x="370139" y="2195745"/>
                          <a:pt x="335310" y="2174829"/>
                          <a:pt x="313898" y="2142710"/>
                        </a:cubicBezTo>
                        <a:cubicBezTo>
                          <a:pt x="292295" y="2110305"/>
                          <a:pt x="271054" y="2076802"/>
                          <a:pt x="245660" y="2047175"/>
                        </a:cubicBezTo>
                        <a:cubicBezTo>
                          <a:pt x="233099" y="2032521"/>
                          <a:pt x="218364" y="2019880"/>
                          <a:pt x="204716" y="2006232"/>
                        </a:cubicBezTo>
                        <a:cubicBezTo>
                          <a:pt x="195618" y="1983486"/>
                          <a:pt x="185168" y="1961234"/>
                          <a:pt x="177421" y="1937993"/>
                        </a:cubicBezTo>
                        <a:cubicBezTo>
                          <a:pt x="171490" y="1920198"/>
                          <a:pt x="171162" y="1900642"/>
                          <a:pt x="163773" y="1883402"/>
                        </a:cubicBezTo>
                        <a:cubicBezTo>
                          <a:pt x="157119" y="1867877"/>
                          <a:pt x="100197" y="1794085"/>
                          <a:pt x="95534" y="1787868"/>
                        </a:cubicBezTo>
                        <a:cubicBezTo>
                          <a:pt x="86436" y="1760572"/>
                          <a:pt x="81106" y="1731715"/>
                          <a:pt x="68239" y="1705981"/>
                        </a:cubicBezTo>
                        <a:cubicBezTo>
                          <a:pt x="59140" y="1687784"/>
                          <a:pt x="47377" y="1670691"/>
                          <a:pt x="40943" y="1651390"/>
                        </a:cubicBezTo>
                        <a:cubicBezTo>
                          <a:pt x="24540" y="1602182"/>
                          <a:pt x="13648" y="1551307"/>
                          <a:pt x="0" y="1501265"/>
                        </a:cubicBezTo>
                        <a:cubicBezTo>
                          <a:pt x="4549" y="1369337"/>
                          <a:pt x="5662" y="1237245"/>
                          <a:pt x="13648" y="1105480"/>
                        </a:cubicBezTo>
                        <a:cubicBezTo>
                          <a:pt x="17720" y="1038295"/>
                          <a:pt x="34342" y="1054406"/>
                          <a:pt x="68239" y="996298"/>
                        </a:cubicBezTo>
                        <a:cubicBezTo>
                          <a:pt x="88741" y="961151"/>
                          <a:pt x="106521" y="924394"/>
                          <a:pt x="122830" y="887116"/>
                        </a:cubicBezTo>
                        <a:cubicBezTo>
                          <a:pt x="138409" y="851506"/>
                          <a:pt x="145161" y="812057"/>
                          <a:pt x="163773" y="777934"/>
                        </a:cubicBezTo>
                        <a:cubicBezTo>
                          <a:pt x="178786" y="750409"/>
                          <a:pt x="220549" y="726435"/>
                          <a:pt x="245660" y="709695"/>
                        </a:cubicBezTo>
                        <a:cubicBezTo>
                          <a:pt x="328142" y="544728"/>
                          <a:pt x="223090" y="749193"/>
                          <a:pt x="300251" y="614160"/>
                        </a:cubicBezTo>
                        <a:cubicBezTo>
                          <a:pt x="310345" y="596496"/>
                          <a:pt x="315721" y="576124"/>
                          <a:pt x="327546" y="559569"/>
                        </a:cubicBezTo>
                        <a:cubicBezTo>
                          <a:pt x="338764" y="543863"/>
                          <a:pt x="356134" y="533453"/>
                          <a:pt x="368490" y="518626"/>
                        </a:cubicBezTo>
                        <a:cubicBezTo>
                          <a:pt x="378991" y="506025"/>
                          <a:pt x="384187" y="489281"/>
                          <a:pt x="395785" y="477683"/>
                        </a:cubicBezTo>
                        <a:cubicBezTo>
                          <a:pt x="429980" y="443488"/>
                          <a:pt x="470772" y="416343"/>
                          <a:pt x="504967" y="382148"/>
                        </a:cubicBezTo>
                        <a:cubicBezTo>
                          <a:pt x="516565" y="370550"/>
                          <a:pt x="520665" y="352803"/>
                          <a:pt x="532263" y="341205"/>
                        </a:cubicBezTo>
                        <a:cubicBezTo>
                          <a:pt x="557196" y="316273"/>
                          <a:pt x="682240" y="259393"/>
                          <a:pt x="682388" y="259319"/>
                        </a:cubicBezTo>
                        <a:cubicBezTo>
                          <a:pt x="754230" y="187475"/>
                          <a:pt x="688178" y="242776"/>
                          <a:pt x="791570" y="191080"/>
                        </a:cubicBezTo>
                        <a:cubicBezTo>
                          <a:pt x="842554" y="165588"/>
                          <a:pt x="891653" y="136489"/>
                          <a:pt x="941695" y="109193"/>
                        </a:cubicBezTo>
                        <a:cubicBezTo>
                          <a:pt x="950794" y="95545"/>
                          <a:pt x="955869" y="78091"/>
                          <a:pt x="968991" y="68250"/>
                        </a:cubicBezTo>
                        <a:cubicBezTo>
                          <a:pt x="993405" y="49940"/>
                          <a:pt x="1022708" y="39045"/>
                          <a:pt x="1050878" y="27307"/>
                        </a:cubicBezTo>
                        <a:cubicBezTo>
                          <a:pt x="1119841" y="-1428"/>
                          <a:pt x="1106718" y="11"/>
                          <a:pt x="1146412" y="11"/>
                        </a:cubicBezTo>
                      </a:path>
                    </a:pathLst>
                  </a:custGeom>
                  <a:noFill/>
                  <a:ln w="63500">
                    <a:solidFill>
                      <a:schemeClr val="bg1">
                        <a:lumMod val="9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sp>
          <p:nvSpPr>
            <p:cNvPr id="65" name="Flussdiagramm: Verzögerung 64">
              <a:extLst>
                <a:ext uri="{FF2B5EF4-FFF2-40B4-BE49-F238E27FC236}">
                  <a16:creationId xmlns:a16="http://schemas.microsoft.com/office/drawing/2014/main" id="{B02C3D85-08DA-3D44-BF9D-9CA843E09A45}"/>
                </a:ext>
              </a:extLst>
            </p:cNvPr>
            <p:cNvSpPr/>
            <p:nvPr/>
          </p:nvSpPr>
          <p:spPr>
            <a:xfrm rot="10800000">
              <a:off x="1188336" y="5316578"/>
              <a:ext cx="350994" cy="396409"/>
            </a:xfrm>
            <a:prstGeom prst="flowChartDelay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Flussdiagramm: Verzögerung 65">
              <a:extLst>
                <a:ext uri="{FF2B5EF4-FFF2-40B4-BE49-F238E27FC236}">
                  <a16:creationId xmlns:a16="http://schemas.microsoft.com/office/drawing/2014/main" id="{9DDCBDA4-F52F-AFE5-AC3D-405122BA1E90}"/>
                </a:ext>
              </a:extLst>
            </p:cNvPr>
            <p:cNvSpPr/>
            <p:nvPr/>
          </p:nvSpPr>
          <p:spPr>
            <a:xfrm>
              <a:off x="10025353" y="5311327"/>
              <a:ext cx="350994" cy="396409"/>
            </a:xfrm>
            <a:prstGeom prst="flowChartDelay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10318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Realität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5730BFA-7637-41DD-EBC6-95F964CBE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In der klassischen Physik …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 sind Größen auch real,</a:t>
            </a:r>
          </a:p>
          <a:p>
            <a:pPr marL="342900" indent="-342900"/>
            <a:r>
              <a:rPr lang="de-DE" dirty="0"/>
              <a:t>bevor man sie misst,</a:t>
            </a:r>
          </a:p>
          <a:p>
            <a:pPr marL="342900" indent="-342900"/>
            <a:r>
              <a:rPr lang="de-DE" dirty="0"/>
              <a:t>wenn man sie gar nicht misst.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Erläutern Sie an einem Beispiel: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60DFD968-82A9-A603-8704-443DF9EF6E4F}"/>
              </a:ext>
            </a:extLst>
          </p:cNvPr>
          <p:cNvGrpSpPr/>
          <p:nvPr/>
        </p:nvGrpSpPr>
        <p:grpSpPr>
          <a:xfrm>
            <a:off x="6600056" y="2636912"/>
            <a:ext cx="2784240" cy="510156"/>
            <a:chOff x="3391680" y="4149080"/>
            <a:chExt cx="2784240" cy="510156"/>
          </a:xfrm>
        </p:grpSpPr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E0AAA017-7A64-987C-E34F-807A1388C076}"/>
                </a:ext>
              </a:extLst>
            </p:cNvPr>
            <p:cNvGrpSpPr/>
            <p:nvPr/>
          </p:nvGrpSpPr>
          <p:grpSpPr>
            <a:xfrm>
              <a:off x="3863752" y="4149080"/>
              <a:ext cx="1404024" cy="492169"/>
              <a:chOff x="1667640" y="3787316"/>
              <a:chExt cx="7008120" cy="2456640"/>
            </a:xfrm>
          </p:grpSpPr>
          <p:grpSp>
            <p:nvGrpSpPr>
              <p:cNvPr id="7" name="Gruppieren 6">
                <a:extLst>
                  <a:ext uri="{FF2B5EF4-FFF2-40B4-BE49-F238E27FC236}">
                    <a16:creationId xmlns:a16="http://schemas.microsoft.com/office/drawing/2014/main" id="{E649FAB6-AD16-4839-569E-AD43F24DDD8E}"/>
                  </a:ext>
                </a:extLst>
              </p:cNvPr>
              <p:cNvGrpSpPr/>
              <p:nvPr/>
            </p:nvGrpSpPr>
            <p:grpSpPr>
              <a:xfrm>
                <a:off x="1667640" y="3787316"/>
                <a:ext cx="7008120" cy="1824480"/>
                <a:chOff x="1667640" y="3787316"/>
                <a:chExt cx="7008120" cy="1824480"/>
              </a:xfrm>
            </p:grpSpPr>
            <mc:AlternateContent xmlns:mc="http://schemas.openxmlformats.org/markup-compatibility/2006" xmlns:p14="http://schemas.microsoft.com/office/powerpoint/2010/main">
              <mc:Choice Requires="p14">
                <p:contentPart p14:bwMode="auto" r:id="rId2">
                  <p14:nvContentPartPr>
                    <p14:cNvPr id="4" name="Freihand 3">
                      <a:extLst>
                        <a:ext uri="{FF2B5EF4-FFF2-40B4-BE49-F238E27FC236}">
                          <a16:creationId xmlns:a16="http://schemas.microsoft.com/office/drawing/2014/main" id="{ACF59948-6EDE-5967-AB85-3614F6A6FDF3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1667640" y="3787316"/>
                    <a:ext cx="7008120" cy="1824480"/>
                  </p14:xfrm>
                </p:contentPart>
              </mc:Choice>
              <mc:Fallback xmlns="">
                <p:pic>
                  <p:nvPicPr>
                    <p:cNvPr id="4" name="Freihand 3">
                      <a:extLst>
                        <a:ext uri="{FF2B5EF4-FFF2-40B4-BE49-F238E27FC236}">
                          <a16:creationId xmlns:a16="http://schemas.microsoft.com/office/drawing/2014/main" id="{ACF59948-6EDE-5967-AB85-3614F6A6FDF3}"/>
                        </a:ext>
                      </a:extLst>
                    </p:cNvPr>
                    <p:cNvPicPr/>
                    <p:nvPr/>
                  </p:nvPicPr>
                  <p:blipFill>
                    <a:blip r:embed="rId3"/>
                    <a:stretch>
                      <a:fillRect/>
                    </a:stretch>
                  </p:blipFill>
                  <p:spPr>
                    <a:xfrm>
                      <a:off x="1622728" y="3742422"/>
                      <a:ext cx="7096148" cy="1912472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4">
                  <p14:nvContentPartPr>
                    <p14:cNvPr id="5" name="Freihand 4">
                      <a:extLst>
                        <a:ext uri="{FF2B5EF4-FFF2-40B4-BE49-F238E27FC236}">
                          <a16:creationId xmlns:a16="http://schemas.microsoft.com/office/drawing/2014/main" id="{5BF3DEA6-BBC8-5C41-E50D-33F4986C5A7A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2319960" y="5112476"/>
                    <a:ext cx="360" cy="360"/>
                  </p14:xfrm>
                </p:contentPart>
              </mc:Choice>
              <mc:Fallback xmlns="">
                <p:pic>
                  <p:nvPicPr>
                    <p:cNvPr id="5" name="Freihand 4">
                      <a:extLst>
                        <a:ext uri="{FF2B5EF4-FFF2-40B4-BE49-F238E27FC236}">
                          <a16:creationId xmlns:a16="http://schemas.microsoft.com/office/drawing/2014/main" id="{5BF3DEA6-BBC8-5C41-E50D-33F4986C5A7A}"/>
                        </a:ext>
                      </a:extLst>
                    </p:cNvPr>
                    <p:cNvPicPr/>
                    <p:nvPr/>
                  </p:nvPicPr>
                  <p:blipFill>
                    <a:blip r:embed="rId5"/>
                    <a:stretch>
                      <a:fillRect/>
                    </a:stretch>
                  </p:blipFill>
                  <p:spPr>
                    <a:xfrm>
                      <a:off x="2310960" y="5103476"/>
                      <a:ext cx="18000" cy="180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6">
                  <p14:nvContentPartPr>
                    <p14:cNvPr id="6" name="Freihand 5">
                      <a:extLst>
                        <a:ext uri="{FF2B5EF4-FFF2-40B4-BE49-F238E27FC236}">
                          <a16:creationId xmlns:a16="http://schemas.microsoft.com/office/drawing/2014/main" id="{2897DF3F-1EA6-E65B-1795-5F28AC7F4F84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2319960" y="5112476"/>
                    <a:ext cx="360" cy="360"/>
                  </p14:xfrm>
                </p:contentPart>
              </mc:Choice>
              <mc:Fallback xmlns="">
                <p:pic>
                  <p:nvPicPr>
                    <p:cNvPr id="6" name="Freihand 5">
                      <a:extLst>
                        <a:ext uri="{FF2B5EF4-FFF2-40B4-BE49-F238E27FC236}">
                          <a16:creationId xmlns:a16="http://schemas.microsoft.com/office/drawing/2014/main" id="{2897DF3F-1EA6-E65B-1795-5F28AC7F4F84}"/>
                        </a:ext>
                      </a:extLst>
                    </p:cNvPr>
                    <p:cNvPicPr/>
                    <p:nvPr/>
                  </p:nvPicPr>
                  <p:blipFill>
                    <a:blip r:embed="rId5"/>
                    <a:stretch>
                      <a:fillRect/>
                    </a:stretch>
                  </p:blipFill>
                  <p:spPr>
                    <a:xfrm>
                      <a:off x="2310960" y="5103476"/>
                      <a:ext cx="18000" cy="1800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8" name="Freihand 7">
                    <a:extLst>
                      <a:ext uri="{FF2B5EF4-FFF2-40B4-BE49-F238E27FC236}">
                        <a16:creationId xmlns:a16="http://schemas.microsoft.com/office/drawing/2014/main" id="{39F9796C-D445-9F30-F86F-7551A825820D}"/>
                      </a:ext>
                    </a:extLst>
                  </p14:cNvPr>
                  <p14:cNvContentPartPr/>
                  <p14:nvPr/>
                </p14:nvContentPartPr>
                <p14:xfrm>
                  <a:off x="2870400" y="5028236"/>
                  <a:ext cx="1157400" cy="1215720"/>
                </p14:xfrm>
              </p:contentPart>
            </mc:Choice>
            <mc:Fallback xmlns="">
              <p:pic>
                <p:nvPicPr>
                  <p:cNvPr id="8" name="Freihand 7">
                    <a:extLst>
                      <a:ext uri="{FF2B5EF4-FFF2-40B4-BE49-F238E27FC236}">
                        <a16:creationId xmlns:a16="http://schemas.microsoft.com/office/drawing/2014/main" id="{39F9796C-D445-9F30-F86F-7551A825820D}"/>
                      </a:ext>
                    </a:extLst>
                  </p:cNvPr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2825540" y="4983342"/>
                    <a:ext cx="1245327" cy="130371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9" name="Freihand 8">
                    <a:extLst>
                      <a:ext uri="{FF2B5EF4-FFF2-40B4-BE49-F238E27FC236}">
                        <a16:creationId xmlns:a16="http://schemas.microsoft.com/office/drawing/2014/main" id="{368BE2F1-8ED4-0E1B-7B08-8872CCC55D5B}"/>
                      </a:ext>
                    </a:extLst>
                  </p14:cNvPr>
                  <p14:cNvContentPartPr/>
                  <p14:nvPr/>
                </p14:nvContentPartPr>
                <p14:xfrm>
                  <a:off x="7127760" y="5112116"/>
                  <a:ext cx="1111320" cy="935280"/>
                </p14:xfrm>
              </p:contentPart>
            </mc:Choice>
            <mc:Fallback xmlns="">
              <p:pic>
                <p:nvPicPr>
                  <p:cNvPr id="9" name="Freihand 8">
                    <a:extLst>
                      <a:ext uri="{FF2B5EF4-FFF2-40B4-BE49-F238E27FC236}">
                        <a16:creationId xmlns:a16="http://schemas.microsoft.com/office/drawing/2014/main" id="{368BE2F1-8ED4-0E1B-7B08-8872CCC55D5B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7082876" y="5067237"/>
                    <a:ext cx="1199292" cy="102324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10" name="Freihand 9">
                    <a:extLst>
                      <a:ext uri="{FF2B5EF4-FFF2-40B4-BE49-F238E27FC236}">
                        <a16:creationId xmlns:a16="http://schemas.microsoft.com/office/drawing/2014/main" id="{741D324A-73D5-2342-4D2F-FB38869122D8}"/>
                      </a:ext>
                    </a:extLst>
                  </p14:cNvPr>
                  <p14:cNvContentPartPr/>
                  <p14:nvPr/>
                </p14:nvContentPartPr>
                <p14:xfrm>
                  <a:off x="4825920" y="3960476"/>
                  <a:ext cx="759240" cy="630720"/>
                </p14:xfrm>
              </p:contentPart>
            </mc:Choice>
            <mc:Fallback xmlns="">
              <p:pic>
                <p:nvPicPr>
                  <p:cNvPr id="10" name="Freihand 9">
                    <a:extLst>
                      <a:ext uri="{FF2B5EF4-FFF2-40B4-BE49-F238E27FC236}">
                        <a16:creationId xmlns:a16="http://schemas.microsoft.com/office/drawing/2014/main" id="{741D324A-73D5-2342-4D2F-FB38869122D8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4781048" y="3915681"/>
                    <a:ext cx="847190" cy="71851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11" name="Freihand 10">
                    <a:extLst>
                      <a:ext uri="{FF2B5EF4-FFF2-40B4-BE49-F238E27FC236}">
                        <a16:creationId xmlns:a16="http://schemas.microsoft.com/office/drawing/2014/main" id="{2C180ADB-A85F-2BB9-14E6-4BD8B5A12237}"/>
                      </a:ext>
                    </a:extLst>
                  </p14:cNvPr>
                  <p14:cNvContentPartPr/>
                  <p14:nvPr/>
                </p14:nvContentPartPr>
                <p14:xfrm>
                  <a:off x="5751120" y="3978836"/>
                  <a:ext cx="760320" cy="614160"/>
                </p14:xfrm>
              </p:contentPart>
            </mc:Choice>
            <mc:Fallback xmlns="">
              <p:pic>
                <p:nvPicPr>
                  <p:cNvPr id="11" name="Freihand 10">
                    <a:extLst>
                      <a:ext uri="{FF2B5EF4-FFF2-40B4-BE49-F238E27FC236}">
                        <a16:creationId xmlns:a16="http://schemas.microsoft.com/office/drawing/2014/main" id="{2C180ADB-A85F-2BB9-14E6-4BD8B5A12237}"/>
                      </a:ext>
                    </a:extLst>
                  </p:cNvPr>
                  <p:cNvPicPr/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5706290" y="3934072"/>
                    <a:ext cx="848187" cy="701897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3975D40A-4145-A978-7AB2-9287E2B2E2CA}"/>
                    </a:ext>
                  </a:extLst>
                </p14:cNvPr>
                <p14:cNvContentPartPr/>
                <p14:nvPr/>
              </p14:nvContentPartPr>
              <p14:xfrm>
                <a:off x="3391680" y="4517036"/>
                <a:ext cx="2784240" cy="142200"/>
              </p14:xfrm>
            </p:contentPart>
          </mc:Choice>
          <mc:Fallback xmlns=""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3975D40A-4145-A978-7AB2-9287E2B2E2CA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383040" y="4508396"/>
                  <a:ext cx="2801880" cy="159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8601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30EB42C-FAA8-9096-5825-FB648258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In der Quantenphysik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5730BFA-7637-41DD-EBC6-95F964CBE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In der Quantenphysik …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 können Größen unbestimmt sein.</a:t>
            </a:r>
            <a:br>
              <a:rPr lang="de-DE" dirty="0"/>
            </a:br>
            <a:endParaRPr lang="de-DE" dirty="0"/>
          </a:p>
          <a:p>
            <a:pPr marL="342900" indent="-342900"/>
            <a:r>
              <a:rPr lang="de-DE" dirty="0"/>
              <a:t>Erst durch eine Messung werden sie bestimmt, also real.</a:t>
            </a:r>
          </a:p>
          <a:p>
            <a:pPr marL="0" indent="0">
              <a:buNone/>
            </a:pPr>
            <a:br>
              <a:rPr lang="de-DE" dirty="0"/>
            </a:br>
            <a:r>
              <a:rPr lang="de-DE" dirty="0"/>
              <a:t>Erläutern Sie an folgenden Beispielen: </a:t>
            </a:r>
          </a:p>
          <a:p>
            <a:pPr marL="342900" indent="-342900"/>
            <a:r>
              <a:rPr lang="de-DE" dirty="0"/>
              <a:t>Ortsmessung am Doppelspalt</a:t>
            </a:r>
          </a:p>
          <a:p>
            <a:pPr marL="342900" indent="-342900"/>
            <a:r>
              <a:rPr lang="de-DE" dirty="0"/>
              <a:t>Polarisationsmessung an verschränkten Photonen</a:t>
            </a:r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4E66601-3078-001E-CFCF-FC49B9509CBA}"/>
              </a:ext>
            </a:extLst>
          </p:cNvPr>
          <p:cNvGrpSpPr/>
          <p:nvPr/>
        </p:nvGrpSpPr>
        <p:grpSpPr>
          <a:xfrm>
            <a:off x="7896200" y="1196752"/>
            <a:ext cx="3096344" cy="1921869"/>
            <a:chOff x="949543" y="2636912"/>
            <a:chExt cx="4176464" cy="2592288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3FE845D1-C804-056C-9C05-9DF0EB16CC57}"/>
                </a:ext>
              </a:extLst>
            </p:cNvPr>
            <p:cNvGrpSpPr/>
            <p:nvPr/>
          </p:nvGrpSpPr>
          <p:grpSpPr>
            <a:xfrm>
              <a:off x="1356472" y="2967660"/>
              <a:ext cx="1324914" cy="1798949"/>
              <a:chOff x="4788024" y="3860256"/>
              <a:chExt cx="1324914" cy="1798949"/>
            </a:xfrm>
          </p:grpSpPr>
          <p:sp>
            <p:nvSpPr>
              <p:cNvPr id="10" name="Rectangle 50">
                <a:extLst>
                  <a:ext uri="{FF2B5EF4-FFF2-40B4-BE49-F238E27FC236}">
                    <a16:creationId xmlns:a16="http://schemas.microsoft.com/office/drawing/2014/main" id="{CB12D76E-37DE-00A4-0541-EA6DB95D1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019800" y="3860256"/>
                <a:ext cx="892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1" name="Rectangle 50">
                <a:extLst>
                  <a:ext uri="{FF2B5EF4-FFF2-40B4-BE49-F238E27FC236}">
                    <a16:creationId xmlns:a16="http://schemas.microsoft.com/office/drawing/2014/main" id="{C4E3DCBF-3304-C828-549D-D0FA7C0A7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019800" y="4624110"/>
                <a:ext cx="93138" cy="278090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2" name="Rectangle 50">
                <a:extLst>
                  <a:ext uri="{FF2B5EF4-FFF2-40B4-BE49-F238E27FC236}">
                    <a16:creationId xmlns:a16="http://schemas.microsoft.com/office/drawing/2014/main" id="{A5569D7E-9B85-8982-C2DE-898510670F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6036393" y="5064788"/>
                <a:ext cx="76544" cy="59441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" name="Rectangle 51" descr="Diagonal weit nach oben">
                <a:extLst>
                  <a:ext uri="{FF2B5EF4-FFF2-40B4-BE49-F238E27FC236}">
                    <a16:creationId xmlns:a16="http://schemas.microsoft.com/office/drawing/2014/main" id="{1042F157-D1F3-ED71-E816-120695224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8024" y="4570682"/>
                <a:ext cx="693482" cy="360990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0A9791B8-54F8-F609-76B2-FF70DD98AF78}"/>
                </a:ext>
              </a:extLst>
            </p:cNvPr>
            <p:cNvSpPr/>
            <p:nvPr/>
          </p:nvSpPr>
          <p:spPr>
            <a:xfrm>
              <a:off x="949543" y="2636912"/>
              <a:ext cx="4176464" cy="259228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tangle 50">
              <a:extLst>
                <a:ext uri="{FF2B5EF4-FFF2-40B4-BE49-F238E27FC236}">
                  <a16:creationId xmlns:a16="http://schemas.microsoft.com/office/drawing/2014/main" id="{34C91D10-3409-F90F-6A0B-CF70FE55D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372" y="2967660"/>
              <a:ext cx="45719" cy="182962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45CA5AF5-CA66-4238-1510-DF12A78BFEC3}"/>
                </a:ext>
              </a:extLst>
            </p:cNvPr>
            <p:cNvSpPr txBox="1"/>
            <p:nvPr/>
          </p:nvSpPr>
          <p:spPr>
            <a:xfrm>
              <a:off x="3024868" y="3454302"/>
              <a:ext cx="3818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dirty="0">
                  <a:solidFill>
                    <a:srgbClr val="FF0000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422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213</Words>
  <Application>Microsoft Office PowerPoint</Application>
  <PresentationFormat>Breitbild</PresentationFormat>
  <Paragraphs>37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Garamond</vt:lpstr>
      <vt:lpstr>Georgia</vt:lpstr>
      <vt:lpstr>Formatvorlage_KM-Rot ZSL-Logo</vt:lpstr>
      <vt:lpstr>Zwei Prinzipien, die in der Quantenphysik aufgegeben werden müssen</vt:lpstr>
      <vt:lpstr>1. Lokalität</vt:lpstr>
      <vt:lpstr>1. Nichtlokalität in der Quantenphysik</vt:lpstr>
      <vt:lpstr>2. Realität</vt:lpstr>
      <vt:lpstr>2. In der Quantenphysik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Schock, Kai (KM);du Prel, Florence (LS)</dc:creator>
  <cp:lastModifiedBy>Josef Küblbeck</cp:lastModifiedBy>
  <cp:revision>165</cp:revision>
  <dcterms:created xsi:type="dcterms:W3CDTF">2014-03-18T09:41:04Z</dcterms:created>
  <dcterms:modified xsi:type="dcterms:W3CDTF">2023-02-24T15:54:50Z</dcterms:modified>
</cp:coreProperties>
</file>