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F843-2B5A-412D-ABD8-1809409FA240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E99A-F365-4D8D-A443-A9D4B8B46D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260350"/>
            <a:ext cx="8218487" cy="17287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Werken</a:t>
            </a:r>
            <a:r>
              <a:rPr kumimoji="0" lang="de-DE" altLang="de-DE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altLang="de-DE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FANATSIERAUM – REALRAUM</a:t>
            </a:r>
            <a:b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URBANER RAUM - GEBÄUDE-NATUR</a:t>
            </a:r>
            <a:b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alt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89138"/>
            <a:ext cx="8229600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alt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altLang="de-DE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altLang="de-DE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MEIN GEHEIMNISVOLLER RAUM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 geheimnisvoller 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r>
              <a:rPr lang="de-DE" dirty="0" smtClean="0"/>
              <a:t>FANATSIERAUM</a:t>
            </a:r>
          </a:p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7544" y="2320280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REALRAUM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67544" y="3040360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URBANRAUM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7544" y="3760440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GEBÄUDE-NATUR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de-DE" dirty="0" smtClean="0"/>
              <a:t>Sammeln Sie unterschiedliche Materialien.</a:t>
            </a:r>
          </a:p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7544" y="2464296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Bauen Sie Räume.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67544" y="3184376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Geheimnisvoll ODER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7544" y="3832448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Zweckgebunden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67544" y="4480520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7544" y="4480520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67544" y="4480520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Draußen </a:t>
            </a:r>
            <a:r>
              <a:rPr lang="de-DE" sz="3200" dirty="0" smtClean="0"/>
              <a:t>oder drinnen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115093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1150924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1150917.JPG"/>
          <p:cNvPicPr>
            <a:picLocks noChangeAspect="1"/>
          </p:cNvPicPr>
          <p:nvPr/>
        </p:nvPicPr>
        <p:blipFill>
          <a:blip r:embed="rId2" cstate="print"/>
          <a:srcRect l="43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115091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Bildschirmpräsentation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 </vt:lpstr>
      <vt:lpstr>Mein geheimnisvoller Raum</vt:lpstr>
      <vt:lpstr>Aufgabe</vt:lpstr>
      <vt:lpstr>Folie 4</vt:lpstr>
      <vt:lpstr>Folie 5</vt:lpstr>
      <vt:lpstr>Folie 6</vt:lpstr>
      <vt:lpstr>Folie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Gerti</dc:creator>
  <cp:lastModifiedBy>Gerti</cp:lastModifiedBy>
  <cp:revision>7</cp:revision>
  <dcterms:created xsi:type="dcterms:W3CDTF">2016-02-26T08:50:26Z</dcterms:created>
  <dcterms:modified xsi:type="dcterms:W3CDTF">2016-05-11T20:02:17Z</dcterms:modified>
</cp:coreProperties>
</file>