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12192000" cy="6858000"/>
  <p:notesSz cx="6797675" cy="987266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1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77410-4498-4F58-9F6A-FCF3D9364B93}" type="datetimeFigureOut">
              <a:rPr lang="de-DE" smtClean="0"/>
              <a:t>25.09.2017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F69640-74D9-4F9E-927D-3757A58E07A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95776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A5E64D-1C18-4EFB-9BBD-98FE0E1E4F4C}" type="datetime1">
              <a:rPr lang="de-DE" smtClean="0"/>
              <a:t>25.09.2017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1607-2296-426E-9572-F8A628CAF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1032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5EA23-7806-468B-80CF-F19BFF0415F2}" type="datetime1">
              <a:rPr lang="de-DE" smtClean="0"/>
              <a:t>25.09.2017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1607-2296-426E-9572-F8A628CAF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320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5D9D9-0385-415C-BE79-8AD8C4FCA159}" type="datetime1">
              <a:rPr lang="de-DE" smtClean="0"/>
              <a:t>25.09.2017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1607-2296-426E-9572-F8A628CAF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004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8BBE7-2FD8-4059-9F87-67ED07CD093A}" type="datetime1">
              <a:rPr lang="de-DE" smtClean="0"/>
              <a:t>25.09.2017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1607-2296-426E-9572-F8A628CAF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580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9BEDA-7060-4BA1-BE55-2D2089DD5829}" type="datetime1">
              <a:rPr lang="de-DE" smtClean="0"/>
              <a:t>25.09.2017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1607-2296-426E-9572-F8A628CAF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5007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04B5-CBD5-4337-B058-6AC71B5F18B6}" type="datetime1">
              <a:rPr lang="de-DE" smtClean="0"/>
              <a:t>25.09.2017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1607-2296-426E-9572-F8A628CAF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2424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09778-F77C-43A1-BDF8-D133BDBF2AA0}" type="datetime1">
              <a:rPr lang="de-DE" smtClean="0"/>
              <a:t>25.09.2017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1607-2296-426E-9572-F8A628CAF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1825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CC838-9698-4B9A-BF84-C940C8B7BDF4}" type="datetime1">
              <a:rPr lang="de-DE" smtClean="0"/>
              <a:t>25.09.2017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1607-2296-426E-9572-F8A628CAF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4016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68BBEA-309D-4185-88F7-9027BD508535}" type="datetime1">
              <a:rPr lang="de-DE" smtClean="0"/>
              <a:t>25.09.2017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1607-2296-426E-9572-F8A628CAF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93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EBE23-42A9-4634-92DA-3174A20AA317}" type="datetime1">
              <a:rPr lang="de-DE" smtClean="0"/>
              <a:t>25.09.2017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1607-2296-426E-9572-F8A628CAF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2009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A5C67-BD58-41A9-81B4-39D2FF081E62}" type="datetime1">
              <a:rPr lang="de-DE" smtClean="0"/>
              <a:t>25.09.2017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21607-2296-426E-9572-F8A628CAF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5989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F22037-9382-418A-A1F6-5B98AB1079F5}" type="datetime1">
              <a:rPr lang="de-DE" smtClean="0"/>
              <a:t>25.09.2017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B21607-2296-426E-9572-F8A628CAF52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934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de-DE" b="1" dirty="0"/>
              <a:t>Drehungen – Stände – Sprünge </a:t>
            </a:r>
            <a:br>
              <a:rPr lang="de-DE" dirty="0"/>
            </a:b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sz="3500" dirty="0"/>
              <a:t>Allgemeine</a:t>
            </a:r>
            <a:br>
              <a:rPr lang="de-DE" sz="3500" dirty="0"/>
            </a:br>
            <a:r>
              <a:rPr lang="de-DE" sz="3500" dirty="0"/>
              <a:t>Bewegungsbeschreibungen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B1A609C-74C3-4B60-9584-82A3E134B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Kopiervorlage 7</a:t>
            </a:r>
          </a:p>
        </p:txBody>
      </p:sp>
    </p:spTree>
    <p:extLst>
      <p:ext uri="{BB962C8B-B14F-4D97-AF65-F5344CB8AC3E}">
        <p14:creationId xmlns:p14="http://schemas.microsoft.com/office/powerpoint/2010/main" val="3767526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/>
              <a:t>Drehungen</a:t>
            </a:r>
            <a:r>
              <a:rPr lang="de-DE" sz="3600" dirty="0"/>
              <a:t> </a:t>
            </a:r>
            <a:r>
              <a:rPr lang="de-DE" sz="3500" dirty="0"/>
              <a:t>– Allgemeine Bewegungsmerkmale – 7a  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3800" u="sng" dirty="0"/>
              <a:t>Technik (allgemein):</a:t>
            </a:r>
          </a:p>
          <a:p>
            <a:r>
              <a:rPr lang="de-DE" sz="3500" dirty="0"/>
              <a:t>Drehungen des Körpers um seine Längsachse</a:t>
            </a:r>
          </a:p>
          <a:p>
            <a:r>
              <a:rPr lang="de-DE" sz="3500" dirty="0"/>
              <a:t>Stütz auf dem Fußballen</a:t>
            </a:r>
          </a:p>
          <a:p>
            <a:pPr marL="0" indent="0">
              <a:buNone/>
            </a:pPr>
            <a:endParaRPr lang="de-DE" sz="3500" u="sng" dirty="0"/>
          </a:p>
          <a:p>
            <a:pPr marL="0" indent="0">
              <a:buNone/>
            </a:pPr>
            <a:r>
              <a:rPr lang="de-DE" sz="3800" u="sng" dirty="0"/>
              <a:t>Bewegungsstruktur:</a:t>
            </a:r>
            <a:endParaRPr lang="de-DE" sz="3800" dirty="0"/>
          </a:p>
          <a:p>
            <a:pPr lvl="1"/>
            <a:r>
              <a:rPr lang="de-DE" sz="3500" dirty="0"/>
              <a:t>Vorbereitungsphase</a:t>
            </a:r>
          </a:p>
          <a:p>
            <a:pPr lvl="1"/>
            <a:r>
              <a:rPr lang="de-DE" sz="3500" dirty="0"/>
              <a:t>Hauptphase (mit Drehansatz und Drehphase)</a:t>
            </a:r>
          </a:p>
          <a:p>
            <a:pPr lvl="1"/>
            <a:r>
              <a:rPr lang="de-DE" sz="3500" dirty="0"/>
              <a:t>Absetzphase</a:t>
            </a:r>
          </a:p>
          <a:p>
            <a:pPr marL="0" lvl="0" indent="0">
              <a:buNone/>
            </a:pPr>
            <a:endParaRPr lang="de-DE" sz="18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de-DE" dirty="0"/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74A01D9-2B9F-4350-8495-ADEA87151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Quelle: </a:t>
            </a:r>
            <a:r>
              <a:rPr lang="de-DE" dirty="0" err="1">
                <a:solidFill>
                  <a:prstClr val="black"/>
                </a:solidFill>
              </a:rPr>
              <a:t>Schwabowski</a:t>
            </a:r>
            <a:r>
              <a:rPr lang="de-DE" dirty="0">
                <a:solidFill>
                  <a:prstClr val="black"/>
                </a:solidFill>
              </a:rPr>
              <a:t>, R.; </a:t>
            </a:r>
            <a:r>
              <a:rPr lang="de-DE" dirty="0" err="1">
                <a:solidFill>
                  <a:prstClr val="black"/>
                </a:solidFill>
              </a:rPr>
              <a:t>Bzank</a:t>
            </a:r>
            <a:r>
              <a:rPr lang="de-DE" dirty="0">
                <a:solidFill>
                  <a:prstClr val="black"/>
                </a:solidFill>
              </a:rPr>
              <a:t>, R.; Nicklas, I. (1998). Rhythmische Sportgymnastik. Aachen: Meyer und Meyer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99280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/>
              <a:t>Stände</a:t>
            </a:r>
            <a:r>
              <a:rPr lang="de-DE" sz="6000" b="1" dirty="0"/>
              <a:t> </a:t>
            </a:r>
            <a:r>
              <a:rPr lang="de-DE" sz="3900" dirty="0"/>
              <a:t>– </a:t>
            </a:r>
            <a:r>
              <a:rPr lang="de-DE" sz="3900" dirty="0">
                <a:solidFill>
                  <a:prstClr val="black"/>
                </a:solidFill>
              </a:rPr>
              <a:t>Allgemeine Bewegungsmerkmale –</a:t>
            </a:r>
            <a:r>
              <a:rPr lang="de-DE" sz="3900" dirty="0"/>
              <a:t>7b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sz="3500" u="sng" dirty="0"/>
              <a:t>Technik (allgemein):</a:t>
            </a:r>
          </a:p>
          <a:p>
            <a:r>
              <a:rPr lang="de-DE" dirty="0"/>
              <a:t>Körper wird in einer bestimmten Haltung bzw. Bewegung </a:t>
            </a:r>
          </a:p>
          <a:p>
            <a:pPr marL="0" indent="0">
              <a:buNone/>
            </a:pPr>
            <a:r>
              <a:rPr lang="de-DE" dirty="0"/>
              <a:t>   über einer gleichbleibenden, relativ kleinen Stützstelle gehalten</a:t>
            </a:r>
          </a:p>
          <a:p>
            <a:pPr marL="0" indent="0">
              <a:buNone/>
            </a:pPr>
            <a:endParaRPr lang="de-DE" sz="800" dirty="0"/>
          </a:p>
          <a:p>
            <a:pPr marL="0" indent="0">
              <a:buNone/>
            </a:pPr>
            <a:r>
              <a:rPr lang="de-DE" sz="3200" dirty="0"/>
              <a:t> </a:t>
            </a:r>
            <a:r>
              <a:rPr lang="de-DE" sz="3500" u="sng" dirty="0"/>
              <a:t>Bewegungsstruktur:</a:t>
            </a:r>
            <a:endParaRPr lang="de-DE" sz="3500" dirty="0"/>
          </a:p>
          <a:p>
            <a:pPr lvl="1"/>
            <a:r>
              <a:rPr lang="de-DE" sz="2800" dirty="0"/>
              <a:t>Vorbereitungsphase, Ansatzphase, </a:t>
            </a:r>
          </a:p>
          <a:p>
            <a:pPr lvl="1"/>
            <a:r>
              <a:rPr lang="de-DE" sz="2800" dirty="0"/>
              <a:t>Standphase und </a:t>
            </a:r>
          </a:p>
          <a:p>
            <a:pPr lvl="1"/>
            <a:r>
              <a:rPr lang="de-DE" sz="2800" dirty="0"/>
              <a:t>Absetzphase </a:t>
            </a:r>
          </a:p>
        </p:txBody>
      </p:sp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6A269F19-5AC0-4036-A289-FC27238D9E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Quelle: </a:t>
            </a:r>
            <a:r>
              <a:rPr lang="de-DE" dirty="0" err="1">
                <a:solidFill>
                  <a:prstClr val="black"/>
                </a:solidFill>
              </a:rPr>
              <a:t>Schwabowski</a:t>
            </a:r>
            <a:r>
              <a:rPr lang="de-DE" dirty="0">
                <a:solidFill>
                  <a:prstClr val="black"/>
                </a:solidFill>
              </a:rPr>
              <a:t>, R.; </a:t>
            </a:r>
            <a:r>
              <a:rPr lang="de-DE" dirty="0" err="1">
                <a:solidFill>
                  <a:prstClr val="black"/>
                </a:solidFill>
              </a:rPr>
              <a:t>Bzank</a:t>
            </a:r>
            <a:r>
              <a:rPr lang="de-DE" dirty="0">
                <a:solidFill>
                  <a:prstClr val="black"/>
                </a:solidFill>
              </a:rPr>
              <a:t>, R.; Nicklas, I. (1998). Rhythmische Sportgymnastik. Aachen: Meyer und Meyer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36322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de-DE" sz="5400" b="1" dirty="0"/>
              <a:t>Sprünge</a:t>
            </a:r>
            <a:r>
              <a:rPr lang="de-DE" sz="4000" dirty="0"/>
              <a:t> </a:t>
            </a:r>
            <a:r>
              <a:rPr lang="de-DE" sz="3900"/>
              <a:t>– </a:t>
            </a:r>
            <a:r>
              <a:rPr lang="de-DE" sz="3900" dirty="0">
                <a:solidFill>
                  <a:prstClr val="black"/>
                </a:solidFill>
              </a:rPr>
              <a:t>A</a:t>
            </a:r>
            <a:r>
              <a:rPr lang="de-DE" sz="3900">
                <a:solidFill>
                  <a:prstClr val="black"/>
                </a:solidFill>
              </a:rPr>
              <a:t>llgemeine </a:t>
            </a:r>
            <a:r>
              <a:rPr lang="de-DE" sz="3900" dirty="0">
                <a:solidFill>
                  <a:prstClr val="black"/>
                </a:solidFill>
              </a:rPr>
              <a:t>Bewegungsmerkmale – </a:t>
            </a:r>
            <a:r>
              <a:rPr lang="de-DE" sz="3900" dirty="0"/>
              <a:t>7c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de-DE" sz="3500" u="sng" dirty="0"/>
              <a:t>Technik (allgemein):</a:t>
            </a:r>
          </a:p>
          <a:p>
            <a:r>
              <a:rPr lang="de-DE" dirty="0"/>
              <a:t>kräftiger Abdruck der unteren Extremitäten vom Boden </a:t>
            </a:r>
          </a:p>
          <a:p>
            <a:r>
              <a:rPr lang="de-DE" dirty="0"/>
              <a:t>Erreichen einer ausgeprägten Flugphase</a:t>
            </a:r>
          </a:p>
          <a:p>
            <a:r>
              <a:rPr lang="de-DE" dirty="0" err="1"/>
              <a:t>Körpermasse</a:t>
            </a:r>
            <a:r>
              <a:rPr lang="de-DE" dirty="0"/>
              <a:t> wird je nach Absprung- und Flugphasengestaltung beschleunigt (aufwärts, vorwärts-aufwärts, seitwärts- oder rückwärts-aufwärts)</a:t>
            </a:r>
          </a:p>
          <a:p>
            <a:pPr marL="0" indent="0">
              <a:buNone/>
            </a:pPr>
            <a:r>
              <a:rPr lang="de-DE" sz="3500" u="sng" dirty="0"/>
              <a:t>Bewegungsstruktur</a:t>
            </a:r>
            <a:r>
              <a:rPr lang="de-DE" sz="3500" dirty="0"/>
              <a:t>:</a:t>
            </a:r>
          </a:p>
          <a:p>
            <a:pPr lvl="1"/>
            <a:r>
              <a:rPr lang="de-DE" sz="2800" dirty="0"/>
              <a:t>Anlauf- und Aushol- bzw. </a:t>
            </a:r>
            <a:r>
              <a:rPr lang="de-DE" sz="2800" dirty="0" err="1"/>
              <a:t>Aufsprungbewegung</a:t>
            </a:r>
            <a:endParaRPr lang="de-DE" sz="2800" dirty="0"/>
          </a:p>
          <a:p>
            <a:pPr lvl="1"/>
            <a:r>
              <a:rPr lang="de-DE" sz="2800" dirty="0"/>
              <a:t>Absprung und Flugphase</a:t>
            </a:r>
          </a:p>
          <a:p>
            <a:pPr lvl="1"/>
            <a:r>
              <a:rPr lang="de-DE" sz="2800" dirty="0"/>
              <a:t>Landung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E36E90C-93B3-4A70-A87B-0866B22C8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/>
          <a:p>
            <a:r>
              <a:rPr lang="de-DE" dirty="0">
                <a:solidFill>
                  <a:prstClr val="black"/>
                </a:solidFill>
              </a:rPr>
              <a:t>Quelle: </a:t>
            </a:r>
            <a:r>
              <a:rPr lang="de-DE" dirty="0" err="1">
                <a:solidFill>
                  <a:prstClr val="black"/>
                </a:solidFill>
              </a:rPr>
              <a:t>Schwabowski</a:t>
            </a:r>
            <a:r>
              <a:rPr lang="de-DE" dirty="0">
                <a:solidFill>
                  <a:prstClr val="black"/>
                </a:solidFill>
              </a:rPr>
              <a:t>, R.; </a:t>
            </a:r>
            <a:r>
              <a:rPr lang="de-DE" dirty="0" err="1">
                <a:solidFill>
                  <a:prstClr val="black"/>
                </a:solidFill>
              </a:rPr>
              <a:t>Bzank</a:t>
            </a:r>
            <a:r>
              <a:rPr lang="de-DE" dirty="0">
                <a:solidFill>
                  <a:prstClr val="black"/>
                </a:solidFill>
              </a:rPr>
              <a:t>, R.; Nicklas, I. (1998). Rhythmische Sportgymnastik. Aachen: Meyer und Meyer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061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Breitbild</PresentationFormat>
  <Paragraphs>34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Drehungen – Stände – Sprünge  </vt:lpstr>
      <vt:lpstr>Drehungen – Allgemeine Bewegungsmerkmale – 7a  </vt:lpstr>
      <vt:lpstr>Stände – Allgemeine Bewegungsmerkmale –7b</vt:lpstr>
      <vt:lpstr>Sprünge – Allgemeine Bewegungsmerkmale – 7c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Bewegungsbeschreibungen</dc:title>
  <dc:creator>Christina Leichmann</dc:creator>
  <cp:lastModifiedBy>Christina Leichmann</cp:lastModifiedBy>
  <cp:revision>19</cp:revision>
  <cp:lastPrinted>2017-09-14T15:54:31Z</cp:lastPrinted>
  <dcterms:created xsi:type="dcterms:W3CDTF">2017-01-25T17:09:44Z</dcterms:created>
  <dcterms:modified xsi:type="dcterms:W3CDTF">2017-09-25T09:05:07Z</dcterms:modified>
</cp:coreProperties>
</file>