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ès Gobbo" initials="A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976F8C-7B77-4537-8D3E-3CA3CE21D835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22BCB7-9076-4522-9461-80EE9A8F7BC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En route pour Paris	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Dernière étape</a:t>
            </a:r>
          </a:p>
        </p:txBody>
      </p:sp>
    </p:spTree>
    <p:extLst>
      <p:ext uri="{BB962C8B-B14F-4D97-AF65-F5344CB8AC3E}">
        <p14:creationId xmlns:p14="http://schemas.microsoft.com/office/powerpoint/2010/main" val="68523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de-DE" sz="1500" dirty="0"/>
              <a:t>Hinweis : </a:t>
            </a:r>
          </a:p>
          <a:p>
            <a:pPr marL="68580" indent="0">
              <a:buNone/>
            </a:pPr>
            <a:r>
              <a:rPr lang="de-DE" sz="1500" i="1" dirty="0"/>
              <a:t>Aus rechtlichen Gründen kann der Textausschnitt nicht abgedruckt werden. Es handelt sich um:</a:t>
            </a:r>
            <a:endParaRPr lang="de-DE" sz="1500" dirty="0"/>
          </a:p>
          <a:p>
            <a:pPr marL="68580" indent="0">
              <a:buNone/>
            </a:pPr>
            <a:r>
              <a:rPr lang="de-DE" sz="1500" dirty="0"/>
              <a:t>Clémentine </a:t>
            </a:r>
            <a:r>
              <a:rPr lang="de-DE" sz="1500" dirty="0" err="1"/>
              <a:t>Beauvais</a:t>
            </a:r>
            <a:r>
              <a:rPr lang="de-DE" sz="1500" dirty="0"/>
              <a:t>, Les </a:t>
            </a:r>
            <a:r>
              <a:rPr lang="de-DE" sz="1500" dirty="0" err="1"/>
              <a:t>petites</a:t>
            </a:r>
            <a:r>
              <a:rPr lang="de-DE" sz="1500" dirty="0"/>
              <a:t> reines, Kapitel </a:t>
            </a:r>
            <a:r>
              <a:rPr lang="de-DE" sz="1500" dirty="0" smtClean="0"/>
              <a:t>22, p.235 / 236 ( </a:t>
            </a:r>
            <a:r>
              <a:rPr lang="de-DE" sz="1500" dirty="0" err="1" smtClean="0"/>
              <a:t>un</a:t>
            </a:r>
            <a:r>
              <a:rPr lang="de-DE" sz="1500" dirty="0" smtClean="0"/>
              <a:t> </a:t>
            </a:r>
            <a:r>
              <a:rPr lang="de-DE" sz="1500" dirty="0" err="1" smtClean="0"/>
              <a:t>peu</a:t>
            </a:r>
            <a:r>
              <a:rPr lang="de-DE" sz="1500" dirty="0" smtClean="0"/>
              <a:t> plus … de la </a:t>
            </a:r>
            <a:r>
              <a:rPr lang="de-DE" sz="1500" dirty="0" err="1" smtClean="0"/>
              <a:t>République</a:t>
            </a:r>
            <a:r>
              <a:rPr lang="de-DE" sz="1500" dirty="0" smtClean="0"/>
              <a:t>) Editions </a:t>
            </a:r>
            <a:r>
              <a:rPr lang="de-DE" sz="1500" dirty="0" err="1"/>
              <a:t>Sarbacane</a:t>
            </a:r>
            <a:r>
              <a:rPr lang="de-DE" sz="1500" dirty="0"/>
              <a:t> 2015.]</a:t>
            </a:r>
          </a:p>
          <a:p>
            <a:pPr marL="68580" indent="0">
              <a:buNone/>
            </a:pPr>
            <a:r>
              <a:rPr lang="de-DE" sz="1500" dirty="0"/>
              <a:t> 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5599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On lui serre la main […]</a:t>
            </a:r>
          </a:p>
          <a:p>
            <a:pPr>
              <a:buFontTx/>
              <a:buChar char="-"/>
            </a:pPr>
            <a:r>
              <a:rPr lang="fr-FR" dirty="0"/>
              <a:t>Madame la Présidente de la République souhaiterait savoir si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b="1" dirty="0">
                <a:sym typeface="Wingdings" panose="05000000000000000000" pitchFamily="2" charset="2"/>
              </a:rPr>
              <a:t>Continuez la phrase.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3653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de-DE" sz="1200" dirty="0"/>
              <a:t>Hinweis : </a:t>
            </a:r>
          </a:p>
          <a:p>
            <a:pPr marL="68580" indent="0">
              <a:buNone/>
            </a:pPr>
            <a:r>
              <a:rPr lang="de-DE" sz="1200" i="1" dirty="0"/>
              <a:t>Aus rechtlichen Gründen kann der Textausschnitt nicht abgedruckt werden. Es handelt sich um:</a:t>
            </a:r>
            <a:endParaRPr lang="de-DE" sz="1200" dirty="0"/>
          </a:p>
          <a:p>
            <a:pPr marL="68580" indent="0">
              <a:buNone/>
            </a:pPr>
            <a:r>
              <a:rPr lang="de-DE" sz="1200" dirty="0"/>
              <a:t>Clémentine </a:t>
            </a:r>
            <a:r>
              <a:rPr lang="de-DE" sz="1200" dirty="0" err="1"/>
              <a:t>Beauvais</a:t>
            </a:r>
            <a:r>
              <a:rPr lang="de-DE" sz="1200" dirty="0"/>
              <a:t>, Les </a:t>
            </a:r>
            <a:r>
              <a:rPr lang="de-DE" sz="1200" dirty="0" err="1"/>
              <a:t>petites</a:t>
            </a:r>
            <a:r>
              <a:rPr lang="de-DE" sz="1200" dirty="0"/>
              <a:t> reines, Kapitel 22, p.236 ( Madame la </a:t>
            </a:r>
            <a:r>
              <a:rPr lang="de-DE" sz="1200" dirty="0" err="1"/>
              <a:t>Présidente</a:t>
            </a:r>
            <a:r>
              <a:rPr lang="de-DE" sz="1200" dirty="0"/>
              <a:t> … </a:t>
            </a:r>
            <a:r>
              <a:rPr lang="de-DE" sz="1200" dirty="0" err="1"/>
              <a:t>vous</a:t>
            </a:r>
            <a:r>
              <a:rPr lang="de-DE" sz="1200" dirty="0"/>
              <a:t> </a:t>
            </a:r>
            <a:r>
              <a:rPr lang="de-DE" sz="1200" dirty="0" err="1"/>
              <a:t>sera</a:t>
            </a:r>
            <a:r>
              <a:rPr lang="de-DE" sz="1200" dirty="0"/>
              <a:t> </a:t>
            </a:r>
            <a:r>
              <a:rPr lang="de-DE" sz="1200" dirty="0" err="1"/>
              <a:t>servi</a:t>
            </a:r>
            <a:r>
              <a:rPr lang="de-DE" sz="1200" dirty="0"/>
              <a:t>) Editions </a:t>
            </a:r>
            <a:r>
              <a:rPr lang="de-DE" sz="1200" dirty="0" err="1"/>
              <a:t>Sarbacane</a:t>
            </a:r>
            <a:r>
              <a:rPr lang="de-DE" sz="1200" dirty="0"/>
              <a:t> 2015</a:t>
            </a:r>
            <a:r>
              <a:rPr lang="de-DE" sz="1200" dirty="0" smtClean="0"/>
              <a:t>.]</a:t>
            </a:r>
          </a:p>
          <a:p>
            <a:pPr marL="68580" indent="0">
              <a:buNone/>
            </a:pPr>
            <a:endParaRPr lang="de-DE" sz="1200" dirty="0"/>
          </a:p>
          <a:p>
            <a:pPr marL="6858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 Est-ce que les filles vont accepter l‘invitation? Justifiez votre réponse.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258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Travaillez en groupes :</a:t>
            </a:r>
          </a:p>
          <a:p>
            <a:r>
              <a:rPr lang="fr-FR" sz="2400" dirty="0"/>
              <a:t>Imaginez la rencontre entre les filles, Kader et la Présidente. (6 personnes)</a:t>
            </a:r>
          </a:p>
          <a:p>
            <a:r>
              <a:rPr lang="fr-FR" sz="2400" dirty="0"/>
              <a:t>Imaginez la rencontre entre Mireille et Klaus von Strudel. </a:t>
            </a:r>
            <a:br>
              <a:rPr lang="fr-FR" sz="2400" dirty="0"/>
            </a:br>
            <a:r>
              <a:rPr lang="fr-FR" sz="2400" dirty="0"/>
              <a:t>(2 personnes)</a:t>
            </a:r>
          </a:p>
          <a:p>
            <a:r>
              <a:rPr lang="fr-FR" sz="2400" dirty="0"/>
              <a:t>Imaginez la rencontre entre </a:t>
            </a:r>
            <a:r>
              <a:rPr lang="fr-FR" sz="2400" smtClean="0"/>
              <a:t>Kader, Hakima</a:t>
            </a:r>
            <a:r>
              <a:rPr lang="fr-FR" sz="2400" dirty="0" smtClean="0"/>
              <a:t> </a:t>
            </a:r>
            <a:r>
              <a:rPr lang="fr-FR" sz="2400" dirty="0"/>
              <a:t>et le général </a:t>
            </a:r>
            <a:r>
              <a:rPr lang="fr-FR" sz="2400" dirty="0" err="1"/>
              <a:t>Sassin</a:t>
            </a:r>
            <a:r>
              <a:rPr lang="fr-FR" sz="2400" dirty="0"/>
              <a:t>. (3 personnes)</a:t>
            </a:r>
          </a:p>
          <a:p>
            <a:r>
              <a:rPr lang="fr-FR" sz="2400" dirty="0"/>
              <a:t>Imaginez la rencontre entre Astrid et le groupe Indochine. </a:t>
            </a:r>
            <a:br>
              <a:rPr lang="fr-FR" sz="2400" dirty="0"/>
            </a:br>
            <a:r>
              <a:rPr lang="fr-FR" sz="2400" dirty="0"/>
              <a:t>(4 personnes)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6716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59</Words>
  <Application>Microsoft Office PowerPoint</Application>
  <PresentationFormat>Bildschirmpräsentation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Austin</vt:lpstr>
      <vt:lpstr>En route pour Paris 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route pour Paris</dc:title>
  <dc:creator>Birgit</dc:creator>
  <cp:lastModifiedBy>Birgit</cp:lastModifiedBy>
  <cp:revision>15</cp:revision>
  <dcterms:created xsi:type="dcterms:W3CDTF">2020-02-12T22:43:09Z</dcterms:created>
  <dcterms:modified xsi:type="dcterms:W3CDTF">2021-04-26T23:47:22Z</dcterms:modified>
</cp:coreProperties>
</file>