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gnès Gobbo" initials="AG" lastIdx="6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569" autoAdjust="0"/>
  </p:normalViewPr>
  <p:slideViewPr>
    <p:cSldViewPr>
      <p:cViewPr>
        <p:scale>
          <a:sx n="73" d="100"/>
          <a:sy n="73" d="100"/>
        </p:scale>
        <p:origin x="-1296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1498D1-28E3-4028-9A7F-22DB6A3C477C}" type="datetimeFigureOut">
              <a:rPr lang="de-DE" smtClean="0"/>
              <a:t>28.04.2021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E4B98-F6D9-4137-A20E-011F7AA477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4285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de-DE" baseline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E4B98-F6D9-4137-A20E-011F7AA4776B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3550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E4B98-F6D9-4137-A20E-011F7AA4776B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86334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E4B98-F6D9-4137-A20E-011F7AA4776B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4506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29AA3-D01F-4F2B-AB92-68F25833AFCF}" type="datetimeFigureOut">
              <a:rPr lang="de-DE" smtClean="0"/>
              <a:t>28.04.2021</a:t>
            </a:fld>
            <a:endParaRPr lang="de-DE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950FE0-4C5D-4E48-A1A0-097F905F117C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29AA3-D01F-4F2B-AB92-68F25833AFCF}" type="datetimeFigureOut">
              <a:rPr lang="de-DE" smtClean="0"/>
              <a:t>28.04.2021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0FE0-4C5D-4E48-A1A0-097F905F117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29AA3-D01F-4F2B-AB92-68F25833AFCF}" type="datetimeFigureOut">
              <a:rPr lang="de-DE" smtClean="0"/>
              <a:t>28.04.2021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0FE0-4C5D-4E48-A1A0-097F905F117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29AA3-D01F-4F2B-AB92-68F25833AFCF}" type="datetimeFigureOut">
              <a:rPr lang="de-DE" smtClean="0"/>
              <a:t>28.04.2021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0FE0-4C5D-4E48-A1A0-097F905F117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29AA3-D01F-4F2B-AB92-68F25833AFCF}" type="datetimeFigureOut">
              <a:rPr lang="de-DE" smtClean="0"/>
              <a:t>28.04.2021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0FE0-4C5D-4E48-A1A0-097F905F117C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29AA3-D01F-4F2B-AB92-68F25833AFCF}" type="datetimeFigureOut">
              <a:rPr lang="de-DE" smtClean="0"/>
              <a:t>28.04.2021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0FE0-4C5D-4E48-A1A0-097F905F117C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29AA3-D01F-4F2B-AB92-68F25833AFCF}" type="datetimeFigureOut">
              <a:rPr lang="de-DE" smtClean="0"/>
              <a:t>28.04.2021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0FE0-4C5D-4E48-A1A0-097F905F117C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29AA3-D01F-4F2B-AB92-68F25833AFCF}" type="datetimeFigureOut">
              <a:rPr lang="de-DE" smtClean="0"/>
              <a:t>28.04.2021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0FE0-4C5D-4E48-A1A0-097F905F117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29AA3-D01F-4F2B-AB92-68F25833AFCF}" type="datetimeFigureOut">
              <a:rPr lang="de-DE" smtClean="0"/>
              <a:t>28.04.2021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0FE0-4C5D-4E48-A1A0-097F905F117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29AA3-D01F-4F2B-AB92-68F25833AFCF}" type="datetimeFigureOut">
              <a:rPr lang="de-DE" smtClean="0"/>
              <a:t>28.04.2021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0FE0-4C5D-4E48-A1A0-097F905F117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29AA3-D01F-4F2B-AB92-68F25833AFCF}" type="datetimeFigureOut">
              <a:rPr lang="de-DE" smtClean="0"/>
              <a:t>28.04.2021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0FE0-4C5D-4E48-A1A0-097F905F117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3E29AA3-D01F-4F2B-AB92-68F25833AFCF}" type="datetimeFigureOut">
              <a:rPr lang="de-DE" smtClean="0"/>
              <a:t>28.04.2021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8950FE0-4C5D-4E48-A1A0-097F905F117C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7Egx0lFC4k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a.fr/video/2345523001036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1412776"/>
            <a:ext cx="7772400" cy="1470025"/>
          </a:xfrm>
        </p:spPr>
        <p:txBody>
          <a:bodyPr/>
          <a:lstStyle/>
          <a:p>
            <a:r>
              <a:rPr lang="fr-FR" dirty="0"/>
              <a:t>Le 14 juillet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131840" y="3356992"/>
            <a:ext cx="2880320" cy="2281808"/>
          </a:xfrm>
        </p:spPr>
        <p:txBody>
          <a:bodyPr>
            <a:normAutofit/>
          </a:bodyPr>
          <a:lstStyle/>
          <a:p>
            <a:r>
              <a:rPr lang="fr-FR" dirty="0"/>
              <a:t>A quoi pensez-vous lorsque vous voyez cette date?</a:t>
            </a:r>
          </a:p>
        </p:txBody>
      </p:sp>
    </p:spTree>
    <p:extLst>
      <p:ext uri="{BB962C8B-B14F-4D97-AF65-F5344CB8AC3E}">
        <p14:creationId xmlns:p14="http://schemas.microsoft.com/office/powerpoint/2010/main" val="1015667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491880" y="274638"/>
            <a:ext cx="5194920" cy="1143000"/>
          </a:xfrm>
        </p:spPr>
        <p:txBody>
          <a:bodyPr/>
          <a:lstStyle/>
          <a:p>
            <a:pPr algn="l"/>
            <a:r>
              <a:rPr lang="fr-FR" dirty="0"/>
              <a:t>Le 14 juillet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de-DE" sz="1900" dirty="0">
                <a:hlinkClick r:id="rId3"/>
              </a:rPr>
              <a:t>https://www.youtube.com/watch?v=p7Egx0lFC4k</a:t>
            </a:r>
            <a:endParaRPr lang="de-DE" sz="1900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fr-FR" sz="3000" dirty="0"/>
              <a:t>Regardez le clip, puis répondez aux questions ci-dessous.</a:t>
            </a:r>
            <a:r>
              <a:rPr lang="de-DE" sz="3000" dirty="0"/>
              <a:t/>
            </a:r>
            <a:br>
              <a:rPr lang="de-DE" sz="3000" dirty="0"/>
            </a:br>
            <a:r>
              <a:rPr lang="de-DE" sz="3000" dirty="0"/>
              <a:t/>
            </a:r>
            <a:br>
              <a:rPr lang="de-DE" sz="3000" dirty="0"/>
            </a:br>
            <a:r>
              <a:rPr lang="de-DE" sz="3000" dirty="0"/>
              <a:t>1</a:t>
            </a:r>
            <a:r>
              <a:rPr lang="fr-FR" sz="3000" dirty="0"/>
              <a:t>) Pourquoi est-ce que les Français fêtent ce </a:t>
            </a:r>
            <a:r>
              <a:rPr lang="fr-FR" sz="3000" dirty="0" smtClean="0"/>
              <a:t>jour?</a:t>
            </a:r>
            <a:r>
              <a:rPr lang="fr-FR" sz="3000" dirty="0"/>
              <a:t/>
            </a:r>
            <a:br>
              <a:rPr lang="fr-FR" sz="3000" dirty="0"/>
            </a:br>
            <a:r>
              <a:rPr lang="fr-FR" sz="3000" dirty="0"/>
              <a:t/>
            </a:r>
            <a:br>
              <a:rPr lang="fr-FR" sz="3000" dirty="0"/>
            </a:br>
            <a:r>
              <a:rPr lang="fr-FR" sz="3000" dirty="0"/>
              <a:t>2) Présentez brièvement le </a:t>
            </a:r>
            <a:r>
              <a:rPr lang="fr-FR" sz="3000" dirty="0" smtClean="0"/>
              <a:t>défilé </a:t>
            </a:r>
            <a:r>
              <a:rPr lang="fr-FR" sz="3000" dirty="0"/>
              <a:t>militaire.</a:t>
            </a:r>
            <a:br>
              <a:rPr lang="fr-FR" sz="3000" dirty="0"/>
            </a:br>
            <a:r>
              <a:rPr lang="fr-FR" sz="3000" dirty="0"/>
              <a:t/>
            </a:r>
            <a:br>
              <a:rPr lang="fr-FR" sz="3000" dirty="0"/>
            </a:br>
            <a:r>
              <a:rPr lang="fr-FR" sz="3000" dirty="0"/>
              <a:t>3) A votre avis, est-ce qu‘un tel </a:t>
            </a:r>
            <a:r>
              <a:rPr lang="fr-FR" sz="3000" dirty="0" smtClean="0"/>
              <a:t>défilé </a:t>
            </a:r>
            <a:r>
              <a:rPr lang="fr-FR" sz="3000" dirty="0"/>
              <a:t>serait possible en Allemagne?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32656"/>
            <a:ext cx="1202432" cy="1202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2360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915816" y="620688"/>
            <a:ext cx="5842992" cy="1143000"/>
          </a:xfrm>
        </p:spPr>
        <p:txBody>
          <a:bodyPr/>
          <a:lstStyle/>
          <a:p>
            <a:pPr algn="l"/>
            <a:r>
              <a:rPr lang="fr-FR" dirty="0"/>
              <a:t>Au palais de l‘Élysée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pPr marL="0" indent="0" algn="ctr">
              <a:buNone/>
            </a:pPr>
            <a:r>
              <a:rPr lang="de-DE" sz="1600" dirty="0">
                <a:hlinkClick r:id="rId3"/>
              </a:rPr>
              <a:t>https://www.ina.fr/video/2345523001036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fr-FR" sz="2800" dirty="0"/>
              <a:t>Regardez le clip et décrivez la garden-party à l‘Élysée</a:t>
            </a:r>
            <a:r>
              <a:rPr lang="de-DE" sz="2800" dirty="0"/>
              <a:t>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04664"/>
            <a:ext cx="1224136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5148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123728" y="675556"/>
            <a:ext cx="6563072" cy="1143000"/>
          </a:xfrm>
        </p:spPr>
        <p:txBody>
          <a:bodyPr>
            <a:normAutofit fontScale="90000"/>
          </a:bodyPr>
          <a:lstStyle/>
          <a:p>
            <a:r>
              <a:rPr lang="fr-FR" dirty="0"/>
              <a:t>Les petites reines à l‘Élysée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pPr lvl="0"/>
            <a:r>
              <a:rPr lang="fr-FR" sz="2800" dirty="0"/>
              <a:t>Lisez les extraits </a:t>
            </a:r>
            <a:r>
              <a:rPr lang="fr-FR" sz="2800" dirty="0" smtClean="0"/>
              <a:t>suivants: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de-DE" sz="2800" dirty="0"/>
              <a:t/>
            </a:r>
            <a:br>
              <a:rPr lang="de-DE" sz="2800" dirty="0"/>
            </a:br>
            <a:r>
              <a:rPr lang="fr-FR" sz="2800" dirty="0"/>
              <a:t>Sur le perron (p.249 – 252)</a:t>
            </a:r>
            <a:r>
              <a:rPr lang="de-DE" sz="2800" dirty="0"/>
              <a:t/>
            </a:r>
            <a:br>
              <a:rPr lang="de-DE" sz="2800" dirty="0"/>
            </a:br>
            <a:r>
              <a:rPr lang="fr-FR" sz="2800" dirty="0"/>
              <a:t>Mireille et Kader (p.253 – 256)</a:t>
            </a:r>
            <a:r>
              <a:rPr lang="de-DE" sz="2800" dirty="0"/>
              <a:t/>
            </a:r>
            <a:br>
              <a:rPr lang="de-DE" sz="2800" dirty="0"/>
            </a:br>
            <a:r>
              <a:rPr lang="fr-FR" sz="2800" dirty="0"/>
              <a:t>Indochine / </a:t>
            </a:r>
            <a:r>
              <a:rPr lang="fr-FR" sz="2800" dirty="0" err="1"/>
              <a:t>Sassin</a:t>
            </a:r>
            <a:r>
              <a:rPr lang="fr-FR" sz="2800" dirty="0"/>
              <a:t> (p.256 – 260)</a:t>
            </a:r>
            <a:r>
              <a:rPr lang="de-DE" sz="2800" dirty="0"/>
              <a:t/>
            </a:r>
            <a:br>
              <a:rPr lang="de-DE" sz="2800" dirty="0"/>
            </a:br>
            <a:r>
              <a:rPr lang="fr-FR" sz="2800" dirty="0"/>
              <a:t>Klaus </a:t>
            </a:r>
            <a:r>
              <a:rPr lang="fr-FR" sz="2800" dirty="0" err="1"/>
              <a:t>von</a:t>
            </a:r>
            <a:r>
              <a:rPr lang="fr-FR" sz="2800" dirty="0"/>
              <a:t> Strudel (p.260 – 267)</a:t>
            </a:r>
          </a:p>
          <a:p>
            <a:pPr marL="0" lvl="0" indent="0">
              <a:buNone/>
            </a:pPr>
            <a:endParaRPr lang="de-DE" sz="2800" dirty="0"/>
          </a:p>
          <a:p>
            <a:r>
              <a:rPr lang="fr-FR" sz="2800" dirty="0"/>
              <a:t>Résumez les évènements et les effets </a:t>
            </a:r>
            <a:r>
              <a:rPr lang="fr-FR" sz="2800" dirty="0" smtClean="0"/>
              <a:t>sur </a:t>
            </a:r>
            <a:r>
              <a:rPr lang="fr-FR" sz="2800" dirty="0"/>
              <a:t>les personnages principaux.</a:t>
            </a:r>
          </a:p>
        </p:txBody>
      </p:sp>
      <p:pic>
        <p:nvPicPr>
          <p:cNvPr id="5" name="Grafik 4" descr="Besprechu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971600" y="332656"/>
            <a:ext cx="1440160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19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3200" dirty="0"/>
              <a:t>Est-ce que Mireille aurait dû révéler son identité à Klaus </a:t>
            </a:r>
            <a:r>
              <a:rPr lang="fr-FR" sz="3200" dirty="0" err="1"/>
              <a:t>von</a:t>
            </a:r>
            <a:r>
              <a:rPr lang="fr-FR" sz="3200" dirty="0"/>
              <a:t> Strudel ?</a:t>
            </a:r>
            <a:endParaRPr lang="de-DE" sz="32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/>
              <a:t>Discutez cette question en pesant le pour et le contre.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556792"/>
            <a:ext cx="2160240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84964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0</TotalTime>
  <Words>71</Words>
  <Application>Microsoft Office PowerPoint</Application>
  <PresentationFormat>Bildschirmpräsentation (4:3)</PresentationFormat>
  <Paragraphs>18</Paragraphs>
  <Slides>5</Slides>
  <Notes>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Executive</vt:lpstr>
      <vt:lpstr>Le 14 juillet</vt:lpstr>
      <vt:lpstr>Le 14 juillet</vt:lpstr>
      <vt:lpstr>Au palais de l‘Élysée</vt:lpstr>
      <vt:lpstr>Les petites reines à l‘Élysée</vt:lpstr>
      <vt:lpstr>Est-ce que Mireille aurait dû révéler son identité à Klaus von Strudel ?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France</dc:title>
  <dc:creator>Birgit</dc:creator>
  <cp:lastModifiedBy>Birgit</cp:lastModifiedBy>
  <cp:revision>21</cp:revision>
  <dcterms:created xsi:type="dcterms:W3CDTF">2019-09-19T09:14:29Z</dcterms:created>
  <dcterms:modified xsi:type="dcterms:W3CDTF">2021-04-28T21:46:35Z</dcterms:modified>
</cp:coreProperties>
</file>