
<file path=[Content_Types].xml><?xml version="1.0" encoding="utf-8"?>
<Types xmlns="http://schemas.openxmlformats.org/package/2006/content-types">
  <Override PartName="/_rels/.rels" ContentType="application/vnd.openxmlformats-package.relationships+xml"/>
  <Override PartName="/ppt/notesSlides/_rels/notesSlide8.xml.rels" ContentType="application/vnd.openxmlformats-package.relationships+xml"/>
  <Override PartName="/ppt/notesSlides/_rels/notesSlide7.xml.rels" ContentType="application/vnd.openxmlformats-package.relationships+xml"/>
  <Override PartName="/ppt/notesSlides/_rels/notesSlide2.xml.rels" ContentType="application/vnd.openxmlformats-package.relationships+xml"/>
  <Override PartName="/ppt/notesSlides/_rels/notesSlide1.xml.rels" ContentType="application/vnd.openxmlformats-package.relationship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slides/slide8.xml" ContentType="application/vnd.openxmlformats-officedocument.presentationml.slide+xml"/>
  <Override PartName="/ppt/slides/_rels/slide8.xml.rels" ContentType="application/vnd.openxmlformats-package.relationships+xml"/>
  <Override PartName="/ppt/slides/_rels/slide7.xml.rels" ContentType="application/vnd.openxmlformats-package.relationships+xml"/>
  <Override PartName="/ppt/slides/_rels/slide6.xml.rels" ContentType="application/vnd.openxmlformats-package.relationships+xml"/>
  <Override PartName="/ppt/slides/_rels/slide5.xml.rels" ContentType="application/vnd.openxmlformats-package.relationships+xml"/>
  <Override PartName="/ppt/slides/_rels/slide4.xml.rels" ContentType="application/vnd.openxmlformats-package.relationships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slides/_rels/slide3.xml.rels" ContentType="application/vnd.openxmlformats-package.relationships+xml"/>
  <Override PartName="/ppt/slides/slide7.xml" ContentType="application/vnd.openxmlformats-officedocument.presentationml.slide+xml"/>
  <Override PartName="/ppt/slides/slide6.xml" ContentType="application/vnd.openxmlformats-officedocument.presentationml.slide+xml"/>
  <Override PartName="/ppt/slides/slide5.xml" ContentType="application/vnd.openxmlformats-officedocument.presentationml.slid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2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_rels/slideLayout24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21.xml.rels" ContentType="application/vnd.openxmlformats-package.relationships+xml"/>
  <Override PartName="/ppt/slideLayouts/slideLayout5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2.xml" ContentType="application/vnd.openxmlformats-officedocument.presentationml.slideLayout+xml"/>
  <Override PartName="/ppt/notesMasters/_rels/notesMaster1.xml.rels" ContentType="application/vnd.openxmlformats-package.relationships+xml"/>
  <Override PartName="/ppt/notesMasters/notesMaster1.xml" ContentType="application/vnd.openxmlformats-officedocument.presentationml.notesMaster+xml"/>
  <Override PartName="/ppt/presentation.xml" ContentType="application/vnd.openxmlformats-officedocument.presentationml.presentation.main+xml"/>
  <Override PartName="/ppt/slideMasters/_rels/slideMaster2.xml.rels" ContentType="application/vnd.openxmlformats-package.relationships+xml"/>
  <Override PartName="/ppt/slideMasters/_rels/slideMaster1.xml.rels" ContentType="application/vnd.openxmlformats-package.relationships+xml"/>
  <Override PartName="/ppt/slideMasters/slideMaster2.xml" ContentType="application/vnd.openxmlformats-officedocument.presentationml.slideMaster+xml"/>
  <Override PartName="/ppt/slideMasters/slideMaster1.xml" ContentType="application/vnd.openxmlformats-officedocument.presentationml.slideMaster+xml"/>
  <Override PartName="/ppt/theme/theme3.xml" ContentType="application/vnd.openxmlformats-officedocument.theme+xml"/>
  <Override PartName="/ppt/theme/theme2.xml" ContentType="application/vnd.openxmlformats-officedocument.theme+xml"/>
  <Override PartName="/ppt/theme/theme1.xml" ContentType="application/vnd.openxmlformats-officedocument.theme+xml"/>
  <Override PartName="/ppt/_rels/presentation.xml.rels" ContentType="application/vnd.openxmlformats-package.relationships+xml"/>
  <Override PartName="/ppt/media/image8.png" ContentType="image/png"/>
  <Override PartName="/ppt/media/image7.png" ContentType="image/png"/>
  <Override PartName="/ppt/media/image6.png" ContentType="image/png"/>
  <Override PartName="/ppt/media/image5.png" ContentType="image/png"/>
  <Override PartName="/ppt/media/image1.png" ContentType="image/png"/>
  <Override PartName="/ppt/media/image2.png" ContentType="image/png"/>
  <Override PartName="/ppt/media/image3.png" ContentType="image/png"/>
  <Override PartName="/ppt/media/image4.png" ContentType="image/png"/>
  <Override PartName="/docProps/app.xml" ContentType="application/vnd.openxmlformats-officedocument.extended-properties+xml"/>
  <Override PartName="/docProps/core.xml" ContentType="application/vnd.openxmlformats-package.core-propertie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</p:sldIdLst>
  <p:sldSz cx="13004800" cy="9753600"/>
  <p:notesSz cx="6858000" cy="9144000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9" Type="http://schemas.openxmlformats.org/officeDocument/2006/relationships/slide" Target="slides/slide5.xml"/><Relationship Id="rId10" Type="http://schemas.openxmlformats.org/officeDocument/2006/relationships/slide" Target="slides/slide6.xml"/><Relationship Id="rId11" Type="http://schemas.openxmlformats.org/officeDocument/2006/relationships/slide" Target="slides/slide7.xml"/><Relationship Id="rId12" Type="http://schemas.openxmlformats.org/officeDocument/2006/relationships/slide" Target="slides/slide8.xml"/>
</Relationships>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3.xml"/>
</Relationships>
</file>

<file path=ppt/notesMasters/notesMaster1.xml><?xml version="1.0" encoding="utf-8"?>
<p:notes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PlaceHolder 1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</p:spPr>
        <p:txBody>
          <a:bodyPr lIns="0" rIns="0" tIns="0" bIns="0"/>
          <a:p>
            <a:r>
              <a:rPr b="0" lang="en-U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Click to edit the notes format</a:t>
            </a:r>
            <a:endParaRPr b="0" lang="en-U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5" name="PlaceHolder 2"/>
          <p:cNvSpPr>
            <a:spLocks noGrp="1"/>
          </p:cNvSpPr>
          <p:nvPr>
            <p:ph type="hdr"/>
          </p:nvPr>
        </p:nvSpPr>
        <p:spPr>
          <a:xfrm>
            <a:off x="0" y="0"/>
            <a:ext cx="3280680" cy="534240"/>
          </a:xfrm>
          <a:prstGeom prst="rect">
            <a:avLst/>
          </a:prstGeom>
        </p:spPr>
        <p:txBody>
          <a:bodyPr lIns="0" rIns="0" tIns="0" bIns="0"/>
          <a:p>
            <a:r>
              <a:rPr b="0" lang="en-US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 </a:t>
            </a:r>
            <a:endParaRPr b="0" lang="en-U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76" name="PlaceHolder 3"/>
          <p:cNvSpPr>
            <a:spLocks noGrp="1"/>
          </p:cNvSpPr>
          <p:nvPr>
            <p:ph type="dt"/>
          </p:nvPr>
        </p:nvSpPr>
        <p:spPr>
          <a:xfrm>
            <a:off x="4278960" y="0"/>
            <a:ext cx="3280680" cy="534240"/>
          </a:xfrm>
          <a:prstGeom prst="rect">
            <a:avLst/>
          </a:prstGeom>
        </p:spPr>
        <p:txBody>
          <a:bodyPr lIns="0" rIns="0" tIns="0" bIns="0"/>
          <a:p>
            <a:pPr algn="r"/>
            <a:r>
              <a:rPr b="0" lang="en-US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 </a:t>
            </a:r>
            <a:endParaRPr b="0" lang="en-U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77" name="PlaceHolder 4"/>
          <p:cNvSpPr>
            <a:spLocks noGrp="1"/>
          </p:cNvSpPr>
          <p:nvPr>
            <p:ph type="ftr"/>
          </p:nvPr>
        </p:nvSpPr>
        <p:spPr>
          <a:xfrm>
            <a:off x="0" y="10157400"/>
            <a:ext cx="3280680" cy="534240"/>
          </a:xfrm>
          <a:prstGeom prst="rect">
            <a:avLst/>
          </a:prstGeom>
        </p:spPr>
        <p:txBody>
          <a:bodyPr lIns="0" rIns="0" tIns="0" bIns="0" anchor="b"/>
          <a:p>
            <a:r>
              <a:rPr b="0" lang="en-US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 </a:t>
            </a:r>
            <a:endParaRPr b="0" lang="en-U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78" name="PlaceHolder 5"/>
          <p:cNvSpPr>
            <a:spLocks noGrp="1"/>
          </p:cNvSpPr>
          <p:nvPr>
            <p:ph type="sldNum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</p:spPr>
        <p:txBody>
          <a:bodyPr lIns="0" rIns="0" tIns="0" bIns="0" anchor="b"/>
          <a:p>
            <a:pPr algn="r"/>
            <a:fld id="{325F85FC-9159-45F0-B5BF-A8BAF5A5F6D5}" type="slidenum">
              <a:rPr b="0" lang="en-US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1</a:t>
            </a:fld>
            <a:endParaRPr b="0" lang="en-U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</p:notesMaster>
</file>

<file path=ppt/notesSlides/_rels/notesSlide1.xml.rels><?xml version="1.0" encoding="UTF-8"?>
<Relationships xmlns="http://schemas.openxmlformats.org/package/2006/relationships"><Relationship Id="rId1" Type="http://schemas.openxmlformats.org/officeDocument/2006/relationships/slide" Target="../slides/slide1.xml"/><Relationship Id="rId2" Type="http://schemas.openxmlformats.org/officeDocument/2006/relationships/notesMaster" Target="../notesMasters/notesMaster1.xml"/>
</Relationships>
</file>

<file path=ppt/notesSlides/_rels/notesSlide2.xml.rels><?xml version="1.0" encoding="UTF-8"?>
<Relationships xmlns="http://schemas.openxmlformats.org/package/2006/relationships"><Relationship Id="rId1" Type="http://schemas.openxmlformats.org/officeDocument/2006/relationships/slide" Target="../slides/slide2.xml"/><Relationship Id="rId2" Type="http://schemas.openxmlformats.org/officeDocument/2006/relationships/notesMaster" Target="../notesMasters/notesMaster1.xml"/>
</Relationships>
</file>

<file path=ppt/notesSlides/_rels/notesSlide7.xml.rels><?xml version="1.0" encoding="UTF-8"?>
<Relationships xmlns="http://schemas.openxmlformats.org/package/2006/relationships"><Relationship Id="rId1" Type="http://schemas.openxmlformats.org/officeDocument/2006/relationships/slide" Target="../slides/slide7.xml"/><Relationship Id="rId2" Type="http://schemas.openxmlformats.org/officeDocument/2006/relationships/notesMaster" Target="../notesMasters/notesMaster1.xml"/>
</Relationships>
</file>

<file path=ppt/notesSlides/_rels/notesSlide8.xml.rels><?xml version="1.0" encoding="UTF-8"?>
<Relationships xmlns="http://schemas.openxmlformats.org/package/2006/relationships"><Relationship Id="rId1" Type="http://schemas.openxmlformats.org/officeDocument/2006/relationships/slide" Target="../slides/slide8.xml"/><Relationship Id="rId2" Type="http://schemas.openxmlformats.org/officeDocument/2006/relationships/notesMaster" Target="../notesMasters/notesMaster1.xml"/>
</Relationships>
</file>

<file path=ppt/notesSlides/notesSlide1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PlaceHolder 1"/>
          <p:cNvSpPr>
            <a:spLocks noGrp="1"/>
          </p:cNvSpPr>
          <p:nvPr>
            <p:ph type="body"/>
          </p:nvPr>
        </p:nvSpPr>
        <p:spPr>
          <a:xfrm>
            <a:off x="914400" y="548640"/>
            <a:ext cx="5024160" cy="7680600"/>
          </a:xfrm>
          <a:prstGeom prst="rect">
            <a:avLst/>
          </a:prstGeom>
        </p:spPr>
        <p:txBody>
          <a:bodyPr lIns="90000" rIns="90000" tIns="45000" bIns="45000"/>
          <a:p>
            <a:r>
              <a:rPr b="0" lang="en-U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Slide1:</a:t>
            </a:r>
            <a:endParaRPr b="0" lang="en-U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r>
              <a:rPr b="0" lang="en-U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...</a:t>
            </a:r>
            <a:endParaRPr b="0" lang="en-U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r>
              <a:rPr b="0" lang="en-U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Wir alle sind soziale Wesen und ein (existenzielles) Grundbedürfnis ist die Kommunikation. Daher ist dieses Modul besonders bedeutsam.</a:t>
            </a:r>
            <a:endParaRPr b="0" lang="en-U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notes>
</file>

<file path=ppt/notesSlides/notesSlide2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PlaceHolder 1"/>
          <p:cNvSpPr>
            <a:spLocks noGrp="1"/>
          </p:cNvSpPr>
          <p:nvPr>
            <p:ph type="body"/>
          </p:nvPr>
        </p:nvSpPr>
        <p:spPr>
          <a:xfrm>
            <a:off x="653040" y="548640"/>
            <a:ext cx="5551200" cy="7763400"/>
          </a:xfrm>
          <a:prstGeom prst="rect">
            <a:avLst/>
          </a:prstGeom>
        </p:spPr>
        <p:txBody>
          <a:bodyPr lIns="0" rIns="0" tIns="0" bIns="0"/>
          <a:p>
            <a:r>
              <a:rPr b="0" lang="en-U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Slide 2:</a:t>
            </a:r>
            <a:endParaRPr b="0" lang="en-U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r>
              <a:rPr b="0" lang="en-U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…</a:t>
            </a:r>
            <a:endParaRPr b="0" lang="en-U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r>
              <a:rPr b="0" lang="en-U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Gemeinsam durchgehen</a:t>
            </a:r>
            <a:endParaRPr b="0" lang="en-U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notes>
</file>

<file path=ppt/notesSlides/notesSlide7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CustomShape 1"/>
          <p:cNvSpPr/>
          <p:nvPr/>
        </p:nvSpPr>
        <p:spPr>
          <a:xfrm>
            <a:off x="640080" y="548640"/>
            <a:ext cx="5668920" cy="82000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</p:spTree>
  </p:cSld>
</p:notes>
</file>

<file path=ppt/notesSlides/notesSlide8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CustomShape 1"/>
          <p:cNvSpPr/>
          <p:nvPr/>
        </p:nvSpPr>
        <p:spPr>
          <a:xfrm>
            <a:off x="164880" y="274320"/>
            <a:ext cx="6418440" cy="85035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</p:spTree>
  </p:cSld>
</p:note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png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5.png"/><Relationship Id="rId3" Type="http://schemas.openxmlformats.org/officeDocument/2006/relationships/image" Target="../media/image6.png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laceHolder 1"/>
          <p:cNvSpPr>
            <a:spLocks noGrp="1"/>
          </p:cNvSpPr>
          <p:nvPr>
            <p:ph type="title"/>
          </p:nvPr>
        </p:nvSpPr>
        <p:spPr>
          <a:xfrm>
            <a:off x="650160" y="371520"/>
            <a:ext cx="9056520" cy="16095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5" name="PlaceHolder 2"/>
          <p:cNvSpPr>
            <a:spLocks noGrp="1"/>
          </p:cNvSpPr>
          <p:nvPr>
            <p:ph type="body"/>
          </p:nvPr>
        </p:nvSpPr>
        <p:spPr>
          <a:xfrm>
            <a:off x="650160" y="2352960"/>
            <a:ext cx="11703960" cy="269784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6" name="PlaceHolder 3"/>
          <p:cNvSpPr>
            <a:spLocks noGrp="1"/>
          </p:cNvSpPr>
          <p:nvPr>
            <p:ph type="body"/>
          </p:nvPr>
        </p:nvSpPr>
        <p:spPr>
          <a:xfrm>
            <a:off x="650160" y="5307480"/>
            <a:ext cx="11703960" cy="269784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PlaceHolder 1"/>
          <p:cNvSpPr>
            <a:spLocks noGrp="1"/>
          </p:cNvSpPr>
          <p:nvPr>
            <p:ph type="title"/>
          </p:nvPr>
        </p:nvSpPr>
        <p:spPr>
          <a:xfrm>
            <a:off x="650160" y="371520"/>
            <a:ext cx="9056520" cy="16095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8" name="PlaceHolder 2"/>
          <p:cNvSpPr>
            <a:spLocks noGrp="1"/>
          </p:cNvSpPr>
          <p:nvPr>
            <p:ph type="body"/>
          </p:nvPr>
        </p:nvSpPr>
        <p:spPr>
          <a:xfrm>
            <a:off x="650160" y="2352960"/>
            <a:ext cx="5711400" cy="269784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9" name="PlaceHolder 3"/>
          <p:cNvSpPr>
            <a:spLocks noGrp="1"/>
          </p:cNvSpPr>
          <p:nvPr>
            <p:ph type="body"/>
          </p:nvPr>
        </p:nvSpPr>
        <p:spPr>
          <a:xfrm>
            <a:off x="6647400" y="2352960"/>
            <a:ext cx="5711400" cy="269784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0" name="PlaceHolder 4"/>
          <p:cNvSpPr>
            <a:spLocks noGrp="1"/>
          </p:cNvSpPr>
          <p:nvPr>
            <p:ph type="body"/>
          </p:nvPr>
        </p:nvSpPr>
        <p:spPr>
          <a:xfrm>
            <a:off x="6647400" y="5307480"/>
            <a:ext cx="5711400" cy="269784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1" name="PlaceHolder 5"/>
          <p:cNvSpPr>
            <a:spLocks noGrp="1"/>
          </p:cNvSpPr>
          <p:nvPr>
            <p:ph type="body"/>
          </p:nvPr>
        </p:nvSpPr>
        <p:spPr>
          <a:xfrm>
            <a:off x="650160" y="5307480"/>
            <a:ext cx="5711400" cy="269784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PlaceHolder 1"/>
          <p:cNvSpPr>
            <a:spLocks noGrp="1"/>
          </p:cNvSpPr>
          <p:nvPr>
            <p:ph type="title"/>
          </p:nvPr>
        </p:nvSpPr>
        <p:spPr>
          <a:xfrm>
            <a:off x="650160" y="371520"/>
            <a:ext cx="9056520" cy="16095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3" name="PlaceHolder 2"/>
          <p:cNvSpPr>
            <a:spLocks noGrp="1"/>
          </p:cNvSpPr>
          <p:nvPr>
            <p:ph type="body"/>
          </p:nvPr>
        </p:nvSpPr>
        <p:spPr>
          <a:xfrm>
            <a:off x="650160" y="2352960"/>
            <a:ext cx="11703960" cy="565596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4" name="PlaceHolder 3"/>
          <p:cNvSpPr>
            <a:spLocks noGrp="1"/>
          </p:cNvSpPr>
          <p:nvPr>
            <p:ph type="body"/>
          </p:nvPr>
        </p:nvSpPr>
        <p:spPr>
          <a:xfrm>
            <a:off x="650160" y="2352960"/>
            <a:ext cx="11703960" cy="565596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35" name="" descr=""/>
          <p:cNvPicPr/>
          <p:nvPr/>
        </p:nvPicPr>
        <p:blipFill>
          <a:blip r:embed="rId2"/>
          <a:stretch/>
        </p:blipFill>
        <p:spPr>
          <a:xfrm>
            <a:off x="2957400" y="2352600"/>
            <a:ext cx="7088760" cy="5655960"/>
          </a:xfrm>
          <a:prstGeom prst="rect">
            <a:avLst/>
          </a:prstGeom>
          <a:ln>
            <a:noFill/>
          </a:ln>
        </p:spPr>
      </p:pic>
      <p:pic>
        <p:nvPicPr>
          <p:cNvPr id="36" name="" descr=""/>
          <p:cNvPicPr/>
          <p:nvPr/>
        </p:nvPicPr>
        <p:blipFill>
          <a:blip r:embed="rId3"/>
          <a:stretch/>
        </p:blipFill>
        <p:spPr>
          <a:xfrm>
            <a:off x="2957400" y="2352600"/>
            <a:ext cx="7088760" cy="565596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PlaceHolder 1"/>
          <p:cNvSpPr>
            <a:spLocks noGrp="1"/>
          </p:cNvSpPr>
          <p:nvPr>
            <p:ph type="title"/>
          </p:nvPr>
        </p:nvSpPr>
        <p:spPr>
          <a:xfrm>
            <a:off x="650160" y="371520"/>
            <a:ext cx="9056520" cy="16095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1" name="PlaceHolder 2"/>
          <p:cNvSpPr>
            <a:spLocks noGrp="1"/>
          </p:cNvSpPr>
          <p:nvPr>
            <p:ph type="subTitle"/>
          </p:nvPr>
        </p:nvSpPr>
        <p:spPr>
          <a:xfrm>
            <a:off x="650160" y="2352960"/>
            <a:ext cx="11703960" cy="56559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PlaceHolder 1"/>
          <p:cNvSpPr>
            <a:spLocks noGrp="1"/>
          </p:cNvSpPr>
          <p:nvPr>
            <p:ph type="title"/>
          </p:nvPr>
        </p:nvSpPr>
        <p:spPr>
          <a:xfrm>
            <a:off x="650160" y="371520"/>
            <a:ext cx="9056520" cy="16095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3" name="PlaceHolder 2"/>
          <p:cNvSpPr>
            <a:spLocks noGrp="1"/>
          </p:cNvSpPr>
          <p:nvPr>
            <p:ph type="body"/>
          </p:nvPr>
        </p:nvSpPr>
        <p:spPr>
          <a:xfrm>
            <a:off x="650160" y="2352960"/>
            <a:ext cx="11703960" cy="565596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PlaceHolder 1"/>
          <p:cNvSpPr>
            <a:spLocks noGrp="1"/>
          </p:cNvSpPr>
          <p:nvPr>
            <p:ph type="title"/>
          </p:nvPr>
        </p:nvSpPr>
        <p:spPr>
          <a:xfrm>
            <a:off x="650160" y="371520"/>
            <a:ext cx="9056520" cy="16095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5" name="PlaceHolder 2"/>
          <p:cNvSpPr>
            <a:spLocks noGrp="1"/>
          </p:cNvSpPr>
          <p:nvPr>
            <p:ph type="body"/>
          </p:nvPr>
        </p:nvSpPr>
        <p:spPr>
          <a:xfrm>
            <a:off x="650160" y="2352960"/>
            <a:ext cx="5711400" cy="565596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6" name="PlaceHolder 3"/>
          <p:cNvSpPr>
            <a:spLocks noGrp="1"/>
          </p:cNvSpPr>
          <p:nvPr>
            <p:ph type="body"/>
          </p:nvPr>
        </p:nvSpPr>
        <p:spPr>
          <a:xfrm>
            <a:off x="6647400" y="2352960"/>
            <a:ext cx="5711400" cy="565596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650160" y="371520"/>
            <a:ext cx="9056520" cy="16095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subTitle"/>
          </p:nvPr>
        </p:nvSpPr>
        <p:spPr>
          <a:xfrm>
            <a:off x="650160" y="371520"/>
            <a:ext cx="9056520" cy="7462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650160" y="371520"/>
            <a:ext cx="9056520" cy="16095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0" name="PlaceHolder 2"/>
          <p:cNvSpPr>
            <a:spLocks noGrp="1"/>
          </p:cNvSpPr>
          <p:nvPr>
            <p:ph type="body"/>
          </p:nvPr>
        </p:nvSpPr>
        <p:spPr>
          <a:xfrm>
            <a:off x="650160" y="2352960"/>
            <a:ext cx="5711400" cy="269784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1" name="PlaceHolder 3"/>
          <p:cNvSpPr>
            <a:spLocks noGrp="1"/>
          </p:cNvSpPr>
          <p:nvPr>
            <p:ph type="body"/>
          </p:nvPr>
        </p:nvSpPr>
        <p:spPr>
          <a:xfrm>
            <a:off x="650160" y="5307480"/>
            <a:ext cx="5711400" cy="269784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2" name="PlaceHolder 4"/>
          <p:cNvSpPr>
            <a:spLocks noGrp="1"/>
          </p:cNvSpPr>
          <p:nvPr>
            <p:ph type="body"/>
          </p:nvPr>
        </p:nvSpPr>
        <p:spPr>
          <a:xfrm>
            <a:off x="6647400" y="2352960"/>
            <a:ext cx="5711400" cy="565596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ceHolder 1"/>
          <p:cNvSpPr>
            <a:spLocks noGrp="1"/>
          </p:cNvSpPr>
          <p:nvPr>
            <p:ph type="title"/>
          </p:nvPr>
        </p:nvSpPr>
        <p:spPr>
          <a:xfrm>
            <a:off x="650160" y="371520"/>
            <a:ext cx="9056520" cy="16095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" name="PlaceHolder 2"/>
          <p:cNvSpPr>
            <a:spLocks noGrp="1"/>
          </p:cNvSpPr>
          <p:nvPr>
            <p:ph type="subTitle"/>
          </p:nvPr>
        </p:nvSpPr>
        <p:spPr>
          <a:xfrm>
            <a:off x="650160" y="2352960"/>
            <a:ext cx="11703960" cy="56559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650160" y="371520"/>
            <a:ext cx="9056520" cy="16095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4" name="PlaceHolder 2"/>
          <p:cNvSpPr>
            <a:spLocks noGrp="1"/>
          </p:cNvSpPr>
          <p:nvPr>
            <p:ph type="body"/>
          </p:nvPr>
        </p:nvSpPr>
        <p:spPr>
          <a:xfrm>
            <a:off x="650160" y="2352960"/>
            <a:ext cx="5711400" cy="565596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5" name="PlaceHolder 3"/>
          <p:cNvSpPr>
            <a:spLocks noGrp="1"/>
          </p:cNvSpPr>
          <p:nvPr>
            <p:ph type="body"/>
          </p:nvPr>
        </p:nvSpPr>
        <p:spPr>
          <a:xfrm>
            <a:off x="6647400" y="2352960"/>
            <a:ext cx="5711400" cy="269784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6" name="PlaceHolder 4"/>
          <p:cNvSpPr>
            <a:spLocks noGrp="1"/>
          </p:cNvSpPr>
          <p:nvPr>
            <p:ph type="body"/>
          </p:nvPr>
        </p:nvSpPr>
        <p:spPr>
          <a:xfrm>
            <a:off x="6647400" y="5307480"/>
            <a:ext cx="5711400" cy="269784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650160" y="371520"/>
            <a:ext cx="9056520" cy="16095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8" name="PlaceHolder 2"/>
          <p:cNvSpPr>
            <a:spLocks noGrp="1"/>
          </p:cNvSpPr>
          <p:nvPr>
            <p:ph type="body"/>
          </p:nvPr>
        </p:nvSpPr>
        <p:spPr>
          <a:xfrm>
            <a:off x="650160" y="2352960"/>
            <a:ext cx="5711400" cy="269784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9" name="PlaceHolder 3"/>
          <p:cNvSpPr>
            <a:spLocks noGrp="1"/>
          </p:cNvSpPr>
          <p:nvPr>
            <p:ph type="body"/>
          </p:nvPr>
        </p:nvSpPr>
        <p:spPr>
          <a:xfrm>
            <a:off x="6647400" y="2352960"/>
            <a:ext cx="5711400" cy="269784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0" name="PlaceHolder 4"/>
          <p:cNvSpPr>
            <a:spLocks noGrp="1"/>
          </p:cNvSpPr>
          <p:nvPr>
            <p:ph type="body"/>
          </p:nvPr>
        </p:nvSpPr>
        <p:spPr>
          <a:xfrm>
            <a:off x="650160" y="5307480"/>
            <a:ext cx="11703960" cy="269784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title"/>
          </p:nvPr>
        </p:nvSpPr>
        <p:spPr>
          <a:xfrm>
            <a:off x="650160" y="371520"/>
            <a:ext cx="9056520" cy="16095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2" name="PlaceHolder 2"/>
          <p:cNvSpPr>
            <a:spLocks noGrp="1"/>
          </p:cNvSpPr>
          <p:nvPr>
            <p:ph type="body"/>
          </p:nvPr>
        </p:nvSpPr>
        <p:spPr>
          <a:xfrm>
            <a:off x="650160" y="2352960"/>
            <a:ext cx="11703960" cy="269784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3" name="PlaceHolder 3"/>
          <p:cNvSpPr>
            <a:spLocks noGrp="1"/>
          </p:cNvSpPr>
          <p:nvPr>
            <p:ph type="body"/>
          </p:nvPr>
        </p:nvSpPr>
        <p:spPr>
          <a:xfrm>
            <a:off x="650160" y="5307480"/>
            <a:ext cx="11703960" cy="269784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 type="title"/>
          </p:nvPr>
        </p:nvSpPr>
        <p:spPr>
          <a:xfrm>
            <a:off x="650160" y="371520"/>
            <a:ext cx="9056520" cy="16095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5" name="PlaceHolder 2"/>
          <p:cNvSpPr>
            <a:spLocks noGrp="1"/>
          </p:cNvSpPr>
          <p:nvPr>
            <p:ph type="body"/>
          </p:nvPr>
        </p:nvSpPr>
        <p:spPr>
          <a:xfrm>
            <a:off x="650160" y="2352960"/>
            <a:ext cx="5711400" cy="269784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6" name="PlaceHolder 3"/>
          <p:cNvSpPr>
            <a:spLocks noGrp="1"/>
          </p:cNvSpPr>
          <p:nvPr>
            <p:ph type="body"/>
          </p:nvPr>
        </p:nvSpPr>
        <p:spPr>
          <a:xfrm>
            <a:off x="6647400" y="2352960"/>
            <a:ext cx="5711400" cy="269784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7" name="PlaceHolder 4"/>
          <p:cNvSpPr>
            <a:spLocks noGrp="1"/>
          </p:cNvSpPr>
          <p:nvPr>
            <p:ph type="body"/>
          </p:nvPr>
        </p:nvSpPr>
        <p:spPr>
          <a:xfrm>
            <a:off x="6647400" y="5307480"/>
            <a:ext cx="5711400" cy="269784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8" name="PlaceHolder 5"/>
          <p:cNvSpPr>
            <a:spLocks noGrp="1"/>
          </p:cNvSpPr>
          <p:nvPr>
            <p:ph type="body"/>
          </p:nvPr>
        </p:nvSpPr>
        <p:spPr>
          <a:xfrm>
            <a:off x="650160" y="5307480"/>
            <a:ext cx="5711400" cy="269784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PlaceHolder 1"/>
          <p:cNvSpPr>
            <a:spLocks noGrp="1"/>
          </p:cNvSpPr>
          <p:nvPr>
            <p:ph type="title"/>
          </p:nvPr>
        </p:nvSpPr>
        <p:spPr>
          <a:xfrm>
            <a:off x="650160" y="371520"/>
            <a:ext cx="9056520" cy="16095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0" name="PlaceHolder 2"/>
          <p:cNvSpPr>
            <a:spLocks noGrp="1"/>
          </p:cNvSpPr>
          <p:nvPr>
            <p:ph type="body"/>
          </p:nvPr>
        </p:nvSpPr>
        <p:spPr>
          <a:xfrm>
            <a:off x="650160" y="2352960"/>
            <a:ext cx="11703960" cy="565596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1" name="PlaceHolder 3"/>
          <p:cNvSpPr>
            <a:spLocks noGrp="1"/>
          </p:cNvSpPr>
          <p:nvPr>
            <p:ph type="body"/>
          </p:nvPr>
        </p:nvSpPr>
        <p:spPr>
          <a:xfrm>
            <a:off x="650160" y="2352960"/>
            <a:ext cx="11703960" cy="565596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72" name="" descr=""/>
          <p:cNvPicPr/>
          <p:nvPr/>
        </p:nvPicPr>
        <p:blipFill>
          <a:blip r:embed="rId2"/>
          <a:stretch/>
        </p:blipFill>
        <p:spPr>
          <a:xfrm>
            <a:off x="2957400" y="2352600"/>
            <a:ext cx="7088760" cy="5655960"/>
          </a:xfrm>
          <a:prstGeom prst="rect">
            <a:avLst/>
          </a:prstGeom>
          <a:ln>
            <a:noFill/>
          </a:ln>
        </p:spPr>
      </p:pic>
      <p:pic>
        <p:nvPicPr>
          <p:cNvPr id="73" name="" descr=""/>
          <p:cNvPicPr/>
          <p:nvPr/>
        </p:nvPicPr>
        <p:blipFill>
          <a:blip r:embed="rId3"/>
          <a:stretch/>
        </p:blipFill>
        <p:spPr>
          <a:xfrm>
            <a:off x="2957400" y="2352600"/>
            <a:ext cx="7088760" cy="565596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650160" y="371520"/>
            <a:ext cx="9056520" cy="16095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body"/>
          </p:nvPr>
        </p:nvSpPr>
        <p:spPr>
          <a:xfrm>
            <a:off x="650160" y="2352960"/>
            <a:ext cx="11703960" cy="565596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650160" y="371520"/>
            <a:ext cx="9056520" cy="16095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650160" y="2352960"/>
            <a:ext cx="5711400" cy="565596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9" name="PlaceHolder 3"/>
          <p:cNvSpPr>
            <a:spLocks noGrp="1"/>
          </p:cNvSpPr>
          <p:nvPr>
            <p:ph type="body"/>
          </p:nvPr>
        </p:nvSpPr>
        <p:spPr>
          <a:xfrm>
            <a:off x="6647400" y="2352960"/>
            <a:ext cx="5711400" cy="565596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title"/>
          </p:nvPr>
        </p:nvSpPr>
        <p:spPr>
          <a:xfrm>
            <a:off x="650160" y="371520"/>
            <a:ext cx="9056520" cy="16095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subTitle"/>
          </p:nvPr>
        </p:nvSpPr>
        <p:spPr>
          <a:xfrm>
            <a:off x="650160" y="371520"/>
            <a:ext cx="9056520" cy="7462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650160" y="371520"/>
            <a:ext cx="9056520" cy="16095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3" name="PlaceHolder 2"/>
          <p:cNvSpPr>
            <a:spLocks noGrp="1"/>
          </p:cNvSpPr>
          <p:nvPr>
            <p:ph type="body"/>
          </p:nvPr>
        </p:nvSpPr>
        <p:spPr>
          <a:xfrm>
            <a:off x="650160" y="2352960"/>
            <a:ext cx="5711400" cy="269784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4" name="PlaceHolder 3"/>
          <p:cNvSpPr>
            <a:spLocks noGrp="1"/>
          </p:cNvSpPr>
          <p:nvPr>
            <p:ph type="body"/>
          </p:nvPr>
        </p:nvSpPr>
        <p:spPr>
          <a:xfrm>
            <a:off x="650160" y="5307480"/>
            <a:ext cx="5711400" cy="269784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5" name="PlaceHolder 4"/>
          <p:cNvSpPr>
            <a:spLocks noGrp="1"/>
          </p:cNvSpPr>
          <p:nvPr>
            <p:ph type="body"/>
          </p:nvPr>
        </p:nvSpPr>
        <p:spPr>
          <a:xfrm>
            <a:off x="6647400" y="2352960"/>
            <a:ext cx="5711400" cy="565596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title"/>
          </p:nvPr>
        </p:nvSpPr>
        <p:spPr>
          <a:xfrm>
            <a:off x="650160" y="371520"/>
            <a:ext cx="9056520" cy="16095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7" name="PlaceHolder 2"/>
          <p:cNvSpPr>
            <a:spLocks noGrp="1"/>
          </p:cNvSpPr>
          <p:nvPr>
            <p:ph type="body"/>
          </p:nvPr>
        </p:nvSpPr>
        <p:spPr>
          <a:xfrm>
            <a:off x="650160" y="2352960"/>
            <a:ext cx="5711400" cy="565596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8" name="PlaceHolder 3"/>
          <p:cNvSpPr>
            <a:spLocks noGrp="1"/>
          </p:cNvSpPr>
          <p:nvPr>
            <p:ph type="body"/>
          </p:nvPr>
        </p:nvSpPr>
        <p:spPr>
          <a:xfrm>
            <a:off x="6647400" y="2352960"/>
            <a:ext cx="5711400" cy="269784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9" name="PlaceHolder 4"/>
          <p:cNvSpPr>
            <a:spLocks noGrp="1"/>
          </p:cNvSpPr>
          <p:nvPr>
            <p:ph type="body"/>
          </p:nvPr>
        </p:nvSpPr>
        <p:spPr>
          <a:xfrm>
            <a:off x="6647400" y="5307480"/>
            <a:ext cx="5711400" cy="269784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laceHolder 1"/>
          <p:cNvSpPr>
            <a:spLocks noGrp="1"/>
          </p:cNvSpPr>
          <p:nvPr>
            <p:ph type="title"/>
          </p:nvPr>
        </p:nvSpPr>
        <p:spPr>
          <a:xfrm>
            <a:off x="650160" y="371520"/>
            <a:ext cx="9056520" cy="16095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1" name="PlaceHolder 2"/>
          <p:cNvSpPr>
            <a:spLocks noGrp="1"/>
          </p:cNvSpPr>
          <p:nvPr>
            <p:ph type="body"/>
          </p:nvPr>
        </p:nvSpPr>
        <p:spPr>
          <a:xfrm>
            <a:off x="650160" y="2352960"/>
            <a:ext cx="5711400" cy="269784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2" name="PlaceHolder 3"/>
          <p:cNvSpPr>
            <a:spLocks noGrp="1"/>
          </p:cNvSpPr>
          <p:nvPr>
            <p:ph type="body"/>
          </p:nvPr>
        </p:nvSpPr>
        <p:spPr>
          <a:xfrm>
            <a:off x="6647400" y="2352960"/>
            <a:ext cx="5711400" cy="269784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3" name="PlaceHolder 4"/>
          <p:cNvSpPr>
            <a:spLocks noGrp="1"/>
          </p:cNvSpPr>
          <p:nvPr>
            <p:ph type="body"/>
          </p:nvPr>
        </p:nvSpPr>
        <p:spPr>
          <a:xfrm>
            <a:off x="650160" y="5307480"/>
            <a:ext cx="11703960" cy="269784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Relationship Id="rId9" Type="http://schemas.openxmlformats.org/officeDocument/2006/relationships/slideLayout" Target="../slideLayouts/slideLayout7.xml"/><Relationship Id="rId10" Type="http://schemas.openxmlformats.org/officeDocument/2006/relationships/slideLayout" Target="../slideLayouts/slideLayout8.xml"/><Relationship Id="rId11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image" Target="../media/image4.png"/><Relationship Id="rId3" Type="http://schemas.openxmlformats.org/officeDocument/2006/relationships/slideLayout" Target="../slideLayouts/slideLayout13.xml"/><Relationship Id="rId4" Type="http://schemas.openxmlformats.org/officeDocument/2006/relationships/slideLayout" Target="../slideLayouts/slideLayout14.xml"/><Relationship Id="rId5" Type="http://schemas.openxmlformats.org/officeDocument/2006/relationships/slideLayout" Target="../slideLayouts/slideLayout15.xml"/><Relationship Id="rId6" Type="http://schemas.openxmlformats.org/officeDocument/2006/relationships/slideLayout" Target="../slideLayouts/slideLayout16.xml"/><Relationship Id="rId7" Type="http://schemas.openxmlformats.org/officeDocument/2006/relationships/slideLayout" Target="../slideLayouts/slideLayout17.xml"/><Relationship Id="rId8" Type="http://schemas.openxmlformats.org/officeDocument/2006/relationships/slideLayout" Target="../slideLayouts/slideLayout18.xml"/><Relationship Id="rId9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2.xml"/><Relationship Id="rId13" Type="http://schemas.openxmlformats.org/officeDocument/2006/relationships/slideLayout" Target="../slideLayouts/slideLayout23.xml"/><Relationship Id="rId14" Type="http://schemas.openxmlformats.org/officeDocument/2006/relationships/slideLayout" Target="../slideLayouts/slideLayout24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0" name="" descr=""/>
          <p:cNvPicPr/>
          <p:nvPr/>
        </p:nvPicPr>
        <p:blipFill>
          <a:blip r:embed="rId2"/>
          <a:stretch/>
        </p:blipFill>
        <p:spPr>
          <a:xfrm>
            <a:off x="-75240" y="139320"/>
            <a:ext cx="10055520" cy="2073600"/>
          </a:xfrm>
          <a:prstGeom prst="rect">
            <a:avLst/>
          </a:prstGeom>
          <a:ln>
            <a:noFill/>
          </a:ln>
        </p:spPr>
      </p:pic>
      <p:sp>
        <p:nvSpPr>
          <p:cNvPr id="1" name="PlaceHolder 1"/>
          <p:cNvSpPr>
            <a:spLocks noGrp="1"/>
          </p:cNvSpPr>
          <p:nvPr>
            <p:ph type="title"/>
          </p:nvPr>
        </p:nvSpPr>
        <p:spPr>
          <a:xfrm>
            <a:off x="650160" y="371520"/>
            <a:ext cx="9056520" cy="16095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" name="PlaceHolder 2"/>
          <p:cNvSpPr>
            <a:spLocks noGrp="1"/>
          </p:cNvSpPr>
          <p:nvPr>
            <p:ph type="body"/>
          </p:nvPr>
        </p:nvSpPr>
        <p:spPr>
          <a:xfrm>
            <a:off x="650160" y="2282040"/>
            <a:ext cx="11703600" cy="5656320"/>
          </a:xfrm>
          <a:prstGeom prst="rect">
            <a:avLst/>
          </a:prstGeom>
        </p:spPr>
        <p:txBody>
          <a:bodyPr lIns="0" rIns="0" tIns="0" bIns="0"/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Click to edit the outline text format</a:t>
            </a:r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1" marL="864000" indent="-324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Second Outline Level</a:t>
            </a:r>
            <a:endParaRPr b="0" lang="en-US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2" marL="1296000" indent="-288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Third Outline Level</a:t>
            </a:r>
            <a:endParaRPr b="0" lang="en-US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3" marL="1728000" indent="-216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Fourth Outline Level</a:t>
            </a:r>
            <a:endParaRPr b="0" lang="en-U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4" marL="2160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Fifth Outline Level</a:t>
            </a:r>
            <a:endParaRPr b="0" lang="en-U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5" marL="2592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Sixth Outline Level</a:t>
            </a:r>
            <a:endParaRPr b="0" lang="en-U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6" marL="3024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Seventh Outline Level</a:t>
            </a:r>
            <a:endParaRPr b="0" lang="en-U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" descr=""/>
          <p:cNvPicPr/>
          <p:nvPr/>
        </p:nvPicPr>
        <p:blipFill>
          <a:blip r:embed="rId2"/>
          <a:stretch/>
        </p:blipFill>
        <p:spPr>
          <a:xfrm>
            <a:off x="-75240" y="139320"/>
            <a:ext cx="10055520" cy="2073600"/>
          </a:xfrm>
          <a:prstGeom prst="rect">
            <a:avLst/>
          </a:prstGeom>
          <a:ln>
            <a:noFill/>
          </a:ln>
        </p:spPr>
      </p:pic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650160" y="371520"/>
            <a:ext cx="9056520" cy="16095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9" name="PlaceHolder 2"/>
          <p:cNvSpPr>
            <a:spLocks noGrp="1"/>
          </p:cNvSpPr>
          <p:nvPr>
            <p:ph type="body"/>
          </p:nvPr>
        </p:nvSpPr>
        <p:spPr>
          <a:xfrm>
            <a:off x="650160" y="2352960"/>
            <a:ext cx="11703960" cy="5655960"/>
          </a:xfrm>
          <a:prstGeom prst="rect">
            <a:avLst/>
          </a:prstGeom>
        </p:spPr>
        <p:txBody>
          <a:bodyPr lIns="0" rIns="0" tIns="0" bIns="0"/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Click to edit the outline text format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1" marL="864000" indent="-324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Second Outline Level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2" marL="1296000" indent="-288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Third Outline Level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3" marL="1728000" indent="-216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Fourth Outline Level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4" marL="2160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Fifth Outline Level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5" marL="2592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Sixth Outline Level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6" marL="3024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Seventh Outline Level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  <p:sldLayoutId id="2147483672" r:id="rId13"/>
    <p:sldLayoutId id="2147483673" r:id="rId14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7.png"/><Relationship Id="rId2" Type="http://schemas.openxmlformats.org/officeDocument/2006/relationships/image" Target="../media/image8.png"/><Relationship Id="rId3" Type="http://schemas.openxmlformats.org/officeDocument/2006/relationships/slideLayout" Target="../slideLayouts/slideLayout3.xml"/><Relationship Id="rId4" Type="http://schemas.openxmlformats.org/officeDocument/2006/relationships/notesSlide" Target="../notesSlides/notesSlide1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hyperlink" Target="https://www.mpfs.de/fileadmin/files/Studien/JIM/2016/JIM_16_Charts_Broschuere_Bilddateien.pdf" TargetMode="External"/><Relationship Id="rId2" Type="http://schemas.openxmlformats.org/officeDocument/2006/relationships/hyperlink" Target="https://www.handysektor.de/apps-upps/top10-apps.html" TargetMode="External"/><Relationship Id="rId3" Type="http://schemas.openxmlformats.org/officeDocument/2006/relationships/hyperlink" Target="https://www.handysektor.de/apps-upps/top10-apps/whatsapp.html" TargetMode="External"/><Relationship Id="rId4" Type="http://schemas.openxmlformats.org/officeDocument/2006/relationships/hyperlink" Target="https://www.handysektor.de/apps-upps/top10-apps/instagram.html" TargetMode="External"/><Relationship Id="rId5" Type="http://schemas.openxmlformats.org/officeDocument/2006/relationships/hyperlink" Target="https://www.handysektor.de/apps-upps/top10-apps/snapchat.html" TargetMode="External"/><Relationship Id="rId6" Type="http://schemas.openxmlformats.org/officeDocument/2006/relationships/hyperlink" Target="https://www.handysektor.de/apps-upps/top10-apps/facebook.html" TargetMode="External"/><Relationship Id="rId7" Type="http://schemas.openxmlformats.org/officeDocument/2006/relationships/hyperlink" Target="https://www.klicksafe.de/eltern" TargetMode="External"/><Relationship Id="rId8" Type="http://schemas.openxmlformats.org/officeDocument/2006/relationships/hyperlink" Target="https://www.mediennutzungsvertrag.de/" TargetMode="External"/><Relationship Id="rId9" Type="http://schemas.openxmlformats.org/officeDocument/2006/relationships/slideLayout" Target="../slideLayouts/slideLayout13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hyperlink" Target="https://www.klicksafe.de/themen/kommunizieren/instant-messenger/" TargetMode="External"/><Relationship Id="rId2" Type="http://schemas.openxmlformats.org/officeDocument/2006/relationships/slideLayout" Target="../slideLayouts/slideLayout13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hyperlink" Target="https://www.klicksafe.de/themen/kommunizieren/soziale-netzwerke/" TargetMode="External"/><Relationship Id="rId2" Type="http://schemas.openxmlformats.org/officeDocument/2006/relationships/slideLayout" Target="../slideLayouts/slideLayout13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7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hyperlink" Target="https://www.klicksafe.de/fileadmin/media/documents/pdf/klicksafe_Materialien/klicksafe_Infografiken/Infografik_Ich_habe_ein_Foto_aufgenommen_.....pdf" TargetMode="External"/><Relationship Id="rId2" Type="http://schemas.openxmlformats.org/officeDocument/2006/relationships/hyperlink" Target="https://irights.info/" TargetMode="External"/><Relationship Id="rId3" Type="http://schemas.openxmlformats.org/officeDocument/2006/relationships/hyperlink" Target="http://www.dnstools.ch/visual-traceroute.html" TargetMode="External"/><Relationship Id="rId4" Type="http://schemas.openxmlformats.org/officeDocument/2006/relationships/hyperlink" Target="https://archive.org/web/" TargetMode="External"/><Relationship Id="rId5" Type="http://schemas.openxmlformats.org/officeDocument/2006/relationships/hyperlink" Target="https://apps.opendatacity.de/stasi-vs-nsa/" TargetMode="External"/><Relationship Id="rId6" Type="http://schemas.openxmlformats.org/officeDocument/2006/relationships/hyperlink" Target="https://netzpolitik.org/2016/big-data-algorithmen-und-kommerzielle-ueberwachung-netzpolitik-podcast-mit-wolfie-christl/" TargetMode="External"/><Relationship Id="rId7" Type="http://schemas.openxmlformats.org/officeDocument/2006/relationships/hyperlink" Target="http://www.klicksafe.de/themen/problematische-inhalte/" TargetMode="External"/><Relationship Id="rId8" Type="http://schemas.openxmlformats.org/officeDocument/2006/relationships/hyperlink" Target="https://www.handysektor.de/themenmonate/cyber-grooming.html" TargetMode="External"/><Relationship Id="rId9" Type="http://schemas.openxmlformats.org/officeDocument/2006/relationships/hyperlink" Target="https://www.handysektor.de/mediathek/videos/erklaervideo-cybermobbing.html" TargetMode="External"/><Relationship Id="rId10" Type="http://schemas.openxmlformats.org/officeDocument/2006/relationships/hyperlink" Target="https://www.handysektor.de/mediathek/videos/erklaervideo-sexting.html" TargetMode="External"/><Relationship Id="rId11" Type="http://schemas.openxmlformats.org/officeDocument/2006/relationships/hyperlink" Target="https://www.handysektor.de/mediathek/videos/erklaervideo-whatsapp-stress.html" TargetMode="External"/><Relationship Id="rId12" Type="http://schemas.openxmlformats.org/officeDocument/2006/relationships/hyperlink" Target="https://www.klicksafe.de/service/aktuelles/news/detail/identitaetsdiebstahl-im-netz/" TargetMode="External"/><Relationship Id="rId13" Type="http://schemas.openxmlformats.org/officeDocument/2006/relationships/slideLayout" Target="../slideLayouts/slideLayout13.xml"/><Relationship Id="rId14" Type="http://schemas.openxmlformats.org/officeDocument/2006/relationships/notesSlide" Target="../notesSlides/notesSlide8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CustomShape 1"/>
          <p:cNvSpPr/>
          <p:nvPr/>
        </p:nvSpPr>
        <p:spPr>
          <a:xfrm>
            <a:off x="365760" y="3854520"/>
            <a:ext cx="12252600" cy="26373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/>
          <a:p>
            <a:pPr algn="ctr">
              <a:lnSpc>
                <a:spcPct val="100000"/>
              </a:lnSpc>
            </a:pPr>
            <a:r>
              <a:rPr b="1" lang="en-US" sz="8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Modul “Kommunikation”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0" name="CustomShape 2"/>
          <p:cNvSpPr/>
          <p:nvPr/>
        </p:nvSpPr>
        <p:spPr>
          <a:xfrm>
            <a:off x="11905920" y="9124560"/>
            <a:ext cx="822600" cy="3459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r>
              <a:rPr b="0" lang="en-U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1/8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81" name="" descr=""/>
          <p:cNvPicPr/>
          <p:nvPr/>
        </p:nvPicPr>
        <p:blipFill>
          <a:blip r:embed="rId1"/>
          <a:stretch/>
        </p:blipFill>
        <p:spPr>
          <a:xfrm>
            <a:off x="10290240" y="260280"/>
            <a:ext cx="2481480" cy="1748160"/>
          </a:xfrm>
          <a:prstGeom prst="rect">
            <a:avLst/>
          </a:prstGeom>
          <a:ln>
            <a:noFill/>
          </a:ln>
        </p:spPr>
      </p:pic>
      <p:sp>
        <p:nvSpPr>
          <p:cNvPr id="82" name="CustomShape 3"/>
          <p:cNvSpPr/>
          <p:nvPr/>
        </p:nvSpPr>
        <p:spPr>
          <a:xfrm>
            <a:off x="650160" y="371520"/>
            <a:ext cx="9056520" cy="16095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/>
          <a:p>
            <a:r>
              <a:rPr b="0" lang="en-US" sz="44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Digitales (Er)leben - Medienwelten unser Schülerinnen und Schüler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83" name="" descr=""/>
          <p:cNvPicPr/>
          <p:nvPr/>
        </p:nvPicPr>
        <p:blipFill>
          <a:blip r:embed="rId2"/>
          <a:stretch/>
        </p:blipFill>
        <p:spPr>
          <a:xfrm>
            <a:off x="414360" y="7862760"/>
            <a:ext cx="3668400" cy="1292760"/>
          </a:xfrm>
          <a:prstGeom prst="rect">
            <a:avLst/>
          </a:prstGeom>
          <a:ln>
            <a:noFill/>
          </a:ln>
        </p:spPr>
      </p:pic>
      <p:sp>
        <p:nvSpPr>
          <p:cNvPr id="84" name="CustomShape 4"/>
          <p:cNvSpPr/>
          <p:nvPr/>
        </p:nvSpPr>
        <p:spPr>
          <a:xfrm>
            <a:off x="378360" y="9264600"/>
            <a:ext cx="5825160" cy="3463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r>
              <a:rPr b="0" lang="en-US" sz="115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https://creativecommons.org/licenses/by-sa/4.0/deed.de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1" dur="indefinite" restart="never" nodeType="tmRoot">
          <p:childTnLst>
            <p:seq>
              <p:cTn id="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CustomShape 1"/>
          <p:cNvSpPr/>
          <p:nvPr/>
        </p:nvSpPr>
        <p:spPr>
          <a:xfrm>
            <a:off x="650160" y="371520"/>
            <a:ext cx="9056520" cy="16095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/>
          <a:p>
            <a:r>
              <a:rPr b="0" lang="en-US" sz="44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Ziele des Moduls “Kommunikation”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6" name="CustomShape 2"/>
          <p:cNvSpPr/>
          <p:nvPr/>
        </p:nvSpPr>
        <p:spPr>
          <a:xfrm>
            <a:off x="650160" y="2352960"/>
            <a:ext cx="11703960" cy="56559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/>
          <a:p>
            <a:pPr marL="432000" indent="-32364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432000" indent="-32364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Übersicht über aktuelle Kommunikationsformen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432000" indent="-32364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Wissen über Chancen digitaler Kommunikation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432000" indent="-32364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Wissen über Risiken digitaler Kommunikation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432000" indent="-32364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Anregungen für den eigenen Unterricht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432000" indent="-32364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Anregungen für die eigene Elternarbeit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432000" indent="-32364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Anregungen für schulinterne Prozesse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7" name="CustomShape 3"/>
          <p:cNvSpPr/>
          <p:nvPr/>
        </p:nvSpPr>
        <p:spPr>
          <a:xfrm>
            <a:off x="11905920" y="9124560"/>
            <a:ext cx="822600" cy="3459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r>
              <a:rPr b="0" lang="en-U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2/8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3" dur="indefinite" restart="never" nodeType="tmRoot">
          <p:childTnLst>
            <p:seq>
              <p:cTn id="4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CustomShape 1"/>
          <p:cNvSpPr/>
          <p:nvPr/>
        </p:nvSpPr>
        <p:spPr>
          <a:xfrm>
            <a:off x="650160" y="371520"/>
            <a:ext cx="9056520" cy="16095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/>
          <a:p>
            <a:r>
              <a:rPr b="0" lang="en-US" sz="44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Einstieg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9" name="CustomShape 2"/>
          <p:cNvSpPr/>
          <p:nvPr/>
        </p:nvSpPr>
        <p:spPr>
          <a:xfrm>
            <a:off x="650160" y="2352960"/>
            <a:ext cx="11703960" cy="56559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/>
          <a:p>
            <a:pPr marL="432000" indent="-32364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432000" indent="-32364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Welche digitalen Kommunikationswege nutzen Sie?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432000" indent="-32364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Auf welchen sozialen Netzwerken sind Sie unterwegs?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432000" indent="-32364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Welche Dienste nutzen Ihre SchülerInnen wofür?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432000" indent="-32364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Was läuft diesbezüglich gut an Ihrer Schule?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432000" indent="-32364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Was läuft diesbezüglich nicht gut an Ihrer Schule?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90" name="CustomShape 3"/>
          <p:cNvSpPr/>
          <p:nvPr/>
        </p:nvSpPr>
        <p:spPr>
          <a:xfrm>
            <a:off x="11905920" y="9124560"/>
            <a:ext cx="822600" cy="3459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r>
              <a:rPr b="0" lang="en-U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3/8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5" dur="indefinite" restart="never" nodeType="tmRoot">
          <p:childTnLst>
            <p:seq>
              <p:cTn id="6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CustomShape 1"/>
          <p:cNvSpPr/>
          <p:nvPr/>
        </p:nvSpPr>
        <p:spPr>
          <a:xfrm>
            <a:off x="650160" y="371520"/>
            <a:ext cx="9056520" cy="16095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/>
          <a:p>
            <a:r>
              <a:rPr b="0" lang="en-US" sz="44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Aktuelle Kommunikationsformen unserer SchülerInnen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92" name="CustomShape 2"/>
          <p:cNvSpPr/>
          <p:nvPr/>
        </p:nvSpPr>
        <p:spPr>
          <a:xfrm>
            <a:off x="650160" y="2282040"/>
            <a:ext cx="11703240" cy="86904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/>
          <a:p>
            <a:pPr marL="432000" indent="-32364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432000" indent="-32364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 u="sng">
                <a:solidFill>
                  <a:srgbClr val="0000ff"/>
                </a:solidFill>
                <a:uFill>
                  <a:solidFill>
                    <a:srgbClr val="ffffff"/>
                  </a:solidFill>
                </a:uFill>
                <a:latin typeface="Arial"/>
                <a:hlinkClick r:id="rId1"/>
              </a:rPr>
              <a:t>Fast alle SchülerInnen verfügen über mobile Endgeräte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432000" indent="-32364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 u="sng">
                <a:solidFill>
                  <a:srgbClr val="0000ff"/>
                </a:solidFill>
                <a:uFill>
                  <a:solidFill>
                    <a:srgbClr val="ffffff"/>
                  </a:solidFill>
                </a:uFill>
                <a:latin typeface="Arial"/>
                <a:hlinkClick r:id="rId2"/>
              </a:rPr>
              <a:t>Die aktuell verwendeten Dienste ändern sich schnell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1" marL="864000" indent="-323640">
              <a:lnSpc>
                <a:spcPct val="100000"/>
              </a:lnSpc>
              <a:buClr>
                <a:srgbClr val="000000"/>
              </a:buClr>
              <a:buSzPct val="75000"/>
              <a:buFont typeface="Symbol"/>
              <a:buChar char=""/>
            </a:pPr>
            <a:r>
              <a:rPr b="0" lang="en-US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Ende 2017: </a:t>
            </a:r>
            <a:r>
              <a:rPr b="0" lang="en-US" sz="3200" spc="-1" strike="noStrike" u="sng">
                <a:solidFill>
                  <a:srgbClr val="0000ff"/>
                </a:solidFill>
                <a:uFill>
                  <a:solidFill>
                    <a:srgbClr val="ffffff"/>
                  </a:solidFill>
                </a:uFill>
                <a:latin typeface="Arial"/>
                <a:hlinkClick r:id="rId3"/>
              </a:rPr>
              <a:t>WhatsApp</a:t>
            </a:r>
            <a:r>
              <a:rPr b="0" lang="en-US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, </a:t>
            </a:r>
            <a:r>
              <a:rPr b="0" lang="en-US" sz="3200" spc="-1" strike="noStrike" u="sng">
                <a:solidFill>
                  <a:srgbClr val="0000ff"/>
                </a:solidFill>
                <a:uFill>
                  <a:solidFill>
                    <a:srgbClr val="ffffff"/>
                  </a:solidFill>
                </a:uFill>
                <a:latin typeface="Arial"/>
                <a:hlinkClick r:id="rId4"/>
              </a:rPr>
              <a:t>Instagram</a:t>
            </a:r>
            <a:r>
              <a:rPr b="0" lang="en-US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, </a:t>
            </a:r>
            <a:r>
              <a:rPr b="0" lang="en-US" sz="3200" spc="-1" strike="noStrike" u="sng">
                <a:solidFill>
                  <a:srgbClr val="0000ff"/>
                </a:solidFill>
                <a:uFill>
                  <a:solidFill>
                    <a:srgbClr val="ffffff"/>
                  </a:solidFill>
                </a:uFill>
                <a:latin typeface="Arial"/>
                <a:hlinkClick r:id="rId5"/>
              </a:rPr>
              <a:t>Snapchat</a:t>
            </a:r>
            <a:r>
              <a:rPr b="0" lang="en-US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, </a:t>
            </a:r>
            <a:r>
              <a:rPr b="0" lang="en-US" sz="3200" spc="-1" strike="noStrike" u="sng">
                <a:solidFill>
                  <a:srgbClr val="0000ff"/>
                </a:solidFill>
                <a:uFill>
                  <a:solidFill>
                    <a:srgbClr val="ffffff"/>
                  </a:solidFill>
                </a:uFill>
                <a:latin typeface="Arial"/>
                <a:hlinkClick r:id="rId6"/>
              </a:rPr>
              <a:t>Facebook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1" marL="864000" indent="-323640">
              <a:lnSpc>
                <a:spcPct val="100000"/>
              </a:lnSpc>
              <a:buClr>
                <a:srgbClr val="000000"/>
              </a:buClr>
              <a:buSzPct val="75000"/>
              <a:buFont typeface="Symbol"/>
              <a:buChar char=""/>
            </a:pPr>
            <a:r>
              <a:rPr b="0" lang="en-US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Diesbezüglich mit SchülerInnen unterschiedlicher Stufen im Gespräch bleiben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432000" indent="-32364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Eltern wissen oft nicht, was ihre Kinder im Digitalen tun und benötigen Ihre Unterstützung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1" marL="864000" indent="-323640">
              <a:lnSpc>
                <a:spcPct val="100000"/>
              </a:lnSpc>
              <a:buClr>
                <a:srgbClr val="000000"/>
              </a:buClr>
              <a:buSzPct val="75000"/>
              <a:buFont typeface="Symbol"/>
              <a:buChar char=""/>
            </a:pPr>
            <a:r>
              <a:rPr b="0" lang="en-US" sz="3200" spc="-1" strike="noStrike" u="sng">
                <a:solidFill>
                  <a:srgbClr val="0000ff"/>
                </a:solidFill>
                <a:uFill>
                  <a:solidFill>
                    <a:srgbClr val="ffffff"/>
                  </a:solidFill>
                </a:uFill>
                <a:latin typeface="Arial"/>
                <a:hlinkClick r:id="rId7"/>
              </a:rPr>
              <a:t>https://www.klicksafe.de/eltern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1" marL="864000" indent="-323640">
              <a:lnSpc>
                <a:spcPct val="100000"/>
              </a:lnSpc>
              <a:buClr>
                <a:srgbClr val="000000"/>
              </a:buClr>
              <a:buSzPct val="75000"/>
              <a:buFont typeface="Symbol"/>
              <a:buChar char=""/>
            </a:pPr>
            <a:r>
              <a:rPr b="0" lang="en-US" sz="3200" spc="-1" strike="noStrike" u="sng">
                <a:solidFill>
                  <a:srgbClr val="0000ff"/>
                </a:solidFill>
                <a:uFill>
                  <a:solidFill>
                    <a:srgbClr val="ffffff"/>
                  </a:solidFill>
                </a:uFill>
                <a:latin typeface="Arial"/>
                <a:hlinkClick r:id="rId8"/>
              </a:rPr>
              <a:t>https://www.mediennutzungsvertrag.de/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93" name="CustomShape 3"/>
          <p:cNvSpPr/>
          <p:nvPr/>
        </p:nvSpPr>
        <p:spPr>
          <a:xfrm>
            <a:off x="11905920" y="9124560"/>
            <a:ext cx="822600" cy="3459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r>
              <a:rPr b="0" lang="en-U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4/8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7" dur="indefinite" restart="never" nodeType="tmRoot">
          <p:childTnLst>
            <p:seq>
              <p:cTn id="8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CustomShape 1"/>
          <p:cNvSpPr/>
          <p:nvPr/>
        </p:nvSpPr>
        <p:spPr>
          <a:xfrm>
            <a:off x="650160" y="371520"/>
            <a:ext cx="9056520" cy="16095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/>
          <a:p>
            <a:r>
              <a:rPr b="0" lang="en-US" sz="44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Aktuelle Kommunikationsformen: Instant Messenger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95" name="CustomShape 2"/>
          <p:cNvSpPr/>
          <p:nvPr/>
        </p:nvSpPr>
        <p:spPr>
          <a:xfrm>
            <a:off x="650160" y="2282040"/>
            <a:ext cx="11703240" cy="67701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/>
          <a:p>
            <a:pPr marL="432000" indent="-32364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432000" indent="-32364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 u="sng">
                <a:solidFill>
                  <a:srgbClr val="0000ff"/>
                </a:solidFill>
                <a:uFill>
                  <a:solidFill>
                    <a:srgbClr val="ffffff"/>
                  </a:solidFill>
                </a:uFill>
                <a:latin typeface="Arial"/>
                <a:hlinkClick r:id="rId1"/>
              </a:rPr>
              <a:t>Instant Messenger</a:t>
            </a:r>
            <a:r>
              <a:rPr b="0" lang="en-US" sz="4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sind beliebt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1" marL="864000" indent="-323640">
              <a:lnSpc>
                <a:spcPct val="100000"/>
              </a:lnSpc>
              <a:buClr>
                <a:srgbClr val="000000"/>
              </a:buClr>
              <a:buSzPct val="75000"/>
              <a:buFont typeface="Symbol"/>
              <a:buChar char=""/>
            </a:pPr>
            <a:r>
              <a:rPr b="0" lang="en-US" sz="3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um mit Freunden in Kontakt zu sein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1" marL="864000" indent="-323640">
              <a:lnSpc>
                <a:spcPct val="100000"/>
              </a:lnSpc>
              <a:buClr>
                <a:srgbClr val="000000"/>
              </a:buClr>
              <a:buSzPct val="75000"/>
              <a:buFont typeface="Symbol"/>
              <a:buChar char=""/>
            </a:pPr>
            <a:r>
              <a:rPr b="0" lang="en-US" sz="3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um sich zu organisieren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2" marL="1296000" indent="-28764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in der Freizeit (Familie, Vereine usw.)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2" marL="1296000" indent="-28764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in der Schule (“Klassenchat”, “Stufengruppe”)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96" name="CustomShape 3"/>
          <p:cNvSpPr/>
          <p:nvPr/>
        </p:nvSpPr>
        <p:spPr>
          <a:xfrm>
            <a:off x="11905920" y="9124560"/>
            <a:ext cx="822600" cy="3459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r>
              <a:rPr b="0" lang="en-U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5/8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9" dur="indefinite" restart="never" nodeType="tmRoot">
          <p:childTnLst>
            <p:seq>
              <p:cTn id="10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CustomShape 1"/>
          <p:cNvSpPr/>
          <p:nvPr/>
        </p:nvSpPr>
        <p:spPr>
          <a:xfrm>
            <a:off x="650160" y="371520"/>
            <a:ext cx="9056520" cy="16095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/>
          <a:p>
            <a:r>
              <a:rPr b="0" lang="en-US" sz="44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Aktuelle Kommunikationsformen: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r>
              <a:rPr b="0" lang="en-US" sz="44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Soziale Netzwerke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98" name="CustomShape 2"/>
          <p:cNvSpPr/>
          <p:nvPr/>
        </p:nvSpPr>
        <p:spPr>
          <a:xfrm>
            <a:off x="650160" y="2282040"/>
            <a:ext cx="11703240" cy="67701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/>
          <a:p>
            <a:pPr marL="432000" indent="-32364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432000" indent="-32364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 u="sng">
                <a:solidFill>
                  <a:srgbClr val="0000ff"/>
                </a:solidFill>
                <a:uFill>
                  <a:solidFill>
                    <a:srgbClr val="ffffff"/>
                  </a:solidFill>
                </a:uFill>
                <a:latin typeface="Arial"/>
                <a:hlinkClick r:id="rId1"/>
              </a:rPr>
              <a:t>Soziale Netzwerke</a:t>
            </a:r>
            <a:r>
              <a:rPr b="0" lang="en-US" sz="4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sind beliebt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1" marL="864000" indent="-323640">
              <a:lnSpc>
                <a:spcPct val="100000"/>
              </a:lnSpc>
              <a:buClr>
                <a:srgbClr val="000000"/>
              </a:buClr>
              <a:buSzPct val="75000"/>
              <a:buFont typeface="Symbol"/>
              <a:buChar char=""/>
            </a:pPr>
            <a:r>
              <a:rPr b="0" lang="en-US" sz="3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zur Unterhaltung (s. entsprechendes Modul)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1" marL="864000" indent="-323640">
              <a:lnSpc>
                <a:spcPct val="100000"/>
              </a:lnSpc>
              <a:buClr>
                <a:srgbClr val="000000"/>
              </a:buClr>
              <a:buSzPct val="75000"/>
              <a:buFont typeface="Symbol"/>
              <a:buChar char=""/>
            </a:pPr>
            <a:r>
              <a:rPr b="0" lang="en-US" sz="3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zur Selbstdarstellung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1" marL="864000" indent="-323640">
              <a:lnSpc>
                <a:spcPct val="100000"/>
              </a:lnSpc>
              <a:buClr>
                <a:srgbClr val="000000"/>
              </a:buClr>
              <a:buSzPct val="75000"/>
              <a:buFont typeface="Symbol"/>
              <a:buChar char=""/>
            </a:pPr>
            <a:r>
              <a:rPr b="0" lang="en-US" sz="3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zum Finden von neuen Bekanntschaften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99" name="CustomShape 3"/>
          <p:cNvSpPr/>
          <p:nvPr/>
        </p:nvSpPr>
        <p:spPr>
          <a:xfrm>
            <a:off x="11905920" y="9124560"/>
            <a:ext cx="822600" cy="3459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r>
              <a:rPr b="0" lang="en-U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6/8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11" dur="indefinite" restart="never" nodeType="tmRoot">
          <p:childTnLst>
            <p:seq>
              <p:cTn id="1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CustomShape 1"/>
          <p:cNvSpPr/>
          <p:nvPr/>
        </p:nvSpPr>
        <p:spPr>
          <a:xfrm>
            <a:off x="650160" y="371520"/>
            <a:ext cx="9056520" cy="16095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/>
          <a:p>
            <a:r>
              <a:rPr b="0" lang="en-US" sz="44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Chancen dieser digitalen Kommunikation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01" name="CustomShape 2"/>
          <p:cNvSpPr/>
          <p:nvPr/>
        </p:nvSpPr>
        <p:spPr>
          <a:xfrm>
            <a:off x="650160" y="2282040"/>
            <a:ext cx="11703240" cy="67701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/>
          <a:p>
            <a:pPr marL="432000" indent="-32364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432000" indent="-32364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Kommunikationsmöglichkeiten erweitern sich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432000" indent="-32364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Kollaboration wird vereinfacht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432000" indent="-32364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Kreativität wird gefördert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432000" indent="-32364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Gegenseitige Teilhabe wird leichter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432000" indent="-32364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Verfügbarkeit von Erinnerungen erhöht sich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432000" indent="-32364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Sprachbarrieren fallen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432000" indent="-32364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Körperliche Einschränkungen werden unwichtiger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432000" indent="-32364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Digitales Selbst kann sich vom realen Selbst unterscheiden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432000" indent="-32364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...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02" name="CustomShape 3"/>
          <p:cNvSpPr/>
          <p:nvPr/>
        </p:nvSpPr>
        <p:spPr>
          <a:xfrm>
            <a:off x="11905920" y="9124560"/>
            <a:ext cx="822600" cy="3459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r>
              <a:rPr b="0" lang="en-U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7/8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13" dur="indefinite" restart="never" nodeType="tmRoot">
          <p:childTnLst>
            <p:seq>
              <p:cTn id="14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CustomShape 1"/>
          <p:cNvSpPr/>
          <p:nvPr/>
        </p:nvSpPr>
        <p:spPr>
          <a:xfrm>
            <a:off x="650160" y="371520"/>
            <a:ext cx="9056520" cy="16095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/>
          <a:p>
            <a:r>
              <a:rPr b="0" lang="en-US" sz="44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Risiken dieser digitalen Kommunikation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04" name="CustomShape 2"/>
          <p:cNvSpPr/>
          <p:nvPr/>
        </p:nvSpPr>
        <p:spPr>
          <a:xfrm>
            <a:off x="650160" y="2282040"/>
            <a:ext cx="11703240" cy="69530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/>
          <a:p>
            <a:pPr marL="432000" indent="-32364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9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endParaRPr b="0" lang="en-US" sz="29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432000" indent="-32364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9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Kein gezielter Einsatz der digitalen Kommunikationswege</a:t>
            </a:r>
            <a:endParaRPr b="0" lang="en-US" sz="29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432000" indent="-32364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9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Es kommt zu Rechtsverletzungen (</a:t>
            </a:r>
            <a:r>
              <a:rPr b="0" lang="en-US" sz="2900" spc="-1" strike="noStrike" u="sng">
                <a:solidFill>
                  <a:srgbClr val="0000ff"/>
                </a:solidFill>
                <a:uFill>
                  <a:solidFill>
                    <a:srgbClr val="ffffff"/>
                  </a:solidFill>
                </a:uFill>
                <a:latin typeface="Arial"/>
                <a:hlinkClick r:id="rId1"/>
              </a:rPr>
              <a:t>Persönlichkeitsrechte</a:t>
            </a:r>
            <a:r>
              <a:rPr b="0" lang="en-US" sz="29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, </a:t>
            </a:r>
            <a:r>
              <a:rPr b="0" lang="en-US" sz="2900" spc="-1" strike="noStrike" u="sng">
                <a:solidFill>
                  <a:srgbClr val="0000ff"/>
                </a:solidFill>
                <a:uFill>
                  <a:solidFill>
                    <a:srgbClr val="ffffff"/>
                  </a:solidFill>
                </a:uFill>
                <a:latin typeface="Arial"/>
                <a:hlinkClick r:id="rId2"/>
              </a:rPr>
              <a:t>Urheberrechte</a:t>
            </a:r>
            <a:r>
              <a:rPr b="0" lang="en-US" sz="29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)</a:t>
            </a:r>
            <a:endParaRPr b="0" lang="en-US" sz="29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432000" indent="-32364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900" spc="-1" strike="noStrike" u="sng">
                <a:solidFill>
                  <a:srgbClr val="0000ff"/>
                </a:solidFill>
                <a:uFill>
                  <a:solidFill>
                    <a:srgbClr val="ffffff"/>
                  </a:solidFill>
                </a:uFill>
                <a:latin typeface="Arial"/>
                <a:hlinkClick r:id="rId3"/>
              </a:rPr>
              <a:t>Hohe Reichweite</a:t>
            </a:r>
            <a:r>
              <a:rPr b="0" lang="en-US" sz="29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, Verfügbarkeit und </a:t>
            </a:r>
            <a:r>
              <a:rPr b="0" lang="en-US" sz="2900" spc="-1" strike="noStrike" u="sng">
                <a:solidFill>
                  <a:srgbClr val="0000ff"/>
                </a:solidFill>
                <a:uFill>
                  <a:solidFill>
                    <a:srgbClr val="ffffff"/>
                  </a:solidFill>
                </a:uFill>
                <a:latin typeface="Arial"/>
                <a:hlinkClick r:id="rId4"/>
              </a:rPr>
              <a:t>Persistenz</a:t>
            </a:r>
            <a:r>
              <a:rPr b="0" lang="en-US" sz="29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der Daten</a:t>
            </a:r>
            <a:endParaRPr b="0" lang="en-US" sz="29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432000" indent="-32364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900" spc="-1" strike="noStrike" u="sng">
                <a:solidFill>
                  <a:srgbClr val="0000ff"/>
                </a:solidFill>
                <a:uFill>
                  <a:solidFill>
                    <a:srgbClr val="ffffff"/>
                  </a:solidFill>
                </a:uFill>
                <a:latin typeface="Arial"/>
                <a:hlinkClick r:id="rId5"/>
              </a:rPr>
              <a:t>Durchleuchtung durch Dienste</a:t>
            </a:r>
            <a:endParaRPr b="0" lang="en-US" sz="29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432000" indent="-32364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900" spc="-1" strike="noStrike" u="sng">
                <a:solidFill>
                  <a:srgbClr val="0000ff"/>
                </a:solidFill>
                <a:uFill>
                  <a:solidFill>
                    <a:srgbClr val="ffffff"/>
                  </a:solidFill>
                </a:uFill>
                <a:latin typeface="Arial"/>
                <a:hlinkClick r:id="rId6"/>
              </a:rPr>
              <a:t>Durchleuchtung durch Konzerne</a:t>
            </a:r>
            <a:endParaRPr b="0" lang="en-US" sz="29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432000" indent="-32364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900" spc="-1" strike="noStrike" u="sng">
                <a:solidFill>
                  <a:srgbClr val="0000ff"/>
                </a:solidFill>
                <a:uFill>
                  <a:solidFill>
                    <a:srgbClr val="ffffff"/>
                  </a:solidFill>
                </a:uFill>
                <a:latin typeface="Arial"/>
                <a:hlinkClick r:id="rId7"/>
              </a:rPr>
              <a:t>Problematische Inhalte</a:t>
            </a:r>
            <a:r>
              <a:rPr b="0" lang="en-US" sz="29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: Pornographie, Gewalt, Kettenbriefe etc.</a:t>
            </a:r>
            <a:endParaRPr b="0" lang="en-US" sz="29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432000" indent="-32364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9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Kettenbriefe</a:t>
            </a:r>
            <a:endParaRPr b="0" lang="en-US" sz="29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432000" indent="-32364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900" spc="-1" strike="noStrike" u="sng">
                <a:solidFill>
                  <a:srgbClr val="0000ff"/>
                </a:solidFill>
                <a:uFill>
                  <a:solidFill>
                    <a:srgbClr val="ffffff"/>
                  </a:solidFill>
                </a:uFill>
                <a:latin typeface="Arial"/>
                <a:hlinkClick r:id="rId8"/>
              </a:rPr>
              <a:t>Cybergrooming</a:t>
            </a:r>
            <a:endParaRPr b="0" lang="en-US" sz="29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432000" indent="-32364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900" spc="-1" strike="noStrike" u="sng">
                <a:solidFill>
                  <a:srgbClr val="0000ff"/>
                </a:solidFill>
                <a:uFill>
                  <a:solidFill>
                    <a:srgbClr val="ffffff"/>
                  </a:solidFill>
                </a:uFill>
                <a:latin typeface="Arial"/>
                <a:hlinkClick r:id="rId9"/>
              </a:rPr>
              <a:t>Cybermobbing</a:t>
            </a:r>
            <a:endParaRPr b="0" lang="en-US" sz="29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432000" indent="-32364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900" spc="-1" strike="noStrike" u="sng">
                <a:solidFill>
                  <a:srgbClr val="0000ff"/>
                </a:solidFill>
                <a:uFill>
                  <a:solidFill>
                    <a:srgbClr val="ffffff"/>
                  </a:solidFill>
                </a:uFill>
                <a:latin typeface="Arial"/>
                <a:hlinkClick r:id="rId10"/>
              </a:rPr>
              <a:t>Sexting</a:t>
            </a:r>
            <a:endParaRPr b="0" lang="en-US" sz="29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432000" indent="-32364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900" spc="-1" strike="noStrike" u="sng">
                <a:solidFill>
                  <a:srgbClr val="0000ff"/>
                </a:solidFill>
                <a:uFill>
                  <a:solidFill>
                    <a:srgbClr val="ffffff"/>
                  </a:solidFill>
                </a:uFill>
                <a:latin typeface="Arial"/>
                <a:hlinkClick r:id="rId11"/>
              </a:rPr>
              <a:t>“Always on”</a:t>
            </a:r>
            <a:endParaRPr b="0" lang="en-US" sz="29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432000" indent="-32364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900" spc="-1" strike="noStrike" u="sng">
                <a:solidFill>
                  <a:srgbClr val="0000ff"/>
                </a:solidFill>
                <a:uFill>
                  <a:solidFill>
                    <a:srgbClr val="ffffff"/>
                  </a:solidFill>
                </a:uFill>
                <a:latin typeface="Arial"/>
                <a:hlinkClick r:id="rId12"/>
              </a:rPr>
              <a:t>Identitätsklau</a:t>
            </a:r>
            <a:endParaRPr b="0" lang="en-US" sz="29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432000" indent="-32364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9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Selbstdarstellung und Sozialdruck (s. Modul Unterhaltung)</a:t>
            </a:r>
            <a:endParaRPr b="0" lang="en-US" sz="29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432000" indent="-32364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9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r>
              <a:rPr b="0" lang="en-US" sz="29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...</a:t>
            </a:r>
            <a:endParaRPr b="0" lang="en-US" sz="29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05" name="CustomShape 3"/>
          <p:cNvSpPr/>
          <p:nvPr/>
        </p:nvSpPr>
        <p:spPr>
          <a:xfrm>
            <a:off x="11905920" y="9124560"/>
            <a:ext cx="822600" cy="3459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r>
              <a:rPr b="0" lang="en-U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8/8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15" dur="indefinite" restart="never" nodeType="tmRoot">
          <p:childTnLst>
            <p:seq>
              <p:cTn id="16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1709</TotalTime>
  <Application>LibreOffice/5.1.6.2$Linux_X86_64 LibreOffice_project/10m0$Build-2</Applicat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dc:description/>
  <dc:language>en-US</dc:language>
  <cp:lastModifiedBy/>
  <dcterms:modified xsi:type="dcterms:W3CDTF">2017-10-31T20:47:58Z</dcterms:modified>
  <cp:revision>705</cp:revision>
  <dc:subject/>
  <dc:title/>
</cp:coreProperties>
</file>