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8.xml.rels" ContentType="application/vnd.openxmlformats-package.relationships+xml"/>
  <Override PartName="/ppt/notesSlides/_rels/notesSlide7.xml.rels" ContentType="application/vnd.openxmlformats-package.relationships+xml"/>
  <Override PartName="/ppt/notesSlides/_rels/notesSlide2.xml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slides/slide8.xml" ContentType="application/vnd.openxmlformats-officedocument.presentationml.slide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8.png" ContentType="image/png"/>
  <Override PartName="/ppt/media/image7.png" ContentType="image/png"/>
  <Override PartName="/ppt/media/image6.png" ContentType="image/png"/>
  <Override PartName="/ppt/media/image5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3004800" cy="97536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325F85FC-9159-45F0-B5BF-A8BAF5A5F6D5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body"/>
          </p:nvPr>
        </p:nvSpPr>
        <p:spPr>
          <a:xfrm>
            <a:off x="914400" y="548640"/>
            <a:ext cx="5024160" cy="7680600"/>
          </a:xfrm>
          <a:prstGeom prst="rect">
            <a:avLst/>
          </a:prstGeom>
        </p:spPr>
        <p:txBody>
          <a:bodyPr lIns="90000" rIns="90000" tIns="45000" bIns="45000"/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Slide1: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...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Wir alle sind soziale Wesen und ein (existenzielles) Grundbedürfnis ist die Kommunikation. Daher ist dieses Modul besonders bedeutsam.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body"/>
          </p:nvPr>
        </p:nvSpPr>
        <p:spPr>
          <a:xfrm>
            <a:off x="653040" y="548640"/>
            <a:ext cx="5551200" cy="776340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Slide 2: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…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Gemeinsam durchgehen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640080" y="548640"/>
            <a:ext cx="5668920" cy="8200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164880" y="274320"/>
            <a:ext cx="6418440" cy="850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50160" y="371520"/>
            <a:ext cx="9056520" cy="1609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50160" y="2352960"/>
            <a:ext cx="11703960" cy="2697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50160" y="5307480"/>
            <a:ext cx="11703960" cy="2697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50160" y="371520"/>
            <a:ext cx="9056520" cy="1609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50160" y="2352960"/>
            <a:ext cx="5711400" cy="2697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647400" y="2352960"/>
            <a:ext cx="5711400" cy="2697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6647400" y="5307480"/>
            <a:ext cx="5711400" cy="2697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650160" y="5307480"/>
            <a:ext cx="5711400" cy="2697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50160" y="371520"/>
            <a:ext cx="9056520" cy="1609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50160" y="2352960"/>
            <a:ext cx="11703960" cy="56559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50160" y="2352960"/>
            <a:ext cx="11703960" cy="56559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5" name="" descr=""/>
          <p:cNvPicPr/>
          <p:nvPr/>
        </p:nvPicPr>
        <p:blipFill>
          <a:blip r:embed="rId2"/>
          <a:stretch/>
        </p:blipFill>
        <p:spPr>
          <a:xfrm>
            <a:off x="2957400" y="2352600"/>
            <a:ext cx="7088760" cy="5655960"/>
          </a:xfrm>
          <a:prstGeom prst="rect">
            <a:avLst/>
          </a:prstGeom>
          <a:ln>
            <a:noFill/>
          </a:ln>
        </p:spPr>
      </p:pic>
      <p:pic>
        <p:nvPicPr>
          <p:cNvPr id="36" name="" descr=""/>
          <p:cNvPicPr/>
          <p:nvPr/>
        </p:nvPicPr>
        <p:blipFill>
          <a:blip r:embed="rId3"/>
          <a:stretch/>
        </p:blipFill>
        <p:spPr>
          <a:xfrm>
            <a:off x="2957400" y="2352600"/>
            <a:ext cx="7088760" cy="5655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50160" y="371520"/>
            <a:ext cx="9056520" cy="1609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50160" y="2352960"/>
            <a:ext cx="11703960" cy="5655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50160" y="371520"/>
            <a:ext cx="9056520" cy="1609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50160" y="2352960"/>
            <a:ext cx="11703960" cy="56559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50160" y="371520"/>
            <a:ext cx="9056520" cy="1609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50160" y="2352960"/>
            <a:ext cx="5711400" cy="56559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647400" y="2352960"/>
            <a:ext cx="5711400" cy="56559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50160" y="371520"/>
            <a:ext cx="9056520" cy="1609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50160" y="371520"/>
            <a:ext cx="9056520" cy="7462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50160" y="371520"/>
            <a:ext cx="9056520" cy="1609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50160" y="2352960"/>
            <a:ext cx="5711400" cy="2697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50160" y="5307480"/>
            <a:ext cx="5711400" cy="2697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647400" y="2352960"/>
            <a:ext cx="5711400" cy="56559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50160" y="371520"/>
            <a:ext cx="9056520" cy="1609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650160" y="2352960"/>
            <a:ext cx="11703960" cy="5655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50160" y="371520"/>
            <a:ext cx="9056520" cy="1609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50160" y="2352960"/>
            <a:ext cx="5711400" cy="56559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647400" y="2352960"/>
            <a:ext cx="5711400" cy="2697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647400" y="5307480"/>
            <a:ext cx="5711400" cy="2697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50160" y="371520"/>
            <a:ext cx="9056520" cy="1609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50160" y="2352960"/>
            <a:ext cx="5711400" cy="2697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647400" y="2352960"/>
            <a:ext cx="5711400" cy="2697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50160" y="5307480"/>
            <a:ext cx="11703960" cy="2697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50160" y="371520"/>
            <a:ext cx="9056520" cy="1609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50160" y="2352960"/>
            <a:ext cx="11703960" cy="2697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50160" y="5307480"/>
            <a:ext cx="11703960" cy="2697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50160" y="371520"/>
            <a:ext cx="9056520" cy="1609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50160" y="2352960"/>
            <a:ext cx="5711400" cy="2697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647400" y="2352960"/>
            <a:ext cx="5711400" cy="2697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647400" y="5307480"/>
            <a:ext cx="5711400" cy="2697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50160" y="5307480"/>
            <a:ext cx="5711400" cy="2697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50160" y="371520"/>
            <a:ext cx="9056520" cy="1609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50160" y="2352960"/>
            <a:ext cx="11703960" cy="56559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50160" y="2352960"/>
            <a:ext cx="11703960" cy="56559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2" name="" descr=""/>
          <p:cNvPicPr/>
          <p:nvPr/>
        </p:nvPicPr>
        <p:blipFill>
          <a:blip r:embed="rId2"/>
          <a:stretch/>
        </p:blipFill>
        <p:spPr>
          <a:xfrm>
            <a:off x="2957400" y="2352600"/>
            <a:ext cx="7088760" cy="5655960"/>
          </a:xfrm>
          <a:prstGeom prst="rect">
            <a:avLst/>
          </a:prstGeom>
          <a:ln>
            <a:noFill/>
          </a:ln>
        </p:spPr>
      </p:pic>
      <p:pic>
        <p:nvPicPr>
          <p:cNvPr id="73" name="" descr=""/>
          <p:cNvPicPr/>
          <p:nvPr/>
        </p:nvPicPr>
        <p:blipFill>
          <a:blip r:embed="rId3"/>
          <a:stretch/>
        </p:blipFill>
        <p:spPr>
          <a:xfrm>
            <a:off x="2957400" y="2352600"/>
            <a:ext cx="7088760" cy="5655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50160" y="371520"/>
            <a:ext cx="9056520" cy="1609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50160" y="2352960"/>
            <a:ext cx="11703960" cy="56559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50160" y="371520"/>
            <a:ext cx="9056520" cy="1609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50160" y="2352960"/>
            <a:ext cx="5711400" cy="56559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6647400" y="2352960"/>
            <a:ext cx="5711400" cy="56559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50160" y="371520"/>
            <a:ext cx="9056520" cy="1609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650160" y="371520"/>
            <a:ext cx="9056520" cy="7462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50160" y="371520"/>
            <a:ext cx="9056520" cy="1609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50160" y="2352960"/>
            <a:ext cx="5711400" cy="2697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50160" y="5307480"/>
            <a:ext cx="5711400" cy="2697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6647400" y="2352960"/>
            <a:ext cx="5711400" cy="56559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50160" y="371520"/>
            <a:ext cx="9056520" cy="1609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50160" y="2352960"/>
            <a:ext cx="5711400" cy="56559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647400" y="2352960"/>
            <a:ext cx="5711400" cy="2697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647400" y="5307480"/>
            <a:ext cx="5711400" cy="2697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50160" y="371520"/>
            <a:ext cx="9056520" cy="1609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50160" y="2352960"/>
            <a:ext cx="5711400" cy="2697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647400" y="2352960"/>
            <a:ext cx="5711400" cy="2697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50160" y="5307480"/>
            <a:ext cx="11703960" cy="2697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-75240" y="139320"/>
            <a:ext cx="10055520" cy="207360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650160" y="371520"/>
            <a:ext cx="9056520" cy="1609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650160" y="2282040"/>
            <a:ext cx="11703600" cy="56563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-75240" y="139320"/>
            <a:ext cx="10055520" cy="2073600"/>
          </a:xfrm>
          <a:prstGeom prst="rect">
            <a:avLst/>
          </a:prstGeom>
          <a:ln>
            <a:noFill/>
          </a:ln>
        </p:spPr>
      </p:pic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50160" y="371520"/>
            <a:ext cx="9056520" cy="1609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50160" y="2352960"/>
            <a:ext cx="11703960" cy="565596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3.xml"/><Relationship Id="rId4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hyperlink" Target="https://www.mpfs.de/fileadmin/files/Studien/JIM/2016/JIM_16_Charts_Broschuere_Bilddateien.pdf" TargetMode="External"/><Relationship Id="rId2" Type="http://schemas.openxmlformats.org/officeDocument/2006/relationships/hyperlink" Target="https://www.handysektor.de/apps-upps/top10-apps.html" TargetMode="External"/><Relationship Id="rId3" Type="http://schemas.openxmlformats.org/officeDocument/2006/relationships/hyperlink" Target="https://www.handysektor.de/apps-upps/top10-apps/whatsapp.html" TargetMode="External"/><Relationship Id="rId4" Type="http://schemas.openxmlformats.org/officeDocument/2006/relationships/hyperlink" Target="https://www.handysektor.de/apps-upps/top10-apps/instagram.html" TargetMode="External"/><Relationship Id="rId5" Type="http://schemas.openxmlformats.org/officeDocument/2006/relationships/hyperlink" Target="https://www.handysektor.de/apps-upps/top10-apps/snapchat.html" TargetMode="External"/><Relationship Id="rId6" Type="http://schemas.openxmlformats.org/officeDocument/2006/relationships/hyperlink" Target="https://www.handysektor.de/apps-upps/top10-apps/facebook.html" TargetMode="External"/><Relationship Id="rId7" Type="http://schemas.openxmlformats.org/officeDocument/2006/relationships/hyperlink" Target="https://www.klicksafe.de/eltern" TargetMode="External"/><Relationship Id="rId8" Type="http://schemas.openxmlformats.org/officeDocument/2006/relationships/hyperlink" Target="https://www.mediennutzungsvertrag.de/" TargetMode="External"/><Relationship Id="rId9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hyperlink" Target="https://www.klicksafe.de/themen/kommunizieren/instant-messenger/" TargetMode="External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hyperlink" Target="https://www.klicksafe.de/themen/kommunizieren/soziale-netzwerke/" TargetMode="External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hyperlink" Target="https://www.klicksafe.de/fileadmin/media/documents/pdf/klicksafe_Materialien/klicksafe_Infografiken/Infografik_Ich_habe_ein_Foto_aufgenommen_.....pdf" TargetMode="External"/><Relationship Id="rId2" Type="http://schemas.openxmlformats.org/officeDocument/2006/relationships/hyperlink" Target="https://irights.info/" TargetMode="External"/><Relationship Id="rId3" Type="http://schemas.openxmlformats.org/officeDocument/2006/relationships/hyperlink" Target="http://www.dnstools.ch/visual-traceroute.html" TargetMode="External"/><Relationship Id="rId4" Type="http://schemas.openxmlformats.org/officeDocument/2006/relationships/hyperlink" Target="https://archive.org/web/" TargetMode="External"/><Relationship Id="rId5" Type="http://schemas.openxmlformats.org/officeDocument/2006/relationships/hyperlink" Target="https://apps.opendatacity.de/stasi-vs-nsa/" TargetMode="External"/><Relationship Id="rId6" Type="http://schemas.openxmlformats.org/officeDocument/2006/relationships/hyperlink" Target="https://netzpolitik.org/2016/big-data-algorithmen-und-kommerzielle-ueberwachung-netzpolitik-podcast-mit-wolfie-christl/" TargetMode="External"/><Relationship Id="rId7" Type="http://schemas.openxmlformats.org/officeDocument/2006/relationships/hyperlink" Target="http://www.klicksafe.de/themen/problematische-inhalte/" TargetMode="External"/><Relationship Id="rId8" Type="http://schemas.openxmlformats.org/officeDocument/2006/relationships/hyperlink" Target="https://www.handysektor.de/themenmonate/cyber-grooming.html" TargetMode="External"/><Relationship Id="rId9" Type="http://schemas.openxmlformats.org/officeDocument/2006/relationships/hyperlink" Target="https://www.handysektor.de/mediathek/videos/erklaervideo-cybermobbing.html" TargetMode="External"/><Relationship Id="rId10" Type="http://schemas.openxmlformats.org/officeDocument/2006/relationships/hyperlink" Target="https://www.handysektor.de/mediathek/videos/erklaervideo-sexting.html" TargetMode="External"/><Relationship Id="rId11" Type="http://schemas.openxmlformats.org/officeDocument/2006/relationships/hyperlink" Target="https://www.handysektor.de/mediathek/videos/erklaervideo-whatsapp-stress.html" TargetMode="External"/><Relationship Id="rId12" Type="http://schemas.openxmlformats.org/officeDocument/2006/relationships/hyperlink" Target="https://www.klicksafe.de/service/aktuelles/news/detail/identitaetsdiebstahl-im-netz/" TargetMode="External"/><Relationship Id="rId13" Type="http://schemas.openxmlformats.org/officeDocument/2006/relationships/slideLayout" Target="../slideLayouts/slideLayout13.xml"/><Relationship Id="rId14" Type="http://schemas.openxmlformats.org/officeDocument/2006/relationships/notesSlide" Target="../notesSlides/notesSlide8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365760" y="3854520"/>
            <a:ext cx="12252600" cy="2637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en-US" sz="8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Modul “Kommunikation”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CustomShape 2"/>
          <p:cNvSpPr/>
          <p:nvPr/>
        </p:nvSpPr>
        <p:spPr>
          <a:xfrm>
            <a:off x="11905920" y="9124560"/>
            <a:ext cx="822600" cy="345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1/8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1" name="" descr=""/>
          <p:cNvPicPr/>
          <p:nvPr/>
        </p:nvPicPr>
        <p:blipFill>
          <a:blip r:embed="rId1"/>
          <a:stretch/>
        </p:blipFill>
        <p:spPr>
          <a:xfrm>
            <a:off x="10290240" y="260280"/>
            <a:ext cx="2481480" cy="1748160"/>
          </a:xfrm>
          <a:prstGeom prst="rect">
            <a:avLst/>
          </a:prstGeom>
          <a:ln>
            <a:noFill/>
          </a:ln>
        </p:spPr>
      </p:pic>
      <p:sp>
        <p:nvSpPr>
          <p:cNvPr id="82" name="CustomShape 3"/>
          <p:cNvSpPr/>
          <p:nvPr/>
        </p:nvSpPr>
        <p:spPr>
          <a:xfrm>
            <a:off x="650160" y="371520"/>
            <a:ext cx="9056520" cy="1609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b="0" lang="en-US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Digitales (Er)leben - Medienwelten unser Schülerinnen und Schüler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3" name="" descr=""/>
          <p:cNvPicPr/>
          <p:nvPr/>
        </p:nvPicPr>
        <p:blipFill>
          <a:blip r:embed="rId2"/>
          <a:stretch/>
        </p:blipFill>
        <p:spPr>
          <a:xfrm>
            <a:off x="414360" y="7862760"/>
            <a:ext cx="3668400" cy="1292760"/>
          </a:xfrm>
          <a:prstGeom prst="rect">
            <a:avLst/>
          </a:prstGeom>
          <a:ln>
            <a:noFill/>
          </a:ln>
        </p:spPr>
      </p:pic>
      <p:sp>
        <p:nvSpPr>
          <p:cNvPr id="84" name="CustomShape 4"/>
          <p:cNvSpPr/>
          <p:nvPr/>
        </p:nvSpPr>
        <p:spPr>
          <a:xfrm>
            <a:off x="378360" y="9264600"/>
            <a:ext cx="5825160" cy="346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n-US" sz="11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https://creativecommons.org/licenses/by-sa/4.0/deed.de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650160" y="371520"/>
            <a:ext cx="9056520" cy="1609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b="0" lang="en-US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Ziele des Moduls “Kommunikation”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650160" y="2352960"/>
            <a:ext cx="11703960" cy="5655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Übersicht über aktuelle Kommunikationsformen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Wissen über Chancen digitaler Kommunikation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Wissen über Risiken digitaler Kommunikation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Anregungen für den eigenen Unterricht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Anregungen für die eigene Elternarbeit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Anregungen für schulinterne Prozesse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CustomShape 3"/>
          <p:cNvSpPr/>
          <p:nvPr/>
        </p:nvSpPr>
        <p:spPr>
          <a:xfrm>
            <a:off x="11905920" y="9124560"/>
            <a:ext cx="822600" cy="345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2/8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650160" y="371520"/>
            <a:ext cx="9056520" cy="1609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b="0" lang="en-US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Einstieg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650160" y="2352960"/>
            <a:ext cx="11703960" cy="5655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Welche digitalen Kommunikationswege nutzen Sie?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Auf welchen sozialen Netzwerken sind Sie unterwegs?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Welche Dienste nutzen Ihre SchülerInnen wofür?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Was läuft diesbezüglich gut an Ihrer Schule?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Was läuft diesbezüglich nicht gut an Ihrer Schule?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CustomShape 3"/>
          <p:cNvSpPr/>
          <p:nvPr/>
        </p:nvSpPr>
        <p:spPr>
          <a:xfrm>
            <a:off x="11905920" y="9124560"/>
            <a:ext cx="822600" cy="345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3/8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650160" y="371520"/>
            <a:ext cx="9056520" cy="1609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b="0" lang="en-US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Aktuelle Kommunikationsformen unserer SchülerInnen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650160" y="2282040"/>
            <a:ext cx="11703240" cy="8690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1"/>
              </a:rPr>
              <a:t>Fast alle SchülerInnen verfügen über mobile Endgeräte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2"/>
              </a:rPr>
              <a:t>Die aktuell verwendeten Dienste ändern sich schnell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364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Ende 2017: </a:t>
            </a:r>
            <a:r>
              <a:rPr b="0" lang="en-US" sz="32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3"/>
              </a:rPr>
              <a:t>WhatsApp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b="0" lang="en-US" sz="32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4"/>
              </a:rPr>
              <a:t>Instagram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b="0" lang="en-US" sz="32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5"/>
              </a:rPr>
              <a:t>Snapchat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b="0" lang="en-US" sz="32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6"/>
              </a:rPr>
              <a:t>Facebook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364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Diesbezüglich mit SchülerInnen unterschiedlicher Stufen im Gespräch bleiben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Eltern wissen oft nicht, was ihre Kinder im Digitalen tun und benötigen Ihre Unterstützung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364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32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7"/>
              </a:rPr>
              <a:t>https://www.klicksafe.de/eltern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364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32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8"/>
              </a:rPr>
              <a:t>https://www.mediennutzungsvertrag.de/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CustomShape 3"/>
          <p:cNvSpPr/>
          <p:nvPr/>
        </p:nvSpPr>
        <p:spPr>
          <a:xfrm>
            <a:off x="11905920" y="9124560"/>
            <a:ext cx="822600" cy="345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4/8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650160" y="371520"/>
            <a:ext cx="9056520" cy="1609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b="0" lang="en-US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Aktuelle Kommunikationsformen: Instant Messenger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CustomShape 2"/>
          <p:cNvSpPr/>
          <p:nvPr/>
        </p:nvSpPr>
        <p:spPr>
          <a:xfrm>
            <a:off x="650160" y="2282040"/>
            <a:ext cx="11703240" cy="6770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0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1"/>
              </a:rPr>
              <a:t>Instant Messenger</a:t>
            </a:r>
            <a:r>
              <a:rPr b="0" lang="en-US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sind beliebt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364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um mit Freunden in Kontakt zu sein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364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um sich zu organisieren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7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 der Freizeit (Familie, Vereine usw.)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7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 der Schule (“Klassenchat”, “Stufengruppe”)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CustomShape 3"/>
          <p:cNvSpPr/>
          <p:nvPr/>
        </p:nvSpPr>
        <p:spPr>
          <a:xfrm>
            <a:off x="11905920" y="9124560"/>
            <a:ext cx="822600" cy="345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5/8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650160" y="371520"/>
            <a:ext cx="9056520" cy="1609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b="0" lang="en-US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Aktuelle Kommunikationsformen: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Soziale Netzwerke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650160" y="2282040"/>
            <a:ext cx="11703240" cy="6770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0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1"/>
              </a:rPr>
              <a:t>Soziale Netzwerke</a:t>
            </a:r>
            <a:r>
              <a:rPr b="0" lang="en-US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sind beliebt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364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zur Unterhaltung (s. entsprechendes Modul)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364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zur Selbstdarstellung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364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zum Finden von neuen Bekanntschaften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CustomShape 3"/>
          <p:cNvSpPr/>
          <p:nvPr/>
        </p:nvSpPr>
        <p:spPr>
          <a:xfrm>
            <a:off x="11905920" y="9124560"/>
            <a:ext cx="822600" cy="345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6/8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650160" y="371520"/>
            <a:ext cx="9056520" cy="1609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b="0" lang="en-US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Chancen dieser digitalen Kommunikation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CustomShape 2"/>
          <p:cNvSpPr/>
          <p:nvPr/>
        </p:nvSpPr>
        <p:spPr>
          <a:xfrm>
            <a:off x="650160" y="2282040"/>
            <a:ext cx="11703240" cy="6770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Kommunikationsmöglichkeiten erweitern sich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Kollaboration wird vereinfacht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Kreativität wird gefördert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Gegenseitige Teilhabe wird leichter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Verfügbarkeit von Erinnerungen erhöht sich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Sprachbarrieren fallen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Körperliche Einschränkungen werden unwichtiger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Digitales Selbst kann sich vom realen Selbst unterscheiden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...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CustomShape 3"/>
          <p:cNvSpPr/>
          <p:nvPr/>
        </p:nvSpPr>
        <p:spPr>
          <a:xfrm>
            <a:off x="11905920" y="9124560"/>
            <a:ext cx="822600" cy="345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7/8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650160" y="371520"/>
            <a:ext cx="9056520" cy="1609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b="0" lang="en-US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Risiken dieser digitalen Kommunikation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CustomShape 2"/>
          <p:cNvSpPr/>
          <p:nvPr/>
        </p:nvSpPr>
        <p:spPr>
          <a:xfrm>
            <a:off x="650160" y="2282040"/>
            <a:ext cx="11703240" cy="6953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en-US" sz="2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Kein gezielter Einsatz der digitalen Kommunikationswege</a:t>
            </a:r>
            <a:endParaRPr b="0" lang="en-US" sz="2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Es kommt zu Rechtsverletzungen (</a:t>
            </a:r>
            <a:r>
              <a:rPr b="0" lang="en-US" sz="29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1"/>
              </a:rPr>
              <a:t>Persönlichkeitsrechte</a:t>
            </a:r>
            <a:r>
              <a:rPr b="0" lang="en-US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b="0" lang="en-US" sz="29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2"/>
              </a:rPr>
              <a:t>Urheberrechte</a:t>
            </a:r>
            <a:r>
              <a:rPr b="0" lang="en-US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</a:t>
            </a:r>
            <a:endParaRPr b="0" lang="en-US" sz="2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9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3"/>
              </a:rPr>
              <a:t>Hohe Reichweite</a:t>
            </a:r>
            <a:r>
              <a:rPr b="0" lang="en-US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Verfügbarkeit und </a:t>
            </a:r>
            <a:r>
              <a:rPr b="0" lang="en-US" sz="29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4"/>
              </a:rPr>
              <a:t>Persistenz</a:t>
            </a:r>
            <a:r>
              <a:rPr b="0" lang="en-US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der Daten</a:t>
            </a:r>
            <a:endParaRPr b="0" lang="en-US" sz="2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9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5"/>
              </a:rPr>
              <a:t>Durchleuchtung durch Dienste</a:t>
            </a:r>
            <a:endParaRPr b="0" lang="en-US" sz="2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9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6"/>
              </a:rPr>
              <a:t>Durchleuchtung durch Konzerne</a:t>
            </a:r>
            <a:endParaRPr b="0" lang="en-US" sz="2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9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7"/>
              </a:rPr>
              <a:t>Problematische Inhalte</a:t>
            </a:r>
            <a:r>
              <a:rPr b="0" lang="en-US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Pornographie, Gewalt, Kettenbriefe etc.</a:t>
            </a:r>
            <a:endParaRPr b="0" lang="en-US" sz="2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Kettenbriefe</a:t>
            </a:r>
            <a:endParaRPr b="0" lang="en-US" sz="2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9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8"/>
              </a:rPr>
              <a:t>Cybergrooming</a:t>
            </a:r>
            <a:endParaRPr b="0" lang="en-US" sz="2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9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9"/>
              </a:rPr>
              <a:t>Cybermobbing</a:t>
            </a:r>
            <a:endParaRPr b="0" lang="en-US" sz="2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9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10"/>
              </a:rPr>
              <a:t>Sexting</a:t>
            </a:r>
            <a:endParaRPr b="0" lang="en-US" sz="2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9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11"/>
              </a:rPr>
              <a:t>“Always on”</a:t>
            </a:r>
            <a:endParaRPr b="0" lang="en-US" sz="2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9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12"/>
              </a:rPr>
              <a:t>Identitätsklau</a:t>
            </a:r>
            <a:endParaRPr b="0" lang="en-US" sz="2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Selbstdarstellung und Sozialdruck (s. Modul Unterhaltung)</a:t>
            </a:r>
            <a:endParaRPr b="0" lang="en-US" sz="2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en-US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...</a:t>
            </a:r>
            <a:endParaRPr b="0" lang="en-US" sz="2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CustomShape 3"/>
          <p:cNvSpPr/>
          <p:nvPr/>
        </p:nvSpPr>
        <p:spPr>
          <a:xfrm>
            <a:off x="11905920" y="9124560"/>
            <a:ext cx="822600" cy="345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8/8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1709</TotalTime>
  <Application>LibreOffice/5.1.6.2$Linux_X86_64 LibreOffice_project/10m0$Build-2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en-US</dc:language>
  <cp:lastModifiedBy/>
  <dcterms:modified xsi:type="dcterms:W3CDTF">2017-10-31T20:47:58Z</dcterms:modified>
  <cp:revision>705</cp:revision>
  <dc:subject/>
  <dc:title/>
</cp:coreProperties>
</file>