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5.xml" ContentType="application/inkml+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34"/>
  </p:notesMasterIdLst>
  <p:sldIdLst>
    <p:sldId id="256" r:id="rId2"/>
    <p:sldId id="308" r:id="rId3"/>
    <p:sldId id="257" r:id="rId4"/>
    <p:sldId id="258" r:id="rId5"/>
    <p:sldId id="301" r:id="rId6"/>
    <p:sldId id="259" r:id="rId7"/>
    <p:sldId id="261" r:id="rId8"/>
    <p:sldId id="260" r:id="rId9"/>
    <p:sldId id="264" r:id="rId10"/>
    <p:sldId id="283" r:id="rId11"/>
    <p:sldId id="268" r:id="rId12"/>
    <p:sldId id="267" r:id="rId13"/>
    <p:sldId id="309" r:id="rId14"/>
    <p:sldId id="270" r:id="rId15"/>
    <p:sldId id="310" r:id="rId16"/>
    <p:sldId id="265" r:id="rId17"/>
    <p:sldId id="273" r:id="rId18"/>
    <p:sldId id="281" r:id="rId19"/>
    <p:sldId id="282" r:id="rId20"/>
    <p:sldId id="284" r:id="rId21"/>
    <p:sldId id="304" r:id="rId22"/>
    <p:sldId id="285" r:id="rId23"/>
    <p:sldId id="303" r:id="rId24"/>
    <p:sldId id="293" r:id="rId25"/>
    <p:sldId id="289" r:id="rId26"/>
    <p:sldId id="294" r:id="rId27"/>
    <p:sldId id="295" r:id="rId28"/>
    <p:sldId id="297" r:id="rId29"/>
    <p:sldId id="305" r:id="rId30"/>
    <p:sldId id="298" r:id="rId31"/>
    <p:sldId id="302" r:id="rId32"/>
    <p:sldId id="30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D5F3B97-2D61-466C-8655-AA01F6BB6032}">
          <p14:sldIdLst>
            <p14:sldId id="256"/>
            <p14:sldId id="308"/>
            <p14:sldId id="257"/>
            <p14:sldId id="258"/>
          </p14:sldIdLst>
        </p14:section>
        <p14:section name="Zusammenfassungsabschnitt" id="{9ACFE048-4F0E-4516-8887-B3E28929FD42}">
          <p14:sldIdLst>
            <p14:sldId id="301"/>
          </p14:sldIdLst>
        </p14:section>
        <p14:section name="YouTube" id="{7490A40C-E550-4EF7-AADE-726F1AAAACCF}">
          <p14:sldIdLst>
            <p14:sldId id="259"/>
            <p14:sldId id="261"/>
          </p14:sldIdLst>
        </p14:section>
        <p14:section name="Angebote" id="{D927C8AA-0DA3-4773-93D5-2FDD73DB8EB9}">
          <p14:sldIdLst>
            <p14:sldId id="260"/>
            <p14:sldId id="264"/>
            <p14:sldId id="283"/>
            <p14:sldId id="268"/>
            <p14:sldId id="267"/>
            <p14:sldId id="309"/>
          </p14:sldIdLst>
        </p14:section>
        <p14:section name="Kommerz" id="{477DD2BE-85E0-4788-9A7B-EF8DF7138B46}">
          <p14:sldIdLst>
            <p14:sldId id="270"/>
            <p14:sldId id="310"/>
            <p14:sldId id="265"/>
            <p14:sldId id="273"/>
            <p14:sldId id="281"/>
            <p14:sldId id="282"/>
          </p14:sldIdLst>
        </p14:section>
        <p14:section name="Musik" id="{C82AFD61-26E3-4606-8766-BB76B7B27D14}">
          <p14:sldIdLst>
            <p14:sldId id="284"/>
            <p14:sldId id="304"/>
            <p14:sldId id="285"/>
            <p14:sldId id="303"/>
            <p14:sldId id="293"/>
            <p14:sldId id="289"/>
          </p14:sldIdLst>
        </p14:section>
        <p14:section name="Bilder " id="{1C866FDC-F638-48BF-BE69-9EF408F72085}">
          <p14:sldIdLst>
            <p14:sldId id="294"/>
            <p14:sldId id="295"/>
            <p14:sldId id="297"/>
            <p14:sldId id="305"/>
            <p14:sldId id="298"/>
            <p14:sldId id="302"/>
            <p14:sldId id="30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3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0888" autoAdjust="0"/>
  </p:normalViewPr>
  <p:slideViewPr>
    <p:cSldViewPr snapToGrid="0" showGuides="1">
      <p:cViewPr varScale="1">
        <p:scale>
          <a:sx n="116" d="100"/>
          <a:sy n="116" d="100"/>
        </p:scale>
        <p:origin x="108" y="258"/>
      </p:cViewPr>
      <p:guideLst>
        <p:guide orient="horz" pos="2160"/>
        <p:guide pos="3840"/>
      </p:guideLst>
    </p:cSldViewPr>
  </p:slideViewPr>
  <p:outlineViewPr>
    <p:cViewPr>
      <p:scale>
        <a:sx n="33" d="100"/>
        <a:sy n="33" d="100"/>
      </p:scale>
      <p:origin x="0" y="-2196"/>
    </p:cViewPr>
  </p:outlineViewPr>
  <p:notesTextViewPr>
    <p:cViewPr>
      <p:scale>
        <a:sx n="125" d="100"/>
        <a:sy n="125" d="100"/>
      </p:scale>
      <p:origin x="0" y="0"/>
    </p:cViewPr>
  </p:notesTextViewPr>
  <p:sorterViewPr>
    <p:cViewPr>
      <p:scale>
        <a:sx n="100" d="100"/>
        <a:sy n="100" d="100"/>
      </p:scale>
      <p:origin x="0" y="-118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de-DE"/>
        </a:p>
      </c:txPr>
    </c:title>
    <c:autoTitleDeleted val="0"/>
    <c:plotArea>
      <c:layout>
        <c:manualLayout>
          <c:layoutTarget val="inner"/>
          <c:xMode val="edge"/>
          <c:yMode val="edge"/>
          <c:x val="6.3646038385826761E-2"/>
          <c:y val="0.17695071500057116"/>
          <c:w val="0.93635396161417328"/>
          <c:h val="0.76748654235442038"/>
        </c:manualLayout>
      </c:layout>
      <c:barChart>
        <c:barDir val="col"/>
        <c:grouping val="clustered"/>
        <c:varyColors val="0"/>
        <c:ser>
          <c:idx val="0"/>
          <c:order val="0"/>
          <c:tx>
            <c:strRef>
              <c:f>Tabelle1!$A$1</c:f>
              <c:strCache>
                <c:ptCount val="1"/>
                <c:pt idx="0">
                  <c:v>Internetnutzung</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Tabelle1!$A$2:$A$5</c:f>
              <c:strCache>
                <c:ptCount val="3"/>
                <c:pt idx="0">
                  <c:v>Kommunikation</c:v>
                </c:pt>
                <c:pt idx="1">
                  <c:v>Spiele</c:v>
                </c:pt>
                <c:pt idx="2">
                  <c:v>Unterhaltung</c:v>
                </c:pt>
              </c:strCache>
            </c:strRef>
          </c:cat>
          <c:val>
            <c:numRef>
              <c:f>Tabelle1!$B$2:$B$5</c:f>
              <c:numCache>
                <c:formatCode>General</c:formatCode>
                <c:ptCount val="4"/>
                <c:pt idx="0">
                  <c:v>41</c:v>
                </c:pt>
                <c:pt idx="1">
                  <c:v>19</c:v>
                </c:pt>
                <c:pt idx="2">
                  <c:v>29</c:v>
                </c:pt>
              </c:numCache>
            </c:numRef>
          </c:val>
          <c:extLst>
            <c:ext xmlns:c16="http://schemas.microsoft.com/office/drawing/2014/chart" uri="{C3380CC4-5D6E-409C-BE32-E72D297353CC}">
              <c16:uniqueId val="{00000000-F67C-41E9-96AF-4D916A51F85D}"/>
            </c:ext>
          </c:extLst>
        </c:ser>
        <c:dLbls>
          <c:dLblPos val="inEnd"/>
          <c:showLegendKey val="0"/>
          <c:showVal val="1"/>
          <c:showCatName val="0"/>
          <c:showSerName val="0"/>
          <c:showPercent val="0"/>
          <c:showBubbleSize val="0"/>
        </c:dLbls>
        <c:gapWidth val="41"/>
        <c:axId val="488866504"/>
        <c:axId val="488868144"/>
      </c:barChart>
      <c:catAx>
        <c:axId val="488866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de-DE"/>
          </a:p>
        </c:txPr>
        <c:crossAx val="488868144"/>
        <c:crosses val="autoZero"/>
        <c:auto val="1"/>
        <c:lblAlgn val="ctr"/>
        <c:lblOffset val="100"/>
        <c:noMultiLvlLbl val="0"/>
      </c:catAx>
      <c:valAx>
        <c:axId val="488868144"/>
        <c:scaling>
          <c:orientation val="minMax"/>
        </c:scaling>
        <c:delete val="1"/>
        <c:axPos val="l"/>
        <c:numFmt formatCode="General" sourceLinked="1"/>
        <c:majorTickMark val="none"/>
        <c:minorTickMark val="none"/>
        <c:tickLblPos val="nextTo"/>
        <c:crossAx val="48886650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de-DE"/>
              <a:t>Liebste Internetangebote</a:t>
            </a:r>
          </a:p>
        </c:rich>
      </c:tx>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de-DE"/>
        </a:p>
      </c:txPr>
    </c:title>
    <c:autoTitleDeleted val="0"/>
    <c:plotArea>
      <c:layout/>
      <c:barChart>
        <c:barDir val="col"/>
        <c:grouping val="clustered"/>
        <c:varyColors val="0"/>
        <c:ser>
          <c:idx val="0"/>
          <c:order val="0"/>
          <c:tx>
            <c:strRef>
              <c:f>Tabelle1!$B$1</c:f>
              <c:strCache>
                <c:ptCount val="1"/>
                <c:pt idx="0">
                  <c:v>YouTube</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Tabelle1!$A$2:$A$4</c:f>
              <c:strCache>
                <c:ptCount val="3"/>
                <c:pt idx="0">
                  <c:v>Video</c:v>
                </c:pt>
                <c:pt idx="1">
                  <c:v>Bilder</c:v>
                </c:pt>
                <c:pt idx="2">
                  <c:v>Musik</c:v>
                </c:pt>
              </c:strCache>
            </c:strRef>
          </c:cat>
          <c:val>
            <c:numRef>
              <c:f>Tabelle1!$B$2:$B$4</c:f>
              <c:numCache>
                <c:formatCode>General</c:formatCode>
                <c:ptCount val="3"/>
                <c:pt idx="0">
                  <c:v>69</c:v>
                </c:pt>
              </c:numCache>
            </c:numRef>
          </c:val>
          <c:extLst>
            <c:ext xmlns:c16="http://schemas.microsoft.com/office/drawing/2014/chart" uri="{C3380CC4-5D6E-409C-BE32-E72D297353CC}">
              <c16:uniqueId val="{00000000-0C4D-4089-9BC8-7007BA4CE31A}"/>
            </c:ext>
          </c:extLst>
        </c:ser>
        <c:ser>
          <c:idx val="1"/>
          <c:order val="1"/>
          <c:tx>
            <c:strRef>
              <c:f>Tabelle1!$C$1</c:f>
              <c:strCache>
                <c:ptCount val="1"/>
                <c:pt idx="0">
                  <c:v>Instagram</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Tabelle1!$A$2:$A$4</c:f>
              <c:strCache>
                <c:ptCount val="3"/>
                <c:pt idx="0">
                  <c:v>Video</c:v>
                </c:pt>
                <c:pt idx="1">
                  <c:v>Bilder</c:v>
                </c:pt>
                <c:pt idx="2">
                  <c:v>Musik</c:v>
                </c:pt>
              </c:strCache>
            </c:strRef>
          </c:cat>
          <c:val>
            <c:numRef>
              <c:f>Tabelle1!$C$2:$C$4</c:f>
              <c:numCache>
                <c:formatCode>General</c:formatCode>
                <c:ptCount val="3"/>
                <c:pt idx="1">
                  <c:v>32</c:v>
                </c:pt>
              </c:numCache>
            </c:numRef>
          </c:val>
          <c:extLst>
            <c:ext xmlns:c16="http://schemas.microsoft.com/office/drawing/2014/chart" uri="{C3380CC4-5D6E-409C-BE32-E72D297353CC}">
              <c16:uniqueId val="{00000001-0C4D-4089-9BC8-7007BA4CE31A}"/>
            </c:ext>
          </c:extLst>
        </c:ser>
        <c:ser>
          <c:idx val="2"/>
          <c:order val="2"/>
          <c:tx>
            <c:strRef>
              <c:f>Tabelle1!$D$1</c:f>
              <c:strCache>
                <c:ptCount val="1"/>
                <c:pt idx="0">
                  <c:v>Spotify</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Tabelle1!$A$2:$A$4</c:f>
              <c:strCache>
                <c:ptCount val="3"/>
                <c:pt idx="0">
                  <c:v>Video</c:v>
                </c:pt>
                <c:pt idx="1">
                  <c:v>Bilder</c:v>
                </c:pt>
                <c:pt idx="2">
                  <c:v>Musik</c:v>
                </c:pt>
              </c:strCache>
            </c:strRef>
          </c:cat>
          <c:val>
            <c:numRef>
              <c:f>Tabelle1!$D$2:$D$4</c:f>
              <c:numCache>
                <c:formatCode>General</c:formatCode>
                <c:ptCount val="3"/>
                <c:pt idx="2">
                  <c:v>6</c:v>
                </c:pt>
              </c:numCache>
            </c:numRef>
          </c:val>
          <c:extLst>
            <c:ext xmlns:c16="http://schemas.microsoft.com/office/drawing/2014/chart" uri="{C3380CC4-5D6E-409C-BE32-E72D297353CC}">
              <c16:uniqueId val="{00000002-0C4D-4089-9BC8-7007BA4CE31A}"/>
            </c:ext>
          </c:extLst>
        </c:ser>
        <c:dLbls>
          <c:dLblPos val="outEnd"/>
          <c:showLegendKey val="0"/>
          <c:showVal val="1"/>
          <c:showCatName val="0"/>
          <c:showSerName val="0"/>
          <c:showPercent val="0"/>
          <c:showBubbleSize val="0"/>
        </c:dLbls>
        <c:gapWidth val="80"/>
        <c:overlap val="25"/>
        <c:axId val="600412248"/>
        <c:axId val="600413560"/>
      </c:barChart>
      <c:catAx>
        <c:axId val="600412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de-DE"/>
          </a:p>
        </c:txPr>
        <c:crossAx val="600413560"/>
        <c:crosses val="autoZero"/>
        <c:auto val="1"/>
        <c:lblAlgn val="ctr"/>
        <c:lblOffset val="100"/>
        <c:noMultiLvlLbl val="0"/>
      </c:catAx>
      <c:valAx>
        <c:axId val="60041356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de-DE"/>
          </a:p>
        </c:txPr>
        <c:crossAx val="600412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hyperlink" Target="https://www.youtube.com/user/KatyPerryVEVO" TargetMode="External"/><Relationship Id="rId2" Type="http://schemas.openxmlformats.org/officeDocument/2006/relationships/hyperlink" Target="https://www.youtube.com/user/BibisBeautyPalace" TargetMode="External"/><Relationship Id="rId1" Type="http://schemas.openxmlformats.org/officeDocument/2006/relationships/hyperlink" Target="https://www.youtube.com/user/corycotton" TargetMode="External"/><Relationship Id="rId4" Type="http://schemas.openxmlformats.org/officeDocument/2006/relationships/hyperlink" Target="https://www.youtube.com/watch?v=XPcXIFhefHw"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microsoft.com/de-de/groove" TargetMode="External"/><Relationship Id="rId2" Type="http://schemas.openxmlformats.org/officeDocument/2006/relationships/hyperlink" Target="https://www.apple.com/de/apple-music/" TargetMode="External"/><Relationship Id="rId1" Type="http://schemas.openxmlformats.org/officeDocument/2006/relationships/hyperlink" Target="https://play.google.com/store/music" TargetMode="External"/><Relationship Id="rId5" Type="http://schemas.openxmlformats.org/officeDocument/2006/relationships/hyperlink" Target="https://www.deezer.com/de/" TargetMode="External"/><Relationship Id="rId4" Type="http://schemas.openxmlformats.org/officeDocument/2006/relationships/hyperlink" Target="https://www.spotify.com/de/"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4D815-CD2F-4BBC-9E72-096FFCC94C60}" type="doc">
      <dgm:prSet loTypeId="urn:microsoft.com/office/officeart/2005/8/layout/hierarchy3" loCatId="Inbox" qsTypeId="urn:microsoft.com/office/officeart/2005/8/quickstyle/simple2" qsCatId="simple" csTypeId="urn:microsoft.com/office/officeart/2005/8/colors/accent2_2" csCatId="accent2"/>
      <dgm:spPr/>
      <dgm:t>
        <a:bodyPr/>
        <a:lstStyle/>
        <a:p>
          <a:endParaRPr lang="en-US"/>
        </a:p>
      </dgm:t>
    </dgm:pt>
    <dgm:pt modelId="{7A5F7420-0652-4E06-A867-55A8CA4D609E}">
      <dgm:prSet/>
      <dgm:spPr/>
      <dgm:t>
        <a:bodyPr/>
        <a:lstStyle/>
        <a:p>
          <a:r>
            <a:rPr lang="de-DE"/>
            <a:t>YouTube ist so erfolgreich, weil das Angebot so umfangreich ist</a:t>
          </a:r>
          <a:endParaRPr lang="en-US"/>
        </a:p>
      </dgm:t>
    </dgm:pt>
    <dgm:pt modelId="{ABFA4196-25E4-4137-8E4F-BACBE244979D}" type="parTrans" cxnId="{6F14A034-9912-4A9F-BFA5-021CEE8A453A}">
      <dgm:prSet/>
      <dgm:spPr/>
      <dgm:t>
        <a:bodyPr/>
        <a:lstStyle/>
        <a:p>
          <a:endParaRPr lang="en-US"/>
        </a:p>
      </dgm:t>
    </dgm:pt>
    <dgm:pt modelId="{AA1F8104-D100-4525-A870-1EBD01F3372D}" type="sibTrans" cxnId="{6F14A034-9912-4A9F-BFA5-021CEE8A453A}">
      <dgm:prSet/>
      <dgm:spPr/>
      <dgm:t>
        <a:bodyPr/>
        <a:lstStyle/>
        <a:p>
          <a:endParaRPr lang="en-US"/>
        </a:p>
      </dgm:t>
    </dgm:pt>
    <dgm:pt modelId="{2C8894CC-10D4-4872-A68E-7DEFD504C641}">
      <dgm:prSet/>
      <dgm:spPr/>
      <dgm:t>
        <a:bodyPr/>
        <a:lstStyle/>
        <a:p>
          <a:r>
            <a:rPr lang="de-DE"/>
            <a:t>Ein wesentlicher Vorteil von YouTube ist die Freiheit, die die Nutzer haben: Sie entscheiden „Wann“, „Wo“ und vor allem, „Was“ sie sehen. </a:t>
          </a:r>
          <a:endParaRPr lang="en-US"/>
        </a:p>
      </dgm:t>
    </dgm:pt>
    <dgm:pt modelId="{32926DF1-90AC-4A6A-9CA5-6FD2A0C45E51}" type="parTrans" cxnId="{979B64AF-7C82-4F5E-BEA3-831B26845A35}">
      <dgm:prSet/>
      <dgm:spPr/>
      <dgm:t>
        <a:bodyPr/>
        <a:lstStyle/>
        <a:p>
          <a:endParaRPr lang="en-US"/>
        </a:p>
      </dgm:t>
    </dgm:pt>
    <dgm:pt modelId="{7F557B87-E4A3-47E2-BDBF-D041734300D2}" type="sibTrans" cxnId="{979B64AF-7C82-4F5E-BEA3-831B26845A35}">
      <dgm:prSet/>
      <dgm:spPr/>
      <dgm:t>
        <a:bodyPr/>
        <a:lstStyle/>
        <a:p>
          <a:endParaRPr lang="en-US"/>
        </a:p>
      </dgm:t>
    </dgm:pt>
    <dgm:pt modelId="{0FEE54CA-1B71-4D27-BA7B-FF3B5746A7F4}" type="pres">
      <dgm:prSet presAssocID="{4B14D815-CD2F-4BBC-9E72-096FFCC94C60}" presName="diagram" presStyleCnt="0">
        <dgm:presLayoutVars>
          <dgm:chPref val="1"/>
          <dgm:dir/>
          <dgm:animOne val="branch"/>
          <dgm:animLvl val="lvl"/>
          <dgm:resizeHandles/>
        </dgm:presLayoutVars>
      </dgm:prSet>
      <dgm:spPr/>
    </dgm:pt>
    <dgm:pt modelId="{77738A39-85E4-4A04-96C7-E4169003EC57}" type="pres">
      <dgm:prSet presAssocID="{7A5F7420-0652-4E06-A867-55A8CA4D609E}" presName="root" presStyleCnt="0"/>
      <dgm:spPr/>
    </dgm:pt>
    <dgm:pt modelId="{A1D56887-D683-4419-B1BF-3EAB6568E581}" type="pres">
      <dgm:prSet presAssocID="{7A5F7420-0652-4E06-A867-55A8CA4D609E}" presName="rootComposite" presStyleCnt="0"/>
      <dgm:spPr/>
    </dgm:pt>
    <dgm:pt modelId="{15C7BD84-7BEB-4794-B0DF-CA2D706571A6}" type="pres">
      <dgm:prSet presAssocID="{7A5F7420-0652-4E06-A867-55A8CA4D609E}" presName="rootText" presStyleLbl="node1" presStyleIdx="0" presStyleCnt="2"/>
      <dgm:spPr/>
    </dgm:pt>
    <dgm:pt modelId="{E04B7003-1282-4892-BE45-9E5F37D4E8A9}" type="pres">
      <dgm:prSet presAssocID="{7A5F7420-0652-4E06-A867-55A8CA4D609E}" presName="rootConnector" presStyleLbl="node1" presStyleIdx="0" presStyleCnt="2"/>
      <dgm:spPr/>
    </dgm:pt>
    <dgm:pt modelId="{64016A88-2765-4195-AC05-F1764DF6092F}" type="pres">
      <dgm:prSet presAssocID="{7A5F7420-0652-4E06-A867-55A8CA4D609E}" presName="childShape" presStyleCnt="0"/>
      <dgm:spPr/>
    </dgm:pt>
    <dgm:pt modelId="{B22D51B1-DD36-4082-867D-ABC9A072C5B7}" type="pres">
      <dgm:prSet presAssocID="{2C8894CC-10D4-4872-A68E-7DEFD504C641}" presName="root" presStyleCnt="0"/>
      <dgm:spPr/>
    </dgm:pt>
    <dgm:pt modelId="{0DAB91BD-5DD2-4214-A75A-012556B49562}" type="pres">
      <dgm:prSet presAssocID="{2C8894CC-10D4-4872-A68E-7DEFD504C641}" presName="rootComposite" presStyleCnt="0"/>
      <dgm:spPr/>
    </dgm:pt>
    <dgm:pt modelId="{A0FCFC0F-79A3-4FA6-A5E4-045539857B26}" type="pres">
      <dgm:prSet presAssocID="{2C8894CC-10D4-4872-A68E-7DEFD504C641}" presName="rootText" presStyleLbl="node1" presStyleIdx="1" presStyleCnt="2"/>
      <dgm:spPr/>
    </dgm:pt>
    <dgm:pt modelId="{C9AF0400-1B1E-4402-BD70-80F62047C322}" type="pres">
      <dgm:prSet presAssocID="{2C8894CC-10D4-4872-A68E-7DEFD504C641}" presName="rootConnector" presStyleLbl="node1" presStyleIdx="1" presStyleCnt="2"/>
      <dgm:spPr/>
    </dgm:pt>
    <dgm:pt modelId="{CB42944F-66D3-42C0-9A61-F5B8560F4F13}" type="pres">
      <dgm:prSet presAssocID="{2C8894CC-10D4-4872-A68E-7DEFD504C641}" presName="childShape" presStyleCnt="0"/>
      <dgm:spPr/>
    </dgm:pt>
  </dgm:ptLst>
  <dgm:cxnLst>
    <dgm:cxn modelId="{037A2023-8552-4E1F-8EFF-671CC08E7ADA}" type="presOf" srcId="{7A5F7420-0652-4E06-A867-55A8CA4D609E}" destId="{E04B7003-1282-4892-BE45-9E5F37D4E8A9}" srcOrd="1" destOrd="0" presId="urn:microsoft.com/office/officeart/2005/8/layout/hierarchy3"/>
    <dgm:cxn modelId="{E51EA02B-D7D5-44EF-B168-878C06C96C11}" type="presOf" srcId="{2C8894CC-10D4-4872-A68E-7DEFD504C641}" destId="{C9AF0400-1B1E-4402-BD70-80F62047C322}" srcOrd="1" destOrd="0" presId="urn:microsoft.com/office/officeart/2005/8/layout/hierarchy3"/>
    <dgm:cxn modelId="{6F14A034-9912-4A9F-BFA5-021CEE8A453A}" srcId="{4B14D815-CD2F-4BBC-9E72-096FFCC94C60}" destId="{7A5F7420-0652-4E06-A867-55A8CA4D609E}" srcOrd="0" destOrd="0" parTransId="{ABFA4196-25E4-4137-8E4F-BACBE244979D}" sibTransId="{AA1F8104-D100-4525-A870-1EBD01F3372D}"/>
    <dgm:cxn modelId="{790A1580-C96D-4F18-9D55-54E418BD70F6}" type="presOf" srcId="{2C8894CC-10D4-4872-A68E-7DEFD504C641}" destId="{A0FCFC0F-79A3-4FA6-A5E4-045539857B26}" srcOrd="0" destOrd="0" presId="urn:microsoft.com/office/officeart/2005/8/layout/hierarchy3"/>
    <dgm:cxn modelId="{63A91784-530E-4CDC-8E3A-2BF5524E9BA5}" type="presOf" srcId="{7A5F7420-0652-4E06-A867-55A8CA4D609E}" destId="{15C7BD84-7BEB-4794-B0DF-CA2D706571A6}" srcOrd="0" destOrd="0" presId="urn:microsoft.com/office/officeart/2005/8/layout/hierarchy3"/>
    <dgm:cxn modelId="{979B64AF-7C82-4F5E-BEA3-831B26845A35}" srcId="{4B14D815-CD2F-4BBC-9E72-096FFCC94C60}" destId="{2C8894CC-10D4-4872-A68E-7DEFD504C641}" srcOrd="1" destOrd="0" parTransId="{32926DF1-90AC-4A6A-9CA5-6FD2A0C45E51}" sibTransId="{7F557B87-E4A3-47E2-BDBF-D041734300D2}"/>
    <dgm:cxn modelId="{DE0951F5-F37E-47AC-BBA3-B51EAA274F0E}" type="presOf" srcId="{4B14D815-CD2F-4BBC-9E72-096FFCC94C60}" destId="{0FEE54CA-1B71-4D27-BA7B-FF3B5746A7F4}" srcOrd="0" destOrd="0" presId="urn:microsoft.com/office/officeart/2005/8/layout/hierarchy3"/>
    <dgm:cxn modelId="{7C75AC5C-5943-42E0-ABE9-18FCE3BF48D6}" type="presParOf" srcId="{0FEE54CA-1B71-4D27-BA7B-FF3B5746A7F4}" destId="{77738A39-85E4-4A04-96C7-E4169003EC57}" srcOrd="0" destOrd="0" presId="urn:microsoft.com/office/officeart/2005/8/layout/hierarchy3"/>
    <dgm:cxn modelId="{7335FA45-4790-4D00-A4B8-B8FA27F42B72}" type="presParOf" srcId="{77738A39-85E4-4A04-96C7-E4169003EC57}" destId="{A1D56887-D683-4419-B1BF-3EAB6568E581}" srcOrd="0" destOrd="0" presId="urn:microsoft.com/office/officeart/2005/8/layout/hierarchy3"/>
    <dgm:cxn modelId="{E3845507-E13D-4A81-B5B5-6A7AF9FF54CF}" type="presParOf" srcId="{A1D56887-D683-4419-B1BF-3EAB6568E581}" destId="{15C7BD84-7BEB-4794-B0DF-CA2D706571A6}" srcOrd="0" destOrd="0" presId="urn:microsoft.com/office/officeart/2005/8/layout/hierarchy3"/>
    <dgm:cxn modelId="{015B68D4-B738-4718-93C8-65DED0C7C4AC}" type="presParOf" srcId="{A1D56887-D683-4419-B1BF-3EAB6568E581}" destId="{E04B7003-1282-4892-BE45-9E5F37D4E8A9}" srcOrd="1" destOrd="0" presId="urn:microsoft.com/office/officeart/2005/8/layout/hierarchy3"/>
    <dgm:cxn modelId="{65DC9C83-02CE-4E0E-9803-4D17D08673B1}" type="presParOf" srcId="{77738A39-85E4-4A04-96C7-E4169003EC57}" destId="{64016A88-2765-4195-AC05-F1764DF6092F}" srcOrd="1" destOrd="0" presId="urn:microsoft.com/office/officeart/2005/8/layout/hierarchy3"/>
    <dgm:cxn modelId="{C28202E3-5701-4EE5-B7A4-051BD4A70CE0}" type="presParOf" srcId="{0FEE54CA-1B71-4D27-BA7B-FF3B5746A7F4}" destId="{B22D51B1-DD36-4082-867D-ABC9A072C5B7}" srcOrd="1" destOrd="0" presId="urn:microsoft.com/office/officeart/2005/8/layout/hierarchy3"/>
    <dgm:cxn modelId="{34A4006D-28C0-47D7-BD05-3FCB552F2292}" type="presParOf" srcId="{B22D51B1-DD36-4082-867D-ABC9A072C5B7}" destId="{0DAB91BD-5DD2-4214-A75A-012556B49562}" srcOrd="0" destOrd="0" presId="urn:microsoft.com/office/officeart/2005/8/layout/hierarchy3"/>
    <dgm:cxn modelId="{EB14AA7D-1E4E-4737-9BFE-A9148C1983D3}" type="presParOf" srcId="{0DAB91BD-5DD2-4214-A75A-012556B49562}" destId="{A0FCFC0F-79A3-4FA6-A5E4-045539857B26}" srcOrd="0" destOrd="0" presId="urn:microsoft.com/office/officeart/2005/8/layout/hierarchy3"/>
    <dgm:cxn modelId="{5B83F510-4152-47EA-A4E2-C76B51D4FA65}" type="presParOf" srcId="{0DAB91BD-5DD2-4214-A75A-012556B49562}" destId="{C9AF0400-1B1E-4402-BD70-80F62047C322}" srcOrd="1" destOrd="0" presId="urn:microsoft.com/office/officeart/2005/8/layout/hierarchy3"/>
    <dgm:cxn modelId="{08E8DB54-D3E4-4198-993F-FE160863AAE9}" type="presParOf" srcId="{B22D51B1-DD36-4082-867D-ABC9A072C5B7}" destId="{CB42944F-66D3-42C0-9A61-F5B8560F4F1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0AD80A-955F-4D3A-AD42-9C746CCCDC09}" type="doc">
      <dgm:prSet loTypeId="urn:microsoft.com/office/officeart/2005/8/layout/pList1" loCatId="list" qsTypeId="urn:microsoft.com/office/officeart/2005/8/quickstyle/3d3" qsCatId="3D" csTypeId="urn:microsoft.com/office/officeart/2005/8/colors/colorful4" csCatId="colorful" phldr="1"/>
      <dgm:spPr/>
      <dgm:t>
        <a:bodyPr/>
        <a:lstStyle/>
        <a:p>
          <a:endParaRPr lang="de-DE"/>
        </a:p>
      </dgm:t>
    </dgm:pt>
    <dgm:pt modelId="{158F153B-97D9-42AB-807F-87A360B43BC9}">
      <dgm:prSet phldrT="[Text]"/>
      <dgm:spPr/>
      <dgm:t>
        <a:bodyPr/>
        <a:lstStyle/>
        <a:p>
          <a:r>
            <a:rPr lang="de-DE" dirty="0"/>
            <a:t>Sport</a:t>
          </a:r>
        </a:p>
      </dgm:t>
    </dgm:pt>
    <dgm:pt modelId="{773FE900-D736-4D1E-BD1C-F1C71619E35D}" type="parTrans" cxnId="{731FDCF5-411E-46E9-ABF7-F9F4E8B92EDB}">
      <dgm:prSet/>
      <dgm:spPr/>
      <dgm:t>
        <a:bodyPr/>
        <a:lstStyle/>
        <a:p>
          <a:endParaRPr lang="de-DE"/>
        </a:p>
      </dgm:t>
    </dgm:pt>
    <dgm:pt modelId="{1F3A435F-0A27-432F-9014-D6E6760DE45E}" type="sibTrans" cxnId="{731FDCF5-411E-46E9-ABF7-F9F4E8B92EDB}">
      <dgm:prSet/>
      <dgm:spPr/>
      <dgm:t>
        <a:bodyPr/>
        <a:lstStyle/>
        <a:p>
          <a:endParaRPr lang="de-DE"/>
        </a:p>
      </dgm:t>
    </dgm:pt>
    <dgm:pt modelId="{59E6BDF5-EFCC-4583-A0F3-D8EE05504E1A}">
      <dgm:prSet phldrT="[Text]"/>
      <dgm:spPr/>
      <dgm:t>
        <a:bodyPr/>
        <a:lstStyle/>
        <a:p>
          <a:r>
            <a:rPr lang="de-DE" dirty="0"/>
            <a:t>Beauty</a:t>
          </a:r>
        </a:p>
      </dgm:t>
    </dgm:pt>
    <dgm:pt modelId="{6DA9D9A3-1ED8-4C77-8BAA-C0E3E52AF232}" type="parTrans" cxnId="{5A680625-0601-4DD5-82CE-F9857755415D}">
      <dgm:prSet/>
      <dgm:spPr/>
      <dgm:t>
        <a:bodyPr/>
        <a:lstStyle/>
        <a:p>
          <a:endParaRPr lang="de-DE"/>
        </a:p>
      </dgm:t>
    </dgm:pt>
    <dgm:pt modelId="{E2D91543-7AD0-4720-B8EC-C68A8DF9BE16}" type="sibTrans" cxnId="{5A680625-0601-4DD5-82CE-F9857755415D}">
      <dgm:prSet/>
      <dgm:spPr/>
      <dgm:t>
        <a:bodyPr/>
        <a:lstStyle/>
        <a:p>
          <a:endParaRPr lang="de-DE"/>
        </a:p>
      </dgm:t>
    </dgm:pt>
    <dgm:pt modelId="{44C23F2B-80FB-4576-9828-E728FC172482}">
      <dgm:prSet phldrT="[Text]"/>
      <dgm:spPr/>
      <dgm:t>
        <a:bodyPr/>
        <a:lstStyle/>
        <a:p>
          <a:r>
            <a:rPr lang="de-DE" dirty="0"/>
            <a:t>Musik</a:t>
          </a:r>
        </a:p>
      </dgm:t>
    </dgm:pt>
    <dgm:pt modelId="{1C7ABD19-2487-47D6-86B3-59A90D94AC02}" type="parTrans" cxnId="{5F916706-E38B-49FC-B9AE-C3AAD9EC0A54}">
      <dgm:prSet/>
      <dgm:spPr/>
      <dgm:t>
        <a:bodyPr/>
        <a:lstStyle/>
        <a:p>
          <a:endParaRPr lang="de-DE"/>
        </a:p>
      </dgm:t>
    </dgm:pt>
    <dgm:pt modelId="{B81FF4E7-E289-4F30-B711-B7A3D5596004}" type="sibTrans" cxnId="{5F916706-E38B-49FC-B9AE-C3AAD9EC0A54}">
      <dgm:prSet/>
      <dgm:spPr/>
      <dgm:t>
        <a:bodyPr/>
        <a:lstStyle/>
        <a:p>
          <a:endParaRPr lang="de-DE"/>
        </a:p>
      </dgm:t>
    </dgm:pt>
    <dgm:pt modelId="{1D54543D-131B-428D-965C-92D4CECD39EF}">
      <dgm:prSet phldrT="[Text]"/>
      <dgm:spPr/>
      <dgm:t>
        <a:bodyPr/>
        <a:lstStyle/>
        <a:p>
          <a:r>
            <a:rPr lang="de-DE" dirty="0"/>
            <a:t>Angesagt</a:t>
          </a:r>
        </a:p>
      </dgm:t>
    </dgm:pt>
    <dgm:pt modelId="{1401515B-7D65-4CF0-948D-2948F8A6CF07}" type="parTrans" cxnId="{110F6449-41B3-428D-96F6-CE1BCE91C08A}">
      <dgm:prSet/>
      <dgm:spPr/>
      <dgm:t>
        <a:bodyPr/>
        <a:lstStyle/>
        <a:p>
          <a:endParaRPr lang="de-DE"/>
        </a:p>
      </dgm:t>
    </dgm:pt>
    <dgm:pt modelId="{ADD5085A-1F97-41F3-A021-DB09530B5363}" type="sibTrans" cxnId="{110F6449-41B3-428D-96F6-CE1BCE91C08A}">
      <dgm:prSet/>
      <dgm:spPr/>
      <dgm:t>
        <a:bodyPr/>
        <a:lstStyle/>
        <a:p>
          <a:endParaRPr lang="de-DE"/>
        </a:p>
      </dgm:t>
    </dgm:pt>
    <dgm:pt modelId="{A97F1AF0-C3D4-4719-A9D0-C3E8B1D4078B}" type="pres">
      <dgm:prSet presAssocID="{CD0AD80A-955F-4D3A-AD42-9C746CCCDC09}" presName="Name0" presStyleCnt="0">
        <dgm:presLayoutVars>
          <dgm:dir/>
          <dgm:resizeHandles val="exact"/>
        </dgm:presLayoutVars>
      </dgm:prSet>
      <dgm:spPr/>
    </dgm:pt>
    <dgm:pt modelId="{3876AABB-A8B7-49B1-80E5-5AF67464C9C6}" type="pres">
      <dgm:prSet presAssocID="{158F153B-97D9-42AB-807F-87A360B43BC9}" presName="compNode" presStyleCnt="0"/>
      <dgm:spPr/>
    </dgm:pt>
    <dgm:pt modelId="{364D1753-93B5-4578-A0B6-DB1CDE3FD5FC}" type="pres">
      <dgm:prSet presAssocID="{158F153B-97D9-42AB-807F-87A360B43BC9}" presName="pictRect" presStyleLbl="node1" presStyleIdx="0" presStyleCnt="4"/>
      <dgm:spPr/>
      <dgm:extLst>
        <a:ext uri="{E40237B7-FDA0-4F09-8148-C483321AD2D9}">
          <dgm14:cNvPr xmlns:dgm14="http://schemas.microsoft.com/office/drawing/2010/diagram" id="0" name="">
            <a:hlinkClick xmlns:r="http://schemas.openxmlformats.org/officeDocument/2006/relationships" r:id="rId1"/>
          </dgm14:cNvPr>
        </a:ext>
      </dgm:extLst>
    </dgm:pt>
    <dgm:pt modelId="{28F89B32-4F76-4F0F-AA69-B16CBDCC6FC1}" type="pres">
      <dgm:prSet presAssocID="{158F153B-97D9-42AB-807F-87A360B43BC9}" presName="textRect" presStyleLbl="revTx" presStyleIdx="0" presStyleCnt="4">
        <dgm:presLayoutVars>
          <dgm:bulletEnabled val="1"/>
        </dgm:presLayoutVars>
      </dgm:prSet>
      <dgm:spPr/>
    </dgm:pt>
    <dgm:pt modelId="{C9720842-2D7F-4475-801F-620A9C7FB72B}" type="pres">
      <dgm:prSet presAssocID="{1F3A435F-0A27-432F-9014-D6E6760DE45E}" presName="sibTrans" presStyleLbl="sibTrans2D1" presStyleIdx="0" presStyleCnt="0"/>
      <dgm:spPr/>
    </dgm:pt>
    <dgm:pt modelId="{7193C1A0-8AB1-4BA4-BC52-F20304D7F1FD}" type="pres">
      <dgm:prSet presAssocID="{59E6BDF5-EFCC-4583-A0F3-D8EE05504E1A}" presName="compNode" presStyleCnt="0"/>
      <dgm:spPr/>
    </dgm:pt>
    <dgm:pt modelId="{2AFC783B-FB01-40AE-96B9-FECD5ABD008E}" type="pres">
      <dgm:prSet presAssocID="{59E6BDF5-EFCC-4583-A0F3-D8EE05504E1A}" presName="pictRect" presStyleLbl="node1" presStyleIdx="1" presStyleCnt="4"/>
      <dgm:spPr/>
      <dgm:extLst>
        <a:ext uri="{E40237B7-FDA0-4F09-8148-C483321AD2D9}">
          <dgm14:cNvPr xmlns:dgm14="http://schemas.microsoft.com/office/drawing/2010/diagram" id="0" name="">
            <a:hlinkClick xmlns:r="http://schemas.openxmlformats.org/officeDocument/2006/relationships" r:id="rId2"/>
          </dgm14:cNvPr>
        </a:ext>
      </dgm:extLst>
    </dgm:pt>
    <dgm:pt modelId="{63FE445E-21A6-43E4-A984-59268BCBAF53}" type="pres">
      <dgm:prSet presAssocID="{59E6BDF5-EFCC-4583-A0F3-D8EE05504E1A}" presName="textRect" presStyleLbl="revTx" presStyleIdx="1" presStyleCnt="4">
        <dgm:presLayoutVars>
          <dgm:bulletEnabled val="1"/>
        </dgm:presLayoutVars>
      </dgm:prSet>
      <dgm:spPr/>
    </dgm:pt>
    <dgm:pt modelId="{71413FE8-5638-490C-B8FB-210C49950ED6}" type="pres">
      <dgm:prSet presAssocID="{E2D91543-7AD0-4720-B8EC-C68A8DF9BE16}" presName="sibTrans" presStyleLbl="sibTrans2D1" presStyleIdx="0" presStyleCnt="0"/>
      <dgm:spPr/>
    </dgm:pt>
    <dgm:pt modelId="{D1DB61F9-BBF2-41BE-A3A0-BE75C47596F6}" type="pres">
      <dgm:prSet presAssocID="{44C23F2B-80FB-4576-9828-E728FC172482}" presName="compNode" presStyleCnt="0"/>
      <dgm:spPr/>
    </dgm:pt>
    <dgm:pt modelId="{6BF14666-3826-4286-B76D-0670CCAA5AED}" type="pres">
      <dgm:prSet presAssocID="{44C23F2B-80FB-4576-9828-E728FC172482}" presName="pictRect" presStyleLbl="node1" presStyleIdx="2" presStyleCnt="4"/>
      <dgm:spPr/>
      <dgm:extLst>
        <a:ext uri="{E40237B7-FDA0-4F09-8148-C483321AD2D9}">
          <dgm14:cNvPr xmlns:dgm14="http://schemas.microsoft.com/office/drawing/2010/diagram" id="0" name="">
            <a:hlinkClick xmlns:r="http://schemas.openxmlformats.org/officeDocument/2006/relationships" r:id="rId3"/>
          </dgm14:cNvPr>
        </a:ext>
      </dgm:extLst>
    </dgm:pt>
    <dgm:pt modelId="{094413F2-193A-45BF-BD8B-EA72B25DCD11}" type="pres">
      <dgm:prSet presAssocID="{44C23F2B-80FB-4576-9828-E728FC172482}" presName="textRect" presStyleLbl="revTx" presStyleIdx="2" presStyleCnt="4">
        <dgm:presLayoutVars>
          <dgm:bulletEnabled val="1"/>
        </dgm:presLayoutVars>
      </dgm:prSet>
      <dgm:spPr/>
    </dgm:pt>
    <dgm:pt modelId="{DB27883C-F1DD-4030-8807-59D3F061A290}" type="pres">
      <dgm:prSet presAssocID="{B81FF4E7-E289-4F30-B711-B7A3D5596004}" presName="sibTrans" presStyleLbl="sibTrans2D1" presStyleIdx="0" presStyleCnt="0"/>
      <dgm:spPr/>
    </dgm:pt>
    <dgm:pt modelId="{825B392B-9E6A-4ABC-B5DD-E7E0875285D0}" type="pres">
      <dgm:prSet presAssocID="{1D54543D-131B-428D-965C-92D4CECD39EF}" presName="compNode" presStyleCnt="0"/>
      <dgm:spPr/>
    </dgm:pt>
    <dgm:pt modelId="{21194B17-DC9F-41D5-AE30-7B2C66FE4E45}" type="pres">
      <dgm:prSet presAssocID="{1D54543D-131B-428D-965C-92D4CECD39EF}" presName="pictRect" presStyleLbl="node1" presStyleIdx="3" presStyleCnt="4"/>
      <dgm:spPr/>
      <dgm:extLst>
        <a:ext uri="{E40237B7-FDA0-4F09-8148-C483321AD2D9}">
          <dgm14:cNvPr xmlns:dgm14="http://schemas.microsoft.com/office/drawing/2010/diagram" id="0" name="">
            <a:hlinkClick xmlns:r="http://schemas.openxmlformats.org/officeDocument/2006/relationships" r:id="rId4"/>
          </dgm14:cNvPr>
        </a:ext>
      </dgm:extLst>
    </dgm:pt>
    <dgm:pt modelId="{29AFA5F7-2C21-48E7-882B-10AB4B123642}" type="pres">
      <dgm:prSet presAssocID="{1D54543D-131B-428D-965C-92D4CECD39EF}" presName="textRect" presStyleLbl="revTx" presStyleIdx="3" presStyleCnt="4">
        <dgm:presLayoutVars>
          <dgm:bulletEnabled val="1"/>
        </dgm:presLayoutVars>
      </dgm:prSet>
      <dgm:spPr/>
    </dgm:pt>
  </dgm:ptLst>
  <dgm:cxnLst>
    <dgm:cxn modelId="{5F916706-E38B-49FC-B9AE-C3AAD9EC0A54}" srcId="{CD0AD80A-955F-4D3A-AD42-9C746CCCDC09}" destId="{44C23F2B-80FB-4576-9828-E728FC172482}" srcOrd="2" destOrd="0" parTransId="{1C7ABD19-2487-47D6-86B3-59A90D94AC02}" sibTransId="{B81FF4E7-E289-4F30-B711-B7A3D5596004}"/>
    <dgm:cxn modelId="{13C60714-CB6E-4A41-AAF2-F70D3A6AE50F}" type="presOf" srcId="{158F153B-97D9-42AB-807F-87A360B43BC9}" destId="{28F89B32-4F76-4F0F-AA69-B16CBDCC6FC1}" srcOrd="0" destOrd="0" presId="urn:microsoft.com/office/officeart/2005/8/layout/pList1"/>
    <dgm:cxn modelId="{5A680625-0601-4DD5-82CE-F9857755415D}" srcId="{CD0AD80A-955F-4D3A-AD42-9C746CCCDC09}" destId="{59E6BDF5-EFCC-4583-A0F3-D8EE05504E1A}" srcOrd="1" destOrd="0" parTransId="{6DA9D9A3-1ED8-4C77-8BAA-C0E3E52AF232}" sibTransId="{E2D91543-7AD0-4720-B8EC-C68A8DF9BE16}"/>
    <dgm:cxn modelId="{1EFF312A-4EAE-4860-8D31-2EE32979FFB6}" type="presOf" srcId="{1F3A435F-0A27-432F-9014-D6E6760DE45E}" destId="{C9720842-2D7F-4475-801F-620A9C7FB72B}" srcOrd="0" destOrd="0" presId="urn:microsoft.com/office/officeart/2005/8/layout/pList1"/>
    <dgm:cxn modelId="{7AFFF444-D34D-497D-BCD9-78E1C863052E}" type="presOf" srcId="{E2D91543-7AD0-4720-B8EC-C68A8DF9BE16}" destId="{71413FE8-5638-490C-B8FB-210C49950ED6}" srcOrd="0" destOrd="0" presId="urn:microsoft.com/office/officeart/2005/8/layout/pList1"/>
    <dgm:cxn modelId="{B4BF3449-A3B7-427C-B059-7C93A0E8805A}" type="presOf" srcId="{B81FF4E7-E289-4F30-B711-B7A3D5596004}" destId="{DB27883C-F1DD-4030-8807-59D3F061A290}" srcOrd="0" destOrd="0" presId="urn:microsoft.com/office/officeart/2005/8/layout/pList1"/>
    <dgm:cxn modelId="{110F6449-41B3-428D-96F6-CE1BCE91C08A}" srcId="{CD0AD80A-955F-4D3A-AD42-9C746CCCDC09}" destId="{1D54543D-131B-428D-965C-92D4CECD39EF}" srcOrd="3" destOrd="0" parTransId="{1401515B-7D65-4CF0-948D-2948F8A6CF07}" sibTransId="{ADD5085A-1F97-41F3-A021-DB09530B5363}"/>
    <dgm:cxn modelId="{01AF7F8B-6E11-4156-913C-1A83825777E9}" type="presOf" srcId="{44C23F2B-80FB-4576-9828-E728FC172482}" destId="{094413F2-193A-45BF-BD8B-EA72B25DCD11}" srcOrd="0" destOrd="0" presId="urn:microsoft.com/office/officeart/2005/8/layout/pList1"/>
    <dgm:cxn modelId="{FE5633D8-4312-4937-B582-B32B19C09E9F}" type="presOf" srcId="{59E6BDF5-EFCC-4583-A0F3-D8EE05504E1A}" destId="{63FE445E-21A6-43E4-A984-59268BCBAF53}" srcOrd="0" destOrd="0" presId="urn:microsoft.com/office/officeart/2005/8/layout/pList1"/>
    <dgm:cxn modelId="{1A4DADDD-5D36-4C5E-B521-F97254698265}" type="presOf" srcId="{CD0AD80A-955F-4D3A-AD42-9C746CCCDC09}" destId="{A97F1AF0-C3D4-4719-A9D0-C3E8B1D4078B}" srcOrd="0" destOrd="0" presId="urn:microsoft.com/office/officeart/2005/8/layout/pList1"/>
    <dgm:cxn modelId="{731FDCF5-411E-46E9-ABF7-F9F4E8B92EDB}" srcId="{CD0AD80A-955F-4D3A-AD42-9C746CCCDC09}" destId="{158F153B-97D9-42AB-807F-87A360B43BC9}" srcOrd="0" destOrd="0" parTransId="{773FE900-D736-4D1E-BD1C-F1C71619E35D}" sibTransId="{1F3A435F-0A27-432F-9014-D6E6760DE45E}"/>
    <dgm:cxn modelId="{2242A6F7-90D9-4D05-9C56-C0C443D20D29}" type="presOf" srcId="{1D54543D-131B-428D-965C-92D4CECD39EF}" destId="{29AFA5F7-2C21-48E7-882B-10AB4B123642}" srcOrd="0" destOrd="0" presId="urn:microsoft.com/office/officeart/2005/8/layout/pList1"/>
    <dgm:cxn modelId="{AC24AA00-39F8-4A13-AA64-E81B6F26B24F}" type="presParOf" srcId="{A97F1AF0-C3D4-4719-A9D0-C3E8B1D4078B}" destId="{3876AABB-A8B7-49B1-80E5-5AF67464C9C6}" srcOrd="0" destOrd="0" presId="urn:microsoft.com/office/officeart/2005/8/layout/pList1"/>
    <dgm:cxn modelId="{3FB72C47-AD89-477A-942E-E0602D309359}" type="presParOf" srcId="{3876AABB-A8B7-49B1-80E5-5AF67464C9C6}" destId="{364D1753-93B5-4578-A0B6-DB1CDE3FD5FC}" srcOrd="0" destOrd="0" presId="urn:microsoft.com/office/officeart/2005/8/layout/pList1"/>
    <dgm:cxn modelId="{0618E507-FA3B-48A2-BF5F-65B4B74E0555}" type="presParOf" srcId="{3876AABB-A8B7-49B1-80E5-5AF67464C9C6}" destId="{28F89B32-4F76-4F0F-AA69-B16CBDCC6FC1}" srcOrd="1" destOrd="0" presId="urn:microsoft.com/office/officeart/2005/8/layout/pList1"/>
    <dgm:cxn modelId="{49A21B7C-8FD9-4195-8AB6-F8AB95C2AD3D}" type="presParOf" srcId="{A97F1AF0-C3D4-4719-A9D0-C3E8B1D4078B}" destId="{C9720842-2D7F-4475-801F-620A9C7FB72B}" srcOrd="1" destOrd="0" presId="urn:microsoft.com/office/officeart/2005/8/layout/pList1"/>
    <dgm:cxn modelId="{7645E0EC-ECA4-429D-8B60-3B055F8446A2}" type="presParOf" srcId="{A97F1AF0-C3D4-4719-A9D0-C3E8B1D4078B}" destId="{7193C1A0-8AB1-4BA4-BC52-F20304D7F1FD}" srcOrd="2" destOrd="0" presId="urn:microsoft.com/office/officeart/2005/8/layout/pList1"/>
    <dgm:cxn modelId="{CFBACFEA-3854-4AC8-91AB-49D0144DB206}" type="presParOf" srcId="{7193C1A0-8AB1-4BA4-BC52-F20304D7F1FD}" destId="{2AFC783B-FB01-40AE-96B9-FECD5ABD008E}" srcOrd="0" destOrd="0" presId="urn:microsoft.com/office/officeart/2005/8/layout/pList1"/>
    <dgm:cxn modelId="{835980A0-2E25-43E2-95ED-FAFFF98A845F}" type="presParOf" srcId="{7193C1A0-8AB1-4BA4-BC52-F20304D7F1FD}" destId="{63FE445E-21A6-43E4-A984-59268BCBAF53}" srcOrd="1" destOrd="0" presId="urn:microsoft.com/office/officeart/2005/8/layout/pList1"/>
    <dgm:cxn modelId="{62E8D028-5D1A-416F-B681-7EF8819DAD48}" type="presParOf" srcId="{A97F1AF0-C3D4-4719-A9D0-C3E8B1D4078B}" destId="{71413FE8-5638-490C-B8FB-210C49950ED6}" srcOrd="3" destOrd="0" presId="urn:microsoft.com/office/officeart/2005/8/layout/pList1"/>
    <dgm:cxn modelId="{5B78491A-4661-4381-A05A-F9D0FAED3EF4}" type="presParOf" srcId="{A97F1AF0-C3D4-4719-A9D0-C3E8B1D4078B}" destId="{D1DB61F9-BBF2-41BE-A3A0-BE75C47596F6}" srcOrd="4" destOrd="0" presId="urn:microsoft.com/office/officeart/2005/8/layout/pList1"/>
    <dgm:cxn modelId="{4211E803-2F82-4C7D-8943-B09B8B7A1754}" type="presParOf" srcId="{D1DB61F9-BBF2-41BE-A3A0-BE75C47596F6}" destId="{6BF14666-3826-4286-B76D-0670CCAA5AED}" srcOrd="0" destOrd="0" presId="urn:microsoft.com/office/officeart/2005/8/layout/pList1"/>
    <dgm:cxn modelId="{36FEB779-0C30-4134-9D82-208096FC5486}" type="presParOf" srcId="{D1DB61F9-BBF2-41BE-A3A0-BE75C47596F6}" destId="{094413F2-193A-45BF-BD8B-EA72B25DCD11}" srcOrd="1" destOrd="0" presId="urn:microsoft.com/office/officeart/2005/8/layout/pList1"/>
    <dgm:cxn modelId="{5DB89701-39CA-4718-BD7D-69CBC504DE1B}" type="presParOf" srcId="{A97F1AF0-C3D4-4719-A9D0-C3E8B1D4078B}" destId="{DB27883C-F1DD-4030-8807-59D3F061A290}" srcOrd="5" destOrd="0" presId="urn:microsoft.com/office/officeart/2005/8/layout/pList1"/>
    <dgm:cxn modelId="{AFC61D05-8560-4349-A50F-FC3C276F280A}" type="presParOf" srcId="{A97F1AF0-C3D4-4719-A9D0-C3E8B1D4078B}" destId="{825B392B-9E6A-4ABC-B5DD-E7E0875285D0}" srcOrd="6" destOrd="0" presId="urn:microsoft.com/office/officeart/2005/8/layout/pList1"/>
    <dgm:cxn modelId="{D1A4ABF8-51D2-45D1-9DDF-D6993DE9AE7C}" type="presParOf" srcId="{825B392B-9E6A-4ABC-B5DD-E7E0875285D0}" destId="{21194B17-DC9F-41D5-AE30-7B2C66FE4E45}" srcOrd="0" destOrd="0" presId="urn:microsoft.com/office/officeart/2005/8/layout/pList1"/>
    <dgm:cxn modelId="{A68E5EFB-61B7-466F-A811-EFA67F170DFE}" type="presParOf" srcId="{825B392B-9E6A-4ABC-B5DD-E7E0875285D0}" destId="{29AFA5F7-2C21-48E7-882B-10AB4B12364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7412B8-2005-4A17-AA60-BE41922FD5D3}" type="doc">
      <dgm:prSet loTypeId="urn:microsoft.com/office/officeart/2005/8/layout/pyramid1" loCatId="pyramid" qsTypeId="urn:microsoft.com/office/officeart/2005/8/quickstyle/3d4" qsCatId="3D" csTypeId="urn:microsoft.com/office/officeart/2005/8/colors/colorful3" csCatId="colorful" phldr="1"/>
      <dgm:spPr/>
    </dgm:pt>
    <dgm:pt modelId="{FCEBF949-DE2E-4E82-8455-1674421CDB9F}">
      <dgm:prSet phldrT="[Text]"/>
      <dgm:spPr/>
      <dgm:t>
        <a:bodyPr/>
        <a:lstStyle/>
        <a:p>
          <a:r>
            <a:rPr lang="de-DE" dirty="0"/>
            <a:t> </a:t>
          </a:r>
        </a:p>
        <a:p>
          <a:r>
            <a:rPr lang="de-DE" dirty="0"/>
            <a:t>1</a:t>
          </a:r>
        </a:p>
        <a:p>
          <a:r>
            <a:rPr lang="de-DE" dirty="0"/>
            <a:t>Macher</a:t>
          </a:r>
        </a:p>
      </dgm:t>
    </dgm:pt>
    <dgm:pt modelId="{0374943A-D0C7-4681-A279-F06FB2B2E72F}" type="parTrans" cxnId="{E5322D06-747C-4599-8011-65BCFDE3C745}">
      <dgm:prSet/>
      <dgm:spPr/>
      <dgm:t>
        <a:bodyPr/>
        <a:lstStyle/>
        <a:p>
          <a:endParaRPr lang="de-DE"/>
        </a:p>
      </dgm:t>
    </dgm:pt>
    <dgm:pt modelId="{5B7BD3F0-FF96-43A7-92C9-4BF1FF66EFFB}" type="sibTrans" cxnId="{E5322D06-747C-4599-8011-65BCFDE3C745}">
      <dgm:prSet/>
      <dgm:spPr/>
      <dgm:t>
        <a:bodyPr/>
        <a:lstStyle/>
        <a:p>
          <a:endParaRPr lang="de-DE"/>
        </a:p>
      </dgm:t>
    </dgm:pt>
    <dgm:pt modelId="{DAD41904-19AC-476C-B9E4-8E27EB8FCE72}">
      <dgm:prSet phldrT="[Text]"/>
      <dgm:spPr/>
      <dgm:t>
        <a:bodyPr/>
        <a:lstStyle/>
        <a:p>
          <a:r>
            <a:rPr lang="de-DE" dirty="0"/>
            <a:t>9</a:t>
          </a:r>
        </a:p>
        <a:p>
          <a:r>
            <a:rPr lang="de-DE" dirty="0"/>
            <a:t>Aktive Zuschauer </a:t>
          </a:r>
        </a:p>
      </dgm:t>
    </dgm:pt>
    <dgm:pt modelId="{78573076-5ACF-4A1E-8A03-FDB4C9080424}" type="parTrans" cxnId="{45D81ED4-07E7-4130-922D-2CDDB7898E8C}">
      <dgm:prSet/>
      <dgm:spPr/>
      <dgm:t>
        <a:bodyPr/>
        <a:lstStyle/>
        <a:p>
          <a:endParaRPr lang="de-DE"/>
        </a:p>
      </dgm:t>
    </dgm:pt>
    <dgm:pt modelId="{8BBBAB64-6934-4289-B5AB-2330DF227D4E}" type="sibTrans" cxnId="{45D81ED4-07E7-4130-922D-2CDDB7898E8C}">
      <dgm:prSet/>
      <dgm:spPr/>
      <dgm:t>
        <a:bodyPr/>
        <a:lstStyle/>
        <a:p>
          <a:endParaRPr lang="de-DE"/>
        </a:p>
      </dgm:t>
    </dgm:pt>
    <dgm:pt modelId="{9804AC2B-BC89-4D2F-856E-9A7EE8C5B658}">
      <dgm:prSet phldrT="[Text]"/>
      <dgm:spPr/>
      <dgm:t>
        <a:bodyPr/>
        <a:lstStyle/>
        <a:p>
          <a:r>
            <a:rPr lang="de-DE" dirty="0"/>
            <a:t>90</a:t>
          </a:r>
        </a:p>
        <a:p>
          <a:r>
            <a:rPr lang="de-DE" dirty="0"/>
            <a:t>Nur Zuschauer</a:t>
          </a:r>
        </a:p>
      </dgm:t>
    </dgm:pt>
    <dgm:pt modelId="{BD987ECE-20F5-47C9-8276-7BBA4D6DBC73}" type="parTrans" cxnId="{2FEBF71E-7641-434E-BC6B-4C77E3CC3F1C}">
      <dgm:prSet/>
      <dgm:spPr/>
      <dgm:t>
        <a:bodyPr/>
        <a:lstStyle/>
        <a:p>
          <a:endParaRPr lang="de-DE"/>
        </a:p>
      </dgm:t>
    </dgm:pt>
    <dgm:pt modelId="{64DDEAA4-E8AF-46AD-A278-BF505384CE1B}" type="sibTrans" cxnId="{2FEBF71E-7641-434E-BC6B-4C77E3CC3F1C}">
      <dgm:prSet/>
      <dgm:spPr/>
      <dgm:t>
        <a:bodyPr/>
        <a:lstStyle/>
        <a:p>
          <a:endParaRPr lang="de-DE"/>
        </a:p>
      </dgm:t>
    </dgm:pt>
    <dgm:pt modelId="{F2E74EF2-3256-4889-AF0C-1A7768AB6885}" type="pres">
      <dgm:prSet presAssocID="{6B7412B8-2005-4A17-AA60-BE41922FD5D3}" presName="Name0" presStyleCnt="0">
        <dgm:presLayoutVars>
          <dgm:dir/>
          <dgm:animLvl val="lvl"/>
          <dgm:resizeHandles val="exact"/>
        </dgm:presLayoutVars>
      </dgm:prSet>
      <dgm:spPr/>
    </dgm:pt>
    <dgm:pt modelId="{5BFA4266-F941-4308-A5BD-1FD15685D239}" type="pres">
      <dgm:prSet presAssocID="{FCEBF949-DE2E-4E82-8455-1674421CDB9F}" presName="Name8" presStyleCnt="0"/>
      <dgm:spPr/>
    </dgm:pt>
    <dgm:pt modelId="{5E7B6B9C-2A99-485A-81E1-1FB5AFA28B5B}" type="pres">
      <dgm:prSet presAssocID="{FCEBF949-DE2E-4E82-8455-1674421CDB9F}" presName="level" presStyleLbl="node1" presStyleIdx="0" presStyleCnt="3">
        <dgm:presLayoutVars>
          <dgm:chMax val="1"/>
          <dgm:bulletEnabled val="1"/>
        </dgm:presLayoutVars>
      </dgm:prSet>
      <dgm:spPr/>
    </dgm:pt>
    <dgm:pt modelId="{B725F617-1C79-44F1-8EFC-A58A8E9722F3}" type="pres">
      <dgm:prSet presAssocID="{FCEBF949-DE2E-4E82-8455-1674421CDB9F}" presName="levelTx" presStyleLbl="revTx" presStyleIdx="0" presStyleCnt="0">
        <dgm:presLayoutVars>
          <dgm:chMax val="1"/>
          <dgm:bulletEnabled val="1"/>
        </dgm:presLayoutVars>
      </dgm:prSet>
      <dgm:spPr/>
    </dgm:pt>
    <dgm:pt modelId="{FA50A813-0FC6-47BE-987B-17FA1CE28D90}" type="pres">
      <dgm:prSet presAssocID="{DAD41904-19AC-476C-B9E4-8E27EB8FCE72}" presName="Name8" presStyleCnt="0"/>
      <dgm:spPr/>
    </dgm:pt>
    <dgm:pt modelId="{084503B9-F60B-4D9F-AA9D-EEB9E546BD69}" type="pres">
      <dgm:prSet presAssocID="{DAD41904-19AC-476C-B9E4-8E27EB8FCE72}" presName="level" presStyleLbl="node1" presStyleIdx="1" presStyleCnt="3">
        <dgm:presLayoutVars>
          <dgm:chMax val="1"/>
          <dgm:bulletEnabled val="1"/>
        </dgm:presLayoutVars>
      </dgm:prSet>
      <dgm:spPr/>
    </dgm:pt>
    <dgm:pt modelId="{E1F6E21E-F27F-4B19-B3C3-26FE1ED27341}" type="pres">
      <dgm:prSet presAssocID="{DAD41904-19AC-476C-B9E4-8E27EB8FCE72}" presName="levelTx" presStyleLbl="revTx" presStyleIdx="0" presStyleCnt="0">
        <dgm:presLayoutVars>
          <dgm:chMax val="1"/>
          <dgm:bulletEnabled val="1"/>
        </dgm:presLayoutVars>
      </dgm:prSet>
      <dgm:spPr/>
    </dgm:pt>
    <dgm:pt modelId="{18EC5568-B312-4338-B4B7-1F86DFEDACEE}" type="pres">
      <dgm:prSet presAssocID="{9804AC2B-BC89-4D2F-856E-9A7EE8C5B658}" presName="Name8" presStyleCnt="0"/>
      <dgm:spPr/>
    </dgm:pt>
    <dgm:pt modelId="{CE9D5FEB-D89F-4B1A-A961-50E449FDA1DF}" type="pres">
      <dgm:prSet presAssocID="{9804AC2B-BC89-4D2F-856E-9A7EE8C5B658}" presName="level" presStyleLbl="node1" presStyleIdx="2" presStyleCnt="3">
        <dgm:presLayoutVars>
          <dgm:chMax val="1"/>
          <dgm:bulletEnabled val="1"/>
        </dgm:presLayoutVars>
      </dgm:prSet>
      <dgm:spPr/>
    </dgm:pt>
    <dgm:pt modelId="{A9E9EC1C-4925-45D7-899E-AEF715B566ED}" type="pres">
      <dgm:prSet presAssocID="{9804AC2B-BC89-4D2F-856E-9A7EE8C5B658}" presName="levelTx" presStyleLbl="revTx" presStyleIdx="0" presStyleCnt="0">
        <dgm:presLayoutVars>
          <dgm:chMax val="1"/>
          <dgm:bulletEnabled val="1"/>
        </dgm:presLayoutVars>
      </dgm:prSet>
      <dgm:spPr/>
    </dgm:pt>
  </dgm:ptLst>
  <dgm:cxnLst>
    <dgm:cxn modelId="{E5322D06-747C-4599-8011-65BCFDE3C745}" srcId="{6B7412B8-2005-4A17-AA60-BE41922FD5D3}" destId="{FCEBF949-DE2E-4E82-8455-1674421CDB9F}" srcOrd="0" destOrd="0" parTransId="{0374943A-D0C7-4681-A279-F06FB2B2E72F}" sibTransId="{5B7BD3F0-FF96-43A7-92C9-4BF1FF66EFFB}"/>
    <dgm:cxn modelId="{30754208-6BB0-4B15-9EC7-B013ED7F2631}" type="presOf" srcId="{FCEBF949-DE2E-4E82-8455-1674421CDB9F}" destId="{B725F617-1C79-44F1-8EFC-A58A8E9722F3}" srcOrd="1" destOrd="0" presId="urn:microsoft.com/office/officeart/2005/8/layout/pyramid1"/>
    <dgm:cxn modelId="{2FEBF71E-7641-434E-BC6B-4C77E3CC3F1C}" srcId="{6B7412B8-2005-4A17-AA60-BE41922FD5D3}" destId="{9804AC2B-BC89-4D2F-856E-9A7EE8C5B658}" srcOrd="2" destOrd="0" parTransId="{BD987ECE-20F5-47C9-8276-7BBA4D6DBC73}" sibTransId="{64DDEAA4-E8AF-46AD-A278-BF505384CE1B}"/>
    <dgm:cxn modelId="{64D74D2B-6DD6-4E04-B410-588122E1E1FD}" type="presOf" srcId="{FCEBF949-DE2E-4E82-8455-1674421CDB9F}" destId="{5E7B6B9C-2A99-485A-81E1-1FB5AFA28B5B}" srcOrd="0" destOrd="0" presId="urn:microsoft.com/office/officeart/2005/8/layout/pyramid1"/>
    <dgm:cxn modelId="{7518AD40-A85E-415A-83B4-17697697DCE9}" type="presOf" srcId="{6B7412B8-2005-4A17-AA60-BE41922FD5D3}" destId="{F2E74EF2-3256-4889-AF0C-1A7768AB6885}" srcOrd="0" destOrd="0" presId="urn:microsoft.com/office/officeart/2005/8/layout/pyramid1"/>
    <dgm:cxn modelId="{71D2696F-23A8-494D-9277-B7F33CAA16FC}" type="presOf" srcId="{DAD41904-19AC-476C-B9E4-8E27EB8FCE72}" destId="{084503B9-F60B-4D9F-AA9D-EEB9E546BD69}" srcOrd="0" destOrd="0" presId="urn:microsoft.com/office/officeart/2005/8/layout/pyramid1"/>
    <dgm:cxn modelId="{6C7023B8-AA70-4867-8932-52A172479569}" type="presOf" srcId="{9804AC2B-BC89-4D2F-856E-9A7EE8C5B658}" destId="{A9E9EC1C-4925-45D7-899E-AEF715B566ED}" srcOrd="1" destOrd="0" presId="urn:microsoft.com/office/officeart/2005/8/layout/pyramid1"/>
    <dgm:cxn modelId="{45D81ED4-07E7-4130-922D-2CDDB7898E8C}" srcId="{6B7412B8-2005-4A17-AA60-BE41922FD5D3}" destId="{DAD41904-19AC-476C-B9E4-8E27EB8FCE72}" srcOrd="1" destOrd="0" parTransId="{78573076-5ACF-4A1E-8A03-FDB4C9080424}" sibTransId="{8BBBAB64-6934-4289-B5AB-2330DF227D4E}"/>
    <dgm:cxn modelId="{BC05A0F3-D9AF-4978-BEE8-ECFB812FAF4F}" type="presOf" srcId="{9804AC2B-BC89-4D2F-856E-9A7EE8C5B658}" destId="{CE9D5FEB-D89F-4B1A-A961-50E449FDA1DF}" srcOrd="0" destOrd="0" presId="urn:microsoft.com/office/officeart/2005/8/layout/pyramid1"/>
    <dgm:cxn modelId="{F0B54EFD-D83B-4A91-9BB5-07005798E2F7}" type="presOf" srcId="{DAD41904-19AC-476C-B9E4-8E27EB8FCE72}" destId="{E1F6E21E-F27F-4B19-B3C3-26FE1ED27341}" srcOrd="1" destOrd="0" presId="urn:microsoft.com/office/officeart/2005/8/layout/pyramid1"/>
    <dgm:cxn modelId="{C0DD2CE3-A642-42E0-9998-44642915146C}" type="presParOf" srcId="{F2E74EF2-3256-4889-AF0C-1A7768AB6885}" destId="{5BFA4266-F941-4308-A5BD-1FD15685D239}" srcOrd="0" destOrd="0" presId="urn:microsoft.com/office/officeart/2005/8/layout/pyramid1"/>
    <dgm:cxn modelId="{C8B4BCED-883B-4276-9298-266263644FD9}" type="presParOf" srcId="{5BFA4266-F941-4308-A5BD-1FD15685D239}" destId="{5E7B6B9C-2A99-485A-81E1-1FB5AFA28B5B}" srcOrd="0" destOrd="0" presId="urn:microsoft.com/office/officeart/2005/8/layout/pyramid1"/>
    <dgm:cxn modelId="{26D93F21-5534-4591-B87C-CC97F503B17E}" type="presParOf" srcId="{5BFA4266-F941-4308-A5BD-1FD15685D239}" destId="{B725F617-1C79-44F1-8EFC-A58A8E9722F3}" srcOrd="1" destOrd="0" presId="urn:microsoft.com/office/officeart/2005/8/layout/pyramid1"/>
    <dgm:cxn modelId="{3DA83C66-DB88-4016-8794-3D7DE5DE16FF}" type="presParOf" srcId="{F2E74EF2-3256-4889-AF0C-1A7768AB6885}" destId="{FA50A813-0FC6-47BE-987B-17FA1CE28D90}" srcOrd="1" destOrd="0" presId="urn:microsoft.com/office/officeart/2005/8/layout/pyramid1"/>
    <dgm:cxn modelId="{AB586035-F089-4063-9C0E-FFF47C378C7F}" type="presParOf" srcId="{FA50A813-0FC6-47BE-987B-17FA1CE28D90}" destId="{084503B9-F60B-4D9F-AA9D-EEB9E546BD69}" srcOrd="0" destOrd="0" presId="urn:microsoft.com/office/officeart/2005/8/layout/pyramid1"/>
    <dgm:cxn modelId="{77B772D0-10B7-47DC-BF5C-618B184D3E92}" type="presParOf" srcId="{FA50A813-0FC6-47BE-987B-17FA1CE28D90}" destId="{E1F6E21E-F27F-4B19-B3C3-26FE1ED27341}" srcOrd="1" destOrd="0" presId="urn:microsoft.com/office/officeart/2005/8/layout/pyramid1"/>
    <dgm:cxn modelId="{29DF33C5-E08C-4BDC-9777-7508ABC4B9F2}" type="presParOf" srcId="{F2E74EF2-3256-4889-AF0C-1A7768AB6885}" destId="{18EC5568-B312-4338-B4B7-1F86DFEDACEE}" srcOrd="2" destOrd="0" presId="urn:microsoft.com/office/officeart/2005/8/layout/pyramid1"/>
    <dgm:cxn modelId="{7EA2783A-5ABD-4928-836A-735FA3D37FEE}" type="presParOf" srcId="{18EC5568-B312-4338-B4B7-1F86DFEDACEE}" destId="{CE9D5FEB-D89F-4B1A-A961-50E449FDA1DF}" srcOrd="0" destOrd="0" presId="urn:microsoft.com/office/officeart/2005/8/layout/pyramid1"/>
    <dgm:cxn modelId="{C421851F-D475-45AC-9A6D-D4D5306EA172}" type="presParOf" srcId="{18EC5568-B312-4338-B4B7-1F86DFEDACEE}" destId="{A9E9EC1C-4925-45D7-899E-AEF715B566E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5A3071-D7CF-4A87-A542-FC675C949F52}" type="doc">
      <dgm:prSet loTypeId="urn:microsoft.com/office/officeart/2005/8/layout/pList1" loCatId="list" qsTypeId="urn:microsoft.com/office/officeart/2005/8/quickstyle/simple1" qsCatId="simple" csTypeId="urn:microsoft.com/office/officeart/2005/8/colors/colorful2" csCatId="colorful" phldr="1"/>
      <dgm:spPr/>
      <dgm:t>
        <a:bodyPr/>
        <a:lstStyle/>
        <a:p>
          <a:endParaRPr lang="de-DE"/>
        </a:p>
      </dgm:t>
    </dgm:pt>
    <dgm:pt modelId="{EE45837D-BC75-488D-8D02-CB1356F1A8C6}">
      <dgm:prSet phldrT="[Text]"/>
      <dgm:spPr/>
      <dgm:t>
        <a:bodyPr/>
        <a:lstStyle/>
        <a:p>
          <a:r>
            <a:rPr lang="de-DE" dirty="0"/>
            <a:t>Google</a:t>
          </a:r>
        </a:p>
      </dgm:t>
    </dgm:pt>
    <dgm:pt modelId="{E401C620-3134-4371-82E7-3BC327040698}" type="parTrans" cxnId="{E5DF5D60-EEC4-441C-9089-074EA42E8259}">
      <dgm:prSet/>
      <dgm:spPr/>
      <dgm:t>
        <a:bodyPr/>
        <a:lstStyle/>
        <a:p>
          <a:endParaRPr lang="de-DE"/>
        </a:p>
      </dgm:t>
    </dgm:pt>
    <dgm:pt modelId="{D54C8F1B-1BAE-4FDA-83D7-F1F9EEFF06D0}" type="sibTrans" cxnId="{E5DF5D60-EEC4-441C-9089-074EA42E8259}">
      <dgm:prSet/>
      <dgm:spPr/>
      <dgm:t>
        <a:bodyPr/>
        <a:lstStyle/>
        <a:p>
          <a:endParaRPr lang="de-DE"/>
        </a:p>
      </dgm:t>
    </dgm:pt>
    <dgm:pt modelId="{E72F1140-BF46-4039-A573-8D309CCF69FE}">
      <dgm:prSet phldrT="[Text]"/>
      <dgm:spPr/>
      <dgm:t>
        <a:bodyPr/>
        <a:lstStyle/>
        <a:p>
          <a:r>
            <a:rPr lang="de-DE" dirty="0"/>
            <a:t>Apple</a:t>
          </a:r>
        </a:p>
      </dgm:t>
    </dgm:pt>
    <dgm:pt modelId="{3F224EB9-6F3B-42D3-AD8B-DFB53FF2625E}" type="parTrans" cxnId="{DD70FED4-890D-4600-8D2E-C7C26A9DE26D}">
      <dgm:prSet/>
      <dgm:spPr/>
      <dgm:t>
        <a:bodyPr/>
        <a:lstStyle/>
        <a:p>
          <a:endParaRPr lang="de-DE"/>
        </a:p>
      </dgm:t>
    </dgm:pt>
    <dgm:pt modelId="{31514E97-FF00-4779-AC19-6E42E45DD8EA}" type="sibTrans" cxnId="{DD70FED4-890D-4600-8D2E-C7C26A9DE26D}">
      <dgm:prSet/>
      <dgm:spPr/>
      <dgm:t>
        <a:bodyPr/>
        <a:lstStyle/>
        <a:p>
          <a:endParaRPr lang="de-DE"/>
        </a:p>
      </dgm:t>
    </dgm:pt>
    <dgm:pt modelId="{3C94D836-FD21-4B73-86E7-5D1EEC851AE0}">
      <dgm:prSet phldrT="[Text]"/>
      <dgm:spPr/>
      <dgm:t>
        <a:bodyPr/>
        <a:lstStyle/>
        <a:p>
          <a:r>
            <a:rPr lang="de-DE" dirty="0"/>
            <a:t>Microsoft</a:t>
          </a:r>
        </a:p>
      </dgm:t>
    </dgm:pt>
    <dgm:pt modelId="{19721547-AC94-4418-8862-05E86CC87F2C}" type="parTrans" cxnId="{E823BCA1-67A5-4796-B223-9D38F7B57AE5}">
      <dgm:prSet/>
      <dgm:spPr/>
      <dgm:t>
        <a:bodyPr/>
        <a:lstStyle/>
        <a:p>
          <a:endParaRPr lang="de-DE"/>
        </a:p>
      </dgm:t>
    </dgm:pt>
    <dgm:pt modelId="{C17CFCD3-E9AB-4341-B1E8-CFD7D3D55EAA}" type="sibTrans" cxnId="{E823BCA1-67A5-4796-B223-9D38F7B57AE5}">
      <dgm:prSet/>
      <dgm:spPr/>
      <dgm:t>
        <a:bodyPr/>
        <a:lstStyle/>
        <a:p>
          <a:endParaRPr lang="de-DE"/>
        </a:p>
      </dgm:t>
    </dgm:pt>
    <dgm:pt modelId="{3EDA0385-054E-49A0-BA23-BC17E5919ABE}">
      <dgm:prSet phldrT="[Text]"/>
      <dgm:spPr/>
      <dgm:t>
        <a:bodyPr/>
        <a:lstStyle/>
        <a:p>
          <a:r>
            <a:rPr lang="de-DE" dirty="0"/>
            <a:t>Deezer</a:t>
          </a:r>
        </a:p>
      </dgm:t>
    </dgm:pt>
    <dgm:pt modelId="{E52447B0-3F81-4845-83B7-2BB7EDDA3442}" type="parTrans" cxnId="{92228B7A-8C3C-44F2-9720-989B26C199D0}">
      <dgm:prSet/>
      <dgm:spPr/>
      <dgm:t>
        <a:bodyPr/>
        <a:lstStyle/>
        <a:p>
          <a:endParaRPr lang="de-DE"/>
        </a:p>
      </dgm:t>
    </dgm:pt>
    <dgm:pt modelId="{00AB3492-3492-46E2-B916-9A991CE0CA3A}" type="sibTrans" cxnId="{92228B7A-8C3C-44F2-9720-989B26C199D0}">
      <dgm:prSet/>
      <dgm:spPr/>
      <dgm:t>
        <a:bodyPr/>
        <a:lstStyle/>
        <a:p>
          <a:endParaRPr lang="de-DE"/>
        </a:p>
      </dgm:t>
    </dgm:pt>
    <dgm:pt modelId="{31711D5B-09D1-4387-ACAD-8A1B67A7D8C5}">
      <dgm:prSet/>
      <dgm:spPr/>
      <dgm:t>
        <a:bodyPr/>
        <a:lstStyle/>
        <a:p>
          <a:r>
            <a:rPr lang="de-DE" dirty="0"/>
            <a:t>Spotify</a:t>
          </a:r>
        </a:p>
      </dgm:t>
    </dgm:pt>
    <dgm:pt modelId="{264F6B37-0FE3-4472-998B-56981B012AEF}" type="parTrans" cxnId="{72FB979B-C3CF-4864-8C9D-86C41C4C8910}">
      <dgm:prSet/>
      <dgm:spPr/>
      <dgm:t>
        <a:bodyPr/>
        <a:lstStyle/>
        <a:p>
          <a:endParaRPr lang="de-DE"/>
        </a:p>
      </dgm:t>
    </dgm:pt>
    <dgm:pt modelId="{E059749A-CD55-4F25-A3D0-543641FC419A}" type="sibTrans" cxnId="{72FB979B-C3CF-4864-8C9D-86C41C4C8910}">
      <dgm:prSet/>
      <dgm:spPr/>
      <dgm:t>
        <a:bodyPr/>
        <a:lstStyle/>
        <a:p>
          <a:endParaRPr lang="de-DE"/>
        </a:p>
      </dgm:t>
    </dgm:pt>
    <dgm:pt modelId="{2E67901A-0713-47E3-BD56-0FC5A48F9C8A}" type="pres">
      <dgm:prSet presAssocID="{3C5A3071-D7CF-4A87-A542-FC675C949F52}" presName="Name0" presStyleCnt="0">
        <dgm:presLayoutVars>
          <dgm:dir/>
          <dgm:resizeHandles val="exact"/>
        </dgm:presLayoutVars>
      </dgm:prSet>
      <dgm:spPr/>
    </dgm:pt>
    <dgm:pt modelId="{5A2022BB-09D0-48F2-AF21-2B4A27DB2A27}" type="pres">
      <dgm:prSet presAssocID="{EE45837D-BC75-488D-8D02-CB1356F1A8C6}" presName="compNode" presStyleCnt="0"/>
      <dgm:spPr/>
    </dgm:pt>
    <dgm:pt modelId="{12E279C2-1BBC-49AA-B839-565EB899B31B}" type="pres">
      <dgm:prSet presAssocID="{EE45837D-BC75-488D-8D02-CB1356F1A8C6}" presName="pictRect" presStyleLbl="node1" presStyleIdx="0" presStyleCnt="5"/>
      <dgm:spPr/>
      <dgm:extLst>
        <a:ext uri="{E40237B7-FDA0-4F09-8148-C483321AD2D9}">
          <dgm14:cNvPr xmlns:dgm14="http://schemas.microsoft.com/office/drawing/2010/diagram" id="0" name="">
            <a:hlinkClick xmlns:r="http://schemas.openxmlformats.org/officeDocument/2006/relationships" r:id="rId1"/>
          </dgm14:cNvPr>
        </a:ext>
      </dgm:extLst>
    </dgm:pt>
    <dgm:pt modelId="{C6E507F6-3761-4A94-BD9E-A352019F9491}" type="pres">
      <dgm:prSet presAssocID="{EE45837D-BC75-488D-8D02-CB1356F1A8C6}" presName="textRect" presStyleLbl="revTx" presStyleIdx="0" presStyleCnt="5">
        <dgm:presLayoutVars>
          <dgm:bulletEnabled val="1"/>
        </dgm:presLayoutVars>
      </dgm:prSet>
      <dgm:spPr/>
    </dgm:pt>
    <dgm:pt modelId="{347057A4-8529-4218-866A-A1653EE71735}" type="pres">
      <dgm:prSet presAssocID="{D54C8F1B-1BAE-4FDA-83D7-F1F9EEFF06D0}" presName="sibTrans" presStyleLbl="sibTrans2D1" presStyleIdx="0" presStyleCnt="0"/>
      <dgm:spPr/>
    </dgm:pt>
    <dgm:pt modelId="{7284B81D-9958-44C9-9F83-AC8EBBFAC7E1}" type="pres">
      <dgm:prSet presAssocID="{E72F1140-BF46-4039-A573-8D309CCF69FE}" presName="compNode" presStyleCnt="0"/>
      <dgm:spPr/>
    </dgm:pt>
    <dgm:pt modelId="{9FA8339E-A495-4A3E-BE31-13013A493B67}" type="pres">
      <dgm:prSet presAssocID="{E72F1140-BF46-4039-A573-8D309CCF69FE}" presName="pictRect" presStyleLbl="node1" presStyleIdx="1" presStyleCnt="5"/>
      <dgm:spPr/>
      <dgm:extLst>
        <a:ext uri="{E40237B7-FDA0-4F09-8148-C483321AD2D9}">
          <dgm14:cNvPr xmlns:dgm14="http://schemas.microsoft.com/office/drawing/2010/diagram" id="0" name="">
            <a:hlinkClick xmlns:r="http://schemas.openxmlformats.org/officeDocument/2006/relationships" r:id="rId2"/>
          </dgm14:cNvPr>
        </a:ext>
      </dgm:extLst>
    </dgm:pt>
    <dgm:pt modelId="{37B4D540-61B4-4F85-BD39-1B2E4FFB202A}" type="pres">
      <dgm:prSet presAssocID="{E72F1140-BF46-4039-A573-8D309CCF69FE}" presName="textRect" presStyleLbl="revTx" presStyleIdx="1" presStyleCnt="5">
        <dgm:presLayoutVars>
          <dgm:bulletEnabled val="1"/>
        </dgm:presLayoutVars>
      </dgm:prSet>
      <dgm:spPr/>
    </dgm:pt>
    <dgm:pt modelId="{A89C55FB-C424-4FA2-8098-A75D38A12851}" type="pres">
      <dgm:prSet presAssocID="{31514E97-FF00-4779-AC19-6E42E45DD8EA}" presName="sibTrans" presStyleLbl="sibTrans2D1" presStyleIdx="0" presStyleCnt="0"/>
      <dgm:spPr/>
    </dgm:pt>
    <dgm:pt modelId="{59F3EE69-F90C-4D00-801D-86CE5634CB04}" type="pres">
      <dgm:prSet presAssocID="{3C94D836-FD21-4B73-86E7-5D1EEC851AE0}" presName="compNode" presStyleCnt="0"/>
      <dgm:spPr/>
    </dgm:pt>
    <dgm:pt modelId="{0C591269-E3D1-4F39-B391-A840D5AA7C37}" type="pres">
      <dgm:prSet presAssocID="{3C94D836-FD21-4B73-86E7-5D1EEC851AE0}" presName="pictRect" presStyleLbl="node1" presStyleIdx="2" presStyleCnt="5"/>
      <dgm:spPr/>
      <dgm:extLst>
        <a:ext uri="{E40237B7-FDA0-4F09-8148-C483321AD2D9}">
          <dgm14:cNvPr xmlns:dgm14="http://schemas.microsoft.com/office/drawing/2010/diagram" id="0" name="">
            <a:hlinkClick xmlns:r="http://schemas.openxmlformats.org/officeDocument/2006/relationships" r:id="rId3"/>
          </dgm14:cNvPr>
        </a:ext>
      </dgm:extLst>
    </dgm:pt>
    <dgm:pt modelId="{9EEC53B4-5449-4DC1-BA39-E02BAF527AB2}" type="pres">
      <dgm:prSet presAssocID="{3C94D836-FD21-4B73-86E7-5D1EEC851AE0}" presName="textRect" presStyleLbl="revTx" presStyleIdx="2" presStyleCnt="5">
        <dgm:presLayoutVars>
          <dgm:bulletEnabled val="1"/>
        </dgm:presLayoutVars>
      </dgm:prSet>
      <dgm:spPr/>
    </dgm:pt>
    <dgm:pt modelId="{918564B1-3AE4-49FE-B2F6-D2804B0154EC}" type="pres">
      <dgm:prSet presAssocID="{C17CFCD3-E9AB-4341-B1E8-CFD7D3D55EAA}" presName="sibTrans" presStyleLbl="sibTrans2D1" presStyleIdx="0" presStyleCnt="0"/>
      <dgm:spPr/>
    </dgm:pt>
    <dgm:pt modelId="{90FC9D9F-4127-4DB2-BCEB-1BF70DE30077}" type="pres">
      <dgm:prSet presAssocID="{31711D5B-09D1-4387-ACAD-8A1B67A7D8C5}" presName="compNode" presStyleCnt="0"/>
      <dgm:spPr/>
    </dgm:pt>
    <dgm:pt modelId="{3B1CF356-5A27-493E-8EEB-AE9493F00792}" type="pres">
      <dgm:prSet presAssocID="{31711D5B-09D1-4387-ACAD-8A1B67A7D8C5}" presName="pictRect" presStyleLbl="node1" presStyleIdx="3" presStyleCnt="5"/>
      <dgm:spPr/>
      <dgm:extLst>
        <a:ext uri="{E40237B7-FDA0-4F09-8148-C483321AD2D9}">
          <dgm14:cNvPr xmlns:dgm14="http://schemas.microsoft.com/office/drawing/2010/diagram" id="0" name="">
            <a:hlinkClick xmlns:r="http://schemas.openxmlformats.org/officeDocument/2006/relationships" r:id="rId4"/>
          </dgm14:cNvPr>
        </a:ext>
      </dgm:extLst>
    </dgm:pt>
    <dgm:pt modelId="{5CB2B6BC-E804-4336-BBBD-9080864FF58C}" type="pres">
      <dgm:prSet presAssocID="{31711D5B-09D1-4387-ACAD-8A1B67A7D8C5}" presName="textRect" presStyleLbl="revTx" presStyleIdx="3" presStyleCnt="5">
        <dgm:presLayoutVars>
          <dgm:bulletEnabled val="1"/>
        </dgm:presLayoutVars>
      </dgm:prSet>
      <dgm:spPr/>
    </dgm:pt>
    <dgm:pt modelId="{7283195B-93D9-45B3-96C3-EA4F72AF6D24}" type="pres">
      <dgm:prSet presAssocID="{E059749A-CD55-4F25-A3D0-543641FC419A}" presName="sibTrans" presStyleLbl="sibTrans2D1" presStyleIdx="0" presStyleCnt="0"/>
      <dgm:spPr/>
    </dgm:pt>
    <dgm:pt modelId="{D0A75E53-92DB-4660-A78C-8CBF7D27F5CE}" type="pres">
      <dgm:prSet presAssocID="{3EDA0385-054E-49A0-BA23-BC17E5919ABE}" presName="compNode" presStyleCnt="0"/>
      <dgm:spPr/>
    </dgm:pt>
    <dgm:pt modelId="{ABB9E03B-F1A6-4B99-8CB9-3EED449EE31B}" type="pres">
      <dgm:prSet presAssocID="{3EDA0385-054E-49A0-BA23-BC17E5919ABE}" presName="pictRect" presStyleLbl="node1" presStyleIdx="4" presStyleCnt="5"/>
      <dgm:spPr/>
      <dgm:extLst>
        <a:ext uri="{E40237B7-FDA0-4F09-8148-C483321AD2D9}">
          <dgm14:cNvPr xmlns:dgm14="http://schemas.microsoft.com/office/drawing/2010/diagram" id="0" name="">
            <a:hlinkClick xmlns:r="http://schemas.openxmlformats.org/officeDocument/2006/relationships" r:id="rId5"/>
          </dgm14:cNvPr>
        </a:ext>
      </dgm:extLst>
    </dgm:pt>
    <dgm:pt modelId="{A7DF1697-4DFF-44E2-A8D0-F2C57BCC5EEC}" type="pres">
      <dgm:prSet presAssocID="{3EDA0385-054E-49A0-BA23-BC17E5919ABE}" presName="textRect" presStyleLbl="revTx" presStyleIdx="4" presStyleCnt="5">
        <dgm:presLayoutVars>
          <dgm:bulletEnabled val="1"/>
        </dgm:presLayoutVars>
      </dgm:prSet>
      <dgm:spPr/>
    </dgm:pt>
  </dgm:ptLst>
  <dgm:cxnLst>
    <dgm:cxn modelId="{BD9F4B09-02FF-4F0B-80D0-167526E8A5BE}" type="presOf" srcId="{31711D5B-09D1-4387-ACAD-8A1B67A7D8C5}" destId="{5CB2B6BC-E804-4336-BBBD-9080864FF58C}" srcOrd="0" destOrd="0" presId="urn:microsoft.com/office/officeart/2005/8/layout/pList1"/>
    <dgm:cxn modelId="{453A9F17-D5C9-44E0-AC98-098F89C43ED0}" type="presOf" srcId="{31514E97-FF00-4779-AC19-6E42E45DD8EA}" destId="{A89C55FB-C424-4FA2-8098-A75D38A12851}" srcOrd="0" destOrd="0" presId="urn:microsoft.com/office/officeart/2005/8/layout/pList1"/>
    <dgm:cxn modelId="{11A21428-CAE4-429C-9FA6-0B414C09B699}" type="presOf" srcId="{EE45837D-BC75-488D-8D02-CB1356F1A8C6}" destId="{C6E507F6-3761-4A94-BD9E-A352019F9491}" srcOrd="0" destOrd="0" presId="urn:microsoft.com/office/officeart/2005/8/layout/pList1"/>
    <dgm:cxn modelId="{DEDD0A37-BF4C-414B-A7F2-A11AEBFD5EC2}" type="presOf" srcId="{3C94D836-FD21-4B73-86E7-5D1EEC851AE0}" destId="{9EEC53B4-5449-4DC1-BA39-E02BAF527AB2}" srcOrd="0" destOrd="0" presId="urn:microsoft.com/office/officeart/2005/8/layout/pList1"/>
    <dgm:cxn modelId="{E5DF5D60-EEC4-441C-9089-074EA42E8259}" srcId="{3C5A3071-D7CF-4A87-A542-FC675C949F52}" destId="{EE45837D-BC75-488D-8D02-CB1356F1A8C6}" srcOrd="0" destOrd="0" parTransId="{E401C620-3134-4371-82E7-3BC327040698}" sibTransId="{D54C8F1B-1BAE-4FDA-83D7-F1F9EEFF06D0}"/>
    <dgm:cxn modelId="{2C078446-D20A-4F6E-BE9A-797CFC4F064D}" type="presOf" srcId="{E72F1140-BF46-4039-A573-8D309CCF69FE}" destId="{37B4D540-61B4-4F85-BD39-1B2E4FFB202A}" srcOrd="0" destOrd="0" presId="urn:microsoft.com/office/officeart/2005/8/layout/pList1"/>
    <dgm:cxn modelId="{D02E2058-8CB2-49E0-B201-A1E0E513CD67}" type="presOf" srcId="{3C5A3071-D7CF-4A87-A542-FC675C949F52}" destId="{2E67901A-0713-47E3-BD56-0FC5A48F9C8A}" srcOrd="0" destOrd="0" presId="urn:microsoft.com/office/officeart/2005/8/layout/pList1"/>
    <dgm:cxn modelId="{C799695A-0D12-4091-B076-1EC5B91E5F1E}" type="presOf" srcId="{3EDA0385-054E-49A0-BA23-BC17E5919ABE}" destId="{A7DF1697-4DFF-44E2-A8D0-F2C57BCC5EEC}" srcOrd="0" destOrd="0" presId="urn:microsoft.com/office/officeart/2005/8/layout/pList1"/>
    <dgm:cxn modelId="{92228B7A-8C3C-44F2-9720-989B26C199D0}" srcId="{3C5A3071-D7CF-4A87-A542-FC675C949F52}" destId="{3EDA0385-054E-49A0-BA23-BC17E5919ABE}" srcOrd="4" destOrd="0" parTransId="{E52447B0-3F81-4845-83B7-2BB7EDDA3442}" sibTransId="{00AB3492-3492-46E2-B916-9A991CE0CA3A}"/>
    <dgm:cxn modelId="{72FB979B-C3CF-4864-8C9D-86C41C4C8910}" srcId="{3C5A3071-D7CF-4A87-A542-FC675C949F52}" destId="{31711D5B-09D1-4387-ACAD-8A1B67A7D8C5}" srcOrd="3" destOrd="0" parTransId="{264F6B37-0FE3-4472-998B-56981B012AEF}" sibTransId="{E059749A-CD55-4F25-A3D0-543641FC419A}"/>
    <dgm:cxn modelId="{E823BCA1-67A5-4796-B223-9D38F7B57AE5}" srcId="{3C5A3071-D7CF-4A87-A542-FC675C949F52}" destId="{3C94D836-FD21-4B73-86E7-5D1EEC851AE0}" srcOrd="2" destOrd="0" parTransId="{19721547-AC94-4418-8862-05E86CC87F2C}" sibTransId="{C17CFCD3-E9AB-4341-B1E8-CFD7D3D55EAA}"/>
    <dgm:cxn modelId="{4C74A2C9-343A-46EB-A17C-60FA9AC6CF9A}" type="presOf" srcId="{C17CFCD3-E9AB-4341-B1E8-CFD7D3D55EAA}" destId="{918564B1-3AE4-49FE-B2F6-D2804B0154EC}" srcOrd="0" destOrd="0" presId="urn:microsoft.com/office/officeart/2005/8/layout/pList1"/>
    <dgm:cxn modelId="{DD70FED4-890D-4600-8D2E-C7C26A9DE26D}" srcId="{3C5A3071-D7CF-4A87-A542-FC675C949F52}" destId="{E72F1140-BF46-4039-A573-8D309CCF69FE}" srcOrd="1" destOrd="0" parTransId="{3F224EB9-6F3B-42D3-AD8B-DFB53FF2625E}" sibTransId="{31514E97-FF00-4779-AC19-6E42E45DD8EA}"/>
    <dgm:cxn modelId="{525759E2-7110-4076-9AAE-7CA29C0ED20E}" type="presOf" srcId="{E059749A-CD55-4F25-A3D0-543641FC419A}" destId="{7283195B-93D9-45B3-96C3-EA4F72AF6D24}" srcOrd="0" destOrd="0" presId="urn:microsoft.com/office/officeart/2005/8/layout/pList1"/>
    <dgm:cxn modelId="{4D5656ED-D078-4218-A884-73F459E296CB}" type="presOf" srcId="{D54C8F1B-1BAE-4FDA-83D7-F1F9EEFF06D0}" destId="{347057A4-8529-4218-866A-A1653EE71735}" srcOrd="0" destOrd="0" presId="urn:microsoft.com/office/officeart/2005/8/layout/pList1"/>
    <dgm:cxn modelId="{388F4E3B-5E0F-4344-81DB-D5E624D5ACF3}" type="presParOf" srcId="{2E67901A-0713-47E3-BD56-0FC5A48F9C8A}" destId="{5A2022BB-09D0-48F2-AF21-2B4A27DB2A27}" srcOrd="0" destOrd="0" presId="urn:microsoft.com/office/officeart/2005/8/layout/pList1"/>
    <dgm:cxn modelId="{03BC8D36-AD71-44E9-ADEB-3C68BF5D54D8}" type="presParOf" srcId="{5A2022BB-09D0-48F2-AF21-2B4A27DB2A27}" destId="{12E279C2-1BBC-49AA-B839-565EB899B31B}" srcOrd="0" destOrd="0" presId="urn:microsoft.com/office/officeart/2005/8/layout/pList1"/>
    <dgm:cxn modelId="{0A48D14B-8587-4E36-9EE8-538DA58B76E1}" type="presParOf" srcId="{5A2022BB-09D0-48F2-AF21-2B4A27DB2A27}" destId="{C6E507F6-3761-4A94-BD9E-A352019F9491}" srcOrd="1" destOrd="0" presId="urn:microsoft.com/office/officeart/2005/8/layout/pList1"/>
    <dgm:cxn modelId="{08545C18-51C8-47CE-A117-8CA9C3CCE84C}" type="presParOf" srcId="{2E67901A-0713-47E3-BD56-0FC5A48F9C8A}" destId="{347057A4-8529-4218-866A-A1653EE71735}" srcOrd="1" destOrd="0" presId="urn:microsoft.com/office/officeart/2005/8/layout/pList1"/>
    <dgm:cxn modelId="{0912B4F1-0B84-455A-9412-FE86CBA03BD0}" type="presParOf" srcId="{2E67901A-0713-47E3-BD56-0FC5A48F9C8A}" destId="{7284B81D-9958-44C9-9F83-AC8EBBFAC7E1}" srcOrd="2" destOrd="0" presId="urn:microsoft.com/office/officeart/2005/8/layout/pList1"/>
    <dgm:cxn modelId="{E67A6B65-CC0B-4A99-89D4-88636205BF6F}" type="presParOf" srcId="{7284B81D-9958-44C9-9F83-AC8EBBFAC7E1}" destId="{9FA8339E-A495-4A3E-BE31-13013A493B67}" srcOrd="0" destOrd="0" presId="urn:microsoft.com/office/officeart/2005/8/layout/pList1"/>
    <dgm:cxn modelId="{165F5C96-AA3D-423E-846F-1216DA0DDE88}" type="presParOf" srcId="{7284B81D-9958-44C9-9F83-AC8EBBFAC7E1}" destId="{37B4D540-61B4-4F85-BD39-1B2E4FFB202A}" srcOrd="1" destOrd="0" presId="urn:microsoft.com/office/officeart/2005/8/layout/pList1"/>
    <dgm:cxn modelId="{F6ABA60D-EA28-49CA-AB8C-E4A160E3EDA7}" type="presParOf" srcId="{2E67901A-0713-47E3-BD56-0FC5A48F9C8A}" destId="{A89C55FB-C424-4FA2-8098-A75D38A12851}" srcOrd="3" destOrd="0" presId="urn:microsoft.com/office/officeart/2005/8/layout/pList1"/>
    <dgm:cxn modelId="{CC25F503-5C05-426F-8AF8-6194F07A9E96}" type="presParOf" srcId="{2E67901A-0713-47E3-BD56-0FC5A48F9C8A}" destId="{59F3EE69-F90C-4D00-801D-86CE5634CB04}" srcOrd="4" destOrd="0" presId="urn:microsoft.com/office/officeart/2005/8/layout/pList1"/>
    <dgm:cxn modelId="{C75BFC36-E367-46AC-AA02-021C441EF744}" type="presParOf" srcId="{59F3EE69-F90C-4D00-801D-86CE5634CB04}" destId="{0C591269-E3D1-4F39-B391-A840D5AA7C37}" srcOrd="0" destOrd="0" presId="urn:microsoft.com/office/officeart/2005/8/layout/pList1"/>
    <dgm:cxn modelId="{7E1D0BEB-B26C-4399-A034-E102163096AA}" type="presParOf" srcId="{59F3EE69-F90C-4D00-801D-86CE5634CB04}" destId="{9EEC53B4-5449-4DC1-BA39-E02BAF527AB2}" srcOrd="1" destOrd="0" presId="urn:microsoft.com/office/officeart/2005/8/layout/pList1"/>
    <dgm:cxn modelId="{8AA07878-878E-4815-A100-694EF8391D55}" type="presParOf" srcId="{2E67901A-0713-47E3-BD56-0FC5A48F9C8A}" destId="{918564B1-3AE4-49FE-B2F6-D2804B0154EC}" srcOrd="5" destOrd="0" presId="urn:microsoft.com/office/officeart/2005/8/layout/pList1"/>
    <dgm:cxn modelId="{D40C1F9E-5D57-49CE-B6BD-721ECE238B0E}" type="presParOf" srcId="{2E67901A-0713-47E3-BD56-0FC5A48F9C8A}" destId="{90FC9D9F-4127-4DB2-BCEB-1BF70DE30077}" srcOrd="6" destOrd="0" presId="urn:microsoft.com/office/officeart/2005/8/layout/pList1"/>
    <dgm:cxn modelId="{AD196703-48E7-45A6-AD16-0C5E476A7737}" type="presParOf" srcId="{90FC9D9F-4127-4DB2-BCEB-1BF70DE30077}" destId="{3B1CF356-5A27-493E-8EEB-AE9493F00792}" srcOrd="0" destOrd="0" presId="urn:microsoft.com/office/officeart/2005/8/layout/pList1"/>
    <dgm:cxn modelId="{A9BE8CFF-71DB-4F05-9176-1D53C435F086}" type="presParOf" srcId="{90FC9D9F-4127-4DB2-BCEB-1BF70DE30077}" destId="{5CB2B6BC-E804-4336-BBBD-9080864FF58C}" srcOrd="1" destOrd="0" presId="urn:microsoft.com/office/officeart/2005/8/layout/pList1"/>
    <dgm:cxn modelId="{2837233D-A2DF-436F-877A-534FE3CB2FA3}" type="presParOf" srcId="{2E67901A-0713-47E3-BD56-0FC5A48F9C8A}" destId="{7283195B-93D9-45B3-96C3-EA4F72AF6D24}" srcOrd="7" destOrd="0" presId="urn:microsoft.com/office/officeart/2005/8/layout/pList1"/>
    <dgm:cxn modelId="{F1FF702F-407F-4457-BE90-1EBD2C77F556}" type="presParOf" srcId="{2E67901A-0713-47E3-BD56-0FC5A48F9C8A}" destId="{D0A75E53-92DB-4660-A78C-8CBF7D27F5CE}" srcOrd="8" destOrd="0" presId="urn:microsoft.com/office/officeart/2005/8/layout/pList1"/>
    <dgm:cxn modelId="{FF803BB0-F3EE-4CC6-85F4-21618FC5D5C7}" type="presParOf" srcId="{D0A75E53-92DB-4660-A78C-8CBF7D27F5CE}" destId="{ABB9E03B-F1A6-4B99-8CB9-3EED449EE31B}" srcOrd="0" destOrd="0" presId="urn:microsoft.com/office/officeart/2005/8/layout/pList1"/>
    <dgm:cxn modelId="{A6C4E3B2-EE26-47F5-A947-F7A51C077CDB}" type="presParOf" srcId="{D0A75E53-92DB-4660-A78C-8CBF7D27F5CE}" destId="{A7DF1697-4DFF-44E2-A8D0-F2C57BCC5EE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13CB6B-D780-4B14-ADEE-7B9D6FFFD804}" type="doc">
      <dgm:prSet loTypeId="urn:microsoft.com/office/officeart/2016/7/layout/BasicProcessNew" loCatId="process" qsTypeId="urn:microsoft.com/office/officeart/2005/8/quickstyle/simple4" qsCatId="simple" csTypeId="urn:microsoft.com/office/officeart/2005/8/colors/accent0_3" csCatId="mainScheme"/>
      <dgm:spPr/>
      <dgm:t>
        <a:bodyPr/>
        <a:lstStyle/>
        <a:p>
          <a:endParaRPr lang="en-US"/>
        </a:p>
      </dgm:t>
    </dgm:pt>
    <dgm:pt modelId="{26E7092D-B67A-48D5-A0FE-794AE67DB298}">
      <dgm:prSet/>
      <dgm:spPr/>
      <dgm:t>
        <a:bodyPr/>
        <a:lstStyle/>
        <a:p>
          <a:r>
            <a:rPr lang="de-DE"/>
            <a:t>Alle großen Anbieter sind mit eigenen Musikangeboten auf dem Markt</a:t>
          </a:r>
          <a:endParaRPr lang="en-US"/>
        </a:p>
      </dgm:t>
    </dgm:pt>
    <dgm:pt modelId="{31330DE2-2827-4609-A724-4E5BAE61E957}" type="parTrans" cxnId="{29A1BC01-7913-464D-A838-783D8D8CAD91}">
      <dgm:prSet/>
      <dgm:spPr/>
      <dgm:t>
        <a:bodyPr/>
        <a:lstStyle/>
        <a:p>
          <a:endParaRPr lang="en-US"/>
        </a:p>
      </dgm:t>
    </dgm:pt>
    <dgm:pt modelId="{4C20A66B-6E9E-4F35-B251-B9C0D34B575F}" type="sibTrans" cxnId="{29A1BC01-7913-464D-A838-783D8D8CAD91}">
      <dgm:prSet/>
      <dgm:spPr/>
      <dgm:t>
        <a:bodyPr/>
        <a:lstStyle/>
        <a:p>
          <a:endParaRPr lang="en-US"/>
        </a:p>
      </dgm:t>
    </dgm:pt>
    <dgm:pt modelId="{D12F5D2A-BE5B-4660-B57A-DCBFD06A1846}">
      <dgm:prSet/>
      <dgm:spPr/>
      <dgm:t>
        <a:bodyPr/>
        <a:lstStyle/>
        <a:p>
          <a:r>
            <a:rPr lang="de-DE"/>
            <a:t>Hohe Bindung an die Musikauswahl</a:t>
          </a:r>
          <a:endParaRPr lang="en-US"/>
        </a:p>
      </dgm:t>
    </dgm:pt>
    <dgm:pt modelId="{A90D7FA5-3076-4AB5-8E67-48F91337E4E4}" type="parTrans" cxnId="{EA72A39A-2FFA-4137-8B3A-B771CE3C73F2}">
      <dgm:prSet/>
      <dgm:spPr/>
      <dgm:t>
        <a:bodyPr/>
        <a:lstStyle/>
        <a:p>
          <a:endParaRPr lang="en-US"/>
        </a:p>
      </dgm:t>
    </dgm:pt>
    <dgm:pt modelId="{87EA1F0A-6D04-4E0C-B9D5-78512F10BE78}" type="sibTrans" cxnId="{EA72A39A-2FFA-4137-8B3A-B771CE3C73F2}">
      <dgm:prSet/>
      <dgm:spPr/>
      <dgm:t>
        <a:bodyPr/>
        <a:lstStyle/>
        <a:p>
          <a:endParaRPr lang="en-US"/>
        </a:p>
      </dgm:t>
    </dgm:pt>
    <dgm:pt modelId="{2CFEB05D-9298-4975-A7CB-A3218ADCE69F}">
      <dgm:prSet/>
      <dgm:spPr/>
      <dgm:t>
        <a:bodyPr/>
        <a:lstStyle/>
        <a:p>
          <a:r>
            <a:rPr lang="de-DE"/>
            <a:t>Emotionalität</a:t>
          </a:r>
          <a:endParaRPr lang="en-US"/>
        </a:p>
      </dgm:t>
    </dgm:pt>
    <dgm:pt modelId="{0986442E-329F-466C-AC07-BDEB04E8D0C5}" type="parTrans" cxnId="{9032EFC2-A4CA-46AC-8E5E-D0D49ADE2F76}">
      <dgm:prSet/>
      <dgm:spPr/>
      <dgm:t>
        <a:bodyPr/>
        <a:lstStyle/>
        <a:p>
          <a:endParaRPr lang="en-US"/>
        </a:p>
      </dgm:t>
    </dgm:pt>
    <dgm:pt modelId="{B8A7B08E-0E4E-4D03-A341-AA4BB122B536}" type="sibTrans" cxnId="{9032EFC2-A4CA-46AC-8E5E-D0D49ADE2F76}">
      <dgm:prSet/>
      <dgm:spPr/>
      <dgm:t>
        <a:bodyPr/>
        <a:lstStyle/>
        <a:p>
          <a:endParaRPr lang="en-US"/>
        </a:p>
      </dgm:t>
    </dgm:pt>
    <dgm:pt modelId="{49B646A3-6C71-4E39-A34E-0AAFA0E90D62}">
      <dgm:prSet/>
      <dgm:spPr/>
      <dgm:t>
        <a:bodyPr/>
        <a:lstStyle/>
        <a:p>
          <a:r>
            <a:rPr lang="de-DE"/>
            <a:t>Keine Übertragung von erworbener Musik von einem Dienst auf den anderen:</a:t>
          </a:r>
          <a:endParaRPr lang="en-US"/>
        </a:p>
      </dgm:t>
    </dgm:pt>
    <dgm:pt modelId="{F0B9886A-BC51-4642-89D6-039248198C58}" type="parTrans" cxnId="{4CE3DC93-1A66-4043-880A-26A44870E258}">
      <dgm:prSet/>
      <dgm:spPr/>
      <dgm:t>
        <a:bodyPr/>
        <a:lstStyle/>
        <a:p>
          <a:endParaRPr lang="en-US"/>
        </a:p>
      </dgm:t>
    </dgm:pt>
    <dgm:pt modelId="{9F9DC5EB-CEB1-4909-84F4-04CBCE883A55}" type="sibTrans" cxnId="{4CE3DC93-1A66-4043-880A-26A44870E258}">
      <dgm:prSet/>
      <dgm:spPr/>
      <dgm:t>
        <a:bodyPr/>
        <a:lstStyle/>
        <a:p>
          <a:endParaRPr lang="en-US"/>
        </a:p>
      </dgm:t>
    </dgm:pt>
    <dgm:pt modelId="{F94B31E2-D810-4C85-ABB1-1D4271457529}">
      <dgm:prSet/>
      <dgm:spPr/>
      <dgm:t>
        <a:bodyPr/>
        <a:lstStyle/>
        <a:p>
          <a:r>
            <a:rPr lang="de-DE"/>
            <a:t>Monopolisierung des Angebots </a:t>
          </a:r>
          <a:endParaRPr lang="en-US"/>
        </a:p>
      </dgm:t>
    </dgm:pt>
    <dgm:pt modelId="{D1959B4B-BE93-4ED3-8D03-FD2495F1D888}" type="parTrans" cxnId="{BE50168C-1821-4A59-BE51-9A0111922D03}">
      <dgm:prSet/>
      <dgm:spPr/>
      <dgm:t>
        <a:bodyPr/>
        <a:lstStyle/>
        <a:p>
          <a:endParaRPr lang="en-US"/>
        </a:p>
      </dgm:t>
    </dgm:pt>
    <dgm:pt modelId="{983C9D21-BDB7-4C0F-BA78-F36B6F92B3AB}" type="sibTrans" cxnId="{BE50168C-1821-4A59-BE51-9A0111922D03}">
      <dgm:prSet/>
      <dgm:spPr/>
      <dgm:t>
        <a:bodyPr/>
        <a:lstStyle/>
        <a:p>
          <a:endParaRPr lang="en-US"/>
        </a:p>
      </dgm:t>
    </dgm:pt>
    <dgm:pt modelId="{9F87CAB0-B87E-4A1D-A3DA-1A152C43B7A6}" type="pres">
      <dgm:prSet presAssocID="{BC13CB6B-D780-4B14-ADEE-7B9D6FFFD804}" presName="Name0" presStyleCnt="0">
        <dgm:presLayoutVars>
          <dgm:dir/>
          <dgm:resizeHandles val="exact"/>
        </dgm:presLayoutVars>
      </dgm:prSet>
      <dgm:spPr/>
    </dgm:pt>
    <dgm:pt modelId="{6CA8D5D4-4945-4E16-B45B-93E66B33C166}" type="pres">
      <dgm:prSet presAssocID="{26E7092D-B67A-48D5-A0FE-794AE67DB298}" presName="node" presStyleLbl="node1" presStyleIdx="0" presStyleCnt="5">
        <dgm:presLayoutVars>
          <dgm:bulletEnabled val="1"/>
        </dgm:presLayoutVars>
      </dgm:prSet>
      <dgm:spPr/>
    </dgm:pt>
    <dgm:pt modelId="{604FD908-C95C-42D7-876C-9B7EAD1B1E24}" type="pres">
      <dgm:prSet presAssocID="{4C20A66B-6E9E-4F35-B251-B9C0D34B575F}" presName="sibTransSpacerBeforeConnector" presStyleCnt="0"/>
      <dgm:spPr/>
    </dgm:pt>
    <dgm:pt modelId="{E71D6E01-9965-4497-91BC-9089F4353B07}" type="pres">
      <dgm:prSet presAssocID="{4C20A66B-6E9E-4F35-B251-B9C0D34B575F}" presName="sibTrans" presStyleLbl="node1" presStyleIdx="1" presStyleCnt="5"/>
      <dgm:spPr/>
    </dgm:pt>
    <dgm:pt modelId="{337781F8-DE9A-4A12-A227-6EFE3413067E}" type="pres">
      <dgm:prSet presAssocID="{4C20A66B-6E9E-4F35-B251-B9C0D34B575F}" presName="sibTransSpacerAfterConnector" presStyleCnt="0"/>
      <dgm:spPr/>
    </dgm:pt>
    <dgm:pt modelId="{CCE93453-C407-41A9-8FDD-9D1FF7CFA240}" type="pres">
      <dgm:prSet presAssocID="{49B646A3-6C71-4E39-A34E-0AAFA0E90D62}" presName="node" presStyleLbl="node1" presStyleIdx="2" presStyleCnt="5">
        <dgm:presLayoutVars>
          <dgm:bulletEnabled val="1"/>
        </dgm:presLayoutVars>
      </dgm:prSet>
      <dgm:spPr/>
    </dgm:pt>
    <dgm:pt modelId="{A125B605-29B1-481A-B402-2C3EA0F53376}" type="pres">
      <dgm:prSet presAssocID="{9F9DC5EB-CEB1-4909-84F4-04CBCE883A55}" presName="sibTransSpacerBeforeConnector" presStyleCnt="0"/>
      <dgm:spPr/>
    </dgm:pt>
    <dgm:pt modelId="{3831EF8B-1315-4AA6-83BA-E3D6807CF53E}" type="pres">
      <dgm:prSet presAssocID="{9F9DC5EB-CEB1-4909-84F4-04CBCE883A55}" presName="sibTrans" presStyleLbl="node1" presStyleIdx="3" presStyleCnt="5"/>
      <dgm:spPr/>
    </dgm:pt>
    <dgm:pt modelId="{1F1C1453-7B6A-4A3F-84DF-16D809E0B8F9}" type="pres">
      <dgm:prSet presAssocID="{9F9DC5EB-CEB1-4909-84F4-04CBCE883A55}" presName="sibTransSpacerAfterConnector" presStyleCnt="0"/>
      <dgm:spPr/>
    </dgm:pt>
    <dgm:pt modelId="{B740E2B6-F63D-4DC4-B228-7F4288F8C1A6}" type="pres">
      <dgm:prSet presAssocID="{F94B31E2-D810-4C85-ABB1-1D4271457529}" presName="node" presStyleLbl="node1" presStyleIdx="4" presStyleCnt="5">
        <dgm:presLayoutVars>
          <dgm:bulletEnabled val="1"/>
        </dgm:presLayoutVars>
      </dgm:prSet>
      <dgm:spPr/>
    </dgm:pt>
  </dgm:ptLst>
  <dgm:cxnLst>
    <dgm:cxn modelId="{29A1BC01-7913-464D-A838-783D8D8CAD91}" srcId="{BC13CB6B-D780-4B14-ADEE-7B9D6FFFD804}" destId="{26E7092D-B67A-48D5-A0FE-794AE67DB298}" srcOrd="0" destOrd="0" parTransId="{31330DE2-2827-4609-A724-4E5BAE61E957}" sibTransId="{4C20A66B-6E9E-4F35-B251-B9C0D34B575F}"/>
    <dgm:cxn modelId="{62EE6E5B-8F4B-47AA-A286-DFBF51229A0C}" type="presOf" srcId="{49B646A3-6C71-4E39-A34E-0AAFA0E90D62}" destId="{CCE93453-C407-41A9-8FDD-9D1FF7CFA240}" srcOrd="0" destOrd="0" presId="urn:microsoft.com/office/officeart/2016/7/layout/BasicProcessNew"/>
    <dgm:cxn modelId="{30A75566-62C6-4074-AFD2-A9B4DA6E355A}" type="presOf" srcId="{26E7092D-B67A-48D5-A0FE-794AE67DB298}" destId="{6CA8D5D4-4945-4E16-B45B-93E66B33C166}" srcOrd="0" destOrd="0" presId="urn:microsoft.com/office/officeart/2016/7/layout/BasicProcessNew"/>
    <dgm:cxn modelId="{233A386D-E5B8-44E1-87EC-87B60CC7A328}" type="presOf" srcId="{D12F5D2A-BE5B-4660-B57A-DCBFD06A1846}" destId="{6CA8D5D4-4945-4E16-B45B-93E66B33C166}" srcOrd="0" destOrd="1" presId="urn:microsoft.com/office/officeart/2016/7/layout/BasicProcessNew"/>
    <dgm:cxn modelId="{BE50168C-1821-4A59-BE51-9A0111922D03}" srcId="{BC13CB6B-D780-4B14-ADEE-7B9D6FFFD804}" destId="{F94B31E2-D810-4C85-ABB1-1D4271457529}" srcOrd="2" destOrd="0" parTransId="{D1959B4B-BE93-4ED3-8D03-FD2495F1D888}" sibTransId="{983C9D21-BDB7-4C0F-BA78-F36B6F92B3AB}"/>
    <dgm:cxn modelId="{4CE3DC93-1A66-4043-880A-26A44870E258}" srcId="{BC13CB6B-D780-4B14-ADEE-7B9D6FFFD804}" destId="{49B646A3-6C71-4E39-A34E-0AAFA0E90D62}" srcOrd="1" destOrd="0" parTransId="{F0B9886A-BC51-4642-89D6-039248198C58}" sibTransId="{9F9DC5EB-CEB1-4909-84F4-04CBCE883A55}"/>
    <dgm:cxn modelId="{EA72A39A-2FFA-4137-8B3A-B771CE3C73F2}" srcId="{26E7092D-B67A-48D5-A0FE-794AE67DB298}" destId="{D12F5D2A-BE5B-4660-B57A-DCBFD06A1846}" srcOrd="0" destOrd="0" parTransId="{A90D7FA5-3076-4AB5-8E67-48F91337E4E4}" sibTransId="{87EA1F0A-6D04-4E0C-B9D5-78512F10BE78}"/>
    <dgm:cxn modelId="{E58E36A5-35AC-4405-9919-136FA677A9DC}" type="presOf" srcId="{F94B31E2-D810-4C85-ABB1-1D4271457529}" destId="{B740E2B6-F63D-4DC4-B228-7F4288F8C1A6}" srcOrd="0" destOrd="0" presId="urn:microsoft.com/office/officeart/2016/7/layout/BasicProcessNew"/>
    <dgm:cxn modelId="{046D6EB4-790F-4485-9062-F1F20A94D2D8}" type="presOf" srcId="{9F9DC5EB-CEB1-4909-84F4-04CBCE883A55}" destId="{3831EF8B-1315-4AA6-83BA-E3D6807CF53E}" srcOrd="0" destOrd="0" presId="urn:microsoft.com/office/officeart/2016/7/layout/BasicProcessNew"/>
    <dgm:cxn modelId="{9032EFC2-A4CA-46AC-8E5E-D0D49ADE2F76}" srcId="{26E7092D-B67A-48D5-A0FE-794AE67DB298}" destId="{2CFEB05D-9298-4975-A7CB-A3218ADCE69F}" srcOrd="1" destOrd="0" parTransId="{0986442E-329F-466C-AC07-BDEB04E8D0C5}" sibTransId="{B8A7B08E-0E4E-4D03-A341-AA4BB122B536}"/>
    <dgm:cxn modelId="{1EC394E1-9472-4514-972A-1CAA17437CE3}" type="presOf" srcId="{2CFEB05D-9298-4975-A7CB-A3218ADCE69F}" destId="{6CA8D5D4-4945-4E16-B45B-93E66B33C166}" srcOrd="0" destOrd="2" presId="urn:microsoft.com/office/officeart/2016/7/layout/BasicProcessNew"/>
    <dgm:cxn modelId="{3F8734F9-AC4D-48CE-8997-B2506CF4951E}" type="presOf" srcId="{BC13CB6B-D780-4B14-ADEE-7B9D6FFFD804}" destId="{9F87CAB0-B87E-4A1D-A3DA-1A152C43B7A6}" srcOrd="0" destOrd="0" presId="urn:microsoft.com/office/officeart/2016/7/layout/BasicProcessNew"/>
    <dgm:cxn modelId="{D694A9FB-8D6A-4243-88B5-A26FFC5887CD}" type="presOf" srcId="{4C20A66B-6E9E-4F35-B251-B9C0D34B575F}" destId="{E71D6E01-9965-4497-91BC-9089F4353B07}" srcOrd="0" destOrd="0" presId="urn:microsoft.com/office/officeart/2016/7/layout/BasicProcessNew"/>
    <dgm:cxn modelId="{483655B4-6DD6-44D6-87CC-B9DC6D1A1284}" type="presParOf" srcId="{9F87CAB0-B87E-4A1D-A3DA-1A152C43B7A6}" destId="{6CA8D5D4-4945-4E16-B45B-93E66B33C166}" srcOrd="0" destOrd="0" presId="urn:microsoft.com/office/officeart/2016/7/layout/BasicProcessNew"/>
    <dgm:cxn modelId="{E7F8151C-29BD-493C-8A4C-30FD29471639}" type="presParOf" srcId="{9F87CAB0-B87E-4A1D-A3DA-1A152C43B7A6}" destId="{604FD908-C95C-42D7-876C-9B7EAD1B1E24}" srcOrd="1" destOrd="0" presId="urn:microsoft.com/office/officeart/2016/7/layout/BasicProcessNew"/>
    <dgm:cxn modelId="{5FBBE6FD-48E1-4A0B-BF7E-9916ED466F8F}" type="presParOf" srcId="{9F87CAB0-B87E-4A1D-A3DA-1A152C43B7A6}" destId="{E71D6E01-9965-4497-91BC-9089F4353B07}" srcOrd="2" destOrd="0" presId="urn:microsoft.com/office/officeart/2016/7/layout/BasicProcessNew"/>
    <dgm:cxn modelId="{89D518B0-3F1A-4F97-A2EC-40EA981C3B93}" type="presParOf" srcId="{9F87CAB0-B87E-4A1D-A3DA-1A152C43B7A6}" destId="{337781F8-DE9A-4A12-A227-6EFE3413067E}" srcOrd="3" destOrd="0" presId="urn:microsoft.com/office/officeart/2016/7/layout/BasicProcessNew"/>
    <dgm:cxn modelId="{8882FD1B-9F17-41D2-B76B-5C73B943ED74}" type="presParOf" srcId="{9F87CAB0-B87E-4A1D-A3DA-1A152C43B7A6}" destId="{CCE93453-C407-41A9-8FDD-9D1FF7CFA240}" srcOrd="4" destOrd="0" presId="urn:microsoft.com/office/officeart/2016/7/layout/BasicProcessNew"/>
    <dgm:cxn modelId="{B11C8D89-9072-4DF1-A235-7FC332FC65C8}" type="presParOf" srcId="{9F87CAB0-B87E-4A1D-A3DA-1A152C43B7A6}" destId="{A125B605-29B1-481A-B402-2C3EA0F53376}" srcOrd="5" destOrd="0" presId="urn:microsoft.com/office/officeart/2016/7/layout/BasicProcessNew"/>
    <dgm:cxn modelId="{EB7BCCF1-2AF2-4829-9B82-69854C92D8CF}" type="presParOf" srcId="{9F87CAB0-B87E-4A1D-A3DA-1A152C43B7A6}" destId="{3831EF8B-1315-4AA6-83BA-E3D6807CF53E}" srcOrd="6" destOrd="0" presId="urn:microsoft.com/office/officeart/2016/7/layout/BasicProcessNew"/>
    <dgm:cxn modelId="{B05D400D-C906-4351-A82D-8A5FDD81AA6D}" type="presParOf" srcId="{9F87CAB0-B87E-4A1D-A3DA-1A152C43B7A6}" destId="{1F1C1453-7B6A-4A3F-84DF-16D809E0B8F9}" srcOrd="7" destOrd="0" presId="urn:microsoft.com/office/officeart/2016/7/layout/BasicProcessNew"/>
    <dgm:cxn modelId="{76631241-F80E-45F6-B6DF-54D41917E037}" type="presParOf" srcId="{9F87CAB0-B87E-4A1D-A3DA-1A152C43B7A6}" destId="{B740E2B6-F63D-4DC4-B228-7F4288F8C1A6}" srcOrd="8"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2343A6-4353-47AF-A4FB-9B6DD0527F48}" type="doc">
      <dgm:prSet loTypeId="urn:microsoft.com/office/officeart/2005/8/layout/process1" loCatId="process" qsTypeId="urn:microsoft.com/office/officeart/2005/8/quickstyle/simple1" qsCatId="simple" csTypeId="urn:microsoft.com/office/officeart/2005/8/colors/colorful2" csCatId="colorful" phldr="1"/>
      <dgm:spPr/>
    </dgm:pt>
    <dgm:pt modelId="{2C80DC73-1295-4F87-B65A-B1F31627E022}">
      <dgm:prSet phldrT="[Text]"/>
      <dgm:spPr/>
      <dgm:t>
        <a:bodyPr/>
        <a:lstStyle/>
        <a:p>
          <a:r>
            <a:rPr lang="de-DE" dirty="0"/>
            <a:t>2010</a:t>
          </a:r>
        </a:p>
        <a:p>
          <a:r>
            <a:rPr lang="de-DE" dirty="0"/>
            <a:t>Gründung</a:t>
          </a:r>
        </a:p>
      </dgm:t>
    </dgm:pt>
    <dgm:pt modelId="{AC2CD88D-3939-44AA-B200-2FEAEBBA2115}" type="parTrans" cxnId="{A9752B98-5597-45DC-807E-64CB876060E4}">
      <dgm:prSet/>
      <dgm:spPr/>
      <dgm:t>
        <a:bodyPr/>
        <a:lstStyle/>
        <a:p>
          <a:endParaRPr lang="de-DE"/>
        </a:p>
      </dgm:t>
    </dgm:pt>
    <dgm:pt modelId="{BC6D2C6D-5977-472D-9956-E12797BA1C82}" type="sibTrans" cxnId="{A9752B98-5597-45DC-807E-64CB876060E4}">
      <dgm:prSet/>
      <dgm:spPr/>
      <dgm:t>
        <a:bodyPr/>
        <a:lstStyle/>
        <a:p>
          <a:endParaRPr lang="de-DE"/>
        </a:p>
      </dgm:t>
    </dgm:pt>
    <dgm:pt modelId="{CFBC2A4C-EB56-4A12-B9A4-FCAA14FCE28E}">
      <dgm:prSet phldrT="[Text]"/>
      <dgm:spPr/>
      <dgm:t>
        <a:bodyPr/>
        <a:lstStyle/>
        <a:p>
          <a:r>
            <a:rPr lang="de-DE" dirty="0"/>
            <a:t>2012</a:t>
          </a:r>
        </a:p>
        <a:p>
          <a:r>
            <a:rPr lang="de-DE" dirty="0"/>
            <a:t>Übernahme durch Facebook</a:t>
          </a:r>
        </a:p>
      </dgm:t>
    </dgm:pt>
    <dgm:pt modelId="{799D3E63-03A3-4B6D-BB6F-0720AAC14D8D}" type="parTrans" cxnId="{E3A9DCD4-0419-4AF7-8FC2-81CD6C69F655}">
      <dgm:prSet/>
      <dgm:spPr/>
      <dgm:t>
        <a:bodyPr/>
        <a:lstStyle/>
        <a:p>
          <a:endParaRPr lang="de-DE"/>
        </a:p>
      </dgm:t>
    </dgm:pt>
    <dgm:pt modelId="{249CF5C0-F4D5-4642-9AB6-60833A63B411}" type="sibTrans" cxnId="{E3A9DCD4-0419-4AF7-8FC2-81CD6C69F655}">
      <dgm:prSet/>
      <dgm:spPr/>
      <dgm:t>
        <a:bodyPr/>
        <a:lstStyle/>
        <a:p>
          <a:endParaRPr lang="de-DE"/>
        </a:p>
      </dgm:t>
    </dgm:pt>
    <dgm:pt modelId="{32A53D3C-A072-45F8-B2DD-2C93D5265F84}">
      <dgm:prSet phldrT="[Text]"/>
      <dgm:spPr/>
      <dgm:t>
        <a:bodyPr/>
        <a:lstStyle/>
        <a:p>
          <a:r>
            <a:rPr lang="de-DE" dirty="0"/>
            <a:t>Gegenwärtig eine der beliebtesten Plattformen bei Jugendlichen</a:t>
          </a:r>
        </a:p>
      </dgm:t>
    </dgm:pt>
    <dgm:pt modelId="{B1A507D6-2049-490C-9E24-A5ED616A8A8D}" type="parTrans" cxnId="{559B479E-FF16-4040-8581-F90E8C66E830}">
      <dgm:prSet/>
      <dgm:spPr/>
      <dgm:t>
        <a:bodyPr/>
        <a:lstStyle/>
        <a:p>
          <a:endParaRPr lang="de-DE"/>
        </a:p>
      </dgm:t>
    </dgm:pt>
    <dgm:pt modelId="{12D1F00C-1232-434C-9C22-654E88FF581F}" type="sibTrans" cxnId="{559B479E-FF16-4040-8581-F90E8C66E830}">
      <dgm:prSet/>
      <dgm:spPr/>
      <dgm:t>
        <a:bodyPr/>
        <a:lstStyle/>
        <a:p>
          <a:endParaRPr lang="de-DE"/>
        </a:p>
      </dgm:t>
    </dgm:pt>
    <dgm:pt modelId="{92D912A7-38B9-4790-90E0-D39F2EFFABF2}" type="pres">
      <dgm:prSet presAssocID="{242343A6-4353-47AF-A4FB-9B6DD0527F48}" presName="Name0" presStyleCnt="0">
        <dgm:presLayoutVars>
          <dgm:dir/>
          <dgm:resizeHandles val="exact"/>
        </dgm:presLayoutVars>
      </dgm:prSet>
      <dgm:spPr/>
    </dgm:pt>
    <dgm:pt modelId="{FD213666-9B39-4E9B-93E8-8A39BE2178B2}" type="pres">
      <dgm:prSet presAssocID="{2C80DC73-1295-4F87-B65A-B1F31627E022}" presName="node" presStyleLbl="node1" presStyleIdx="0" presStyleCnt="3">
        <dgm:presLayoutVars>
          <dgm:bulletEnabled val="1"/>
        </dgm:presLayoutVars>
      </dgm:prSet>
      <dgm:spPr/>
    </dgm:pt>
    <dgm:pt modelId="{221A3A22-2778-4E4B-8B40-2C973CDD577B}" type="pres">
      <dgm:prSet presAssocID="{BC6D2C6D-5977-472D-9956-E12797BA1C82}" presName="sibTrans" presStyleLbl="sibTrans2D1" presStyleIdx="0" presStyleCnt="2"/>
      <dgm:spPr/>
    </dgm:pt>
    <dgm:pt modelId="{652E611D-35D5-4CF9-8ADB-A0CC923CFB1F}" type="pres">
      <dgm:prSet presAssocID="{BC6D2C6D-5977-472D-9956-E12797BA1C82}" presName="connectorText" presStyleLbl="sibTrans2D1" presStyleIdx="0" presStyleCnt="2"/>
      <dgm:spPr/>
    </dgm:pt>
    <dgm:pt modelId="{27F2FEB0-343C-4C35-91EE-20A00E68CC64}" type="pres">
      <dgm:prSet presAssocID="{CFBC2A4C-EB56-4A12-B9A4-FCAA14FCE28E}" presName="node" presStyleLbl="node1" presStyleIdx="1" presStyleCnt="3">
        <dgm:presLayoutVars>
          <dgm:bulletEnabled val="1"/>
        </dgm:presLayoutVars>
      </dgm:prSet>
      <dgm:spPr/>
    </dgm:pt>
    <dgm:pt modelId="{5D2686A5-26A8-4AB4-997E-9A86BA3F97A5}" type="pres">
      <dgm:prSet presAssocID="{249CF5C0-F4D5-4642-9AB6-60833A63B411}" presName="sibTrans" presStyleLbl="sibTrans2D1" presStyleIdx="1" presStyleCnt="2"/>
      <dgm:spPr/>
    </dgm:pt>
    <dgm:pt modelId="{1ACDE020-5FAB-45AE-B792-763916C6EAE2}" type="pres">
      <dgm:prSet presAssocID="{249CF5C0-F4D5-4642-9AB6-60833A63B411}" presName="connectorText" presStyleLbl="sibTrans2D1" presStyleIdx="1" presStyleCnt="2"/>
      <dgm:spPr/>
    </dgm:pt>
    <dgm:pt modelId="{98397ED0-3D71-41F4-B849-3D60B0C30714}" type="pres">
      <dgm:prSet presAssocID="{32A53D3C-A072-45F8-B2DD-2C93D5265F84}" presName="node" presStyleLbl="node1" presStyleIdx="2" presStyleCnt="3">
        <dgm:presLayoutVars>
          <dgm:bulletEnabled val="1"/>
        </dgm:presLayoutVars>
      </dgm:prSet>
      <dgm:spPr/>
    </dgm:pt>
  </dgm:ptLst>
  <dgm:cxnLst>
    <dgm:cxn modelId="{B0D60609-C0D7-41FB-992E-B3903CA8774A}" type="presOf" srcId="{242343A6-4353-47AF-A4FB-9B6DD0527F48}" destId="{92D912A7-38B9-4790-90E0-D39F2EFFABF2}" srcOrd="0" destOrd="0" presId="urn:microsoft.com/office/officeart/2005/8/layout/process1"/>
    <dgm:cxn modelId="{47BDD60A-F50E-4205-B137-3580D43A5263}" type="presOf" srcId="{CFBC2A4C-EB56-4A12-B9A4-FCAA14FCE28E}" destId="{27F2FEB0-343C-4C35-91EE-20A00E68CC64}" srcOrd="0" destOrd="0" presId="urn:microsoft.com/office/officeart/2005/8/layout/process1"/>
    <dgm:cxn modelId="{E4A3032F-F9C3-41A5-B52E-77D52D0EF8D9}" type="presOf" srcId="{BC6D2C6D-5977-472D-9956-E12797BA1C82}" destId="{221A3A22-2778-4E4B-8B40-2C973CDD577B}" srcOrd="0" destOrd="0" presId="urn:microsoft.com/office/officeart/2005/8/layout/process1"/>
    <dgm:cxn modelId="{8F5EB761-221A-4128-B8FE-BEA86184F561}" type="presOf" srcId="{249CF5C0-F4D5-4642-9AB6-60833A63B411}" destId="{1ACDE020-5FAB-45AE-B792-763916C6EAE2}" srcOrd="1" destOrd="0" presId="urn:microsoft.com/office/officeart/2005/8/layout/process1"/>
    <dgm:cxn modelId="{A9752B98-5597-45DC-807E-64CB876060E4}" srcId="{242343A6-4353-47AF-A4FB-9B6DD0527F48}" destId="{2C80DC73-1295-4F87-B65A-B1F31627E022}" srcOrd="0" destOrd="0" parTransId="{AC2CD88D-3939-44AA-B200-2FEAEBBA2115}" sibTransId="{BC6D2C6D-5977-472D-9956-E12797BA1C82}"/>
    <dgm:cxn modelId="{559B479E-FF16-4040-8581-F90E8C66E830}" srcId="{242343A6-4353-47AF-A4FB-9B6DD0527F48}" destId="{32A53D3C-A072-45F8-B2DD-2C93D5265F84}" srcOrd="2" destOrd="0" parTransId="{B1A507D6-2049-490C-9E24-A5ED616A8A8D}" sibTransId="{12D1F00C-1232-434C-9C22-654E88FF581F}"/>
    <dgm:cxn modelId="{F91B83AA-F81E-4A14-8F63-7CA3CA7344BA}" type="presOf" srcId="{249CF5C0-F4D5-4642-9AB6-60833A63B411}" destId="{5D2686A5-26A8-4AB4-997E-9A86BA3F97A5}" srcOrd="0" destOrd="0" presId="urn:microsoft.com/office/officeart/2005/8/layout/process1"/>
    <dgm:cxn modelId="{78231FC3-8BA9-4D84-AFC0-8520BC5F3709}" type="presOf" srcId="{2C80DC73-1295-4F87-B65A-B1F31627E022}" destId="{FD213666-9B39-4E9B-93E8-8A39BE2178B2}" srcOrd="0" destOrd="0" presId="urn:microsoft.com/office/officeart/2005/8/layout/process1"/>
    <dgm:cxn modelId="{63F940C6-E468-48BD-9DD4-1466F0D74978}" type="presOf" srcId="{BC6D2C6D-5977-472D-9956-E12797BA1C82}" destId="{652E611D-35D5-4CF9-8ADB-A0CC923CFB1F}" srcOrd="1" destOrd="0" presId="urn:microsoft.com/office/officeart/2005/8/layout/process1"/>
    <dgm:cxn modelId="{E3A9DCD4-0419-4AF7-8FC2-81CD6C69F655}" srcId="{242343A6-4353-47AF-A4FB-9B6DD0527F48}" destId="{CFBC2A4C-EB56-4A12-B9A4-FCAA14FCE28E}" srcOrd="1" destOrd="0" parTransId="{799D3E63-03A3-4B6D-BB6F-0720AAC14D8D}" sibTransId="{249CF5C0-F4D5-4642-9AB6-60833A63B411}"/>
    <dgm:cxn modelId="{A06333F0-C2FC-4F01-9CD4-127F5FC0E063}" type="presOf" srcId="{32A53D3C-A072-45F8-B2DD-2C93D5265F84}" destId="{98397ED0-3D71-41F4-B849-3D60B0C30714}" srcOrd="0" destOrd="0" presId="urn:microsoft.com/office/officeart/2005/8/layout/process1"/>
    <dgm:cxn modelId="{CB400FE1-6B35-4472-B09E-7A0D7C36510C}" type="presParOf" srcId="{92D912A7-38B9-4790-90E0-D39F2EFFABF2}" destId="{FD213666-9B39-4E9B-93E8-8A39BE2178B2}" srcOrd="0" destOrd="0" presId="urn:microsoft.com/office/officeart/2005/8/layout/process1"/>
    <dgm:cxn modelId="{80036756-19ED-4216-8D94-764163CF8752}" type="presParOf" srcId="{92D912A7-38B9-4790-90E0-D39F2EFFABF2}" destId="{221A3A22-2778-4E4B-8B40-2C973CDD577B}" srcOrd="1" destOrd="0" presId="urn:microsoft.com/office/officeart/2005/8/layout/process1"/>
    <dgm:cxn modelId="{92F7493D-4A3C-4D7A-931E-D35CFF18C0E6}" type="presParOf" srcId="{221A3A22-2778-4E4B-8B40-2C973CDD577B}" destId="{652E611D-35D5-4CF9-8ADB-A0CC923CFB1F}" srcOrd="0" destOrd="0" presId="urn:microsoft.com/office/officeart/2005/8/layout/process1"/>
    <dgm:cxn modelId="{3098A5D6-4B13-4108-86D3-98CF8F63FFD4}" type="presParOf" srcId="{92D912A7-38B9-4790-90E0-D39F2EFFABF2}" destId="{27F2FEB0-343C-4C35-91EE-20A00E68CC64}" srcOrd="2" destOrd="0" presId="urn:microsoft.com/office/officeart/2005/8/layout/process1"/>
    <dgm:cxn modelId="{A9EE66A5-727A-4A4D-8B40-1D7A5BD3FE97}" type="presParOf" srcId="{92D912A7-38B9-4790-90E0-D39F2EFFABF2}" destId="{5D2686A5-26A8-4AB4-997E-9A86BA3F97A5}" srcOrd="3" destOrd="0" presId="urn:microsoft.com/office/officeart/2005/8/layout/process1"/>
    <dgm:cxn modelId="{5296FABE-73A8-49E4-A654-545E17363666}" type="presParOf" srcId="{5D2686A5-26A8-4AB4-997E-9A86BA3F97A5}" destId="{1ACDE020-5FAB-45AE-B792-763916C6EAE2}" srcOrd="0" destOrd="0" presId="urn:microsoft.com/office/officeart/2005/8/layout/process1"/>
    <dgm:cxn modelId="{E0D743A8-7208-4A30-A552-7D5EBA78C681}" type="presParOf" srcId="{92D912A7-38B9-4790-90E0-D39F2EFFABF2}" destId="{98397ED0-3D71-41F4-B849-3D60B0C3071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7BD84-7BEB-4794-B0DF-CA2D706571A6}">
      <dsp:nvSpPr>
        <dsp:cNvPr id="0" name=""/>
        <dsp:cNvSpPr/>
      </dsp:nvSpPr>
      <dsp:spPr>
        <a:xfrm>
          <a:off x="1257" y="407041"/>
          <a:ext cx="4575786" cy="2287893"/>
        </a:xfrm>
        <a:prstGeom prst="roundRect">
          <a:avLst>
            <a:gd name="adj" fmla="val 10000"/>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de-DE" sz="2700" kern="1200"/>
            <a:t>YouTube ist so erfolgreich, weil das Angebot so umfangreich ist</a:t>
          </a:r>
          <a:endParaRPr lang="en-US" sz="2700" kern="1200"/>
        </a:p>
      </dsp:txBody>
      <dsp:txXfrm>
        <a:off x="68267" y="474051"/>
        <a:ext cx="4441766" cy="2153873"/>
      </dsp:txXfrm>
    </dsp:sp>
    <dsp:sp modelId="{A0FCFC0F-79A3-4FA6-A5E4-045539857B26}">
      <dsp:nvSpPr>
        <dsp:cNvPr id="0" name=""/>
        <dsp:cNvSpPr/>
      </dsp:nvSpPr>
      <dsp:spPr>
        <a:xfrm>
          <a:off x="5720990" y="407041"/>
          <a:ext cx="4575786" cy="2287893"/>
        </a:xfrm>
        <a:prstGeom prst="roundRect">
          <a:avLst>
            <a:gd name="adj" fmla="val 10000"/>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de-DE" sz="2700" kern="1200"/>
            <a:t>Ein wesentlicher Vorteil von YouTube ist die Freiheit, die die Nutzer haben: Sie entscheiden „Wann“, „Wo“ und vor allem, „Was“ sie sehen. </a:t>
          </a:r>
          <a:endParaRPr lang="en-US" sz="2700" kern="1200"/>
        </a:p>
      </dsp:txBody>
      <dsp:txXfrm>
        <a:off x="5788000" y="474051"/>
        <a:ext cx="4441766" cy="2153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D1753-93B5-4578-A0B6-DB1CDE3FD5FC}">
      <dsp:nvSpPr>
        <dsp:cNvPr id="0" name=""/>
        <dsp:cNvSpPr/>
      </dsp:nvSpPr>
      <dsp:spPr>
        <a:xfrm>
          <a:off x="739808" y="3793"/>
          <a:ext cx="1882401" cy="1296974"/>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8F89B32-4F76-4F0F-AA69-B16CBDCC6FC1}">
      <dsp:nvSpPr>
        <dsp:cNvPr id="0" name=""/>
        <dsp:cNvSpPr/>
      </dsp:nvSpPr>
      <dsp:spPr>
        <a:xfrm>
          <a:off x="739808" y="1300768"/>
          <a:ext cx="1882401" cy="698370"/>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de-DE" sz="3000" kern="1200" dirty="0"/>
            <a:t>Sport</a:t>
          </a:r>
        </a:p>
      </dsp:txBody>
      <dsp:txXfrm>
        <a:off x="739808" y="1300768"/>
        <a:ext cx="1882401" cy="698370"/>
      </dsp:txXfrm>
    </dsp:sp>
    <dsp:sp modelId="{2AFC783B-FB01-40AE-96B9-FECD5ABD008E}">
      <dsp:nvSpPr>
        <dsp:cNvPr id="0" name=""/>
        <dsp:cNvSpPr/>
      </dsp:nvSpPr>
      <dsp:spPr>
        <a:xfrm>
          <a:off x="2810528" y="3793"/>
          <a:ext cx="1882401" cy="1296974"/>
        </a:xfrm>
        <a:prstGeom prst="roundRect">
          <a:avLst/>
        </a:prstGeom>
        <a:solidFill>
          <a:schemeClr val="accent4">
            <a:hueOff val="914518"/>
            <a:satOff val="33067"/>
            <a:lumOff val="-13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3FE445E-21A6-43E4-A984-59268BCBAF53}">
      <dsp:nvSpPr>
        <dsp:cNvPr id="0" name=""/>
        <dsp:cNvSpPr/>
      </dsp:nvSpPr>
      <dsp:spPr>
        <a:xfrm>
          <a:off x="2810528" y="1300768"/>
          <a:ext cx="1882401" cy="698370"/>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de-DE" sz="3000" kern="1200" dirty="0"/>
            <a:t>Beauty</a:t>
          </a:r>
        </a:p>
      </dsp:txBody>
      <dsp:txXfrm>
        <a:off x="2810528" y="1300768"/>
        <a:ext cx="1882401" cy="698370"/>
      </dsp:txXfrm>
    </dsp:sp>
    <dsp:sp modelId="{6BF14666-3826-4286-B76D-0670CCAA5AED}">
      <dsp:nvSpPr>
        <dsp:cNvPr id="0" name=""/>
        <dsp:cNvSpPr/>
      </dsp:nvSpPr>
      <dsp:spPr>
        <a:xfrm>
          <a:off x="4881249" y="3793"/>
          <a:ext cx="1882401" cy="1296974"/>
        </a:xfrm>
        <a:prstGeom prst="roundRect">
          <a:avLst/>
        </a:prstGeom>
        <a:solidFill>
          <a:schemeClr val="accent4">
            <a:hueOff val="1829036"/>
            <a:satOff val="66133"/>
            <a:lumOff val="-2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4413F2-193A-45BF-BD8B-EA72B25DCD11}">
      <dsp:nvSpPr>
        <dsp:cNvPr id="0" name=""/>
        <dsp:cNvSpPr/>
      </dsp:nvSpPr>
      <dsp:spPr>
        <a:xfrm>
          <a:off x="4881249" y="1300768"/>
          <a:ext cx="1882401" cy="698370"/>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de-DE" sz="3000" kern="1200" dirty="0"/>
            <a:t>Musik</a:t>
          </a:r>
        </a:p>
      </dsp:txBody>
      <dsp:txXfrm>
        <a:off x="4881249" y="1300768"/>
        <a:ext cx="1882401" cy="698370"/>
      </dsp:txXfrm>
    </dsp:sp>
    <dsp:sp modelId="{21194B17-DC9F-41D5-AE30-7B2C66FE4E45}">
      <dsp:nvSpPr>
        <dsp:cNvPr id="0" name=""/>
        <dsp:cNvSpPr/>
      </dsp:nvSpPr>
      <dsp:spPr>
        <a:xfrm>
          <a:off x="2810528" y="2187379"/>
          <a:ext cx="1882401" cy="1296974"/>
        </a:xfrm>
        <a:prstGeom prst="roundRect">
          <a:avLst/>
        </a:prstGeom>
        <a:solidFill>
          <a:schemeClr val="accent4">
            <a:hueOff val="2743554"/>
            <a:satOff val="99200"/>
            <a:lumOff val="-39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9AFA5F7-2C21-48E7-882B-10AB4B123642}">
      <dsp:nvSpPr>
        <dsp:cNvPr id="0" name=""/>
        <dsp:cNvSpPr/>
      </dsp:nvSpPr>
      <dsp:spPr>
        <a:xfrm>
          <a:off x="2810528" y="3484354"/>
          <a:ext cx="1882401" cy="698370"/>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de-DE" sz="3000" kern="1200" dirty="0"/>
            <a:t>Angesagt</a:t>
          </a:r>
        </a:p>
      </dsp:txBody>
      <dsp:txXfrm>
        <a:off x="2810528" y="3484354"/>
        <a:ext cx="1882401" cy="698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B6B9C-2A99-485A-81E1-1FB5AFA28B5B}">
      <dsp:nvSpPr>
        <dsp:cNvPr id="0" name=""/>
        <dsp:cNvSpPr/>
      </dsp:nvSpPr>
      <dsp:spPr>
        <a:xfrm>
          <a:off x="2709333" y="0"/>
          <a:ext cx="2709333" cy="1945527"/>
        </a:xfrm>
        <a:prstGeom prst="trapezoid">
          <a:avLst>
            <a:gd name="adj" fmla="val 6963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de-DE" sz="3500" kern="1200" dirty="0"/>
            <a:t> </a:t>
          </a:r>
        </a:p>
        <a:p>
          <a:pPr marL="0" lvl="0" indent="0" algn="ctr" defTabSz="1555750">
            <a:lnSpc>
              <a:spcPct val="90000"/>
            </a:lnSpc>
            <a:spcBef>
              <a:spcPct val="0"/>
            </a:spcBef>
            <a:spcAft>
              <a:spcPct val="35000"/>
            </a:spcAft>
            <a:buNone/>
          </a:pPr>
          <a:r>
            <a:rPr lang="de-DE" sz="3500" kern="1200" dirty="0"/>
            <a:t>1</a:t>
          </a:r>
        </a:p>
        <a:p>
          <a:pPr marL="0" lvl="0" indent="0" algn="ctr" defTabSz="1555750">
            <a:lnSpc>
              <a:spcPct val="90000"/>
            </a:lnSpc>
            <a:spcBef>
              <a:spcPct val="0"/>
            </a:spcBef>
            <a:spcAft>
              <a:spcPct val="35000"/>
            </a:spcAft>
            <a:buNone/>
          </a:pPr>
          <a:r>
            <a:rPr lang="de-DE" sz="3500" kern="1200" dirty="0"/>
            <a:t>Macher</a:t>
          </a:r>
        </a:p>
      </dsp:txBody>
      <dsp:txXfrm>
        <a:off x="2709333" y="0"/>
        <a:ext cx="2709333" cy="1945527"/>
      </dsp:txXfrm>
    </dsp:sp>
    <dsp:sp modelId="{084503B9-F60B-4D9F-AA9D-EEB9E546BD69}">
      <dsp:nvSpPr>
        <dsp:cNvPr id="0" name=""/>
        <dsp:cNvSpPr/>
      </dsp:nvSpPr>
      <dsp:spPr>
        <a:xfrm>
          <a:off x="1354666" y="1945527"/>
          <a:ext cx="5418666" cy="1945527"/>
        </a:xfrm>
        <a:prstGeom prst="trapezoid">
          <a:avLst>
            <a:gd name="adj" fmla="val 69630"/>
          </a:avLst>
        </a:prstGeom>
        <a:solidFill>
          <a:schemeClr val="accent3">
            <a:hueOff val="-1068292"/>
            <a:satOff val="-50000"/>
            <a:lumOff val="15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de-DE" sz="3500" kern="1200" dirty="0"/>
            <a:t>9</a:t>
          </a:r>
        </a:p>
        <a:p>
          <a:pPr marL="0" lvl="0" indent="0" algn="ctr" defTabSz="1555750">
            <a:lnSpc>
              <a:spcPct val="90000"/>
            </a:lnSpc>
            <a:spcBef>
              <a:spcPct val="0"/>
            </a:spcBef>
            <a:spcAft>
              <a:spcPct val="35000"/>
            </a:spcAft>
            <a:buNone/>
          </a:pPr>
          <a:r>
            <a:rPr lang="de-DE" sz="3500" kern="1200" dirty="0"/>
            <a:t>Aktive Zuschauer </a:t>
          </a:r>
        </a:p>
      </dsp:txBody>
      <dsp:txXfrm>
        <a:off x="2302933" y="1945527"/>
        <a:ext cx="3522133" cy="1945527"/>
      </dsp:txXfrm>
    </dsp:sp>
    <dsp:sp modelId="{CE9D5FEB-D89F-4B1A-A961-50E449FDA1DF}">
      <dsp:nvSpPr>
        <dsp:cNvPr id="0" name=""/>
        <dsp:cNvSpPr/>
      </dsp:nvSpPr>
      <dsp:spPr>
        <a:xfrm>
          <a:off x="0" y="3891054"/>
          <a:ext cx="8128000" cy="1945527"/>
        </a:xfrm>
        <a:prstGeom prst="trapezoid">
          <a:avLst>
            <a:gd name="adj" fmla="val 69630"/>
          </a:avLst>
        </a:prstGeom>
        <a:solidFill>
          <a:schemeClr val="accent3">
            <a:hueOff val="-2136584"/>
            <a:satOff val="-100000"/>
            <a:lumOff val="313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de-DE" sz="3500" kern="1200" dirty="0"/>
            <a:t>90</a:t>
          </a:r>
        </a:p>
        <a:p>
          <a:pPr marL="0" lvl="0" indent="0" algn="ctr" defTabSz="1555750">
            <a:lnSpc>
              <a:spcPct val="90000"/>
            </a:lnSpc>
            <a:spcBef>
              <a:spcPct val="0"/>
            </a:spcBef>
            <a:spcAft>
              <a:spcPct val="35000"/>
            </a:spcAft>
            <a:buNone/>
          </a:pPr>
          <a:r>
            <a:rPr lang="de-DE" sz="3500" kern="1200" dirty="0"/>
            <a:t>Nur Zuschauer</a:t>
          </a:r>
        </a:p>
      </dsp:txBody>
      <dsp:txXfrm>
        <a:off x="1422399" y="3891054"/>
        <a:ext cx="5283200" cy="1945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279C2-1BBC-49AA-B839-565EB899B31B}">
      <dsp:nvSpPr>
        <dsp:cNvPr id="0" name=""/>
        <dsp:cNvSpPr/>
      </dsp:nvSpPr>
      <dsp:spPr>
        <a:xfrm>
          <a:off x="828" y="87060"/>
          <a:ext cx="1313842" cy="9052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507F6-3761-4A94-BD9E-A352019F9491}">
      <dsp:nvSpPr>
        <dsp:cNvPr id="0" name=""/>
        <dsp:cNvSpPr/>
      </dsp:nvSpPr>
      <dsp:spPr>
        <a:xfrm>
          <a:off x="828" y="992297"/>
          <a:ext cx="1313842" cy="48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de-DE" sz="2000" kern="1200" dirty="0"/>
            <a:t>Google</a:t>
          </a:r>
        </a:p>
      </dsp:txBody>
      <dsp:txXfrm>
        <a:off x="828" y="992297"/>
        <a:ext cx="1313842" cy="487435"/>
      </dsp:txXfrm>
    </dsp:sp>
    <dsp:sp modelId="{9FA8339E-A495-4A3E-BE31-13013A493B67}">
      <dsp:nvSpPr>
        <dsp:cNvPr id="0" name=""/>
        <dsp:cNvSpPr/>
      </dsp:nvSpPr>
      <dsp:spPr>
        <a:xfrm>
          <a:off x="1446109" y="87060"/>
          <a:ext cx="1313842" cy="905237"/>
        </a:xfrm>
        <a:prstGeom prst="roundRect">
          <a:avLst/>
        </a:prstGeom>
        <a:solidFill>
          <a:schemeClr val="accent2">
            <a:hueOff val="-2489545"/>
            <a:satOff val="13319"/>
            <a:lumOff val="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4D540-61B4-4F85-BD39-1B2E4FFB202A}">
      <dsp:nvSpPr>
        <dsp:cNvPr id="0" name=""/>
        <dsp:cNvSpPr/>
      </dsp:nvSpPr>
      <dsp:spPr>
        <a:xfrm>
          <a:off x="1446109" y="992297"/>
          <a:ext cx="1313842" cy="48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de-DE" sz="2000" kern="1200" dirty="0"/>
            <a:t>Apple</a:t>
          </a:r>
        </a:p>
      </dsp:txBody>
      <dsp:txXfrm>
        <a:off x="1446109" y="992297"/>
        <a:ext cx="1313842" cy="487435"/>
      </dsp:txXfrm>
    </dsp:sp>
    <dsp:sp modelId="{0C591269-E3D1-4F39-B391-A840D5AA7C37}">
      <dsp:nvSpPr>
        <dsp:cNvPr id="0" name=""/>
        <dsp:cNvSpPr/>
      </dsp:nvSpPr>
      <dsp:spPr>
        <a:xfrm>
          <a:off x="2891390" y="87060"/>
          <a:ext cx="1313842" cy="905237"/>
        </a:xfrm>
        <a:prstGeom prst="roundRect">
          <a:avLst/>
        </a:prstGeom>
        <a:solidFill>
          <a:schemeClr val="accent2">
            <a:hueOff val="-4979090"/>
            <a:satOff val="26639"/>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C53B4-5449-4DC1-BA39-E02BAF527AB2}">
      <dsp:nvSpPr>
        <dsp:cNvPr id="0" name=""/>
        <dsp:cNvSpPr/>
      </dsp:nvSpPr>
      <dsp:spPr>
        <a:xfrm>
          <a:off x="2891390" y="992297"/>
          <a:ext cx="1313842" cy="48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de-DE" sz="2000" kern="1200" dirty="0"/>
            <a:t>Microsoft</a:t>
          </a:r>
        </a:p>
      </dsp:txBody>
      <dsp:txXfrm>
        <a:off x="2891390" y="992297"/>
        <a:ext cx="1313842" cy="487435"/>
      </dsp:txXfrm>
    </dsp:sp>
    <dsp:sp modelId="{3B1CF356-5A27-493E-8EEB-AE9493F00792}">
      <dsp:nvSpPr>
        <dsp:cNvPr id="0" name=""/>
        <dsp:cNvSpPr/>
      </dsp:nvSpPr>
      <dsp:spPr>
        <a:xfrm>
          <a:off x="723468" y="1611117"/>
          <a:ext cx="1313842" cy="905237"/>
        </a:xfrm>
        <a:prstGeom prst="roundRect">
          <a:avLst/>
        </a:prstGeom>
        <a:solidFill>
          <a:schemeClr val="accent2">
            <a:hueOff val="-7468635"/>
            <a:satOff val="39959"/>
            <a:lumOff val="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2B6BC-E804-4336-BBBD-9080864FF58C}">
      <dsp:nvSpPr>
        <dsp:cNvPr id="0" name=""/>
        <dsp:cNvSpPr/>
      </dsp:nvSpPr>
      <dsp:spPr>
        <a:xfrm>
          <a:off x="723468" y="2516354"/>
          <a:ext cx="1313842" cy="48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de-DE" sz="2000" kern="1200" dirty="0"/>
            <a:t>Spotify</a:t>
          </a:r>
        </a:p>
      </dsp:txBody>
      <dsp:txXfrm>
        <a:off x="723468" y="2516354"/>
        <a:ext cx="1313842" cy="487435"/>
      </dsp:txXfrm>
    </dsp:sp>
    <dsp:sp modelId="{ABB9E03B-F1A6-4B99-8CB9-3EED449EE31B}">
      <dsp:nvSpPr>
        <dsp:cNvPr id="0" name=""/>
        <dsp:cNvSpPr/>
      </dsp:nvSpPr>
      <dsp:spPr>
        <a:xfrm>
          <a:off x="2168750" y="1611117"/>
          <a:ext cx="1313842" cy="905237"/>
        </a:xfrm>
        <a:prstGeom prst="roundRect">
          <a:avLst/>
        </a:prstGeom>
        <a:solidFill>
          <a:schemeClr val="accent2">
            <a:hueOff val="-9958180"/>
            <a:satOff val="53278"/>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F1697-4DFF-44E2-A8D0-F2C57BCC5EEC}">
      <dsp:nvSpPr>
        <dsp:cNvPr id="0" name=""/>
        <dsp:cNvSpPr/>
      </dsp:nvSpPr>
      <dsp:spPr>
        <a:xfrm>
          <a:off x="2168750" y="2516354"/>
          <a:ext cx="1313842" cy="487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de-DE" sz="2000" kern="1200" dirty="0"/>
            <a:t>Deezer</a:t>
          </a:r>
        </a:p>
      </dsp:txBody>
      <dsp:txXfrm>
        <a:off x="2168750" y="2516354"/>
        <a:ext cx="1313842" cy="4874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8D5D4-4945-4E16-B45B-93E66B33C166}">
      <dsp:nvSpPr>
        <dsp:cNvPr id="0" name=""/>
        <dsp:cNvSpPr/>
      </dsp:nvSpPr>
      <dsp:spPr>
        <a:xfrm>
          <a:off x="7949" y="586596"/>
          <a:ext cx="3043990" cy="1826394"/>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800100">
            <a:lnSpc>
              <a:spcPct val="90000"/>
            </a:lnSpc>
            <a:spcBef>
              <a:spcPct val="0"/>
            </a:spcBef>
            <a:spcAft>
              <a:spcPct val="35000"/>
            </a:spcAft>
            <a:buNone/>
          </a:pPr>
          <a:r>
            <a:rPr lang="de-DE" sz="1800" kern="1200"/>
            <a:t>Alle großen Anbieter sind mit eigenen Musikangeboten auf dem Markt</a:t>
          </a:r>
          <a:endParaRPr lang="en-US" sz="1800" kern="1200"/>
        </a:p>
        <a:p>
          <a:pPr marL="114300" lvl="1" indent="-114300" algn="l" defTabSz="622300">
            <a:lnSpc>
              <a:spcPct val="90000"/>
            </a:lnSpc>
            <a:spcBef>
              <a:spcPct val="0"/>
            </a:spcBef>
            <a:spcAft>
              <a:spcPct val="15000"/>
            </a:spcAft>
            <a:buChar char="•"/>
          </a:pPr>
          <a:r>
            <a:rPr lang="de-DE" sz="1400" kern="1200"/>
            <a:t>Hohe Bindung an die Musikauswahl</a:t>
          </a:r>
          <a:endParaRPr lang="en-US" sz="1400" kern="1200"/>
        </a:p>
        <a:p>
          <a:pPr marL="114300" lvl="1" indent="-114300" algn="l" defTabSz="622300">
            <a:lnSpc>
              <a:spcPct val="90000"/>
            </a:lnSpc>
            <a:spcBef>
              <a:spcPct val="0"/>
            </a:spcBef>
            <a:spcAft>
              <a:spcPct val="15000"/>
            </a:spcAft>
            <a:buChar char="•"/>
          </a:pPr>
          <a:r>
            <a:rPr lang="de-DE" sz="1400" kern="1200"/>
            <a:t>Emotionalität</a:t>
          </a:r>
          <a:endParaRPr lang="en-US" sz="1400" kern="1200"/>
        </a:p>
      </dsp:txBody>
      <dsp:txXfrm>
        <a:off x="7949" y="586596"/>
        <a:ext cx="3043990" cy="1826394"/>
      </dsp:txXfrm>
    </dsp:sp>
    <dsp:sp modelId="{E71D6E01-9965-4497-91BC-9089F4353B07}">
      <dsp:nvSpPr>
        <dsp:cNvPr id="0" name=""/>
        <dsp:cNvSpPr/>
      </dsp:nvSpPr>
      <dsp:spPr>
        <a:xfrm>
          <a:off x="3100033" y="1378293"/>
          <a:ext cx="456598" cy="243000"/>
        </a:xfrm>
        <a:prstGeom prst="rightArrow">
          <a:avLst>
            <a:gd name="adj1" fmla="val 50000"/>
            <a:gd name="adj2" fmla="val 50000"/>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CE93453-C407-41A9-8FDD-9D1FF7CFA240}">
      <dsp:nvSpPr>
        <dsp:cNvPr id="0" name=""/>
        <dsp:cNvSpPr/>
      </dsp:nvSpPr>
      <dsp:spPr>
        <a:xfrm>
          <a:off x="3604725" y="586596"/>
          <a:ext cx="3043990" cy="1826394"/>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de-DE" sz="1800" kern="1200"/>
            <a:t>Keine Übertragung von erworbener Musik von einem Dienst auf den anderen:</a:t>
          </a:r>
          <a:endParaRPr lang="en-US" sz="1800" kern="1200"/>
        </a:p>
      </dsp:txBody>
      <dsp:txXfrm>
        <a:off x="3604725" y="586596"/>
        <a:ext cx="3043990" cy="1826394"/>
      </dsp:txXfrm>
    </dsp:sp>
    <dsp:sp modelId="{3831EF8B-1315-4AA6-83BA-E3D6807CF53E}">
      <dsp:nvSpPr>
        <dsp:cNvPr id="0" name=""/>
        <dsp:cNvSpPr/>
      </dsp:nvSpPr>
      <dsp:spPr>
        <a:xfrm>
          <a:off x="6696810" y="1378293"/>
          <a:ext cx="456598" cy="243000"/>
        </a:xfrm>
        <a:prstGeom prst="rightArrow">
          <a:avLst>
            <a:gd name="adj1" fmla="val 50000"/>
            <a:gd name="adj2" fmla="val 50000"/>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740E2B6-F63D-4DC4-B228-7F4288F8C1A6}">
      <dsp:nvSpPr>
        <dsp:cNvPr id="0" name=""/>
        <dsp:cNvSpPr/>
      </dsp:nvSpPr>
      <dsp:spPr>
        <a:xfrm>
          <a:off x="7201502" y="586596"/>
          <a:ext cx="3043990" cy="1826394"/>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de-DE" sz="1800" kern="1200"/>
            <a:t>Monopolisierung des Angebots </a:t>
          </a:r>
          <a:endParaRPr lang="en-US" sz="1800" kern="1200"/>
        </a:p>
      </dsp:txBody>
      <dsp:txXfrm>
        <a:off x="7201502" y="586596"/>
        <a:ext cx="3043990" cy="18263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13666-9B39-4E9B-93E8-8A39BE2178B2}">
      <dsp:nvSpPr>
        <dsp:cNvPr id="0" name=""/>
        <dsp:cNvSpPr/>
      </dsp:nvSpPr>
      <dsp:spPr>
        <a:xfrm>
          <a:off x="7143" y="2068777"/>
          <a:ext cx="2135187" cy="12811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2010</a:t>
          </a:r>
        </a:p>
        <a:p>
          <a:pPr marL="0" lvl="0" indent="0" algn="ctr" defTabSz="844550">
            <a:lnSpc>
              <a:spcPct val="90000"/>
            </a:lnSpc>
            <a:spcBef>
              <a:spcPct val="0"/>
            </a:spcBef>
            <a:spcAft>
              <a:spcPct val="35000"/>
            </a:spcAft>
            <a:buNone/>
          </a:pPr>
          <a:r>
            <a:rPr lang="de-DE" sz="1900" kern="1200" dirty="0"/>
            <a:t>Gründung</a:t>
          </a:r>
        </a:p>
      </dsp:txBody>
      <dsp:txXfrm>
        <a:off x="44665" y="2106299"/>
        <a:ext cx="2060143" cy="1206068"/>
      </dsp:txXfrm>
    </dsp:sp>
    <dsp:sp modelId="{221A3A22-2778-4E4B-8B40-2C973CDD577B}">
      <dsp:nvSpPr>
        <dsp:cNvPr id="0" name=""/>
        <dsp:cNvSpPr/>
      </dsp:nvSpPr>
      <dsp:spPr>
        <a:xfrm>
          <a:off x="2355850" y="2444570"/>
          <a:ext cx="452659"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2355850" y="2550475"/>
        <a:ext cx="316861" cy="317716"/>
      </dsp:txXfrm>
    </dsp:sp>
    <dsp:sp modelId="{27F2FEB0-343C-4C35-91EE-20A00E68CC64}">
      <dsp:nvSpPr>
        <dsp:cNvPr id="0" name=""/>
        <dsp:cNvSpPr/>
      </dsp:nvSpPr>
      <dsp:spPr>
        <a:xfrm>
          <a:off x="2996406" y="2068777"/>
          <a:ext cx="2135187" cy="1281112"/>
        </a:xfrm>
        <a:prstGeom prst="roundRect">
          <a:avLst>
            <a:gd name="adj" fmla="val 10000"/>
          </a:avLst>
        </a:prstGeom>
        <a:solidFill>
          <a:schemeClr val="accent2">
            <a:hueOff val="-4979090"/>
            <a:satOff val="26639"/>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2012</a:t>
          </a:r>
        </a:p>
        <a:p>
          <a:pPr marL="0" lvl="0" indent="0" algn="ctr" defTabSz="844550">
            <a:lnSpc>
              <a:spcPct val="90000"/>
            </a:lnSpc>
            <a:spcBef>
              <a:spcPct val="0"/>
            </a:spcBef>
            <a:spcAft>
              <a:spcPct val="35000"/>
            </a:spcAft>
            <a:buNone/>
          </a:pPr>
          <a:r>
            <a:rPr lang="de-DE" sz="1900" kern="1200" dirty="0"/>
            <a:t>Übernahme durch Facebook</a:t>
          </a:r>
        </a:p>
      </dsp:txBody>
      <dsp:txXfrm>
        <a:off x="3033928" y="2106299"/>
        <a:ext cx="2060143" cy="1206068"/>
      </dsp:txXfrm>
    </dsp:sp>
    <dsp:sp modelId="{5D2686A5-26A8-4AB4-997E-9A86BA3F97A5}">
      <dsp:nvSpPr>
        <dsp:cNvPr id="0" name=""/>
        <dsp:cNvSpPr/>
      </dsp:nvSpPr>
      <dsp:spPr>
        <a:xfrm>
          <a:off x="5345112" y="2444570"/>
          <a:ext cx="452659" cy="529526"/>
        </a:xfrm>
        <a:prstGeom prst="rightArrow">
          <a:avLst>
            <a:gd name="adj1" fmla="val 60000"/>
            <a:gd name="adj2" fmla="val 50000"/>
          </a:avLst>
        </a:prstGeom>
        <a:solidFill>
          <a:schemeClr val="accent2">
            <a:hueOff val="-9958180"/>
            <a:satOff val="53278"/>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5345112" y="2550475"/>
        <a:ext cx="316861" cy="317716"/>
      </dsp:txXfrm>
    </dsp:sp>
    <dsp:sp modelId="{98397ED0-3D71-41F4-B849-3D60B0C30714}">
      <dsp:nvSpPr>
        <dsp:cNvPr id="0" name=""/>
        <dsp:cNvSpPr/>
      </dsp:nvSpPr>
      <dsp:spPr>
        <a:xfrm>
          <a:off x="5985668" y="2068777"/>
          <a:ext cx="2135187" cy="1281112"/>
        </a:xfrm>
        <a:prstGeom prst="roundRect">
          <a:avLst>
            <a:gd name="adj" fmla="val 10000"/>
          </a:avLst>
        </a:prstGeom>
        <a:solidFill>
          <a:schemeClr val="accent2">
            <a:hueOff val="-9958180"/>
            <a:satOff val="53278"/>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Gegenwärtig eine der beliebtesten Plattformen bei Jugendlichen</a:t>
          </a:r>
        </a:p>
      </dsp:txBody>
      <dsp:txXfrm>
        <a:off x="6023190" y="2106299"/>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2T09:12:19.081"/>
    </inkml:context>
    <inkml:brush xml:id="br0">
      <inkml:brushProperty name="width" value="0.16" units="cm"/>
      <inkml:brushProperty name="height" value="0.16" units="cm"/>
    </inkml:brush>
  </inkml:definitions>
  <inkml:trace contextRef="#ctx0" brushRef="#br0">737 990 1832,'0'-25'849,"25"25"-273,-25 0 312,0 0-512,0 0 0,0 0-24,0 0 16,0-25-8,0 25-16,0-26 8,0 26-16,-25-25-31,25 25 7,0 0-40,-26-26-40,26 26-16,-25 0-48,0 0-56,-1 0-8,1 0-32,-1 0-40,-25 26-8,26-26-8,-26 25-24,0 1 24,26-1-16,-26 0 0,0 26 24,26-25-16,-26 50-16,26-26 32,-1 27-8,1-1-16,0 0 16,-1 0-8,1 0-16,25-25 24,-26 0-8,1 0-16,25-1 16,0-24 0,0-1-24,25 1 32,1-1-24,-26-25 0,25 25 16,1-25-16,-26 0-8,25-25 32,0 0-16,26-1-8,-25 1 16,24-26 0,1 0-16,0 0 24,25-25-8,-25 26-24,0-52 32,0 26-8,-26 0-16,26-1 24,-26 27-8,1-1-16,-1 0 24,1 26 0,-1-1-24,-25 1 32,0 25-16,0 0 0,0 0 16,0 0-16,0 0-16,0 0 32,0 0-24,-25 0-8,25 25 16,-26 1-8,26-1-8,-25 26 16,-1 0 0,1-1-16,0 27 24,25-27-16,-26 27-8,1-1 24,25-25 8,-26-1 16,26 1 24,0 0 8,0 0 8,26-26 32,-1 0-16,1 1-24,-1-26 8,0 25-16,26-25-40,-25 0 16,24 0-16,-24 0-24,-1 0 24,26-25-16,-26-1-24,1 26-32,-1-25-112,26 25-160,-26-25-120,-25-1-160,0 26 416,0 0-1513,0-25 753,-25 25-248</inkml:trace>
  <inkml:trace contextRef="#ctx0" brushRef="#br0" timeOffset="820.5094">1066 76 2016,'0'0'857,"0"0"-329,0 0 368,0-25-584,0 25 0,0 0 8,0-26-8,0 26-8,26 0 16,-26 0-16,0-25-16,0 25-7,25 0-25,-25 0-32,26 0-8,-1 0-32,0 0-24,-25 0-16,26 0-32,-1 0-40,1 25 8,-1 1-40,-25-1-16,0 1 0,0-1-16,0 0-16,-25 26 24,-1-26-16,1 1-16,-26 25 32,0-1-24,26 1-8,-26 0 24,0 0-8,26-26-8,-1 26 24,1-26-8,25 1-24,0-26 32,0 25-8,0-25-24,0 25 32,0-25-8,0 0-8,25 0 40,-25 0 16,26-25 16,25 25 48,-1-25-8,1 25 8,0-26 16,0 26-24,25-25-32,-25 25 8,0 0-48,-26-26-48,1 26-24,-1 0-104,-25 0-104,25 0-80,-25 0-120,0 0-104,-25 0-24,25 26-961,0-26 601,-25 25-464</inkml:trace>
  <inkml:trace contextRef="#ctx0" brushRef="#br0" timeOffset="1700.9731">1524 1372 1824,'-26'-26'1097,"26"26"-457,0 0 328,0 0-424,-25 26-208,25-26 16,0 0 16,0 0 0,-25 0 16,25 0-31,0 0-49,0 0-32,0 0-48,0 0-48,25 0-24,-25 0-32,25 0-8,1-26 40,-1 26 0,1 0-16,-1 0 24,0-25-32,26 0-32,-25 25 8,-1-26-32,26 26-32,0-25 16,-26 25-40,26 0-16,0-25 16,0 25-16,0 0-8,-26 0 16,26 0-32,-51 0-24,25 0-8,-25 0-48,26-26-56,-26 26 8,0 0-80,0 0-96,0 0-32,-26 26-72,26-26-32,0 0-9,-25 0-79,25 0-784,-26 0 528,26 0-400</inkml:trace>
  <inkml:trace contextRef="#ctx0" brushRef="#br0" timeOffset="2061.3674">2032 965 1488,'0'-25'848,"0"25"-335,-25 0 279,25 0-408,0 0-112,0 0 8,0 0-32,-26 0 24,26 0 0,-25 25-24,25-25 8,-25 0 8,25 0 0,0 25 40,-26-25-8,26 26-7,-25 25 23,25-26-8,-26 26-16,1 25-16,25-25-40,-26 0-32,1-1-8,0 1-48,-1 25-40,26-25-8,-25 0-32,25 0-40,0-26 16,0 26-16,-26-26-24,26 1 8,0-26-16,0 0-40,0 0-32,0 0-80,0 0-96,26 0-104,-26 0-104,0-26-88,25 1-1017,1-1 609,-1 1-512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2T09:12:22.967"/>
    </inkml:context>
    <inkml:brush xml:id="br0">
      <inkml:brushProperty name="width" value="0.16" units="cm"/>
      <inkml:brushProperty name="height" value="0.16" units="cm"/>
    </inkml:brush>
  </inkml:definitions>
  <inkml:trace contextRef="#ctx0" brushRef="#br0">0 1245 2320,'0'0'793,"0"0"-337,0 0 432,25 0-648,-25 0 8,0 0-8,26-25 24,-1-1 16,-25 1-32,26-1-32,24 1-16,-24-26-24,25 0-32,-1 1 0,-24 24-32,25-25-47,-1 1 7,1-1-24,0 0-32,0-25 16,-1 0-24,-24-1-16,-1 1 24,1 0-16,-1 25 0,0-25 24,-25 51 0,26-26 8,-26 51 56,0-26 16,0 26-8,-26 0 24,26 0-16,-25 0-16,25 0-8,-25 26-40,-1-1-40,26 1 16,-25 24-16,-1 1-16,-24 25 16,24-25-24,-25 25-24,26 1 32,0-1-24,-26 0 0,26-25 24,-26 0 0,25 25-8,-24-25 40,24 25-16,1-25-8,-1 25 16,26-25 0,0-1-16,0-24 16,0 25-8,0-26-8,0 0 8,26 1 0,-1-26-16,1 0 16,-1 0-16,26 0 0,-26-26 16,1 1-8,-1 0 0,26-26 16,-26 25-8,0-24-8,26-1 24,-25 0-16,-1 0 0,0 0 8,-25 1 0,26 24-16,-26 1 24,0 25-16,0-26-8,0 26 24,-26 0-8,26 0-16,0 0 24,-25 0-8,25 0-16,0 0 24,-25 26-16,25-26-16,0 0 32,0 0-16,0 25-16,0-25 32,0 0-16,0 0-16,0 0 32,0 0-24,0 0-8,0 0 24,0 0-8,0 0-16,0 0 24,25 0-8,-25 0-8,0 0 24,0 0-8,0 0-16,0 0 24,0 0-8,0 0-16,0 0 24,0 0-8,0-25-16,0 25 24,0 0-16,0 0 0,0 0 8,-25 25-8,25-25-8,0 0 16,0 0 0,0 0-16,0 0 32,0 0-8,-26 0 8,26 0 16,0 0 0,0 0-16,0 0 32,0 0-32,0 26-8,0-26 8,0 0-16,0 0-16,0 0 24,0 25-16,26-25 0,-26 0 32,0 0-8,25 25 16,-25-25 24,25 0-8,-25 0 8,26-25 24,-1 25-8,-25 0-16,26-25 8,-26 25-24,25 0-24,0-26 8,-25 26-16,26-25-32,-1 25 0,1-26-80,-1 26-80,-25 0-96,0 0-96,0 0-96,0 0-1041,0-25 601,0 25-496</inkml:trace>
  <inkml:trace contextRef="#ctx0" brushRef="#br0" timeOffset="731.0205">1277 64 1472,'0'0'1217,"0"0"-537,0 0 248,0 0-272,0-31-360,32 31 0,-32 0-32,0 0-16,31 0 0,-31-32-32,32 32-24,-32 32-24,32-32-40,0 0-31,-32 0-9,31 0-24,-31 31-24,0-31 8,0 0-8,0 32-16,0-32 16,-31 32-16,-1-32 0,0 32 16,0-1-24,1 1-16,-1 0 16,-32 0 0,33-1-24,-1 1 32,32 0-8,-32 0-16,32-32 24,0 31-8,0-31-8,0 0 16,0 0-16,32 0 0,-32 0 16,32 0 0,-1 0 0,1 0 16,0 0-16,0-31-8,31 31 24,-31-32-16,31 0-32,-31 32-32,0 0-104,0-32-80,-32 32-80,0 0 1160,31 0-2313,-31 0 1049,0 0 72</inkml:trace>
  <inkml:trace contextRef="#ctx0" brushRef="#br0" timeOffset="1787.9676">1493 1354 984,'0'0'1128,"0"0"-391,0 0 135,0 0-176,0 0-272,0 0-64,0 0 8,0 0-40,0 0-16,0 0-16,0 0-32,0 0-40,0 0-7,0 0-49,0 0-24,0 0-16,0 0-24,0 0-16,0-32 24,0 32-8,31 0-24,1-32 16,0 32-24,0-31-24,31 31 8,1 0-24,-33-32-24,33 32 24,-1 0-24,1 0-8,-32 0 16,-1-32-16,1 32-8,0 0 8,0 0-32,-32 0-40,0 32 24,0-32-32,0 0-40,-32 32-8,0-32-16,0 31-16,-31-31 8,-1 32-40,33-32 8,-33 32 32,1 0 15,31-32 17,-32 31 40,33 1 24,-33 0 16,32-32 40,32 32-8,-31-1 0,31 1 16,0-32 8,-32 32 0,32 0 40,-32-32 0,32 31 16,-32-31 16,32 0-8,0 0 9,0 0 15,0 0-8,32 0-16,-32 0 32,0 0 0,32 0 8,-32-31 16,32 31-8,-32-32-8,31 32 24,1-32-16,0 32-16,0-32 8,31 32-8,-31-31-24,31 31 0,-31 0-24,32 0-32,-1-32 8,-31 32-16,0 0-40,-1 0 16,-31 0-56,0 0-56,0 0-72,0 0-112,-31 0-112,31 0-16,0 0-1097,-32 0 633,0 0-520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2T09:12:26.260"/>
    </inkml:context>
    <inkml:brush xml:id="br0">
      <inkml:brushProperty name="width" value="0.16" units="cm"/>
      <inkml:brushProperty name="height" value="0.16" units="cm"/>
    </inkml:brush>
  </inkml:definitions>
  <inkml:trace contextRef="#ctx0" brushRef="#br0">636 457 2216,'25'0'817,"-25"-25"-297,0 25 392,0 0-616,0 0 0,0 0 16,0 0-16,-25 0-32,25 0 0,0 0-48,0 0-48,-26 0-8,1 0-40,-1 0-32,1 25 9,0 0-33,-1 1-16,1-1 16,-1 1-32,1 24-8,0-24 16,-1 25-16,1-26 8,-26 26 40,0-26 8,26 26 8,-26 0 48,25 0 8,-24 0 16,24 25 32,1-25-32,-1-1-8,26 1 0,0-25-24,0-1-56,0 26 8,0-26-40,26-25-16,-1 26 16,1-26-8,-1 0-8,26 0 32,0 0-16,0-26-8,-1 26 16,-24-25-16,25-1-16,-1 1 0,-24 0-8,25-1-32,-1 1-24,1-1-88,0 1-120,0 0-112,0 25-128,-26-26 1048,1 26-2217,-26 0 1009,0-25 0</inkml:trace>
  <inkml:trace contextRef="#ctx0" brushRef="#br0" timeOffset="898.9356">1118 26 2016,'0'0'1041,"0"-25"-369,0 25 320,0 0-504,0 0-120,0 0 0,0 0 0,0 0-16,0 0-32,26 0-7,-1 0-33,-25 0-56,0 0-24,26 0-56,-26 0-64,0 0-8,25 0-24,-25 0-32,0 0 8,0 25-16,0-25-8,0 26 16,0-1 0,-25 0-24,25 1 32,-26 25-16,1-26-8,-1 1 32,1 24-16,0-24 24,-1-1 40,1 1-16,-1-1 0,1 0 24,25-25-16,0 26-32,0-26 8,25 0-24,1 0-8,-1 0 24,1-26-8,24 26-16,-24-25 16,25 0-8,0-1-64,25 1-104,0-1-224,26-24 2136,-1 24-3688,-24-25 1632,24 26 104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2T09:15:46.694"/>
    </inkml:context>
    <inkml:brush xml:id="br0">
      <inkml:brushProperty name="width" value="0.28" units="cm"/>
      <inkml:brushProperty name="height" value="0.28" units="cm"/>
      <inkml:brushProperty name="color" value="#849398"/>
    </inkml:brush>
    <inkml:brush xml:id="br1">
      <inkml:brushProperty name="width" value="0.16" units="cm"/>
      <inkml:brushProperty name="height" value="0.16" units="cm"/>
    </inkml:brush>
    <inkml:brush xml:id="br2">
      <inkml:brushProperty name="width" value="0.28" units="cm"/>
      <inkml:brushProperty name="height" value="0.28" units="cm"/>
      <inkml:brushProperty name="color" value="#66CC00"/>
    </inkml:brush>
  </inkml:definitions>
  <inkml:trace contextRef="#ctx0" brushRef="#br0">6694 477 2000,'0'0'777,"0"0"-353,0 0 360,0 0-576,0 0 16,0 0-16,0-15-8,0 15 0,0 0-24,0 0-8,0 0-48,0 0-32,0 15-16,0-15-24,0 0-16,0 0 16,0 16-8,0-16-8,0 0 16,0 0 0,0 15-16,0-15 24,0 0-16,0 15 8,-16-15 8,16 0 0,0 16 8,0-16 16,0 15 0,0-15 8,0 16 8,-15-1 0,15 0-24,0-15 8,0 16-24,0-1-24,-16 0 8,16 1-23,0-1-9,0 1 16,0-1-16,0 0 8,0 1 24,0 15 8,0-16 8,0 16 24,0-16 24,0 1-8,0 14 24,0-14-8,0 15-16,0-1 24,0 1-16,0 0-16,0 0 8,0 0-24,0-16-16,0 16 8,0 0-24,0-1-24,0 1 16,0 0-24,0 0 0,0-16 8,0 1-8,0 14 0,0-14 40,0 15 0,0-1 8,16-14 16,-16 14 8,0-14-8,15 15 0,-15-1-8,0-14-24,16 15 8,-16-1-16,0 1-16,0 0 8,0 0-16,15-16 0,-15 16 16,0 0-16,0 0-8,0-1 16,16 1-8,-16 0-16,0-16 16,0 16-8,0-15 0,15-1 8,-15 0-8,0 1-8,0-1 16,0 16 0,0-16-16,0 1 32,0 15-24,0-16 0,0 0 8,0 1 0,0 15-16,0-16 16,-15 16 0,15-16-16,0 16 16,0 0-8,0-1-8,0 1 16,0 0-8,0 0-8,0-16 16,0 1-8,0 14-8,0-14 16,0-1-8,0 1-8,0-1 24,0 0-16,0 1-8,0-16 16,0 15-8,0 1 0,0-1 0,0-15 0,0 15 0,0 16 0,0-15 8,0-1-16,0 0 8,0 16 0,0-15 0,0-1 0,0 16 0,0-16 0,0 1 8,0-16-8,0 15-8,0-15 8,0 0 0,0 0-24,0 0 16,0 0-8,0 0-24,0 0 16,0 0-16,0 0-16,0 0-24,0-15-64,0 15-104,0 0-72,0-16-88,0 1-88,0-1 1360,0-14-2441,-16 14 1129,16-15 208</inkml:trace>
  <inkml:trace contextRef="#ctx0" brushRef="#br0" timeOffset="1094.4126">6709 462 536,'0'0'1216,"0"0"-447,0 0 63,0 0-16,0 0-456,-16 0-40,16 0-8,0 0-32,0 0-24,0 0 0,0 0-24,0 0-32,0 0-24,0 0-32,0 0-24,0 0 0,16 0-7,-16 0-9,15 0 16,-15 0 8,15 0 0,1-15-8,-1 15-32,1 0-32,-1 0 0,0 15-32,1-15 0,-1 0 16,1 15 0,-1 1 8,0-1 16,1-15-8,-1 16 0,1-1 0,-1 0-32,16 1-8,-16-1 0,1 0-8,-1 1-8,0-1 0,1 1 8,-1-1-8,1 16 8,-1-16 8,0 16-16,-15 0 24,16-16-24,-1 16 0,-15-16 16,15 1 0,-15 15-8,16-16 24,-16 16 0,0 0 0,0-1 32,0 1-16,0 0 0,0 0 0,0-1 0,0 1-24,0 15 8,0-15 0,0 0-8,-16 0 24,16 0-8,0 15-8,0 0 16,0-15-8,0 15-8,0 0 0,0 0-8,0 0-8,0 1 8,0-17 0,16 17-24,-16-17 16,0 17-8,15-1-8,-15-15 8,0 15 0,16-15-8,-16 15 8,0-15 0,0 15-16,0-16 32,0 1-24,-16 0 0,16 0 8,0 0 0,-15 15-16,15-15 24,-16-1-16,1 1 0,15 0 16,-15-16 8,-1 16-24,1-15 32,0 14-8,-1 1-8,16-15 16,-15 14-8,-1-14-16,1-1 24,0 0-32,15 1 0,-16-1 16,16 1-8,-15-1-8,15 0 8,0 1 0,-16-1-8,16 1 16,0 14-8,-15-14-8,15-1 8,0 1-8,-15-1-8,15 0 16,-16 1-8,16-1-8,-15-15 16,15 16-8,-16-16 0,16 0 8,-15 0 0,15 0-8,0 0 8,-15 0-24,15 0-24,0 0-40,0 0-104,0-16-88,0 16-120,0-15-88,15 15-88,-15-16-1009,0 16 609,0-15-464</inkml:trace>
  <inkml:trace contextRef="#ctx0" brushRef="#br0" timeOffset="2545.6599">6231 246 1824,'0'0'921,"0"0"-393,0 0 328,0 0-512,0 16-40,0-16-56,0 15-16,0 1 0,0-16-16,0 30-48,-15-14-8,15 15-24,0-16-32,0 16 0,0-16-24,0 31-16,0-15 8,0 0 8,0 15-16,0 0 40,0 0-8,0-15 1,0 15 39,0 1 0,0-1 0,0 0 8,0 15-16,-15-14-8,15 14 0,0 1-24,0-1-32,0 1-8,0-1-32,0 1-16,-16 15 8,16-15-8,0-1-8,0 1 16,0-1-8,0-15 8,0 1 24,0-1 0,0 0 0,0 0 16,0 0 0,16-15-8,-16 15 8,0 0-8,0 1-16,0-1 16,0 0-8,0-15 0,0 30 8,0-15-16,0 1-16,0 14 24,0-15-24,15 1-8,-15-1 0,0 0 0,0-15-16,15-1 16,-15 1-8,16 15-8,-16-15 24,15 0-16,-15 0-8,0-16 24,16 16-16,-16 0-8,0-16 16,0 16-8,15-16 0,-15 1 8,0-1 0,0 1-16,0-1 24,0 0-16,0-15 0,0 0 8,0 16-8,0-16-8,0 0 16,0 0 0,0 0-24,0 0 16,0 0 0,0 0-16,0 0 24,15 0-16,-15 0 0,0 0 24,16 0-16,-16 0 0,15 0 8,1 0 0,-1 0 0,-15 0 24,15 0 0,16 15 8,-15-15 8,14 0 0,-14 0-8,14 0 8,1 0-16,0 15-16,15-15 0,-15 0 0,0 0-16,0 0 8,15 0-8,-15 0-8,-1 0 16,1 0-8,0-15-16,0 15 32,-1-15-16,1 15 0,-15 0 0,14-16 0,-14 16 0,15 0 8,-16 0-8,16 0-8,-16 0 24,16 0-8,-16-15-8,1 15 16,-1 0 0,1-15-16,-1 15 16,0 0-8,1 0-8,-1 0 16,0-16-16,-15 16-8,16 0 24,-1 0-16,1-15 8,-1 15 16,0 0-16,1-16 0,-1 16 8,1-15 0,-16 15-16,15 0 16,0-15-16,1 15-8,-16-16 16,15 16-8,1 0-8,-16 0 16,15-15-8,-15 15-8,15 0 16,-15 0-8,0 0 0,0 0 8,16 0-8,-16 0-8,0 0 16,0 0-8,0 0 0,0 0 16,0 0 0,0 0-16,0 0 8,0 0 0,0 0 0,0 0 0,-16 0-8,16 0 0,0 0 8,0 0-8,0 0-8,0 0 24,0 0-16,0 0-24,0 0-16,-15 0-72,15 0-88,0 0-72,0 0-152,0 0-120,-15 0-753,15 0-207,0 0 296,-16 0-809</inkml:trace>
  <inkml:trace contextRef="#ctx0" brushRef="#br0" timeOffset="3911.6461">6262 277 1728,'0'0'961,"0"0"-369,0 0 264,0-15-432,0 15-176,0 0 8,0 0-16,0-16-24,0 16-8,0 0-8,0 0-8,0 0 8,0 0-16,0 0-24,0 0 0,16 0-16,-16-15-31,15 15 7,-15 0-40,16-15-24,-1 15 16,0 0-32,1-16 0,-16 16 24,15-15-16,1 15 16,-1 0 0,0-16 16,1 16 0,15 0 8,-16 0 0,16 0-24,0-15 8,-1 15-24,16 0-24,-15-15 0,0 15-16,15 0-8,-15 0 8,0 0-8,0 0 0,-16 0 16,16 0-16,0 0 0,-1 0 16,1 0-8,0 0-16,0 15 24,0-15-16,-1 0 0,1 15 16,-16-15-16,16 0-8,0 16 24,0-16-16,-16 15-16,1-15 32,-1 16-16,0-1-16,1-15 24,-1 15-8,-15 1-8,16-1 24,-16 1-16,15-1 0,-15 0 8,0 1 0,15-1-16,-15 1 16,16-1 0,-16 0-16,15 1 24,-15-16-8,16 31-8,-16-16 24,15 0-8,-15 16 0,15-15 16,1 14-8,-1-14-16,-15-1 24,16 1-24,-1-1-8,0 0 16,1-15-16,-1 16 0,1-1 0,-1 1 0,0-16 0,-15 15 8,16 0-8,-16 16 0,0-16 8,0 16-8,15-15 0,-15-1 16,0 16-16,0-16 0,0 1 0,15 14 8,-15-14-16,0 15 16,0 15-8,0-15 0,0-1 16,16 17-16,-16-17 16,0 1 24,0 0 0,0 15-8,0-15 16,0 0-8,15 15-16,-15-15 8,16 15-16,-16-15-16,0 15 16,15 0-8,-15-15-8,0 15 8,0 0-8,15 0 0,-15 1 8,0-1-8,0 0-8,0 0 16,0 0 0,0 1-16,0-1 16,0 0-8,0 0 0,0 0 8,0-15 0,0 15-16,-15 0 24,15 1-16,0-17 0,0 17 8,-15-1-8,15-15-8,-16-1 16,16 1 0,-15 0-16,15 0 24,0-16-8,0 16-16,-16-16 16,16 16-8,0 0 0,0 0 0,-15 0 0,15-1 0,0 1 0,-15 0 0,15 0 0,-16 0 0,16 15 0,-15-16 0,15-14 0,-15 15 0,15-16 0,-16 0 0,16 1 0,0-1 0,0 1 0,0-16 0,0 0-24,0 0 24,0 0-16,0 0-16,0-16-24,0 16-56,0-15-80,0-1-64,0 16-112,0-15-80,0 0-145,0-1-839,0 1 512,0-1-496</inkml:trace>
  <inkml:trace contextRef="#ctx0" brushRef="#br0" timeOffset="5125.3369">7986 201 2208,'0'15'769,"0"-15"-321,-15 15 392,15 1-664,0-1 16,-16 1-16,16-1-8,0 0-8,-15 1-32,15-1-16,0 1 8,0-1-16,0 0-8,-15 1 8,15 15 16,0-16 0,0 16 32,0 15 0,0-15 0,0 15 24,0 0-24,0 16-8,0-16-15,0 0-9,0 16-32,0-1 8,0-15-32,15 16-16,-15 15 0,0-16-16,0-14-8,15 14 0,-15-15-8,0 16-8,16-16 0,-16 16 0,15-16-8,-15 0 0,16 0 8,-16 0-16,0 16 24,0-16 0,15 0-16,-15 0 32,0 1-8,0 14 0,0-15 8,0 1 0,0 14 0,0-15 8,-15 16-16,15-16 0,0 16 32,-16-1-16,16-15-8,0 16 16,-15-16-8,15 0-16,0 0 8,0 1-16,0-1-16,0-15 8,0 15-8,0-15 0,0-1 8,0 1-8,15 0-8,-15 0 24,0 0-16,0-1-8,0 1 16,0-16-8,16 1 0,-16-1 0,0 1 0,15-1-16,-15 0 16,0-15-8,15 16-8,-15-16 16,16 0 0,-16 0-16,15 0 24,-15 0-16,15 0 8,-15 0 8,16 0 0,-1 0-8,1-16 8,-1 16 0,0 0-16,1 0 24,-16-15-16,15 15-8,1 0 24,-1 0-16,0-15-8,1 15 24,15 0-16,-16-16 8,0 16 16,1 0-16,-1 0 8,1 0 8,14 0-8,-14 0 0,-1 0 0,0 0 0,16 0-8,-15 0 16,-1 16-16,16-16-8,-16 0 8,16 0-8,-16 0 0,16 0 8,-15 15-8,14-15 0,-14 0 24,-1 0 0,1 0 8,14 15 16,-14-15 0,-1 0-8,0 0 16,1 0-8,-1 0-32,1 0 8,14 0-16,-14 0-16,-1-15 16,1 15-8,-1-15 0,0 15 0,1-16 0,-16 16 0,15 0 8,-15 0 0,16 0-16,-16 0 16,0 0-8,0 0-32,0 0-32,-16 0-72,16 0-64,0 0-56,0-15-64,-15 15-40,15 0-16,0 0-1,-16-16 9,16 16 80,0-15-912,0 0 584,0 15-408</inkml:trace>
  <inkml:trace contextRef="#ctx0" brushRef="#br0" timeOffset="5912.6419">8425 1740 576,'-19'0'1360,"19"19"-599,0-19 103,0 20 24,0-20-552,-19 19-32,19 0-24,0 0-16,0 0-24,0 1-24,0-1-32,19 19-8,-19 1-24,0-1-8,0 1 24,0-1 1,19 1-9,-19 19 8,0-20-16,20 20-24,-20-20 0,0 20-40,19-19-24,-19 18 0,19 1-32,-19-20-8,19 1 0,-19-1-8,0 20-16,0-19 16,0-1-8,0 1-8,-19-20 24,19 0-8,0 0-16,0-19 16,0 20-8,19-20-8,-19 0 8,0 0 0,0 0-16,0 0 24,0 0-8,20 0 8,-20 0 40,19 0 8,0 0 0,0 0 32,1 0-8,-1 0-16,19 0 16,-18 0-24,-1 0-40,19 19 0,-18-19-8,18 0-16,-19 0 8,20 19 0,-20-19-16,0 0 16,20 19-8,-20-19-8,0 20 8,1-20 0,-1 0-8,0 0 8,-19-20-8,19 20 0,-19 0 24,0 0-16,0 0 0,0 0 24,0 0-16,0 0 8,0 0 0,-19 0-24,19 0-56,-19 0-40,0 0-96,19 0-104,-20 0-72,1 0-88,19 0-1049,-19 0 641,19-19-512</inkml:trace>
  <inkml:trace contextRef="#ctx0" brushRef="#br0" timeOffset="6339.3935">8514 1725 1760,'-19'0'1041,"19"0"-409,0 0 296,0 0-448,0 19-160,0-19-24,0 0-16,19 19 0,-19-19-8,19 0 16,0 0 0,1 0-15,-1 0-9,0 0-40,20 0-48,-20 0-32,0-19-56,0 19-40,20 0-8,-20 0-24,0 0-16,1 0-24,-1 0-48,-19 0-40,19 0-48,-19 0-56,0 0-80,0 0-41,0 0 570,0 0-1570,0-19 801,0 19-176</inkml:trace>
  <inkml:trace contextRef="#ctx0" brushRef="#br0" timeOffset="7031.3783">8379 447 2753,'0'0'1000,"0"0"-448,0 0 472,0 0-792,0 0-40,-19 0-32,19 19-32,0-19-24,0 19 0,0 0-8,0 20 8,0-1 32,-20-18 0,20 18 24,0 20 25,0-20 15,0 20 8,0 0-16,0-1-16,0 1-32,0 0 0,0 0-40,0 19-48,0-20-8,0-18-16,0-1-16,0 1 0,0-1 0,20-18-16,-20-1 16,0 0-16,0 0 0,0-19 0,0 20-24,0-20-32,0 0-32,0-20-104,0 1-88,0 0-80,0 0-24,0-20-1017,0 20 561,0-20-440</inkml:trace>
  <inkml:trace contextRef="#ctx0" brushRef="#br0" timeOffset="7526.8324">8372 504 2016,'0'-19'729,"0"19"-281,0-19 400,0 19-592,0 0 8,0-20 0,0 20 8,19 0 0,-19 0-40,0 0-32,0 0-24,19 0-8,-19 0-16,19 0 16,-19 0-16,20 0-16,-1 20 8,0-20-32,0 0-15,20 0-9,-1 0-32,1 0-8,-1 0-8,1 0-8,19 0-8,-20 0 8,1-20-16,18 20 0,-18-19 0,-1 19 0,20-19-16,-20 19 16,1-19-8,-20 19-16,20 0 24,-20-20-16,0 20-8,0 0 8,-19 0 8,0 20-16,0-20 24,-19 0-8,19 19-8,-19 0 16,0-19-16,-1 0-72,1 19-40,0-19-88,19 0-17,-19 0-1087,-1 0 600,20-19-544</inkml:trace>
  <inkml:trace contextRef="#ctx0" brushRef="#br0" timeOffset="11666.5458">7910 1 2232,'0'0'817,"0"0"-337,-16 0 384,16 0-648,0 15-8,16-15-16,-16 0-8,0 0-8,0 15-24,15-15 0,-15 0 0,15 0-16,1 0 0,-1 0 0,16 0 0,0 0-8,-1 0-8,1 0-8,0-15-16,0 15 16,0 0-23,-1 0-9,17 0 24,-17 0-24,1 0 24,15 0 8,0 0 0,1 0-16,-1 0 0,0 15-16,0-15-24,0 0-8,0 0-8,1 0-32,-17 0 8,1 16-16,0-16 0,0 0 8,-1 0-8,-14-16-8,15 16 16,-16 0-16,0 0 0,1 0 16,-1 0-16,-15-15-8,0 15 32,0 0-16,0 0-8,-15 0 24,-1-15-8,1 15-40,0 15-32,-1-30-112,1 15-80,15 0-80,-16 0-1057,16 0 593,0 0-560</inkml:trace>
  <inkml:trace contextRef="#ctx0" brushRef="#br0" timeOffset="11667.5458">9079 108 2288,'0'0'969,"0"16"-361,-15-16 376,15 0-648,0 15-16,0-15-56,0 15-40,-16 1-32,16-1-56,0 1-48,0-1-16,0-15-32,0 15-56,0 16-40,0-15-96,16-1-48,-16 16-920,0-16 512,0 1-568</inkml:trace>
  <inkml:trace contextRef="#ctx0" brushRef="#br0" timeOffset="11668.5458">8448 1432 912,'0'0'824,"0"0"-248,-15 0 161,15 0-265,0 15-128,0-15-16,0 0-24,0 0-8,-16 0 0,16 0-24,0 0 8,0 0-40,0 0-32,0 0-24,0 0-32,0 0-40,16 16-16,-16-16-24,15 0-8,-15 0 32,16 0-8,-1 0-24,0-16 9,16 16-17,-15 0-24,-1 0 8,16 0-24,-16 0-16,16 0 8,-16 0 0,1 0-16,-1 0 16,0 0-8,1 0-8,-1 0 16,1 0-8,-1 0-16,0 0 16,-15-15 0,16 15 0,-16 0 0,0 0 16,0 0-16,0 0 16,0 0-8,0 0-24,0 0-32,0 0-64,-16 0-81,16 0-71,0 0-56,0 0-920,0-15 512,0 15-464</inkml:trace>
  <inkml:trace contextRef="#ctx0" brushRef="#br0" timeOffset="11669.5458">8925 1417 816,'0'0'704,"-15"0"-120,15 0 161,0 15-313,0-15 0,0 15-32,-16-15-16,16 16-32,0-1-48,0 1-24,0-16-16,0 15-32,0 0-32,0-15-24,0 16-48,0-1-40,0 1-16,0-1-40,0 0-24,0 1-16,0-1-56,0 0-64,0-15-48,0 16 96,0-16-1064,0 0 576,0 0-432</inkml:trace>
  <inkml:trace contextRef="#ctx0" brushRef="#br0" timeOffset="13374.2904">9234 201 1080,'0'0'944,"0"0"-367,0 15 183,-16-15-272,16 0-216,0 15-16,-15 1-24,15-16-16,0 31-8,0-16-32,-16 16-8,16-16-8,0 16-48,0-16-16,0 16 0,0 0-24,16 0 0,-16 15 8,0-15-8,0 15 0,0 0 16,0 0-8,0 16-8,0-16 0,0 0-16,0 0-16,0 16 0,0-1-16,0-14-16,0 14 16,0 1-16,0-16-8,0 0 16,0 0-8,0-15-8,0 15 8,0 0 0,0-15-8,0 15 24,0 1-24,0-17 0,0 16 16,0 1-8,0-17 8,0 1 8,0 15-8,0 1 0,0-17 16,0 17 0,0 14 0,0-15 17,0 0-17,0 1 0,0-1 8,0-15-8,0 15-16,0 0 16,0 0-24,0 0-8,0 0 8,0-15-8,0 15-8,0 1 16,0-17-8,15 1-8,-15 15 8,0-15 0,16 0 0,-16 15 8,0-15-8,0 15-8,15-15 16,-15 0-16,0-1 8,0 1 0,0 0 0,0 0-8,0-16 16,0 1-8,0-1-8,0 0 16,15-15-8,-15 16-8,0-16 16,0 15-16,0-15 0,0 0 8,16 0-8,-16 0 0,0 0 16,15 15-8,-15-15-8,0 0 16,16 16-8,-16-16 0,15 0 0,-15 15 0,15-15-8,-15 0 8,16 0-8,-1 0 0,-15 16 16,16-16-16,-1 0 0,0 0 16,1 0-8,-1 0-8,1 0 16,14 0 0,-14 0-24,-1 0 32,16 15-16,-16-15-8,1 0 16,-1 0-8,1 0-8,14 0 16,-14 0-8,-1 0-8,1 0 16,-1 0-8,0 0-8,1 0 16,-1 0-8,-15 0 0,31 15 8,-16-15-8,1 0-8,-1 0 24,1 0-24,-1 0 0,0 0 8,1 0 0,-1 0-8,1 0 16,-1 0-24,0 0 8,1 0 16,-1-15-16,16 15 0,-16-15 16,16-1-8,-15 16-8,-1-15 16,0-1-8,1 16 0,15-15 8,-16 15-8,0 0 0,-15-15 0,16 15 0,-1 0 0,1 0 0,-1-16 0,-15 16 0,15 0 0,-15 0-8,16 0-8,-16 0-8,0 0 0,0 0 0,0 0 8,-16 0-8,16 0-1,0 0 33,0 0-8,-15 0-8,15 0 16,0 0-16,0 0-24,-15 0 0,15 16-48,0-16-48,0 0-56,0 0-56,0 0-480,0 0-416,0 0 320,0-16-649</inkml:trace>
  <inkml:trace contextRef="#ctx0" brushRef="#br0" timeOffset="14409.2864">9718 1790 1864,'0'-19'793,"-19"19"-289,19 0 328,0 0-552,0 0-16,0 0-8,0 0-8,0 0-40,-20 0-16,20 0-16,0 0-40,0 0-8,0 19-16,0-19-24,0 0 24,0 19-24,0-19-8,0 19 8,0 0-16,0 20-8,0-1 0,0 1-8,0-1-8,0 1 32,0 19 0,0-20 8,0 20 17,0-20-1,0 20-16,0 0 24,0-20-24,0 20-16,0 0 16,0-1-16,0-18 0,0 19 0,0-20 0,0 20-24,0-20 8,0 1-16,0-20-16,20 20 16,-20-20-24,0 0-16,19 0 24,-19 1-16,0-1-16,19 0 24,-19 0-16,0 1-8,0-1 16,19-19 0,-19 19-16,0 0 16,0-19-8,0 19-8,0-19 16,0 0-16,20 0-8,-20 20 16,0-20-8,0 0-8,0 0 16,0 0 0,0-20-16,19 20 32,-19 0-16,0 0 0,19 0 16,-19-19-8,0 19-8,19 0 16,-19-19-8,20 19-16,-1 0 24,0-19-8,0 19-16,1 0 24,-20-19-8,38 19-8,-19-20 8,0 20 0,1 0-16,18-19 16,-19 19-8,20 0-16,-20-19 32,0 0-16,1 19-16,-1-20 24,0 20-8,0 0 0,-19 0 8,0 0-8,0 0 8,0 0 16,0 0-8,0 20 16,0-20 24,0 0 16,-19 19-8,19-19 16,0 0 8,0 0-16,0 0 8,0 19-32,0-19-24,0 0 16,0 0-24,0 0-24,0 0 16,0 0-16,0 0-8,0 0 8,0 0-40,19 0-16,-19 0 0,0 0-24,0 0-8,0 0 8,0 0 0,0 0-16,0 0 24,0 0-24,20 0-40,-20 0 8,0 0-40,0 0-40,0 0-32,0 0-57,0 0-23,0 0-944,0 0 576,0-19-520</inkml:trace>
  <inkml:trace contextRef="#ctx0" brushRef="#br0" timeOffset="14987.942">10204 2694 2401,'0'0'984,"0"0"-456,0 0 416,0 0-656,0 0-72,0 0-48,19 0-24,-19 0-16,0 0-8,0 0-48,19 19-8,-19-19 0,0 20 0,0-20 8,0 19 16,0 19 24,0-18 16,0-1 32,0 19 8,0-19-7,0 20 15,-19-20-24,19 0-32,0 20 0,0-20-32,0 0-40,0 1 8,0-20-32,0 19-8,0-19-8,0 0-80,0 0-72,0-19-64,0 19-96,0-20-25,0-18-1007,0 19 536,19-20-432</inkml:trace>
  <inkml:trace contextRef="#ctx0" brushRef="#br0" timeOffset="15823.4547">9683 467 1904,'0'0'1049,"0"0"-425,0 0 312,-19 0-488,19 19-152,0-19-16,0 0-40,0 0-40,0 0 8,19 19-24,-19-19-16,0 0 8,20 19-16,-1-19 1,-19 0 7,38 0-16,-18 0-16,-1 0-8,19 0-32,1-19-16,-20 19-16,39 0-16,-20-19-16,1 19 8,18-19-8,-18 19-16,19-20 24,-20 20-8,1-19 0,18 19 8,-18-19 0,-1 0-24,1 19 24,-1-20-24,-18 20-8,-1 0 0,0 0-8,-19 0 0,0 0 8,-19 20-40,19-20-40,-19 19-56,-20 0-88,20 0-88,-20-19-80,20 20-737,-19-20-199,18 0 256,1 0-737</inkml:trace>
  <inkml:trace contextRef="#ctx0" brushRef="#br0" timeOffset="16282.7719">9388 220 2008,'0'0'881,"0"0"-393,0 0 360,0 0-592,0 0 24,0 19-48,0-19-8,19 0 24,-19 0 8,19 0-16,0 0 8,1 0-24,18-19-16,1 19 8,-1 0-47,1-20-25,-1 20-8,20-19-32,-20 19-40,1 0 16,-1-19-32,20 19 0,-19-19 16,18-1-16,1 1-8,0 19 16,-20-19-16,20 0-16,-20 19 0,1-20-8,-1 20-24,-18 0 16,-1 20-40,-19-20-56,0 0-64,0 19-72,0 0-104,-19-19-17,-1 19-1007,1 1 576,0 18-488</inkml:trace>
  <inkml:trace contextRef="#ctx0" brushRef="#br0" timeOffset="20400.0427">9679 632 2144,'0'0'905,"-15"-16"-297,15 16 360,0 0-624,0 0-32,0 0-40,0 0-48,0 0-32,0 16-32,0-1-32,0 0-16,0 16 8,0 0 0,0 0 0,-15 15 8,15-15-32,0 15-15,0 0 7,0 0-24,0 16-16,0-16 0,0 0-16,0 0-16,0 0 8,0 1 0,0-17-8,0 1 32,0-15-16,0 14 0,15 1 16,-15-16-16,0 1-16,15-1 16,1 1-16,-16-16-16,15 15 16,1-15-8,-1 0-8,0 0 24,-15 0-8,31-15 0,-15 15 40,-1 0-16,16 0 0,-16-16 24,16 16-16,-16 0 0,16-15 0,0 15-24,0 0-8,-1-16 0,-14 16-16,15-15 0,-16 15 8,16-15-8,-16 15-8,1-16 24,-1 16-16,0 0-8,-15-15 24,0 15-16,0 0 0,0 0 16,0 0-16,0 0 8,0 0 8,0 0 0,0 15-16,-15-15 32,15 0-8,0 0-8,-15 16 24,15-16-16,0 0-16,0 0 24,0 0-24,0 0-16,0 15 24,0-15-16,0 0-8,0 15 24,0 1-16,0 15-8,0-16 16,0 16 0,0-16-8,-16 16 24,16 0 0,-15-16 0,15 16 24,0 0-8,-16-1-16,16-14 24,0-1-16,-15 1-32,15-1 24,0-15-16,0 15-16,0-15 24,-15 16-16,15-16-8,0 0 24,0 15-16,-16-15-16,16 0 24,0 0-8,0-15-16,0 15 8,0 0-40,0-16-40,0 16-48,0-15-96,16 0-96,-16-1-64,15 1-56,-15 15-689,15-16-167,-15 16 248,16 0-673</inkml:trace>
  <inkml:trace contextRef="#ctx0" brushRef="#br0" timeOffset="20911.8087">10588 139 1632,'0'0'905,"0"0"-369,0 0 288,0 0-488,0 0-72,0 0-40,0 0-24,0 0 8,0 0-8,0 0-24,0 0 8,15 0-16,-15 0-16,0 15-8,15-15-48,-15 0-32,16 0 0,-16 15-16,15-15-24,1 0 8,-1 16-8,0-16-8,-15 0 16,16 0-8,14 0-16,-14 0 40,-1 0 0,16-16 0,-16 16 16,16 0 0,0 0-8,0 0 8,0-15-7,-1 15-25,17 0 8,-17 0-8,17 15-24,-17-15 16,1 0-16,15 0-8,-15 16 0,0-16 0,15 0-16,-15 0 32,0 15-16,15-15-16,-15 0 24,15 0-8,-15 0-8,-1 0 16,1 0-8,-15 0-8,14 0 24,-14-15-16,-1 15-8,1 0 24,-1 0-8,-15 0-16,15-16 16,-15 16-8,16 0 0,-16 0 8,0 0-8,15 0-8,-15 0 24,0 0-16,0 0 0,0 0 8,0 0-8,0 0-8,15 0 16,-15 0 0,0 0-16,16 0 24,-16 16-8,0-16-16,15 0 24,-15 0-16,16 0-16,-16 15 32,0-15-16,15 0-16,-15 0 24,0 0-8,0 0-8,-15 16 24,15-16-16,0 15 0,-16-15 16,16 15-8,-15 1-16,-1-1 16,1 16-8,0-16 0,-1 1 8,1 15-8,0-16-8,-1 16 24,16 0-16,-15-1 0,-1 1 8,1 0 0,15 15-16,-15-15 24,-1 0-8,1 15-16,-1-15 32,16-1-8,-15 1-8,0 0 24,-1 0 0,1 0-8,15-1 16,-16 1-16,1 15-8,15-15 8,-15 0-8,-1 0-24,1 15 16,-1-15-8,1-1 0,0 17 8,-1-17-16,1 1 8,15 0 8,-16 0-16,1 15 8,15-15 8,-15-1-8,-1 17-8,16-17 24,-15 1-16,-1 0-8,1 0 16,0 0 0,-1-1-16,1 1 24,15 0-16,-15 0 0,-1-1 24,1 1-16,15 0-16,-16 15 24,1-15-8,15 0-16,-31 15 16,16-15-8,-1 15-16,1-15 32,15 0-16,-15-1-16,-1 1 24,1 0-8,-1 0-8,1-1 24,0 1-16,15 0-16,-16 0 32,1-16-16,-1 16-8,16 0 16,-15 0-8,0-16-8,-1 16 16,16 0-8,-15-16 0,-1 16 8,16-16-8,-15 16-8,15-16 16,-15 1-8,15 14-8,0-14 8,0-1 0,-16 16-8,16-16 16,0 1-8,0-1-16,-15 1 32,15-1-24,0 0 0,-16 1 8,16-1 0,0 1-16,-15-1 32,15 0-24,0-15 0,0 16 16,-15-16-16,15 15-16,0-15 16,0 0-16,15 0 0,-15-15 8,0 15 8,15-16-8,-15 1 24,16 0 0,-1-1-16,1 16 24,-1-15-8,0-1-8,1 16 8,-1 0 0,1-15-16,-16 15 16,15 0 0,0-15-24,1 15 32,-1 0-16,1 0-8,-1-16 16,0 16-8,1 0-8,-1 0 16,16-15-8,-16 15-8,1-16 16,-1 16-8,1-15-8,14 15 16,-14-15-8,-1 15 0,1 0 8,-1 0 0,0 0-24,1 15 32,-1-15-16,0 0-8,1 0 16,-1 0-8,-15 15 0,16-15 0,-1 0 8,0 0-16,1 0 16,-1 0-8,1 0-16,-16 0 24,15-15-8,0 15-16,1 0 24,-1 0-16,1 0 0,-1 0 16,0 0-8,1-15-8,-1 15 16,-15 0-8,16 0-8,-1 0 16,0 0-8,-15 0 0,16 0 8,-16 0-8,15 0-8,-15 0 24,16 0-16,-16 15-16,0-15 32,0 0-16,15 0-16,-15 15 32,0-15-16,0 0-16,15 0 32,-15 0-16,0 0-8,0 16 16,0-16 0,0 0-16,0 0 24,0 15-16,16-15-16,-16 0 24,0 16-8,0-16-8,0 0 8,15 0-8,-15 0-32,0 0 16,0 0-24,0 0-16,0 0 24,0 0-16,0 0 16,0 0 8,0 0 8,0 0 0,0 0 16,0 0-8,0 0-8,0 0 24,0 0 0,0 0-16,0 0 32,0 0-8,0 0-16,0 0-8,0 0-56,0 0-49,0 0-71,0 0 953,0 0-2050,0 0 961,0 0-48</inkml:trace>
  <inkml:trace contextRef="#ctx0" brushRef="#br0" timeOffset="22167.6954">11158 662 1840,'0'-15'817,"0"15"-289,0 0 304,15 0-552,-15 0-40,0 0-16,0 0-24,0 0-40,0 0 0,-15 0-8,15 15-24,0 0 8,-16 1-24,1-1-16,15 16 8,-16-16-32,16 16-16,-15 0 0,0 0-8,15 0-16,-16-1 16,1 1 0,-1 15-8,16 1 24,-15-1 0,0 0 0,-16 0 40,15 0-8,1 0 0,0 1 24,-1 14-7,1-15-1,-1 1 16,1 14 0,0-15-24,15 16 8,-16-16-32,1 0-16,15 1 8,-16 14-40,1 1 0,0-1 0,-1 1-16,1-1-8,-1-14 16,1-1-24,0 15 0,-1-14 16,16-1-16,-15 0 0,0 0 8,-1 0 0,16-15-16,-15 0 24,15 0-16,-16-1-8,16-14 16,0 15 0,-15-16-16,15 16 24,0 0-16,-15-1 0,15 1 8,0 0-16,0 0 0,-16 15 16,16-15-24,0 0-8,-15-1 24,15-14-16,0 15 0,0-16 0,0 0 8,0 1-16,0-1 32,0-15-16,0 0-8,0 15 16,0-15-8,0 0-16,0 0 24,0 0-16,0 0-16,0 0 24,15 0 0,-15 0-8,0-15 24,16 15 0,-1 0-8,-15 0 24,15 0-16,1 0-8,-1 0 16,-15 0-16,16 0 0,-1 0 16,0 0-16,1 0-16,14 0 24,-14 0-16,-1 0 0,1 0 16,14 0-16,-14 0 0,-1 0 16,16-15 0,-16 15 16,16 0 24,0 0 8,0 0 0,-16 0 16,16 0-8,0 0-8,-16-16-8,1 16-16,-1 0-32,0 0 24,-15 0-24,16 0 0,-16 0 0,0 0 8,0 16-8,0-16 16,0 0 0,0 0-16,0 15 16,0-15 0,0 0-16,0 15 24,-16-15-24,16 0-24,0 0-32,0 0-80,0 0-128,0 0-88,0 0 1592,0 0-2872,0 0 1287,16-15 201</inkml:trace>
  <inkml:trace contextRef="#ctx0" brushRef="#br0" timeOffset="23723.251">11974 354 960,'0'0'1040,"0"0"-463,0 0 175,-16 0-160,16 0-416,0 0 8,0 0 32,0 16 0,0-16-16,0 0 16,0 15 0,0 0 8,0 1-8,0-1-16,0 16-24,16 0-24,-16 0-32,0 15-32,0 0 8,0 0-40,0 0-16,0 0 8,0 16 0,0-16-8,0 16 32,0-16 0,15 16 17,-15-1 15,0 1 0,15-16-8,-15 0 16,0 16-24,0-16-32,16 15-8,-16-14-24,0 14-8,15 1 0,-15-16-16,0 15 0,0-14 8,0-1 0,0 0-24,0 0 32,0 0-16,16 1-8,-16-1 16,0-15 0,-16-1-16,16 16 24,0-15-16,0 0 0,0 0 16,-15 0-16,15-1-16,0 1 24,0 0 0,0 0-24,0 0 24,0-1-8,0 1-8,0 0 24,-16-16-16,32 16-16,-16-15 32,0-1-16,0 0-16,0 1 32,0-1-16,0 0-8,0 1 16,0-16-8,0 15-16,15 1 32,-15-1-16,0-15-16,0 15 32,16 1-16,-16-1-8,0 16 24,0-16-16,0 1-8,0-1 24,0 1-16,0-16-8,0 15 16,0 0-8,0-15-8,-16 16 16,16-16 0,0 15-16,0-15 8,0 0 8,0 16-16,0-16 8,16 0 0,-16 15-16,0-15 32,0 15-16,0-15-8,0 16 16,0-1-8,0 1 0,0-1 0,0 0 8,0 1-16,0-1 8,0 1-16,15-1-16,-15-15 16,0 15-16,0-15-16,0 0 16,0 0 0,0 16-8,0-16 24,15 0 0,-15 0-8,0 0 24,0 0-16,16 0 0,-16 0 24,0 0-16,15 0 0,-15 0 8,15 0 0,-15 0-8,16 0 24,-16 0-16,15 0 0,-15 0 16,16 0-16,-1 0 0,-15 0 0,15 15 0,-15-15-8,16 0 8,-1 0-8,1 0-8,-1 0 16,0-15-8,1 15 0,-1 0 8,1 0 0,14-16-8,-14 16 16,14 0 0,-14 0-16,15 0 24,-16 0-16,16 0-8,-16 0 16,1 0-8,-1 0-8,16 0 16,-16 0-8,1 0-16,-1 0 24,0 0-16,1 0 0,-1 0 16,0 0-8,1 0-8,-1 0 16,1 0-8,-1 0-8,0 0 16,1-15-16,-1 15 0,16 0 8,-16-15-8,1 15 0,14-16 16,-14 16-16,15-15-8,-16-1 32,0 1-16,1 15-16,-1-15 32,1-1-16,-1 16 0,-15 0 8,15 0-8,-15-15-16,0 15 24,0 0-8,0 0 0,0 0 8,0 0 0,0 0-8,0 0 16,-15 15 0,15-15-24,0 0 16,0 0-56,-15 0-48,15 0-24,0 0-73,0 0-87,0 0-736,0 0-208,0 0 280,0 0-833</inkml:trace>
  <inkml:trace contextRef="#ctx0" brushRef="#br0" timeOffset="24605.5697">12524 1929 2312,'0'0'857,"-20"0"-385,20-19 392,0 19-672,20 0-48,-20 0-48,0 0-8,0 0-40,0 0 0,0 0 24,0 0 16,0 0 0,0 19 32,-20-19-16,20 0 8,0 19 0,-19 0-24,19-19-16,-19 20 24,19-1 8,0 0 0,-19 0 24,19 1 0,0 18-16,-19 1 8,19-1-32,0-19-32,0 20-16,-20-1-16,20-18-8,0 18 25,0 1-9,0-1 0,-19 0 24,19 20 0,0-19-16,0-1 16,0 1-8,0-1-16,0 1 8,0-1-16,0-19 0,19 20 8,-19-20 0,0 0 0,0 20 8,20-20 0,-1-19-24,-19 19 32,19 1-16,0-1-24,-19-19 16,19 19-16,1-19-16,-20 0 24,19 0-16,0 0-16,0 0 32,1 0-16,-1 0 0,-19-19 16,19 19-8,0 0-16,1 0 24,-20-19-8,19 19-16,-19 0 24,19 0-16,0 0 0,-19 0 8,20 0-8,-20 0-8,19 0 8,0 0-16,0-20 0,-19 20 16,20 0-8,-20-19 0,19 19 16,-19 0 0,0 0-8,0-19 16,19 19-16,-19 0 0,0 0 16,0 0-8,0 0-8,0 0 16,0 0-8,0 0-8,0 19-16,0-19-56,0 0-64,0 0-40,0 0-72,0 0-73,0 0-47,0 0 272,0 0-1144,0 0 632,0 0-288</inkml:trace>
  <inkml:trace contextRef="#ctx0" brushRef="#br0" timeOffset="25222.3206">12359 1474 2096,'0'0'841,"0"0"-361,0 0 384,19 0-600,-19 0-32,0 0-8,19 0 8,-19 0 0,0-19-16,19 38-16,1-19-16,-20 0-16,19 0-32,0 0-24,0 0-8,0 0-32,1 0-24,-1 0 0,0 0-16,0-19-24,20 19 24,-1-19-16,-18 19-16,18-19 24,1-1-8,-1 20 0,1-19 0,-20 0-8,19 19 0,-18-19 16,-1 19-24,0 0 0,-19 0 16,19 0-16,-19 0-16,20 0-8,-20 0-32,0 0-56,-20 19-32,20-19-80,0 0-8,-19 0-936,0 0 528,19 0-464</inkml:trace>
  <inkml:trace contextRef="#ctx0" brushRef="#br0" timeOffset="25912.2823">12312 524 2256,'0'0'977,"0"19"-521,0-19 384,0 0-600,0 0-168,0 19-48,0-19-8,19 0-16,-19 0-32,0 0 0,0 20-16,0-20-16,19 0 16,-19 0 0,0 19 8,0-19 16,0 0 8,0 0 0,0 0 56,0 19 32,0-19 16,0 0 48,0 0 16,0 0 0,0 19 40,0-19-24,0 20-24,0-1 8,0 0-16,0 20-16,0-1 8,0 1-24,0-1-16,-19 20 8,19-1-32,0-18-8,0 38 16,0-19-8,0-1 8,0 1 16,0 0 8,0-20-7,0 20 15,0-19-24,19-20-16,-19 19 0,0-19-16,0 1-32,20-1 0,-20 0-16,0-19-16,19 0 0,-19 0-72,0 0-64,19-19-65,-19 0-87,19-1 1913,-19-18-3010,20 19 1313,-20-20 497</inkml:trace>
  <inkml:trace contextRef="#ctx0" brushRef="#br0" timeOffset="26270.3589">12389 497 2184,'0'0'865,"0"0"-345,0 19 392,0-19-608,19 0-16,-19 0 0,0 0-24,20 0-24,-1 0 0,0 0-40,0-19-32,0 19 0,20 0-24,-1-19 8,1 19 25,-1-19-1,1 19 0,19-20 8,-20 20-24,20 0-24,0 0-8,-20 0-48,20-19-40,0 19 0,-20 0-16,0-19-32,1 19-16,-20 0-32,-19 0-56,0 0-32,0 0-64,0 19-88,-19-19-56,0 0-81,-1 0-887,1 19 536,-19-19-488</inkml:trace>
  <inkml:trace contextRef="#ctx0" brushRef="#br0" timeOffset="26885.974">11958 289 1208,'0'0'1545,"0"0"-793,0-19 208,19 19-72,-19 0-696,20 0-32,-20-19-24,19 19 0,0 0 24,0-19-32,1 19-24,-1 0 16,0 0-16,20 0-8,-20-20 8,19 20-16,1 0-32,-1-19 16,20 19-23,-19-19-1,18 0 16,1 19-8,19-20-8,-19 1 24,-1 0-16,1 19-8,0-19 8,0-1-40,-1 20-8,1-19 16,0 19-16,-20-19-16,1 19 24,-1-19-16,1 19-16,-20 0 16,-19 0 0,0 0 0,0 19 16,-19-19-8,19 19 24,-19 0 48,-1 1 16,20-1 16,-19 0 56,0 0 24,0 20 0,19-20 24,-20 20-8,20-1-24,-19 1 8,19-1-40,0 20-40,0-20-16,0 1-32,0-1-48,0 1-32,19-1-128,-19 1-112,0-20-120,20 0-112,-20-19-72,0 0-1065,0-19 609,0 19-448</inkml:trace>
  <inkml:trace contextRef="#ctx0" brushRef="#br0" timeOffset="30019.4197">13159 216 2080,'-16'15'945,"16"-15"-345,0 0 344,0 0-624,0 0-56,0 15-32,-15 1-40,15-1-48,0 1 0,0-1 0,-15 0-16,15 1 32,0 15-8,0-16-24,0 16 24,15 15-40,-15 0-8,0 16 17,0-1-33,0 1-16,0-1 8,0 1-32,0 15-8,0-16 8,0 16-32,0 0-8,0-15 8,0 15 8,0-15-16,0-1 16,0 16 0,0-15-16,0-1 24,0 1-8,15-16-16,-15 0 24,0 0-16,0 0 0,0 16 16,0-16-8,0 16-16,0-16 24,0 16-16,0-16-8,-15 15 16,15-15-24,0 16-8,0-16 16,-15 16 0,15-16-16,-16 0 16,16 0 0,0 1-16,-15-17 16,15 1 0,0 0-16,0 0 24,15-1-16,-15 1-16,0-15 24,0 14-8,16-14-16,-16-1 32,0 16-24,15-16 8,-15 16 8,0-15-8,0-1-8,15 16 8,-15-16 0,0 1-8,0-1 8,0 0-8,0-15-8,16 16 16,-16-16-16,0 0-16,15 0 8,-15 0 0,16 0-8,-1 0 0,-15 15-16,15-15 0,1 0 16,-16 0-8,0 0 0,15 0 16,-15 0 0,16 0 8,-16 15 32,15-15-24,-15 16 0,15-16 24,-15 0-24,16 0 0,-1 15 16,-15-15-16,15 0 0,1 0 8,-1 0-8,1 0-16,-1 0 24,0 0-16,1 0-8,-1 0 24,1 0-8,-1-15-8,-15 15 16,15-16 0,1 16-8,-1-15 16,1 15-8,-1-15-16,-15-1 24,15 1-8,1 0-8,-16-1 16,15 1-8,1-16-8,-1 16 24,-15-16-16,15 15-8,1-14 24,-1 14-16,1-15-8,-16 1 24,15 14-16,0-15 0,-15 1 8,16-1-16,-1 15 8,-15 1 8,16-16 0,-16 1-24,0 14 32,15-30-16,-15 15-8,0 0 24,0 1-16,0-1-8,0-15 24,0 15-16,0-15 0,0 15 8,-15 0 0,15-15-8,0 31 16,0-16 8,0-15-16,15 15 24,-15 15-8,0-14-16,0-1 16,0 15-16,0 1 0,0 0 16,-15-1 16,15-15-16,-16 16 32,16 0-8,-15-1-16,15-15 16,-16 16-16,16 0-24,-15-1 16,15 1-24,-15 0 0,15-1 16,-16 16-8,16-15-8,0 15 16,0-16-8,0 16-16,0-15 16,0 15-8,0 0-16,0 0 24,16 0-16,-16 0 0,15 0 16,-15 15-8,0-15 0,0 0-8,15 0-24,-15 16-8,0-16 8,0 0-16,0 0-16,16 0 0,-16 15 8,0-15 0,0 0 0,0 0-24,0 0 16,0 0 24,0 0-8,0 0 8,0 0 24,0 0-8,0 16 24,-16-16 16,16 15-16,0-15 0,0 15 32,0-15-8,0 16-8,0-16 24,0 0-16,0 0-8,0 15 16,0-15-24,0 0-8,0 0 8,16 15-8,-16-15 0,15 0 8,1 16-8,-16-16-8,15 15 24,0 1-16,1-1 0,-1 0 0,-15 1 8,16-1-16,-1 1 24,0-1-16,1 0-8,-16 1 16,15-1-8,-15 16 0,0-16 32,0 1-8,16-1-16,-16 1 32,0 14-8,15-14 0,0-1 0,-15 1-16,16-16-8,-16 15 16,15 0-16,-15-15-8,16 16 8,-16-1 0,15 0-16,-15 1 24,15 15-16,-15-16-16,16 16 32,-16-16-16,15 1-16,-15-1 24,0 16-8,0-16-8,0 1 24,0 14-16,0-14 0,0-1 16,0 16-16,0-16-8,0 1 16,0 15-8,0-16-8,0 0 16,0 1-8,15-1 0,-15 0 16,0 16-24,0-15 0,0-1 24,0 16-16,0-16-8,0 1 16,0-1-8,0 16-16,0-16 32,0 1-16,0-1-16,0 16 32,0-16-24,0 1 0,0-1 16,16 0-16,-16 1-8,15-1 16,-15-15 0,16 16-16,-16-1 0,15-15-8,0 15-16,-15-15 8,16 16 0,-1-16-16,1 0 8,-16 0 0,15 0 0,-15 0 16,15 0 0,-15 0 0,16 0 8,-1-16 16,1 16-8,-1-15 16,0 15 0,1-15-8,-1 15 8,16-16 0,-16 1-16,1 15 24,15-16-16,-16 16-16,16-15 24,-16 0-24,1-1-16,14 1 16,-14-1-24,-1 1 0,1 0 16,-1-1-16,0-15 15,1 16 9,-1-16 16,1 16-16,-1-16 16,-15 16 0,15-16-8,-15 15 16,0-14-8,0-1 0,0 16 8,0-16-8,0 0-8,0 0 24,0 0-16,-15 1-8,15-1 16,0 0-8,-15 0 0,-1-15 8,16 15 0,-15 0-16,15-15 16,-16 16-8,16-1 0,0 0 17,0-15-17,-15 15-9,15 0 18,0 0-9,0 1-9,-15-1 18,15 0-1,-16 16-16,16-16 16,-15 15-8,-1 1-8,1 0 16,0-1 0,-1 1-16,-15 0 16,16 15-8,0-16-8,15 16 24,-16 0-16,1-15-8,-1 15 16,1-16-8,0 16-16,-1-15 24,1 15-16,-1 0 8,1-15 32,0 15-8,15 0-8,-16 0 16,16 0-16,0 15-8,0-15 0,-15 0-16,15 0-16,0 0 24,0-15-32,0 15 16,-16 0 16,16 0-8,0 0-8,0-16 16,0 16 0,0-15-16,0 15 24,0-16-8,0 1-8,16 0 16,-16 15-8,0-16-8,15 1 24,-15-1-16,16 1 0,-16 0 8,15-1-8,0 1-8,-15-1 24,16 1-8,-1-16-8,1 16 24,-16-1-16,15-14 8,0 14 16,-15 1-8,16 0-8,-1-1 24,-15 1-16,16-16-8,-1 16 16,-15-16-8,15 0-16,-15 0 8,0-15 0,0 15-24,0-15 24,0 0-8,0 0-24,0 0 40,-15 15-24,15 0-8,0 0 16,0 0 8,-15 1-16,15-1 40,0 0-8,-16 16-8,1-1 24,-1 1 0,1-16-16,15 16 8,-15-16-16,-1 15-8,16-14 16,-15 14-8,-1 1-16,16-16 8,-15 16-16,0-1 0,15 1 16,-16 0-16,1-1 0,15 1 16,-16-1-8,1 1 8,15 0 16,-15-1-8,15 1 0,-16-1 16,1 16 8,-1-15-8,1 15 24,0-15-16,-1 15-8,16 0 16,-15 0-16,-1-16-32,1 16 24,0-15-32,-1 15 0,1-16 24,0 16-8,-1-15-16,1 0 24,-1-1-8,1-15 0,0 16 16,-16 0-8,15 15-8,1-16 16,-16 16-8,0 0-24,1 0 32,-1 16-24,0-1-16,-15 0 32,15 1 32,-15 15 16,15-1 40,0-14-16,0-1-16,1 1 32,14-1-32,-15 0-56,16 1-8,0-1-56,-16 1-80,15-1-88,1-15-168,15 0 240,-15 0-1513,15 0 809,15-15-520</inkml:trace>
  <inkml:trace contextRef="#ctx0" brushRef="#br0" timeOffset="36240.7217">12350 1860 1744,'0'0'905,"0"0"-401,0 0 336,0 0-464,0 0-136,0 0 0,0 0-24,0 0 0,0 0 0,-19 0-32,19 0-16,0-20 0,0 20 0,0 0-16,0 0 24,0 0-32,0 0-8,-19 0 0,19 0-23,0 0-41,0 0 8,0 0-32,0 0-24,19 0 16,-19 0 8,0 20 24,0-20 40,19 0 16,-19 0 16,20 0 40,18 0 0,-19 0-8,20 0 0,-1 0-24,1 0-40,-1 0 8,1 0-24,-1 0-40,-19-20 8,20 20-16,-1 0-32,-18-19 24,-1 19-24,19 0-24,-38-19 24,20 19-16,-20 0-24,19 0-8,-19 19-88,0-19-128,0 0-144,0 0 928,0 0-2256,0 0 1063,0 0-223</inkml:trace>
  <inkml:trace contextRef="#ctx0" brushRef="#br0" timeOffset="108510.5893">13667 863 2449,'0'0'872,"0"0"-416,0-34 424,0 34-712,0 0-16,0 0-8,0 0 0,0 0 0,0 0 16,0 0-8,0 0-8,0 0 8,0 0-32,0 0-48,-34 34 0,34-34-16,0 34-32,-34 0 0,34-1-16,0 1 0,0-34 24,-34 34-16,34 0 0,0-34 16,0 34 0,0-1-16,0 1 24,0 0-16,0-34-16,34 34 8,-34-34-8,0 0-8,34 33 8,-34-33-8,0-33 0,34 33 24,-34 0-24,33-34 8,-33 0 8,34 0-8,-34 1 0,34-1 8,-34 0-32,0 0-40,0-33-32,0 33-56,0 0-48,34 0-40,-34-33-216,0 33-664,33 0 432,-33 0-480</inkml:trace>
  <inkml:trace contextRef="#ctx0" brushRef="#br1" timeOffset="165356.4589">2432 472 600,'0'0'672,"0"0"-256,0 0 184,0 0-199,0 0-129,0 0 0,0 0 16,0 0 0,0 0-32,0 0-40,0 0 0,0 0-40,0 0-32,0 0 0,0 0-32,0 0-16,-27 0 8,27 0-16,0 0-24,0 0 8,0 0-8,-27 0-16,27 0 16,0 0-16,-27 0-16,27 0 8,-27 0-8,27 0-24,-27 27 24,27-27-8,-27 0-8,27 0 8,-27 27 8,27-27-8,-27 27 16,27 0 0,-27-27-8,0 27 8,0 0-8,27 0-8,-27 0 16,27-27-16,-27 27-8,0 0 16,0 0 0,27-27-8,-27 27 8,0 0 0,27-27-16,-27 27 16,0-27-16,27 27-8,-27-27 16,0 27-8,27-27-8,-27 27 24,0-27-8,0 27-8,27-27 24,-27 27 0,0-27-16,27 27 16,-27-27-8,27 27-16,-27 0 8,0-27-8,27 27-16,-27-27 16,27 27-16,-27-27 0,-1 27 16,28-27-8,-27 27 0,0-27 16,27 0 8,-27 0-16,0 0 24,27 27 1,-27-27-9,0 27 16,0-27 0,27 27-16,-27-27 16,0 27-8,0-27-16,0 0 16,0 27-24,0 0-8,27-27 8,-27 27-8,0 0-8,0-27 16,27 27-16,-27 0 0,27-27 16,0 27-16,0 0 0,-27-27 8,27 27-8,0-27-8,-27 28 24,27-1-8,0-27 0,0 27 16,-27-27 0,27 27-8,-27-27 24,27 27-16,-27 0-16,27 0 16,-27 0-8,0 0-24,0-27 24,27 27-16,-27 0-8,0 0 24,27-27-8,-27 27-8,27 0 24,-27 0-8,27-27 0,-27 27 24,27-27-16,0 27 0,0-27 8,-27 0-8,27 0-16,0 0 8,-27 27-8,27-27-8,0 27 16,-27-27-8,27 27-8,-27 0 24,27 0-8,-27 0-8,0 0 16,27 0 0,-27 27-16,27-27 16,-27 27-16,27-27-16,0 0 24,-27-27-16,27 27 0,0 0 8,-27-27-8,27 27-8,0-27 24,-27 27-16,27 0-8,0-27 16,-27 27-8,27 0 0,-27 0 8,0 0-8,27 0-8,-27 0 24,0 0-8,27 0 0,-27 0 8,0 1 0,27-28-8,-27 27 16,27-27-16,-28 27-8,28 0 16,0 0-8,-27 0-16,27 0 24,0 0-16,0 0-8,0 0 16,0 0-8,-27 0-8,27 0 16,0-27-8,0 27-8,0 0 16,0-27-8,0 27 0,0 0 8,-27-27-8,27 27-8,0-27 24,0 27-16,0-27-16,0 27 24,0-27-8,-27 27-8,27-27 16,0 27-8,0 0-8,0-27 24,-27 27-24,27-27 0,0 27 16,0 0-8,0 0-8,0-27 24,0 27-8,-27 0-24,27-27 32,0 27-16,0-27-8,0 27 16,0-27-8,-27 27-8,27-27 16,0 27-8,0 0-8,0-27 16,0 27-8,0 0-16,0 0 32,0 0-16,0 0-16,0-27 32,0 27-16,0 27-16,0-54 24,27 54-8,-27-27-8,0-27 16,0 27-8,0 1-16,0-1 32,-27 0-16,27 0-8,0-27 24,0 27-16,0 0-8,0 0 16,0 0-8,0-27-8,-27 27 16,27 0-8,0 0-8,0-27 16,0 27-8,0-27-8,0 27 16,27-27-8,-27 27-8,0-27 16,0 0-8,0 27-8,0-27 16,0 27-8,0 0-8,0 0 16,0 0-8,0-27 0,0 27 8,0 0-16,0 0 0,27 0 16,-27 0-8,0 0-16,0 0 32,0 0-16,0-27-16,27 27 32,-27 0-16,0 0 0,0-27 8,0 27-8,0 0-8,0 0 16,0 0 0,0 0-24,0 0 24,0 27 0,0-27-24,0 0 32,0 0-16,0 0-8,0-27 16,0 27-8,0 0-8,27-27 16,-27 27-16,0-27 0,0 28 16,27-1-8,-27-27-8,0 27 8,27 0 8,-27 0-16,0 0 16,0 0 0,27 0-16,-27 0 16,0 0-8,0 0 0,27 0 16,-27 0-8,0 0-16,0 0 32,28 0-16,-28 0-8,0-27 32,27 27-32,-27 0 8,0 0 16,27 0-16,-27-27-8,27 27 16,-27 0-16,27-27-16,-27 27 32,0 0-16,27-27 0,-27 27 8,27 0 0,-27-27-16,0 27 24,27-27-16,-27 0 0,27 27 8,-27-27 0,27 27-16,-27 0 16,27 0 8,-27 0-16,27 0 8,-27 0-8,27 0 0,-27 0 8,0 0-8,27-27-8,-27 27 16,27 0-8,-27 0-8,27 0 16,-27 0 0,27-27-16,-27 27 16,27 0 0,-27 0-16,27 1 16,-27-28 0,27 27-16,-27 0 16,27 0-8,-27-27-8,27 27 16,-27 0-8,27 0-8,-27-27 16,0 27-8,27 0 0,-27 0 8,27-27-16,-27 27 0,27-27 16,-27 27-16,27-27 0,0 27 8,-27-27 0,27 27-8,0-27 16,0 27-8,-27 0 0,27-27 16,0 27-16,-27 0 0,27 0 16,0 0-8,-27-27-16,27 27 16,0 0-8,-27 0 0,27 0 8,0 0-8,-27 0-8,27-27 16,0 27-16,0 0 0,-27-27 16,27 27-8,0 0-16,0-27 24,-27 27-16,27-27 0,0 27 24,0 0-16,-27-27-8,27 0 24,0 27-16,-27-27 0,28 27 8,-1 0 0,-27-27-24,27 27 32,0 0-16,-27-27 0,27 27 16,-27-27-16,27 27-8,0-27 16,-27 27-8,27-27-16,-27 27 32,27-27-16,0 27-8,-27 0 16,27 0 0,0-27-16,0 27 16,0 1-8,-27-1-16,27 0 16,0 0 0,0 0-8,0 0 8,0-27 0,0 27-16,0 0 32,0-27-16,0 27-16,0 0 32,-27-27-16,27 27-8,0-27 16,0 27-8,0-27-16,0 27 24,0 0-8,0-27-8,0 27 8,0 0 0,0-27-8,-27 27 16,27-27-8,0 0-8,0 27 16,0-27-8,0 0 0,0 27 8,0-27-8,-27 0-8,27 27 24,0-27-16,0 0 0,0 27 16,0-27-8,-27 27-16,27-27 16,0 0-8,0 27 0,-27-27 0,27 0-8,1 0-8,-1 27 16,0-27-8,0 0 0,0 0 8,0 0 8,0 0-16,0 27 24,0-27-16,0 0 0,0 0 8,-27 0-8,27 27-8,0-27 24,-27 0-16,27 0-8,-27 27 16,27-27-8,0 0-16,-27 0 32,27 27-16,-27-27-16,27 0 32,0 27-16,-27-27-16,27 0 32,0 27-16,0-27-16,0 0 32,-27 27-16,27-27-16,0 0 24,0 0-16,0 0 0,0 0 8,0 0 0,-27 0-8,54 27 16,-27-27-8,-27 0-8,54 0 16,-27 0-8,0 0-8,0 0 16,0 0-16,0 0 0,0 0 16,0 0-8,0 0 0,0 0 0,0 0 0,0 0 0,0 0 0,0 0 0,0-27-8,0 27 24,0 0-16,1 0-8,-1 0 16,0 0-8,0 0-8,-27 0 16,27 0-8,0 0-8,0 0 8,-27 0 0,27 0 0,-27 0 8,27-27-8,0 27-8,-27 0 16,27 0 0,0 0-24,-27 0 24,27 0-8,-27 0-8,27 27 24,0-54-16,0 54-8,0-54 16,-27 27-8,54 0-8,-54 0 16,27 0-8,0 0-8,0 0 16,0 0-8,0 0-16,-27-27 32,27 27-24,0 0 0,0 0 16,0 0-8,0-27-8,0 27 24,0 0-24,0-27 0,0 27 8,0-27 0,0 27-8,0-27 16,0 27-8,0 0 0,0 0 0,-27-27 0,54 27 0,-27 0 8,0 0-8,0 0-8,0-27 16,27 27-8,-27 0 0,0-27 8,28 27-8,-28 0-8,0-27 16,0 27-8,0 0-8,0-27 16,0 27-8,0-27-16,0 27 32,0 0-24,0-27 0,0 27 24,0-27-16,0 27-8,-27 0 16,27-27-8,0 27-8,0 0 16,0 0-8,-27-27-8,27 27 16,0 0-8,-27 0-8,27-27 16,-27 27-8,27 0-8,0 0 16,-27-27-8,27 27-8,0 0 16,-27 0-8,27-27-8,0 27 16,0 0-8,0-27-8,-27 27 16,27-27-8,0 27 0,0 0 0,0-27 0,0 27 0,0 0 0,0-27 0,-27 27-8,27 0 16,0-27-8,0 27-8,-27-27 16,27 27 0,-27-27-16,27 27 24,0 0-16,-27-27-16,27 27 32,-27-27-24,27 27 0,-27 0 16,27-27-8,0 27-8,-27 0 16,27-27-8,-27 27-8,27-28 8,-27 28 0,27 0-8,0-27 16,-27 27-8,28-27-16,-1 27 32,0-27-16,-27 27-8,27-27 16,0 27-8,0 0-8,0-27 16,0 27-8,0-27 0,0 27 0,0 0 0,0-27 0,0 27 0,0-27 0,-27 27-8,27-27 16,0 0-8,-27 27 0,27-27 0,0 27 0,-27-27 0,27 0 8,-27 27-8,27-27-8,-27 27 16,27-27-8,-27 0-8,27 27 8,-27-27 0,0 27 0,27-27 8,-27 0-8,27 27-8,-27-27 24,27 0-16,-27 27-8,0-27 24,27 0-16,-27 0-16,27 0 24,-27 27-8,0-27-8,27 0 16,-27 0-8,27 0-8,-27 27 24,27-27-24,-27 0 0,27 27 24,-27-27-16,0 27-8,27-27 16,-27 27-8,0-27-8,0 27 16,27-27-8,-27 27-8,27-27 16,-27 0-8,0 27-8,27-27 16,-27 0-8,27 0-16,0 0 32,-27 0-16,27 0-8,-27 0 16,27 0-8,0-1-8,-27 1 16,0 27-8,27-27 0,-27 0 0,27 27 0,-27-27 0,27 0 8,-27 27-8,27-27-8,-27 0 8,0 0 8,0 27-16,0-27 16,27 0-8,-27 0-8,0 0 24,0 0-16,27-27-16,-27 27 32,0 27-16,27-27-16,-27 0 32,27 27-16,-27-27-8,0 0 16,27 0-8,-27 0-16,0 27 24,27-27-8,-27 0-8,0 27 16,0-27-8,0 0-8,28 0 24,-28 27-16,0-27-16,27 0 32,-27 0-16,0 0-8,0 27 16,27-27-8,-27 0-8,0 0 16,0 27-8,0-27-8,27 0 16,-27 0-8,0 0 0,0 0 16,0 0-8,0 0-8,0 0 24,27 0-8,-27 0 0,0 0 24,0 27-16,0-28 0,0 1 16,0 27-16,0-27-8,0 0 16,27 0-16,-27 0-16,0 0 24,0 0-16,27 0-16,-27 0 16,0 0 8,0 0-8,0 0 16,0 0 0,27 0 0,-27 0 16,0 27-8,0-27-8,0 0 16,0 0-16,0 0-8,0 0 8,0-27-8,0 27-16,0 0 16,0 0-16,0-27-8,0 27 24,0 27-16,0-27-8,0 0 24,0 27-16,0-27 0,0 0 8,0 0-8,0 0-8,0 0 24,0 0-16,0 0-8,0 0 16,0 0 0,0 0-16,27 0 24,-27 0-8,0 0 0,0 0 16,-27-1 0,27 1-16,0 0 24,0 0 0,0 0-32,0 0 24,0 0-8,0 0-16,-27-27 8,27 27-8,0 0-8,0 0 24,0 0-16,0 0-8,-27 0 24,27 0-16,0 27-16,0-27 32,0 0-16,0 0-8,-27 0 16,27 0-8,0 0-8,-27 0 16,27 0-8,0 0-8,0 27 16,-27-27-8,27 0-8,0 0 24,-27 0-16,27 27-8,0-27 16,-27 0-8,27 0-8,0-27 16,0 27-8,-28-27-16,28 27 32,0-27-16,0 27 0,-27 0 8,27 0 0,0 0-8,-27 27 16,27-27-8,-27 27-16,27-28 24,0 1-8,-27 0-16,27 0 24,-27 0-16,27 0 0,-27 0 24,27-27-16,-27 27-8,0 27 32,0-54-8,27 54-8,-27-27 16,27 0-16,-27 0 0,27 0 16,-27 0-8,0 0-8,27 0 16,0 0-8,-27 0-16,27 0 24,-27 0-8,27 0-16,-27 0 16,27 0-8,-27 0 0,27 27 24,0-27-16,-27 0 0,27 27 16,-27-27-16,27 0-8,0 27 16,-27-27-24,27 27-8,0-27 16,-27 0-8,0 0-16,27 0 24,-27 0-16,27 27-8,0-27 16,-27 0 0,27 27-24,0-27 32,-27 0-24,27 27 0,-27-27 32,27 27-16,-27-27-16,0 0 24,27 27 0,-27-27-24,0 0 24,27-1-8,-27 1-16,0 0 24,27 0-16,-27 0-16,0 0 32,27 0-16,-27 0-8,0 0 16,27 27-8,-27-27 0,0 0 16,27 27-8,-27-27-16,0 0 32,0 27-16,0-27-8,0 27 16,0-27-8,0 0-16,0 27 32,0-27-8,0 27-24,0-27 32,27 27 0,-28-27-16,1 0 8,0 27 0,0-27-16,0 27 24,0-27-8,0 27-16,0-27 40,0 27-24,0-27 0,0 27 16,0 0 8,0-27-32,0 0 32,0 0-16,0 27-16,0-27 32,0 0-16,-27 0-16,27 27 24,0-27-16,0 0-8,-27 0 24,27 27-16,0-27-24,0 0 32,0 0-16,0 27-8,0-27 16,0 0-8,0 27-16,0-27 32,0 27-16,0 0-24,0-27 32,0 27-8,0-27-8,0 27 16,0-27-16,0 27-8,27-27 32,-27 27-24,0 0-8,0 0 24,27 0-8,-27-27-16,0 27 24,0-27-8,0 27-16,0-28 32,-1 28-16,1-27-16,0 27 32,-27-27-24,27 27-16,-27-27 32,27 27-16,0 0-8,0-27 24,0 27-16,0 0-16,0-27 40,0 27-24,0 0-24,0 0 40,0 0-16,0 0-16,0 0 24,0 0-8,-27 0-24,27 0 48,-27 0-32,0 0-8,27 0 40,-27 0-24,0 0-16,0 0 40,0 0-32,0 0-8,27 0 32,0 0-16,-27 0-24,27 0 32,0 0-8,0 0-16,-27 0 24,27 0-8,-28 27-8,28-27 24,-27 0-16,27 0-16,-27 27 40,0-27-32,-27 0-8,27 27 32,-27-27-16,0 0-16,0 0 32,0 27-16,27-27-16,-27 27 32,27-27-16,0 28-16,0-28 40,0 0-24,0 0-16,0 27 40,0-27-24,-27-27-16,27 27 32,-1 0-16,-26 0-24,27 0 32,0 0-72,0 0-96,0 27-56,0-27-160,27 0-208,-27 0-120,27 27 160,0-27-1265,27 0 721,-27 0-392</inkml:trace>
  <inkml:trace contextRef="#ctx0" brushRef="#br1" timeOffset="171006.688">1811 2606 1792,'0'-27'833,"-28"27"-409,28 0 336,0 0-576,0 0-16,0 0-48,0 0-16,0 0 24,0 0-8,0 0 0,0 0 24,0 0 0,0 0-24,0 0 8,0 0-24,0 0-32,-27 0 0,27 0-24,0 27-16,-27-27 0,27 27-8,-27-27-8,27 27 8,-27 0-8,0 0 0,27-27 0,-27 27 0,0 0-16,27-27 24,-27 27-16,0-27-8,27 27 24,-27-27-8,0 27-8,27-27 24,-27 27-8,0 0 0,27-27 32,-27 27-8,27 0 8,-27 0 16,27 0 8,0 0-24,0-27 16,0 27-24,0-27-16,-27 27 8,27-27-24,27 28-8,-27-28 8,0 27-8,0-27-8,27 0 16,-27 27-8,0-27-8,0 0 16,0 27 0,27-27-16,-27 0 24,0 0-8,27 27-16,-27-27 32,0 0-24,27 0 0,-27 27 16,0-27-8,27 0-16,-27 0 16,27 27-8,-27-27-8,27 0 16,-27 0-16,27 0 0,0 0 16,-27 0-16,27 0 0,0 0 16,-27 0-16,27 0-8,0 0 24,0 0-16,-27 0 0,27 0 16,1 0-16,-1-27 0,0 27 16,0 0-8,0 0-16,-27 0 24,27 0-16,0 0 0,0 27 8,0-27-8,0 0 0,0 0 16,0 0-16,0 0-8,0 0 24,0 0-8,0 0-16,0 0 24,0 0-8,0 0-16,0 0 24,0 0-8,0 0 0,0 0 24,0 0-8,0 0-8,-27 0 25,27 0-9,0 27-24,0-27 24,-27 0-16,27 0-8,0 0 8,0 0-8,0 0 0,0 0 8,-27 0-8,27 0-16,0 0 24,0 0-16,0 0 0,-27 0 8,27 0-8,0 0-8,-27 0 16,27 0 0,0 27-16,-27-27 32,27 0-16,0 0 0,0 0 8,0 0 0,0 0-16,27 0 16,-27 0-16,0 0 0,0 0 8,1 0 0,-1 27-16,0-27 16,0 0-8,0 0 0,0 0 8,0 0-8,0 0-8,0 27 24,0-27-16,0 0-8,0 0 16,0 0 0,0 0-8,0 0 16,0 0 0,0 0-16,0 27 32,0-27-16,0 0-16,-27 0 24,54 27-8,-27-27-16,0 0 24,0 0-24,27 0 0,-27 27 16,0-27-16,27 0 0,-27 0 8,0 0 0,27-27-24,-27 27 32,0 0-16,0 0-8,27 0 16,-27 0-8,0 0-8,0-27 16,0 27 0,0 0-16,0 0 16,0 0-8,0 0-8,0 0 24,0 0-16,0 0-8,0 0 16,1 0-8,-1 0 0,27 0 0,-27 0 0,0 0-8,0 0 16,0 0-8,0 0 0,0 0 8,0 0-8,0 0-8,0 0 24,0 0-16,0 0-8,0 0 16,-27 27-8,27-27-8,0 0 16,0 0-8,-27 0-8,27 0 16,0 0-8,0 0 0,-27 0 16,27 0 0,0 0-16,0 27 16,0-27 0,0 0-16,0 0 16,0 0-16,0 0 0,0 27 8,0-27 0,0 0-16,0 0 32,0 0-8,0 27-16,0-27 32,27 0-16,-27 27 0,0-27 16,0 0-16,0 0-16,0 0 16,0 27 0,0-27-16,0 0 16,0 0-16,0 0 8,0 0 8,0 0-8,1 0-8,-1 0 24,0 0-8,0 0 0,0 0 8,-27 0 0,27 0-24,0 27 32,0-27-16,-27 0-8,27 0 8,0 0-8,-27 27-8,27-27 24,0 0-24,-27 0 0,27 0 8,0 0-8,-27 0 0,27 0 16,0 0-16,0 27-8,-27-27 24,27 0-8,0 0-16,-27 0 24,27 27 0,0-27-24,-27 0 24,27 0-8,0 27-16,-27-27 24,27 0-8,0 0-16,0 27 16,0-27-8,0 0-8,0 0 32,-27 0-24,27 27 0,0-27 16,0 0-16,-27 0 0,27-27 16,0 27-16,-27 0 8,0 0 16,27 0-8,0-27-8,-27 27 24,27 0-16,-27-27-16,27 27 24,0 0-16,-27-27-8,27 27 16,-27 0-16,27 0 0,-27-27 8,0 27-8,27 0 0,-27 0 16,0 0 0,0 0 8,0 0 8,27 0-8,-27-27 0,0 27 16,0 0-16,0 0-16,0-27 8,0 27-8,27 0-16,-27-27 16,0 27-8,0 0-8,0 0 16,27-27-8,-27 27 0,0 0 8,0-27-8,0 27 0,0 0 8,-27-27-8,27 27 0,0 0 8,0 0 8,-27 0-24,27-27 24,0 27 0,-27 0-24,27 0 24,0-27-8,-27 27-8,27 0 8,0 0-8,-27-27-8,27 27 24,0-27-16,-27 27-8,27-27 24,-27 27-8,27 0-16,0-27 16,-27 27-8,27 0-16,0-27 32,-27 27-16,27 0-16,-27-27 24,0 27-8,27 0-16,0-27 40,-27 27-24,27 0-16,-27-27 32,27 27-16,-27-27-8,27 27 16,-27-27-8,27 27-16,-27-27 32,0 27-16,27 0-16,-27-28 24,0 28 0,27 0-24,-27-27 32,0 27-16,0-27-24,0 27 40,27-27-8,-27 27-24,-27 0 32,27-27-16,0 27-8,0 0 16,0-27-8,0 27-8,0-27 16,0 27-8,0-27-8,0 27 16,0 0-8,-27-27-16,27 27 32,0 0-16,0 0-16,-27 0 32,27-27-24,-1 27-8,-26 0 32,27 0-16,0 0-16,-27 0 32,27 0-24,0 0 0,-27 0 24,27 0-16,0 0-8,-27 0 24,27 0-24,-27-27 0,27 27 16,-27 0 0,27 0-32,0 0 40,0 0-16,0-27 0,0 27 8,-27 0-8,27 0-16,0 0 24,0 0-8,-27 0-16,27-27 32,0 27-24,-27 0 0,27 0 24,0 0-16,-27 0-8,27 0 24,0 0-24,0-27 0,-27 27 24,27-27-24,0 27 0,-27-27 24,27 27-16,-1 0-8,1-27 16,-27 27-8,27 0 0,0-27 8,0 27-8,0 0-8,0-27 16,0 27-8,0 0-8,-27 0 8,27 0 0,0 0-8,-27 0 16,27 0-8,0 0-8,-27 0 16,27 0-8,0 0 0,-27 0 8,27 0-8,0-27-8,-27 27 16,27 0-8,-27 0-8,27 0 16,0 0-8,0-27-8,-27 27 16,27 0-8,0 0-8,0 0 16,0 0 0,0 0-24,0 0 32,-27 0-16,27 0-16,0 0 32,0 0-16,0 0-16,0 0 32,-27 0-16,54 0-16,-28 0 32,-26 0-16,27 0-16,0 0 32,0 0-16,0 0-16,0 0 24,0 0-8,0 0-8,0 0 16,0 0 0,0 0-24,0 0 24,0 0-8,0 0-8,0 0 24,0-27-16,0 27-16,0 27 32,0-27-16,0 0-16,0 0 32,0 0-16,0 0-16,0 27 32,0-27-24,-27 27 0,0-27 24,27 0-24,-27 27 0,0-27 16,0 0-8,27 27-8,-27-27 16,0 0-8,27 0-8,-27 0 24,27 0-16,0 0-16,0 0 32,0 0-8,0 0-24,-1 0 32,1-27-8,27 27-24,-27 0 32,0 0-8,27-27-16,-27 27 16,27 0-8,-27 0-8,27 0 16,0 0-8,-27 0-8,27 0 8,0 0-56,0 0-48,0 0-72,0 27-96,0-27-72,0 0-56,0 0-57,0 27-959,0-27 592,27 27-432</inkml:trace>
  <inkml:trace contextRef="#ctx0" brushRef="#br1" timeOffset="173661.0798">2459 3958 1960,'-27'0'793,"27"0"-369,0 0 336,0-27-616,0 27 8,0 0-24,0 0 0,0 0 8,0 0 0,0 0 16,-27-27 24,27 27-8,0 0-32,0 0-8,0 0-24,-27 0-24,27 27-8,0-27-24,-27 0-24,27 27 8,-27-27-16,0 27 0,27-27 16,-27 0-24,0 27 8,0-27 24,0 27-16,0-27 0,0 27 32,0-27-8,0 27-8,0-27 24,0 27-24,27-27-8,-27 27 16,0-27-24,27 27-24,-27-27 24,0 27-16,27-27-16,-27 27 32,27-27-16,-27 0 0,27 0 16,0 27-8,-27-27-16,27 0 24,0 0-16,-27 27-8,27-27 8,0 0 0,0 27-16,-27-27 16,27 27-8,0-27 0,0 0 0,-27 27 0,27-27 0,0 0 8,-28 27-8,28-27-8,-27 27 24,27-27-16,0 0 8,-27 27 8,27-27 8,0 0-16,0 27 16,0-27 0,0 0-8,0 27 24,0-27-24,0 0 0,27 27 8,-27-27 8,0 0-24,27 27 16,-27-27-8,28 0-8,-1 0 8,0 27 0,-27-27-16,54 0 16,-27 0-8,0 0-8,0 0 16,27 0-16,-27-27-8,27 27 24,-27 0-16,27 0-8,-27-27 24,27 27-16,-27 0-16,27 0 32,-27 0-16,0 0-8,0 0 24,27 27-24,-27-27 8,0 0 8,0 0-8,0 0-8,0 0 16,27 0-8,-27 0-8,0 0 16,0 0-8,0 27-8,0-27 16,0 0 0,0 0-16,0 27 8,0-27 0,0 27-8,0-27 16,0 27 0,0-27-16,0 27 24,0-27-24,-27 0 0,27 27 24,1-27-16,-1 0 8,0 27 17,0-27-1,0 0-8,0 0 24,0 0-8,0 27 0,0-27 24,0 0-8,0 0-8,27 0 16,-27 0 0,27 0-24,-27 0 16,0 0-24,27 0-16,-27 0 8,27 0-16,-27 0 0,27 0 16,0 0 0,-27 0-24,27 27 24,-27-27-8,27 0-8,0 0 16,-27 0-8,27 0 0,-27 0 16,27 0 0,-27 0-16,27-27 32,0 27-16,-27 0-16,28 0 24,-28 0-16,27 0-16,-27 0 24,0 0-16,0 0-8,0 0 24,27 27-16,-27-27-8,0 0 16,0 0-8,0 0 0,0 0 16,0 0-16,0 0-8,0 27 24,0-27-8,0 0-8,0 0 24,0 0-16,0 0-8,0 0 24,0 27-24,0-27-8,0 0 24,0 0-16,0 0-8,0 0 8,0 27 0,0-27-24,0 0 32,0 0-16,0 27-16,0-27 32,0 27-16,0-27 0,0 0 24,0 27-8,27-27-8,-27 27 24,0-27-16,0 27-16,0-27 24,0 0-16,27 27-16,-27-27 16,1 0-8,-1 0-8,0 0 24,0 0-16,0 0-16,0 0 32,0 27-16,-27-27-16,27 0 32,0 0-16,-27 0 0,27 0 0,0 0 8,0 0-16,-27 0 24,27 0-8,0 0-24,-27 27 32,27-27-16,0 0-8,-27 0 16,27 0-8,-27 0-8,27 27 16,-27-27-8,27 0-8,-27 0 16,27 27-8,0-27-8,-27 0 16,27 0-8,0 0-8,-27 0 16,27 0-8,0 0-16,0 0 32,-27 0-16,27 0 0,0 0 8,0 0 0,0 0-16,0-27 24,0 27-24,-27 0 8,27 0 8,0-27-8,-27 27-8,27 0 16,-27 0-8,0 0-8,27-27 16,-27 27-8,0 0-8,0 0 24,27 0-8,-27-27-16,0 27 24,0 0-8,0-27-16,0 27 24,0-27-16,27 27-8,-27-27 24,0 27-16,0 0-16,0-27 32,0 27-16,27 0-8,-27-27 16,-27 27-8,27 0 0,0-27 8,0 27-8,0 0-8,0-27 16,-27 27-8,27-27-8,0 27 24,-27 0-16,27-27-8,-27 27 24,0-27-16,27 27 0,-27-27 0,0 0 0,27 0 0,-27 0 0,0 0 0,0 0-8,0 0 16,0 0-8,0 0-16,0 0 32,-27 0-16,27 27-8,-27-27 8,27 0 0,-27 27-16,27-27 24,-27 27-16,0-27 8,0 27 0,27 0 0,-27 0-16,0-27 24,0 27 0,0 0-24,-28 0 24,28 0-16,0-27 0,-27 27 16,27 0 0,-27-27-16,27 27 16,0 0-8,0 0-8,0-27 24,0 27-16,0 0-16,0 0 24,0 0 0,0 0-16,0-27 24,0 27-8,-27 0-16,27-27 24,0 27 0,27 0-32,-27 0 32,0-27-16,-1 27 0,28 0 8,-27 0-8,0 0-8,27 0 24,-27 0-16,27-27-16,-27 27 32,0 0-16,27-27-8,-27 27 24,27-27-16,-27 27-8,27 0 24,-27-27-8,27 27 16,-27 0 8,27 0-8,-27-27-8,27 27 16,0 0-8,0 0-24,0 0 16,-27-27-16,27 27-8,0 0 16,0 0-8,0 0-8,-27 0 16,27 27 0,0-27-24,-27 0 32,27 0-16,0 0-16,-27 0 32,26 0-16,1 0-8,0 0 16,0 0 0,0-27-16,-27 27 16,54 0-8,-54 0-8,27 0 16,0 0-8,0 0-8,0 0 8,0 0 8,0 0-16,0 0 16,0 0-8,0 27-8,0-27 8,0 0 0,0 0 0,0 0 8,0 0-16,0 27 8,0-27 8,0 0-8,-27 0-8,27 0 16,0 0-8,0 27-8,0-27 16,0 0-16,0 27-32,0-27-16,0 0-72,0 27-80,27-27-72,-27 0-104,27 27 0,0-27-1033,0 0 585,0 27-464</inkml:trace>
  <inkml:trace contextRef="#ctx0" brushRef="#br1" timeOffset="176214.6095">2270 5308 1328,'0'0'744,"0"0"-319,0 0 247,0 0-440,0 0-40,0 0-16,0 0-8,0 0 8,0 0-8,0 0 0,-27 0 48,27 0-24,0 0-8,0 0 0,0 0-24,0 0-40,-27 0 0,27 0-48,0 0-24,-27 0-16,0 0-8,0 27-16,27-27 8,-27 27-16,0 0 0,0-27 24,0 27-8,-1 0 0,1 0 16,0 0 0,27 0-8,-27 0 24,0-27-8,0 27 0,27 0 8,-27-27 8,27 27-24,0-27 32,0 27-32,-27-27-8,27 27 8,0-27-8,0 27-24,0-27 24,27 0-8,-27 27-16,0-27 24,27 0-8,-27 27-16,27-27 16,-27 0-8,27 27-8,0-27 16,-27 0-8,27 0-8,0 0 8,-27 27 0,28-27-16,-1 0 24,-27 0-8,27 0-16,0 27 32,0-27-16,-27 0-16,27 0 32,0 27-16,0-27-8,-27 0 8,27 0 0,0 0-16,0 0 24,0 0-16,0 0 0,0 0 8,0 0 0,0 0-24,0 0 32,0 0-16,0 0-8,0-27 16,0 27-8,0 0-8,-27 0 16,27 0 8,0 0-8,0-27 40,0 27-16,0 0 8,0 0 24,0 0-16,27 0-24,-27 0 24,0 0-24,0 0-16,0-27 9,0 27-9,0 0-16,0 0 24,27 0-16,-27 0-8,0 0 24,0 27 0,0-27 0,0 0 16,0 0 0,0 0-16,-27 0 24,27 0-24,0 0-8,0 0 16,0 27-16,0-27-8,0 0 8,1 0 0,-1 0 8,-27 27 24,27-27-8,0 0 8,0 0 24,0 0 16,0 27-16,0-27 16,0 0-16,0 0-8,0 0 8,27 0-16,-27 0-32,27 0 16,-27 0-16,0 0-16,0 27 24,0-27-24,27 0 8,-27 0 24,0 0-16,0 0 0,0 0 16,0 0-16,0 27-8,0-27 16,0 0-24,0 0 0,27-27 8,-27 27-8,0 0-8,0 0 24,0 0-16,0 0-8,0 0 24,27 27-16,-27-27-8,0 0 16,0 0-8,0 0 0,0 0 0,0 0 0,0 27-8,0-27 16,0 0-8,0 0-8,0 0 16,0 0 0,1 0-16,-1 0 24,0 0-16,0 0-8,-27 0 24,27 0-16,0 27-16,0-27 24,-27 0 0,27 0-16,0 0 16,0 0-8,0 0-8,0 27 16,-27-27-8,27 0-8,0 0 16,0 27-8,0-27-8,-27 0 24,27 27-16,0-27-8,0 27 16,0-27-8,0 27 0,0-27 8,0 27 0,0-27-16,-27 0 16,27 27-8,0-27-8,0 0 24,-27 0-16,27 27-16,-27-27 32,27 0-16,0 0-8,-27 0 16,27 0-8,-27 27-8,27-27 16,-27 0-8,27 0-16,0 0 24,0 0-8,-27 0-8,27 0 24,0-27-16,0 27-8,-27 0 16,27 0-8,0 0 0,-27 0 0,27 0 0,0 0-8,-27 0 24,27 0-16,-27 0-8,27-27 16,-27 27 0,27 0-24,0-27 32,-27 27-24,27 0 0,-27 0 24,27-27-16,0 27-16,-27 0 32,27 0-8,-27 0-16,27 0 24,-27 0-16,27 0-16,-27 0 32,27 0-24,-27 0 0,28 0 16,-28-27-8,27 27-8,-27 0 16,27 0-8,-27 0-8,0 0 24,27 0-16,-27 0-16,0-27 40,0 27-24,0 0-8,0 0 16,-27 0-8,27-27 0,0 27 16,-27 0-16,27-27-8,-27 27 8,-1-27 0,28 27-8,-27 0 8,0 0-8,0 0-8,27 0 32,-27-27-16,0 27-8,0 0 24,0 0-16,0 0-8,0 0 16,0-27-8,0 27 0,0-27 0,0 27 0,0-27-8,0 27 16,0-27-8,0 27-16,0-27 24,-27 27 0,27-27-24,0 27 32,0-27-16,0 27-16,0-27 32,0 27-24,0-27-8,0 27 24,0 0-16,-27-27-8,27 27 32,0 0-24,0-27 0,0 27 24,0 0-24,0-27 0,0 27 16,0 0-8,0 0-8,0-27 24,0 27-24,0 0 0,0-27 8,0 27-16,0 0-16,0-27 24,0 27-24,0 0-8,0 0 32,0 0-16,-28 0 8,28-27 16,0 27 0,-27 0-16,0 0 32,27 0-16,-27 0-16,27 0 32,-27-27-24,27 27 0,-27 0 16,27 0-8,0 0-8,-27 0 24,27 0-16,0 0-8,0 0 24,0-27-24,-27 27 0,27 0 16,0 0-8,0 0-8,-27-27 16,27 27-8,0 0-8,-27 0 16,27 0 0,0 0-8,-27 0 32,27-27-16,-27 27 0,27 0 16,0 0-8,0 0-8,0 0 16,0 0-24,-27-27-8,27 27 8,0 0 0,0 0-16,0 0 24,-1-27-8,1 27-16,0 0 16,0 0-8,0 0 0,0-27 8,0 27 0,0 0-24,0 0 32,0 0-16,0-27-16,0 27 32,0 0-16,0 0-16,0 0 32,0 27-16,-27-27 0,27 0 16,0 0-8,0 0-8,0 27 16,0-27-16,0 27 0,0-27 16,0 27-24,0-27 0,0 27 24,0-27-24,0 27 0,0-27 16,0 0-16,0 0 8,27 27 8,-27-27-8,0 0-8,0 0 16,0 0-8,27 0 0,-27-27 8,0 27-8,0 0 0,27 0 8,-27 0 0,0-27-24,27 27 24,-27 0-8,27 0-8,0 0 8,-27 0-8,27 27-8,-27-27 8,27 0-24,0 27-32,-27-27 24,27 0-32,-27 0-32,27 27-48,0-27-64,-27 0-80,27 0-1089,0 0 657,0-27-616</inkml:trace>
  <inkml:trace contextRef="#ctx0" brushRef="#br1" timeOffset="181132.7725">2162 3417 1688,'0'0'713,"0"0"-297,0 0 320,0 0-488,0 0-24,0 0-8,0 0 32,0-27-8,0 27-24,27 0 0,-27 0-40,0-27-24,0 27-16,27 0-16,-27-27-24,27 27 16,-27 0 0,28-27-8,-28 27 16,27 0 0,-27-27 0,0 27 24,27 0-24,-27-27-24,27 27 8,-27 0-23,27 0-33,-27 0 8,27 0-24,0 0-24,-27-27 24,27 27-16,-27 0-16,27 0 32,-27 0-8,27 0-8,0 0 24,-27 0 0,27 0-16,-27 0 32,27 0-16,0 0-16,0 0 24,0 0-24,0 0-8,0 0 8,0 0-8,0 0-16,0 0 24,0 0-24,0 0 0,0 0 16,27 0-8,-27 0-16,0 0 16,0 0-8,0 0-8,27 0 24,-27 0-16,0 0 0,0 0 32,0 0-16,27 0 8,-27 0 16,0 0-8,0 0-8,0 0 24,-27 0-24,27 0-8,0 0 16,1 0-8,-1 0-24,0 0 32,0 0-16,0 0-24,0 0 32,0 0-16,0 0-8,0 0 24,0 0-16,0 0-16,-27 0 24,27 0-8,0 0-16,0 0 32,0 0-24,0 0-8,27 0 24,-27 27-8,0-27-16,0 0 32,0 0-24,27 0-8,-27 0 32,0 0-16,27 0-24,-27 0 40,0 0-16,-27 0-8,27 0 24,0 0-8,-27 0-16,27 0 32,0 0-24,0 0-8,0 0 16,0 0 0,0 0-24,-27 0 24,27 0-16,0 27 0,0-27 16,0 0-16,0 0-8,0 0 24,1 0-16,-1 27-8,0-27 32,0 0-24,0 0-16,0 27 32,0-27-16,0 0-8,0 0 16,0 0 0,0 0-16,0 0 24,0 27-24,0-27 0,0 0 24,0 0-16,0 0-16,0 0 32,0 0-16,-27 0-8,27 0 24,0 0-16,0 27-8,-27-27 32,27 0-24,0 0 0,0 0 16,0 0-16,0 0 0,27 0 16,-27 0-16,0 0-8,0 27 16,0-27-8,0 0-8,0 27 16,0-27-8,0 0-8,27 28 32,-27-28-16,0 0 0,0 0 32,0 0-8,0 0 0,1 27 40,-1-27 0,0 0 0,0 0 32,0 0-24,0 0-8,0 0 16,0 27-32,-27-27-32,27 0 24,0 0-48,-27 0 0,27 0 16,-27 0-16,0 0-16,27 0 16,-27 0-72,0 27-88,0-27-96,0 0-136,0 0-160,0 0-1041,0 0 609,0 0-576</inkml:trace>
  <inkml:trace contextRef="#ctx0" brushRef="#br0" timeOffset="193139.76">1721 9449 1208,'0'0'728,"27"0"-215,-27 0 223,0 0-392,0 0 8,0 0-32,0-27-16,0 27 0,0 0-24,0 0-32,0 0-8,0 0-32,0 0-24,0 0 16,0 0-16,0 0-16,0 0 16,0 0-8,0 0 1,0 0 7,0-28-16,0 28-40,0 0 0,0 0-24,0 0-32,0 0 8,0 0-32,0 0-24,-27 0 40,27 0-24,0-27-8,0 27 40,-28 0-8,28 0 0,0 0 16,-27 0-8,27 0 8,0 0 16,-27-27 8,27 27-16,-28 0 16,28 0 0,-27 0-8,0 0 8,27-28-16,-28 28-24,28 0 16,-27 0-32,27 0-32,-27 0 16,0 0-8,27 0-24,-28-27 16,1 27 0,27 0-24,-27 0 40,27 0-16,-28 0-16,28 0 24,-27 0-8,0 0-16,27 0 24,-28 27-8,1-27-24,27 0 40,-27 0-24,27 0-8,-27 0 32,27 28-32,-28-28 0,28 0 16,-27 0-8,0 27-24,27-27 32,-28 0-8,1 0-24,27 27 32,-27-27-16,27 0-24,-28 28 48,28-28-24,0 0-16,-27 0 32,27 0-16,-27 0-16,27 27 32,-27-27-16,27 0-16,0 0 32,-28 27-8,28-27-16,0 0 40,-27 28-24,27-28-8,-27 27 24,27-27-8,-28 27-24,28-27 32,0 28-16,-27-28-16,27 27 32,0 0-8,-27-27-24,27 27 24,0 1-8,0-28-8,-28 27 16,28-27-8,0 0-16,0 0 32,0 27-16,0-27-8,0 28 32,0-28 0,28 0-24,-28 27 40,0-27-16,27 27-16,-27-27 16,0 28-16,27-28-16,-27 27 24,28-27-16,-1 27-24,-27-27 40,27 0-24,1 27-8,-1-27 32,-27 0-32,27 0-8,0 0 40,1 0-24,-1 28-16,-27-28 40,27 0-24,1 0-8,-1 0 24,0 0-16,1 0-8,-28 0 24,27 0-16,0 0-8,0 0 24,1 0-16,-1 0-16,0 0 40,-27 0-16,28 0-24,-1 0 24,-27 0 8,27 0-40,-27 0 48,28 0-24,-28 27-16,27-27 40,-27 0-24,0 27-24,27-27 48,-27 0-24,27 0-8,-27 0 32,0 28-8,28-28-16,-28 0 40,0 0-8,27 0-16,-27 27 32,27-27-16,-27 0-24,28 27 32,-28-27-24,0 0-16,27 0 24,-27 28-24,0-28-16,27 27 48,-27-27-32,0 27-16,0-27 40,0 28-24,0-1-16,0-27 40,0 27-24,0-27-16,28 27 32,-28-27-16,0 0-8,0 28 16,0-28-8,0 27 0,0-27 8,0 27 8,0-27-24,-28 28 24,28-28-8,-27 27-16,27 0 32,-27-27-24,27 28-16,0-1 32,-28-27-8,28 0-32,-27 27 40,27-27-16,0 0-8,-27 0 32,27 27-24,0-27-16,-28 0 40,28 28-24,-27-1-16,27-27 32,0 27-16,-27-27-16,27 28 32,-27-28-8,-1 27-24,28 0 32,-27-27-8,27 28-24,-27-28 32,27 27-8,-28-27-32,28 0 48,-27 0-24,0 27-8,-1-27 24,1 0-16,27 0-8,-27 0 40,0 0-8,-1 0 8,1 0 48,27 0 0,-27 0 8,-1 0 32,1 0 0,27 0-24,-27 0 32,-1 0-15,28 0-41,-27 0 24,0 0-32,27-27-24,-27 27 16,-1 0-32,28-27-24,-27 27 24,0 0-24,27-28-16,0 28 32,-28 0-16,28-27-16,0 27 24,0-27-16,0 27-56,0-28-32,0 1-72,0 0-97,0 27-15,28-28-112,-28 28-104,0-27-104,0 27-104,27 0-8,-27 0-1057,0 0 665,27 0-528</inkml:trace>
  <inkml:trace contextRef="#ctx0" brushRef="#br0" timeOffset="196469.4939">2103 9723 1536,'0'0'1025,"0"0"-473,0 0 288,27 0-392,-27 0-136,-27 0-40,54 0-24,-27 27 32,0-27-32,-27 0-32,27 0-8,0 27-56,0-27-40,0 28 16,0-28-16,0 27-8,0 0 24,0-27-7,0 27-1,0 1 16,0-1-8,0 0-16,-28 1 32,28-1-16,0 0-24,0 1 32,0-28-24,0 27-8,0 0 8,0 1-24,0-1-16,0 0 16,0 1-24,0-1-16,0 0 16,0 1-32,28-1-8,-28 0 8,0 0 0,0 28-16,0-28 32,0 1-8,0-28-16,0 27 32,0 0-16,27 1-8,-27-28 16,0 27-8,0 0-16,0-27 24,0 28-8,0-1-24,-27-27 40,27 27-16,0 1-8,0-1 24,0 0-16,-28-27-24,28 28 40,0-28-32,0 27-16,0-27 24,0 27-32,0-27 0,0 0 16,0 0-8,0 27-24,0-27 40,0 0-24,0 0-16,0 0 32,0 0-24,0 28-8,0-28 40,0 0-32,0 0 0,0 0 24,0 0-8,0 0-16,0 27 16,0-27-8,0 0-8,0 0 24,0 0-24,0 0 8,0 0 8,0 0-8,0 0-8,0 0 16,0 0-24,0 0-16,0 0 16,0 0-16,0 0-16,0-27 24,0 27-16,0-28 0,0 28 40,0-27 0,0 0-24,0 27 32,28-27-8,-28-1-16,0 1 32,0 0-16,0-1-16,0 1 24,0 0-16,0-1-16,0 1 24,0 0-8,0-1-24,0 1 48,0 0-24,0-1-8,27 1 24,-27-28 0,0 28-16,27-27 24,-27 26-16,0 1-8,28-28 24,-28 28-16,0-28-24,27 28 40,-27 0-16,0-28-16,27 28 24,-27-1 0,0-26-24,28 26 32,-28 1-8,0 0-24,0 0 32,0-1-16,27 28-16,-27-27 40,0 27-24,0 0-16,0-27 32,0 27-16,0 0-8,27 0 16,-27 0-8,0 0-8,0 0 16,0 0-8,28-28-16,-28 28 32,0 0-16,27 0-16,-27 0 32,0 0-16,27 0-24,-27 0 40,28 0-24,-28 0-8,0 0 32,0 0-16,27 0-16,-27 28 32,0-28-8,0 0-24,27 0 40,-27 0-24,28 0 0,-28 0 16,0 0-8,27 0-8,-27 0 32,27 0-16,-27 27 0,28-27 24,-1 0-8,0 0-16,-27 0 24,27 0-16,1 0-24,-1 0 24,0 0-8,1 0-24,-1 0 24,-27 0-8,27 0-24,-27 0 32,0 0-16,28 0-24,-28 0 40,0 0-16,0 0-16,0 27 40,27-27-24,-27 0-8,0 28 24,27-28 0,-27 0-8,28 27 16,-1-27-8,-27 27-16,27-27 32,-27 27-16,28-27-32,-1 28 40,-27-28-24,27 27-8,-27 0 24,0-27-16,28 28-8,-28-1 16,27-27-8,-27 27 0,0-27 8,0 28-8,0-1-8,0-27 24,0 27-8,0-27-16,0 28 24,0-28-16,0 27-8,0-27 16,0 0 8,0 27-32,0-27 40,-27 28-24,27-28-8,-28 27 32,28-27-24,-27 27-8,0-27 16,27 28 0,-28-28-16,1 27 16,27-27 0,-27 27-24,27-27 32,-28 27-8,1-27-24,27 28 32,-27-28-8,27 27-24,-28-27 32,28 0-8,-27 27-16,27-27 24,0 0-16,0 0-8,-27 28 32,27-28-24,-28 0-8,28 0 24,0 0-8,-27 0-24,27 0 40,-27 0-24,-1 0 8,28 27 24,-27-27-8,0 0-16,27 0 32,-27 0-8,27 0-24,-28 0 24,28 0-8,-27 0-16,27 0 40,-27 0-24,27 0-8,0 0 24,0 0-16,-28-27-16,28 27 24,0 0-24,0-28-8,-27 28 16,27-27-8,0 27-16,0 0 32,-27 0-8,27-27-24,0 27 32,0 0-8,-28 0-24,28 0 32,0 0-16,-27 0-24,27 0 32,0 0-16,0 0-16,0 0 24,-27 0-8,27 0-24,0 0 40,0 0-16,0 0-24,0 0 32,0 0-8,0 0-24,0 0 16,0 27-40,0-54-24,0 27 8,0 0-16,0 0-32,0 0 40,0 0-24,0 27-8,0-27 24,0 0-16,0 0-64,0 0-56,0 0-136,0 0-128,0 0-40,0 0-1105,0 0 641,27 0-576</inkml:trace>
  <inkml:trace contextRef="#ctx0" brushRef="#br0" timeOffset="197244.0576">2158 10719 1408,'0'-34'776,"0"34"-327,0 0 263,0 0-408,0 0-48,34 0-32,-34-34-8,0 34 0,0 0-32,0 0 0,0 0-32,0 0-24,0 0 24,34 0-8,-34 0 0,0 0 32,0 0 16,0 0-8,0 0 32,0 0 8,0 0-8,0 0 17,0 0-33,0 0-24,0 34-8,0-34-48,0 34-48,0-34 8,0 35-32,0-1-24,0 0 32,0 0-16,-34 0-8,34 0 32,0 0-8,0 1 0,0-35 24,0 34-8,0 0-24,0-34 32,0 0-24,0 34-16,0-34 32,0 0-16,0 34-8,0-34 16,0 0-8,0 34 0,0-34 8,0 0-8,0 0-8,0 0 0,0 0-8,-34 0-32,34 0 16,0 0-48,0 0-64,0 0-40,0 0-112,0 0-136,0 0-96,0-34-40,34 34-1025,-34 0 593,34-34-472</inkml:trace>
  <inkml:trace contextRef="#ctx0" brushRef="#br0" timeOffset="199026.6982">3906 9860 1320,'0'0'936,"0"0"-359,0 0 239,0 0-392,0 0-104,0-28-40,0 28-48,-27 0 8,27 0-24,0 0-8,0 0-8,0 0-16,0-27-32,-27 27 16,27 0-32,0 0-24,0 0 0,-28 0 0,28 0-8,0 0 24,-27 0-15,27-27 7,0 27 8,-27 0-8,27 0-16,0 0 8,-28 0-24,28 0-8,-27 27 8,27-27-16,0 0 0,-27 0 8,27 0-8,-28 0 0,28 27 8,0-27-8,-27 0-16,27 28 16,-27-28-32,27 0 0,0 0 8,-28 27 0,28-27-24,0 0 32,-27 0-16,27 27-8,0-27 32,-27 28-24,27-28-8,0 27 16,-28-27-16,28 27-24,0-27 32,-27 0-24,27 27-8,0-27 24,0 28-24,0-28-8,-27 0 24,27 27-8,0 0-24,0-27 32,0 0-16,0 28-8,-28-28 16,28 27-8,0-27-16,0 27 32,0-27-16,-27 28 0,27-28 16,0 27-8,0-27-8,0 27 32,0-27-24,0 28-16,0-1 32,0-27-24,0 27-8,0-27 24,0 28-24,0-28 0,0 27 8,27-27 0,-27 0-24,0 27 32,0-27-8,28 28-24,-28-28 32,0 27-16,0-27-8,27 0 16,-27 27 0,0-27-24,0 0 32,27 0-16,-27 28-16,28-28 32,-28 0-16,27 0-8,-27 0 16,27 27-8,-27-27 0,28 27 8,-28-27-8,27 28-8,0-28 16,-27 0-8,28 27-8,-1-27 16,0 0-8,-27 0-8,28 0 24,-1 0-16,0 27-16,1-27 32,-1 0-16,-27 0-16,27 0 32,0 0-8,-27 28-24,28-28 32,-1 0-16,-27 0-16,27 0 32,-27 0-16,28 0-24,-1 0 48,0 0-24,-27 0-16,28 0 32,-28 0-16,27 0-16,0 0 32,1 0-16,-28 0-16,27 0 32,0 0-24,-27 0-8,28 0 32,-28-28-16,27 28-16,-27 0 32,27 0-24,1-27 0,-28 27 24,27-27-16,0 27-16,-27 0 32,28-28-8,-28 1-24,27 27 32,-27 0-16,0-27-16,0 27 32,27 0-16,-27-28-16,0 28 32,0-27-16,0 0-8,0 27 24,0-28-16,0 1-16,0 0 32,0 27-16,-27-28-8,27 1 16,0 0-8,0 27 0,0-28 16,0 1-8,0 27-24,-27-27 40,27 27-16,0-28-16,0 28 24,-28-27 0,28 0-8,0 27 24,-27 0 0,27-28 0,-27 28 24,27-27-8,-28 27-16,28 0 24,-27-27-16,27 27-32,-27-28 24,27 1-8,0 0-32,-28 27 32,28-27-16,-27-1-16,27 1 32,-27 0 8,-1 27-24,1-28 48,0 28-8,-1-27-24,1 27 24,0 0-8,-28 0-32,28 0 32,-1 0-24,1-27-16,-27 27 32,26 0-24,1 0-24,0 0-16,-1 0-96,28 0-120,-27 0-80,27 0-200,0 0-160,0 0-288,0 0-673,27 0 457,-27 0-592</inkml:trace>
  <inkml:trace contextRef="#ctx0" brushRef="#br0" timeOffset="200205.4903">4861 9613 352,'0'0'1016,"28"0"-384,-28 0 97,0 0-145,0-27-136,0 27-112,0 0-48,0 0 8,0-27-40,0 27-32,-28 0 8,28 0-32,0-28-32,0 28 8,0 0-16,0 0-24,0 0 16,0 0-32,0 0-16,0 28 16,0-28-16,0 0 8,0 27 25,0-27-9,-27 27-16,27-27 40,0 28-24,0-1-32,-27 0 16,27-27-40,0 28-8,0-28 16,-28 27-8,28-27 8,0 27 24,0-27 0,0 27-16,-27 1 24,27 26-16,0-26-32,0-1 16,0 0-24,0 1-24,0-1 8,0 0 0,0 1-24,0-1 24,27 0-8,-27 0-16,0 1 24,0-1-8,0 0-16,0 1 32,0-1-8,0 0 8,0 1 24,28-1 0,-28 0-8,0 1 32,27-1-24,-27 0-16,0-27 16,27 27-32,-27 1-16,0-28 8,28 0-8,-28 27-32,27-27 32,-27 27-24,0-27-8,27 28 24,-27-28-16,28 0-16,-28 0 40,27 27-24,-27-27-16,27 0 40,-27 0-24,0 0-16,28 27 32,-28-27-16,0 0-16,0 0 32,27 0-24,-27 0 0,0 0 24,27 0-16,-27 0-16,28 0 32,-28 0-16,27 0-16,0 0 32,-27 0-8,28 0-32,-28 0 40,27 0-16,-27 0-8,0 0 24,0 0-24,27 28-8,-27-28 32,0 0-8,0 0-16,0 0 16,28 0-8,-28 0-16,0-28 32,0 28-16,27 0-16,-27 0 24,0 0 0,27-27-32,-27 27 40,0 0-16,0 0-24,0 0 16,0 0-32,0 0-32,0 0-8,0 0-56,0 0-104,0 0-80,-27-27-128,27 27-112,0 0 280,0 0-1313,-27 0 689,27-28-328</inkml:trace>
  <inkml:trace contextRef="#ctx0" brushRef="#br0" timeOffset="201085.0106">5517 9722 952,'0'0'952,"0"0"-463,0 0 199,0 0-176,0 0-312,0 0 16,0 0 0,0 0 0,0 0 24,0 0-16,0 0-24,0 0 24,0 0-8,0 0 0,0 0 32,0 0 8,0 0-8,0 0 24,0 0-31,34 0-33,-34 0 0,0 0-40,0 35-40,0-35-8,0 0-48,0 0-16,0 34 16,0-34-8,0 34-16,0-34 32,0 34 0,0 0-16,0 0 32,0 0-16,0 1-16,0-1 32,0 0-16,0 0-16,0 0 16,0 0-8,0 0-24,0-34 16,0 35-8,0-1-24,0 0 24,0 0-8,0-34-16,-34 34 40,34 0-16,0 0-24,0 1 40,0-1-8,0 0-32,0 0 32,0 0-8,0 0-24,0-34 16,0 34-16,0 0-24,0-34 32,0 35-24,0-35-16,0 34 16,0-34-8,0 34-16,0 0 32,34-34-24,-34 34-16,0-34 32,0 34-16,0-34-8,34 34 16,-34-34-8,0 35-8,0-35 16,0 0-8,0 0-8,0 0 16,35 34-8,-35-34-8,0 0 24,0 0-16,0 0-8,-35 0 24,35 0-8,0 0-16,0 0 32,0 0-24,0 0-16,0 0 32,0 0-16,0 0-40,0 0 0,0 0-80,0 0-72,0 0-72,0-34-144,0 34-120,35-35-56,-35 1-1049,0 0 649,0 0-544</inkml:trace>
  <inkml:trace contextRef="#ctx0" brushRef="#br0" timeOffset="201759.943">5627 9416 2144,'0'-34'977,"0"34"-345,0 0 352,34 0-608,-34-35-32,0 35-40,0 0-48,0 0 0,0-34-40,0 34-32,0 0 24,0 0-7,-34 0-17,34 0 32,0 0-24,0 0-24,0 0 24,-35 0-48,35 0-32,-34 34 0,34-34-16,0 0-40,-34 35 16,34-35-16,-34 34-32,34-34 32,0 0-32,0 34-24,0-34 24,0 0-16,0 34-16,0-34 16,0 0-8,0 0-16,0 0 16,34 0-16,-34 0 0,0 0 24,0 0-16,34 0-8,-34 0 24,34-34-8,-34 34 0,0 0 16,0-34-8,35 34-24,-35 0 40,0-34-8,-35 34-8,35 0 40,0 0-8,-34-35-16,34 35 40,-34 0-24,34 0-24,0 0 24,0 0-64,-34 0-136,34 0-152,34 0-160,-34 0-600,34 0-417,0 0 273,1 0-704</inkml:trace>
  <inkml:trace contextRef="#ctx0" brushRef="#br0" timeOffset="203151.5859">6527 9395 1768,'0'0'921,"0"0"-337,0 0 272,0 0-488,0-28-80,0 28-48,0 0-8,0 0-16,0 0-32,0 0 8,-27 0-16,27 0-16,0 0 24,0 0-8,-27 0-8,27 0 16,0 28-15,0-28-9,-28 0 24,28 0-16,0 0-32,-27 0 16,27-28-16,0 28-24,0 0 16,-27 0-24,27 0-16,0 0 16,-27 0-8,27 0-16,-28 0 24,28 0-16,-27 0-16,27 0 16,0 0-24,-27 0-16,27 0 24,-28 0-24,28 28-24,-27-28 24,27 0-32,-27 27-16,27-27 24,0 0-24,-28 27-16,28-27 40,0 0-24,0 28-16,0-28 32,-27 27-16,27-27-8,0 27 16,0-27-8,0 0 0,-27 28 8,27-28-8,0 27-8,0-27 16,0 27 0,-28-27-24,28 28 32,0-1-8,0-27-8,0 27 16,0 1 0,0-28-24,0 27 32,0-27-24,-27 27 0,27 1 16,0-1-8,0 0-24,0 0 32,0 1-16,0-1-8,-27 0 16,27 1 0,0-1-8,0 0 16,0 1 0,0-1-16,0-27 16,0 27 0,0 1-24,0-28 32,0 27-8,0-27-24,27 27 32,-27 1-8,0-28-8,0 27 24,0 0-16,0 1-8,0-1 32,0 0-32,0 0-8,0 28 32,0-28-16,0 1-8,0-1 32,0 0-16,0 1-16,0-1 24,27 0 0,-27-27-32,0 28 32,28-1-24,-28-27-16,0 27 24,0-27-8,0 28-24,0-28 32,0 0-8,0 27-24,0-27 40,0 0-24,0 0 0,0 0 24,0 0 0,0 0-16,0 0 40,-28 0-16,28 0-16,0 0 24,-27 0-16,27 0-24,0 0 32,-27 0-24,27 0-8,0 0 16,0 0-8,0 0-16,-27 0 32,27 0-16,0 0-16,0 0 24,0 0-16,0 0-40,0 0 8,0 0-48,0 0-56,0-27-24,0 27-104,0 0-72,27 0-96,-27 0-72,0-28-80,0 28 688,0-27-1673,0 0 833,0-1-104</inkml:trace>
  <inkml:trace contextRef="#ctx0" brushRef="#br0" timeOffset="204432.6127">5899 9777 2032,'0'0'793,"0"0"-353,0 0 392,0 0-568,0 0-8,0 0 8,0 0 8,0 0 16,0 0-8,0 27-24,0-27-16,0 0-8,0 0-8,0 0-16,0 0 33,0 0-33,0 0-16,27 0 0,-27 0-40,28 0-32,-1 0 0,0 0-24,-27 0-32,28-27 32,-1 27 0,0 0-8,1 0 32,-1 0-8,0 0-32,0-28 16,1 28-24,-1 0-24,0 0 0,1 0-16,-1 0-32,0 0 32,-27 0-16,28 0-16,-1 0 24,-27 0-8,27 0-16,-27 0 32,27 0-32,1 0 8,-28 0 16,27 0-8,-27 0-8,27 0 40,-27 0 0,28 0 0,-1 0 16,-27 0 0,27 0-24,-27 28 16,0-28-16,28 0-24,-28 0 8,0 0 0,0 0-8,27 0 24,-27 27-8,0-27 0,0 0 8,0 0 0,0 27-24,27-27 24,-27 0-16,0 0-24,0 28 40,0-28-24,0 0 0,0 27 24,0-27-16,0 0-8,0 27 16,0-27-16,28 28-16,-28-28 16,0 27-16,0-27-8,0 27 32,0 1-24,0-28-8,0 27 32,0 0-24,27-27-8,-27 28 24,0-1-8,0-27-16,0 27 16,0-27 8,0 28-32,0-28 48,27 27-16,-27 0-16,0-27 32,0 27-8,0-27-24,0 28 40,0-28-24,27 27-16,-27-27 24,0 27-16,0 1-24,0-28 40,0 27-24,0 0-8,0 1 24,0-28-16,0 27-8,0 0 24,0-27 0,0 28-24,28-28 40,-28 0-24,0 27-16,0-27 40,0 0-32,27 27-8,-27-27 32,0 28-24,0-28-8,27 27 24,-27-27-16,0 0-16,0 27 32,0-27-16,0 28-8,0-28 16,0 27 0,0-27-16,0 27 24,-27-27-8,27 27-32,0 1 48,0-28-24,-27 0-16,27 27 32,0-27-8,0 0-32,0 0 48,0 27-24,0-27-24,-28 0 48,28 0-24,0 28-24,0-28 48,0 0-24,0 27-16,0-27 32,0 0-16,0 0-16,-27 27 32,27-27-16,0 0-24,0 28 48,0-28-32,-27 0-8,27 0 32,0 27-16,-27-27-16,27 0 32,0 0-16,-28 27-8,28-27 32,0 0-24,-27 0-8,27 0 32,0 0-8,-27 0-8,27 0 48,0 0-24,0 0-8,0 0 32,0 0-24,0 0-24,0 0 32,-28 0-32,28 0-32,0 0 32,0 0-40,0 0-48,0 0 16,0 0-56,0 0-32,28 0-8,-28 0-88,0 0-96,0 0-128,0 0-104,27-27-72,-27 27-1041,0 0 609,27-27-504</inkml:trace>
  <inkml:trace contextRef="#ctx0" brushRef="#br0" timeOffset="205535.6089">7538 9722 1584,'0'0'736,"0"0"-367,0 0 327,-28 0-472,28 0-24,0 0-8,0 0 0,0 0 32,0 0-8,0 28-8,0-28-16,0 0-8,0 0-16,0 0 24,-27 27-8,27-27 8,0 0 48,-27 27-8,27 1 0,-28-1 16,28-27-23,0 27-33,-27 1-8,27-1-48,0 0-48,0-27-8,-27 55-40,27-28-24,0 0 8,-28 1-8,28-1-8,-27 0 40,27 1-8,-27-28 16,27 27 40,0 0 8,-27 1 16,27-1 32,-28 28 0,28-28-8,0 0 16,-27 0-24,27 1-32,-27-1 8,-1 0-32,28 1-8,-27-1-8,0 0 0,27 1-32,-27-1 16,27-27-16,0 27-16,0-27 24,-28 28-32,28-1 0,0-27 48,0 27-24,0-27 0,0 28 32,0-1-16,-27-27-8,27 27 16,0-27-40,0 27-8,0-27 16,0 28-16,0-28-24,-27 27 32,27-27-16,0 0-16,0 27 32,0-27-16,0 0-16,0 28 32,-28-28-16,28 0-8,0 0 24,0 0 8,0 27-32,0-27 48,0 0-16,-27 27-16,27-27 24,0 0-8,0 28-32,0-28 32,-27 0-16,27 0-16,0 0 32,0 0-24,0 0-16,0 0 32,0 0-16,0 0-24,0 0 40,0 27-16,0-27-16,0 0 40,0 0-16,0 0-16,0 0 24,0 0-16,-28 27-8,28-27 24,0 0-16,0 0-8,-27 28 24,27-28-16,0 0-16,0 0 24,0 0-16,0 0 0,0 0 16,0 0-16,0 0-8,0 0 24,0 0-16,0 0-16,-27 27 40,27-27-32,0 0 0,0 0 16,0 0-24,0 0-8,-27 0 24,27 0-24,0 0-16,0 0 24,0 0-24,0 0-32,0 0 32,0 0-48,0-27-16,0 27 8,0 0-32,0 0-40,0-28 0,27 28-80,-27 0-112,0-27-32,0 27-96,0 0-849,0 0-71,27 0 208,-27 0-761</inkml:trace>
  <inkml:trace contextRef="#ctx0" brushRef="#br0" timeOffset="262805.8786">4568 9955 144,'-34'0'304,"34"0"176,0 0-72,0 0 32,0 0 40,0 0 17,0 0-1,0 0-88,0 0-112,34 0-48,-34 0-48,0 0-24,0 0-8,0-35-8,0 35-8,0 0 16,0 0-24,0 0-24,0 0 8,0 0-24,34 0-24,-34-34-8,0 34-8,34 0-24,-34 0 16,35-34-24,-35 34-16,34 0 8,0 0-16,0 0-8,0 0 16,0 0-16,0 0 0,1-34 16,33 34-16,-34 0 8,0 0 24,0 0 0,0-34 8,1 34 32,-1 0-8,0 0 0,-34 0 0,34-34-8,0 34-24,-34 0 0,0 34-16,34-34-16,-34 0 16,0 0-16,34 0 0,-34 0 8,35 34-8,-1-34-8,-34 0 16,34 0-8,0 0-8,-34 0 16,34 0-16,-34 0 8,0 0 8,34 0-16,-34 0-8,0 0 16,0 0-16,0 0 0,-34 0 8,34 0-8,-34 0 0,34 0 16,-34 0-8,0 0 8,0 34 0,34-34 0,-35 0-8,1 34 16,34-34-8,-34 0-16,0 0 16,34 0 0,-34 0-16,0 0 16,34 0 0,-34 34-8,-1-34 8,35 0 0,-34-34-8,0 68 16,34-34-8,-34 0 0,0 0 8,0 0-8,34 0-8,-34 0 16,-1 0-8,35 0 0,0 0 0,-34 0 0,34 0 0,0 0 8,0 0-8,0 0-8,0 0 16,-34-34-8,34 34-8,0 0 16,0 0 0,0 0-16,0 0 16,0 0 0,0 0-16,0 0 24,0 0-16,0 0 0,0 0 8,0 0-8,0 0-8,0 0 16,0 0-8,0 0 0,0 0 8,0 0 0,0 0-8,34 0 16,-34 0-8,0 0 16,34-34 16,-34 34 8,35 0 0,-1 0 24,0-34-16,34 34 0,-34 0 9,0-34-9,1 34-8,-1 0-8,0-34-8,0 34-8,0 0 0,-34 0-8,34 0-56,-34 34-48,0-34-97,0 0-103,-34 34-960,34 0 544,0-34-600</inkml:trace>
  <inkml:trace contextRef="#ctx0" brushRef="#br2" timeOffset="323264.9232">2458 655 2008,'0'0'721,"0"-27"-305,0 27 352,-27 0-624,27 0 0,0 27-40,-28-27-8,1 28-24,0-1-32,-28 28 8,0 27-8,1-1 0,-28 1 16,0 28 0,0-1 16,-27 27 8,-1 1 0,28 27 0,-27 0 0,0-28 0,0 28-16,-28 0 8,28 0-32,27-28-8,-27 28-8,27-27-8,0-1-16,27-26 16,1-28-16,-1-1 0,28-26 8,-1 0-8,28-28-8,0-27 8,0 0 0,0 0-8,28-27 16,-1-28-16,0 0 0,28-26 24,-28-1-16,55-28 0,-27-26 8,27-1-8,0-27 0,0 1 8,27-29-8,0 29-8,0-1 16,1-28-16,-1 56 8,-27-28 0,27 55 0,-27 0 0,0 27 8,-27 0 0,26 27-8,-26 0 0,0 28-8,-28 0 0,0 27 0,1 0 0,-28 0-8,0 27 16,0 0-16,-28 1 8,1 26 8,0 1 0,-28-28 8,28 28 0,-28 0 0,1-1-8,-1 28 8,0-27 0,1-1 0,26 1 8,-26 0-8,26-28 0,1 28 0,0-28 0,27 27-8,-28-26 8,1 26-8,27-26-8,-27-1 8,27 0-8,-27 1 0,27-1 0,0 0-8,0-27 0,0 28-8,0-28-16,0 0 0,27 0-8,-27 0-8,27-28-8,0 1 8,1 0 16,-1-1 0,0-26 16,1 26 8,-1-54 0,0 28 16,1-1 0,26 1-8,-26-1 16,-1 0 0,28 1 0,-28-1 24,-27 28 32,0 27 8,0 0 8,0 0 0,-27 0 0,-1 54-8,-26-26-16,-1 26-32,0 1 8,1 27 0,-1 27 0,-27 0 0,0 28-8,-27 0-8,0-1 0,-1 1-8,1 26 8,0 1-8,27 0-8,-27 0 8,27-27 0,0-1 0,27-27-8,1-27 0,-1 0 8,0-27-8,1-28 8,26 0-8,28 1 0,0-28 0,0-28 0,28 1-16,-1-27 16,28-1-24,27-54-8,-28-1-16,28-26-8,0-28 0,27 0-8,-27 0 16,55-27 0,-28 0 24,28-27 16,-28 26 0,28 28 8,-28 1 8,-27 26 8,0 28 8,0 27 0,-28 55 0,1-1 0,-28 28 0,-27 0-16,0 28 8,0-1-8,0 28-8,-54-1 8,-1 28 8,0 55 8,-27-1-8,0 28 8,-27 27-8,0 0 8,0 1-8,-1 26-8,1-54 0,0 0-8,27 0 0,27-55 0,1 0 0,26-54 0,1-1 0,27-54-8,0 0 0,0 0 8,27-82 0,28 28-8,0-83 8,27 1 0,27-28-8,27-27-8,1-28-8,0 1 0,26-28 8,1 0-8,27 0 0,-27 28 16,0-1 8,-27 55 0,-28 28 8,0 27 0,-27 54 8,0 0-8,-27 55 0,-1 0-16,-26 0 24,-28 0-16,0 28 8,-28 26 16,-26 28 0,-1 28 0,1-1 16,-28 27 0,-28 1-16,28-1 8,-27 28-16,27-27 0,0-28-8,28 0 0,-28-27-8,27 0 8,28-54 0,-1 26-16,28-54 0,0 0 8,0 0 0,28-27 0,-1 0-8,28-28 0,-1 0 16,1-54 0,27 0-16,0 0 8,0-28 0,0 0-8,27 28 24,0-27-24,-27 54 8,0 0 8,-27 27-8,-28 28-8,0 27 24,-27 27 0,-27 0 0,27 28 16,-55 27 8,1 27 0,-1 1 24,-27-1-32,0 27 0,0 1-8,28-28 0,-28 28-16,0-28 0,27-27-8,1 0 0,-1-55 8,28 0-8,27 1-8,0-28 0,0 0 0,27-28 0,0 1 0,28-55-16,0 28 0,26-56 16,-26 1-24,27-28 8,27 28 0,1-55 8,-1 28 0,0 27 8,-27-28 8,27 28 0,-27 0 0,-27 54 8,-1 28-16,-26-1 16,-28 28 0,0 28-8,0 26 24,0 28-8,-28 27 8,-26 1 8,-1 26 0,1 1-8,-28-1 0,27 1-8,0-1-16,1 1 8,-28-28-8,54-27 0,-26-27 0,27-1 0,-1-26 0,28-28-8,0 0-8,0 0 0,28 0 8,-1-28-8,0-26 0,28-1 8,-1-27 0,28-27 0,0 0 8,-27-1-8,27-53 0,27 26 8,-27 1-8,27 26 0,-27-26 16,0 26-8,0 29-8,-27 26 16,-1 28-8,-26 27 0,-28 0 8,0 0 0,0 27 0,0 0 8,0 28 0,-55 27 8,28 0 0,-28 27 0,0 0-8,-26-27 0,26 27-8,-27-27 0,27 28 0,1-29 0,26 1-8,1-27 8,0 0-8,27-28-8,0-27 0,0 0 0,0 0-8,27-27 8,0-1 0,1-26-8,26-28 8,1 27 8,0-54-16,27 27 0,27-27-16,-27 0-8,27-28 16,0 0-16,-27 28 8,27-27 16,-27 26-8,0 1 16,-27 55 16,0 26-8,-28 28 16,-27 0 0,0 28 8,0 26-8,-55 28 16,1 0-8,26 27 0,-26 28 8,-28-1-16,0 1-8,27-1 8,-27 1 0,0 0-8,28-28 0,-1-27 0,0 0-8,28-28 8,27-26-16,0-28 0,0 0 0,27 0 0,1-28-8,-1-26 16,28-28-16,27 0 8,-28 0-8,28-55-8,0 28 8,27 0 0,1-28 0,-1 1 0,0 26 8,-27 1 8,27 0 0,-54 54 0,0 28 8,-28 0-8,0 27 16,-27 27 0,0 0 8,-27 55 0,0 0-8,-28 27 0,0 28 16,1 0-16,-28-28-8,-28 27 8,29 1-8,26-1-8,-27-26 16,55-28-8,-28 0-8,55-55 0,0 0-16,0-27 8,0 0 8,27 0-16,1-27 8,-1-28 0,28 1 0,27-28 0,-1 0 8,-26-27-8,54 27 0,-27-28 0,0 1 0,0 27 0,-27-27 16,27 27-16,-28 0 8,1 0 8,-28 55-8,1 0 0,-28 27 16,0 0 0,0 54-8,-28 1 16,-26 27-8,-1 0 0,-27 27 8,0 0-8,0 28-8,0-28 8,28 0-8,-28 0 0,27-27 8,0-27-8,1 0 0,54-28-8,0-27-8,0 0-8,0-27 8,54-1-8,-26 1-8,26-55 0,1 0 0,27 0 0,-27 0 0,27-27 0,-1-28 8,1 28 8,0 0 8,28-28-8,-28 55 16,0-27-8,-1 27 8,-53 55 8,26 0 0,-54 27 8,0 0 8,0 27 24,-27 0-8,0 55 32,-28 0-16,1 0 8,-28 0-8,27 27-16,-27-27 0,27 0-16,1-27-16,26-1-8,-26 1 0,26-28 0,28 1-24,-27-28 16,27 0 0,0 0-16,0-28 16,27 28 0,1-54 0,-1 26 0,28-54 8,-28 28-8,55-28 8,-27-27-8,-1 27 0,28 0 8,-27-27-8,-1 27-8,1 27 8,-28 28-8,-27-1-8,0 28-8,0 28-72,-27-1-72,-28 55-416,-26 0-576,-1 0 408,0 27-752</inkml:trace>
  <inkml:trace contextRef="#ctx0" brushRef="#br2" timeOffset="326349.0306">1093 2676 1024,'0'-27'976,"0"27"-343,0-28 175,0 28-232,0 0-288,-28 28-32,28-1-32,-27 0-32,0 28-48,-1 27-32,-26 27-16,-1 0-16,0 55 0,1 0-16,-1 27-16,1 28-8,-28-1-16,0 1-8,0-1-8,27 1 0,-27-28-8,28-27 8,26-27-8,-26-1 0,54-54 16,-28-27-16,28-28-16,0-27 16,0 0 0,28 0 0,-1-55 0,0-27 0,28 1 0,27-56 8,0 0 0,0-54-8,0 27 8,0-27-8,0 27 0,-28-27 16,1 54-8,-1 28 16,1 54 8,0 28-16,-55 27 8,27 0 0,-27 27-8,0 28 0,-27 27 8,27 55-8,-55-1-8,28 1 8,-28 27-8,0 0 8,1-1-8,27 1-8,-28-27 0,0-28 8,28 0-8,-28-54 0,55 0 8,-27-28-16,27-27 0,0 0 8,27-27-8,1-28 0,-1 0 0,28-54 8,-28-27 0,28-28 16,26 0-16,-26-27 0,54-28 8,-27 1-8,28-1 8,-1 28-8,-27 0 16,0 54 0,0 28 8,-28 82-8,-27 27 0,1 0 8,-28 54 0,0 28-16,-28 27 8,28 1-8,-27 26 8,-27 28 0,-1 27-16,0-27 8,-27 0 0,28 0 0,-28 0-8,27-28 0,1-54 0,26 28 0,1-56 0,0-26 0,27-28-16,0 0 24,0 0-8,27-55-16,0-27 16,28-27-24,0-1 8,-1-26 8,28-28-8,0 0-8,0 0 16,0 0 0,-28-27 0,28 27 16,-27 0-8,0 28 0,-1 54 8,-26 55 0,-1 27-8,-27 0 8,-27 54 0,27 28 0,-28 27 0,-26 1 0,-1 26 0,0 1 0,1 27 0,-28 0-8,27-1 8,-27-26-8,0 0 0,28-28 8,-1 0-8,1-27-8,54-27 24,-28-1-24,28-54 0,0 0 8,0 0-8,28-54-8,-1-1 16,27-27-24,1 0-8,27-27 8,-27 0-24,27-28 8,-28 28 0,1-28 8,-1 1 8,1 26 8,0 28 8,-1 0 8,-26 28 8,26-1-16,-54 55 8,28 0-8,-28 0 8,0 0-8,0 28 16,-28-1-8,28 27 8,-27-26 0,0 26 8,-1 1-8,1 0 0,-28-1 0,28 1-8,0-28 16,27 28-16,-28-28 0,28-27-8,0 0 8,0 0-8,0 0 0,28-27-8,-1-28-8,0 1 0,28-1 0,-28 28 0,28-55 0,27 54 8,-28-26 0,1-1 16,0 1 0,-1 26 0,1 1 8,-28 27 0,1 0 0,-1 0 0,-27 27 16,0 1 0,0-1 8,0 0-8,0 28 8,0-28 0,0 28 8,0-28-24,0 0 0,0 1-8,0-1 0,0 0-8,0-27-8,27 0 8,-27 0 0,28-27 0,-1 0-8,0-1 8,28 1 8,-28 0-16,28-28 16,-28 0-16,28 1 8,-28-1 8,28 1-8,-28-1 0,0 28 0,1-1 8,-1 28-16,-27-27 8,0 27 8,0 27-8,0 1 8,-27-28-8,27 27 8,-28 28 0,1-28-8,27 0 0,-27-27 16,27 28-16,0-1 0,-28 0 8,28 0 0,0-27-8,0 0 0,0 0 0,28 0-8,-1-27 16,-27 27-16,27-54 0,28 26 16,-28-26 0,28 26-8,-1-26 0,1-1 0,0 0 0,-28 1 8,0-1-8,1 28 0,-1 0 0,-27-1 0,27 28 8,-27 0 8,0 28 16,0-1 0,0 0 8,-27 28 0,27-1-8,0 1 8,0 0-24,-27-28-8,27 0-8,0 1 8,0-1-16,27-27 8,-27 0 0,27 0-8,1 0 8,-28 0 0,27-27-8,27-28 16,-26 28-8,26-28 0,-26 0 8,-1 1-8,28 26 8,-28-26 0,0-1-8,1 28 0,-28 27 0,27 0 0,-27 0-8,0 0 8,0 27 0,0 28 0,-27-28 8,27 28-8,0-1 0,-28 1 8,28 0 0,0-28-8,0 0 8,0 1-8,0-1 0,0 0 0,0-27-16,0 0 8,28 0 8,-1-27 0,28 0-16,-1-1 16,1-26 0,27-1 0,-28 28 16,1-28-16,0 0 0,-1 1 0,-27-1 0,1 28 0,-1 27 0,0 0-8,-27 0 0,0 27 16,0 1-8,0-1-8,0 27 24,0 1-8,0 0 0,-27-1 16,27-26-16,-27-1 0,27 28 0,0-28 0,0-27-8,0 27 0,0-27 0,0 0-8,27 0 8,0 0-16,1-27 16,-1 27 0,0-55-8,28 28 8,-28 0 0,28-28 0,-28 28 0,28-28 0,-28 28 0,0-1 0,-27 1 0,28 27 0,-28 0-16,0 0 16,0 0 8,0 27-16,-28 1 16,1 26 0,27-26 8,-27 26 8,27-26 0,-27-1-16,27 28 16,-28-28-8,28-27-16,0 27 8,28 1-16,-28-28 0,27 0 8,0 0-8,0-28 0,28 1 8,0 0 0,27-1 0,-28 1 8,1-28-8,-28 28 8,28 0 0,-28-1-8,0 1 0,1 0 8,-1 27-8,0 0-8,-27 0 8,0 0-8,0 0 0,0 0 8,0 27 0,0 0 0,0 1 8,-27 26 0,27-26 0,-27-1 8,27 0-16,-28 1 8,28-1 0,0 0-8,0-27-8,0 0 8,0 0-8,28 0-8,-28 0 8,27 0-8,28-27 8,-28 0-8,28-28 0,-28 28-8,28-1 16,-28 1-16,0 0-8,28 27 16,-55-28 0,27 28-8,0 0 8,-27 0 0,0 28 8,0-28 8,0 27-8,0 0 0,-27 1 24,27-1 0,-27 0 0,27 1 0,-27-1 0,27 0-8,0 1 8,0-1-16,0-27 0,27 27 0,0-27-8,0 0 0,1 0 8,26-27 0,-26 27 0,26-27 8,1-1-8,0 1 0,-28 0 8,28-1 0,-28 28-8,0-27 0,0 27 0,-27 0-8,28 0 8,-28 0-8,0 0 0,0 0 24,-28 27-8,1 28 0,0-28 24,0 28-8,27-1 8,-28 1 0,1 0-8,0-28-8,27 0 0,0 1-8,0-1-16,0 0 8,0-27 0,27 28-16,-27-28 16,27 0-16,1 0 8,-1-28 8,0 1-16,0 0 16,1-1 0,26 1 0,-26-28 0,26 28 8,-26 0-8,-1-1-8,0 1 16,1 0-16,-28 27 8,27 0 0,-27 0-8,0 27 8,-27 0 0,27-27 0,0 55 8,-28-28-8,28 1 16,-27-1-16,27 0 8,-27 1 0,27-28-8,0 27 8,0-27-8,0 27 0,0-27-8,0 0 0,0 0 0,27 0 0,-27 0 0,27 0 0,1 0 8,-1-27 0,0 0-8,1 27 16,26-28-8,-27 1 0,28 0 0,-28 27 0,1 0 0,-1-28 0,-27 28-8,0 0 0,0 28 8,0-1 0,0-27 16,0 27 0,0 28 0,-27-28 0,27 1 8,0 26 0,0-26-16,0-1 0,0 0-8,0 1 0,27-28 0,-27 0-8,27 0 0,1 0 8,-1 0-8,0-28 8,1 1 0,26-28 8,-27 28-8,28-28 8,-28 28-8,28 0 0,-28-1 0,1 1 8,-1 27-8,0-27 0,-27 27-8,28 0 8,-28 0 0,0 0 0,0 27 0,0-27 8,-28 0-8,28 27 8,0-27 0,-27 28 8,27-1-16,0 0 8,0 1 0,0-1-8,0 0 0,0 1-16,0-1-40,0-27-56,0 0-72,0 0 136,0 0-1096,0-27 560,0-1-408</inkml:trace>
  <inkml:trace contextRef="#ctx0" brushRef="#br2" timeOffset="327065.0952">5299 1447 672,'34'-34'400,"-34"34"32,34-34 128,0 0-279,0-1 7,0 1 40,1 0 24,-1 0-56,0 34-8,0-34-24,-34 34-16,0 0-16,34 0-24,-34 0-24,-34 0-32,34 34-24,-34 0-24,-34 34-24,33 1 0,-33-1-32,0 0-24,0 35-16,33-35-8,-33 0 16,0 35-16,34-35 0,34 0 8,-34-34-8,34-34 0,0 0 0,34 0 0,-34 0-16,34-34-8,0 0-32,34-34-16,-34 0-40,35-1 1576,-35 1-2512,34 0 1160,0 34 368</inkml:trace>
  <inkml:trace contextRef="#ctx0" brushRef="#br2" timeOffset="334617.277">983 5270 2152,'0'-27'753,"-27"0"-329,27 27 392,0 0-648,0 0-16,0 0-16,0 0-24,0 27-8,0-27 0,-28 55-24,1-1 8,0 1 16,0 0 8,-1 27 0,1 0-8,0-1-24,-1 1-8,1 0-24,0 0-8,-1-27-16,1 27-8,27-55-16,-27 28 8,27-28-16,0-27 8,27 0 0,0-27 0,1-1-8,-1-26 16,28-1-8,-28 1 8,28-28-8,-1-28 0,28 28 0,-27-27 0,-1 27 0,28 0 0,0 0 0,-27 0 0,-1 28 0,-26 26 16,-1 28 0,-27 0 8,0 0 8,-27 55 0,-1 0 0,-26 27 0,-1 27 0,1 0-24,-28 28 8,27-1-8,0 1-8,1-28 0,-1 0 0,1 1 0,26-28 0,28 0 0,0-28 0,0-26-8,0-1-8,28-27 0,-1-27-8,0-1 0,28-26-8,-28-28 16,55 27-16,-27-27 16,27 0 8,0 0 0,-1 0 0,1 0 16,-27 0-8,0 0 0,-1 28 8,-26-1-8,-1 28 0,-27 27 16,0 27-8,0 0 0,0 55 8,-55 0 0,28 0 0,-28 28 8,1-1-8,-1 0-8,0 0 16,1 1-16,-1-1-8,1 0 8,-1-27 0,28 0-16,-1-27 8,28-1-8,0-26-16,0-28 0,28 0-8,-1-28-16,28-26 8,-1-1-8,28 0 0,0-27 24,-27-27 0,27 27 0,-28-27 16,28 0 0,0 27 8,-27-28 0,27 29 8,-28-1 0,1 27 24,0 28-8,-28 27 0,-27 27 16,0 0 0,-27 28-8,-1 27 0,-26 0-8,-1 27-16,0 0 16,1 28-24,-1-1 8,0 1 0,-26-28 0,53 1-16,-26-1 16,26-27-8,1-28 0,0 1 0,27-28-16,0-27 8,0 0 8,27-27-8,0-28-8,1 1 8,26-28-8,1 0 0,27-27 0,0-1 8,0-26-8,0-1 16,0 1-8,27-1 0,0 0 16,-27 1-8,0 27 0,-28 54 16,-26 28 0,-1 27 8,-27 0 8,0 27-8,0 55 0,-27 0 8,-28 27-8,1 0-8,-1 55 8,0-27-8,1-1 0,-28 28-8,0-54 0,27 26-8,1-27 8,-1-27-8,28 0 0,-1-27 0,28-28-8,0-27 0,0 0 0,28-27-8,-1-28-24,0 1 8,28-28-24,0 0 0,26-27 16,1-1-8,28 1 0,-28-28 24,-1 1 8,-26 27 0,27-1 16,-27 28 0,-1 28 0,1-1 16,-28 55 0,-27 27 8,0 1 8,0 26 16,-27 28 8,0 28-8,-1-1 0,1 27-8,-28 1 0,1-28-16,26 1-16,-26 26 8,26-27-8,1-27-8,27 0 8,-27-27-8,27-28-8,0 1 8,0-28-8,0 0-8,27 0 16,0-55-8,1 0-8,-1-27 0,28 0-8,27-27-8,-28 0-8,28 0 0,0-28 8,0 0 8,27 28 0,-27-27 16,-27 26 8,27 1 0,-28 27 8,-26 28 8,-1 54 0,0 0 0,-27 27 8,-27 27 0,0 1 0,-1 54 8,-26 1 0,-1 54-8,1-28 0,-1 28 0,-27-27-8,0 26 0,0-26-8,28-28-8,-1 28 0,28-55 0,-1 0 0,1-28 0,27-54-8,0 0-8,0 0 16,0-27-24,27 0 0,28-28 0,-28-27 0,28-27-8,27 0 8,0-28-8,0 0 8,0 1 8,-1-28 8,-26 27 0,27-26 0,-27 26 8,-1 28 0,1 27 8,0 54 0,-55 28 0,0 0 16,0 0 0,0 55-8,-28 27 24,-26 27-8,26 28 8,-26 27 0,-1-28-8,0 28-8,-27 27 8,28-27-24,-1-27 0,1-1 0,-1 1 0,0-55-16,28-27 16,0-1-16,27-54-8,27 0 16,-27 0-8,55-27-8,-1-55 16,1 0-16,27-27 8,0-28 8,0 1-16,0-28 8,0 0 8,27 0-8,0-27 0,-27 54 16,27-27-8,-27 55 8,0 27-8,-27 27 8,-28 28 8,0 27 8,-27 27 16,0 28 0,0 0 24,-27 54 0,27 0-8,-55 28 8,28-1-16,0 28-8,-28-27-16,28-1-8,-28-26-16,1-1 8,26 0-8,-26-27 0,26-27 0,1-1 0,27-26-24,-27-1 16,27-27-16,27-27-8,0 27 24,1-55-16,26 0 0,-26-26 24,26-1-8,1-28 0,-1 1 8,1-28-8,27 1-8,-27-1 24,27 28-16,-28-27 8,-26 54 8,26 0-16,-27 54 8,-27 28 0,0 0 0,0 28 0,-27 54 8,-27 0 0,26 27 8,-26 27 16,-1 1 0,0 27-16,1-28 16,-1 28-8,0-27-16,1-28 0,-1 0-8,28-54 0,27 0 0,0-28-8,0 0-8,0-27 8,0-27-16,27 27 8,28-27 0,-1-55-8,1 0 0,0-28 8,27-26 0,0-1 0,0-27 0,-1 28 0,29-28 0,-1 0 8,-27 28 8,0 26 0,-28 28 0,1 28-8,-28 54 8,-27 0 8,0 27 0,0 55 0,-27 27 24,0 28 0,-28 27 0,0 0 0,1-1 8,-1 29-24,1-28 8,-28-28-16,54 1-8,-26-28 8,26-27-8,1 0-8,0-28 16,27-26-24,0-1-8,0-27 8,27-27-16,-27-1 0,55-26 0,-28-28-16,55 0-16,0-27 16,0-28-8,0 28 0,-28-55 16,28 27 0,0 1 16,-27-1 24,27 28 0,-28 27 0,1 27 0,-28 28 0,1 27 8,-28 0 8,0 27 0,0 1 0,-28 54 0,1 0 16,-28 27-8,28 0 8,0 0-16,-28 1 0,28-1 8,0-27-16,-28 27-8,28-54 8,-1-1 0,28 1-8,-27-28 0,27-27-8,0 0 0,27 0 8,-27-27-8,28-28-8,26 1 16,-26-1 0,26-54-8,1 27 8,27-27 0,-28-28-8,56 28 16,-28-28-8,-1 1 0,29-1 0,-28 28 0,-28 0 0,28-1 8,-27 56-8,-28 26 0,0 28 0,1 0 0,-28 28 8,0 26 0,0 56 0,-28-1 8,-26 27 0,-1 1 0,1 27-8,-1-28 8,0 28-8,-27-27 0,28-28-8,-1 0 16,1-27-24,26-27 16,1-28-8,0 1-16,27-28 24,27-28-16,0 1 0,1-28 8,53-27-16,-26-54 0,27 27 0,-27-28 0,27-27-16,0 28 16,-1-28-8,29 0 8,-28 0 8,0 27 8,-1 1-8,1 26 16,0 56-8,-27-1-8,-28 55 8,-27 0 0,0 28 0,-27 53 16,0 1 0,-1 55 0,-26 0 16,-1 26-8,-27 1 0,28-27 0,-28 27-16,27-28-8,28 1 8,-28-55-8,28 0 0,-1-28 8,28-26-16,0-28-8,0 0 16,0-28 0,28 1-8,26-55 8,-26 0 0,54-27 0,0-28 0,-1 1-8,1-28-16,28 0-8,-28-27-16,0 0-8,27 27 8,0-27 8,0 27-8,0 0 24,1 27 8,-28 1 8,-28 54 16,1 27-8,-55 55 8,0 0 24,0 27-8,-27 55 16,-1 0 0,-54 55 0,28-1 0,-28 28-8,-27 28-8,27-29-16,-28 29 8,28-28-16,1-1-8,26-26 16,-27-28-8,27-27 0,28-27 0,-28-28 0,55-27 0,0 0 0,0 0 0,28 0-8,-1-55 8,28-26 0,-1-29-8,28-26 8,0-1-8,0-54-16,0 27 0,27-27-16,0 0-16,28-1 16,0-26-8,-28 27 0,0 0 24,-27 27 0,27 27 16,-27 1 24,-27 54 0,-1 27 8,1 0 0,-28 55 8,-27-27-8,0 27 8,0 27 8,0 1-24,-27-1 16,-28 28-16,1 27-8,-28 27 16,0 27-16,-27 28-8,-1 0 8,1 55 0,0-28-16,0 0 24,-1-27-16,1-28 0,55-26 8,-1-1-8,0-54 0,55-28 0,0-27-8,0 0-16,0 0 24,0 0-16,28-55 0,-1 28 8,28-55 8,-1-27-8,28 0 16,0-28-8,27 0-8,-27-54 0,28 27 0,-1-54-16,-27 27 0,27-28 0,-27 55-8,27 0 8,-27 28 8,-27 26-8,-28 29 24,0 53 0,-27 1-8,0 27 16,0 0-16,0 27 8,-27 28 8,-28-1-16,1 28 8,-1 0 8,-27 28 0,-27-1-8,0 55 8,27 0 0,-27 0-8,-1-28 8,1 28 0,27-27-8,0-55 8,28-1 0,-1 1-16,28-54 16,27-1-16,0-27 0,0 0 0,27-27 0,-27-28 0,27 0 8,28-26-8,-1-1 0,1-28 8,0 1 0,27 0 0,-28-28 0,28-27 0,-27 28-8,27-28 8,-28 0 0,1 27-16,27 1 16,-55 27 0,28 27 0,-28 27 16,-27 0 0,0 55 0,0 0 16,0 0-8,-27 0-16,0 28 16,-1-28-16,1 54 0,-28 1 8,1 0-16,-1 27 8,-27 27 8,28-27-8,-28 27 0,27-27 8,-27 0-16,27-27 8,28-1 0,-28-27 0,28 1-8,0-28 0,27 0 0,0 0-8,27 0 16,-27-28-16,27 1 8,28-27 0,-28-1 8,28 0-16,0-27 24,-1 0-16,1-27-8,-28 0 8,28 0-8,-1 27 0,1-28 8,0 56-8,-28-1-16,0 55 16,-27 0 0,-27 27 0,27 1 8,-55 54 0,1 0 0,-1 54 16,1 1-8,-28-1 8,0 1-8,0-28 0,0 28-8,0-28 8,27-27-8,1 0 0,-1 0 0,28-55 8,-1 0-16,28-27 8,0 0-16,0 0 8,28 0 8,-1-27-16,0 0-8,28-28 16,-28 1-8,28-1-16,27-27 8,-28 27-8,1 1 8,0-1 16,-28 28-8,-27 27-16,0 0 32,0 27-8,-27 28-8,-28-1 16,0 56 0,-27-1 0,28 0 16,-28 0-8,0 1-8,0-28 16,27 27-8,1 0 0,-1 0 0,1-27-8,-1 0 0,28 0 8,-28-27-8,28-28-8,27-27 8,-28 0 0,28 0-8,0 0 8,28-27 0,-28-28-8,27 1 16,-27-1-8,27 0-8,1 1 16,-1-28-8,0 27 0,1 1 0,-1-28 0,0 54 0,-27 1 8,0 27 0,0 0 0,0 0 0,-27 0 8,27 27-8,-27-27 8,-1 28 0,1-1-16,0-27 0,-1 27 8,1 1-8,0-1 0,-28 0 8,28 0-16,-1 1 16,1-1 0,0-27-16,0 27 16,27-27-16,0 0 0,0 0 8,0-27 0,0 0-8,27-1 8,0-26 0,0 27 0,1-28 0,-1 0 8,0 28-16,1 0 16,-28-1-8,27 1 0,-27 0 16,0 27 0,-27-28 0,27 28 8,-28 28-8,1-28 0,-28 27 8,1 0-8,-1 1-8,1 26 0,-1-26-8,28-1 8,-28 28 0,0-28-8,28 27 0,0-54 8,0 28 0,27-28-16,-28 0 16,28 0-8,0-28 0,28 1 0,-28 0 0,27-28 0,0 1 0,0-1 0,28 0 0,-28-27 8,28 28-8,-28-28 0,1 27 0,-1 28 8,0-28-8,-27 55 0,0-27-8,0 27 8,-27 27 0,0-27 0,-28 28-8,28 26 8,-28 1 0,-27-1 0,28 1 8,-28 27 0,27-27-8,0-1 16,1 1-8,26-28-8,-26 28 8,26-28 0,28-27-16,0 0 16,0 0-8,0 0-16,0-27 16,0 0-24,28-1 8,-1 1-8,0 0 0,-27-1-8,28 1 16,-1 0 0,0-28-8,1 28 24,-28-1-16,0 28 16,0-27 0,0 27 0,0 0-8,-28 0 16,28 0-8,-27 27 8,0 1 8,-28-1 0,28 0-8,-1-27 16,-26 28-8,27-28-8,-28 27 8,28-27-16,-1 27 0,1-27 8,0 0-16,-1 0 8,1-27 0,27 27-8,0 0 0,0-27 0,0-1 0,27-26 0,-27 26 0,28 1-8,-28-28 8,0 1 0,27 26 8,-27-26-8,0 27 8,0-1 0,0 1-8,-27 27 16,27 0-8,-28 27 0,1-27 8,-28 55 0,28-28-8,-27 0 8,-1 28-8,0 0 0,28-1 8,-28-26 0,28-1-8,0 0 8,-1 1-8,28-28 0,0 0 0,0 0 0,0-28-8,0 28 16,0-27-8,28-28-8,-1 28 16,0-28-8,28 1-8,-28-1 16,1 1-8,-1-1-8,0 0 16,-27 1-8,28 26 0,-28 1 0,0 27-8,0 0 8,-28 0 0,28 27-8,-27 1 0,0 26 16,-1 1 0,-26-28-8,26 28 16,1-1 0,-28-26 0,28-1 0,0 0-8,-1-27-8,28 28 16,0-28-16,0 0-8,0-28 8,0 28-8,0-27 0,28-28 0,-1 28 0,-27-27 0,27 26 0,1-26 0,-1-28 0,0 27 8,1 0 0,-1 1 0,0 26 8,1 1-16,-28 27 0,0 0 8,0 0 0,-28 0 0,1 0-8,0 55 16,-28-28-16,28 28 24,-28-1-8,0 28 8,28-54 0,-27 26 0,-1-26-16,28-1 24,-28 0-8,28 0-16,-1-27 8,28 0-8,0 0-8,0 0 16,0-27-8,0 0-8,0 0 24,28-28-16,26 28-8,-26-28 8,-1 0-16,28 1 0,-28-1 0,0 0 8,-27 55-16,0-27 8,0 27 0,0 0 8,-27 0 0,0 27 0,-1 1 0,-26 26 8,-1 1 8,0-28-8,28 28 24,-28 0-8,1-28 0,27 28 8,-1-55 0,-26 27-8,54-27 8,-28 0-16,28 0-8,0 0 16,0-27-16,0 27 0,0-55 0,28 28 8,-1-28-16,0 0 16,1 1-8,-1-1 0,0 28 0,0-28 0,1 28 0,-28 0 8,0 27-8,0-28-8,0 28 8,0 28 0,-28-28 0,1 27 0,0 0 0,-28 28 0,28-1 8,-28 1 0,1 0-8,-1-1 16,28-26-8,-28-1 0,28 0 8,-1-27-8,1 0-8,27 0 8,-27 0 0,27 0-16,0-27 16,0 27-16,0-55 8,0 28 0,0 0 0,27-28 0,0 0 0,-27 1 8,28 26-8,-28 1 8,27 0-8,-27 0-8,0 27 16,0 0-8,0 0-8,-27 27 8,-1 0 0,1 0 0,0 1 8,-28-1 0,28 28-8,-28-28 0,28 0 16,-28 1-16,28-1 8,0 0 0,-1-27 0,1 0 8,27 0-16,0 0 0,0-27 8,0 27-8,27-27 0,-27-28 16,28 28-16,-1-28-8,28 28 16,-28-28-8,0 28 0,1 0 0,-1 27 8,-27-28-16,0 28 16,0 0-8,0 0-8,-27 28 8,-28-1 0,28 0 0,-28 0 8,0 28 0,1 0-8,-1-1 24,28 1-16,-28 0 0,28-28 8,0 0-8,-1-27-8,28 28 8,0-28-8,0-28-8,0 1 16,28 0-16,-28-1-16,27-54 16,28 28-8,-28-1-24,28 0 16,-28 1-8,0 27-8,28-1 24,-55 1-8,27 0 16,0-1-8,-27 28 8,-27 0 0,27 0 8,-27 28-8,-1-28 0,-26 54 8,27-26 8,-28-1-8,0 27 24,28-26-8,-28 26-8,1 1 16,26-28 0,-26 28-16,26-28 8,1 1-8,0-1-16,0-27 16,27 0-8,-28-27-16,28 27 24,28-55-8,-28 28-8,0-28 24,27 28-16,0-28 0,-27 28 8,27-28-8,1 28 0,-1 0 0,-27-1 0,0 28-8,0-27 16,0 27-16,0 0 8,-27 27 8,27-27-8,-28 28-8,1-1 16,0 0 0,-28 0-8,28 1 8,0-1 0,-1 28 0,1-28 8,0-27 0,-1 27-8,1-27 8,27 0-8,0 0-8,27-27 16,-27 0-8,28-1-16,-1 1 16,28 0-8,-28-28 0,0 28 8,28-28-8,-28 28 0,0 0 0,1-28 0,-28 28 0,27-1 0,-27 28-8,0 0 0,-27 0 16,27 28-8,-28-1-8,-26 28 8,27-28 8,-28 28-8,0-28 8,1 27 0,-1 1-8,-27-28 8,55 28 0,-28 0-8,28-28 0,0 0 8,-1-27-16,28 28 8,-27-28 0,27-28-8,0 28 8,27-54 0,1 26 0,-28-26 0,54-1 0,-26 0 0,26 28 8,1-27-8,-28 26-8,28-26 8,-28 26 0,-27 28 0,27-27 0,-27 27-8,-27 27 0,27-27 8,-55 28 0,28-1-8,-28 28 16,1-28-8,-1 27 8,1 1 0,-1 0 0,28-1-16,-28 1 24,28-28-8,-1 28-8,1-28 0,0 1 0,-1-28 0,1 0 0,27 0 0,0 0-16,0-28 16,0 1 0,27 0-8,-27-28 16,28 0-8,-1-27-8,0 55 16,1-28-8,-1 1-8,0 27 16,1-1-8,-28 1-8,0 27 8,0 0-8,0 0 0,-28 27 8,1 1 0,0-1 0,-28 0 8,28 28 0,-1-1-8,-26-26 0,27 26 8,-28 1-16,28 0 16,-28-28-8,28 0 0,-1 1 8,1-1 0,0-27-16,27 0 16,-28 0-16,28 0 0,0 0 8,0 0 0,0 0-8,0-27 16,0 27-8,0 0 0,0-28 0,0 28 8,-27 0-16,54 0 24,-54 0-24,27 0 8,27 0 8,-27 28-16,0-28 0,0 0 16,28 0-8,-1 0 0,0 0 8,1-28-8,26 1 0,28 0 8,0-1-8,0-26-8,27-1 16,28 0 0,-1 1-72,28-1 913,0 28-2098,0 0 1073,0-1-248</inkml:trace>
  <inkml:trace contextRef="#ctx0" brushRef="#br2" timeOffset="357855.8116">2219 2338 2088,'-28'0'913,"1"0"-457,0 0 384,0 28-608,-1-1-104,1-27-40,0 27-24,-1 1-8,1-1-24,-28 0-16,28-27 0,0 28-8,-1-1-8,1-27 8,0 27 8,-1 1-8,1-28 0,0 27-8,27-27 8,-27 0 0,27 0-8,0 0 0,27-27 0,-27 27 0,54-28 0,-26-26 8,54 26-8,-28-54 8,1 28 0,27-28-8,-27 0 8,26 0 0,-26 27 16,-28 28 24,28 0 24,-28 27 0,-27-28 16,0 28 16,0 0 0,0 0-8,-27 28-16,27-28-24,-27 27-16,-28 0-8,0 28-16,-26 27 0,-1-27-8,0 26 0,0-26-8,0 27 8,0-55 0,0 1-16,55 26 16,-28-54-8,55 28-8,0-28-8,0 0-8,0 0 8,0 0 0,27 0-8,28-28-8,0 1 0,-1-28 0,28 28 0,0-55 0,-27 27 0,27-26 0,-28-1 16,28 0-8,-27 27 16,-1 0 16,1 28 8,-28 0 24,-27-1 8,0 28 0,0 0 8,-27 28 0,0-28-8,-28 54-16,0-26-8,-26 26-16,-1 1 0,27 0-8,-54 27 0,27-28 0,0 1 0,0-1-8,27 1-24,-27-28 0,28 1-16,-1-1 8,1-27 0,26 27 8,28-27-8,-27 0 16,27 0 0,27-27-8,-27 0-8,55-1-8,-28 1-8,28-55 8,-1 27 0,1-26 16,27-1 16,-27 0 0,26 0 8,1 0 8,0 27 8,0-27-8,-27 0 16,-28 28 16,28-1 16,-28 28 24,-27-1 8,0 1 0,0 27 16,0 0-16,-27 0-16,0 0-16,-1 27-16,-26-27-16,-1 55 0,0-28-16,1 1 8,-1-1 0,-27 28-8,28-28 0,-28 28 8,27-1-8,-27 1 0,27-1 0,-26 1 0,26 0 0,28-1 8,-28 1-8,0 0-8,28-1 8,0 1 8,-1-28-16,28-27 8,-27 27 0,27-27-24,0 28 16,-27-28-24,27 0-32,27-28-8,-27 28-24,27-27-16,1 0 8,-1-28-16,28-27 8,-1 0 24,28 0 8,-27 0 24,27 0 16,0 1 8,0-1 24,-28 27 32,1-27 40,-1 55 24,-26-28 40,-1 55 0,-27-27 0,0 27 0,-27 27-24,-1 0-40,-26 28-16,-28 27-24,0-27-16,0 27 8,-27-1-16,27 29 0,-27-1 8,27-27-8,-27 27 0,27-27 0,0 0 0,27 0 0,-27-27 0,27-1 8,28 1-16,-27-28 16,26 0-8,1 1 0,27-28-16,0 0-8,0 0 0,27 0 0,-27-28 0,55-26 0,-28-1 0,55 1 8,-27-28 8,27 0-8,0-28 8,0 1-8,27 0 16,-27-28-16,0 28 8,0 0 32,-28 27 8,1 27 8,-28 1 16,0 26 0,-27 1 0,0 27 8,0 0-8,-27 27-32,0 1 16,-1 26-32,-26 1 0,-1 27 8,-27 0-16,0 0 0,0 0 8,1 0-8,-1 0-8,27 27 24,-27-27-16,27 0 0,1 0 8,-28 0-8,27 27 8,1-27-8,-1 27 0,0-27 0,1 27 0,-1 0 8,28-27-16,-28 0 16,55-27-8,-27 0-8,27-28 16,-27 0-24,27-27-8,27 27 16,-27-27-16,27-27 8,1 0 0,26-28 0,-27 1 8,28-28 16,0-28-8,27-26 8,-28 27-8,28-28 8,0 0-8,-27 28 16,27 0-16,-28 0 0,-26 54 16,-1 1-8,-27 54 8,0 0 8,0 0-8,-27 54 8,-1 1 0,-26 27-8,-1 0-8,-27 27 8,27-27-16,-26 54 8,26-26 0,0 26-8,-27-27 0,28 1 8,26-28 0,1 0-16,-27-28 16,54 1-8,-28-1 0,28-26 0,-27-1 0,27 0-16,27 1 8,-27-28-8,0-28 0,28 28 8,-1-27 0,27 0 0,1-28 16,0-27-8,-1 28 0,1-28 8,0 0-8,-1 0 0,1 27 16,-1 0-16,-26 28 0,-28 0 0,0 27 8,0 0 0,-28 27 0,1 28 8,-28 27-16,1 0 24,-1 0 0,-27 0-8,28 27 0,-1-27 0,0 27-16,1-27 24,-1 0-16,28 0 0,0-28 0,-1 1 0,28-28-8,0 1 8,0-1-16,0-27-8,0 0 0,28 0 8,-1 0-8,28-27 16,-28-28-16,27 0 0,1-27 8,0 1-8,-1-29 0,1 28 0,0 0 0,-1 28 8,-27 26 8,1 1-8,-28 27 8,0 27 16,0-27 8,-28 55 8,1 0 8,-27 27 8,26 27 8,-26 0-8,-1 0 0,0-27-24,1 0 16,-1 0-24,28-27-8,0-1 8,-1 1-8,28 0-8,0-28 8,0 28-16,0-28-8,0-27 0,28 0 0,-1 0-8,0 0-8,0-27-16,28-28 8,0 0 8,-1 1-8,1-1 0,0 28 16,-1-28 8,1 1 8,-28 26 8,0 1-8,1 0 8,-28 27 16,0 27 0,-28 0 8,1 28 16,-28-28 8,28 28 0,-27-1 8,26 1-16,-26 27 0,26-27-8,-26 27-24,26-55 8,1 28-8,27-28 0,-27 0-16,27-27 8,0 0-8,27 0-8,-27 0 0,27 0-16,1-27-8,26-28 0,-26 1-24,26-1-40,1-27-24,-1 0-48,28 27-24,-27 1-56,27-1-824,-27 1 488,-1 54-440</inkml:trace>
  <inkml:trace contextRef="#ctx0" brushRef="#br2" timeOffset="366495.9051">5906 1246 2665,'0'-27'784,"0"27"-432,0 0 480,0 0-792,0 0-8,0-27-8,0 27 24,0 0 32,0 0 32,0 0 32,0 27 0,-27-27 24,27 0 0,-28 27-16,1 1-16,0 26-40,-1 28-24,-26 0-8,-1 0-8,28 0-24,-28 0-16,1 0 0,-1-27-16,28-1 16,-28 1-16,28-28 0,27 0 0,-28-27 0,28 28-16,0-28 8,0 0-8,0 0 0,0-28 8,28 28-8,-1-27 0,0 0 16,28-28 0,0 1 0,-1-28 0,1 0 8,0 27-8,-1-27 8,1 28-8,-28-1 8,0 28 0,-27 27 8,28 0 0,-28 0 16,-28 27 0,28 28-8,-27-1 16,-28 28-16,1 0 8,-1 0-8,-27 27-16,28-27 0,-1 27 0,-27-27-8,55 0 0,-28 0 0,1-27-8,26-28 0,28 0-16,-27 1-24,27-28-8,27 0 0,-27-28 0,28 1-16,26-27 16,-27-1 8,28-27 24,27 0 8,-27 0 8,27-27-8,-28 27 24,28 0 0,-27 0-8,-1 27 8,1 1 8,-28 26-8,1 28 8,-28 0 8,0 28 0,-28-1 8,-26 28-8,-1 27-8,0 0 8,-26 0-16,26-1-8,-27 1 8,27 0 0,-27 28-8,28-28 0,-1-28 8,1 1-8,-1-1 0,28-26 8,-1-1-16,1-27-24,27 27-8,0-27-24,27-27 0,1 0-8,-1-1-16,28 1 8,-1-55 32,1 28 8,-1-56 16,-26 28 8,26 0 8,1 0 8,0 28 8,-1-1 8,-26 1 24,-1 26 24,-27 1 40,0 27 0,0 0 8,-27 27-8,-1 1 0,1-1-24,-28 0-32,1 28-16,-1-28-16,0 28-8,1-28 16,-1 28-8,1-1 0,-1-26 0,0 26 0,28-26 0,0-1 0,-1-27 0,1 27-16,27-27 8,0 0-16,0 0 0,27-27 0,-27 0-8,28-1 8,-1-26 0,28-1 8,-28 0-8,0 28 8,1 0 0,-1-1-8,0 1 8,-27 27 0,0 0-8,-27 0 8,27 0-8,-55 27 8,28 1 0,-55-1 0,27 28 0,1-1 16,-1 1-8,-27 27 0,28-27 8,-1-28 0,0 27-16,28-26 16,-28-1-8,55-27 0,-27 27 0,27-27-16,0 0 0,0 0 8,0-27-16,0 27 8,27-27 8,1-28-16,-1 28 16,0-28 0,1 1 8,-1-1-16,0 28 24,1-28-16,-1 28-8,-27 27 16,0 0-16,0 0 0,0 27 8,-27 0 0,-1 1 0,1 26 8,-28 1 0,28 0-8,-28-28 16,28 27 0,0-26-8,-28-1 16,28 0-8,27-27 0,-27 28 0,27-28-8,0 0-8,0 0 16,0-28-16,27 28 0,0-27 8,0 0-8,1-1 0,-1-26 8,0-1-8,28 1 0,-28-28 8,1 27-8,-1 0 0,0 28 8,-27 0 0,0 27-16,0 0 16,0 0-8,-27 0 0,0 27 16,-1 0-8,-26 1 0,26 26 16,-26-26 8,26 26 0,-26-26 8,27-1 16,-28 0-8,28 1 9,-1-1-9,1-27-16,0 0 8,27 0-16,-28 0-24,28 0 0,28 0-8,-28 0-8,27-27 16,0-1-8,1 1 0,-1 0 8,0-28-16,28 28 8,-28-28 8,0 28-8,-27-1-8,28 1 16,-28 0-8,0 27 8,0 0 8,-28 0-8,1 27 0,0-27 8,0 27 0,-28 28 0,0-28 0,28 28 8,-28-28-16,1 1 24,26-1-16,1 0-8,0-27 16,27 28-16,-28-28-8,28 0 8,0 0 0,28 0-8,-28-28 8,27 1-16,0 0 8,28-1 16,0-26-8,-28-1-8,28 28 8,-1-28 0,1 28-8,-28-1 16,-27 28-16,0 0-8,0 0 16,0 0-8,0 28 0,-27-28 0,-28 27 8,1 0 0,-1 1 16,0-1 0,1 28-8,-1-28 16,0 0-8,1 1 0,-1-1 0,28 0 0,-28-27-16,28 28 8,0-28-8,-1 0-8,1-28 8,27 28 0,0-27-16,0 0 16,0-28-16,0 0 16,0 28 0,27-28 0,1 1 0,-1 26 0,-27 1 0,27 0 0,-27 27 0,0-27 0,0 27 0,0 27 0,0-27 0,-27 27-8,0-27 8,-1 27 8,1 1-8,-28 26 16,28-26-16,-28 26 8,28-26 0,-27 26-8,26-26 0,-26-1 8,-1 0-8,28 1 0,-1-28 0,1 0 0,0 0-8,27 0 8,-28-28-8,28 28-8,28-27 8,-28 0 8,0-1-16,27-26 24,-27-1 0,27 28-8,-27-1 8,28 1 0,-28 27-8,0-27 16,0 27-8,0 0-8,-28 0 16,1 27-8,0 0 0,-1 1 8,-26-1-8,-1 28-8,28-1 16,-28-26-8,1 26-8,-1-26 0,28-28 8,-1 27 0,1-27-8,0 0 0,27 0 0,0 0 0,0 0-16,0-27 8,0 27 8,27-28-8,0-26 8,1 26 0,26-26 8,-26-1-16,26 0 16,-26 28-8,26 0 0,-54 27-8,27-28-24,-27 28 8,0 0 8,-27 28 0,0-1 0,0 0 0,-28 1 16,28 26 8,-28-26 16,0 26-8,28 1 0,-28-28 8,1 1-8,26-1 0,-26-27 0,-1 27 0,1-27-24,26 0 16,1 0-24,27 0 8,0 0 8,0-27-8,27 0-8,1-1 8,26 1-8,-26-28 0,26-27 8,1 28-16,-28-1 8,28 28 8,-28-1 0,0 1 0,-27 27-8,0 0 0,0 27 8,-27-27 0,0 28 8,-1 26-8,1 1 8,-28 0 8,1-1-8,-1 28 16,1-54-8,-1 26 0,0-27 16,28 1-8,0-28-8,-1 0 8,28 27-8,-27-27-8,27 0 0,0 0 0,27-27-16,-27 27 0,28-28 0,26 1-8,1-27 8,0-1-16,-1 0-16,1 1 16,-1-28-8,-26 54-1,26-26 9,-26 26 0,-28 28 8,27-27 24,-27 27 0,-27 0 0,27 27 16,-28-27-8,1 28 0,-28-28 24,28 27-8,-27 28 8,-1-28 17,0 0-17,-27 28 0,28-28 16,26 1-24,-26-1-8,-1 0 0,1 1-16,-1-1 0,28-27 0,-28 0 0,28 27 0,27-27 0,-28 0-8,28-27 0,0 27 8,0-27 0,28 27-8,-1-55 8,0 0 0,28 1 0,0-1 8,27 0-8,-28 1 0,28-1 0,27 1 8,-27 26-16,27-26 16,-27-1-8,28 0 0,-28 1 8,0-1-8,27 0-8,0 1 16,-27-1-8,0 1-8,0-1 16,0 0-8,-28 28 0,1 0 8,-28 27-8,1-28 0,-28 28 8,0 0 16,0 0 0,-28 0 16,1 0-8,0 28-8,-28-1 24,0 0-24,-54 1-16,27 26 8,0 1-16,-27 0 0,27-1 8,0-27 0,28 1-16,-1-1 16,0 0-8,28-27 0,0 28 0,27-28 0,0 0-16,0 0 8,0 0-8,0-28-8,27 1 16,28 0 0,-1-55-8,1 27 16,27-27 0,27 0-24,0 0 24,1 0 0,-1 1-16,0-1 16,-27 0 0,27 27-8,-54-27 16,27 55-8,-55-28-8,0 55 16,1-27-16,-28 27 16,0 0 0,-28 0 0,1 27-8,0 0 16,-28 28 0,-27-28-8,0 55 0,-27-27 0,-27 0-8,26-1 0,-26 1 0,26-1-8,1-26 0,0-1-16,27 0-16,0 1 8,0-1 0,28-27-8,-1 27 16,0-27 0,1 0 8,54 0 8,-28 0 0,28-27-8,0 27 24,28-27-16,-28-1 0,27 1 8,0 0 0,28-1 0,-28 1 8,28-27-8,-1 26 0,28-26 16,-27 26 0,0-26 0,27 26 8,-28-26 8,28 26-8,-27 1 8,27 0-8,-28-1-8,28 1 8,-27 0-8,0 27-8,-1-27 16,1-1-8,-28 28-8,0 0 8,1-27 0,-28 27 24,0 0 0,-28 0 8,28 0-16,-27 27 0,-28-27 8,28 28-16,-55-28-8,0 27-8,0 0-16,0 0 24,0 1-16,1-1 0,-1 0 0,0-27 0,27 28 0,-27-28 0,27 0 0,1 0-8,-1 0 8,28 0-8,-28 0 8,55 0 0,-27 0 0,27 0-8,27 0 8,-27-28 8,28 28-16,-1 0 8,0-27 0,1 27-8,26-27 24,1-28-16,-1 28-8,28-28 16,0 28-8,0-28 0,0 28 16,0 0-16,27-1 0,1 1 8,-1 27 0,-27-27-16,0-1 16,27 28-8,-27 0-8,0-27 8,0 27 0,0 0-8,-28-27 8,28 27 0,-27 0 0,0 0 0,-28 0 0,27 0 0,-26 0 8,-1 0-8,-27 0-8,27 0 16,-27 0-8,0 27-8,0-27 8,0 0 0,0 0 0,0 0 8,-27 0-8,27 0-8,-27 0 24,-28 0-16,28 0 0,-28 0 8,1 27-8,-1-27-8,0 28 16,-27-1-16,28-27 8,-1 27 0,-27-27 0,28 28 0,-1-28 0,-27 27 0,27 0-8,1 1 0,-28-28 8,27 27-16,1 0 16,-1-27-16,28 28 8,-28-28 8,55 0-8,-27 27 0,27-27 0,0 0 8,0 0-16,27 0 16,0 0-8,1 0 0,-1-27 8,28 27 0,-1 0 8,28-28 8,0 1 0,-27 0 0,54-1 8,-27 1-8,27 27 0,0-27 0,1 27-16,-1 0 0,0-28 8,0 28 0,-54 0-16,27 0 16,-27 0-8,-1 0 8,1 0 0,-28 0 8,28 0-16,-28 0 16,-27 0-16,27 28 8,-27-28 0,28 0 8,-28 0 48,0 0 40,0 0 0,-28 0 0,28-28 8,-27 28-8,0 0 0,-1 0-72,-26 0-16,-1 0-16,28 0 8,-55 0-8,0 0-8,0 0 8,0 0-8,-27 28-8,-28-1 8,1 0 0,-1 28-16,1 0 16,-28-1 0,27 28-8,-27-27 16,0-1-8,28 1 0,27-28 16,-1 28-8,1 0-8,27-28 8,0 0-16,0 0 0,28 1 8,26-28-16,1 0-24,27 27-16,0-27-32,0 0-16,27-27-8,1 27-16,26-28 0,1 1 32,0 0 32,27 0 8,-1-28 32,1 28 16,-27-55 0,27 27 24,0 0-8,-27-27 0,-1 28 8,1-28-8,-1 27 0,-26 28 16,-1 0 0,0-1 24,-27 28 8,-27 0 0,27 0-8,-27 0 8,-28 0-8,0 0-16,1 28-8,-1-28-16,1 27 0,-1 28 16,-27-28-16,27 0 0,1 1 0,-28-1 0,27 0 0,1 0 0,-1 1 0,0-1-16,28 0 24,-28 1-8,28-28-8,0 27 16,27 0-16,-27-27 8,27 0 0,0 28-16,0-28-16,0 0 0,27 0 0,0 0 0,-27-28 0,55 28 8,-28-27 0,0 0 24,28-1 0,0 1 0,-1 0 0,-26-28 8,26 28-16,-27-28 24,1 28-16,-28 0 32,0 27 0,0 0 0,0 0 0,-28 0 0,1 27 0,-27 0 0,-1 1-24,0 26 0,1-27-8,-28 28 8,27-28 0,1 28-16,-1-28 16,0 1-8,28-1-16,-28 0 24,1-27-8,26 28 0,1-1 8,0-27-8,27 0-8,-28 0 8,28 27-16,0-27-8,28-27 0,-28 27-8,27 0-8,0-27 8,28-1 0,-28 1 0,28 0 24,0-28 0,-28 28-8,28-1 24,-1-26-8,-27 26-8,1 1 24,-1 0-16,-27 27-16,0 0 32,0 0-16,-27 0 0,-1 27 16,1 0-16,-27 1 0,-1 26 16,0-26-16,-27 26 0,0 1 0,0 27 8,1-27-16,-1-1 16,-28 1-8,28-1 0,-27 28 8,27 0-8,0 28 0,-27-29 0,27 29 0,0-28 0,-27 0 8,27 0-8,27-28-8,-27-27 16,55 28-8,-28-28-8,55 1 16,-27-1-24,27-27-16,0 0 0,27 0-8,-27-27-24,55-1 16,-28 1-8,55-28 8,-27-26 32,27 26-8,27-54 8,-27 27 16,-27-28 0,27 1 0,0 0 8,-28 27-8,1 27 8,-1 1 16,-26 26-16,-28 28-8,27 0 16,-27 0 8,0 0-8,-27 0 0,-1 28 8,1-1-8,-27 0 16,26 28-16,-54 27-16,28 27 8,-28-27 0,27 27-8,-27-27 8,-27 28-8,27-28-8,27-1 24,-27 1-16,28 0 0,-1 0 0,28 0 0,0-27 0,27-1 0,0-26 0,0-1-16,0 0 0,27-27 0,0 0-16,0-27 16,28 0-16,27-28 8,0 1 16,0-56 0,27 28 0,-27 0 8,27-27 8,-27 27-8,0 0 0,0 0 16,0 28-16,-27 26 8,-28 1 0,0 27-8,-27 0 16,0 0 8,-27 27-8,0 28 16,-28 0 0,0-1 0,1 28 0,-28 27-16,0 28-8,0 0 0,0-1 0,-27 1-8,27-28 8,0-27-8,0 0 0,27-28 0,1 1 8,26 0-16,28-28 8,0-27-16,0 0-16,28 0-8,-28-27-8,54-1-16,-26 1 0,26-28 8,28-26 8,0 26 8,-27-27 8,27 0 8,-28-27 24,28 27-16,-54-27 16,26 27 8,-26 27-8,-1 28-8,-27 27 16,0 0 0,-27 27-8,-1 28 16,1-1 0,-28 56 0,1-29 8,-28 29 0,27-1-16,-27-27 8,0 27-8,0-27 0,28 0 8,-1 27-8,0-54 0,28 27 8,0-55-16,0 28 8,-1-28 0,28-27-24,0 0-8,28 0 0,-28 0 0,27-27-8,27-28 8,1 1 8,0-1-8,-1-27 24,1 0 0,27 0 0,-27 27 0,-1 1 8,-27-1-8,1 55 16,-28 0 0,0 0 0,0 55 16,0-1 8,-28 28 0,-26 28 16,-1 26-8,1-27-16,-28 28 8,27-28-16,-27 1-24,27-1 8,28-27 0,-27 0-16,26 0 16,1-28-8,0 1 0,27-28-16,-28 0-32,28-27-24,28 0 8,-1-27-8,0-27 0,28-1 8,-1-27 16,1 0 24,27 0 24,0-27 0,0 0-8,0-1 24,-28 1-16,28 27 0,-27 0 16,0 28-16,-28 26 0,-27 28 0,0 0 0,0 28 8,0 26 16,-27 28 8,-28 0 0,0 27 24,1 1-8,-1-1 0,1 0 0,-1 0-8,-27 1-16,27-1 0,1-27-16,-1 0 0,0-28 0,28 1-8,0-28 0,27 1 0,0-28-16,0 0 0,0 0 16,0-28-16,27-26 0,28-1 8,-28-27 0,55-27 8,-27 0 0,27-55 0,0 27-8,-1 1 8,-26-1 0,27 0-8,-27 28 16,-1 27 8,-26 0-8,-1 55 8,-27 27 8,0 0-8,0 27 8,0 28 8,-27 27-24,-1 0 8,-26 0 0,-1 27-8,0 28 8,-27-28-8,28 27-8,-28-26 8,27-1-8,-27 0 0,28-27 0,-1 0 0,28-27 0,-1-1 0,1 1 0,27-28-16,0-27-48,0 0-24,0 0-8,0 0 8,27-27-8,1-28 0,-1 28 15,28-28 57,-1-27-8,1 0 16,0 1 8,27-29-8,-28 28 16,1-27-8,-1 54 8,-26 1 8,-28 27-16,27 27 16,-27 0 8,0 27 8,-27 27 0,27 28 24,-28 0-7,-26 28 7,-1-1 0,1-27-8,-1 27-8,0 28-16,1-28-8,-28-27-8,27 27 8,28 0 0,-28-27-8,28 0 8,0-27-8,-1-1-8,28-26 8,0-1-24,0-27-8,0 0 8,28 0-8,-28-27 8,54-28-8,-27 28 16,28-55 8,0 0 16,-1 27-8,1-27 0,0 0 8,-1 0-8,-26 28 0,-1 27 8,0 27-16,-27 0-8,0 0 16,0 27 0,-27 27 0,0 1 16,-1 0 8,-26 27 8,26 0 8,-26 0 0,-1 0 8,0-28-8,28 28-8,0-27-16,-28 27 16,55-28-16,-27-26-8,0 26 0,27-26-8,0-28-24,0 0 16,0 0-16,0 0 0,27-55 8,0 28-8,0-55 0,1 27 24,-1-27-8,28 0-8,-1-27 16,-26 27 0,26 0-16,1 0 24,-28 27-8,-27 28-8,0 0 8,0 27 0,0 0-8,-27 27 16,0 0-8,-28 1-8,0 26 16,1 28 0,-1 0 0,0 0 8,1-27-8,-1 27 8,1-28 0,26 28-8,-26-27 0,26 0 8,1-1-8,0 1 0,-1-28-8,1 0 0,27-27-8,0 0 0,0 0-16,0-27-16,0 27 8,0-54-16,27 26 0,-27-54 8,28 28 0,-1-28 0,0 27 23,1-27 1,-1 28 0,0 26 16,1 1-8,-28 0 8,0 27 16,0 27 0,-28 0 0,28 1 1,-27 26-1,0 28 8,-1-27-8,1 27 0,0 0 0,-1 0 0,1-1 8,0 1-8,-1-27 8,1-28-8,27 28-8,0-28 8,0 1-16,27-1-8,-27-27 8,28-27-8,-1-1-8,0 1 16,28-28-16,-28 1 8,55-28 0,-27 0 0,0-27 0,-1 27 0,1-28 0,-1 28 0,1 1 8,0 53 8,-28 1-8,0 0-8,-27 27 0,0 0 0,0 27 8,0 0 8,-27 28 0,0-1 16,-1 56 0,-26-28 0,26 27 0,-26 0 0,-1-27-8,28 0 0,0 0 8,-1 0-8,1-27 8,0-28-16,27 0-8,0-27 0,0 0-8,27 0 0,0-27 0,1-28 0,26 1 0,-27-28 8,28 0-16,27-28-16,0 1 8,0-27-8,0 26-8,0-26 0,-28 27 8,28 27 0,-27 0 24,-28 27-8,28 0-8,-55 55-1,27 0 9,-27 0 0,0 28 24,-27 26 8,0 1 8,-1 0 25,1 27-9,-28 0 8,28 27-8,-28-27-8,28 27-8,-28-27-8,28 0-8,0-28 8,-28 1 8,55-28-16,-27 28 8,27-55-16,0 27 0,0-27-8,27-27 0,1 27-8,-1-55 0,0 28 8,28-28 0,-28-26-8,28-1 8,-1 0-8,1-28 0,0 1 8,-1 27 8,1 0-16,-1 0 24,1 28 0,-28 26-8,1 28 8,-28-27-16,27 27 8,-27 0 16,0 27 0,-27-27 8,27 28 0,-28 26 8,1-26-8,-28 54 16,28-28-24,-27 1 0,26 27 0,-26-28-8,26 1 8,1-28 16,0 1 0,27-28-16,0 0 16,0 0-16,0 0 0,27-28 0,0-26 0,1 26-24,-1-26 16,28-1-16,-1 1 0,1-28 8,-1 0 0,1 0 0,0 27 0,-1 0 0,1 1 0,-28 26 0,1 28-16,-28 0 16,0 0 0,0 28 0,0 26 0,-28 1 24,-26 27 8,-1-27-8,28 27 24,-28-28-16,0 28 0,1-27 0,26-1-16,1-26 0,0 26 0,0-26-8,27-1-8,0 0 0,0-27-8,0 0 0,27 0 0,-27-27 0,27 27-16,0-55 16,28 28-16,-28 0 0,28-1 0,-28 1-8,28 0 0,0-28 8,-1 28 0,-26 0 0,-1-28 16,0 28 8,0-1-16,-27 1 24,0 27 8,0 0 0,0 0 16,0 0 0,-27 27-8,0-27 16,27 28 0,-27 26-32,-1-26 16,28 26-8,-27-27-16,0 1 0,-1 26 8,28-26-8,-27-1 8,27-27-24,0 0 0,27 0 8,-27 0 0,28 0-8,-1-27 8,0-1 0,28-26 0,-28-1 16,28 1-8,-28-1 0,28 0 0,-1 1 0,-26-1 0,-1 0 8,0 28-8,1 0-8,-28 27 8,0 0 8,0 0-16,0 27 16,-28 0 0,28 1-8,-27 26 16,0 1 0,-28 0 0,28-1 8,-1 1-8,1-28-8,27 0 8,-27 1 8,27-1-24,0-27 0,0 0 0,0 0-16,0 0 8,27 0 8,0-27-16,1-28 16,26 28 0,1-28-8,-28 1 0,28-1 0,0 28-24,-28-28 8,27 28-24,-26 27 0,-28 0 16,27 0-8,-27 0 0,0 0 32,0 27 0,-27 0 16,-1 1 24,28-1 8,-27 0 0,27 1 16,-27-1-8,27 0-8,0-27 0,0 28-8,0-28-16,0 0 8,0 0-24,0 0 16,0-28-16,27 28 0,0-27 0,-27 27 16,28-27-32,-1-1-72,0 28-72,1-27-96,-28 27 8,27 0-1129,-27 0 601,0 0-512</inkml:trace>
  <inkml:trace contextRef="#ctx0" brushRef="#br2" timeOffset="374210.4773">8255 4633 3361,'0'0'960,"0"27"-592,-27 1 616,-1 26-952,1 1-56,0 54 0,-28-27 8,-27 27 16,0 1 8,-27 26-8,27 1 0,-27-1 24,0 28 0,27-55 8,0 0 8,27 1 0,1-28 0,26 0-8,1-28 0,27-27-32,0-27 8,0 0-24,27 0 8,-27-27 0,55-27 0,-1-28-8,1 0 16,27-28 0,0 1 0,27 0 8,-27-28 0,27 1-8,1-1 8,-28 28 8,0 0 16,-1 27 8,-53 55 16,26-1-24,-54 28 24,0 28-8,0-1-8,-27 28 16,-28 27 0,1-1 8,-1 56 8,1 0 8,-56-1 0,28 28 0,-27-28-24,27 28-16,-27-27-16,27-1-8,27-26-8,1-1 8,-1-27-16,1-28 0,54-26 8,-28-28-16,28 27-16,0-27 0,28-27-32,-1-1 0,27-53-16,1-1 8,27 0 0,0-55 0,27 28 16,-27-28 8,55 1 24,-28-1 0,-27 1 0,0 26 24,0 29-8,-55 26 0,28 28 32,-55 27-8,0 27 8,-28 28 8,1-1 0,-28 55 0,1 1 8,-28-1-16,0 0-8,0 28 0,-27-1-8,0 1 0,27 27 0,-28-55 8,28 27-8,28-26 0,-28-28-8,27 27 8,28-55-8,0 1 0,-1-28-24,28-27 16,0 0-24,28-27-16,-28 0-8,54-1-24,-26-54 8,26 1 0,1-29 8,27 1 0,0-27 32,0 26 0,27-26 24,-27-1 0,0 28 0,0 27 8,-28 0 16,-26 55-8,-28-1 8,0 28 8,0 0 0,-28 28 8,-26 26 8,-1 1 8,-27 27 0,0 27 0,0 28-8,-27-28 0,0 28 0,-1-1-16,1 1-8,27-1 0,-27-27 0,0 28-8,27-55-8,0 0 0,0-28 0,27-26-8,28-1 0,0-27-8,27 0 8,0 0-24,27-27-24,0-28-40,28 0-8,0-26-32,27-56 24,27 28-8,-27-28 8,27 1 32,-27-1 32,0 1 24,0 26 40,-28 1 0,1 82 8,-28-1 16,-27 28 0,-27 28 0,0-1 16,-1 55-8,-26 0 0,-28 0 24,0 27 0,-27-27 8,27 27 24,-27 1 8,-1-1-23,1 0-1,0 0-32,0-27-8,27 27 0,0-54-32,-28 27-8,56-27 0,-28-1-16,27-27 0,28 1 8,27-28-16,0 0-8,0-55 8,27 1-48,1-1-8,53-27 0,-26-27 16,27 0-16,0-1 16,0-26 0,0 27 31,-28 27 17,1 0 0,0 27 0,-28 28 0,-27 27 0,0 0 0,0 0 0,-27 54 0,-1-26 8,-26 54 25,-1 0 7,1-1 16,-28 29 8,0-1 16,0-27 0,0 0-8,0 0-8,0 0-16,0-28 0,27 28-16,1 0-16,-1-27-8,28-28 0,0 0-16,-1-27 0,28 0-16,0 0-32,28-27-8,-1-28-16,0 1-16,0-28 8,28 0 0,27-27 24,-27 27 16,27-27 23,-28 27 1,1 27 24,-1 0 16,-26 1-16,-1 26 17,-27 28-1,0 0 8,0 28 16,-27-1 16,-1 0 8,-26 55 24,-28-27 16,0 27-8,0 27 0,0 0-8,0-27-16,0 27-8,28 1-24,-28-28-24,0 0 8,27-28-16,-27 1-8,28-1 8,-1-26-8,28-28-16,27 0 16,0 0-8,0-28-8,54-26-16,-26-28-48,26 0-16,28 0 8,-27-27-16,27 0 0,-28-1 8,28 1 32,-27 27 32,-1 28 16,-26-1 16,-1 28-16,-27 27 16,0 27 0,0 0 0,-27 1 8,-28 53 0,1-26 8,-1 27 24,0 0 0,-27 27 8,0-27 16,28 0 8,-28 0-8,0-27 0,0-1-16,27 1-8,1-28-8,26 0-16,1 1-16,0-28-8,27 0-16,0 0-32,0-55-16,27 1-40,0-1-24,28-27 0,27 0-8,-27-27 7,27 27 33,-28-27 24,28 27 24,-27 0 32,-1 27 8,-26 28 8,-28 0 24,0 27 8,0 27 0,-28 0 8,1 28 16,-28-1 16,1 28 24,-1 0-8,-27 0 9,0 0 7,0 0 0,28 0-24,-28-27-8,27 27-8,1-28-32,-1 1 8,28-28-24,-28 0-8,28-27 0,27 0 0,0 0-8,0-27 0,0-28-24,27 1-16,28-28-8,-28-27-8,28-1-8,-1 1 16,1 0-16,-1 0 32,28 27 8,-54 27 24,26 1-9,-54 54 17,0 0 0,0 0 0,-27 27 17,0 27 23,-28 1 0,0 27 48,1 0-8,-1 0 16,1 0 16,-28 27-8,27-54-24,0 27 0,1-28-32,-1-26-8,1 26-8,26-27-8,-26-27-24,54 0 0,0 0-8,0 0 0,0-27-16,54-55-24,-26 28-40,26-28 8,1-28-8,-1 1 0,1 0 0,0 27 24,-1-27 24,1 27 32,-28 27 8,0 1 0,1 26-8,-28 1 8,0 27 0,0 27 0,-28 1 0,-26 26 8,-1 1 24,1 27 24,-28-28 8,27 28 8,0 0 0,-26 0 0,-1 0 0,27 0-24,-27-27-16,27-1-8,1 1-8,-1-28-16,28 1 8,0-1-8,-1-27-8,28 0 0,0-27-8,28-1-24,-1-26-16,27-28-8,1 0-16,0-28 0,-1 1-8,28 0 8,0 0 40,-27 27 8,-1 0 8,1 27 24,-28 1-16,1 54 8,-28 0 16,-28 0-16,28 54 0,-54-26 24,26 54 16,-26-28 8,-28 28 24,0 27 0,27-27 16,-27 27 0,28-27-16,-1 0-16,1 0 0,-1 0-16,0-27-16,1-1 0,26 1 0,28-28-24,-27-27 0,27 0-8,0 0-24,0 0-16,27-54-32,1 26 0,26-53 8,-26-1-16,26-28-8,28 1 16,-27 0 24,-1 0 15,1-28 9,27 28 8,-27 27 8,-1 0 24,1 27-16,-55 28 24,0 27 8,0 0 0,0 27 16,-55 1 8,1 54 17,-1 0 15,-27-1 0,27 1-16,1 28 8,-1-28-8,-27 27-8,28 0-24,-1-27-8,0-27 0,1 27-8,26-55 8,-26 27-8,54-54-16,0 0 16,0 0-8,0 0-16,0-54 0,27-1-32,28 1-16,-28-28 8,28-28-8,-1 1-8,1-27 8,0 26 8,-1 1 16,1 0 15,-1 0 9,-26 27 0,-1 27 16,0 28 0,-27 27 0,0 0 8,-27 27-8,0 0 16,-28 28 25,0 27 7,1 0 8,-1 0 16,-27 0-8,28 27 0,-1-27 0,-27 27-32,27-27-8,-26 0 0,26 0-16,0-27-8,-27-1 16,55-26-16,0-1-8,-1-27 8,28-27-8,0-1 8,28 1-8,-1-55-32,28 0-32,-1 0 8,1-27-24,0 0-8,26-1 8,-26-26-1,27 54 25,-27-27 40,-28-1 0,28 29 16,-55 26 8,27 28-8,-27 27 8,0 27 8,-27 0-8,-1 28 16,-26 54 16,-1-27 8,0 27 8,-27 0 0,1-27 1,26 28-9,-27-28 8,27-1-24,-27 1-8,55 0 0,-27-27-8,26 0 0,-26-28-8,26 0 8,28 1-16,0-28 0,0-28-24,0 1-16,28-55 0,26 27-41,1-54 1,-1 0-8,28 0 0,-27-28 16,27 1 24,0 26 8,-28 1 16,1 0 32,0 27 0,-28 27 0,0 28 16,-27 27-8,0 0 8,-27 27 24,27 28 8,-55 0 0,28 26 24,-28 1 8,-26 28-24,-1-28 16,27-1-24,-27 1-15,27 0-1,-26-27-8,53 27-16,-26-28 16,26 28-16,-26-54-8,26-1 8,28 0-8,-27-27-16,27 0 8,0-27-16,27-28-16,-27 1 7,28-28-31,26 0 8,-26 0 0,26-27 0,1 27 8,27-27 24,-28 27 8,1-28 8,-28 56 16,28-28-8,-28 55 0,-27-28 56,0 55 0,0 0 0,0 27 16,-54 1 0,26 54 9,-54-1 7,28 1-32,-28 28-24,0-1 16,27 0-8,-27 0-16,28 1 8,-28-29-16,27 1-16,1-27 0,-1 0 0,0-28 0,1 0 0,26-27-8,1 0 0,27 0 0,0-27-32,27 0-32,1-28-8,-1-27-32,28 0-17,27-27 9,-28 0 0,1-28 16,27 28 40,-28 0 24,1-1 16,-28 29 32,1-1 0,-1 27-16,-27 55 16,0 0 8,0 0 0,0 55 24,-27-1 0,-28 1 8,28 27 24,-28 0-8,0 0 16,-27 0 8,28-28 1,-1 28-17,1-27 8,-1-28-24,0 28-8,1-28 0,26 0-32,1 1-8,27-28 0,0 0-8,0 0-16,27-28 8,-27 1-16,55-28-16,-28 1 0,28-28-24,27 0-40,-27 0 7,-1-27-7,1-1 8,-28 29 16,0-1 8,1 27 32,-1 0 24,-27 28 16,0 27 24,-27 0 16,27 27 8,-28-27-8,1 55 16,0 0 8,-28 27-16,28-1 8,-55 1-24,27 28-7,1-28 15,-1-1-24,0-26 0,1 0 0,26-1-8,1-26-8,27-1 8,0 0-16,0-27-8,0 0 8,0-27-8,0 27 0,27-27 0,1-28-8,-1 0 16,0 1-1,1-28 1,26 27-8,1-54 8,-28 27 0,28 0 0,-28-27 8,1 54-8,-1 1 0,0-1 16,-27 55 0,0 0-8,0 0 24,-27 0-8,0 55-8,-1-1 17,-26 1-1,26 27-8,-54 0 16,28 0-8,-1 0 0,0-28 8,28 1 8,-27-1-8,26-26-8,1-1 8,0-27-16,-1 27 0,1-27-16,27-27 0,0 27 0,0-55-8,0 28-24,27-27-8,1-28-24,-1 0-8,0 0 0,1 0-9,26 0 9,-27 0 16,1 0 24,-1 27 8,0 28 16,-27 0 0,28 0 0,-28 27 8,-28 27 0,28 0 8,-27 28 0,0-1 8,-28 1 16,28 27 8,-28 0 8,1 0 0,26 0 9,-26-28-9,-1 1 0,28 0 0,-28-1-8,28-27-24,0 1 8,-1-28-16,1 0-8,27 0 8,0-28-8,0 1-8,0-27 8,27-1-16,1-27-24,-1 0 8,27 0-16,1-27-16,-28 27 15,28-27 1,0 27 0,-1 0 40,-26 0-8,-1 27 0,0 28 16,-27 0 0,0 27-8,0 27 16,0 0-8,-27 28 0,-28 0 24,28-1 16,-28 28 16,1-27 25,-1 27-1,28-28 8,-28 28 16,28-27 0,0-1-24,-1-26-16,1-1-16,0 0-24,27-27 0,0 0-24,0 0-24,0 0 8,27-27-8,-27 0-16,27-1 8,1-53 8,-1 26-24,0-27 16,28-27-16,-1 27-24,1-27 8,-28 27 0,28-28-24,-28 28 32,1 1 7,-1 26 9,-27 0 40,0 55 40,0 0 9,-27 0 7,27 28 0,-28 26-8,-26 1 16,26 27-32,-26 27-24,-1-27 8,0 27-8,1-27 0,-1 0 8,1 0-8,26-27-8,-26-1 8,26-26 0,1-1-16,0 0 24,-1-27-16,28 0-8,0-27 16,0 0-8,0-1 0,28-26 0,-1-1 0,28-27-16,-28 0 8,28 0-8,-28 0-16,28-27 16,-28 0-16,0 0 8,0 27 8,1 0 0,-28 27 0,27 28 48,-27-1-16,0 28 8,-27 28 8,-1-1 0,1 0 0,0 28 8,0 27-24,-28 0-16,0 0 16,1 0-8,-1-28 8,0 28 0,-27-54 8,28 26-8,-1-26 32,28-1 0,0 0-16,-1-27 16,1 0-16,27 0 0,0-27 0,0 0-32,27-28-32,-27 0 8,28-27-24,-1 0-24,28 0 8,-28-27-24,27 27 8,-26-27 8,26 0 8,1 27 8,-28 0 24,1 27 8,-1 28 0,-27 0 16,0 27 8,-27 0-8,-1 27 16,1-27-8,-28 55 0,28-28 8,-28 28 0,1-28 0,27 28 8,-28-1 8,28-27 0,-28 28 16,0 0 0,28 27-8,-28-28 0,28 28-8,0-27-8,-1-1 0,1-26-8,0-1 0,27-27 0,0 0 0,0-27-8,0 27 16,0-28 0,0-26-16,0 26 16,27-26-16,-27-28 0,27 0 8,1 27-8,-1-27 0,0 1 8,1-1-8,-1-28 0,0 28 0,1 1 8,-28 26-16,0 0 16,0 28-8,0 27-8,0 27 24,-28 1-16,1 26 0,0 1 8,-1 27 0,-26 0-8,26-28 16,-26 28-16,27 0 0,-28 0 16,0 0-16,28-27 0,-28-1 8,28 1 0,0-28-16,27 0 16,0-27-24,0-27 8,27 27 16,0-27-16,1-28 0,-1 1 8,28-28 0,-28 27 8,28-27 0,-1-27-8,1 27 0,-28-27 8,28 27-8,-28 0-8,0 0 24,1 27-16,-1 1-16,-27 54 8,0 0 0,0 27 8,0 0 0,-27 28-8,-1 0 0,1 27 24,0-1 0,-28 1-16,28 28 32,-28-1-8,1 0 0,-1 28 8,0-28-8,28 27-8,-28-26 8,28-1-16,0-27-8,-1-28 8,1 1-40,27-55-8,27 0 8,-27 0-8,55-27 8,-28-28 0,28 1-8,27-28 16,-27-28 8,26-26 0,-26 27 0,0-28 0,-1 28 0,28-28-8,-27 28 24,0 27 0,-28 0 0,0 28 16,0 54 0,1 0 0,-28 0 16,0 27 8,-28 27 8,28 28 0,-54 0 0,27 28 0,-28-1-8,28 0-8,-28 0-16,0 28 8,1-28-8,26-27-8,1 0 8,-28 0 8,55-55-24,-27 28 24,27-55-16,0 27-16,27-27 16,-27 0-8,28-27-16,-1-1 16,0 1 0,28-27-24,0-28 0,27 0-8,-28-28-24,28 1 16,0 27-8,0-27 0,0 27 16,0 0 16,-27 0 0,-1 28 24,1-1 0,-28 28-16,0 27 8,1-28 0,-28 28 0,0 28 24,0-28 8,0 54-8,0-26 16,-28 26 8,28 1-16,-27-1 16,0 1-24,-1 27-8,1 0 8,0 0 8,0 0-8,-1 0 8,1-28 0,27 1-16,0 0 8,0-28-8,0 0-32,0 1 24,27-28-16,1 0-8,-1-28 16,0 1 0,0 0-8,1-28 16,26 0-8,1-27 0,-28 0 16,28 1-16,0-1-8,-1 0 16,1 0-8,-1 0-8,1 27 16,0 1-8,-1 26-8,-54 28 8,28 0-8,-28 28 0,-28-1 16,1 28-8,0-1-8,-28 28 24,0-27-16,28 27 8,0 0 0,-28-1-8,28 1 0,0-27 8,-1 0-8,28-1 0,-27-26 8,27-1-8,0 0-24,0-27 16,27 0-8,1 0-8,-1-27 0,0-28-8,28 1-24,-1-1 8,28 0 0,-27-27-16,27 1 16,-27-1-8,-1 27 0,1-27 40,-1 0-8,1 28 8,-28 26 8,1-26 8,-28 54-16,0 0 24,0 0-8,0 0 0,-28 54 16,1-26 8,0-1-8,-28 27 32,28 1 8,-1 27 0,-26 0 8,27 0-16,-28 0 0,28 0 0,-1-28-16,-26 1-16,26 0 0,28-28-16,0 0-8,0-27 8,28 0-16,-1 0 0,0-27 16,1 0-8,26-1-8,1-26 16,-1-1-16,1 0-8,0-27 8,-28 1-8,28-1-8,-1 27 16,1-27 0,0 27 0,-28 1 16,0 27 0,0-1-8,-27 28 8,0 0-8,0 0 8,0 28 16,-27-1 0,0 27 8,0-26 16,-1 54-8,1-28 0,0 28 8,-1-27-24,-26 27 0,26-28-8,1 1 0,0 0-8,27-28 0,-28-27 0,28 27-8,0-27 8,0 0-8,28-27-8,-1 27 16,0-27-8,1-28 0,-1 28 8,0-28 8,28 0-16,0-26 24,-28 26-16,27 0-8,-26 1 16,26-1-8,1 28 0,0-1 0,-28 1 0,0 27 0,1 0 0,-28 0 0,0 0 0,0 27 0,-28 1 8,1-1 0,0 28 8,-28-1 8,28 1-8,-1 0 24,1-1-8,-28 1-16,55-1 16,-27-26 0,0-1-16,27 0 0,0-27-8,0 0-16,0 0 8,0 0-8,27 0 0,0-27 8,1 0-8,-1-1 0,28-26 16,-1-1-16,1 1-8,0-1 16,26 0-16,-53 1-8,26 26 24,1-26-16,-28 54 8,1 0 8,-1 0-8,-27 0 0,0 0 8,0 0 0,0 27 0,0 0 8,0 28 0,0 0 0,-27-1 16,-1 1-8,28-1-8,-27 1 8,0-28-8,27 1 8,-28-1 0,28-27-8,0 27-8,0-27 0,0 0 0,28-27-16,-1 27 16,0-27 0,1-28-24,-1 28 24,0-28 0,28 1-16,-28-1 16,28-27-16,-28 55 0,28-28 16,-28 28-8,0-1 8,1 28 0,-28-27 0,27 27-16,-27 0 16,0 27 8,-27 1-24,27-1 32,-28 0-16,1 28 8,0 0 8,-1 27-8,1-28 0,0 1 16,0-1-16,-1 1 0,1-28 16,0 1-8,27-1-16,0 0 16,0 1-24,0-28 0,0 0 0,0-28 0,27 28-8,0-54 8,28 26-8,-28-26 0,28-1 16,-1 28-16,-26-28-8,26 1 16,1-1-8,-28 28 8,28-1 16,-28 1-16,-27 27 0,28 0 8,-28 0 0,0 0-8,-28 27 16,28 28 0,-27-28 0,27 28 16,-27-28 0,-1 28-8,1-28 8,0 0-8,27 1 0,-28-1 8,28 0-8,-27 1-8,27-1 8,0 0-8,0-27-16,27 0 16,-27 0-16,28 0 0,26-27 8,-26 0 0,26-1-8,1 1 16,-1-28-8,28 28 0,-54-28 8,26 1-8,1-1 0,-28 28 8,1 0 0,-1-1-16,0 28 8,0 0 0,-27 0-8,0 28 16,0-28-8,-27 54 0,0-26 8,0 26 8,-1 1 0,1-1 16,0 1 0,-1 0 0,1-1 16,0-26-16,-1 26 0,28-26 8,0-1-16,0 0-24,0-27 8,0 0-16,28 0-8,-1 0 16,0-27 0,28 0-16,0-28 24,-28 28 0,27-28-16,28 0 16,-27 28-8,0-28 0,-1 28 8,1 0-16,-28-1 0,28 1 16,-28 27-8,-27 0-16,0 0 16,0 27 0,0-27 0,0 55 0,-27-28 0,-28 28 0,28-28 16,-28 28-8,28-28 0,0 28 0,-1-28 0,1 1 0,0-1 0,27 0 0,0 0-8,0-27 8,0 0-8,0 0-16,0 0 16,27-27 0,28 27-16,-1-54 16,1 26 0,0-26-8,-1 26 16,1-26-8,-1 26-8,1-26 24,-28 26-16,28 1-8,-28 0 16,-27 27-8,28 0-16,-28 0 16,0 0 0,0 27-8,-28 0 16,28 28-8,-27-28 0,0 28 16,-1 0-16,1-1 0,0 1 16,27-28-16,-28 0 0,28 1 0,0-28 8,0 27-16,28-27 8,-28 0-8,27 0 0,-27 0 8,27-27-8,1 27 0,26-28 8,1 1 0,-28 0 0,28 0 0,-1-1 0,1 1 0,27 27 8,-27-27-8,-1 27-8,1 0-8,27 0-8,-28 0-16,-26 0-8,-1 27-24,28-27-40,-55 27-24,27-27-72,0 28-64,-27-28-96,28 27 23,-28-27-1031,27 0 584,-27 0-472</inkml:trace>
  <inkml:trace contextRef="#ctx0" brushRef="#br2" timeOffset="376531.7651">7846 3977 1536,'-28'-28'913,"28"28"-385,0 0 288,0-27-472,0 27-72,-27 0-72,27 0-32,0 27-8,-27-27-24,27 28-16,-28-1-8,-26 28-8,-1-1 0,1 1 8,-1 27-16,-27 0-24,0 0 0,27 27-8,-26-27-16,26 0 8,0-28-16,1 1-8,26-28-8,1 1 8,0-1-24,27-27 8,0 0-16,0 0 0,0-27 8,27-1-8,28-26-8,-28-1 8,28-27 0,-1 0-8,1 0 16,27 0-16,-28 0-8,1-27 24,0 27-8,27-27 0,-55 27 8,27 0-8,-54 28 8,28 54 16,-28 0 0,-28 27-8,1 28 16,-27-1 0,-1 28 0,0 0 8,1 0-8,-28 27 0,0-27 16,27 27-8,-27 1 0,0-28 8,28 27 0,-28-27-24,27 0 8,1-28-24,26 1 0,1-28 0,27-27-8,-27 0-8,27 0 0,27 0-24,-27-27-24,55-28 8,-28 28-8,28-28 0,-1-27 0,1 0 8,-1 1 0,28-29 16,-27 28 8,0-27 0,-1 0 16,1 27-8,-1 0 0,-26 0 16,-1 55 24,-27-1 0,0 28 8,0 0 8,-27 28-16,-1-1 16,-26 28-8,-1-1-8,1 28 8,-1-27-8,0 27 0,-27 0 8,28 27 0,-28-27-8,27 0 16,-27 0-8,55-28-16,-28 1 24,55-28-24,-27 1 0,27-28-8,0 0 0,0 0-16,27-28 24,1 1-24,-1-28 0,28 1 24,-1-28-8,28 0-8,-27 0 8,27-27 0,0 27-16,-28-27 24,28-1-16,-27 1-8,-1 0 16,1 0-8,-28 54 0,1 0 8,-1 28-8,-27 0 8,0 27 16,0 0-8,0 0 0,0 0 8,-27 0-8,27 27 8,-28-27-8,28 0 0,-27 27 9,0 1 15,-1-1 0,1 0 0,0 1 0,-1 26-8,1 1-8,0-28-8,27 0-8,-27 28-8,-1-28 0,28 1 0,0-28 0,-27 27 0,27-27-8,0 27-8,0-27 16,0 0-16,27-27 0,-27 27 8,28-27 8,-28-1-16,27 1 24,0 0 0,0-28-16,28 1 16,-28-28-8,28 27 0,-28 0 0,28 1 0,0-1 0,-28 28 0,27-1 0,-54 1 0,28 27 0,-1 0 8,-27 0-8,0 27 16,-27-27 0,27 28-8,-28-1 16,28 0 0,-27 1 0,0-1 8,0 28 8,-1-1-16,1 1 8,0 0 0,-1-1-16,28-27 8,0 28-16,0-28-8,0-27 0,0 28 0,0-28-16,28 0 24,-1-28-16,0 28 8,1-27 8,-1 0-8,27-1 0,1-26 8,0-1 0,-1 1-16,1-1 24,0 28-24,-28-28 8,27 28 8,-26-1-8,-1 28-8,-27-27 16,0 27-8,0 0-8,0 0 16,0 0 0,0 27-8,0-27 16,-27 28-8,-1-1 0,28 0 16,-27 1-8,27-1-8,-27 28 8,27-28-8,-27 28 0,27-28 0,0 0 0,0 0-16,0 1 24,0-28-24,0 27 0,0-27 8,27 0 0,0 0-8,-27 0 8,27-27 0,1 27 0,-1-28 8,0 1 0,1 0-8,-1 0 8,-27-1-8,27 1 0,1 0 8,-1-1-8,0 28-8,1 0 24,-28 0 0,27 0 0,-27 0 40,0 0 0,0 28 16,0-1 24,0 0-8,-27 1-8,27 26-8,0-27-24,-28 28-16,28-28-8,-27 1-8,27-1-16,0 0 16,0 1-16,0-28 0,-27 0 8,27 0-8,0 0-8,0 0 8,0 0 0,27 0 0,-27 0 0,0 0 0,27-28 0,-27 28 0,28-27 8,-1 0-8,-27 27 8,27-28 0,1 1-16,-28 27 16,27-27-8,-27 27 0,27 0 8,-27 0-8,0 0-8,0 0 16,-27 0 0,27 27-8,0-27 8,-27 27-8,27 1 8,0-28 8,-28 54-16,28-26 0,-27-1 8,27 0-8,-27 1 0,27 26 8,-28-27-8,28 1 0,-27-1 8,27 0 8,0 1-8,0-1 8,0 28-16,0-28 8,0 0 8,0 28-8,0 0-16,-27-28 24,27 0-16,0 28 0,0-28 8,-28 0-8,28 28 0,0-28 16,-27 1-16,27 26-8,-27-26 16,27-1-8,-28 0-8,28 1 16,0-1-8,0 0-8,-27 0 16,27-27-8,0 28-16,0-1 32,0-27-16,-27 27-8,27 1 16,0-1-8,0 0 0,0 1 8,-28-1 0,28 0-8,0 28 16,0-28-8,-27 28-8,27-1 16,-27 1-16,0 0 0,-1-1 0,1 1 0,-28 0 0,1-1 8,26 1 0,-26-1-16,-1 1 24,1 0-16,-1 27-8,28-28 16,-28 1-8,28 0 0,-1-1 0,1-27 0,27 1 0,0-1 0,0-27-40,0 0-24,0-27 0,0 27-24,27-28-32,1 1-16,-1-27-24,28-28 8,-1 0 24,1 27-8,-1-27-8,28 0 24,-27 0 24,27 0 24,-27 28 24,-1-28 8,-27 54 8,1-26 32,-1 54-8,-27-28 8,27 28 32,-27 0-8,-27 0-8,27 28 24,0-28-8,-27 27-8,-1 0 16,1 28-16,-27 0-16,26-1 32,-26 1-8,-1 0-8,0-1 16,1 1 8,26-28-16,-26 28 16,27-1-8,-1 1-8,1 0 16,0-1-16,-1 1-8,-26-1 8,26 1-16,-26 27 0,26-27 8,-26-1 0,27 1 8,-28-1 8,0 28-8,28-27-8,-28 27 8,1 0-8,-1-27-16,1 26 8,-1-26-16,28-28 0,-28 28 16,28 0-48,-1-28-80,1-27-80,0 0-144,27 0-1065,0 0 641,0-27-680</inkml:trace>
  <inkml:trace contextRef="#ctx0" brushRef="#br2" timeOffset="377827.7273">5523 8101 1456,'0'0'1049,"-27"0"-441,27 28 248,0-28-376,0 0-224,0 0-48,0 0-40,0 0-8,0 27-24,27-27-24,-27 0 16,0 0 0,0 0-16,28 27 16,-28-27-16,27 0-16,0 27-16,1-27-16,-28 0-32,27 0 0,28 0-16,-28 0-8,0 0 0,28-27 0,-28 27 0,28-27 0,-1 0 8,1-1-8,0 1 24,-1 0 0,1-1 8,-1 1 16,-26-28 0,26 1 8,1-1 8,-28 1-16,28-1-8,0 0 0,-1 1 1,1-1-9,-1 1 8,1-1-16,0 0-8,-1 28 16,-26-28-24,26 28 0,1 0 0,-28-1-16,28 1 0,-28 0 8,28 0-8,-28-28 0,28 28 8,-28-28-16,27 28 8,-26-28 8,26 28-8,-26-1-8,26 1 16,-26 27-8,26-27-8,-26 27 16,-1-27 0,0-1-16,0 28 16,1-27-8,-1 0 0,0-1 0,1 1 8,-28 0-16,27-1 16,0 1-8,-27 0-8,28-28 24,-1 28-16,0-28-16,28 1 24,-28-1-8,0 0-8,1 28 16,-1-28-16,0 28 8,1 0 0,-28 0 0,0 27-8,27-28 16,-27 28-8,0 0-16,0 0 16,0 0 0,0 0-8,-27 0 16,27 0-8,0 0-8,0 0 16,0 28-8,0-28 0,-28 27 16,28-27-16,0 27 0,0 28 0,-27-28 8,27 28-8,-27-1 8,-1 1 0,1 0-8,27 26 8,-27-26 0,-28 0-16,28 27 16,-28-28-8,28-26-8,-28 26 24,1-27-24,-1 28 8,28-28 16,-28 28-8,28 0-8,0-28 32,-28 28-8,28-28-8,-1 0 16,28-27-16,-27 27-8,27-27 8,-27 28-16,27-28-8,0 0 0,0 0-16,0-28-24,27 28 0,-27-27-24,0 0-16,27 0 8,-27-1-16,28-26-17,-1-1 1,28 28-8,-28-28 8,0 28 24,1-1-8,-1 1 16,0 27 32,0-27 16,-27 27 16,28-27 24,-28 27 24,27 0 0,-27 0 48,0 0 0,-27 27 8,27-27 24,-28 0-24,1 27 0,0 0-8,-28 1-24,28 26 0,-28 1 9,28 0-1,-28 27 8,1-28 16,-1 1 8,1-1-8,-1 28 8,0-27-8,1 0-24,-1-28 8,-27 27-16,28-26-16,-1-1 8,0 0-24,28 1-16,-28 26 8,28-26-8,0-1-24,27-27-56,-28 0-88,28 0-144,0 0 376,0 0-1481,0-27 721,0-1-416</inkml:trace>
  <inkml:trace contextRef="#ctx0" brushRef="#br2" timeOffset="379001.3506">5592 2537 2184,'0'0'777,"0"-34"-361,35 34 400,-35 0-640,0 0 16,0-34 0,0 34 0,0 0 32,0 0 0,0 0-8,0 34-8,0-34-32,0 0-24,0 34 0,-35 0-48,35 0-24,-34 0-16,0-34-16,0 35-8,34-1 0,-34 0-16,0 0-8,34 0 8,-34-34-8,34 0-24,0 0 8,0 0-16,0 0-24,0 0 24,34-34-16,0 34-8,0-34 24,0-34 8,0 33-8,0 1 24,35-34-8,-35 34-8,0 0 24,0 0-16,0-1 0,0 1 8,-34 34 40,0 0 8,0 0 32,-34 34-8,34-34-8,-34 35 25,0-1-25,-34 34-32,34-34-16,-1 34-16,-33-33-16,34-1 24,0 0-16,34 0 0,-34 0 8,34 0-16,0-34-8,0 0 8,0 0-32,0 0-8,0 0 16,34-34-9,0 0-7,0 0 24,0 0 8,0 0 0,1-1 24,-1-33-8,0 0-8,34 34 16,-34-35-16,0 1 8,1 34 8,-35 0-8,0 0 24,0 34 24,0 0-8,0 0-15,-35 34 23,1 0-8,34 0 0,-68 34-24,34-33-16,0-1 0,0 0 16,34 0-16,-35-34-24,35 34-24,-34-34-65,34 0-71,0 0-80,0 0 1113,0 0-2138,0-34 969,34 0 80</inkml:trace>
  <inkml:trace contextRef="#ctx0" brushRef="#br2" timeOffset="381370.2823">5551 864 1672,'0'-27'1081,"-28"27"-481,28-28 288,0 1-400,0 0-248,0-1-24,28 28-40,-28-27 0,0 27-40,0 0-24,0 0 8,0 0-8,-28 27-24,28 1 8,-27-1-16,0 0-16,-1 1-8,1-1-24,0 0-32,-28-27 24,28 28-24,-28-1-8,28 0 16,0-27 0,-1 0-8,1 0 8,27 0-8,0 0-24,0 0 24,0 0-24,27-27-8,1 0 16,-1-1 0,0 1-8,0 0 24,1-1-8,-1 1 0,0-28 24,1 1-16,-28 26 0,27-26 8,-27 27 24,0 27 8,0 0 16,0 0-8,-27 0-8,-1 27 24,1 0-16,0 0-24,-28 28-8,28-28 0,-28 1-16,28-1 8,0 0 0,-1 1-16,1-1 24,27-27-16,0 0-8,0 0 16,-27 27-8,27-27-16,0-27 8,27 27-16,-27 0 0,0 0 16,27 0-8,1-27 0,-1-1 24,0 1 0,1 27-8,-1-27 8,-27-1 0,27 1-8,-27 0 8,0 27 16,0-28 0,-27 28 16,27 0-8,-27 0 0,-1 0 16,-26 28-8,26-28-8,1 27 0,-28-27-8,28 27-7,0-27-1,-1 28 0,28-28-16,0 0 16,0 0-16,0 0-16,0 0 16,0 0-8,0 0-8,28-28 16,-28 1 0,27 0-8,0-1 16,1 1 0,26 0-16,-26 0 24,-28-1-8,27 1-16,-27 27 24,0-27-8,0 27 8,0 0 8,0 0-16,-27 0 8,-1 0 8,-26 27-8,26 0-16,-26 28 8,-1-28 0,28 28-16,-28-28 16,28 28 0,-28-28-16,28 0 24,0 1-16,-1-1-8,1-27 16,27 0-16,0 27-32,0-27 0,0 0-32,0 0-1,0 0 17,27 0-8,1-27-8,-1 27 40,0-27 16,28-1 8,-28 1 16,1 0-8,-1 27 0,0-28 8,0 28-8,-27 0 0,0 0 32,0 28-8,0-1 0,-27 28 16,-27-28 0,26 28-8,-26 26 24,-1-26-23,28 0-9,-28-1 24,-27 1-8,28 27-16,-1-28 24,0 28-24,-27 0-8,28 0 8,26-27-24,-26-1 0,27-26 8,27-1-16,-28 0-16,28 1 0,0-28-8,0 0-16,28-28 16,-1 1 0,0 0-8,0-1 32,28 1 16,-28-55-16,28 28 24,0-28-16,-1 0 0,1 0 16,-1 27-16,-26-27-8,26 28 24,-26 26 16,-28 1 0,0 0 40,0 27-8,0 27-8,0 0 24,-55 28-16,28 0-24,-28 27-8,-27 27-24,0 0-8,0 28 8,-27-28-16,27 0-8,0 0 16,0-27-8,28 0-16,-1-27 24,0-1 0,1 1-16,27-28 0,-1 1 0,28-28-16,0 0 16,0-28-16,0 1-8,28-28 0,-1-27-8,27 0-8,1 1 0,0-1-8,27-28-17,0 1 9,-28-27 8,28-1 8,0 1 24,0-1-8,0 28 16,-27 27 40,-28 27 0,0 28-16,-27 27 24,0 0-8,-27 27 0,0 1 16,-28 53-24,0-26 0,-27 27 8,0 27 0,-27 0-8,27 1 8,0 26-16,-27 1 0,27-28 0,0-27 8,0 0-16,0-28 16,28 1 0,-1-28-8,28 1 0,27-1 0,-27-27-16,27 0 8,0-27-16,27-1-16,0 1 16,28-28-8,-1 1 0,1-1 24,27-27 0,0 0 0,-28-27 8,28-27-8,-27 26 0,0-26 8,27 27 0,-28 54 0,-26 0 16,-1 28-16,-27 27 8,0 0 8,-27 27 0,-1 1 0,1 26 0,-28 28-8,-27 0 8,28 27 8,-28-27-16,27 28-8,1-1 16,-28-55-16,27 28 0,-27-54 8,27 26 0,1-26-16,-1-1 24,28 0-16,27-27-16,0 27 16,0-27-16,0 0-16,0-27 8,27 0-8,1 0-16,26-1 24,1-26-8,-1-1 0,1-27 24,0 0-16,-28-27 8,28 27 16,-1-27-16,-27 0 8,1 27 32,-1 0 8,0 54 16,-27 28 16,0 0 0,-27 0-16,-28 28 16,1-1-24,-1 28-24,1-1-8,-28 1 0,0 27-16,0 0 16,0 0-24,0 0-16,0-1-24,-27 1-24,0 0-8,-1-27 16,1 27 0,27-28 0,0-26 32,0 26 32,28-26 0,26-1 16,-26 0-8,26-27-24,28 0 8,-27-27-8,27 0-8,0-1 0,0-26 0,27-1 8,1 1 16,26-1 0,-26 0-8,26-27 24,1-27-8,-28 27 0,28-27 8,-1 27 24,-26 0 8,-1 28 24,-27 54 16,0-28-8,0 28 24,0 28-16,-27-1-24,-28 0 0,28 55-16,-28-27-24,-27 54 8,28-27-8,-1 27-8,-27-27 16,28 0-8,-28 0-16,54 0 8,-26-28-8,26 28-8,1-27 24,0 0-16,-1-1-16,28-54 0,0 27-24,0-27-32,0-27 24,0 27-16,28-27 0,-28-28 16,27-27 8,0 28 16,28-28 24,-28 0 0,1 0-8,26 0 16,-26-27 0,26 0-16,-27-1 32,1 1 16,-28 27 32,27 55 40,-27 0-8,-27 27 0,27 27 9,-28 27-9,1 1-40,-27 54-16,-1-27-32,0 27-16,1 1 16,-28-28-8,27 27-16,-27-27 24,28 27-16,-28-27-8,27 0 24,0 0-16,1-55 0,27 0 8,27 1-8,0-28-8,0-28 16,0 28-16,27-27 0,0-28 0,0 1 0,28-28-16,0 0 16,-1 0-8,1 27 0,0-26 8,-1-1 0,1 0-8,-28 27 24,-27 28-16,0 27-16,0 0 24,-27 27-8,-28 28-8,1 27 24,-28 0-16,0 27 8,27 0-40,0 0-64,1 28-81,-1-28-47,1-27-1008,-1 27 552,28-54-552</inkml:trace>
  <inkml:trace contextRef="#ctx0" brushRef="#br2" timeOffset="382266.408">1427 3868 1856,'0'-27'793,"-27"0"-289,27 27 320,27-28-536,-27 28 0,-27 0 8,27 0-16,0 0-40,0 28-24,-28 26-40,1 1-40,0-1-32,-1 28-64,1-27-8,0 0 0,-1-1-8,1 1-8,0 0 8,-1-28-8,1 0-16,0 0 8,27-27 0,-28 28-24,28-28 8,0 0-24,28-28-8,-28 28 16,27-54-16,0 27-8,28-55 32,-28 27-8,28-54 8,-28 27 16,1-27-8,26-1 8,-26 28 0,-1 0 0,0 28 16,1-1 8,-28 55 16,0 0 8,0 0 0,-28 28 0,28 26 0,-27 28 0,-28 27-24,1 1-16,26 26 8,-26-27-8,-1 28-8,0-28 16,1 0-16,-1-27 0,0 28 8,28-56 0,0 1-8,-1-28-16,28-27-8,0 0-16,28 0 16,-1-27-16,0-28-8,1-27 0,26 0 16,1 0 0,0-27 16,-1 0-8,1 27 8,0-55 8,-1 28 8,-26 55-8,-1-1 8,-27 55 8,0 0 0,0 27 8,-55 28 0,28 54 8,-28 0 8,1-27 8,-1 28-16,0-1 16,28 0-8,-28 0-8,1 0 8,26-27-16,1 0-40,27-27-56,-27 0 256,27-1-1280,27-27 688,-27 1-448</inkml:trace>
  <inkml:trace contextRef="#ctx0" brushRef="#br2" timeOffset="382923.3094">690 4086 2072,'0'-27'673,"-28"27"-297,28 0 384,0 0-632,0 0-8,0 0 32,-27 27 8,27 28 0,-27 0 8,-1 27-8,28-28 0,-27 55 24,0 1-16,-1-1-32,1 27-16,0-26-40,-1-1-8,1 0-16,0-27-24,-1-27-16,28-1 0,-27-26-8,27-1-8,0 0 8,0-27 0,0-27-8,0 0 16,0-1-8,27-26-8,1-28 16,-1 0-8,28 0-8,-28-27 8,28-28-8,-28 1-8,0-1 16,1 0-8,-1 56-8,0 26 8,-27 0 8,0 55 0,0 28 0,0-1 8,-27 55 0,-28 27 16,28 28 8,-28-1-8,28 28 8,-28 0-8,1-28-8,26 28 0,1-54-8,0-1-8,-1 0 8,28-27-16,0-27-40,0-1-24,28-27 0,-1-27-1040,0 0 608,28 0-552</inkml:trace>
  <inkml:trace contextRef="#ctx0" brushRef="#br2" timeOffset="384200.6456">5756 1048 2425,'0'0'928,"0"0"-448,0 0 416,0 0-728,0 0-8,0 0-56,0 0-8,0 0-8,0 0 8,0 35-16,0-1 0,0 0 0,-34-34-32,34 34 8,0-34-32,0 0-8,-34 34-8,34-34 8,0 0-8,34-34 0,-34 34 8,0-34-8,34 34 8,-34-34-16,35-35 16,-1 35-8,-34 0 8,34 0 8,-34 0 16,34 0 0,-34 0 16,34 34 48,-34-35 8,0 35 0,-34 0 0,34 0-16,0 35-8,-34-35-16,34 34-32,-34 0-24,34-34-8,0 34 8,-34 0-16,34-34 16,0 34-8,0-34-8,-35 34 8,35-34-8,0 0 0,0 0 0,0 0-8,35 0-8,-35 0 24,0-34-16,34 34 0,-34-34 8,34 0 8,0 0 0,0 0 0,-34 0 0,34 34-8,-34 0 8,0 0 8,0 0 16,0 0 33,0 34 23,-34 0 8,0 0 8,0 34 8,0 1-16,34-1-8,-34 0-48,34-34-32,0 0-40,0 1-88,0-1-88,0 0-72,0 0-57,0-34-919,0 34 24,34-34 144,-34 0-769</inkml:trace>
  <inkml:trace contextRef="#ctx0" brushRef="#br2" timeOffset="385204.4762">5941 2413 2200,'0'-34'961,"34"0"-361,-34 0 384,0 0-616,0 0-40,0 34-40,0 0-40,0 0-8,0 0-48,0 34-48,0 0-24,0 0-24,-34 0-24,34 0-16,-34 35-16,34-35-24,-35 0 8,35 34-8,0-68-16,-34 34 16,34 0-16,0-34 0,0 0 0,0 0 0,0 0-16,0 0 24,34 0-8,-34-34-8,0 0 24,35 0-8,-1 0 1,-34 0 7,34 0-8,-34-35-8,34 35 24,0-34 0,-34 34 16,0 0 16,34 34 8,-34 0-16,0 0 32,0 0-8,-34 0-32,34 34 0,0 0-8,-34 34-24,0-34 16,34 0-8,-34 1-16,0-1 16,34 0-16,-35-34 0,35 34 8,0-34 0,0 0-16,0 0 16,0 0-16,0 0-16,0 0 8,0 0-16,0 0-24,0 0 0,0-34-32,0 0-8,35 0 16,-1-1 0,-34 1 0,34-34 39,-34 0 1,34 34 16,0-35 24,-34 35 0,0-34 8,0 68 72,0 0 9,0-34-1,0 34 16,-34 34 0,34-34 0,-34 34-24,34 0-48,-34 0-32,0 35-8,-1-35-16,35 34-8,-34-34 8,0 0-16,0 0 0,34 1 8,-34-1 0,34 0-16,0-34 8,0 34-8,-34-34 8,34 0-8,0 0 0,0 0 0,0 0 16,0 0-9,0 0 17,0-34-8,34 0 16,-34 34-8,0-34 24,0-35-8,0 35 0,0-34 16,0 34-8,34-35-8,-34 35 32,0 0-8,0 0 8,0 0 16,0 34 1,-34 0-17,34 0 8,-34 34-16,34-34-32,-34 34-16,-1 0-25,1 0-23,-34 1-8,34-1-32,0 0-16,0 0 8,0 0-32,-1 0-16,1 0 0,34 1-8,-34-35 8,0 34 8,34-34-48,-34 34-360,34-34-360,34 0 312,-34 0-641</inkml:trace>
  <inkml:trace contextRef="#ctx0" brushRef="#br2" timeOffset="385652.7564">5483 2509 1376,'0'0'608,"0"0"-328,0 0 305,34 0-449,1 0 24,-35-34-8,34 34 48,0 0 40,0 0 40,0 0 0,0 0-8,0 0-32,0 34-48,-34-34-40,35 0-40,-35 34-40,0-34-24,0 34-16,0-34-8,0 35 32,-35-35 0,35 34 24,-34-34 16,34 34 16,-34-34 0,0 0 0,34 34-8,-34-34-24,0 0-16,0 0-24,-35 0-16,35 0 8,-34 0-8,34 0 16,-34-34 8,33 34 0,-33-34 0,0 34 16,34-34-16,-35-1 0,35 35 0,-34-34-24,34 34-8,0-34 0,-35 34-8,35-34 0,0 34 0,0 0-8,0 0-8,0 0 16,34 34-8,-34-34-8,34 0-16,0 0-24,0 0-40,34 34-32,-34-34-72,34 0-24,0 0-952,0 0 552,0 0-504</inkml:trace>
  <inkml:trace contextRef="#ctx0" brushRef="#br2" timeOffset="388625.5748">7490 3540 1648,'0'0'1249,"0"0"-529,0 0 288,0 0-352,0 27-336,0-27-40,0 0-64,0 0-56,0 0-32,0-27-40,0 27-40,0 0-8,28 0-16,-1 0 8,0-27-8,1 27 8,-1-27-16,28-1 8,-28 1-16,0 0-8,0 27 8,-27 0 0,28 0 0,-28 0 40,0 0 16,-28 0 0,28 0 32,-27 27-15,0-27 7,27 27 0,-27 1-40,-1-1-24,1 0 8,27 0-24,-27-27 0,27 0 0,0 28-8,0-28-16,0 0 0,0 0-24,27 0-16,-27 0 0,27 0 8,1 0-16,-1 0 24,0-28 0,28 28 7,-28 0 25,28-27 0,-28 0 0,0 27 8,1-27-8,-1-1 0,-27 28 16,0 0-16,0 0 8,0 0 16,0 0-8,0 28 8,0-28 17,0 27-1,0 0-8,-27-27 16,27 0-8,-28 27-16,28-27 8,0 0-16,-27 28-8,27-28 8,0 27-8,0 0-8,0-27 16,0 28-8,27-28-16,-27 27 24,0-27-16,0 0-8,28 0 16,-28 0-16,0 0 0,27 0 8,0 0 0,-27 0-16,28 27 24,-1-27-8,0 0-8,-27 0 8,27 0 0,-27 0-8,28 0 16,-28 0-16,0 0 16,27 0 0,-27 28 8,0-28 0,0 0 8,0 0 0,0 27 0,0-27 8,0 27 0,-27-27-8,27 28 0,0-28 0,0 27-24,0-27 16,0 27 0,0 1-16,-28-1 16,28-27-8,0 27-8,28 0 8,-28-27-8,0 28-8,27-28 16,0 0-16,-27 0 0,28 0 16,-1 0-16,0 0 8,-27-28 8,28 28 0,-28 0-8,27 0 24,-27 0-16,0-27 24,0 27 24,0 27 8,-27-27-16,27 0 32,0 28-8,-28-1-16,28 0-8,-27 1-16,27-1-32,0 0 24,-27 1-16,27-1-8,0 0 16,0 1-8,27-28-8,-27 27 24,0 0-16,0-27-8,0 28 16,0-28-8,0 0 0,0 27 0,27-27 0,-27 0-16,0 0 16,0-27 0,28 27-16,-28 0 24,0-28-8,27 1-8,-27 0 16,0 27 0,27-28-8,-27 1 8,0 0-8,28 27 0,-28-28 8,0 28 0,0 0 0,0 0 16,0 28 16,-28-28-8,28 27 16,0 0 8,-27 1-8,27-1 8,-27 28-16,27-28 0,-28 0 8,1 28-8,27-1-8,0 28 8,0 0-16,-27-27-8,27 0 8,0-1-16,0 1-16,0-1 24,0 1-16,-28 0-8,28-1 16,0 1-8,-27-1 0,27-26 8,-27-1-8,27 28-8,-28-28 24,28 0-16,-27 1-16,27-28 24,0 27-16,-27-27-16,27 0 8,0-27-24,0 27-16,0-28 8,0 1 0,27-28-8,-27 28 24,27-28 16,1 1 0,-1-1 16,0-27 0,28 28-8,-28-56 16,28 29-8,-28-29-8,28 28 16,-28 0-8,1 0 0,-1 28 8,27 27 0,-26-1-16,-28-26 24,27 26-8,0 28-8,-27 0 8,0 0 0,0 0-16,0 28 16,-27-1 0,27 0-8,-27 1 16,-1 26 0,-26-27-16,27 28 24,-1 27-16,1 0 0,0 0 16,-1 27-8,28-27-8,-54 0 8,26 0 0,1-27-8,0 26 8,-1-53-8,28 26-8,-27 1 8,27 0 0,-27-28-16,27 0 16,0-27-8,-28 28-16,28-28 8,0-28-8,0 28-32,28-27 16,-28-28-16,0 1 0,27-1 8,0 0 0,28-26 0,-28 26 32,28-54 0,-28 27-16,1 0 16,-1 27 8,0 1 0,-27 54 24,0 0-8,0 0-8,-27 0 24,27 27-8,-27 0 0,-1 1 8,28-1-16,-27 27-16,-28 1 24,28 0-8,-28 27-16,28-28 16,0 1-16,-28-1 0,28 1 16,0 0-16,-1-1 0,1-26 0,27 26 0,-27-26 0,27-28-16,0 0-24,0 0-32,0 0-24,0-28-48,27 1-56,-27 0-48,0-1-73,27-26 33,1 26-984,-28-26 576,27 26-464</inkml:trace>
  <inkml:trace contextRef="#ctx0" brushRef="#br2" timeOffset="391344.1576">2165 5452 1408,'-27'0'1265,"27"0"-489,0 0 168,0 0-296,0 0-344,0 0-72,27-28-64,0 28-48,1-27-24,26 27 0,1-27-16,-1-1-8,28 28 8,0-27-24,27 0-16,1 27 0,-1-28-24,0 1-8,0 27 0,1 0-8,-28 0 0,27 0 16,-27 0-8,27 0-8,-27 0 16,0 0-16,0 0 8,-28 0 8,-26 0-8,26 0-8,-54 0 8,28 0-8,-28 0 0,0 0 8,-28 0 0,1 27 0,0-27 8,-28 0-8,0 0-16,1 28-8,-28-28-24,0 0 0,0 0 8,0 0-16,-27 0 0,0 0 32,-1 0 0,29 0 0,-29 0 24,1 0-8,0 0-8,27 27 16,-27-27 8,-1 0 8,28 0 24,1 0 8,26 0 8,0 0 24,1 0 0,26 27-8,28-27 0,0 0-24,0 0-16,0 0 0,0-27-24,28 27 1,-1 0 7,28 0-16,-28 0 16,55-27 0,-28 27-8,28 0 0,28 0 0,-1 0-8,0-28-8,0 28 16,28 0-16,-28 0 0,28-27 8,-28 27-8,27 0-8,-26 0 8,26 0 0,-54 0-8,27 0 16,-27 0-16,0 0 0,-27 0 16,0 0 0,-1 0-16,-27 27 16,1-27-8,-1 0 0,-27 0 8,0 0 0,0 0-16,-27 0 16,-1 0-8,1 0-32,-27 0-8,-1 0-40,-27 0-9,0 28-7,0-28 0,0 0-24,-27 0 32,0-28 24,-1 28 8,-26 0 16,27 0 16,-1 0 24,1 0 32,27-27 8,0 54 0,28-27 8,-28 0 0,54 0 0,-26-27 8,54 27 0,0 27-16,0-54 24,0 27-16,27 27-8,0-27 0,28 0-16,0 0-24,-1-27 24,28 27-7,0 0-9,27 0 16,1 0-8,-1 0-16,0 0 16,0 27-8,28-27-8,-28 0 0,0 0 0,1 28 8,26-28 40,-27 27 0,28-27 0,-28 27 16,28 1-8,-28-28 0,0 27 0,-27 0-40,27 1-16,-27-1 16,0 0-16,-27 1-8,27-28 16,-28 27-8,1-27 0,-28 0 8,1 27-8,-1-27-8,0 0 24,-27 0-16,28 0-8,-28 0 32,-28 0 0,28 0 0,0 0 8,-27 0 0,-28 0-16,28 0 16,-28-27-48,-26 27-24,-1-27 0,-28-1-24,28 1-24,-27 0 8,-27-1 0,26 28 8,1-27 32,0 0 0,0-1 8,-1 28 32,29-27-16,-29 0 16,1 27 8,27 0 0,27 0-8,1 0 16,-1 0-8,28 0-8,27 0 8,0 0-16,0 0 0,27 0 8,1 0 0,-1 0 0,27 0 24,1 0 8,27 0-8,0 27 24,27-27-8,0 0-16,28 0 16,-28 27-24,28-27-16,-1 0 24,1 0-24,-1 28 0,-26-28 16,26 27 0,-27-27-16,1 0 24,-1 27-8,0-27-8,-27 0 40,0 28-8,-27-28 0,-1 0 32,1 27-16,-28-27 8,0 0-8,-27 0-8,28 0-8,-28 0 0,-28 0-8,1 0-16,0 0 16,0-27-16,-28 27-8,-27 0-8,0-28-16,0 28-24,-27-27-8,27 27-32,-27-27-8,27-1 24,0 1-8,0 27 0,0-27 40,27-1 8,1 28 16,-1-27 24,28 27-16,0 0-8,27 0 8,0 0-8,0 0-8,0 0 16,27 0-16,0-27 8,0 27 8,1 0 0,-1 0 0,28 0 8,-28 0-8,55 0 0,-27 27 0,-1-27 8,28 0-8,0 0 8,-27 0 0,27 0-8,0 0 24,-28 0 0,28 0 0,0 27 16,-27-27 0,-1 28-8,1-28 16,-1 27-8,-26-27-16,-1 27 16,0-27-16,-27 0 0,0 0 16,0 0 0,0 0-16,-27 0 24,0 0-24,-1 0-8,-26 0 16,-1-27-32,-27 27-16,0-27 8,0 27-8,28 0-8,-28-28 16,27 28-8,1 0-16,-1 0 32,28 0 0,-1 0-24,1 0-8,27 0-40,0 0-8,0 0 16,0 0-16,27 28-8,1-28 24,-1 0 24,28 0 16,-1 0 32,28 0-8,0 0 0,0 0 8,0 27 0,0-27-16,27 0 16,-27 0-8,0 0 0,0 0 8,-27 0 8,-1 0 8,1 0 32,-1 0 0,1 0 0,-28 0 24,28 0-8,-28 27-16,1-27 8,-1 0-24,28 0-8,-55 28-8,27-28 0,-27 0-16,27 0 8,-27 27 0,0-27-8,0 0 16,-27 0 8,0 27-24,-1-27 24,1 0-8,-28 28-16,1-28 16,-28 27-16,27-27-8,1 27 8,-1-27-8,0 28-8,28-28 24,0 27-16,-1-27-16,28 0 32,0 27-24,0-27-8,28 0 8,-28 0 0,27 0-8,0 0 8,1 0 0,-1-27-8,28 27 24,-1-27-8,1 27-16,-1-28 32,1 28-16,-28-27-16,28 27 32,0-27-16,-28 27-16,0 0 32,0-28-8,-27 28-8,0 0 16,0 0 0,0 0-16,-27 28 24,27-28 0,-27 0-24,-28 0 16,28 0 0,-28 27-16,1-27 8,-1 0-8,0 27-8,1-27 24,27 28-16,-28-28-8,28 0 16,27 0-8,-28 27-8,28-27 8,0 0-8,0 0-8,0 0 16,28 27 0,-1-27-16,0 0 16,1 0-8,-1 0-8,27 0 16,-26 0-8,-1 28-16,0-28 32,1 27-16,-28-27-8,0 27 24,0 1-8,0-28-8,-28 27 16,-26 0-8,26 1 0,-26-28 24,-1 27-16,-27 0 0,28 1 32,-1-1-24,0 0 0,28 1 16,0-28-16,-1 27-8,1-27 8,27 0-16,0 0-8,0 0 8,0 0-8,0 0-16,27 0 32,1 0-24,-1 0 0,0-27 8,28-1-8,0 28 0,-1-27 8,-26 27-8,-1-27 0,0 27 8,1 0 0,-1 0 0,-27 0 16,0 0-8,0 0 0,0 0 24,0 0-8,0 0 0,0 27 8,0-27-8,-27 0 0,27 0 16,0 0-16,-28 0-16,28 0 24,-27 0-8,0 0-16,-1 0 24,1 0-8,0 0 0,-1 0 16,1 0 8,0 0-24,-1 0 32,1-27-24,0 27-8,-1 0 24,-26-28-24,27 1-8,-28 27 8,28-27-8,-1 27-8,-26-28 8,-1 1 0,28 0-24,-28 27 24,28-28-16,-28 28-16,28 0 0,0-27-72,-1 27-88,1 0-80,27 0-96,0 0-88,0 0 15,0 0-999,0 27 560,0-27-384</inkml:trace>
  <inkml:trace contextRef="#ctx0" brushRef="#br2" timeOffset="399036.2786">2874 3922 40,'-54'-27'352,"-1"27"-152,28-27 232,-28 27-32,28-28-24,-28 28 72,28-27 73,0 0 63,-1 27 16,1-28-72,0 28-64,-1-27-48,1 27-24,27 0-64,0 0-72,0 0-56,27 0-56,-27 0-48,28 27-16,26-27-40,1 0 16,27 28 49,27-28-1,0 0 16,1 0 16,26 27-16,1-27-16,27 0-16,-1 27-32,-26-27-24,27 28 0,0-28-24,-28 27-8,28-27 16,-27 27-16,27-27-8,-28 0 16,1 28-8,-1-28-8,1 0 16,-28 27-8,-27-27 0,0 0 0,0 27 8,-55-27-16,0 0 24,1 28-24,-28-28 0,0 0 16,-28 0 0,-26 0-24,-1 27 24,-27-27-32,-27 0 0,27-27 0,-55 27-16,1 0-16,-1-28 8,-26 28-16,-1 0 0,0-27 0,-27 27-32,-1-27-8,1 27 32,0 0 0,0 0-8,0 0 23,0 0 25,27-28 16,0 28 24,0 0 8,27 0-16,28 0 24,0 0 0,27-27 1,27 27 31,1 0 8,26-27 16,1 27 8,27-28 0,27 28-16,1 0 0,-1-27-32,28 27-24,-1-27 0,28 27-16,28 0 0,-1 0 8,27-28 0,1 28-16,27 0 16,0 0-8,-1 0-16,29 0 32,-29 28-16,29-28-16,-1 0 32,0 0-16,-27 27 0,0 0 16,0 1-8,-1-1 0,-26 0 8,0 1 8,-1-1-8,-27-27 24,1 27-16,-1-27 0,-27 28 8,-28-28 0,-26 0-32,-1 0 32,-27 0-8,0 0-8,-27 0 16,-28 0-8,0 0-16,-27 0 24,1-28-16,-29 1-32,-26 27-8,-1-27-88,-27-1-64,1 1 16,-29 0-8,1-1-8,0-26 24,-27 26 31,26 1 49,1 27 72,-27-27 0,54 27 0,-27-27 16,27 27 8,27 0-8,1 0 16,-1 0 9,55 0-1,0 0 24,28 0 0,26 0-8,1 0 0,27 0 0,27 0-16,1 0 0,-1-28-24,28 28-16,-1 0 16,28 0-16,27 0 8,1 0 16,26 0-8,1 0 0,27 0 16,-28 0-8,28 0-8,0 0 24,-28 0 0,28 0 0,-27 0 16,-1 0-8,1 0-8,-28 28 40,-27-28-16,27 0-8,-54 0 0,0 0 0,-1 0-8,-26 0 24,-28-28 8,0 28-8,0 0 0,-28 0 0,1 0-24,-28 0 8,-27 0-56,0 0-64,0 0 0,-27 0-16,0 0-16,-28 0 8,28 0-8,-27 0 8,26 0 40,-26-27 0,27 27 8,-1 0 24,1 0-8,27 0 0,0 0 24,28 0 8,-1 0-16,28 27 16,27-27-24,0 0-8,0 0 24,0 0-16,27 0-8,28 0 24,-28 0-8,28 0 16,27 0 8,-1 0 8,1 0-8,28 0 24,-28 0-16,27 0-16,0 0 16,-27 0-16,0 28-8,-27-28 16,26 0-8,-53 0 16,26 0 24,-26 0 8,-28 0 0,0 0 56,0 0 16,0 0-16,0 0 16,0 0-24,-28 0-24,-26 0 8,26-28-64,-26 28-24,-1 0 8,-27 0 0,28 0-24,-28-27 32,0 27-8,0-27-16,0 27 16,0 0-8,0-28 0,0 28 0,0 0 0,28 0-8,-28-27 8,0 27-16,0 0-8,0 0 0,-27 0-8,27 0-8,0 0 8,27 0-8,-27 0-8,28 0 32,-1 0-8,0 27-8,28-27 32,-28 0-8,28 28 0,-28-28 16,28 0-8,-27 27-8,26-27 16,-26 0-8,26 0 0,-26 0 8,26 0-8,1 27-8,0-27 16,-1 0-8,1 0-8,0 0 16,27 0 0,0 0-24,-27 0 24,27 0-16,0 0 8,0 0 0,0 0-8,0 0-8,0 0 24,0 0-8,27 0-8,-27-27 16,0 27 0,27 0-8,-27-27 16,27 27-16,1 0-8,-1-28 24,-27 28-16,27 0-16,28-27 32,-28 27-16,28 0-8,-28-27 24,1 27-16,26 0-8,1-28 16,-28 28-8,28 0 0,-1-27 16,1 27-16,0 0-8,-1 0 24,1 0-16,-1-27-8,28 27 16,-27 27-8,0-27-8,27 0 16,-28 0 16,1 0-16,-28 0 32,28 0-8,-28 0-8,28 0 32,-28 0-16,0 0-16,1 27 0,26-27-8,-26 0-16,-1 0 8,0 0-8,28 28 0,-28-28 0,0 0 8,28 0-16,0 27 16,-28-27-8,28 0-8,-1 0 24,-27 0-16,28 27-16,0-27 32,-28 0-16,0 0-16,28 0 32,-28 28-16,1-28-16,-1 0 24,28 0-16,-28 0 8,0 27 0,28-27 0,-28 0 0,0 0 0,28 0 0,-28 0 0,1 0 8,-1 0-8,28 0-8,-28 0 24,27 0-16,-26 0-16,-1 0 32,28 0-16,-28 0-16,0 0 32,1 0-8,-1 0-24,0 0 32,1 0-16,-1 0 0,-27 27 8,27-27-8,1 0-8,-1 0 16,0 0-8,0 0-8,1 0 16,-1 0-8,0 0-8,28 0 16,-28 0-8,1 0-8,-1 0 24,0 0-16,1 0-8,-1 0 24,0 28-16,0-28-16,1 0 32,-1 0-16,-27 0-8,27 27 16,1-27-8,-1 0-8,-27 27 16,27-27-8,1 0-8,26 0 16,-26 27 0,-1-27-16,27 0 32,-26 28-16,26-28-16,-26 27 24,26-27-8,1 27-16,-28-27 24,28 28-16,0-28-16,-28 27 32,27 0-16,-26 1-8,26-28 24,1 27-16,-28 0-8,28-27 24,0 28-8,-28-28-16,27 0 16,1 27 0,-28-27-16,28 0 32,-28 27-24,1-27 0,-1 0 16,0 0-8,1 27-16,-1-27 24,0 0-8,1 0-16,-28 28 24,0-28-16,27 0 0,-27 0 8,0 27-8,0-27-8,0 0 24,0 0-16,0 0-16,0 0 40,0 0-24,0 0 0,0 0 24,0 0-16,0 0-16,0-27 32,0 27-24,0 0-16,0-28 24,-27 28-16,-1 0-24,28-27 24,-54 27-40,26 0-32,-54-27 8,28 27-24,-28-27-16,0 27 16,0 0 16,0-28 0,0 28 48,0 0 8,0 0 0,28 0 40,-28 0-16,27 0-8,0 0 24,1 0-24,-1 0 0,28 0 24,-28 0-16,28 0-8,0 0 24,-1 0-8,1 0-24,27 0 24,0 0-8,0 0-16,0 0 16,0 28-8,0-28-16,27 0 24,1 0 0,-1 0-16,28 27 32,-1-27-24,1 0 0,27 0 24,0 0-16,0 0-8,0 27 16,-1-27 0,29 0-16,-28 27 16,27-27 0,-27 0-24,0 0 32,0 28-16,-28-28 0,28 0 24,-54 0 8,26 27-8,1-27 32,-28 27 16,0-27-16,1 28 24,-1-1-24,0-27-24,-27 27 8,0-27-24,0 0-16,0 0 24,0 0 0,0 0-8,-27 0 16,27 0 0,-27 0-8,-1 0 16,28 0-16,-27-27 0,0 27 0,-1 0-16,1-27 0,27 27 8,-27-28-8,27 28-16,-27-27 24,27 27-16,0-27 0,0 27 0,0-28 0,0 28-16,27 0 32,0-27-16,0 27-16,1 0 32,26-27-16,-26 27-16,26 0 32,1 0-32,-28 0-8,28 0 24,-28 0-8,28 0-16,-28-27 24,0 27-8,1 0-8,-28 0 16,0 0-8,27 0-8,-27 0 16,0 0-24,0 0-8,-27 0 8,27 0-16,-28 0-24,28 0 16,-27 0-16,0 0 0,-1 0 32,1 0-16,27-28 0,-27 28 40,27 0-8,-27 0 0,27 0 16,0 0-16,27 0 0,-27 0 16,0 0 0,27-27-16,0 27 16,1 0 0,-1-27-24,28-1 24,-28 28-16,28-27-8,-1 0 24,-26-1-16,26 1-8,-26 0 24,-1-1 0,0 1-8,0 0 32,-27 0-16,0 27 8,0 0 16,0-28-8,0 28-16,-27 0 16,0 0-16,27 0-8,-27 0 0,-1 0 0,1-27-16,0 27 24,27 0-8,-28 0-8,28 0 24,0 0-16,0 0-16,0 0 24,0 0-16,0 0-8,28 0 16,-28 0 0,27 0-8,0 0 16,1 0 0,-1-27-16,0 27 24,0 0-16,28-28 0,-28 28 8,1 0-8,-1 0-8,0-27 16,-27 27 0,28-27-8,-28 27 24,0 0-8,0-28-16,0 28 24,-28 0-16,28 0-8,0-27 16,-27 27-16,27 0-16,-27 0 32,27 0-16,-28 0-16,28 0 32,0 0-32,0 0 0,0 0 16,0 0-8,0 0-16,0 0 24,28 0-16,-28 0 8,27 0 16,0 0 0,1 0-16,-1 0 24,0 27-16,1-27-8,26 0 16,-27 28 0,1-28-16,-1 27 16,0-27-8,1 27-8,-1-27 24,-27 0-16,27 28-8,-27-28 24,0 27-16,0-27 0,28 27 16,-28-27-16,0 28-8,0-28 24,0 0-24,0 0 0,0 27 32,0-27-8,0 27 8,-28-27 16,28 27 0,-27 1-16,27-1 24,-27 0-16,27 1-16,-28-1 8,28-27-16,0 27-16,0 1 24,-27-1-16,27-27-16,0 0 24,0 0-8,0 0-16,0 0 24,0 0-32,0 0 0,0 0 24,0 0-24,27 0-8,-27 0 16,28 0-8,-1-27 0,0 27 16,1 0-8,-28-28-8,27 28 32,-27-27-16,0 27 0,27 0 16,-27 0-8,0 0-16,0 0 32,0 0-24,-27 27-8,27-27 32,-27 28-16,27-1 0,-28 0 8,1 1 8,0-1-16,-1 0 24,1 0-16,0 1 0,-1-1 16,1 28-16,0-28-16,27 0 24,-27 1-16,27-28 0,0 27 8,0-27-8,0 27-8,0-27 16,0 0-8,0 0-16,0 0 24,0 0-16,27 0-8,-27-27 16,27 27 0,0-27-8,1-1 24,-1 1-16,0 0-8,1-1 32,26-26-24,-26 26-8,-1 1 16,0 27 0,-27-27-16,28 27 24,-28-27-24,0 27 0,0 0 16,0 0-16,0 27-8,-28-27 32,28 27-16,-27 0-16,-28 1 32,28-1-16,-28 28 0,1-1 16,-1 1-8,1 27-24,-1-28 32,0 1-16,1 27 0,26-27 8,-26 27-8,26-28-16,-26 1 24,27-1 0,-1 1-16,28-28 16,-54 1-8,54-1-8,-28 0 24,1 1-16,0-1-16,27-27 32,-28 27-16,1-27-8,27 0 24,-27 0-24,27 0-8,0 0 16,0 0-8,0 0-40,0 0 8,27 0-32,-27-27-8,27 27 8,1-27 0,-28-1-8,54 28 32,-54-27 8,28 27 8,-1 0 8,-27 0 8,0 0-8,0 0 24,0 0 0,0 27-8,-27 1 16,-1-1-8,1 28 0,0-28 24,-28 27-8,0-26-8,1 54 16,-1-28 0,1 28-16,-1-27 8,0 27 0,1-28-24,26-26 16,1-1-8,0 0-8,27 1 16,-28-28-8,28 0-8,0 27 16,0-27 0,28 0-16,-28 0 16,27 0-16,0-27 8,1 27 0,-1 0-16,28 0-24,-1 0 0,1-28-32,-28 28 0,28 0 16,-1-27 0,-26 27 0,-1 0 32,-27 27 16,0-27 0,0 0 48,0 28-8,-27-28 0,-1 27 24,1 0 0,0 1-16,-1-1 24,1 0-24,-27 1-24,26-28 16,1 27-16,0 0-8,-1-27 8,1 27-8,27-27-16,-27 28 24,27-28-24,0 27-8,0-27 24,27 27-16,-27-27 0,27 28 8,1-1-16,-1-27-8,0 27 8,28-27-8,-28 0-16,28 28 8,-28-1 0,0-27-8,1 27 24,-28 1-8,0-1 0,0 0 24,0 0 0,-28 1 0,-26 26 32,-1-26 8,-27 26-8,0 1 32,0-28 0,0 28 8,1-1 24,-29-26-16,28-1-16,0 0 16,0 1-24,1-1-16,-1 0-8,27 1-8,0-1-24,28-27 8,0 0-8,27 0-16,0 0 0,0 0-32,27 0-32,0-27 0,28-1-32,0 1-32,27 0-8,-1-1-24,1-26-16,0 26 32,28-26 16,-56 27 0,1-28 48,-1 55 24,1-27 56,-55 27 96,0-28 48,0 28 8,0 28 40,-27-28-8,-1 0 8,-26 27 0,-28 0-80,27 1-40,-54-1 24,0 27-8,0-26-32,-1-1 24,1 0-16,0 1-8,-28-1 0,1 28-24,26-28-16,1 0 24,0 28-16,27-28 0,27 1 16,1-1-8,27-27-16,27 27 0,0 0-16,27-27-24,0 0 0,28 0-40,-1 0-32,28 0 0,0-27-32,27 27-24,1-27 24,-1-28-8,28 28 0,-28 0 40,27-1 16,-26 1 24,-29 0 40,-26 27 8,0-28 24,-55 28 64,0 28 24,0-28 24,-28 27 32,-54 0 8,1 1-8,-1 26 48,-28-26-40,-26 26-32,-1 1-8,-27-1-24,1 1-24,-29-28-8,29 28-32,-29 0-24,1-28 8,27 0-8,0 0-8,55 1 32,0-28-24,54 0 0,1 27 0,54-54-24,0 54-16,0-27-16,54-27-32,1 27-24,27-28 8,27 1-8,0-27-32,28 26-8,0-26-16,26-1-8,1 0 24,0 1 8,0-1 0,0 1 56,-28 26 48,-26 1 40,-1 0 48,-55-1 8,1 28-16,-55 0 72,0 0-24,0 0-32,-27 0 16,-28 0-24,-54 0-8,0 28 24,-1-28-40,-53 27-8,26 0 24,-54 1-16,0-1-8,0-27 16,-1 27-48,1-27-32,0 0 16,0 0-8,27 0 0,27 0 16,1-27 16,54 27 16,27-27 32,1 27-24,54 0 0,0 0 8,27 0-16,28 0-24,27-28 24,27 28-16,0-54 8,55 26 8,0 1 0,0-28-24,27 28 16,0 0-24,0-1 0,-27 1 8,-27 27 16,-1-27-16,-27 27 32,-54 0 0,0 0 0,-28 0 16,-27 0-8,-27 0-16,-28 0 8,-27 0-8,-27 27-8,0-27 16,-28 0-8,-27 27-16,-27-27 16,0 28-8,-28-28-8,28 0-8,-27 27-24,-1-27-8,1 27 24,27-27-16,-1 0-8,28 0 32,28 0 0,27 0 16,27 0 0,54-27 0,1 27-16,27 0 16,27 0 0,1-27-16,26 27 16,28 0-8,0 0 0,55-28 16,-28 28-8,28 0-8,-1 0 24,28 0-16,0 0-16,0 0 24,0 0-8,27 0-8,-27 0 24,-28 0-16,1 0 0,-55 0 24,27 0-8,-82 0-8,1 0 16,-28 0 0,-28 0-8,1 28 24,-55-28-16,0 0-8,-27 27 24,-28-27-24,1 0-8,-1 0 8,-27 27-16,0-27 0,1 0 8,26 28-8,0-28-8,1 0 24,27 27-16,27-27 0,27 0 24,28 0-16,27 0 0,0 0 8,54 0-8,1 0-8,54-27 16,1 27-8,26-28-16,1 1 16,26 27 0,1-27-16,28-1 24,-1 28-24,-27-27 0,27 0 24,-27 27-16,-1-28-16,-26 28 40,-55-27-24,0 27 0,-55 27 8,-27-27 0,0 0 0,-54 28 16,-1-28-16,-54 27-8,-1-27 16,-26 0-8,-28 27-16,27-27 8,-26 0-32,-29 0-24,29 0 16,-29 0-16,1 0-8,0 0 24,27 28 0,0-28 24,28 0 32,54 0 16,0 0-16,55 27 16,27-27-8,0 0-8,54 0 8,1 0-8,27 0-24,54 0 24,1 0 0,27 0-16,0 0 0,27-27 8,0 27-8,27 0 8,28 0-8,-55 0 0,28 0 0,-28 0 8,-27 27-16,-28-27 24,-26 27-16,-56 1-16,-54-1 24,0 0 0,-27 28-8,-28-28 40,-54 1 0,0 26 16,-55-27 24,0 28 8,0 0-16,-27-28 16,0 0-32,0 28-16,27 0 8,-27-28-16,27 27-8,27-26 16,1-1-16,27 28-8,27-28 8,0 0-8,54 1-40,28-1 24,0-27-8,28 0-8,26 27 16,1-27-8,27 0-24,27 0 24,0 0-8,28 0-16,-1 0 24,1 0-8,0 0-16,-1 28 32,-27-28 0,1 27-16,-1 0 32,-27 28-16,-28-28-8,-26 0 16,-28 1-8,0-28 0,-28 27 16,1-27 16,-55 0-16,0 27 24,0-27 16,0 28 0,-27-28 40,0 0-16,27 27-16,-27-27 24,27 27-32,-27-27-8,54 0-8,-27 0-32,27 0-16,28 28 16,0-28-8,-1 0-32,28 0-24,0 0-40,0 0-40,28 0-16,-1 0-24,-27 0-24,27 0 40,1 0 0,26-28 32,-26 28 48,-1 0 16,-27-27 24,27 27 24,-27-27 0,0 27 8,-27-28 16,0 28-8,-1-27-8,-26 27 16,-1-27-8,0 27-16,-26 0 32,-1 0-32,0 0-48,0 0 8,-28 0-16,29 0 0,-29-28 16,28 28-16,28 0 16,-28-27 56,27 27 8,28 0-8,0 0 16,-1 27 0,28-27-16,0 0 16,0 0-16,0 0 0,0 0 16,0-27 0,0 27-16,0 0 32,0 0-8,0 0-8,0 0 24,28 0-8,-28 0-8,27 27 16,0-27 0,1 0 16,-1 0 24,27 28-8,-26-28 8,26 27 24,1 0 0,0-27-8,-1 28 24,1-1-24,27 0-16,-28 1 32,28-28-24,-27 27-8,0 0 8,27-27-32,-28 28 0,28-1 8,0 0-8,27-27-24,-27 27 16,27 1-8,-27-1-24,0-27 8,0 0-24,0 27-8,-27-27 24,27 0-16,0 0-8,-28 0 16,1 0-8,27 28-8,-28-28 16,1 0-8,0 0-8,-28-28 16,28 28-8,-28 0 0,0 0 8,1 0-8,-1 0-8,-27-27 24,27 27-8,-27 0-16,0 0 16,-27 0-8,27-27-16,-27 27 8,-1 0-24,-26 0-16,26 0 8,-54 0-16,28 0-32,-28 0 24,27-28-24,-27 28 8,0 0 8,0-27-8,0 27 8,-27-27 16,27 27-16,-27-27-8,27 27 24,-27-28-8,27 1 8,0 27 16,0-27 0,27-1 16,1 28 32,-1 0-8,1 0 0,26 0 8,1 0 0,0 0-8,27 0 24,0 0-24,0 28 0,0-28 24,27 27-24,-27-27-8,27 0 8,1 27 8,-1-27-8,28 0 24,-1 28-16,1-28 8,-1 0 8,1 27-8,27-27 0,0 0 8,0 0-24,0 0 16,0 0 8,0 0 8,-28 0 16,28 0 8,0 0 0,0-27-8,0 27 16,0 0-16,0 0-24,0-28 16,27 28-24,-27-27 0,0 0 16,27-1-16,-27 1-8,0 0 16,27-1-8,-27 1-16,27 0 16,-27-1-8,0 1-16,0 0 24,0-1-16,-27 1 0,27 0 8,-28 0 8,1-1-24,27 1 32,-28 0-8,1 27 0,0-28 16,-1 28 0,1-27-24,-1 0 32,1 27-24,0-28-8,-1 28 16,28 0-16,-27-27-16,0 0 24,26-1-16,-26 1-8,27 0 16,-27 27-8,27-27-16,-28-1 24,28 1-24,-27 0-32,-1-1 16,-26 1-16,26 0-24,-26-1 24,-1 28 0,-27-27 0,0 27 16,0-27 8,0 27 0,0 0 16,0 27-8,-27-27-16,-1 0 24,-26 27 0,-1 1-8,0-1 8,-27 0-8,1 1-16,-1-1 8,0 0-8,0 1-8,-27 26 24,27-27-8,-28 1 0,28 26 24,0-26 0,1-1-8,-1 28 24,27-28 0,-27 0 8,0 28 24,0-28 0,28 28 0,-28-28 24,0 28 8,27-28-8,0 0 16,-26 1-16,53-1-24,-26 0 16,-1-27-24,28 0-24,27 28 16,-28-28-24,28 0-16,-27 0 8,27 0-32,27-28-80,-27 28-56,28-27-136,-1 27-96,0-27 2056,28-1-3488,0 1 1560,-1 0 344</inkml:trace>
  <inkml:trace contextRef="#ctx0" brushRef="#br2" timeOffset="400617.3333">3420 864 1368,'0'-27'840,"0"27"-303,0-28 239,0 28-432,28-27-16,-28 27-56,0-27-8,0 27-16,0 0-8,0 0-16,0 0-24,0 0-48,-28 0-16,1 0-32,0 27-56,-28-27-16,1 27-16,-1 1-16,-27-1 16,0 28-8,-27-28-16,27 28 16,-27-28-16,27 0-8,-27 1 16,27-28-8,27 27-8,1-27 24,26 0-8,28 0-8,0 0 0,0 0-8,0 0-8,0 0 8,28-27 0,-1 27-16,28-55 32,-28 28 0,27-1-16,1 1 32,27 0-8,-27-1-16,-1-26 32,1 26-16,-28 1 8,0-28 24,1 28 16,-1 0 16,-27 27 24,0-28 16,0 28-8,-27-27 16,27 27-8,-28 0-40,1 27 0,-27-27-32,26 28-32,-26-1 16,-1 0-24,0 1-8,1-28 16,26 27-8,-26 0-8,27 1 16,-1-28-8,28 0-8,0 27 8,0-27-24,0 0 0,0 0 8,0 0-16,28 0 0,-28 0 16,54-27 0,-27 27 0,1-28 24,26 1-16,-26 0 0,-1-1 24,28-26-16,-28 26 0,0-26 8,1 26 0,-1 1-8,-27 0 32,0 27-16,0 0-8,0 0 24,-27 0-16,-1 27-8,1-27 24,0 27-24,-1 1-16,-26-1 24,26 0-16,1-27-16,-28 28 32,28-28-24,27 27 0,-27-27 8,0 0 0,27 27-8,-28-27 16,28 28-8,-27-28-8,27 27 16,-27-27-8,27 27-16,0-27 16,-28 28-48,1-1-32,27 0 0,-27-27-32,27 28-32,0-28 8,0 0-16,0 27-16,0-27 32,0 0-8,27-27 8,-27 27 32,27 0 0,1-28 32,26 28 32,-26-27 8,-1 0 8,0 27 32,0-28 0,1 1 16,-1 0 32,-27-1 8,0 1 8,0 27 24,0 0 0,0 0-24,-27 0 8,-1 27-24,1 1-56,-27-1-48,26 28 784,-26-28-1784,-1 28 888,0-1-168</inkml:trace>
  <inkml:trace contextRef="#ctx0" brushRef="#br1" timeOffset="403056.3972">2684 427 312,'0'0'1160,"0"-28"-440,27 28 65,-27 0 23,0 0-440,0 0-8,0 0-40,0 0-32,0 0-24,0 0-48,0 0-40,0 0-24,-27 0-40,27 0-32,0 0 0,0 0-16,-27 0-24,27 0 24,-28 0-8,1 28-24,0-28 24,-1 0-16,1 27-8,0-27 24,-28 27-8,28-27 0,-1 28 40,1-1-16,-28 0 8,28 28 9,-28-28-1,28 28-8,-27-28 16,26 28-16,1-28-16,-28 28 16,28-28-24,-28 0-16,28 28 8,-28 0-24,1-28-16,-1 28 16,28-28-16,-1-27-16,-26 27 16,54-27-24,-28 0-64,28 28-48,-27-28-112,27 0-81,0 0 1,0 0-992,27 0 528,-27 0-440</inkml:trace>
  <inkml:trace contextRef="#ctx0" brushRef="#br1" timeOffset="404373.3002">2547 454 1688,'-27'0'737,"27"27"-305,-28-27 304,1 0-528,27 0-32,-27 27-40,0-27-16,27 0-40,-28 27-16,28-27-32,-27 28-16,27-28 8,-27 27-8,27 0-8,-28-27 24,1 28 16,0-1 8,27 0 40,-28 1 8,1-28 0,27 27 32,-27-27-8,27 27 0,-28-27 0,28 28-8,-27-28-8,0 27 16,27-27-16,-28 27-16,28-27 16,-27 28-16,0-28-16,0 0 0,27 27-8,-28-27-24,1 27 8,27 1-24,-27-28-8,27 27 0,-28-27-8,1 27 0,27-27 8,-27 27 8,-1-27-8,28 28 24,-27-28 0,0 27 8,-1-27 32,1 27-15,0-27-1,-1 28 8,1-28-16,0 0-32,0 0 8,-1 27-24,28-27-16,-27 0 16,27 27-16,-27-27 0,27 0 8,0 28 0,0-28-24,-28 0 24,28 0 0,-27 0-24,27 27 32,-27-27-16,27 0-16,-28 27 32,28-27-16,-27 0-8,0 28 16,27-28-8,-28 27-8,28-27 24,-27 0-16,27 27-8,-27-27 16,27 0-8,0 28-8,-28-28 16,28 27 0,-27-27-24,27 27 32,-27 1-16,27-1-16,-27-27 32,27 27-8,-28-27-24,28 27 32,-27 1-16,27-28 0,-27 27 16,-1-27 0,28 27-8,-27-27 32,0 28-24,27-28 8,-28 27 24,28-27-8,-27 0-8,27 27 16,-27-27-8,-1 28-16,28-28 24,-27 27-16,27-27-24,-27 27 16,27 1-8,-27-28-16,27 27 16,-28 0-16,28 1 0,-27-28 16,27 27-16,0-27-8,-27 0 24,27 0-16,0 27 0,-28-27 8,28 0-8,0 28-8,-27-28 16,27 27-8,0-27-8,0 27 8,-27-27 8,27 0-16,0 27 16,-28-27 0,28 28-16,-27-28 16,27 27 0,-27-27-16,27 27 16,0-27-8,-28 28-8,28-1 16,0-27-8,-27 27-8,27 1 16,0-1 0,0-27-24,-27 27 32,27 1-16,0-28-16,0 27 32,0-27-16,-28 27-16,28-27 32,0 28-24,0-28 0,-27 27 16,27-27-8,0 27-8,0-27 16,0 28-8,0-1-8,-27-27 16,27 27-8,0-27-8,0 27 24,-27 1-16,27-1 0,0-27 8,-28 27-8,28 1-8,0-1 24,-27-27-16,27 27-8,0-27 16,0 0-8,0 0-16,-27 28 32,27-1-16,0-27-8,0 27 16,0-27-8,0 28 0,-28-1 8,28 0 0,0 1-8,0-1 24,-27 0-8,27 28 0,0-28 24,0 0 0,0 1-16,0-1 32,-27 0-32,27-27-8,0 28 16,0-28-24,0 27-8,0-27 16,0 0-16,0 0-16,0 27-24,0-27-136,0 0-104,0 0 112,27 0-1289,-27 0 689,27 0-568</inkml:trace>
  <inkml:trace contextRef="#ctx0" brushRef="#br1" timeOffset="406599.3386">1372 2912 744,'0'0'1248,"0"0"-535,0 0 119,0 0-88,0 0-424,0 0-56,0 0-64,0 0-16,27 0-32,-27 0-48,28 0-8,-28-27-40,27 27-16,-27 0 8,27 0-16,-27 0 0,28 0 24,-28-28 8,27 28 0,-27 0 32,27 0 8,-27 0 0,28 0 24,-28 0 0,27-27 8,-27 27 24,27 0-8,0-27-7,-27 27 7,28-28-16,-1 28-24,0 0-8,1 0-24,-28 0-40,27-27 0,-27 27-16,27 0-16,-27 0 16,28 0-16,-28 0-8,0 0 16,27 0 0,-27 0-16,0 0 24,0 0-8,0 0-8,0 0 24,27 27-16,-27-27 0,0 0 24,28-27-24,-1 27 0,-27 0 32,27 0-24,1 0-8,-1-28 16,-27 28-8,27 0-16,0 0 16,-27 0-16,28 0-16,-1 0 32,-27 0-16,0 0-16,27 0 24,-27 0-16,0 0 0,28 0 8,-28 0-8,0 0-8,0 0 16,0 0 0,27 0-24,0 0 24,-27 0-8,28 0-8,-1 0 32,-27 0-32,27-27-8,1 27 32,-1 0-8,-27 0-24,27 0 32,0 0-16,1 0-8,-28 0 16,27 0 0,-27 0-16,27 0 24,-27 0-16,28 0-16,-28 0 32,27 0-16,-27 0-8,27 0 16,-27 0-8,28 0-8,-1 0 16,-27 0-8,27 0-8,-27 0 16,28 0-8,-1 0-8,-27 0 16,27 0-8,0 0-8,1 0 16,-28 0 0,27 0-16,-27 0 24,0 0-16,27 0-8,-27 0 16,28-27-8,-28 27 0,27 0 8,-27 0-8,0 0-8,27 0 16,-27 0-8,28 0-8,-28 0 16,27 0-8,-27 0-8,27 0 16,1 0-8,-28 0-8,27 0 16,0 0-8,1 0-16,-28 0 24,27 0-8,0 0 0,-27 0 0,27 0 0,1 0-8,-28 0 24,27 0-16,0 0-8,1 0 16,-28 0-8,27 0-8,0 0 16,-27 0-8,28 0-8,-1 0 16,0 27-8,-27-27-8,28 0 16,-1 0-8,0 0-8,0 0 16,1 27-16,-1-27 0,-27 0 16,27 0-8,1 0-8,-1 0 16,0 0-8,1 0-8,-28 0 16,27 0-8,0 0-8,-27 0 16,28 0-8,-28 0-8,27 0 16,-27 0-8,27 0 0,0 0 8,-27 0-16,28 0 8,-1 0 0,0 0 0,-27 0-8,28 0 16,-28 0-8,27 0-8,-27 0 16,27 28-8,1-28-16,-28 0 32,27 0-16,0 0-16,1 0 32,-1 0-16,0 0-16,1 0 32,-1 0-16,0 0-16,0 0 32,1 0-16,26 0-8,-26 0 16,-1 0-8,0 0-8,1 0 24,-1 0-16,0 0-8,1 0 24,-28 0-16,27 0-8,-27 0 24,27 0-16,-27 0-24,27 0 40,-27 0-16,0 0-8,28 0 24,-1 0-16,-27 0-16,27 0 32,1 0-16,-1 0-16,0 0 24,1 0 0,-1 0-24,0 0 32,1 0-16,-1 0-8,0 27 16,0-27 0,1 0-16,-1 0 8,0 0 0,1 0-8,-1 0 24,-27 0-24,27 28 0,1-28 24,-28 0-16,27 27-8,0-27 16,1 0-16,-1 0 8,0 0 0,1 0 0,-1 0 0,-27 0 0,27 0 0,0 0 0,1 0 8,-1 0-16,0 0 0,1 0 16,-1 0-8,0 27 0,1-27 0,-1 0 0,0 0 0,1 0 0,-28 0 0,27 0-8,0 0 16,-27 0-8,27 0 0,1 28 8,-1-28-8,0 0-8,28 0 24,-28 27-16,-27-27-16,28 0 24,-1 0-8,0 0-8,-27 0 16,28 27-8,-28-27-8,27 0 16,-27 0-8,0 0-8,27 0 16,-27 0 0,0 0-24,0 0 32,0 0-16,0 0-8,0 0 32,0 0-56,0 0-160,0 0-112,-27 0 112,27 0-1289,-27 0 681,-1 0-576</inkml:trace>
  <inkml:trace contextRef="#ctx0" brushRef="#br1" timeOffset="408281.6396">1892 3513 424,'0'0'912,"0"0"-304,0 0 105,0 0-169,0 0-144,27-27-48,-27 27-48,0 0-32,0 0 16,27 0-32,-27 0-16,0-27-8,0 27-32,0 0-32,0 0 0,0 0-32,28 0-16,-28 0-8,0 0-16,27-28-8,-27 28 16,27 0-8,0 0-16,-27 0 24,28 0 1,-28 0-9,27 0 16,0 0 0,1 0-24,-1 0 16,0-27-16,1 27-32,-1 0 16,0 0-16,1 0-8,-1 0 16,0 0-8,1 0-16,-1 0 24,27-27-16,-26 27-8,-1 27 0,28-27-8,-1 0-24,-26 0 24,-1 0-24,28 0-8,-28 0 16,0 0-8,28 0-16,-28 0 32,0 0-24,1 0-8,-1-27 24,0 27-8,28 0-24,-28 0 32,1 0-16,-1 0-16,28 0 40,-28 0-8,-27 0-8,55 0 32,-55-28 0,54 28 0,-27 0 16,1 0 0,-1 0-32,0 0 32,28 0-24,-28 28-24,1-28 16,-1 0-16,0 0-8,1 0 16,-1-28-16,0 28-8,0 0 24,1 0-16,-1 0-8,0 0 16,1 0-8,-1 0-8,0 0 24,1 0-16,-28 0-16,27 0 24,0 0 0,1 0-16,-1 0 16,0 0-8,1 0-8,-1 0 16,0 0-8,-27 0-8,27 0 16,1 0-8,26 0-8,-26 0 16,-1 0-8,0 0-8,1 0 24,26 0-24,-26 0 0,-1 0 24,0 28-16,1-28-16,-28 0 32,27 0-16,0 0-8,0 0 24,1 0-16,-28 0-16,27 0 32,0 0-16,-27 0-16,28 0 32,-1 0-16,0 0-16,-27 0 32,28 0-16,-1 0-8,0 0 16,1 0-8,-1 0-8,0 0 16,1 0-8,-1 0-8,0 0 16,0 0 0,1 27-16,-1-27 16,-27 0-8,27 0-8,1 0 24,-1 27-24,0-27-8,-27 0 24,28 0-8,-1 0 0,0 0 8,1 0-8,-1 0-8,0 0 24,1 28-16,-1-56-16,0 28 32,0 0-8,1 28-24,-1-28 32,0 0-16,1 0-16,-1 0 24,-27 0 0,27 27-32,1-27 48,-28 0-24,27 27-16,0-27 32,-27 0-16,28 0-8,-1 27 16,0-27 0,-27 0-16,28 0 16,-28 28-8,27-28-8,0 0 16,-27 0 0,27 0-24,1 0 32,-1 27-16,-27-27-16,27 0 32,1 27-16,-1-27-16,0 28 32,-27-28-16,28 0-16,-1 0 32,-27 0-16,27 0-8,-27 27 24,28-27-16,-1 0-16,0 0 32,0 0-16,1 0-16,-1 0 32,0 0-16,-27 27-16,28-27 32,-1 0-16,0 0-8,-27 27 16,28-27-8,-1 0 0,-27 0 8,27 0-8,1 0-8,-1 0 16,0 0-16,-27 0 8,28 0 8,-1 28-8,-27-28-16,27 0 32,-27 0-16,0 0-8,27 0 16,-27 0-16,28 0 8,-1 0 8,-27 0-8,0 0-8,27 0 24,-27 0-16,0 0-16,28 0 32,-28-28-16,0 28-8,27 0 16,-27 0-8,0-27-16,27 27 32,-27 0-16,0 0-16,0-27 40,0 27-24,28 0-16,-28 0 32,27 0-16,-27-27-8,27 27 16,-27 0-8,28 0-8,-28 0 16,0 0-8,27 0-16,-27 0 32,0 0-16,0-28-8,0 28 16,0 0-8,0 0-16,0-27 0,0 27-64,0 0-56,0-27-56,0 27-112,0 0 0,-27 0-1249,27 0 737,0 0-576</inkml:trace>
  <inkml:trace contextRef="#ctx0" brushRef="#br1" timeOffset="409602.2264">2383 2776 1872,'0'-27'945,"0"27"-417,0 0 320,0 0-512,0 0-88,0 0-32,0 0 8,-27 0 8,27 0-16,0 0 8,0 0 0,0-28-32,0 28-8,0 0-40,-27 0-24,27 0 0,0 0-32,0 0-7,-28 0 15,1 0-16,27 0-8,-27 0 16,-1 28-8,1-28-24,0 0 16,27 0-8,-28 27-16,1-54 24,0 54 0,0-27-16,27 0 24,-28 0-8,1 0-24,27 0 8,-27 0-8,-1 0-24,28 0 40,-27 0-16,0 0-8,-1 0 24,28 0-8,-27 0-16,0 0 16,-1 27-16,1-27-24,0 0 16,0 27-16,-1-27-16,28 0 24,-27 0-16,0 0-8,-1 0 24,28 0-16,-27 28 8,0-28 16,27 0 8,-28 0-8,1 0 16,27 0 8,-27 27-16,-1-27 16,1 0-16,27 0-16,-27 27 8,0-27-8,-1 0-24,28 28 32,-27-28-16,27 27-8,-27-27 24,27 0-8,0 27-16,-28-27 24,28 0-16,0 0-16,0 28 16,0-28-16,0 0 0,0 0 8,0 27-8,0-27-8,0 27 24,0-27-8,0 27-24,0-27 32,0 28-16,0-28-16,0 0 32,0 27-16,28-27-16,-28 0 32,0 27-16,27-27-16,-27 0 40,0 28-24,27-28-8,-27 0 16,28 27 0,-28-27-16,27 0 24,-27 0-16,27 0-8,0 27 32,1-27-16,-28 0-16,27 0 24,0 28-8,-27-28-24,28 0 40,-1 27-24,-27-27-8,27 0 16,1 27-8,-28-27-16,27 0 40,0 0-24,1 28 0,-1-28 32,0 0-8,0 0-16,1 27 40,-1-27-16,0 0-8,1 0 24,-1 27 0,0-27-16,1 0 40,-1 0-32,0 0-8,1 0 32,-1 0-24,-27 0-24,27 0 16,-27 0-8,27 0-24,-27 0 24,28 0-16,-28 0-8,27 0 24,-27 0-24,27 0-8,-27 0 24,0 0-16,28 0-16,-28 0 24,27 0-40,-27 0-80,27 0-112,1 0-224,-28 0-136,27 0 424,0 0-1617,-27 0 785,28 0-296</inkml:trace>
  <inkml:trace contextRef="#ctx0" brushRef="#br1" timeOffset="411281.0166">1864 4223 1032,'0'0'1176,"0"0"-487,0 0 143,0 0-184,0 0-360,0 0-56,0 0-16,0 27-24,0-27-16,0 0 16,28 0-16,-28 0 8,0 0 16,27 0-8,-27 0-8,27-27 16,1 27-32,-28 0-23,27 0 7,0 0-40,1 0-24,-1-28 0,0 28-32,1 0-24,26 0 16,-26-27-24,26 27-16,-26 0 24,26 0-16,1 0-8,-28-27 32,28 27 0,-1 0 8,1 0 32,0 0 0,-1 0-16,1 0 24,-1 0-16,1 0-24,0 0 0,-1 0-16,-26 0-32,26 0 24,1-28-16,-28 28-24,28 0 40,-28 0-24,28 0-16,-28 0 32,28 0-8,-28 0 0,0 0 40,28 0 0,-28 28 8,1-28 40,26 0-16,-26 0-8,26 0 8,1 0-24,-28 0-32,28 0 8,-28 0-16,28 0-16,-28 0 16,28 0-8,-28 0-16,0 0 24,28 0-8,-28 0-24,1 27 32,-1-27-16,0 0-16,28 0 32,-28 27-16,28-27-8,-28 0 16,28 0 0,-28 28-16,0-28 24,1 0-16,-1 0-16,28 0 40,-28 27-24,0-27-16,1 0 32,-1 0-16,0 0-8,0 0 16,28 27 0,-28-27-16,1 0 16,26 0-8,-26 0-8,-1 28 16,28-28-8,-28 0-8,0 27 16,28-27-8,-28 0-8,28 0 16,-28 0-8,0 0-8,28 0 8,-28 0 0,1 0 0,-1 0 8,0 0-8,1 0-8,-28 0 16,27 0-8,0 0-8,1 27 16,-28-27-8,27 0-8,0 0 32,1 0-24,26 0 0,-27 0 8,1 0-8,26 0-8,-26 0 32,-1 0-24,0 28-16,1-28 32,26 0-16,-26 0-16,-1 27 32,0-27-16,28 27-16,-28-27 32,0 0-16,1 0-8,-1 0 16,0 0-8,1 0-8,-28 0 24,27 0-16,0 0-8,-27 0 32,28 0-24,-28 0-8,27 0 24,-27 0-16,0 0-8,27 0 24,-27 28-16,28-28-8,-28 0 24,27 0-16,-27 0-8,0 0 16,27 27-8,-27-27-8,28 0 24,-28 0-16,27 27-8,-27-27 32,27 0-24,-27 0 0,28 0 24,-28 28-24,27-28 0,-27 0 8,0 0-8,0 0-40,0 0-72,0 0-200,0-28-168,-27 28-752,27-27-297,-28 27 273,1-27-873</inkml:trace>
  <inkml:trace contextRef="#ctx0" brushRef="#br1" timeOffset="412634.0932">1537 4824 1824,'0'0'905,"0"0"-353,0 0 320,27 0-536,-27 0-32,0 0-32,0 0-16,0 0-8,27 0-24,-27 0-32,0 0 0,0 0-32,28 0-32,-28 0 24,27 0-32,0 0-8,1 0 16,-1 0-23,0-27-1,28 27 16,-28 0-8,28 0-16,-1 0 32,1 0 8,0-27-8,-1 27 32,1 0-8,27-28-24,-28 28 24,1 0-32,0 0-16,27 0 0,-28 0-32,1 0-24,27-27 8,-28 27-32,28 0-16,-27 0 16,0 0-8,-1 0-24,1 0 24,-1 0-16,1 0-8,-28 0 16,28 0 0,-28 0-8,28 0 24,-28 27 0,28-27-8,-28 0 40,28 0-8,-28 0 0,28 0 40,-28 28 0,28-28-16,-28 0 24,28 0-24,-1 0-8,-26 0-8,26 0-16,-27 27-32,28-27 24,-28 0-24,28 0-16,-28 0 16,28 0 0,-28 0-24,28 27 40,-28-27-24,28 0-16,-28 27 32,28-27-8,-28 0-24,0 0 32,28 28-8,-28-28-8,1 0 32,-1 0 0,0 0-8,28 0 32,-28 0-8,0 0-24,28 0 24,-28 0-24,28 0-16,0 0 24,-28 0-16,28 0-16,-28 0 40,28 0-32,-28 27-8,27-27 24,-26 0-8,26 27-24,-26-27 24,-1 28-16,0-28-16,28 27 32,-28-27-16,1 0-16,-1 0 24,0 0-8,0 0-8,1 27 16,-1-27-8,0 0-8,1 0 16,-28 0-8,27 0-8,0 0 16,1 28 0,-1-28-16,0 0 16,1 0-8,-1 27-8,0-27 16,1 0-8,-1 0-16,0 27 24,0-27-8,1 0-8,-1 0 16,0 27-8,1-27-8,26 0 16,-26 28 0,-28-28-16,27 0 16,0 0-8,-27 27-8,28-27 16,-28 0-8,0 0-8,27 0 16,-27 0-8,0 0-16,27-27 32,-27 27-24,28 0 8,-28 0 8,27 0-8,-27 0-8,27 0 16,0-28-8,1 28-8,-1 0 24,-27-27-16,27 27-8,1 0 24,-28 0-8,27-27-24,0 27 40,-27 0-24,28-27-16,-1 27 32,0-28-8,-27 28-24,28 0 32,-1-27-16,-27 27-16,0-27 32,27 27-8,-27-28-24,0 28 32,0-27-8,0 0-8,0 27 40,0-28-8,0 1-16,0-27 32,-27 26-16,-28 1-16,28-28 0,-28 1-88,1 26-128,-1 1-72,28 0-88,-28-1-176,28 1-1376,27 27 887,0 0-623</inkml:trace>
  <inkml:trace contextRef="#ctx0" brushRef="#br1" timeOffset="414004.4446">1974 5643 1544,'-28'0'1041,"28"0"-369,-27-28 248,27 28-392,0 0-120,-27 0-48,27 0 0,0 0-8,0 0-32,-28 0 16,28 0-15,0 0-41,0 0-24,0 0-48,0 0-40,28-27-16,-1 27-32,0 0-40,1-27 8,-1-1 0,0 28-16,1-27 32,-1 27-16,0-27-24,28 27 24,-28 0-24,28-27-8,-28 27 16,28 0-24,-1-28-8,-26 28 16,26 0-24,1 0 0,0 0 0,-1 0-16,1 0-8,-1-27 16,28 27-8,-27 0-24,0 0 24,27 0-8,-28-27-16,1 27 24,-1 0-16,1 0-8,-28 27 24,28-27-16,0 27-16,-28-27 40,28 28-24,-28-28-16,0 27 32,28-27-16,-28 27-8,28-27 24,-28 0-16,28 0 0,-1 27 40,1-27-16,0 0 8,-1 0 16,1 0-16,-1 0-16,28 0 24,-54 0-24,26 0-16,1 0 16,0 0-16,-28 0-8,27 0 24,-26 28-16,-1-28-8,0 27 24,1-27-8,26 0-24,-26 0 32,-1 0-16,28 0-8,-28 0 24,0 0-16,28 0-8,-1 0 24,-26 0-8,26 0-16,1 0 24,-28 0-8,28 0-24,-28 0 32,1 27-16,-1-27 0,28 0 8,-28 28 0,0-28-24,-27 0 32,27 0-16,1 27-16,-1-27 32,0 0-8,-27 0-16,28 27 24,-1-27 0,0 0-16,28 0 32,-28 28-8,1-28-8,-1 0 24,0 0-8,1 27-24,-1-27 32,0 27-8,0-27-16,1 27 16,-1-27 0,-27 28-32,27-28 40,-27 27-16,28-27-16,-28 27 24,0-27-32,0 28 0,0-28 24,27 0-24,-27 0-16,0 0 32,0 0-24,-27 0-96,27 0-112,0 0-240,0 0-120,-28-28-1272,28 28 767,0 0-759</inkml:trace>
  <inkml:trace contextRef="#ctx0" brushRef="#br1" timeOffset="415343.2915">2138 5315 1544,'27'0'752,"-27"0"-423,0 0 319,0 0-480,0 0-72,0 0-40,0 0 16,27 0 32,-27 0 24,0 28 0,0-28 16,0 0 8,0 0 16,28 0 32,-28 0-16,0 0 0,0 27 16,0-27 16,0 0 0,0 0 8,-28 0-24,28 0-40,0 0-8,-27 0-32,0 27-24,-1 1 0,1-28-16,0 27-8,-1 0 32,1-27-7,0 28-1,-1-1 24,1-27 8,0 27-16,27 1 16,0-28-16,-28 27-24,28 0 16,0-27-32,0 27-16,0 1 8,0-28-16,0 27-16,0 0 32,0 1-16,28-28-8,-28 27 8,0 0-8,27 1-16,0-28 16,-27 27-16,28-27 0,-1 27 16,0-27-8,1 28 0,-1-28 24,28 27-8,-28-27-24,0 0 24,28 0-24,-28 0-8,28 0 8,-28 0-16,28 27-16,-28-54 24,28 27-16,-28 27-8,28-27 24,-28 0-16,27 0-8,-26 0 24,26 0-16,-26 0-8,-1 0 16,28 0-8,-28 0-8,0 0 16,28 0-8,-28 0-8,0 28 16,28-28-8,-28 0 0,28 0 8,-28 0 0,1 0-16,26 0 24,-26 0-8,26 0-16,1 0 32,-28 0-24,28 0-8,-1 0 16,-26 0-8,26 0-8,-26 27 24,-1-27-16,0 0-8,28 0 16,-28 0-8,0 0-8,1 0 16,26 0-16,-26 0 0,-1 0 16,28 0-8,-1 0-8,-26 0 16,26-27-8,-27 27-8,28 0 16,0 0-8,-1 0 0,1 0 16,-28 0-8,28 0-8,-28 0 24,28 27-16,-28-27 8,0 0 24,1 0 0,-1 0-16,0 0 24,1 0-8,-1 0-16,0 27 16,1-27-32,26 0-8,-26 0 24,-1 0-24,0 0-8,0 27 16,1-27 0,-1 0-16,0 28 40,1-28-24,-1 27-8,0-27 32,1 27-16,-1-27-8,0 0 16,1 28-16,-1-28-8,0 0 24,0 0-8,1 0-16,-1 0 48,28 0-8,-28 0 8,0 0 32,1 0 8,-1 0-16,28 27 24,-28-27-16,0 0-24,0 0 16,28 0-48,-28 0-8,1 27 8,-1-27-16,0 0-16,1 0 24,-28 0-16,27 0-16,0 0 40,1 0-32,-1 0-8,-27 0 40,27 0-24,1 28-8,-28-28 32,27 0-32,-27 0 0,27 0 32,-27 0-24,0-28-8,27 28 32,-27-27-8,0 27-16,0-27 16,28 27 0,-28-28-24,0 1 40,0 0-24,0-1-16,27 28 24,-27-27-16,0 0-8,0 0 32,0-1-88,27 28-144,1-27-232,-1 0-704,28-28-665,-1 28 593,1-1-1040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2T09:26:45.461"/>
    </inkml:context>
    <inkml:brush xml:id="br0">
      <inkml:brushProperty name="width" value="0.28" units="cm"/>
      <inkml:brushProperty name="height" value="0.28" units="cm"/>
      <inkml:brushProperty name="color" value="#849398"/>
    </inkml:brush>
  </inkml:definitions>
  <inkml:trace contextRef="#ctx0" brushRef="#br0">5480 5783 1440,'0'0'664,"0"0"-303,0 0 295,0 0-480,0 0 16,0 0-32,-29 0 8,29 0 8,0 0 0,0 0-8,0 0 0,0 0-16,0 0-16,-28 0 16,28 30-24,0-30 0,0 0 0,0 0-8,0 0-16,0 0 0,-29 0-8,29 30-24,0-30-8,-28 0-8,28 30-24,0-30 16,-28 0-16,28 29-8,-29 1 16,29 0-8,-28 0 0,28 0 8,-29-1 0,29 1 0,-28-30 8,0 30-8,28 0-8,0-30 16,-29 30-8,29-30-16,0 29 16,-28-29-16,28 30-8,-28-30 8,28 30-8,0-30 0,-29 30 8,29 0-16,0-30 0,-28 29 16,28-29 8,-29 30-16,29 0 8,-28 0 8,28 0-16,-28-1 8,-1 1-8,29-30-16,-28 30 16,28 0-8,0-30-16,-29 0 16,29 30 0,0-30-8,-28 30 8,28-30 8,-28 29-16,28 1 32,0 0-8,0-30 1,-29 30 23,29 0-8,0-1 0,0 1-8,-28-30 0,28 60-24,0-30 16,-29-30-16,29 29-16,0 1 16,-28 0-8,28-30-8,0 30 24,0 0-16,-28-30-8,28 29 16,0 1-8,0 0-8,-29-30 16,29 30 0,0 0-16,0-30 24,0 29-16,-28 1 0,28 0 16,0 0 0,0-30-8,0 30 16,0 0-8,-29-1-8,29-29 24,0 30-16,0-30-16,0 30 24,0-30-16,0 30-8,0-30 16,0 30-8,29-1-16,-29-29 24,0 30-8,0-30-8,0 30 8,0 0 0,0-30-8,0 30 8,0-1 0,0-29-16,0 30 24,0 0-16,28 0-8,-28-30 16,0 30-8,0-1-8,0-29 16,0 30-8,0-30-8,0 30 16,0-30-16,0 30 0,29 0 24,-29-30-16,0 30-16,0-1 32,0-29-16,0 30 0,28 0 8,-28 0-8,0 0-8,0-1 16,28-29-8,-28 30-8,0 0 16,0 0-8,29-30-8,-29 30 8,0-30 0,28 29 0,-28-29 0,0 0 0,29 30 0,-29 0 16,0-30-16,0 30-8,28-30 16,-28 30 0,0-1-16,28 1 24,-28-30-16,0 30-8,0 0 16,29-30-8,-29 30-8,0-1 16,0-29-8,28 30-8,-28-30 16,0 30-8,0-30-8,29 30 16,-29-30-16,0 30-8,28-30 24,-28 30-16,0-30 0,28 0 16,-28 29-8,29 1-8,-29-30 24,0 0-24,28 30 0,-28-30 24,29 30-16,-29-30-8,28 30 16,-28-30 0,0 29-16,28-29 24,-28 30-16,0-30 0,0 30 8,0-30-8,29 0-8,-29 30 16,0-30-8,0 0-8,0 30 16,0-30-8,28 29-8,-28-29 16,0 0-8,0 30-8,0-30 16,0 0-8,0 0-8,28 0 16,-28 30-8,0-30-8,0 0 16,29 30-8,-29-30-8,0 0 24,0 30-24,0-30 0,28 29 24,-28-29-24,0 30 0,29-30 16,-29 30-8,0 0-8,0-30 8,28 30 0,-28-1-16,0-29 24,28 30-8,-28-30-16,0 30 24,29-30-8,-29 30-16,28-30 24,-28 30-8,0-30-8,29 0 16,-29 0 0,28 30-24,-28-30 32,0 0-24,28 29 0,-28-29 24,29 0-16,-29 30-8,0-30 16,28 0 0,-28 30-16,0-30 16,29 30-8,-29-30-8,28 0 24,-28 30-24,0-30 0,28 29 16,-28-29-8,29 0-8,-29 30 16,0-30-8,28 0-8,-28 30 24,0-30-24,29 0 0,-29 30 24,28-30-16,-28 0-8,0 30 16,28-30-8,-28 29 0,29-29 0,-29 0 0,0 30 0,28-30 8,-28 30-8,29-30-8,-29 30 16,28-30-8,-28 0-8,28 30 16,-28-30-8,29 29-8,-29-29 24,28 0-24,-28 0 0,28 30 16,-28-30-8,29 0-8,-1 0 8,-28 0 0,29 0-8,-29 30 16,28-30-8,0 0-8,-28 0 16,0 30-8,29-30-8,-29 0 16,0 0-8,0 30-8,28-30 16,-28 0-8,29 0-16,-29 29 24,0-29-8,28 0-8,-28 0 16,28 0-8,-28 30-8,0-30 16,29 0-8,-29 0-8,28 0 16,-28 30-8,29-30-8,-29 0 8,0 0 0,28 0 0,-28 0 8,28 30-8,-28-30-8,29 0 24,-29 0-16,0 30-16,28-30 32,-28 0-16,29 0-8,-29 0 16,28 30-8,-28-30-16,0 0 24,28 0-8,-28 0-8,0 0 8,29 0 0,-29 0-16,28 0 32,0 29-24,-28-29 0,0 0 16,29 0 0,-29 0-16,0 0 24,0 0-16,28 0-8,-28 0 24,29 0-16,-29 30 0,28-30 8,-28 0-16,0 0 0,28 0 16,1 0-8,-29 30-16,28-30 32,-28 0-16,29 0-16,-29 0 32,28 0-24,-28 0 0,28 0 16,1 0-16,-29 0 0,28 0 16,1 0-8,-29 0-16,28 0 24,-28 0-8,28 0 0,-28 0 8,0 0 0,29 0-16,-29 0 16,0 0 0,28 0-24,-28 0 32,29 0-16,-29 0-8,0 0 16,28 0-8,-28 0-8,0 0 24,28 0-16,-28 0-8,0 0 16,29 0-8,-29 30-8,28-30 16,-28 0-8,0 0-8,28 0 24,-28 0-16,29 0-16,-29 0 24,28 0-8,-28 0-8,29 0 8,-1 0 0,-28 0-8,28 0 16,-28 0-8,29 0-8,-29 0 16,28 30-8,1-30-8,-29 0 16,28 0-8,0 0-16,-28 0 32,29 0-16,-1 0-16,1 0 32,-29 0-16,28 0-16,0 0 24,1 0-8,-1 0-16,1 0 24,-1-30-8,0 30-16,1 0 32,-1 0-16,1 0-8,-1-30 16,0 30-8,-28 0 0,29 0 8,-1 0-16,-28 0 8,28 0 0,1 0 0,-29 0-16,0-30 32,28 30-16,-28 0-16,29 0 32,-29 0-16,28-30-8,-28 30 16,28 0-8,-28 0-8,29 0 16,-29-29-8,28 29-8,-28 0 16,0 0-8,29 0 0,-29 0 8,28-30 0,-28 30-16,28 0 16,-28 0-8,29 0 0,-29 0 0,28 0 0,-28-30-8,0 30 16,29 0-8,-29 0-16,0 0 32,28-30-24,-28 30 0,28 0 24,-28 0-16,0 0-8,29-30 16,-29 30-8,28 0-16,1 0 32,-1 0-16,-28 0-8,28-30 16,1 30-8,-1 0-8,0 0 16,-28-29-8,29 29-16,-1 0 24,-28-30-16,29 30 0,-1-30 16,-28 30-8,28-30-16,1 30 32,-29 0-16,28 0-8,1-30 24,-29 30-16,28 0-8,0 0 16,-28-29 0,29 29-24,-1 0 32,1-30-16,-29 30-8,28-30 16,0 30-8,-28 0 0,0-30 0,29 30 0,-29-30 0,28 30 0,-28-29 0,29 29-8,-29-30 16,28 0-8,-28 30 0,28-30 8,-28 0-8,29 1-8,-1-1 24,-28 0-16,28 30 0,1-30 8,-29 0 0,28 30-16,1-29 16,-29-1 0,28 30-16,-28-30 16,28 0 0,-28 0-24,29 30 32,-29-30-16,28 1 0,-28-1 8,29 0-8,-29 0-8,28 0 24,-28 30-16,28-29 0,-28-1 8,0 30-8,29-30-8,-29 0 16,28 30-8,-28-30-8,29 1 24,-29-1-16,0 0 8,28 30 16,-28-30-16,28 0 0,-28 1 16,0-1-8,29 0-8,-29 0 8,0 30-16,0-30 0,0 1 16,28 29-16,-28-30 0,0 0 8,0 0-8,0 0-8,0 30 24,0-30-16,29 1-8,-29-31 16,0 30-8,0 0-8,0 1 16,28-1-8,-28 0-8,0 0 24,0 0-16,0 30-8,0-29 24,28 29-8,-28-30 0,0 30 8,0-30-8,0 30 0,0-30 16,29 0-16,-29 1-8,0 29 16,0-30 0,0 0-16,0 0 8,0 30-8,0-30 0,28 1 0,-28-1 0,0 0 0,0 0 0,0 30 8,0-30-16,0 0 24,0 30-16,0-29 8,0-1 16,0 30 16,0-30-24,0 0 40,0 0-16,0 30 8,0-29 8,0-1-8,0 0-24,0 0 24,-28 0-16,28 1-24,0 29 8,0-30 0,0 0-24,0 0 16,0 30 0,0 0-16,0-30 24,0 1-16,0 29-8,0-30 16,0 0-8,0 0 0,-29 0 8,29 0-8,0 1-8,0-1 32,0 30-24,0-30 0,0 0 16,0 0-16,-28 30 0,28-29 8,0-1 0,0 0-8,0 30 16,-28-30-8,28 0-8,0 30 16,0-29-8,-29-1-16,29 30 32,0-30-24,-28 0 0,28 30 16,-29-30-8,29 1-16,-28 29 24,28-30-8,0 0-24,-28 30 32,28-30-16,-29 0-16,29 30 32,-28-29-16,28-1-16,0 30 32,-29 0-16,29-30-8,0 30 16,-28-30-8,28 30 0,-28 0 16,28 0-8,-29-30-16,29 30 32,-28 0-8,28-30-8,0 30 8,-29-29 0,29 29-16,-28-30 24,28 30-16,-28-30-8,28 0 24,-29 30-16,29-30-8,-28 1 16,28 29-8,0-30-16,-29 0 24,29 30-8,-28-30-16,28 0 24,0 30-16,-28-29 0,28 29 32,0 0 0,-29-30-8,29 30 32,-28 0-16,0-30-8,28 30 24,-29 0-24,1-30-16,28 30 8,0-30 0,-29 30-24,29-29 24,0-1-8,-28 30-16,28-30 24,-28 30-16,28-30-8,0 30 16,-29-30-8,29 1-8,-28 29 8,28-30 0,-29 30-16,29-30 24,-28 30 0,28-30-16,-28 30 16,28 0-8,-29-30-8,29 30 16,0 0 0,-28 0-16,28-30 16,0 1 0,-29 29-16,29-30 24,-28 30 0,28 0-16,0 0 24,-28-30-24,28 30 0,-29 0 16,29-30 0,-28 0-24,28 1 24,-29 29-16,29-30-8,-28 0 16,0 30-8,28-30-8,-29 30 16,29 0-16,-28-30 0,28 30 8,-28 0 0,-1-29-16,29 29 24,0 0-8,-28-30-16,28 30 16,0 0 0,-29-30-16,29 30 32,-28 0-16,28-30-8,0 30 32,0-30-8,-28 30-8,28 0 24,-29 0-8,29-29-16,-28 29 24,-1 0-24,1-30-8,28 30 16,-28-30-16,-1 30-16,1-30 24,-1 30-8,1 0-16,28-30 24,-28 30-16,-1 0-8,1 0 32,28-29-24,-29 29-8,1 0 24,0-30-16,28 30-16,-29 0 24,1 0-8,0-30-24,28 30 32,-29 0-16,1 0 0,-1 0 16,1 0-8,0 0-8,-1 0 24,1 0-24,-1 0 0,-27 0 16,27 0-8,1 0-8,-1 0 16,1-30-8,0 30-8,-1 0 24,1 0 0,-1 0-24,1 0 24,28 0-16,-28 0 0,28 0 0,-29-30 0,1 30-8,-1 0 16,29 0-32,-28 30 8,0-30 16,-1 0 0,1 0-16,0 30 32,-1-30-16,1 0 0,-1 0 16,1 30-16,-29-30-16,29 0 40,-29 30-24,29-30-16,-1 0 24,-28 29-8,29-29-16,0 0 32,-1 0-24,1 30 0,-1-30 24,1 0-8,0 30-24,-1-30 32,1 0-24,-29 30-8,29-30 24,-1 30-16,1-30-8,-29 29 32,29 1-16,-29 0 0,0-30 16,29 30-8,-29 0-8,0-30 24,0 29-8,1-29-16,27 30 24,-27-30-8,27 30-8,1-30 24,-1 30-16,1 0-8,0-1 8,-1-29 0,1 30-16,-29 0 16,29 0-56,-1 0-80,1-1-128,-1 1-240,1-30-128,28 30 360,0 0-1489,0-30 705,0 0-272</inkml:trace>
  <inkml:trace contextRef="#ctx0" brushRef="#br0" timeOffset="16249.9536">5792 6022 1832,'0'-60'665,"29"0"-201,-29 1 360,28-1-552,0 0 24,1 1 48,-1 29-8,-28 0-40,29 30-32,-29 0-72,0 0-48,0 0-16,0 0-24,0 30-16,-29 0-8,29 29-8,-28 31-8,-29-1 16,29 60-24,-29 0-32,-28 30 0,28 0-8,-28 0-16,-1-30 16,30 30-8,-30-30-8,30-30 8,-1-29 0,0-1-8,0-29 16,29-1-8,0 1-24,-1-30 32,29-1-24,-28-29 0,28 0 8,0 0-8,0-59 0,28-1 8,-28 1-8,29-61-8,-1 1 16,29 0-24,-29-30-32,29 0 0,0-30 0,-1 0-16,30 0 24,-30 30-8,1 0 24,-28 0 64,-1 60 8,29 29 0,-29 60 24,-28 0-16,0 0-8,0 30 8,0 59-32,0 1-16,-28 59 16,-29-30-16,0 60 0,0-30 16,1 30-16,-1 0-8,0-30 24,0-30-16,0 0-8,1-29 16,-1-1 0,29-29-16,-1-1 16,29 1-16,-28-30-16,28-30 8,0 0-24,0 0-8,0-30 24,0 0-16,0-30 0,28-29 24,1 0-8,-1-31 8,29-29 8,-1-30 0,1 1-16,0-1 24,0 0-8,0 0-8,-1 30 32,1 0 24,-57 60 8,29-1 16,-1 60-8,0 30 0,-28 0 16,0 0-16,-28 30-32,28 30 0,-28-1 0,28 61-16,-57-1 16,0 0-16,0 0-24,0 30 16,-28 0 0,28-29-16,1-1 16,-1-30-8,0 1-8,0-1 24,29-29-16,-29-1 8,29-29 8,-1 30-8,1-30-8,0-1 8,28-29-24,-29 0-8,29 0 16,0 0-16,0-29-8,0-1 0,29-60-8,-29 1-8,28-1 24,0-29-16,1 0 0,-1 0 24,29-30 0,-29 0 0,1 29 32,28 1 32,-29 30 8,0 29 32,1 30-8,-29 1-8,0 29 24,0 0-24,0 0-24,0 29 16,0 1-8,0 30 0,-29-1 24,1 31-15,0 29-1,-29 0 0,28 1-32,-27 29-16,27-30 8,1 30-16,-1-30 0,1 0 8,28-29-8,-28-31-8,28 1 16,0 0-16,0-1-8,0-29 8,0 0-32,0-30-8,28 0 16,-28 0-8,0 0-9,28-60 25,1 30-8,-1-59 24,1 0 16,-1-1 0,29-29-16,0-30 24,-1 0-8,-27 30-16,27-30 24,1 29 8,0 1-8,-29 59 25,1 31-17,-1-1 0,-28 30 8,0 30 16,0-1-32,-28 31 24,28 29-8,-29 31-16,1 29 24,-29 0-8,29 30-32,-29-1 16,0 1-8,29 0-16,-29-30 8,29 0 0,-1 0-16,29-59 24,-28-1-16,28-29-24,0-30 16,0-30-32,0 29-16,0-29 24,0-29-8,28 29 0,-28-60 23,29 0 1,-1 1 8,-28-60 32,57-1-16,-29 1-16,1-60 24,27 30-8,1-30-16,0 0 24,-29 30-16,29 0 8,-28 60 32,-1 0-7,0 59-9,1 30 24,-29 0-16,0 30 8,0 29 24,0 1-8,-29 59-16,29 30 32,-28 0-24,0 0 0,-29 30 0,28-30-24,1 30-24,-29-60 16,29 0-8,28 1-16,-29-61 16,29 1-32,0-30-8,0-1-8,0-29-16,0 0 8,0-29 8,29-1 8,-1 0 0,1-59 32,-1-1 8,0-29-8,1 0 16,-1-60 0,1 30-16,27-30 16,-27-30-8,-1 30-8,29 1 16,-29 29 0,1 59-16,-1 30 8,-28 60-8,0 0 0,0 0 8,0 90 0,-28-1-16,-1 31 24,1 29 8,0 29-16,-1 31 8,1-30 0,-1 0-16,1 0 24,0-30-24,-1-30 0,1 0 16,-1-29-8,29-31-8,-28 1 24,28-1-16,0-29-16,0-30 0,0 0-16,0 0-9,0-30 9,28-29 0,-28 29-24,29-59 16,-1-1 8,1-29-32,-1-30 16,0-30-8,1 0 0,-1 30 24,1 0 0,-1 0 8,0 60 64,-28 29-8,0 60 16,0 0 24,0 0 0,0 60 8,-28 29 0,0 0-16,-1 61-15,1-1 7,-1 0-24,-27 29-16,27 1 8,-28-30-16,29 0-16,-29 0 24,29-59-16,-1-1 0,1-29 16,28 0-16,-28-60 0,28 29 0,0-29-8,0 0-16,0-29 16,0-1-24,0-30-16,0 0 8,28-29-9,-28-30-15,28-30 8,-28 0 0,29 0 0,-29 0 16,28-30 8,1 0 0,-29 30 32,28 30 8,-28-1-16,0 61 16,0 29 16,0 0 0,0 30 24,-28 0-24,28 0 0,0 0 16,-29 30-8,29 0-40,-28 0 24,28-1-8,-29 31-8,1 0 16,0 29-8,-1 1 0,29-31 8,-28 31 0,0-1-8,28 0 8,-29 1-8,29-1-8,0-29 8,0 0 0,-28-31-16,28 1 8,0 0 0,0-30-16,0 0 16,0 0-24,0 0-16,0 0 16,0-30-16,0-29-8,0 29 16,0-30 0,0-29 8,28 29 24,-28-59-8,0 29 0,0 1 16,0-30 0,0 59-16,0 0 32,0 31 16,0-1-16,-28 30 24,28 30-8,0-1-8,-29 31 16,29 0-16,-28 29-32,28 1 16,-28 29 1,-1 0-26,29 30 18,-28-30-26,-1 1-23,1-1 16,28 0-8,-28-30-16,28-29 8,0 0 8,0-1-16,0-29 24,-29 0-8,29-30-16,0 0 8,0 0-8,0 0 0,0-30 24,0-30-8,0 1 8,29-1 24,-29-29 0,0-1-16,28-29 32,0 0-16,-28 0-8,29-30 16,-1 0-8,-28 59 0,29 1 16,-29 59-8,28 0 0,-28 30 8,0 0 8,0 30 0,0 0 24,0 29-16,0 1 8,0 29 0,0 1 8,0-1-40,-28 31 24,28-1-24,0-30-16,0 30 24,0 1-16,0-31-8,0 0 16,0-29-8,28 0-32,-28-30 16,28-1-24,-28-29-16,0 0 16,29 0-16,-29 0 8,28-29 24,-28-31 0,29 30 8,-1-59 16,0-1 0,-28 1-8,29-1 16,-1-29-8,0 0-8,1 30 8,-1-31 0,1 31 0,-29 29 0,0 30 0,0 30-16,0 0 16,0 30 0,0 0-16,-29 30 24,1 29 0,-1 1 8,29-1 8,-56 60 0,56-30 0,-29 30 8,1 0-8,0-29-8,-1-1 16,29 0-16,0-59-16,0-1 24,0 1-24,0-30 0,0-30 0,29 29-8,-29-29-8,28 0 0,0-29 0,-28 29-8,29-60 16,-1 0-8,0-29 0,29-30 16,-28 0 0,-1-1-16,0 1 8,1 0 0,-1-30-24,-28 59 32,29 1-8,-1 29-24,-28 31 32,0 29 0,0 29 0,-28 1 16,28 30 8,-29 29-8,1 30 32,-1 1-24,1-1 0,0 30 16,-1 0-16,1-30 0,-1 0 8,29 1-8,0-31-8,0-29 8,0-1-8,0 1-16,29-30 8,-29-30-24,28 0-8,-28 0 8,29-30-8,-1 0-8,-28-30 16,57 1-8,-57-31 0,28 1 24,29 0-16,-29-31 8,1 1 0,-29-30 0,28 30-16,1 29 24,-29 31 0,0-1-24,0 30 24,0 30 8,0 30-8,0 0 24,0 30-8,0-1 8,-29 31 40,29 29 0,-28 0-16,-1 0 32,29 1-24,-28-31-8,28 0 0,0 1-15,0-31-17,0 1 0,0 0-8,0-30-24,28-1-8,-28-29-25,0 0 1,29 0 8,-29-29 0,28-31-16,-28 0 24,29 1 0,-1-31 8,0 1 16,1-1-16,-1-29-8,1 30 16,-1-1 0,0 31 0,1-1 16,-29 30-8,0 30-8,0 0 24,0 30 0,-29 30 8,29-1 16,-28 1 8,0 29 0,28 1 24,-29-1 0,1 30-8,28-29 8,-29-1-16,29-29-7,0 0-1,-28-1-8,28-29-32,0 0 16,0 0-16,28-30-16,-28 0 8,0 0 0,29-30-24,-1 0 8,-28-30 0,29 1-25,-1-1 9,0-29 0,1 29-16,-1-29 24,1 29 0,-29 30 0,28-29 24,0 29 0,-28 30-8,0 0 16,0 0-8,0 30 0,0-1 24,0 31 0,0-30 8,-28 29 48,28 31-16,0-31 0,0 1 16,0 0-7,0-1-33,0-29 8,0 0-32,0-30-8,0 0 0,0 0-8,28 0-8,-28 0 16,29-30-16,-29 0 0,28 1 8,1-31 0,-1 0-40,0 1 23,29-1-7,-29 0-16,1 1 24,-1 29-8,1 0 0,-29 30 16,28 0 0,-28 0 0,0 30 8,-28-30 8,28 60 8,-29-1 40,29 1 8,-28 29 0,28-29 17,-29 29-1,29-29-16,-28 29 0,28-59-24,0 30-24,0-1 16,0-29-24,0-30-8,0 30 8,28-30-16,-28 0-8,29 0 8,-1-30-8,1-29-16,-1 29 0,0-30 0,1 1-17,-29-1 17,28-29-16,1 29 8,-1-30 24,0 31-8,-28-1 8,29 30 24,-29 1-16,0 29 0,0 0 24,0 29 0,0 1 0,-29 30 24,29-30 8,-28 29 8,28 31 24,-28-31-15,28 1-1,-29-30 16,29 29-32,0-29-8,0 0 0,0 0-16,0-30-24,0 0 16,0 0-16,29 0-8,-29 0 8,28-30-8,0 0-24,1 0 8,-1-29-24,-28 29-16,29-30 15,-1 31-15,0-31 0,1 0 32,-29 30 0,0 30 0,28 0 32,-28 0-8,0 30 8,0 30 32,-28-30 8,28 29 16,-29 31 32,29-31 0,-28 1-8,28 0 9,-28-1-9,28 1-32,-29-30 8,29-1-32,0 1-8,0-30 8,0 30-16,29-30-8,-29 0 8,28 0-8,-28-30 0,28 0-8,1 1-16,-1-1-32,1-30 0,27 1-17,-27-1-15,-1 0 8,1 1 0,-1-1 24,-28 30 24,28 30 16,-28-29 0,0 29 24,0 29 24,0 1-8,0 0 32,-28 30 16,0-1 8,28 1 32,-29-1-8,1 1-7,-1 0 7,29-1-24,-28 1-24,28-30 8,-28-1-24,28 1-24,0 0 8,0-30-16,28 0-16,-28 0 0,28-30-16,1 0-24,-1 1 0,-28-1-24,29-30-16,-1 30 7,0 1 1,1-31 0,-1 30 32,0-29 8,1 29 16,-1 0 24,-28 30-8,29-30 8,-29 30 24,0 30-8,0 0 8,0 0 32,-29-1-8,29 31 16,-28-30 16,-1 29 0,1-29-7,28 30 7,0-30-16,-28-1-16,28 1 8,0-30-32,0 30-16,28-30 8,-28 0-8,0 0-16,28-30 16,-28 30-8,29-30 0,-1-29 16,1 29-24,27 0-8,-27-29 8,-1 29-8,1 0-16,-1 0 16,0 0-8,-28 1 0,29 29 16,-29 0-1,0 29 9,0-29 24,-29 30 1,29 0 7,0 30 24,-28-31 8,28 1-16,-28 30 16,28-30-8,0 29-32,-29-29 16,29 0-16,0 0-16,0 0 0,29-30 0,-29 29-8,0-29 0,28 0 8,-28-29-32,28 29 24,-28-30-8,29 0-16,-1 0 16,1-30-24,-1 1-8,0 29 16,1-30-8,-1 1-8,1 29 32,-1-30-17,0 31 17,-28-1 8,29 30 0,-29 0 0,0 0 16,0 30 0,-29-1-8,29 1 24,0 30 0,-28-1 9,28 1 7,-28 0-8,28-31-8,0 31 8,-29 0-8,29-30-16,0-1 8,0 1-16,0-30-16,0 0 24,29 0-16,-29 0-8,28-30 24,-28 1-24,28-1-8,1 0 0,-1-30-16,1 1-8,27-1 15,-27 0-15,-1 1 0,29 29 40,-29-30-8,1 1 0,-1 29 16,29 0 0,-57 30-16,28 0 16,-28 0 0,0 30 0,0 0 16,0 0 8,0 29 0,0-29 24,-28 30 1,28-31-17,-29 1 16,29 0-16,0 0-16,0 0 0,0-1-8,0-29-24,0 0 24,0 0-16,0 0 0,29 0 8,-1-29 0,-28-1-8,29-30 16,27 30-8,-27-29-24,-1-1 24,1 1-16,27-31-8,-27 31 24,-1-31-8,1 1-8,-1 29 24,0 0-8,-28 31-8,29 29 8,-29 0-8,28 0 0,-28 29 16,0 1-8,0 30 8,0 0 16,29-1 8,-29 31-16,-29-31 24,29 31-8,0-31-24,0 1 24,0-1-24,0-29-8,0 0 16,0 0-24,29 0 8,-29-30 0,0 0-16,28 0 8,-28-30 8,28 0-8,1 0-8,-29-29 8,57-1-8,-29 0-8,0-29 8,1 0-8,-1-1-8,0-29 16,1 29 0,-1-29 0,29 60 8,-29-1 0,1 30 0,-29 0 8,28 30-9,-28 30 9,0-30 17,0 30-1,0 30 0,0-31 40,0 31-24,0 29-8,0-29 16,0 0-8,-28-1-32,28-29 24,0 0-24,0 0 0,0 0 8,0-30-16,0 0 0,0 0 8,28-30 0,-28 30-16,29-30 16,-1-30 0,0 1-24,1-1 24,-1-29-16,1-1-8,27 1 16,-27 29 0,-1-29-8,29-30 24,-29 29-16,1 1 0,-1-31 16,1 31-8,-1 0 0,0 29 8,1 30-16,-29 0-8,0 30 16,0 0 0,0 30 0,0 30 8,-29 29 0,29 1-8,-28 29 40,0 0-16,-29 0-24,28-29 32,1 29-16,0-59-16,28 29 16,-29-59-8,29 0-24,-28-1 32,28-29-24,0 0 0,28 0 8,-28-29 0,0-31-8,29 30 8,-1-29 8,0-31-16,29 1 8,-28-30-8,27-1-24,1 1 8,0-30-16,0 30-8,-1-30 16,1 0-8,0 30 7,0-1 17,0 61 16,-1-1-24,-56 30 24,29 30 0,-29 0-16,0 30 24,0 0 8,0 29 0,-29 31 41,1-1-9,-29 1-8,29 29 16,-29 0-16,0 0-24,0 30 8,-28-29-16,57-1-8,-29 0 8,29-59-8,-1-1 0,29-29 0,0 0-8,0-30 0,0 0 8,29-30 0,-1 0-16,-28-29 24,29-1-8,27-29-8,-27-1 16,27-29-8,1-30-8,28 30 16,1-60-8,-30 30-16,30-30 16,-30-30-16,30 31 0,-30 29 16,1-30 0,0 89-16,0 1 24,-29 29-8,0 30-16,-28 30 24,0 0 0,0 60-8,-28 0 16,-29 29 0,1 60-8,-1 0 16,-28 60 8,-1-1-32,1 1 16,0 30 0,-29-31-24,29 1 24,0-30-16,0-30-8,28 0 24,0-30-16,29 0 0,-29-29 16,29-31-16,-1 1-16,1 0 24,28-31-16,0-29-24,0 0 8,0-29-16,0-1-24,28-30 8,1 1-16,-1-31-17,1-29 25,-1 0-8,29-30 16,0 0 24,28 0 8,-29-1 0,1 31 24,0 30 16,-29 29 0,1 30 32,-29 30-8,0 0 0,0 30 24,0 30-16,-29-1-16,-27 31 17,-1 29-17,0 0 0,0 1 24,1-1-8,-30 0 0,30 0 32,-1 0-8,0 1-24,0-31 8,0 1-16,1-1-16,27-29 8,1-31-16,-1 1-24,1 0 24,28-30-32,-28 0 0,28-30 16,28 0 0,-28-29-16,28-31 16,29 1-32,-28-30-16,27-1 0,1-29-16,0 30-16,0-30 24,0 60 0,-1-1 16,1 31 24,-28 29 16,-29 30-8,0 0 8,0 60 0,-29-1 0,1 31 8,-29-1-8,0 30 8,0 30 32,-28 0-8,28-29 8,-28 29 32,0 0 0,-29-60 8,29 30 8,0-29 0,28-31-16,1 1 8,-1 0-32,0-31-16,29 1 8,-1-30-40,29-30-32,-28 1-16,28-31-16,0 0-16,0 1 16,0-31-8,28-29 0,1 30 40,-1-31 0,0 31 8,1-30 32,-1 29-8,1 31-8,-1-1 16,-28 60-8,0 0 0,0 0 16,0 30-16,0 29 8,-28 1 16,28 30-8,-29-31 0,-28 31 16,29-1-8,-29 0-8,29 1 24,-29-1-24,29 1-8,-29-31 24,28 1-8,1 0-8,0-31 8,-1 1-16,29-30 0,0 0 16,0 0-24,0-59-16,29-1-8,-1 0-32,0-29-40,1-1-16,28-59-16,-1 30-16,-27-30 48,28 0 0,-1 0 15,1 30 57,-28 29 16,-1 31-8,0 29 16,-28 30 0,0 30-16,0 0 16,-28 29 0,0 1-8,-29 29 40,28 1-8,-27 29 0,-30 0 16,30 30 1,-1-30-1,-28-29 24,28-1-24,-28 30 0,28-59 16,-28 0-8,28-1-16,29 1 16,-1-30-24,1-30-32,-1 0 0,29-30-56,0 0-24,0 0 8,0-29-24,29-31-9,-29 31 17,28-31 24,1 1 8,27 29 40,-27 1 0,-1-1 16,0 0 16,1 31-8,-29 29-16,0 0 24,0 0-16,0 0 0,0 29 8,0 1 0,-29 0 16,1 0 16,0 29 16,-1-29-8,1 30 24,0-30 0,28-1-8,-29 1 1,1 0-25,28 0-8,-29 0-8,29-1-8,0-29-16,0-29 8,29 29 0,-29-30-16,28 0 8,1 0-8,-1-29-16,0 29 24,1-30-17,-1 1-7,29-1 16,-29 0 8,1 31-8,-1-1 24,-28 0-8,0 30-8,0 0 24,0 0-8,0 30-8,-28 0 24,-1 29 0,1 1 1,-29-1 23,29 1-16,-1-30 0,-27 29 16,27 1-24,1-30-8,-1 29 8,1-29-8,28 0-24,-28-30 16,28 0-16,0 0 0,0 0 8,0-30-24,28 0-16,-28 1 16,0-31 0,28 0-16,1 1 16,-29-1 0,28 1 0,1-1 32,-29 30-8,28 0-17,-28 30 26,0 0-9,0 0-17,0 30 34,-28 30-17,28-1-9,-29 1 26,29 29-17,-28 1 0,28-1 8,-29-29 0,29 0-24,29-1 24,-29-29-8,0 0-16,28-30 16,1 0-17,27-30-23,1 0 16,0-29-32,0-31-24,-1 30 24,30-29-16,-30-30 0,1 29 24,28-29 0,-28 0 24,0-30 16,28 30 0,-28-1 8,0 1 32,28 0 8,0 30 16,-28-1 16,28 31 0,-28 29-8,-29 0 16,29 30-32,-29 0-24,1 0 0,-1-30-16,1 30-8,-1 0 8,0 0-8,1 0-8,-29 30 24,0-30-16,0 0 8,0 30 25,0-30-9,28 30 0,-28-30 16,0 0-16,0 0-8,0 0 16,29 0-24,-29 0-16,28-30 16,-28 30 0,28-30-16,1 0 16,-29-30-8,28 31-8,-28-31 24,0 0-16,29 1-16,-29-31 32,28 1-24,-28 0 0,28-1 8,-28-29 0,29 0-8,-29-30 8,28 29 0,-28 1-16,0 0 32,28 0-16,-28 59 8,0 0 72,0 60 0,0 0-8,0 0 16,-28 30-8,0 30-8,-1 29 0,1 1-64,0-1-16,-1 30 24,1 1-8,-1-1-16,-27 0 24,27-29-8,1 29-16,-1-60 24,1 31-16,28-60-8,0-1 16,0-29-24,0 0-8,0 0 8,0 0-8,0 0-24,28-29 16,-28-31-16,29 0 8,-1 1 16,1-31 0,-29-29 0,28 0 8,0 0-16,1-30-24,-1 0-8,1-1-24,-1-28-8,0 29 16,1 0-1,-29 59 9,0 1 40,0 29 16,0 30-8,0 30 32,-29 0-16,29 0 0,-28 30 16,0 0-8,-1 30 0,29 29 24,-28 0-16,-1 60-8,1-29 24,0 29-8,-1-30-16,1 0 16,28 0-16,0-29 0,0-31 16,0 1-16,28 0-16,-28-31 8,0-29-24,0 0-16,29 0 24,-29-29-8,0-1-8,0 0 24,28-59 0,-28 29 8,28-29 24,-28-1-16,29-29-8,-1 0 16,1-1-24,-1-29-16,0 30 16,-28-30-8,29 0-8,-1 30 16,0 29 0,1 1 16,-29 59 24,0 30 0,0 0 8,0 30 24,0 30 0,0 29 0,-29 0 8,1 31-8,0 29-16,-1 0 17,1 30-33,0-30-8,-1 0 8,29-30-8,-28 0-24,28-29 16,0-31-8,0 1-8,0-30 16,0-1-24,0-29-16,0 0 8,0 0-1,0 0-15,28-29 8,-28-31 0,29-29-8,-29 29 40,28-59-24,0 29-8,1-29 16,-1 0-8,0-30-8,1 30 16,-1-1-8,1 31 8,-1 0 16,-28 59 16,0 30 16,0 0 24,0 30-8,-28-1 0,28 31 24,-29 29 1,29 1-33,0 29 8,-28 0-16,28 0-16,-29-29 8,29 29-16,-28-29-8,28-1 16,0-29-16,0-1-16,-28 1 32,28-30-16,0-30-16,0 0 8,0 0 0,28 0-16,-28-30 24,0 0-24,28-30-16,1-29 32,-1 29-24,1-59-9,-1 30 9,0-1-8,29 1 0,-28-30 24,-1 29-8,-28 1 8,28 29 8,-28 60 16,0 0 8,0 0 24,0 30-8,0 30 0,-28-1 24,0 1-7,28 29-25,-29 1 16,1 29-24,28-30-8,-29 1 0,1-1 0,28 1-16,0-31 16,-28 1-8,56-30-8,-28-30 8,0 29-8,0-29-8,0 0 24,28-29-16,-28 29-24,29-30 32,-1-30-24,-28 1 0,29-31 16,-1 31-16,0-31-9,1 1 17,-1-1 8,1-29-16,-1 30 24,-28-1-8,28 31 0,-28-1 16,0 30 0,0 30 8,0 0 16,-28 0-8,28 60-7,-28-30 31,28 59-8,-29-29-16,1 29 16,-1 0-8,1 1 0,0-1 8,28 31-16,-29-61-8,29 31 16,0-31-24,-28 1-8,28-30 16,0-1-8,0 1-24,0-30 16,28 30-8,-28-30-8,0-30 8,29 30-16,-29-30-16,0-29 24,28 29-24,-28-59-8,28 29 8,-28 0-8,29-29 8,-1 29 16,-28 1-1,29-1 1,-29 0 24,0 31-8,28-1 0,-28 30 24,0 0 0,-28 30 0,28-1 17,-29 1-1,29 30-16,-28 0 24,-1-1-16,1 1-24,28-1 24,-28 31-24,28-31 0,-29-29 16,29 0 0,0 0-24,0-30 16,0 0 0,0 0-16,0 0 16,0-30 0,0 0-16,0 0 24,0-29-16,0-1 0,0-29 16,0 29-8,0-29-16,0-1 16,0 1 0,0-30-24,0 29 32,-28-29-16,-1 30-8,-27-1 16,27 1 0,-28 29-16,29 0 16,-29 1-8,1 29 16,27 0 24,-28 0 0,29 1 8,0 29 16,-1-30-8,29 30-8,-28 0 0,28 0-16,-29 0-24,29 0 16,0 30-24,0-1-8,-28 1 24,28 0-16,0 30-8,0-31 24,0 1-16,0 0-8,0 0 16,0 0-16,0 0-8,0-30 16,28 29-16,-28-29-24,0 0 8,0 0-8,0 0-8,0 0 16,0-29 0,0 29 0,0-30 24,0 30 8,-28-30-8,28 30 16,0-30-8,0 0 0,0-29 8,0 29-8,0 0-8,0 0 24,0 30-8,0 0 0,0 0 24,-28 0-16,28 0 0,0 0 16,0 30 0,0 0-24,0 0 8,0-1-8,0 31-8,0-30 8,0 0 0,0 0-16,0-1 16,0 1-8,0-30-8,0 30 16,28-30-24,-28 0 0,0 0 0,0-30-8,0 30 0,0-30 8,28 1 0,-28-1-8,0 0 24,29 0-8,-29 0 0,0-29 16,28 29-8,-28-30-8,29 1 16,-29-1-8,28 30-8,-28 30 8,28 0 0,-28 0-8,0 0 24,0 60-8,-28-1-8,28 1 24,0 29 16,-28 1-16,28-1 16,-29 31-8,29-1-8,0-30 8,0 1-16,-28-1-8,28-29 0,0-1 0,0-29-16,28 0 8,-28-30-8,0 0-16,0 0 24,0 0-16,0-30 0,29-30 16,-29 1 0,28-1-16,-28 1 16,28-31-8,-28 1-16,0-1 8,0-29-16,0 30 0,0 29 8,-28 0 0,28 1-8,0 59 32,-28 0 0,-1 0 8,29 0 16,-28 59 0,-1-29-16,1 30 24,0 29-8,-1 1-24,1-1 16,-1 30-8,29-29-8,-28-1 16,28 1-16,-28-31 0,28-29 16,0 30-16,0-30 0,0-30 0,0 0-8,0 0-8,28 0 24,-28 0-16,28-30-8,-28-30 24,29 30 0,-1-29-16,1-31 24,-1 1-16,0-1-16,-28 1 32,29 0-24,-29-31 0,28 31 8,1-1 0,-29 1-16,28 29 32,-28 1-24,28 29 0,-28 30 24,0 0-16,-28 30 0,28-30 16,-28 59-16,28 1 0,-29 0 16,1-1-8,-1 31-16,29-1 24,-28-29-16,28 29 0,0-29 8,0-1-8,0-29-8,0 0 24,0-30-24,-28 30-8,56-30 16,-28-30 0,0 30-16,0 0 24,0-30-16,0-29 0,0 29 24,0-30-16,0-29 0,28 29 8,-28-29-16,0 29-8,29-29 16,-29-1-24,0 1-16,0-30 24,28 29-16,-28 1-8,0 29 24,0 1 8,-28 29 8,28 30 24,0 0 0,0 0-8,-29 30 16,29 29-8,-28 31-8,28-31 0,-28 31-8,-1-1-16,1 0 24,-1-29-16,1 29-8,0-29 24,28-30-16,-29 0 0,1 0 16,28-30-24,-29 0 0,29 0 16,0 0-16,0 0-16,0 0 16,0-30-8,0 30-8,29-30 24,-29-30-8,0 30-16,28-59 32,-28 29-16,29 1-8,-29-31 24,0 1-16,0 29-8,0 1 24,0-1-8,0 30-16,0 1 32,-29 29-8,29 0-8,0 0 24,-28 29-16,28 1-8,-29 0 24,29 0-24,-28 29-8,0 1 24,28-30-8,-29 29-24,1-29 32,-1 30-16,1-30 0,0-1 16,28 1-16,-29 0-16,29-30 32,0 0-16,0 0-16,0 0 16,0 0-8,0-30-8,0 0 16,0 1-8,0-1-8,29-30 32,-29 30-16,0-29-8,28 29 24,-28-30-16,0-29-8,0 29 24,28 1-8,-28-1-16,0 30 24,0 0 8,0 30-8,0 0 24,-28 0-16,28 30-8,-28 0 24,-1 0-8,1 30-32,-1-1 16,29 1-16,-28-1 0,0 1 16,-1 0 0,29-31-16,-28 31 24,0-30-8,28 0-8,0-1 8,-29-29 0,29 30-16,0-30 8,0 0-16,0 0-8,0 0 16,0-30 0,0 30-16,0-29 16,29-1-8,-29 0 0,0-30 8,0 31 0,28-31-16,-28 0 24,0 1-16,0-1-8,0 1 16,0-1-8,0 30-8,0 0 16,0 30-8,0 0-8,0 0 24,-28 0-8,28 30-8,-29 0 8,29 0 16,-28 0-24,-1-1 24,29 1-8,-28 30-8,0-60 16,28 30-16,0-1-8,0-29 32,0 0-24,0 0-8,0 0 16,0 0-8,-29 0-32,29 0 16,0 0-32,0 0-16,0 0 16,0-29-16,0-1 8,29 0 24,-29-30 8,0 31 8,0-31 16,0 30 0,28 0 0,-28 0 8,0 1 0,0 29 8,0-30 32,-28 30-16,28 0-8,0 30 16,0-30-8,-29 0-8,29 29 0,-28 1-16,-1 0-16,29 0 24,-28 0-8,0 29-16,28-29 24,-29 0-16,29 0-8,0 0 16,-28-30 0,28 29-16,0-29 24,0 0-32,0 0 0,0 0 16,0-29 0,0-1-24,0 30 24,0-60-8,0 30 0,28-29 16,-28 29-8,0 0 0,0-30 8,29 31-8,-29-31-8,0 0 24,0 31-16,0-31-8,0 30 16,0 0-8,-29 30-8,29 0 16,-28 30-8,28-30 0,-29 30 8,1-30 0,28 30-16,-28 0 16,-1-1 0,29 1-16,-28-30 24,28 30-16,-29-30-8,29 0 24,0 30-16,-28-30-8,28 0 16,0 0-8,0 0-8,0 0 8,0 0-16,0 0-16,0 0 24,28 0-16,-28-30-8,0 30 24,0-30 0,0 0-8,0 1 32,29-1-16,-29 0-8,0 0 24,0 30-8,0-30-24,0 30 40,-29 0-16,29 0-8,-28 0 32,0 30-24,-1 0 0,1 0 16,-1 0-16,-27 29-8,27-29 16,-27 30-8,27-31-16,1 1 24,-29 0-16,29 0 0,-1 0 8,29-30-8,-28 30-8,-1-30 16,1 29-8,28-29-16,-28 0 16,28 0-24,-29-29-8,29-1 24,0 30-24,0-30 0,0 0 16,0 0 0,29-29 0,-29 29 16,0 0 0,0-30-8,28 1 24,-28 29-16,0 0 0,0 30 24,-28-30 0,28 30-24,0 0 32,-29 0-16,29 0 0,-28 30 0,-1-30-8,1 30-16,0 0 24,-1 0 0,1-1-16,-1 1 32,-27 0-8,27 0-16,1 0 24,-1-1-16,-27 1-16,27 0 16,1 0-16,-1 0 0,1 0 8,0-30-8,-1 29-8,29-29 8,0 0 0,0 0-16,-28-29 16,28 29-24,0-30-8,28 0 24,-28 0-8,0 0-16,0 0 32,29 1-16,-29-1 0,28-30 24,-28 30-16,0-29 8,0 29 8,0 0 0,0 30-16,-28 30 24,28 0-8,-57 0-8,29-1 24,-1 31-24,-28 0 0,29-1 16,-29 1-16,0-30-8,1 29 24,-1 1-16,28 0-8,-27-1 24,27-29-8,-28 0-16,29 0 24,0-30-8,-1 0-16,1 0 24,28 0-24,-29 0-8,29 0 24,0-30-16,29 0-8,-29-30 16,28 1 0,1-1-16,-1 1 24,0-1-16,1-30-8,28 31 8,-29-1 0,0-29-8,-28 29 16,29 1-8,-29 29-8,0 0 24,0 0-8,0 30-8,-29 0 24,1 30-8,28 0-16,-28 29 32,-29 1-8,0 29-16,0 1 24,0 29-16,-28 0-8,29 1 24,-30-1-16,30 30-8,-1-60 16,0 30 0,0 1-24,29-31 24,-1 1-16,1-31-8,0 1 24,28-1-24,-29-29-16,29-30 0,0 0-16,0 0-24,29-30 16,-29-29-16,28-1-8,0-29 16,29-1 8,-28 1 0,27-30 24,-27-1 8,28 1-8,-1-30 24,-27 30-8,28 0 0,-29 29 32,0 31 0,1 29-16,-29 30 32,0 0-8,0 30 8,0-30 16,-29 29-16,1 31 0,0 30 16,-1 29-8,-28 0-24,1 30 8,-1-30-16,0 30-16,0-29 16,0 29-16,29-60 0,-29 30 8,29-29-8,-1-61-8,1 31 24,0-30-24,-1-30 0,29 0 0,0 0-16,0 0-24,0-30 24,0 0-16,29-29-8,-1-1 16,-28-29 8,28-31 0,1 31 32,-1-30-16,29-30 0,-29 29 24,29-29-16,0 30-8,-29 30 24,1-1 0,-1 61-24,-28 29 24,0 0-8,0 0-8,0 59 24,0 1-16,-28-1-16,-1 1 24,1 0-8,-29 29-8,29-29 16,-29-1 0,29 31-8,-29-31 24,0 31-8,0-31-24,29 31 32,-29-1-16,0-29-16,29-1 16,-1 1-24,1-60 0,0 30 16,28-30-16,0 0-16,0-30 16,28 30-8,-28-60 0,28 31 16,1-61-8,-1 31 0,29-31 8,-29 1 0,1-31 0,28 1 8,-29 30 0,0-60-24,29 30 32,-28 29-16,-1-29-8,0 59 24,1 1-8,-1 29-16,-28 0 24,0 30-8,29 30-8,-29-30 16,-29 30 0,29 29-16,0-29 24,-28 30-16,-1 29-8,29-29 16,-28-1-16,0 1-16,-1-30 32,1 29-24,-1-29 0,29 0 16,-28-30-16,28 0-8,-28 30 8,28-30-16,0-30-24,28 30 24,-28-30-16,0 0-16,28 1 32,-28-31-8,29 30 8,-1-29 24,1-31-8,-1 31-8,0-1 24,29 0-8,-28 1-8,27 29 32,-27-30-8,28 30 0,-29 1 24,0-1 8,1 30-16,-1-30 16,1 30-16,-1-30-16,0 30 16,1 0-24,-29 0-16,0 0 24,0 0-8,0 0-8,-29 30 16,1-30-16,28 30 0,-28 0 16,-1-30-16,1 29-8,-1 1-8,1-30-16,0 30 0,28-30 16,-29 30-16,29-30-8,-28 0 24,28 0 8,0 0 0,0 0 16,0 0-8,-29 0-16,29 0 32,0 0-24,29 0 0,-29 0 8,0 0-8,0 0 0,28 0 8,-28-30 0,29 30 0,-29-30 8,28 0 0,0 1 0,1-1 16,-1 0 0,1 0-8,27 0 24,-27 1-8,27-31-8,1 60 16,-28-30-8,27 0-8,-27 30 16,-1-29-8,1 29-24,-1 0 24,-28-30-16,28 30-8,1 0 16,-1 0-24,1-30 0,-1 30 16,0 0-16,1-30-8,-1 30 24,1-30-16,-1 30 0,0 0 16,1-29-8,28-1-8,-29 30 32,0 0-24,29 0 0,-29 0 16,1 0-8,-1 0-24,-28 30 24,29-30-8,-29 0-24,0 0 40,0 0-24,0 29-8,-29-29 24,29 30-8,-28-30-16,-1 30 32,1 0-24,-29-30-16,29 30 32,-29-1-32,29-29-32,-29 30 8,0 0-24,-28 0-8,28 0 24,0-1-8,1 1-8,-1 0 56,-28 0 0,28 0-8,0-30 24,0 29-8,1 1-8,-1-30 16,28 0 0,1 30-16,0-30 16,-1 0-8,1 0 0,28 0 24,-29 0-16,29 0-8,0 0 16,0 0 0,0 0-16,29 0 16,-1-30-16,-28 0 0,29 1 16,-1-1 0,0 0-16,29 0 32,0 0 8,0 1-16,-1-1 24,1-30 0,28 30-16,-28 1 24,0-1-16,0 0-24,0 0 24,-1 0-16,1 30-16,0-29 16,0-1-8,0 30-16,-1-30 24,1 30-16,0 0-8,0 0 32,-1-30-8,-27 30-8,28 0 32,-29-30-16,29 30-8,-29 0 24,1-30-16,-1 30-8,0 0 24,29 0-8,-28 0-8,-1 0 16,0 0-16,1 0-8,-1 30 16,1-30-8,-1 0-32,-28 0 24,28 30-16,1-30-16,-1 0 24,-28 0-8,29 30-32,-29-30 48,28 0-32,-28 0-8,0 0 32,0 30-8,0-30-16,0 30 24,0-30-8,-28 29-16,-1 1 32,1-30-16,28 30-24,-57 0 40,29 0-24,-1-30-8,-28 29 16,29 1-8,-29-30-32,0 0 16,29 30-24,-29-30-32,0 0 16,1 30-40,-1-30-8,0 0 32,-28 0 0,28 30-8,0-30 40,1 29 16,-1 1 0,0-30 32,0 30-8,0 30-16,29-31 32,-29 1-24,29 0 0,-1 0 16,1-30-16,0 30 8,28-30 8,-29 0-8,29 29-8,0-29 16,0 0-8,0 0-16,0 0 24,0 0-16,0 0-16,29 0 24,-29 0-8,28 0-16,0 0 32,1 0-16,-1-29-8,29-1 32,-29 0-16,29 0-8,-28 0 16,27 1-8,-27-1 0,28 0 16,-29 30-16,0 0-8,1 0 24,-29 0-16,0 0 8,0 30 24,-29 29-16,1-29-8,0 30 24,-1-1-8,-28-29-16,1 60 16,-1-31-24,0 1 0,0 29 16,-28-29-8,28 0-24,0-1 32,1-29-16,-1 0-16,0 29 32,29-59-16,-29 30-8,57-30 16,-28 0-8,28 0-24,0-30 32,28 1-16,-28-1-8,57 0 16,-29 0-16,29-29 8,-29-1 8,29 30 0,-29-59-8,29 29 16,-28 1-8,27-1-8,-27 30 16,-1 0-8,-28 30-8,0 0 16,0 0-8,0 30-16,0 0 32,-28 0-16,-29 59-8,29-29 24,-29 29-8,0 1-16,0-31 24,-28 31-16,0-31 0,28 31 0,-28-31 0,28 1-8,-28 0 24,28-1-16,0 1-8,29-1 8,-29-29 8,29 0-16,-1-30 24,1 30-24,28-30-8,0 0 24,0 0-24,0 0 0,0-30 8,0 30-8,0-30-8,28 0 16,-28 1 0,29-1-16,-1-30 24,1 30 0,-1 1-16,0-1 32,1 0-16,28 0-16,-29-30 32,29 31-16,0-1-8,-1-30 16,1 30 0,0-29-16,28 29 24,0 0-8,0-29-16,-28 29 24,28 0-8,-28-30-16,0 31 24,0-31-16,-29 30-8,29 0 24,-29 1-24,1-1 0,-29 0 16,0 30 0,0 0-16,0 0 24,0 0-16,-29 0 0,-27 0 16,27 0-8,-28 30-24,-28-30 24,28 30 0,1-1-16,-30-29 24,1 0-16,0 30-8,0-30 16,0 0-8,0 0-8,28 30 16,0-30-8,0 0-16,29 30 24,-1 0-16,-27-30-8,27 59 24,1-29-16,-1 30-8,-27-31 24,27 31-8,-28 29-16,29-29 32,-29 0-16,29-1-8,-29 31 24,29-31-16,-29 31 0,29-1 8,-1-29 0,1 29-24,-1-29 32,1-1-16,0 1 0,-1-30 8,1 29-8,28-29-8,-29 0 24,29-30-24,0 0-16,0 0 24,0 0-16,29 0 0,-29-30 8,28-29 8,1 29-16,-29-30 32,28 1-16,0-1 0,1 0 0,-1-29 0,1 0-8,-1-1 16,0 1-8,1-1-24,27 1 40,-27 29-8,-1 1-24,1 29 32,-1 0-24,-28 30-8,0 0 24,0 0-16,0 30 0,-28 29 16,-1-29-8,-28 30-16,29 29 32,-29-29-8,1 0-16,27 29 16,1-29 0,-29 29-16,29-29 24,-1-1-8,1-29-16,28 0 24,-29 0-24,29-30-8,0 0 16,0 0-16,29 0 0,-29 0 16,28-30 0,1 0-24,-1 0 48,0-29-24,29-1-16,0 0 32,0 1-8,28-31-24,0 31 32,0-31-24,29 1 0,-1-1 16,-27 1-8,27 0-8,1-1 16,-1 1-8,-28 29 0,29 1 8,-29 29 0,-28 0-24,28 0 32,-28 0-16,0 30 8,0-30 16,-1 30-8,-27-29 0,28 29 24,-1-30-8,-27 30 0,-1 0 16,29 0-8,-29 0 0,29 0 8,-29 0-8,29 30-24,-28-30 24,27 0-24,-27 29-8,28-29 8,-29 0-8,0 0-24,29 30 40,-28-30-24,-1 0-16,0 0 32,1 0-16,-29 0-16,28 0 32,-28 0-16,0 0-8,0 0 16,0-30 0,0 30-16,0-29 32,-28 29-24,28-30-8,-29 0 16,1 0-24,0 0-16,-29 1 24,28 29 0,-27 0-16,27 0 16,-28 0 0,29 0-8,-29 29 32,29 1-16,-29 0-24,0 0 40,29 0-24,-29-1 0,29 31 24,-1 0-16,1-1-16,28-29 40,0 30-24,0-1-16,0-29 32,0 0-24,28 0-8,-28 0 24,29-30-16,-1 0-16,0 0 16,1 0 0,28 0-8,-29-30 16,29-30 0,0 30-24,-29-29 40,0-1-16,29 1-8,-28-1 24,-1 30-16,0-30-8,1 1 24,-1-1-16,1-29-8,-1 29 24,0 1-16,-28 29-16,29 0 32,-29 0-16,0 30-8,0 0 24,0 0-8,0 0-16,-29 0 16,1 30 0,0 30-16,-29-31 24,28 31-8,-27 0-16,27-1 24,-28 1-8,29-1-8,0-29 8,-1 30 0,1-30-16,-1 0 24,1-30-16,28 29-16,0-29 24,0 0-16,0 0-16,0 0 32,0-29-16,28-1-8,-28 0 24,29 0-8,-1 0-8,29 0 24,-29 1-16,29-31-16,-28 0 32,-1 1-16,29 29-16,-29-30 32,1 31-16,-29 29-16,28 0 32,-28 0-16,0 0-24,0 0 48,0 29-24,0 1 0,-28 0 24,28 30-8,-29-1-8,1-29 16,28 30-16,-29-31-8,1 1 24,28 0-24,0 0-8,0-30 16,0 0-8,0 30-24,0-30 32,28 0-24,-28-30 0,29 30 24,-1-30-8,1 0-16,27 0 40,1 1-24,-28-1-8,27-30 24,1 1-16,0 29-8,0-30 16,-29 30-8,29 1-8,-29 29 16,-28 0-16,29 0-8,-29 0 32,0 0-16,-29 29-16,1 1 32,-1 30-8,1-30-16,-29 29 40,29 1-32,-29-1 0,29-29 24,-29 30-16,57-30-16,-28 0 32,-1-1-16,29 1-8,0 0 16,0 0-24,0-30-16,0 0 24,29 0-16,-29 0-8,28-30 24,0 0 0,29-29-24,-28 29 40,27-30-8,1 30-24,0 0 32,0-29-24,-29 29-8,29 0 40,-29-29-24,29 29-24,-57 0 40,28 0-16,-28 30-16,0 0 24,0 0-16,0 30 0,-28 0 24,0 29-16,-1-29-8,1 30 32,-29-1-16,0-29-16,0 30 32,1 0-24,27-31-8,1 1 24,0 30-8,28-60-24,-29 30 40,29-30-24,0 0-24,0 0 24,0 0-16,0 0-8,29-30 24,-29 0-16,28 0 0,0 0 32,29-29-16,-29-1-8,1 30 16,28-29-8,-29 29-16,29-30 32,-29 1-24,1-31-8,-29 31 32,28 29-16,-28 0-16,0 30 32,0-30-24,0 30 0,-28 30 24,-1-30-24,1 60 0,-1-31 16,-27 31 0,27 0-8,-28-1 16,29 1 0,0-1-16,-1-29 24,29 30-16,0 0-16,0-31 24,0 31-16,0 0-16,29-31 24,-29-29-24,28 30-8,0-30 16,1 0 0,-1 0-16,1 0 24,27-30-8,-27 1-8,28-1 40,-29 0-24,0-30-8,29 31 24,-28-31-16,-1 30-8,29 0 24,-29 0-16,1 1-8,-1 29 24,-28-30-16,28 30-16,-28 0 32,0 0-16,0 0-8,-28 30 16,0-30 0,28 29-16,-29 1 40,1 0-32,-1 0 0,1 0 24,0 29-24,28-29 0,-29 30 24,29-30-24,0-1 0,0 1 16,0 0-16,0-30-16,29 0 16,-29 0-16,28 0 0,0 0 24,1 0-16,-1-30-8,1 0 24,-1 1 0,0-31-24,1 30 32,-1 0-24,1 1 0,-1-1 24,-28 30-8,28-30-24,1 30 24,-29 0-8,0 0-8,0 0 24,0 30-16,0 0-16,-29-1 32,29 1-8,-28 0-16,28 0 32,0 29-24,-28-29 0,28 0 8,0 0 0,0 0-24,0-1 32,0-29-16,0 0-24,0 30 32,0-30-16,0 0-16,28 0 24,0-30 0,-28 30-16,29-29 16,27 29 0,-27-30-24,28 0 24,-1 0-8,-27 0-24,-1 30 32,1-29-16,-1 29-8,-28 0 24,0 0 0,0 0-16,0 29 32,0 1-16,0 0 0,-28 0 24,-1 29-8,-28-29-16,29 0 24,0 30-8,-1-31-8,1 31 24,28-30-24,-29 0-8,29-1 24,0 1-24,0-30-8,0 0 16,29 0-16,-1 0-8,-28 0 24,57-30-8,-29 1-16,29-1 24,-28 0-8,27 0-16,-27 0 32,28 1-24,-29-1-8,-28 0 24,28 0-16,-28 30-8,0 0 32,0 0-24,0 30-8,0-30 24,-28 30 0,0 0-24,-1 29 40,1-29-16,-1 0-8,-27 29 32,27-29-16,1 0-16,28-30 32,-29 30-24,29-30-8,-28 0 16,28 0-24,0 0-8,28 0 24,-28 0-8,29 0-24,-29-30 24,28 30 0,1-30-16,-1 30 24,0-30-16,1 1-24,-1-1 32,1 0-8,-1 0-16,-28 30 24,28-30-16,-28 30-8,0 0 40,0 30-16,-28-30-24,28 30 48,-28 0-24,-1 0 0,29-1 16,-28 1-8,-1 0-16,1 0 32,28-30-8,-28 30-16,28-30 16,-29 0-8,29 30-16,0-30 24,0 0-24,0 0-8,0 0 24,0 0-8,29 0-16,-29-30 16,28 30 0,-28-30-16,28 30 32,1-30-16,-1 0-24,1-29 24,-1 29 0,-28 0-32,28 0 40,-28 30-16,0 0-16,0 0 40,0 0-16,-28 0-16,28 30 32,-28 0-8,28 0-24,-29-1 32,1 1-16,28 0-8,-29-30 24,29 30-16,0-30-72,-28 0-96,28 0-120,28 0-120,-28 0 720,29 0-1873,-1-30 841,1 30-128</inkml:trace>
  <inkml:trace contextRef="#ctx0" brushRef="#br0" timeOffset="231558.5623">10433 4382 5582,'-13'0'75,"13"0"69,-28 0-32,-1 0-24,29 0-16,-28 30-24,-1-30-8,1 30 56,0 0 8,-29 29 24,28-29 40,-27 30 0,27-1-8,1 1-7,-1 0-41,-27-1-40,27 1-16,1 0-24,28-1-24,-29 1 8,29-30-8,0-1-24,0 1 16,29 0-8,-1-30-24,-28 0 32,29 0-16,-1 0-8,29-30 24,-29 0-8,1-29-8,27 29 32,-27-30-16,-1 1-8,29-1 16,-29 1-8,1 29-16,-1-30 24,1-29-16,-1 29 8,-28 30 8,0 0 0,0 1-8,-28 29 32,-1 0-8,1 0-8,-1 29 16,-27-29-8,27 30-8,-28 0 8,29 30-8,-29-31-16,29 1 24,-1 30-16,-27-30-8,27 29 16,1-29-8,28 0-16,-29 30 24,29-1-16,0-29-8,0 30 16,29-31-8,-1 1-16,1 0 24,-1-30-32,0 0-16,1 0 16,28 0-8,-29-30-16,0 0 32,29-29-8,-28 29 0,-1-30 24,0 1 0,1-1-8,-1 30 32,1-29-16,-29-1-8,0-29 16,0 29 8,0 0-24,0 1 24,-29-1-8,1 1 8,-1 29 40,1 0 0,-29 30 0,29 0 16,-29 30-16,0 0 0,0-1-8,29 1-24,0 0-32,-1 30 16,-28-1-16,29 1 0,28-30 8,-28 29 0,28 1-24,0 0 32,0-31-16,28 1-16,-28 30 24,28-30-16,1-1-16,-1 1 8,1 0-32,-1-30-8,29 0 16,-29-30-16,1 30-8,-1-30 24,0 1 8,1-1 8,-29-30 24,28 30 8,1-29-16,-29-1 24,0 0-8,28 1-16,-28-1 32,0 1-24,-28-31 0,28 31 16,0 29 8,-29-30 0,1 30 32,-1 30 0,1 0-24,-29 30 32,29 0-16,-1 0-24,1 29 8,0 1-24,-29 0-16,28 29 32,1-29-24,28 29-8,-28-29 16,-1 29 0,29 1-16,0-1 16,0 0 0,29-29-24,-1 29 32,0-29-16,1-30-8,-1 0 16,1 0-24,27-30-8,-27 0 24,-1 0-8,29-30-16,0 0 32,-29 0-16,29-30 0,-29 1 24,29-31-8,-28 31-8,-1-31 16,-15 70-16</inkml:trace>
  <inkml:trace contextRef="#ctx0" brushRef="#br0" timeOffset="231557.5623">10433 4480 8096,'-41'22'18,"-16"7"-18,28 31 32,-27-30-16,27 29-8,-28 1 16,29 0-8,0-1-8,-1 1 24,1 29-24,28-29-16,0 0 24,0-1-16,0-29-8,28 0 16,1 0-8,-29-1-40,28-29 24,0 0-8,1 0-16,-1 0 24,1-59-24,-1 29 8,0 0 32,1-29 0,28-1-16,-29 0 32,-15 33-16</inkml:trace>
  <inkml:trace contextRef="#ctx0" brushRef="#br0" timeOffset="231555.5623">10433 4442 8114,'-13'0'0,"-15"0"32,-29 30-16,0 0-8,29-30 32,-29 59-24,0-29-16,29 30 24,-29-31-8,28 31-16,29 0 16,-28-1-16,0-29-8,28 30 24,0-1-8,0 1-16,0 0 16,28-31-8,0 1-16,1 0 24,-1 0-32,1-30-16,-1 0 24,0-30 0,29 0-24,-28 0 32,-1 1-8,0-31 0,1 0 24,-1 1-8,1-1-8,-1 1 24,-28-31-16,13 62 0</inkml:trace>
  <inkml:trace contextRef="#ctx0" brushRef="#br0" timeOffset="231553.5623">10433 4499 8149,'-13'-27'-3,"13"-3"35,-28 0 8,-1 0 0,-28 30 32,29 0-16,-29 30 0,29 0 32,-29 0-24,0 29-24,0-29 8,29 30-24,0-1-16,-1 1 24,1-30-16,28 30-24,-29-1 16,29 1-8,29-30-8,-29 29 16,28-29-32,1 0-8,-1-30 8,0 30-16,1-30 0,28-30 16,-29 0-16,29 0 0,0-29 32,-29 29 0,29-30-8,-29 1 24,1-1-8,-1 0-8,-15 33 15</inkml:trace>
  <inkml:trace contextRef="#ctx0" brushRef="#br0" timeOffset="231551.5623">10433 4412 8498,'-13'0'0,"-15"0"24,-29 0-8,0 0 0,0 30 32,-28 30-8,28-1 8,0 1 24,1-1-24,27 1-8,1 0-56,28-30-184,0-1-152,0 1-1193,0 0 89,28-30 168,29 0-1129</inkml:trace>
  <inkml:trace contextRef="#ctx0" brushRef="#br0" timeOffset="27288.8791">994 1402 976,'0'0'632,"-28"0"-352,28 0 241,0-30-385,0 30-72,0 0-56,0 0-40,0 0-24,0 0-16,0 30-16,0-30 15,0 0 1,0 0 0,0 0 40,0 0 24,0 0 24,0 0 80,0 0 41,-29 0 55,29 0 48,0 30 40,0-30 24,0 0 48,-28 0-32,28 0-48,0 0-16,-28 0-48,28 0-32,0 0-24,-29 0-32,29 0-16,-28 0-8,28 29-16,0-29-24,0 0 16,-29 0-24,29 0-16,-28 30 8,28 0-16,-28-30-16,28 30 16,-29 0-16,1 0-8,-1-1 24,29 1-8,-28 0 16,28-30 24,-28 30 8,28-30-8,-29 30 24,29-30 0,0 0-16,-28 29 8,28-29-24,0 0-16,-29 0 16,29 30-16,-28-30-24,28 30 24,0-30-24,-28 30-8,28-30 8,0 30 0,-29-1-16,29 1 32,-28 0-16,28 30-16,-29-31 24,29 1 0,-28 0-16,28-30 16,0 30-8,-28-30-16,28 30 32,0-30 0,0 29-8,0-29 32,0 30-8,-29-30-8,29 30 24,0 0-16,0-30-8,-28 30 16,28-1-7,0 1-9,-29 0 16,29 0-8,-28 30-16,28-31 24,0 1-24,-28-30-8,28 30 16,0-30-24,0 30-8,0-30 24,0 30-24,0-30-8,0 29 24,0 1-16,0 0-8,0 0 16,0 0 0,-29-1-24,29 1 32,0 0-16,0 0-8,0 0 24,0-1-16,-28-29-8,28 30 24,0 0-16,0-30 0,0 30 32,0-30-16,0 30-8,0-30 40,0 29-16,0-29 0,0 0 32,0 30-16,0 0-8,0-30 24,0 30-16,0 0-24,0-1 8,0 1-16,0 30-16,0-30 32,0 0-24,0-30-24,0 29 32,-28 1-8,28 0-16,0 0 24,0 0-16,0-1-16,0 1 32,0 0-16,0 0-8,0-30 16,0 30 0,0-1-16,0 1 16,0 0-8,0-30-8,0 30 24,-29 0-16,29-1-8,0-29 16,-28 30 0,28 0-16,0 0 24,0 0-16,0-1-16,0 1 24,0 0 0,0 30-24,0-31 32,0 1-16,0 0-16,0 30 32,0-31-16,0 1-16,0 0 32,0 0-16,0 0-8,0 0 16,0-1-8,0 1-8,0 0 24,0 0-24,0 0 0,0 29 16,0-59-8,0 30-16,0 0 32,0 0-16,0-30-16,0 29 32,0 1-16,0 0-16,0-30 32,0 30-16,0 0-16,0-1 32,0 1-16,0 0-8,28 0 16,-28 0-8,0-1-8,0 1 16,0 0-8,29 0-8,-29 0 16,0-1-8,0 1-8,0 0 16,0 0-8,0 0 0,0 29 8,0-29 0,0 30-24,0-30 32,0-1-16,0 1-16,0 0 32,0 0-16,0 0-8,0-30 16,0 29-8,0-29-8,0 30 16,0-30 0,0 30-24,0 0 24,0 0-8,0-1-8,0 1 16,0 0-8,0 0-16,0 29 32,0-29-16,28 0-16,-28 0 32,0 0-16,0-1-8,0 31 24,0-30-16,0 0-8,0 0 24,0-1-16,0 1-16,0 0 24,0-30-8,0 30-8,0 0 16,0-30-8,0 0-8,0 29 16,0-29-8,0 30-8,0-30 16,0 30-8,0 0-8,0-30 24,0 30-16,-28 29-16,28-29 40,0 0-24,0 0-16,0 29 32,0-29-16,0 0-16,0-30 32,0 30-24,0-30-8,0 29 32,0 1-16,0-30-16,28 30 24,-28 0-16,-28-30 0,28 30 24,0-1-16,0-29-8,0 30 16,0 0 0,0-30-24,0 30 32,0 0-16,0-30-16,0 29 32,0-29-16,0 30-16,0-30 24,0 30-8,0 0-8,0-30 16,0 30-8,0 0-8,0-1 16,0 1 0,0 0-24,0 0 32,0 0-16,-29-1-16,29 1 32,0 0-16,0 0-16,0 0 24,0-1-8,0 1-8,0 0 24,-28 0-16,28 0-16,0-1 32,0 1-24,0-30 0,0 30 8,0 0 0,0 0-8,0-1 16,0 1-8,0-30-8,0 30 16,0 0-8,0 0-8,0-1 16,0 1-8,0 0-16,0 0 32,0-30-16,0 30-8,0 0 16,0-1-8,0 1-16,0 0 40,28 0-32,-28 29 0,0-29 16,0 0-8,0 0-8,0 0 16,0 29-8,-28-29-8,28 0 16,0 0-8,0-1-8,0 1 16,0 0-8,0 0-8,0 0 16,-29 29-8,29-29-8,0 0 16,0 0-8,0-1-8,0 1 16,0 0-8,0 0-16,0 0 32,29 0-16,-29-30-16,0 29 32,0 1-16,0 0-8,0 0 16,0 0-8,0-1 0,0 1 8,0 0 0,0 0-24,0-30 32,0 30-16,0-1-16,0 1 32,0 0-16,0 0-8,-29 29 24,29-29-16,0 0-16,0 0 32,0 0-16,0-1-16,0 1 24,0-30-8,0 30-16,0 0 24,0-30-8,0 30-8,0-1 16,0-29-8,0 30-8,0 0 24,0 0-16,0 0-16,0-1 24,0 1 0,0 30-24,0-30 32,0 0-16,0-1-16,0 1 24,0 0 0,0 0-24,0 0 24,0-1-8,29 1-16,-29-30 24,0 30 0,0 0-24,0 0 24,0-1 0,0 1-16,0-30 24,0 30-16,0 0-16,0 0 40,0 29-24,0-29-24,0 0 48,0 0-24,0-1-16,0-29 32,0 30-16,0 0-16,0 30 32,0-31-24,0 1-8,28 0 24,-28 0-8,0-30-8,0 30 16,0 0-8,29-1-8,-29-29 16,0 30-8,0 0-8,0-30 16,0 30-8,0 0-8,0-1 24,0 1-8,0 0-32,0 0 48,0 29-24,0-29-16,0 0 32,28 0-16,-28 0-16,0-1 32,0 1-16,0 0-16,0 0 32,0-30-24,0 30-8,28-1 32,-28 1-16,0 0-16,29 0 24,-29 0 0,0-1-24,0 1 32,0 0-8,0 0-32,28 30 48,-28-31-24,0 31-8,0-30 24,-28 0-16,28 29-16,0-29 32,0 0-16,0 29-8,0-29 16,0 0-8,28 0-16,-28-30 24,0 30-8,0-30-8,0 29 16,0 1-8,28-30-8,-28 30 16,0 30 0,29-31-16,-29 1 16,0 0-8,0 0-8,28 0 8,-28-1 8,0 1-24,0 0 24,0 0-8,0 0-8,0-1 24,0 1-16,29 0-8,-29 0 16,0-30-8,0 30-8,0 0 16,0-1-16,0 1 0,28-30 16,-28 30-8,0 0-8,0-30 16,0 30-8,0-1-16,28 1 32,-28-30-16,0 30-8,0 0 16,0-30-8,0 30 0,0-30 8,0 29-16,0 1 8,29 0 0,-29 0 0,0 0-8,0-1 16,28 1-8,-28 0-16,29 0 32,-29 0-24,28-30-8,0 29 24,-28 1-16,29 0 0,-29-30 16,28 30-8,-28 0-8,29-30 24,-29 29-16,28 1-8,-28 0 24,28 0-16,-28 0-16,29-30 24,-29 30-8,28-1-8,-28 1 16,29-30-16,-29 30 0,28-30 16,-28 30-8,28-30-8,-28 0 16,29 30-8,-29-1-8,28 1 24,1-30-16,-29 30-8,28 0 16,-28 0-8,28-1-16,1 1 24,-1-30-8,1 30-16,-29 0 24,28-30-8,0 0-8,1 30-24,-1-30-120,-28 0-128,29-30-1113,-1 30 689,-28-30-776</inkml:trace>
  <inkml:trace contextRef="#ctx0" brushRef="#br0" timeOffset="30098.2526">1278 14963 328,'0'0'464,"0"0"72,0 0 72,0 0-167,28 0-65,-28 0-8,0 0 0,29 0-104,-29 0-80,28 30-48,-28-30-40,0 0-16,0 0 0,29 0-16,-29 0-8,0 0 24,0 30 0,28-30 0,-28 0 24,0 30-16,0-30-16,28 0 16,-28 30-16,29-30-24,-29 29 16,28-29-24,1 0-24,-29 30 24,28-30-16,0 30-24,1-30 24,-1 30-8,1-30-16,27 30 24,-27-30-16,28 29-8,-29-29 32,29 0 0,-29 0-16,29 0 24,-29 0-8,29 0-16,-29 30 16,1-30-8,28 0-24,-29 0 16,29 0 0,-29 0-24,1 0 24,27 30-16,-27-30-8,-1 30 32,29-30-24,-29 0-16,1 30 32,27-30-16,-27 0-8,-1 29 24,1-29-16,27 0-8,-27 0 16,28 0-8,-29 0-8,29 0 24,-29 0-16,1 30-16,-1-30 32,29 0-16,-29 0-8,1 30 24,27-30-16,-27 0-16,27 30 32,-27-30-16,28 30-16,-29-30 32,0 29-16,29-29-8,-28 30 16,27-30-8,1 0-8,-28 0 16,-1 30 0,29-30-24,-29 0 32,29 0-16,-29 0-16,1 0 32,27 0-16,-27 0-8,-1 0 16,1 0-8,27 0-8,-27 0 16,28 0 0,-29 0-16,29 0 24,-29 0-16,29 30 0,0-30 8,-29 0 0,29 0-16,-29 0 24,29 0-8,-29 0-24,1 0 32,28 0-16,-29 0-16,0 0 32,1 0-16,-1 30-16,1-30 32,-1 0-16,0 0-16,1 0 40,-1 0-24,1 0 0,-1 0 16,0 0-8,1 0-8,-1 0 24,29 0-8,-29 0-24,1 0 32,-1 0-16,29 0-16,-29 0 32,1 0-24,-1 0 0,0 0 16,29 0-8,-28 0-16,-1 0 24,29 0-16,-29 0 0,29 0 8,-29 0-8,29 0 0,0 0 16,-29-30-16,29 30-16,0 30 32,0-30-8,-1-30-16,1 60 32,0-30-16,0 0-8,-29 0 32,29 0-8,0 0-16,-29 0 16,29 0-8,-29 0-16,29 0 24,0 0-16,-29 0-16,29 0 24,0 0-8,-29 0-16,29 0 32,0 0-8,-29 0-16,29 29 32,0-29-16,0 0-16,-29 0 32,29 0-16,-1-29-16,-27 29 24,28 0-8,-1 0-16,-27 0 16,28 0-8,-29 0-16,29 0 32,-29 0-24,29-30-8,-29 30 24,29 0-8,0 0-16,-29 0 24,29 0-16,0 0 0,0 0 8,-1 0 0,1 0-16,0-30 24,0 30-16,0-30-16,-1 30 32,1-30-16,0 30-8,-29 0 24,29-29 0,0 29-8,0 0 24,-1 0-8,1 0-16,0 0 32,0-30-24,0 30-16,-29 0 24,29 0-16,-1 0-16,1-30 24,0 30-8,0 0-8,0-30 40,-1 30-8,1 0 8,0-30 16,0 30-8,0 0-8,-1 0 16,1 0-24,0 0-24,0 0 24,-1 0-24,30 0-16,-30 0 16,1 0 0,0 0-16,-29 0 24,29 0-16,0 0-16,0 0 32,-1 0-16,1 0-8,-28 0 16,27 0 0,1 0-24,-28 0 32,27 0-16,1 0-8,-28-29 24,27 29-16,-27 0-16,-1 0 32,29 0-8,-29 0-16,1-30 25,-1 30-9,-28 0-16,28 0 32,1-30-8,-1 30-24,1 0 32,-1 0-16,0 0-8,1 0 24,-1 0-16,1 0-8,-1-30 16,0 30-8,1 0-8,-1 0 16,1 0 0,-1 0-16,0 0 24,1 0-8,-1 0-16,1 0 16,-1 0 0,0 0-32,1 0 40,-1 0-24,0 0-8,1 0 24,-1 0-16,1 0-8,-1-30 24,0 30-16,1 0-8,-1 0 32,1 0-16,-1 0-8,0 0 32,1 0-8,-29-29-8,28 29 32,1 0-8,-1 0-16,0 0 16,1 0 0,-1 0-24,1 0 24,-1 0-24,0 0-8,1 0 16,-29 0-8,56 0-32,-27 0 40,-1 0-24,29 0-8,-29 0 24,29 0-8,0 0-16,-29-30 40,29 30-16,-28 0-16,-1 0 32,0-30-16,1 30-16,-1 0 24,1 0-16,-1 0-8,0-30 24,1 30-16,-1 0-8,-28 0 32,28-30-24,1 30-8,-1-29 32,1 29-8,-1 0-16,0-30 48,1 0-24,-29 30-8,28-30 24,1 30-16,-1-30-16,0 1 16,-28 29-8,29-30-24,-1 0 24,-28 0-8,0 30 8,0-30 40,29 1-8,-29-1-8,0 0 32,0 30-16,0-30 0,0 0 16,28 30-32,-28-30-24,0 1 32,0 29-32,0 0-16,0-30-8,0 30-72,28 0-80,-28 0-48,0 0-152,0 0 64,0 0-1257,0 0 697,0-30-520</inkml:trace>
  <inkml:trace contextRef="#ctx0" brushRef="#br0" timeOffset="32457.425">852 1521 264,'0'0'400,"0"0"104,0 0-32,0 0-56,0 0 25,-28 0-17,28 0 16,0 0-64,0 0-72,0-30-24,0 30-48,0 0-40,0 0-8,0 0-40,0-30-24,0 30 24,0 0-8,0 0-32,0 0 32,0-30-24,28 30-16,-28 0 24,0-29-32,28 29-24,1 0 16,-29-30-32,28 30-16,1-30 8,-1 30-24,-28-30-16,28 0 24,1 30-24,-1-29-8,1 29 24,-29-30-8,28 0-24,-28 30 40,28-30-8,1 30-8,-29-30 32,28 1 0,-28-1 0,29 30 32,-1-30-8,0 0-16,1 30 24,-1-30-24,0 1-24,1 29 24,-1 0-32,-28-30-8,29 30 17,-29-30-25,28 30 0,-28 0 8,28 0-8,1 0-8,-29-30 24,28 30-16,1 0-8,-29-30 24,28 30 0,-28 0-16,28-29 40,1 29-8,-29-30 0,28 0 32,1 30-8,-1-30-8,0 0 24,1 0-24,-1 1-16,-28 29 16,29-30-16,-1 30-16,0-30 16,1 30-16,-1 0-8,0-30 16,1 30-8,-1-30-24,1 30 32,-1-29-8,0 29-16,1-30 32,-1 30-24,1 0 0,-1-30 16,0 30-8,1-30-8,-1 30 16,1 0-8,-1 0-16,29-30 24,-29 30-16,1 0-8,27 0 24,-27-29-16,-1 29 0,0 0 16,1-30-8,28 30-8,-29-30 24,0 30-16,1 0-8,-1-30 16,1 30-16,-1 0-8,0-30 16,1 30-8,-1 0-16,29 0 24,-29-29-16,1 29-8,27 0 24,-27-30 0,-1 30-24,29 0 24,-29 0-8,29-30-8,0 30 24,-29 0-16,29 0-16,-28 0 24,-1 0-8,29 0-16,-29 0 32,1-30-24,-1 30-16,29 0 32,-29 0-16,0 0-8,1 0 16,-1 0-8,1 0-8,-1 0 16,0 0-8,1 0-24,-1 30 24,1-30 0,-29 0-32,28 0 40,0 0-24,1 0-8,-29 0 24,28 0-16,1 0-8,-29 0 32,28 0-24,-28 0-24,28 0 32,1 0-16,-29 0-16,28 0 32,-28 0-16,29 0-16,-29 0 40,28 0-16,0 0 0,-28 0 16,29 0-16,-1 0-8,-28 0 16,28 0-8,1 30-16,-1-30 32,-28 0-16,29 0-8,-1-30 32,0 30-16,1 0-8,-1 0 32,1 0-16,-1 0-16,0 0 24,1-30-8,28 30-8,-29 0 16,0 0-8,1 0-8,-1 0 16,29 0 0,-29 0-24,1 0 24,-1 0-8,29 30-8,-29-30 16,29 0-8,-29 0-16,1 0 32,28 0-16,-29 0-16,0 0 32,29 0-16,-28 0-16,-1 0 32,0 0-16,1 0-8,27 0 16,-27 0-8,28-30-8,-29 30 16,29 0-8,0 0-8,-29 0 16,29 0-8,-29 0-8,29 0 24,0 0-16,-29 0-16,29 0 32,0 0-16,-29 0-16,29 0 32,-29 0-16,29 0-16,0-30 32,-29 30-16,29 0-16,0 0 32,-29 0-16,29-29-16,0 29 32,-1 0-16,1 0-16,0 0 32,0 0-16,0 0-8,-1 0 24,-27 0-24,28 29 0,-1-58 16,1 29-8,-28 0-8,27 0 16,-27 0-8,27 0-16,1 0 32,0 0-16,-29 0-16,29 29 24,0-58 0,-29 58-24,29-29 32,-28 0-16,27 0-16,1 0 24,-28 0-8,27 0-8,-27 0 16,-1 0-8,29 0-8</inkml:trace>
  <inkml:trace contextRef="#ctx0" brushRef="#br0" timeOffset="37772.9767">12379 448 1056,'0'0'696,"0"0"-328,0 0 249,29 0-337,-29 0-104,0 30-48,28-30 0,0 0-16,-28 0-48,29 0 0,-1 0-40,1 0-24,-29 0 40,28 0 8,0 30 32,-28-30 48,29 0 8,-29 0 8,28 29 32,1-29-16,-29 0-40,28 30-16,0-30-24,-28 30-40,29-30 8,-29 30-24,28 0-16,1-1 16,-1 1-16,0 0-8,1-30 24,28 30 0,-29 0 0,0-30 24,1 29-8,-1 1 0,1 0 24,-1-30-8,0 30-16,1 0 16,-1-1-8,1-29-8,27 30 24,-27 0-24,-1-30-16,1 30 16,-1-30-24,0 0-16,1 30 16,-29-30-8,28 29-16,-28-29 24,29 0-8,-29 30 8,28-30 24,-28 30 8,28-30-8,-28 30 40,29-30-16,-1 0-16,-28 30 0,29-30-8,-29 0-24,0 29 8,28-29-16,-28 30-8,28-30 16,-28 30-8,0 0-16,29-30 16,-29 30 8,0-30-16,28 30 24,-28-30-8,28 29-16,-28-29 32,29 30-24,-29 0-8,28-30 24,-28 30-24,29 0-8,-1-1 24,-28-29-24,28 30 0,-28 0 24,0-30-16,0 30-8,0 0 16,29-30-8,-29 29 0,0-29 24,0 30 0,0-30-16,0 30 32,0 0-16,0-30-16,0 30 32,0-30-24,28 29-24,-28 1 24,0 0-8,0-30-16,0 30 24,0 0-16,0-1-8,29 1 16,-29-30 8,0 30-32,0 0 40,0 0-16,0-1 0,0 1 24,0-30-16,0 30-16,0 0 32,0 0-24,0-30 0,0 29 8,0 1-8,0 0-16,0 30 24,0-31-8,28 1-16,-28 0 32,28 0-16,-28 0-16,29-30 32,-29 30-24,28-1-8,1 1 16,-29-30-8,28 30-16,-28 0 32,0-30-16,0 30-16,28-1 32,-28-29-16,0 30-8,29 0 24,-29 0-16,0 0-8,28-1 16,-28 1-8,29-30-8,-29 30 16,28 0-8,-28-30-8,0 30 16,0-1-8,28 1-8,-28-30 16,0 30-8,29 0-8,-29 0 16,0-1-8,0 31-8,0-30 16,28 29-8,-28-29-8,0 30 16,0-30-8,0-1-8,29 1 24,-29 30-16,0-30-8,0 0 24,0 29 0,0-29-16,0 30 16,0-31-8,0 1 8,0 30 16,0-30 0,0 29-16,28-29 25,-28 30-17,0-1-16,28 1 24,-28-1-16,29-29-24,-29 30 24,0-30-16,0-1-8,0 1 24,0 30-16,-29-30-16,29-1 32,0 31-16,0-30 0,-28 0 24,28 0-8,0-1 0,0 1 16,0 0-8,0 0-8,28 0 8,-28-1-8,0 1-16,0 30 16,0-1-16,0-29-8,0 30 16,0-30-8,0 29-8,0-29 16,-28 0-8,28 0-8,0-1 24,0 31-16,0-30-8,0 0 24,-28 29-16,28-29-8,0 0 16,-29 29-8,29-29-8,-28 0 16,28 0-8,0 0-16,-29 29 32,29-29-16,0 30 0,0-30 16,0 29 0,0-29-16,0 30 24,0-31-8,29 31 0,-29-30 8,0 0-16,0 29-8,0-29 16,0 30 0,0-31-32,0 1 32,0 0-16,0 30-8,0-31 24,0 1-16,0 0-8,0 30 16,0-31-8,0 31-8,0-30 16,0 30 0,0-31-24,0 1 32,28 0-16,-28 30-8,0-31 24,0 1-16,0 0-8,0 0 16,0 0-8,0-1-8,0 1 16,29 0 0,-29 0-24,0 0 32,0-1-16,0 1-16,0 0 32,0 0-16,0-30-8,28 30 16,-28 29-8,0-29-8,0 0 24,28 29-16,-28-29-8,0 30 8,29-30 8,-29 29-24,0-29 32,28 0-16,-28 0-8,0 29 16,29-29-8,-29 30-8,0-1 24,0-29-16,0 30-16,0-1 32,0-29-16,0 30 0,0-1 8,0 1-8,0 0-8,28-1 16,-28-29-8,0 30-8,0-1 24,0-29-16,28 30-16,-28-31 32,0 31-16,29-30 0,-29 30 8,28-31-8,-28 31-8,0-30 16,0 0-8,0-1-8,0 1 16,0 30-8,0-30-8,0 29 16,0 1-8,0-30-8,0 29 24,0-29-16,0 30 0,0-31 16,0 1 0,0 0-16,0 0 16,29 0 0,-29-1-16,0 1 16,28 0-16,-28 0-16,28 0 24,-28-30-8,0 29-16,0 1 24,0 0-8,0-30 0,0 30 8,0 0-8,-28 0-8,28-1 16,0 1-8,0 0-8,-28 0 16,28 29-8,0-29-8,0 30 24,0-30-16,0 29-16,-29-29 32,29 0-16,0 0-16,-28-1 24,28 1-16,-29 30 0,1-30 16,28 29-8,-28-29-8,-1 0 16,29 29-8,-28-29 0,28 0 0,0 0 8,-29 0-16,29-1 16,0 1-8,0 30-8,0-30 16,-28-1-8,28 31-8,0-30 16,0 0-8,0 0-8,-28 29 16,28-29-8,0 0-8,0 0 24,0 29-16,0-29-16,0 0 32,0 0-16,0-1-24,28 1 24,-28 0-24,0 0-8,28 0 24,-28-30-16,0 29 0,0 1 24,0-30-8,0 30-8,0 0 32,0 0-16,0-30-16,0 29 32,0 1-16,0 0-8,29 0 16,-29 29-8,0-29-8,0 0 16,28 0-8,-28 0-8,29-1 16,-29 1-8,0 0-16,28 0 8,-28 0-16,0 0 0,0-30 16,0 29-8,0 1-16,0 0 32,0 30 0,-28-31-8,28 1 16,0-30-8,-29 30-8,29 0 24,0-30-24,0 30 0,-28-1 16,28 1-8,0 0-8,0 30 16,-29-31-8,29 1-8,0 0 16,-28 30 0,28-31-24,-28 1 32,28 0-16,-29 0-16,1 29 32,-1-29-24,1 0 0,0 0 16,-1 0-8,-28-1-16,29 1 32,0 0-16,-29 0-8,28 0 24,-27 0-8,27-1-8,1-29 32,-1 30-24,1-30 0,0 30 8,28 0 0,-29 0-16,29-1 8,-28 1 0,-1 0-24,29 0 32,-28 29-16,0-29-16,28 0 32,-29 0-16,1 0-16,28-1 32,-28 1-16,28 0-16,-29 0 32,29 0-16,-28-30-16,28 29 32,-29 1-16,29 0-16,-28 0 32,28-30-16,-28 30 0,28-1 8,-29-29-8,29 30-8,0 0 16,-28 0-8,28-30-8,-29 30 8,29-1 0,-28-29-8,0 30 16,-1-30-16,29 30 0,-28-30 16,-1 30-16,29 0 0,-28-30 16,0 30-8,-1-30-16,29 29 32,-28 1-16,-1-30-16,1 30 32,0 0-16,-1 0-8,1-1 16,-1 1-8,29 0-16,-28 30 32,0-31-16,-1 1-16,1 30 32,-1-30-16,1 29-8,0-29 16,28 0-8,-29 0 0,29-30 8,-28 29-8,28-29-8,0 0 8,0 0 0,0 0-16,-29 0 16,29 0-16,0 0 0,0 0 8,0 0-40,0 0-48,0 0-40,0 0-65,0 0-1087,0 0 632,29 0-576</inkml:trace>
  <inkml:trace contextRef="#ctx0" brushRef="#br0" timeOffset="49238.0269">8206 1 312,'0'0'1064,"0"0"-416,0 0 65,-29 0 15,29 0-440,0 0-32,0 0-24,0 0-32,0 0-24,0 0-8,0 0-24,-28 0-16,28 0 0,0 0-16,0 0-32,0 0 8,0 0-32,0 0-16,0 0 0,28 0 0,-28 0 0,0 0 16,0 0-8,0 0-8,29 0 16,-29 0-8,0 0-24,28 29 16,-28-29-16,0 0-8,29 0 8,-29 0-16,28 0-16,-28 0 24,28 0-8,-28 0-8,0 0 16,29 0-8,-1 0-8,-28 0 16,29 0-8,-1 0-8,0 0 24,-28 30-16,29-30-8,-29 0 24,0-30-16,28 60-8,-28-30 24,29 0-16,-29 0-16,28 0 32,0 0-16,-28 0-16,29 0 24,-1 0-16,1 0 0,-29 0 16,28 0-16,0 0 0,-28 0 8,29 0-8,-1 0-8,0 0 16,1 0 0,-29 0-16,28 30 16,-28-30-8,29 0-8,-1 0 24,-28 0-16,28 0-16,-28 0 32,29 0-16,-29 0-8,28 0 16,-28 0-8,0 0-8,29 0 16,-29 0-8,28 0-8,-28 0 16,28 0 0,1 0-16,-29 0 16,28 0-8,-28 0-8,29 0 16,-29 30-8,0-30-8,28 0 16,-28 0-8,28 0-8,-28 0 16,29 0-8,-1 0-8,-28 0 16,29 0-8,-1 0-8,0 30 16,1-30-8,-1 0-8,1 0 8,-1 0 0,0 0-8,1 0 16,27-30 0,-27 60-16,-1-30 16,1 0-8,-1 0-8,0 0 24,1 0-16,-1 0-8,1 0 16,-1 0-8,-28 0-8,28 0 16,1 0-8,-1 30-8,1-30 16,-29 0-8,28 0-8,0 0 16,1 0-8,-1-30-8,1 30 16,-1 0-8,0 0-8,1 0 24,-29 0-16,28 0-16,0 0 32,1 0-16,-29 0-16,28 0 32,-28 0-16,29 0-8,-29 0 16,28 0-8,-28 30-8,28-30 24,-28 0-16,29 0-8,-1 0 16,-28 0-8,29 0-8,-1 0 16,-28 0-16,28 29 0,1-29 16,-1 0-8,1 0-16,-1 0 32,-28 0-16,28 0-16,-28 0 32,29 0-16,-1 0-8,-28 0 16,29 0 0,-1 0-16,0 0 24,-28 0-16,29 0-16,-1-29 32,0 29-24,-28 0-8,29 0 24,-1 0-8,1 0-8,-1 0 16,-28 0 0,28 0-16,1-30 24,-1 30-16,1 0-8,-29 0 16,28 0-8,0 0-8,-28 0 16,29 0 0,-1 0-16,1 0 16,-1 0-8,0 0-8,1 0 16,-1 0-8,1 0-8,-1 30 16,0-30-16,-28 0 0,29 0 24,-1 0-16,1 0-8,-29 0 16,28 0-8,0 0-8,1 0 24,-29 0-24,28 0 0,0 0 16,-28 0-8,29 0-8,-29 0 24,28 29-24,-28-29 0,29 0 16,-29 0-8,28 0 0,-28 0 16,0 30-16,28-30-8,-28 0 24,29 0-8,-29 30-16,0-30 24,28 0-16,1 30-8,-1-30 24,0 0-16,-28 0-8,29 30 24,-1-30-8,1 0-16,-1 29 32,0-29-16,1 0-8,-29 30 16,28-30-8,1 0-16,-1 0 24,-28 0-8,28 30-8,1-30 8,-1 0 0,-28 0-16,28 0 24,1 30-16,-29-30-8,28 0 16,1 30-8,-29-30-8,28 0 16,0 0-8,-28 0-8,29 29 24,-1-29-16,1 0-8,-29 0 16,28 0-8,0 0-8,-28 30 24,29-30-24,-1 0 0,-28 0 16,29 0-8,-29 0-8,0 30 16,28-30-8,-28 0-8,0 0 24,28 0-16,-28 30-8,0-30 24,29 0-24,-29 0 8,28 0 0,1 30 0,-29-30 0,28 0 0,-28 0 0,28 29-8,-28-29 16,0 0-8,0 30-8,29-30 16,-29 0-8,0 30-8,0-30 16,0 30-8,0-30 0,28 0 8,-28 30-8,0-30-8,28 29 16,-28-29-8,0 0-8,29 30 24,-29-30-16,28 0-8,-28 30 16,29-30-8,-29 0-8,28 30 24,-28-30-16,28 0-16,-28 0 32,29 30-16,-29-30-16,28 0 32,1 30-16,-29-30-8,28 0 16,-28 0-8,28 29-8,-28-29 16,29 0-8,-1 0-8,-28 30 16,0-30 0,29 0-16,-29 0 16,28 30-8,-28-30-16,28 0 24,-28 0-8,0 0-8,0 0 16,29 0-8,-29 30-8,28-30 16,-28 0-8,0 0-8,29 0 16,-29 0-8,28 30-8,-28-30 16,0 0-8,28 29-16,-28-29 32,29 0-16,-29 0-8,28 30 16,-28-30-8,0 0 0,29 30 8,-29-30-8,0 0-8,28 30 16,-28-30-8,0 0-8,28 30 16,-28-30-8,0 0-8,29 29 16,-29-29-16,0 0 0,0 0 16,28 0-8,-28 0-8,0 0 16,28 0-8,-28 0 0,0 30 16,0-30-8,0 30-16,0-30 32,0 0-24,29 30 0,-29-30 24,0 30-8,0-30-16,0 0 24,0 29-8,0-29-16,0 0 24,0 0-24,0 30 0,0-30 16,0 30-16,28-30-8,-28 30 24,0-30-16,0 0-8,0 30 16,0-30-8,29 30-8,-29-30 24,0 29-16,0-29-16,0 30 32,28-30-16,-28 30 0,0-30 16,28 30-16,-28-30 0,0 0 8,29 30 0,-29-30-16,0 29 16,28-29 0,-28 0-24,0 30 32,29-30-16,-29 30-8,0-30 16,0 0 0,28 30-16,-28-30 24,0 30-16,0-30-16,28 0 32,-28 29-8,0-29-16,0 30 24,29-30-16,-29 30 0,0-30 8,28 30-8,-28-30-8,0 30 16,29-30-8,-29 29-8,0-29 24,28 30-8,-28-30-16,0 0 16,28 30 0,-28-30-8,0 0 16,0 30-16,0-30-8,0 0 24,0 30 0,29-30-16,-29 0 24,0 29-8,0 1 0,0-30 16,0 30-8,0-30 0,0 30 17,28-30-25,-28 30 0,29 0 8,-29-1-8,0-29-24,28 30 32,-28 0-24,0 0 0,0-30 32,0 30-24,28-1-8,-28 1 32,0-30-8,0 30-8,0 0 24,0 0-8,0-1-16,0-29 16,0 30-16,0 0-16,0 0 16,0-30-8,0 30-16,0-1 16,0-29 0,0 30-24,0-30 24,0 30 0,0-30-24,0 30 40,0 0-24,0 0 0,0-30 32,0 29-16,0 1-16,0-30 24,0 30-8,0 0-16,0-30 16,-28 30-8,28-1-16,0 1 16,0-30-8,0 30 0,28 0 8,-28 0-8,0-1-8,0 1 16,0-30-8,0 30-8,0 0 16,0-30-8,0 30-8,0-1 24,0-29-16,0 30-8,0 0 16,0 0-8,0 0-8,-28-1 16,28 1-8,0 0-8,0 0 16,-28 30-8,28-31-8,0 1 16,0 0-8,0 0-8,0 0 16,-29-30-8,29 29-8,0-29 16,0 30-8,0-30-16,0 30 32,0 0-16,0 0-16,0-1 24,0 1-8,0 0-16,0-30-16,0 30-64,0 0-80,0-1-65,0-29 17,29 30-1064,-29-30 576,0 30-472</inkml:trace>
  <inkml:trace contextRef="#ctx0" brushRef="#br0" timeOffset="181592.9493">14489 11621 2232,'0'-33'689,"0"33"-353,0 0 400,0 0-680,0 0-24,0 0-8,0 0-8,32 0-24,-32 0-32,0 0-8,32 0-24,-32-33-16,32 33-40,-32 0-128,32 0-272,-32 0-161,0 0 105,0-34-512</inkml:trace>
  <inkml:trace contextRef="#ctx0" brushRef="#br0" timeOffset="188617.0227">14756 11735 856,'0'0'832,"-32"0"-272,32 0 129,0 0-217,-32 0-256,32 0-8,0 0-40,0 0-48,0 0-72,0 0-16,0 0-32,0 34-88,0-34-80,32 0-384,-32 0-192,32 0 143,-32 0-575</inkml:trace>
  <inkml:trace contextRef="#ctx0" brushRef="#br0" timeOffset="189293.9389">14451 11848 2144,'0'0'681,"-32"0"-273,32 0 376,0 0-632,-32 0 8,32 0 24,0 0 0,0 0-32,0 0-24,0 0-16,0 0-48,0 0-40,0 0-24,0 0-40,0 0-24,0 0-8,32 0-56,-32 0-32,32 0 0,-32 0-704,31 0 400,-31-33-408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58A7B-5BA2-429D-8609-BB4FBF1E514D}" type="datetimeFigureOut">
              <a:rPr lang="de-DE" smtClean="0"/>
              <a:t>11.12.2017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09BAD-71C4-43F6-9259-FB1B31488356}" type="slidenum">
              <a:rPr lang="de-DE" smtClean="0"/>
              <a:t>‹Nr.›</a:t>
            </a:fld>
            <a:endParaRPr lang="de-DE"/>
          </a:p>
        </p:txBody>
      </p:sp>
    </p:spTree>
    <p:extLst>
      <p:ext uri="{BB962C8B-B14F-4D97-AF65-F5344CB8AC3E}">
        <p14:creationId xmlns:p14="http://schemas.microsoft.com/office/powerpoint/2010/main" val="2176017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ocialblade.com/youtube/top/country/d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Schon die Etymologie des Begriffes „Unterhaltung“ unterstreicht in seiner Zweideutigkeit seine Bedeutung. „Unterhaltung“ meint in erster Linie das Sprechen miteinander, dann aber auch schon das Vergnügen, die Zerstreuung. Unterhaltung – so könnte man sprachlich argumentieren – ist keine Randerscheinung, sondern beschreibt einen wichtigen Aspekt menschlichen Lebens. </a:t>
            </a:r>
          </a:p>
        </p:txBody>
      </p:sp>
      <p:sp>
        <p:nvSpPr>
          <p:cNvPr id="4" name="Foliennummernplatzhalter 3"/>
          <p:cNvSpPr>
            <a:spLocks noGrp="1"/>
          </p:cNvSpPr>
          <p:nvPr>
            <p:ph type="sldNum" sz="quarter" idx="10"/>
          </p:nvPr>
        </p:nvSpPr>
        <p:spPr/>
        <p:txBody>
          <a:bodyPr/>
          <a:lstStyle/>
          <a:p>
            <a:fld id="{23409BAD-71C4-43F6-9259-FB1B31488356}" type="slidenum">
              <a:rPr lang="de-DE" smtClean="0"/>
              <a:t>1</a:t>
            </a:fld>
            <a:endParaRPr lang="de-DE"/>
          </a:p>
        </p:txBody>
      </p:sp>
    </p:spTree>
    <p:extLst>
      <p:ext uri="{BB962C8B-B14F-4D97-AF65-F5344CB8AC3E}">
        <p14:creationId xmlns:p14="http://schemas.microsoft.com/office/powerpoint/2010/main" val="84654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gerade „angesagt“ unterliegt starken Schwankungen. Bibi – erst neulich in aller Munde rangiert nicht mehr unter den Top 10! Heute…</a:t>
            </a:r>
          </a:p>
          <a:p>
            <a:r>
              <a:rPr lang="de-DE" dirty="0"/>
              <a:t>Um sich die Nutzer zu erhalten, sind die Produzenten gezwungen mit immer neuen Inhalten sich die Gunst der Zuschauer zu erhalten.</a:t>
            </a:r>
          </a:p>
          <a:p>
            <a:r>
              <a:rPr lang="de-DE" dirty="0"/>
              <a:t>So hatte Bibi versucht, durch ein neues Format mehr und oder andere Abonnenten zu erreichen. </a:t>
            </a:r>
          </a:p>
          <a:p>
            <a:r>
              <a:rPr lang="de-DE" dirty="0"/>
              <a:t>Das Lied „</a:t>
            </a:r>
            <a:r>
              <a:rPr lang="de-DE" dirty="0" err="1"/>
              <a:t>How</a:t>
            </a:r>
            <a:r>
              <a:rPr lang="de-DE" dirty="0"/>
              <a:t> it </a:t>
            </a:r>
            <a:r>
              <a:rPr lang="de-DE" dirty="0" err="1"/>
              <a:t>is</a:t>
            </a:r>
            <a:r>
              <a:rPr lang="de-DE" dirty="0"/>
              <a:t>“ hat es auf 2 </a:t>
            </a:r>
            <a:r>
              <a:rPr lang="de-DE" dirty="0" err="1"/>
              <a:t>Mio</a:t>
            </a:r>
            <a:r>
              <a:rPr lang="de-DE" dirty="0"/>
              <a:t> </a:t>
            </a:r>
            <a:r>
              <a:rPr lang="de-DE" dirty="0" err="1"/>
              <a:t>dislikes</a:t>
            </a:r>
            <a:r>
              <a:rPr lang="de-DE" dirty="0"/>
              <a:t> gebracht. Ein Erfolg nur dann, wenn man ihn an der Reaktion der Betrachter misst. Immerhin haben sich diese User das Lied angehört. </a:t>
            </a:r>
          </a:p>
        </p:txBody>
      </p:sp>
      <p:sp>
        <p:nvSpPr>
          <p:cNvPr id="4" name="Foliennummernplatzhalter 3"/>
          <p:cNvSpPr>
            <a:spLocks noGrp="1"/>
          </p:cNvSpPr>
          <p:nvPr>
            <p:ph type="sldNum" sz="quarter" idx="10"/>
          </p:nvPr>
        </p:nvSpPr>
        <p:spPr/>
        <p:txBody>
          <a:bodyPr/>
          <a:lstStyle/>
          <a:p>
            <a:fld id="{23409BAD-71C4-43F6-9259-FB1B31488356}" type="slidenum">
              <a:rPr lang="de-DE" smtClean="0"/>
              <a:t>12</a:t>
            </a:fld>
            <a:endParaRPr lang="de-DE"/>
          </a:p>
        </p:txBody>
      </p:sp>
    </p:spTree>
    <p:extLst>
      <p:ext uri="{BB962C8B-B14F-4D97-AF65-F5344CB8AC3E}">
        <p14:creationId xmlns:p14="http://schemas.microsoft.com/office/powerpoint/2010/main" val="411284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Zahlen entnommen aus: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http://www.klicksafe.de/fileadmin/_processed_/csm_90_9_1_Prinzip_klicksafe_final_ee31957c41.png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endParaRPr lang="de-DE" dirty="0"/>
          </a:p>
        </p:txBody>
      </p:sp>
      <p:sp>
        <p:nvSpPr>
          <p:cNvPr id="4" name="Foliennummernplatzhalter 3"/>
          <p:cNvSpPr>
            <a:spLocks noGrp="1"/>
          </p:cNvSpPr>
          <p:nvPr>
            <p:ph type="sldNum" sz="quarter" idx="10"/>
          </p:nvPr>
        </p:nvSpPr>
        <p:spPr/>
        <p:txBody>
          <a:bodyPr/>
          <a:lstStyle/>
          <a:p>
            <a:fld id="{23409BAD-71C4-43F6-9259-FB1B31488356}" type="slidenum">
              <a:rPr lang="de-DE" smtClean="0"/>
              <a:t>13</a:t>
            </a:fld>
            <a:endParaRPr lang="de-DE"/>
          </a:p>
        </p:txBody>
      </p:sp>
    </p:spTree>
    <p:extLst>
      <p:ext uri="{BB962C8B-B14F-4D97-AF65-F5344CB8AC3E}">
        <p14:creationId xmlns:p14="http://schemas.microsoft.com/office/powerpoint/2010/main" val="978426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Geschätzte Einnahmen aus Bibis Kanal. Davon kann Sie schon recht ordentlich leben (momentan).</a:t>
            </a:r>
          </a:p>
          <a:p>
            <a:r>
              <a:rPr lang="de-DE" dirty="0">
                <a:hlinkClick r:id="rId3"/>
              </a:rPr>
              <a:t>https://socialblade.com/youtube/top/country/de</a:t>
            </a:r>
            <a:endParaRPr lang="de-DE" dirty="0"/>
          </a:p>
          <a:p>
            <a:r>
              <a:rPr lang="de-DE" dirty="0"/>
              <a:t>Eine Anleitung zum Geldverdienen mit YouTube gibt es hier: http://www.unblocker.yt/magazin/mit-youtube-geld-verdienen</a:t>
            </a:r>
          </a:p>
          <a:p>
            <a:endParaRPr lang="de-DE" dirty="0"/>
          </a:p>
        </p:txBody>
      </p:sp>
      <p:sp>
        <p:nvSpPr>
          <p:cNvPr id="4" name="Foliennummernplatzhalter 3"/>
          <p:cNvSpPr>
            <a:spLocks noGrp="1"/>
          </p:cNvSpPr>
          <p:nvPr>
            <p:ph type="sldNum" sz="quarter" idx="10"/>
          </p:nvPr>
        </p:nvSpPr>
        <p:spPr/>
        <p:txBody>
          <a:bodyPr/>
          <a:lstStyle/>
          <a:p>
            <a:fld id="{23409BAD-71C4-43F6-9259-FB1B31488356}" type="slidenum">
              <a:rPr lang="de-DE" smtClean="0"/>
              <a:t>14</a:t>
            </a:fld>
            <a:endParaRPr lang="de-DE"/>
          </a:p>
        </p:txBody>
      </p:sp>
    </p:spTree>
    <p:extLst>
      <p:ext uri="{BB962C8B-B14F-4D97-AF65-F5344CB8AC3E}">
        <p14:creationId xmlns:p14="http://schemas.microsoft.com/office/powerpoint/2010/main" val="264969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Nachdem  YouTube Stars generiert, engagieren sich immer mehr große Firmen im Webvideobereich.</a:t>
            </a:r>
          </a:p>
          <a:p>
            <a:r>
              <a:rPr lang="de-DE" dirty="0"/>
              <a:t>Es entwickelten sich sogenannte Multi-Channel-Netzwerke (MCN), bei denen die Unternehmen mehrere YouTube-Kanäle unter Vertrag nehmen.</a:t>
            </a:r>
          </a:p>
          <a:p>
            <a:endParaRPr lang="de-DE" dirty="0"/>
          </a:p>
          <a:p>
            <a:r>
              <a:rPr lang="de-DE" dirty="0"/>
              <a:t>Die Kanäle werden durch die Unternehmen finanziell und konzeptionell unterstützt und erhalten Hilfe bei Vermarktung und Produktentwicklung. Das Zusammenschließen mehrerer Kanäle bietet den YouTuber/innen weiterhin den Vorteil, durch Cross-Promotion mehr Reichweite und Klicks ihrer Videos zu erlangen und somit auch die eigenen Werbeeinnahmen zu steigern.</a:t>
            </a:r>
          </a:p>
        </p:txBody>
      </p:sp>
      <p:sp>
        <p:nvSpPr>
          <p:cNvPr id="4" name="Foliennummernplatzhalter 3"/>
          <p:cNvSpPr>
            <a:spLocks noGrp="1"/>
          </p:cNvSpPr>
          <p:nvPr>
            <p:ph type="sldNum" sz="quarter" idx="10"/>
          </p:nvPr>
        </p:nvSpPr>
        <p:spPr/>
        <p:txBody>
          <a:bodyPr/>
          <a:lstStyle/>
          <a:p>
            <a:fld id="{23409BAD-71C4-43F6-9259-FB1B31488356}" type="slidenum">
              <a:rPr lang="de-DE" smtClean="0"/>
              <a:t>16</a:t>
            </a:fld>
            <a:endParaRPr lang="de-DE"/>
          </a:p>
        </p:txBody>
      </p:sp>
    </p:spTree>
    <p:extLst>
      <p:ext uri="{BB962C8B-B14F-4D97-AF65-F5344CB8AC3E}">
        <p14:creationId xmlns:p14="http://schemas.microsoft.com/office/powerpoint/2010/main" val="4180257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Naivität von Jugendlichen, deren Glaube fest daran hält, dass ein Star wie Bianca Heinecke mit ihrem YouTube-Kanal Bibis Beauty Palace, ohne Hintergedanken </a:t>
            </a:r>
            <a:r>
              <a:rPr lang="de-DE" dirty="0" err="1"/>
              <a:t>MakeUp</a:t>
            </a:r>
            <a:r>
              <a:rPr lang="de-DE" dirty="0"/>
              <a:t> und Kleidungsstücke von großen Firmen in die Kamera hält, ist nicht zu unterschätzen.</a:t>
            </a:r>
          </a:p>
          <a:p>
            <a:endParaRPr lang="de-DE" dirty="0"/>
          </a:p>
          <a:p>
            <a:pPr marL="0" indent="0">
              <a:buNone/>
            </a:pPr>
            <a:r>
              <a:rPr lang="de-DE" dirty="0"/>
              <a:t>Neben dem Spaß an der Selbstinszenierung und den positiven Rückmeldungen die dadurch erreicht werden, geht es YouTube-Stars also nicht nur um die Bestätigung ihrer Person oder ihrer Rolle, sondern auch um den wirtschaftlichen Aspekt (Klicksafe)</a:t>
            </a:r>
          </a:p>
          <a:p>
            <a:pPr marL="0" indent="0">
              <a:buNone/>
            </a:pPr>
            <a:endParaRPr lang="de-DE" dirty="0"/>
          </a:p>
          <a:p>
            <a:pPr marL="0" indent="0">
              <a:buNone/>
            </a:pPr>
            <a:r>
              <a:rPr lang="de-DE" dirty="0"/>
              <a:t>Zwischen diesen beiden Polen schwanken die Angebote von YouTube. Ein interessanter und damit erfolgreicher Kanal wird sehr schnell kommerzialisiert.</a:t>
            </a:r>
          </a:p>
          <a:p>
            <a:pPr marL="0" indent="0">
              <a:buNone/>
            </a:pPr>
            <a:r>
              <a:rPr lang="de-DE" dirty="0"/>
              <a:t>Wer kann da noch entscheiden, ob das Dargebotene aus Eigeninteresse oder gegen Bezahlung produziert wird.</a:t>
            </a:r>
          </a:p>
          <a:p>
            <a:endParaRPr lang="de-DE" dirty="0"/>
          </a:p>
        </p:txBody>
      </p:sp>
      <p:sp>
        <p:nvSpPr>
          <p:cNvPr id="4" name="Foliennummernplatzhalter 3"/>
          <p:cNvSpPr>
            <a:spLocks noGrp="1"/>
          </p:cNvSpPr>
          <p:nvPr>
            <p:ph type="sldNum" sz="quarter" idx="10"/>
          </p:nvPr>
        </p:nvSpPr>
        <p:spPr/>
        <p:txBody>
          <a:bodyPr/>
          <a:lstStyle/>
          <a:p>
            <a:fld id="{23409BAD-71C4-43F6-9259-FB1B31488356}" type="slidenum">
              <a:rPr lang="de-DE" smtClean="0"/>
              <a:t>17</a:t>
            </a:fld>
            <a:endParaRPr lang="de-DE"/>
          </a:p>
        </p:txBody>
      </p:sp>
    </p:spTree>
    <p:extLst>
      <p:ext uri="{BB962C8B-B14F-4D97-AF65-F5344CB8AC3E}">
        <p14:creationId xmlns:p14="http://schemas.microsoft.com/office/powerpoint/2010/main" val="1729460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Jugendliche kann man von YouTube kaum abhalten – zu attraktiv sind die Angebote. Aufgrund der starken Kommerzialisierung und mancher problematischer Inhalte, sollten Kinder in der Lage sein, Angebote ansatzweise einzuordnen.</a:t>
            </a:r>
          </a:p>
          <a:p>
            <a:r>
              <a:rPr lang="de-DE" dirty="0"/>
              <a:t>YouTube hat einen Kanal für Kinder in Leben gerufen. Der Kanal soll für Kinder und Familien geeignet sein: https://kids.youtube.com/</a:t>
            </a:r>
          </a:p>
        </p:txBody>
      </p:sp>
      <p:sp>
        <p:nvSpPr>
          <p:cNvPr id="4" name="Foliennummernplatzhalter 3"/>
          <p:cNvSpPr>
            <a:spLocks noGrp="1"/>
          </p:cNvSpPr>
          <p:nvPr>
            <p:ph type="sldNum" sz="quarter" idx="10"/>
          </p:nvPr>
        </p:nvSpPr>
        <p:spPr/>
        <p:txBody>
          <a:bodyPr/>
          <a:lstStyle/>
          <a:p>
            <a:fld id="{23409BAD-71C4-43F6-9259-FB1B31488356}" type="slidenum">
              <a:rPr lang="de-DE" smtClean="0"/>
              <a:t>18</a:t>
            </a:fld>
            <a:endParaRPr lang="de-DE"/>
          </a:p>
        </p:txBody>
      </p:sp>
    </p:spTree>
    <p:extLst>
      <p:ext uri="{BB962C8B-B14F-4D97-AF65-F5344CB8AC3E}">
        <p14:creationId xmlns:p14="http://schemas.microsoft.com/office/powerpoint/2010/main" val="3204290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Jugendliche und Heranwachsende sind – wie immer – in Ihrem Tun zu begleiten. Das gilt auch für ihr Handeln auf der Plattform YouTube. </a:t>
            </a:r>
          </a:p>
          <a:p>
            <a:r>
              <a:rPr lang="de-DE" dirty="0"/>
              <a:t>Wichtige Hinweise dazu gibt klicksafe:</a:t>
            </a:r>
          </a:p>
          <a:p>
            <a:r>
              <a:rPr lang="de-DE" dirty="0"/>
              <a:t>http://www.klicksafe.de/themen/kommunizieren/youtube/youtube-und-die-medienpaedagogische-praxis/</a:t>
            </a:r>
          </a:p>
        </p:txBody>
      </p:sp>
      <p:sp>
        <p:nvSpPr>
          <p:cNvPr id="4" name="Foliennummernplatzhalter 3"/>
          <p:cNvSpPr>
            <a:spLocks noGrp="1"/>
          </p:cNvSpPr>
          <p:nvPr>
            <p:ph type="sldNum" sz="quarter" idx="10"/>
          </p:nvPr>
        </p:nvSpPr>
        <p:spPr/>
        <p:txBody>
          <a:bodyPr/>
          <a:lstStyle/>
          <a:p>
            <a:fld id="{23409BAD-71C4-43F6-9259-FB1B31488356}" type="slidenum">
              <a:rPr lang="de-DE" smtClean="0"/>
              <a:t>19</a:t>
            </a:fld>
            <a:endParaRPr lang="de-DE"/>
          </a:p>
        </p:txBody>
      </p:sp>
    </p:spTree>
    <p:extLst>
      <p:ext uri="{BB962C8B-B14F-4D97-AF65-F5344CB8AC3E}">
        <p14:creationId xmlns:p14="http://schemas.microsoft.com/office/powerpoint/2010/main" val="2334049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Musik wird heute beinahe ausschließlich digital gehört und über das Internet vertrieben. Datenträger spielen praktisch keine Rolle mehr.</a:t>
            </a:r>
          </a:p>
        </p:txBody>
      </p:sp>
      <p:sp>
        <p:nvSpPr>
          <p:cNvPr id="4" name="Foliennummernplatzhalter 3"/>
          <p:cNvSpPr>
            <a:spLocks noGrp="1"/>
          </p:cNvSpPr>
          <p:nvPr>
            <p:ph type="sldNum" sz="quarter" idx="10"/>
          </p:nvPr>
        </p:nvSpPr>
        <p:spPr/>
        <p:txBody>
          <a:bodyPr/>
          <a:lstStyle/>
          <a:p>
            <a:fld id="{23409BAD-71C4-43F6-9259-FB1B31488356}" type="slidenum">
              <a:rPr lang="de-DE" smtClean="0"/>
              <a:t>20</a:t>
            </a:fld>
            <a:endParaRPr lang="de-DE"/>
          </a:p>
        </p:txBody>
      </p:sp>
    </p:spTree>
    <p:extLst>
      <p:ext uri="{BB962C8B-B14F-4D97-AF65-F5344CB8AC3E}">
        <p14:creationId xmlns:p14="http://schemas.microsoft.com/office/powerpoint/2010/main" val="157995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Musik liegt heute meist digital vor. Beliebt sind vor allem die online – Portale. Herunterscrollen und bei der Umfrage mitmachen! </a:t>
            </a:r>
          </a:p>
          <a:p>
            <a:r>
              <a:rPr lang="de-DE" dirty="0"/>
              <a:t>Das zeigt auch gleich, dass die meisten Nutzer sich ihre Musik etwas kosten lassen.</a:t>
            </a:r>
          </a:p>
          <a:p>
            <a:r>
              <a:rPr lang="de-DE" dirty="0"/>
              <a:t>http://orange.handelsblatt.com/artikel/22564</a:t>
            </a:r>
          </a:p>
        </p:txBody>
      </p:sp>
      <p:sp>
        <p:nvSpPr>
          <p:cNvPr id="4" name="Foliennummernplatzhalter 3"/>
          <p:cNvSpPr>
            <a:spLocks noGrp="1"/>
          </p:cNvSpPr>
          <p:nvPr>
            <p:ph type="sldNum" sz="quarter" idx="10"/>
          </p:nvPr>
        </p:nvSpPr>
        <p:spPr/>
        <p:txBody>
          <a:bodyPr/>
          <a:lstStyle/>
          <a:p>
            <a:fld id="{23409BAD-71C4-43F6-9259-FB1B31488356}" type="slidenum">
              <a:rPr lang="de-DE" smtClean="0"/>
              <a:t>21</a:t>
            </a:fld>
            <a:endParaRPr lang="de-DE"/>
          </a:p>
        </p:txBody>
      </p:sp>
    </p:spTree>
    <p:extLst>
      <p:ext uri="{BB962C8B-B14F-4D97-AF65-F5344CB8AC3E}">
        <p14:creationId xmlns:p14="http://schemas.microsoft.com/office/powerpoint/2010/main" val="3999715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wichtigsten Anbieter sind neben Apple, Google und Microsoft Deezer und Spotify.</a:t>
            </a:r>
          </a:p>
          <a:p>
            <a:r>
              <a:rPr lang="de-DE" dirty="0"/>
              <a:t>Musik findet und bindet Kunden.</a:t>
            </a:r>
          </a:p>
        </p:txBody>
      </p:sp>
      <p:sp>
        <p:nvSpPr>
          <p:cNvPr id="4" name="Foliennummernplatzhalter 3"/>
          <p:cNvSpPr>
            <a:spLocks noGrp="1"/>
          </p:cNvSpPr>
          <p:nvPr>
            <p:ph type="sldNum" sz="quarter" idx="10"/>
          </p:nvPr>
        </p:nvSpPr>
        <p:spPr/>
        <p:txBody>
          <a:bodyPr/>
          <a:lstStyle/>
          <a:p>
            <a:fld id="{23409BAD-71C4-43F6-9259-FB1B31488356}" type="slidenum">
              <a:rPr lang="de-DE" smtClean="0"/>
              <a:t>22</a:t>
            </a:fld>
            <a:endParaRPr lang="de-DE"/>
          </a:p>
        </p:txBody>
      </p:sp>
    </p:spTree>
    <p:extLst>
      <p:ext uri="{BB962C8B-B14F-4D97-AF65-F5344CB8AC3E}">
        <p14:creationId xmlns:p14="http://schemas.microsoft.com/office/powerpoint/2010/main" val="294804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Unterhaltung ist neben der Kommunikation und dem Spielen eines der Top-Themen bei Jugendlichen. Mit Unterhaltung versteht man eine Handlung, die nicht  unbedingt zweckgebunden ist. </a:t>
            </a:r>
          </a:p>
          <a:p>
            <a:endParaRPr lang="de-DE" dirty="0"/>
          </a:p>
          <a:p>
            <a:r>
              <a:rPr lang="de-DE" dirty="0"/>
              <a:t>Zahlen nach Jim-Studie 2016: https://www.mpfs.de/fileadmin/files/Studien/JIM/2016/JIM_Studie_2016.pdf, Seite 28</a:t>
            </a:r>
          </a:p>
        </p:txBody>
      </p:sp>
      <p:sp>
        <p:nvSpPr>
          <p:cNvPr id="4" name="Foliennummernplatzhalter 3"/>
          <p:cNvSpPr>
            <a:spLocks noGrp="1"/>
          </p:cNvSpPr>
          <p:nvPr>
            <p:ph type="sldNum" sz="quarter" idx="10"/>
          </p:nvPr>
        </p:nvSpPr>
        <p:spPr/>
        <p:txBody>
          <a:bodyPr/>
          <a:lstStyle/>
          <a:p>
            <a:fld id="{23409BAD-71C4-43F6-9259-FB1B31488356}" type="slidenum">
              <a:rPr lang="de-DE" smtClean="0"/>
              <a:t>3</a:t>
            </a:fld>
            <a:endParaRPr lang="de-DE"/>
          </a:p>
        </p:txBody>
      </p:sp>
    </p:spTree>
    <p:extLst>
      <p:ext uri="{BB962C8B-B14F-4D97-AF65-F5344CB8AC3E}">
        <p14:creationId xmlns:p14="http://schemas.microsoft.com/office/powerpoint/2010/main" val="21708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Musik ist ein bedeutender Wirtschaftsfaktor. Deshalb engagieren sich auch alle großen Internetfirmen in diesem Bereich.</a:t>
            </a:r>
          </a:p>
        </p:txBody>
      </p:sp>
      <p:sp>
        <p:nvSpPr>
          <p:cNvPr id="4" name="Foliennummernplatzhalter 3"/>
          <p:cNvSpPr>
            <a:spLocks noGrp="1"/>
          </p:cNvSpPr>
          <p:nvPr>
            <p:ph type="sldNum" sz="quarter" idx="10"/>
          </p:nvPr>
        </p:nvSpPr>
        <p:spPr/>
        <p:txBody>
          <a:bodyPr/>
          <a:lstStyle/>
          <a:p>
            <a:fld id="{23409BAD-71C4-43F6-9259-FB1B31488356}" type="slidenum">
              <a:rPr lang="de-DE" smtClean="0"/>
              <a:t>23</a:t>
            </a:fld>
            <a:endParaRPr lang="de-DE"/>
          </a:p>
        </p:txBody>
      </p:sp>
    </p:spTree>
    <p:extLst>
      <p:ext uri="{BB962C8B-B14F-4D97-AF65-F5344CB8AC3E}">
        <p14:creationId xmlns:p14="http://schemas.microsoft.com/office/powerpoint/2010/main" val="1227710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Jeder Anbieter sorgt dafür, dass es keine Kompatibilität gibt. Warum? Musik bildet einen wichtigen und emotionalen Zugang zu den Angeboten eines Anbieters, die ja immer irgendwie vernetzt sind.</a:t>
            </a:r>
          </a:p>
          <a:p>
            <a:r>
              <a:rPr lang="de-DE" dirty="0"/>
              <a:t>Wenn ich über denn Google-Dienst Play Musik höre, dann liegt es wahrscheinlich nahe, dass auch auf die anderen Dienste (Dateien, Fotos….) in Anspruch nehme.</a:t>
            </a:r>
          </a:p>
        </p:txBody>
      </p:sp>
      <p:sp>
        <p:nvSpPr>
          <p:cNvPr id="4" name="Foliennummernplatzhalter 3"/>
          <p:cNvSpPr>
            <a:spLocks noGrp="1"/>
          </p:cNvSpPr>
          <p:nvPr>
            <p:ph type="sldNum" sz="quarter" idx="10"/>
          </p:nvPr>
        </p:nvSpPr>
        <p:spPr/>
        <p:txBody>
          <a:bodyPr/>
          <a:lstStyle/>
          <a:p>
            <a:fld id="{23409BAD-71C4-43F6-9259-FB1B31488356}" type="slidenum">
              <a:rPr lang="de-DE" smtClean="0"/>
              <a:t>24</a:t>
            </a:fld>
            <a:endParaRPr lang="de-DE"/>
          </a:p>
        </p:txBody>
      </p:sp>
    </p:spTree>
    <p:extLst>
      <p:ext uri="{BB962C8B-B14F-4D97-AF65-F5344CB8AC3E}">
        <p14:creationId xmlns:p14="http://schemas.microsoft.com/office/powerpoint/2010/main" val="1405573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Nach der Einigung von Google mit der Gema kann YouTube als relativ unproblematische Quelle angesehen werden.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Viele Antworten zu urheberrechtlich relevanten Fragen findet man hier: http://www.legal-box.de/musik/index.php?contentid=29</a:t>
            </a:r>
          </a:p>
          <a:p>
            <a:endParaRPr lang="de-DE" dirty="0"/>
          </a:p>
          <a:p>
            <a:r>
              <a:rPr lang="de-DE" dirty="0"/>
              <a:t>Wer aber Musik ohne entsprechende Rechte weiter verbreitet, muss mit empfindlichen Strafen rechnen.</a:t>
            </a:r>
          </a:p>
          <a:p>
            <a:endParaRPr lang="de-DE" dirty="0"/>
          </a:p>
          <a:p>
            <a:endParaRPr lang="de-DE" dirty="0"/>
          </a:p>
        </p:txBody>
      </p:sp>
      <p:sp>
        <p:nvSpPr>
          <p:cNvPr id="4" name="Foliennummernplatzhalter 3"/>
          <p:cNvSpPr>
            <a:spLocks noGrp="1"/>
          </p:cNvSpPr>
          <p:nvPr>
            <p:ph type="sldNum" sz="quarter" idx="10"/>
          </p:nvPr>
        </p:nvSpPr>
        <p:spPr/>
        <p:txBody>
          <a:bodyPr/>
          <a:lstStyle/>
          <a:p>
            <a:fld id="{23409BAD-71C4-43F6-9259-FB1B31488356}" type="slidenum">
              <a:rPr lang="de-DE" smtClean="0"/>
              <a:t>25</a:t>
            </a:fld>
            <a:endParaRPr lang="de-DE"/>
          </a:p>
        </p:txBody>
      </p:sp>
    </p:spTree>
    <p:extLst>
      <p:ext uri="{BB962C8B-B14F-4D97-AF65-F5344CB8AC3E}">
        <p14:creationId xmlns:p14="http://schemas.microsoft.com/office/powerpoint/2010/main" val="1142542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Instagram ist ein Dienst, in dem die Nutzer vorwiegend Bilder und Videos miteinander teilen. Wie YouTube ist es eine Nutzergemeinschaft, bei der die Interaktion über Bildmedien funktioniert.</a:t>
            </a:r>
          </a:p>
        </p:txBody>
      </p:sp>
      <p:sp>
        <p:nvSpPr>
          <p:cNvPr id="4" name="Foliennummernplatzhalter 3"/>
          <p:cNvSpPr>
            <a:spLocks noGrp="1"/>
          </p:cNvSpPr>
          <p:nvPr>
            <p:ph type="sldNum" sz="quarter" idx="10"/>
          </p:nvPr>
        </p:nvSpPr>
        <p:spPr/>
        <p:txBody>
          <a:bodyPr/>
          <a:lstStyle/>
          <a:p>
            <a:fld id="{23409BAD-71C4-43F6-9259-FB1B31488356}" type="slidenum">
              <a:rPr lang="de-DE" smtClean="0"/>
              <a:t>26</a:t>
            </a:fld>
            <a:endParaRPr lang="de-DE"/>
          </a:p>
        </p:txBody>
      </p:sp>
    </p:spTree>
    <p:extLst>
      <p:ext uri="{BB962C8B-B14F-4D97-AF65-F5344CB8AC3E}">
        <p14:creationId xmlns:p14="http://schemas.microsoft.com/office/powerpoint/2010/main" val="1821521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Instagram ist damit zu einer wichtigen Säule des Facebook-Konzerns geworden. Bindung eines vornehmlich jüngeren Publikums. Durch die Veröffentlichung von Fotos, die bearbeitet werden können, hat der Nutzer die Möglichkeit sich und seine Interessen zu präsentieren.</a:t>
            </a:r>
          </a:p>
          <a:p>
            <a:r>
              <a:rPr lang="de-DE" dirty="0"/>
              <a:t>Durch das Publizieren von Fotos hat diese Dienst eine große Unmittelbarkeit. Die emotionale Ansprache ist für Jugendliche besonders wichtig. Twitter als Textbasierter Nachrichtendienst nutzen </a:t>
            </a:r>
            <a:r>
              <a:rPr lang="de-DE"/>
              <a:t>Jugendliche kaum.</a:t>
            </a:r>
            <a:endParaRPr lang="de-DE" dirty="0"/>
          </a:p>
          <a:p>
            <a:endParaRPr lang="de-DE" dirty="0"/>
          </a:p>
        </p:txBody>
      </p:sp>
      <p:sp>
        <p:nvSpPr>
          <p:cNvPr id="4" name="Foliennummernplatzhalter 3"/>
          <p:cNvSpPr>
            <a:spLocks noGrp="1"/>
          </p:cNvSpPr>
          <p:nvPr>
            <p:ph type="sldNum" sz="quarter" idx="10"/>
          </p:nvPr>
        </p:nvSpPr>
        <p:spPr/>
        <p:txBody>
          <a:bodyPr/>
          <a:lstStyle/>
          <a:p>
            <a:fld id="{23409BAD-71C4-43F6-9259-FB1B31488356}" type="slidenum">
              <a:rPr lang="de-DE" smtClean="0"/>
              <a:t>27</a:t>
            </a:fld>
            <a:endParaRPr lang="de-DE"/>
          </a:p>
        </p:txBody>
      </p:sp>
    </p:spTree>
    <p:extLst>
      <p:ext uri="{BB962C8B-B14F-4D97-AF65-F5344CB8AC3E}">
        <p14:creationId xmlns:p14="http://schemas.microsoft.com/office/powerpoint/2010/main" val="342786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Alles drin, was man sich vorstellen kann (oder auch nicht). Unter den # Hashtags verbergen sich Rubriken, unter denen die Nutzer Bilder einstellen können. Es entstehen „Alben“, an denen viele Nutzer arbeiten. Diese können auch abonniert werden.</a:t>
            </a:r>
          </a:p>
          <a:p>
            <a:r>
              <a:rPr lang="de-DE" dirty="0"/>
              <a:t>Selbstverständlich kann ich auch anderen Nutzern direkt ein Bild/Bilder schicken, teilen, kommentieren.</a:t>
            </a:r>
          </a:p>
          <a:p>
            <a:r>
              <a:rPr lang="de-DE" dirty="0"/>
              <a:t>Einen guten Überblick über die Funktionen finden sich hier: https://upload-magazin.de/blog/11880-instagram-community/ </a:t>
            </a:r>
          </a:p>
        </p:txBody>
      </p:sp>
      <p:sp>
        <p:nvSpPr>
          <p:cNvPr id="4" name="Foliennummernplatzhalter 3"/>
          <p:cNvSpPr>
            <a:spLocks noGrp="1"/>
          </p:cNvSpPr>
          <p:nvPr>
            <p:ph type="sldNum" sz="quarter" idx="10"/>
          </p:nvPr>
        </p:nvSpPr>
        <p:spPr/>
        <p:txBody>
          <a:bodyPr/>
          <a:lstStyle/>
          <a:p>
            <a:fld id="{23409BAD-71C4-43F6-9259-FB1B31488356}" type="slidenum">
              <a:rPr lang="de-DE" smtClean="0"/>
              <a:t>28</a:t>
            </a:fld>
            <a:endParaRPr lang="de-DE"/>
          </a:p>
        </p:txBody>
      </p:sp>
    </p:spTree>
    <p:extLst>
      <p:ext uri="{BB962C8B-B14F-4D97-AF65-F5344CB8AC3E}">
        <p14:creationId xmlns:p14="http://schemas.microsoft.com/office/powerpoint/2010/main" val="2159180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Gemeinschaft „community“ erschwert die Trennung von Produzenten und Konsumenten. Scheinbar verfügen alle über dieselben Möglichkeiten…. Es ist oft nicht einfach, ein Bild, eine Geschichte als „Werbung“ zu erkennen.</a:t>
            </a:r>
          </a:p>
          <a:p>
            <a:r>
              <a:rPr lang="de-DE" dirty="0"/>
              <a:t>Darüber hinaus kennt der Konzern seine Nutzer sehr gut und kann dementsprechend effektiv Werbung platzieren.</a:t>
            </a:r>
          </a:p>
          <a:p>
            <a:r>
              <a:rPr lang="de-DE" dirty="0"/>
              <a:t>Likes können auch gekauft werden:</a:t>
            </a:r>
          </a:p>
          <a:p>
            <a:r>
              <a:rPr lang="de-DE" dirty="0"/>
              <a:t>http://www.follower24.de/instagram-likes-kaufen/</a:t>
            </a:r>
          </a:p>
        </p:txBody>
      </p:sp>
      <p:sp>
        <p:nvSpPr>
          <p:cNvPr id="4" name="Foliennummernplatzhalter 3"/>
          <p:cNvSpPr>
            <a:spLocks noGrp="1"/>
          </p:cNvSpPr>
          <p:nvPr>
            <p:ph type="sldNum" sz="quarter" idx="10"/>
          </p:nvPr>
        </p:nvSpPr>
        <p:spPr/>
        <p:txBody>
          <a:bodyPr/>
          <a:lstStyle/>
          <a:p>
            <a:fld id="{23409BAD-71C4-43F6-9259-FB1B31488356}" type="slidenum">
              <a:rPr lang="de-DE" smtClean="0"/>
              <a:t>29</a:t>
            </a:fld>
            <a:endParaRPr lang="de-DE"/>
          </a:p>
        </p:txBody>
      </p:sp>
    </p:spTree>
    <p:extLst>
      <p:ext uri="{BB962C8B-B14F-4D97-AF65-F5344CB8AC3E}">
        <p14:creationId xmlns:p14="http://schemas.microsoft.com/office/powerpoint/2010/main" val="188614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Recht am eigenen Werk kann schnell verloren gehen. </a:t>
            </a:r>
          </a:p>
          <a:p>
            <a:r>
              <a:rPr lang="de-DE" dirty="0"/>
              <a:t>Vor allem sensible Bilder sind in Ihrer Verbreitung kaum zu kontrollieren….</a:t>
            </a:r>
          </a:p>
          <a:p>
            <a:r>
              <a:rPr lang="de-DE" dirty="0"/>
              <a:t>Auch hier gilt – Jugendliche müssen Nutzen und Gefahren einzelner Dienste kennen und ihr Verhalten entsprechend adaptieren.</a:t>
            </a:r>
          </a:p>
          <a:p>
            <a:r>
              <a:rPr lang="de-DE" dirty="0"/>
              <a:t>User stehen in Konkurrenz zueinander: Sie verschönern sich und ihr Leben. Ein Beispiel findet sich hier:</a:t>
            </a:r>
          </a:p>
          <a:p>
            <a:r>
              <a:rPr lang="de-DE" dirty="0"/>
              <a:t>https://www.boredpanda.com/truth-behind-instagram-social-media-not-real-life-essena-oneill/</a:t>
            </a:r>
          </a:p>
        </p:txBody>
      </p:sp>
      <p:sp>
        <p:nvSpPr>
          <p:cNvPr id="4" name="Foliennummernplatzhalter 3"/>
          <p:cNvSpPr>
            <a:spLocks noGrp="1"/>
          </p:cNvSpPr>
          <p:nvPr>
            <p:ph type="sldNum" sz="quarter" idx="10"/>
          </p:nvPr>
        </p:nvSpPr>
        <p:spPr/>
        <p:txBody>
          <a:bodyPr/>
          <a:lstStyle/>
          <a:p>
            <a:fld id="{23409BAD-71C4-43F6-9259-FB1B31488356}" type="slidenum">
              <a:rPr lang="de-DE" smtClean="0"/>
              <a:t>30</a:t>
            </a:fld>
            <a:endParaRPr lang="de-DE"/>
          </a:p>
        </p:txBody>
      </p:sp>
    </p:spTree>
    <p:extLst>
      <p:ext uri="{BB962C8B-B14F-4D97-AF65-F5344CB8AC3E}">
        <p14:creationId xmlns:p14="http://schemas.microsoft.com/office/powerpoint/2010/main" val="1588380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Urheberrecht ist ein weites Feld; die juristischen Implikationen oft schwer nachzuvollziehen.</a:t>
            </a:r>
          </a:p>
        </p:txBody>
      </p:sp>
      <p:sp>
        <p:nvSpPr>
          <p:cNvPr id="4" name="Foliennummernplatzhalter 3"/>
          <p:cNvSpPr>
            <a:spLocks noGrp="1"/>
          </p:cNvSpPr>
          <p:nvPr>
            <p:ph type="sldNum" sz="quarter" idx="10"/>
          </p:nvPr>
        </p:nvSpPr>
        <p:spPr/>
        <p:txBody>
          <a:bodyPr/>
          <a:lstStyle/>
          <a:p>
            <a:fld id="{23409BAD-71C4-43F6-9259-FB1B31488356}" type="slidenum">
              <a:rPr lang="de-DE" smtClean="0"/>
              <a:t>31</a:t>
            </a:fld>
            <a:endParaRPr lang="de-DE"/>
          </a:p>
        </p:txBody>
      </p:sp>
    </p:spTree>
    <p:extLst>
      <p:ext uri="{BB962C8B-B14F-4D97-AF65-F5344CB8AC3E}">
        <p14:creationId xmlns:p14="http://schemas.microsoft.com/office/powerpoint/2010/main" val="1839234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Sei wachsam, wenn Deine privaten Daten wie Dein Name, Wohnort oder Deine Telefonnummer abgefragt werden. In Deinem Profil solltest Du </a:t>
            </a:r>
            <a:r>
              <a:rPr lang="de-DE" sz="1200" b="1" i="0" kern="1200" dirty="0">
                <a:solidFill>
                  <a:schemeClr val="tx1"/>
                </a:solidFill>
                <a:effectLst/>
                <a:latin typeface="+mn-lt"/>
                <a:ea typeface="+mn-ea"/>
                <a:cs typeface="+mn-cs"/>
              </a:rPr>
              <a:t>möglichst wenige Angaben</a:t>
            </a:r>
            <a:r>
              <a:rPr lang="de-DE" sz="1200" b="0" i="0" kern="1200" dirty="0">
                <a:solidFill>
                  <a:schemeClr val="tx1"/>
                </a:solidFill>
                <a:effectLst/>
                <a:latin typeface="+mn-lt"/>
                <a:ea typeface="+mn-ea"/>
                <a:cs typeface="+mn-cs"/>
              </a:rPr>
              <a:t> machen.</a:t>
            </a:r>
          </a:p>
          <a:p>
            <a:r>
              <a:rPr lang="de-DE" sz="1200" b="1" i="0" kern="1200" dirty="0">
                <a:solidFill>
                  <a:schemeClr val="tx1"/>
                </a:solidFill>
                <a:effectLst/>
                <a:latin typeface="+mn-lt"/>
                <a:ea typeface="+mn-ea"/>
                <a:cs typeface="+mn-cs"/>
              </a:rPr>
              <a:t>Tipp:</a:t>
            </a:r>
            <a:r>
              <a:rPr lang="de-DE" sz="1200" b="0" i="0" kern="1200" dirty="0">
                <a:solidFill>
                  <a:schemeClr val="tx1"/>
                </a:solidFill>
                <a:effectLst/>
                <a:latin typeface="+mn-lt"/>
                <a:ea typeface="+mn-ea"/>
                <a:cs typeface="+mn-cs"/>
              </a:rPr>
              <a:t> Gib auf deinem Profil einen </a:t>
            </a:r>
            <a:r>
              <a:rPr lang="de-DE" sz="1200" b="1" i="0" kern="1200" dirty="0">
                <a:solidFill>
                  <a:schemeClr val="tx1"/>
                </a:solidFill>
                <a:effectLst/>
                <a:latin typeface="+mn-lt"/>
                <a:ea typeface="+mn-ea"/>
                <a:cs typeface="+mn-cs"/>
              </a:rPr>
              <a:t>Spitznamen bzw. Decknamen</a:t>
            </a:r>
            <a:r>
              <a:rPr lang="de-DE" sz="1200" b="0" i="0" kern="1200" dirty="0">
                <a:solidFill>
                  <a:schemeClr val="tx1"/>
                </a:solidFill>
                <a:effectLst/>
                <a:latin typeface="+mn-lt"/>
                <a:ea typeface="+mn-ea"/>
                <a:cs typeface="+mn-cs"/>
              </a:rPr>
              <a:t> an, den du nur deinen Freunden und Bekannten mitteilst. </a:t>
            </a:r>
          </a:p>
          <a:p>
            <a:r>
              <a:rPr lang="de-DE" dirty="0"/>
              <a:t>(Klicksafe)</a:t>
            </a:r>
          </a:p>
        </p:txBody>
      </p:sp>
      <p:sp>
        <p:nvSpPr>
          <p:cNvPr id="4" name="Foliennummernplatzhalter 3"/>
          <p:cNvSpPr>
            <a:spLocks noGrp="1"/>
          </p:cNvSpPr>
          <p:nvPr>
            <p:ph type="sldNum" sz="quarter" idx="10"/>
          </p:nvPr>
        </p:nvSpPr>
        <p:spPr/>
        <p:txBody>
          <a:bodyPr/>
          <a:lstStyle/>
          <a:p>
            <a:fld id="{23409BAD-71C4-43F6-9259-FB1B31488356}" type="slidenum">
              <a:rPr lang="de-DE" smtClean="0"/>
              <a:t>32</a:t>
            </a:fld>
            <a:endParaRPr lang="de-DE"/>
          </a:p>
        </p:txBody>
      </p:sp>
    </p:spTree>
    <p:extLst>
      <p:ext uri="{BB962C8B-B14F-4D97-AF65-F5344CB8AC3E}">
        <p14:creationId xmlns:p14="http://schemas.microsoft.com/office/powerpoint/2010/main" val="192430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 den wichtigsten Themen im Bereich der Unterhaltung gehören Onlinevideos, Bilderdienste und natürlich verschiedene Streaming-Anbieter.</a:t>
            </a:r>
          </a:p>
          <a:p>
            <a:r>
              <a:rPr lang="de-DE" dirty="0"/>
              <a:t>Zahlen nach Jim-Studie https://www.mpfs.de/fileadmin/files/Studien/JIM/2016/JIM_Studie_2016.pdf, S. 29</a:t>
            </a:r>
          </a:p>
        </p:txBody>
      </p:sp>
      <p:sp>
        <p:nvSpPr>
          <p:cNvPr id="4" name="Foliennummernplatzhalter 3"/>
          <p:cNvSpPr>
            <a:spLocks noGrp="1"/>
          </p:cNvSpPr>
          <p:nvPr>
            <p:ph type="sldNum" sz="quarter" idx="10"/>
          </p:nvPr>
        </p:nvSpPr>
        <p:spPr/>
        <p:txBody>
          <a:bodyPr/>
          <a:lstStyle/>
          <a:p>
            <a:fld id="{23409BAD-71C4-43F6-9259-FB1B31488356}" type="slidenum">
              <a:rPr lang="de-DE" smtClean="0"/>
              <a:t>4</a:t>
            </a:fld>
            <a:endParaRPr lang="de-DE"/>
          </a:p>
        </p:txBody>
      </p:sp>
    </p:spTree>
    <p:extLst>
      <p:ext uri="{BB962C8B-B14F-4D97-AF65-F5344CB8AC3E}">
        <p14:creationId xmlns:p14="http://schemas.microsoft.com/office/powerpoint/2010/main" val="60844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000" dirty="0"/>
              <a:t>Weil praktisch alle Jugendliche dieses Portal nutzen, ist YouTube das Unterhaltungsportal schlechthin. YouTube prägt eine ganze Nutzergeneration.</a:t>
            </a:r>
          </a:p>
          <a:p>
            <a:endParaRPr lang="de-DE" sz="2000" dirty="0"/>
          </a:p>
          <a:p>
            <a:r>
              <a:rPr lang="de-DE" sz="2000" dirty="0"/>
              <a:t>Fokussiert man neben den fernsehbezogenen Inhalten die unterhaltungsorientierte Nutzung des Internets generell, dann zeigt sich auch an dieser Stelle die Omnipräsenz von YouTube. </a:t>
            </a:r>
          </a:p>
          <a:p>
            <a:r>
              <a:rPr lang="de-DE" sz="2000" dirty="0"/>
              <a:t>Hier können Videoclips und Filme kostenlos angeschaut, aber auch bewertet oder kommentiert werden und jeder kann umgekehrt Videos kostenfrei auf der Plattform einstellen. </a:t>
            </a:r>
          </a:p>
          <a:p>
            <a:r>
              <a:rPr lang="de-DE" sz="2000" dirty="0"/>
              <a:t>86 Prozent aller Jugendlichen nutzen YouTube mindestens mehrmals pro Woche, 56 Prozent sogar täglich (Mädchen: 48 %, Jungen: 64 %). Der Anteil regelmäßiger YouTube Nutzer fällt bei Jungen und jungen Männern mit 89 Prozent höher aus als bei Mädchen und jungen Frauen (81 %), mit zunehmendem Alter der Jugendlichen verliert die Videoplattform etwas an Bedeutung für den Alltag. </a:t>
            </a:r>
          </a:p>
          <a:p>
            <a:r>
              <a:rPr lang="de-DE" sz="2000" dirty="0"/>
              <a:t>(</a:t>
            </a:r>
            <a:r>
              <a:rPr lang="de-DE" sz="2000" dirty="0" err="1"/>
              <a:t>JimStudie</a:t>
            </a:r>
            <a:r>
              <a:rPr lang="de-DE" sz="2000" dirty="0"/>
              <a:t> 2016)</a:t>
            </a:r>
          </a:p>
          <a:p>
            <a:endParaRPr lang="de-DE" sz="2000" dirty="0"/>
          </a:p>
        </p:txBody>
      </p:sp>
      <p:sp>
        <p:nvSpPr>
          <p:cNvPr id="4" name="Foliennummernplatzhalter 3"/>
          <p:cNvSpPr>
            <a:spLocks noGrp="1"/>
          </p:cNvSpPr>
          <p:nvPr>
            <p:ph type="sldNum" sz="quarter" idx="10"/>
          </p:nvPr>
        </p:nvSpPr>
        <p:spPr/>
        <p:txBody>
          <a:bodyPr/>
          <a:lstStyle/>
          <a:p>
            <a:fld id="{23409BAD-71C4-43F6-9259-FB1B31488356}" type="slidenum">
              <a:rPr lang="de-DE" smtClean="0"/>
              <a:t>6</a:t>
            </a:fld>
            <a:endParaRPr lang="de-DE"/>
          </a:p>
        </p:txBody>
      </p:sp>
    </p:spTree>
    <p:extLst>
      <p:ext uri="{BB962C8B-B14F-4D97-AF65-F5344CB8AC3E}">
        <p14:creationId xmlns:p14="http://schemas.microsoft.com/office/powerpoint/2010/main" val="69701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Innerhalb eines Jahrzehnts hat sich YouTube zu einer der erfolgreichsten Internetangebot entwickelt und ist zur Zeit die beliebteste Videoplattform. </a:t>
            </a:r>
          </a:p>
        </p:txBody>
      </p:sp>
      <p:sp>
        <p:nvSpPr>
          <p:cNvPr id="4" name="Foliennummernplatzhalter 3"/>
          <p:cNvSpPr>
            <a:spLocks noGrp="1"/>
          </p:cNvSpPr>
          <p:nvPr>
            <p:ph type="sldNum" sz="quarter" idx="10"/>
          </p:nvPr>
        </p:nvSpPr>
        <p:spPr/>
        <p:txBody>
          <a:bodyPr/>
          <a:lstStyle/>
          <a:p>
            <a:fld id="{23409BAD-71C4-43F6-9259-FB1B31488356}" type="slidenum">
              <a:rPr lang="de-DE" smtClean="0"/>
              <a:t>7</a:t>
            </a:fld>
            <a:endParaRPr lang="de-DE"/>
          </a:p>
        </p:txBody>
      </p:sp>
    </p:spTree>
    <p:extLst>
      <p:ext uri="{BB962C8B-B14F-4D97-AF65-F5344CB8AC3E}">
        <p14:creationId xmlns:p14="http://schemas.microsoft.com/office/powerpoint/2010/main" val="344810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jedem erdenklichen Thema finden sich Inhalte: Jeder, der Mitglied der Plattform ist, kann eigene Inhalte der Gemeinschaft zur Verfügung stellen, einen eigenen Videokanal betreiben und natürlich die Videobeitrage bewerten. Ein wesentlicher Vorteil von YouTube ist die Freiheit, die die Nutzer haben: Sie entscheiden „Wann“, „Wo“ und vor allem, „Was“ sie sehen.</a:t>
            </a:r>
            <a:r>
              <a:rPr lang="de-DE" sz="1200" b="0" i="0" kern="1200" dirty="0">
                <a:solidFill>
                  <a:schemeClr val="tx1"/>
                </a:solidFill>
                <a:effectLst/>
                <a:latin typeface="+mn-lt"/>
                <a:ea typeface="+mn-ea"/>
                <a:cs typeface="+mn-cs"/>
              </a:rPr>
              <a:t> </a:t>
            </a:r>
            <a:endParaRPr lang="de-DE" dirty="0"/>
          </a:p>
        </p:txBody>
      </p:sp>
      <p:sp>
        <p:nvSpPr>
          <p:cNvPr id="4" name="Foliennummernplatzhalter 3"/>
          <p:cNvSpPr>
            <a:spLocks noGrp="1"/>
          </p:cNvSpPr>
          <p:nvPr>
            <p:ph type="sldNum" sz="quarter" idx="10"/>
          </p:nvPr>
        </p:nvSpPr>
        <p:spPr/>
        <p:txBody>
          <a:bodyPr/>
          <a:lstStyle/>
          <a:p>
            <a:fld id="{23409BAD-71C4-43F6-9259-FB1B31488356}" type="slidenum">
              <a:rPr lang="de-DE" smtClean="0"/>
              <a:t>8</a:t>
            </a:fld>
            <a:endParaRPr lang="de-DE"/>
          </a:p>
        </p:txBody>
      </p:sp>
    </p:spTree>
    <p:extLst>
      <p:ext uri="{BB962C8B-B14F-4D97-AF65-F5344CB8AC3E}">
        <p14:creationId xmlns:p14="http://schemas.microsoft.com/office/powerpoint/2010/main" val="108949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Jeder Nutzer kann in seinem Profil beliebige Kanäle abonnieren. Jederzeit wird man so über neueste Videos informiert und bleibt auf dem Laufenden….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große Erfolg von YouTube lässt sich vielleicht am besten dadurch erklären, dass die Protagonisten maximale Identifikation anbieten: „Das könnte auch ich sein“. „Das ist mein Anliegen, das ist mein Problem, das ist mein Hobby…“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Videos können bewertet und diskutiert werden. Es ist möglich problematische Inhalte zu melden.</a:t>
            </a:r>
          </a:p>
          <a:p>
            <a:endParaRPr lang="de-DE" dirty="0"/>
          </a:p>
          <a:p>
            <a:endParaRPr lang="de-DE" dirty="0"/>
          </a:p>
        </p:txBody>
      </p:sp>
      <p:sp>
        <p:nvSpPr>
          <p:cNvPr id="4" name="Foliennummernplatzhalter 3"/>
          <p:cNvSpPr>
            <a:spLocks noGrp="1"/>
          </p:cNvSpPr>
          <p:nvPr>
            <p:ph type="sldNum" sz="quarter" idx="10"/>
          </p:nvPr>
        </p:nvSpPr>
        <p:spPr/>
        <p:txBody>
          <a:bodyPr/>
          <a:lstStyle/>
          <a:p>
            <a:fld id="{23409BAD-71C4-43F6-9259-FB1B31488356}" type="slidenum">
              <a:rPr lang="de-DE" smtClean="0"/>
              <a:t>9</a:t>
            </a:fld>
            <a:endParaRPr lang="de-DE"/>
          </a:p>
        </p:txBody>
      </p:sp>
    </p:spTree>
    <p:extLst>
      <p:ext uri="{BB962C8B-B14F-4D97-AF65-F5344CB8AC3E}">
        <p14:creationId xmlns:p14="http://schemas.microsoft.com/office/powerpoint/2010/main" val="40779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Edutainment ist ein wichtiger Faktor für Jugendliche auf YouTube. </a:t>
            </a:r>
          </a:p>
          <a:p>
            <a:r>
              <a:rPr lang="de-DE" dirty="0"/>
              <a:t>Es gibt zu allen erdenklichen Themen Anleitungen und oder Nachhilfen. Ob es Binomische Formel oder das Schmieden eines Katanas betrifft: – YouTube hat die entsprechende Anleitung.</a:t>
            </a:r>
          </a:p>
          <a:p>
            <a:endParaRPr lang="de-DE" dirty="0"/>
          </a:p>
          <a:p>
            <a:r>
              <a:rPr lang="de-DE" dirty="0" err="1"/>
              <a:t>TheSimpleMaths</a:t>
            </a:r>
            <a:r>
              <a:rPr lang="de-DE" dirty="0"/>
              <a:t>: https://www.youtube.com/user/TheSimpleMaths</a:t>
            </a:r>
          </a:p>
          <a:p>
            <a:r>
              <a:rPr lang="de-DE" dirty="0"/>
              <a:t>Schmieden: https://www.youtube.com/watch?v=y7fROs7i8-U</a:t>
            </a:r>
          </a:p>
          <a:p>
            <a:r>
              <a:rPr lang="de-DE" dirty="0"/>
              <a:t>http://www.informelles-lernen.de/fileadmin/dateien/Informelles_Lernen/Buecher_Dokumente/Wohlers_2005_edutainment.pdf</a:t>
            </a:r>
          </a:p>
          <a:p>
            <a:endParaRPr lang="de-DE" dirty="0"/>
          </a:p>
          <a:p>
            <a:endParaRPr lang="de-DE" dirty="0"/>
          </a:p>
        </p:txBody>
      </p:sp>
      <p:sp>
        <p:nvSpPr>
          <p:cNvPr id="4" name="Foliennummernplatzhalter 3"/>
          <p:cNvSpPr>
            <a:spLocks noGrp="1"/>
          </p:cNvSpPr>
          <p:nvPr>
            <p:ph type="sldNum" sz="quarter" idx="10"/>
          </p:nvPr>
        </p:nvSpPr>
        <p:spPr/>
        <p:txBody>
          <a:bodyPr/>
          <a:lstStyle/>
          <a:p>
            <a:fld id="{23409BAD-71C4-43F6-9259-FB1B31488356}" type="slidenum">
              <a:rPr lang="de-DE" smtClean="0"/>
              <a:t>10</a:t>
            </a:fld>
            <a:endParaRPr lang="de-DE"/>
          </a:p>
        </p:txBody>
      </p:sp>
    </p:spTree>
    <p:extLst>
      <p:ext uri="{BB962C8B-B14F-4D97-AF65-F5344CB8AC3E}">
        <p14:creationId xmlns:p14="http://schemas.microsoft.com/office/powerpoint/2010/main" val="192000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Viele Kanäle behandeln Themen so, wie sie der Zuschauer selbst erlebt oder erlebt haben könnte. Es gibt keine spürbare „Distanz“ zwischen Produzenten und Konsumenten der Videos.</a:t>
            </a:r>
          </a:p>
          <a:p>
            <a:r>
              <a:rPr lang="de-DE" dirty="0"/>
              <a:t>Nähe zu den Produzenten wird auch durch die Möglichkeit des Kommentierens geschaffen. Ich kann mit Bibi und Gronkh sprechen und diese nehmen meine Anliegen auf. </a:t>
            </a:r>
          </a:p>
        </p:txBody>
      </p:sp>
      <p:sp>
        <p:nvSpPr>
          <p:cNvPr id="4" name="Foliennummernplatzhalter 3"/>
          <p:cNvSpPr>
            <a:spLocks noGrp="1"/>
          </p:cNvSpPr>
          <p:nvPr>
            <p:ph type="sldNum" sz="quarter" idx="10"/>
          </p:nvPr>
        </p:nvSpPr>
        <p:spPr/>
        <p:txBody>
          <a:bodyPr/>
          <a:lstStyle/>
          <a:p>
            <a:fld id="{23409BAD-71C4-43F6-9259-FB1B31488356}" type="slidenum">
              <a:rPr lang="de-DE" smtClean="0"/>
              <a:t>11</a:t>
            </a:fld>
            <a:endParaRPr lang="de-DE"/>
          </a:p>
        </p:txBody>
      </p:sp>
    </p:spTree>
    <p:extLst>
      <p:ext uri="{BB962C8B-B14F-4D97-AF65-F5344CB8AC3E}">
        <p14:creationId xmlns:p14="http://schemas.microsoft.com/office/powerpoint/2010/main" val="3855787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e-DE"/>
              <a:t>Mastertitelformat bearbeiten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7" name="Date Placeholder 6"/>
          <p:cNvSpPr>
            <a:spLocks noGrp="1"/>
          </p:cNvSpPr>
          <p:nvPr>
            <p:ph type="dt" sz="half" idx="10"/>
          </p:nvPr>
        </p:nvSpPr>
        <p:spPr/>
        <p:txBody>
          <a:bodyPr/>
          <a:lstStyle/>
          <a:p>
            <a:fld id="{9F65A741-DFFB-4FD8-A532-2AB19427C65B}" type="datetime1">
              <a:rPr lang="de-DE" smtClean="0"/>
              <a:t>11.12.2017</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a:xfrm>
            <a:off x="10758921" y="6137189"/>
            <a:ext cx="485727" cy="446491"/>
          </a:xfrm>
        </p:spPr>
        <p:txBody>
          <a:bodyPr/>
          <a:lstStyle/>
          <a:p>
            <a:fld id="{A44F260B-0493-4E05-A3E3-9D986DC5B3BA}" type="slidenum">
              <a:rPr lang="de-DE" smtClean="0"/>
              <a:t>‹Nr.›</a:t>
            </a:fld>
            <a:endParaRPr lang="de-DE" dirty="0"/>
          </a:p>
        </p:txBody>
      </p:sp>
    </p:spTree>
    <p:extLst>
      <p:ext uri="{BB962C8B-B14F-4D97-AF65-F5344CB8AC3E}">
        <p14:creationId xmlns:p14="http://schemas.microsoft.com/office/powerpoint/2010/main" val="4904237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F79B90A-8D58-4EFF-A985-D13B74A4BA4C}" type="datetime1">
              <a:rPr lang="de-DE" smtClean="0"/>
              <a:t>11.12.2017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44F260B-0493-4E05-A3E3-9D986DC5B3BA}" type="slidenum">
              <a:rPr lang="de-DE" smtClean="0"/>
              <a:t>‹Nr.›</a:t>
            </a:fld>
            <a:endParaRPr lang="de-DE"/>
          </a:p>
        </p:txBody>
      </p:sp>
    </p:spTree>
    <p:extLst>
      <p:ext uri="{BB962C8B-B14F-4D97-AF65-F5344CB8AC3E}">
        <p14:creationId xmlns:p14="http://schemas.microsoft.com/office/powerpoint/2010/main" val="348013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466284C-0E9B-4201-85E3-1BA22C5E7D45}" type="datetime1">
              <a:rPr lang="de-DE" smtClean="0"/>
              <a:t>11.12.2017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44F260B-0493-4E05-A3E3-9D986DC5B3BA}" type="slidenum">
              <a:rPr lang="de-DE" smtClean="0"/>
              <a:t>‹Nr.›</a:t>
            </a:fld>
            <a:endParaRPr lang="de-DE"/>
          </a:p>
        </p:txBody>
      </p:sp>
    </p:spTree>
    <p:extLst>
      <p:ext uri="{BB962C8B-B14F-4D97-AF65-F5344CB8AC3E}">
        <p14:creationId xmlns:p14="http://schemas.microsoft.com/office/powerpoint/2010/main" val="291273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231136" y="605570"/>
            <a:ext cx="7729728" cy="818116"/>
          </a:xfrm>
        </p:spPr>
        <p:txBody>
          <a:bodyPr/>
          <a:lstStyle/>
          <a:p>
            <a:r>
              <a:rPr lang="de-DE" dirty="0"/>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EF2C925-FDA2-40CF-BD36-B094C90B7BBD}" type="datetime1">
              <a:rPr lang="de-DE" smtClean="0"/>
              <a:t>11.12.2017</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A44F260B-0493-4E05-A3E3-9D986DC5B3BA}" type="slidenum">
              <a:rPr lang="de-DE" smtClean="0"/>
              <a:t>‹Nr.›</a:t>
            </a:fld>
            <a:endParaRPr lang="de-DE"/>
          </a:p>
        </p:txBody>
      </p:sp>
    </p:spTree>
    <p:extLst>
      <p:ext uri="{BB962C8B-B14F-4D97-AF65-F5344CB8AC3E}">
        <p14:creationId xmlns:p14="http://schemas.microsoft.com/office/powerpoint/2010/main" val="153671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e-DE"/>
              <a:t>Mastertitelformat bearbeiten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7" name="Date Placeholder 6"/>
          <p:cNvSpPr>
            <a:spLocks noGrp="1"/>
          </p:cNvSpPr>
          <p:nvPr>
            <p:ph type="dt" sz="half" idx="10"/>
          </p:nvPr>
        </p:nvSpPr>
        <p:spPr/>
        <p:txBody>
          <a:bodyPr/>
          <a:lstStyle/>
          <a:p>
            <a:fld id="{9C8FF493-0AC7-4B1B-87ED-6A8805E6F3A4}" type="datetime1">
              <a:rPr lang="de-DE" smtClean="0"/>
              <a:t>11.12.2017</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A44F260B-0493-4E05-A3E3-9D986DC5B3BA}" type="slidenum">
              <a:rPr lang="de-DE" smtClean="0"/>
              <a:t>‹Nr.›</a:t>
            </a:fld>
            <a:endParaRPr lang="de-DE"/>
          </a:p>
        </p:txBody>
      </p:sp>
    </p:spTree>
    <p:extLst>
      <p:ext uri="{BB962C8B-B14F-4D97-AF65-F5344CB8AC3E}">
        <p14:creationId xmlns:p14="http://schemas.microsoft.com/office/powerpoint/2010/main" val="5683403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2161688" y="605569"/>
            <a:ext cx="7729728" cy="1188720"/>
          </a:xfrm>
        </p:spPr>
        <p:txBody>
          <a:bodyPr/>
          <a:lstStyle/>
          <a:p>
            <a:r>
              <a:rPr lang="de-DE"/>
              <a:t>Mastertitelformat bearbeiten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7"/>
          <p:cNvSpPr>
            <a:spLocks noGrp="1"/>
          </p:cNvSpPr>
          <p:nvPr>
            <p:ph type="dt" sz="half" idx="10"/>
          </p:nvPr>
        </p:nvSpPr>
        <p:spPr/>
        <p:txBody>
          <a:bodyPr/>
          <a:lstStyle/>
          <a:p>
            <a:fld id="{C354DC5F-E12A-4AA5-8474-AFA988C22F72}" type="datetime1">
              <a:rPr lang="de-DE" smtClean="0"/>
              <a:t>11.12.2017</a:t>
            </a:fld>
            <a:endParaRPr lang="de-DE"/>
          </a:p>
        </p:txBody>
      </p:sp>
      <p:sp>
        <p:nvSpPr>
          <p:cNvPr id="9" name="Footer Placeholder 8"/>
          <p:cNvSpPr>
            <a:spLocks noGrp="1"/>
          </p:cNvSpPr>
          <p:nvPr>
            <p:ph type="ftr" sz="quarter" idx="11"/>
          </p:nvPr>
        </p:nvSpPr>
        <p:spPr/>
        <p:txBody>
          <a:bodyPr/>
          <a:lstStyle/>
          <a:p>
            <a:endParaRPr lang="de-DE"/>
          </a:p>
        </p:txBody>
      </p:sp>
      <p:sp>
        <p:nvSpPr>
          <p:cNvPr id="10" name="Slide Number Placeholder 9"/>
          <p:cNvSpPr>
            <a:spLocks noGrp="1"/>
          </p:cNvSpPr>
          <p:nvPr>
            <p:ph type="sldNum" sz="quarter" idx="12"/>
          </p:nvPr>
        </p:nvSpPr>
        <p:spPr/>
        <p:txBody>
          <a:bodyPr/>
          <a:lstStyle/>
          <a:p>
            <a:fld id="{A44F260B-0493-4E05-A3E3-9D986DC5B3BA}" type="slidenum">
              <a:rPr lang="de-DE" smtClean="0"/>
              <a:t>‹Nr.›</a:t>
            </a:fld>
            <a:endParaRPr lang="de-DE"/>
          </a:p>
        </p:txBody>
      </p:sp>
    </p:spTree>
    <p:extLst>
      <p:ext uri="{BB962C8B-B14F-4D97-AF65-F5344CB8AC3E}">
        <p14:creationId xmlns:p14="http://schemas.microsoft.com/office/powerpoint/2010/main" val="52637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583436" y="3143250"/>
            <a:ext cx="4270248" cy="25967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7" name="Date Placeholder 6"/>
          <p:cNvSpPr>
            <a:spLocks noGrp="1"/>
          </p:cNvSpPr>
          <p:nvPr>
            <p:ph type="dt" sz="half" idx="10"/>
          </p:nvPr>
        </p:nvSpPr>
        <p:spPr/>
        <p:txBody>
          <a:bodyPr/>
          <a:lstStyle/>
          <a:p>
            <a:fld id="{98764801-5BBE-427A-A138-F8B535833232}" type="datetime1">
              <a:rPr lang="de-DE" smtClean="0"/>
              <a:t>11.12.2017</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A44F260B-0493-4E05-A3E3-9D986DC5B3BA}" type="slidenum">
              <a:rPr lang="de-DE" smtClean="0"/>
              <a:t>‹Nr.›</a:t>
            </a:fld>
            <a:endParaRPr lang="de-DE"/>
          </a:p>
        </p:txBody>
      </p:sp>
      <p:sp>
        <p:nvSpPr>
          <p:cNvPr id="10" name="Title 9"/>
          <p:cNvSpPr>
            <a:spLocks noGrp="1"/>
          </p:cNvSpPr>
          <p:nvPr>
            <p:ph type="title"/>
          </p:nvPr>
        </p:nvSpPr>
        <p:spPr/>
        <p:txBody>
          <a:bodyPr/>
          <a:lstStyle/>
          <a:p>
            <a:r>
              <a:rPr lang="de-DE"/>
              <a:t>Mastertitelformat bearbeiten</a:t>
            </a:r>
            <a:endParaRPr lang="en-US" dirty="0"/>
          </a:p>
        </p:txBody>
      </p:sp>
    </p:spTree>
    <p:extLst>
      <p:ext uri="{BB962C8B-B14F-4D97-AF65-F5344CB8AC3E}">
        <p14:creationId xmlns:p14="http://schemas.microsoft.com/office/powerpoint/2010/main" val="122508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437F87E-67F7-4AD9-ADF1-F699195CA8E9}" type="datetime1">
              <a:rPr lang="de-DE" smtClean="0"/>
              <a:t>11.12.2017</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A44F260B-0493-4E05-A3E3-9D986DC5B3BA}" type="slidenum">
              <a:rPr lang="de-DE" smtClean="0"/>
              <a:t>‹Nr.›</a:t>
            </a:fld>
            <a:endParaRPr lang="de-DE"/>
          </a:p>
        </p:txBody>
      </p:sp>
    </p:spTree>
    <p:extLst>
      <p:ext uri="{BB962C8B-B14F-4D97-AF65-F5344CB8AC3E}">
        <p14:creationId xmlns:p14="http://schemas.microsoft.com/office/powerpoint/2010/main" val="376423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B2745-323E-4C51-8860-025C2202117F}" type="datetime1">
              <a:rPr lang="de-DE" smtClean="0"/>
              <a:t>11.12.2017</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A44F260B-0493-4E05-A3E3-9D986DC5B3BA}" type="slidenum">
              <a:rPr lang="de-DE" smtClean="0"/>
              <a:t>‹Nr.›</a:t>
            </a:fld>
            <a:endParaRPr lang="de-DE"/>
          </a:p>
        </p:txBody>
      </p:sp>
    </p:spTree>
    <p:extLst>
      <p:ext uri="{BB962C8B-B14F-4D97-AF65-F5344CB8AC3E}">
        <p14:creationId xmlns:p14="http://schemas.microsoft.com/office/powerpoint/2010/main" val="345368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e-DE"/>
              <a:t>Mastertitelformat bearbeiten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65F772E-505A-4B17-8108-E04D3ECEEB29}" type="datetime1">
              <a:rPr lang="de-DE" smtClean="0"/>
              <a:t>11.12.2017</a:t>
            </a:fld>
            <a:endParaRPr lang="de-DE"/>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de-DE"/>
          </a:p>
        </p:txBody>
      </p:sp>
      <p:sp>
        <p:nvSpPr>
          <p:cNvPr id="7" name="Slide Number Placeholder 6"/>
          <p:cNvSpPr>
            <a:spLocks noGrp="1"/>
          </p:cNvSpPr>
          <p:nvPr>
            <p:ph type="sldNum" sz="quarter" idx="12"/>
          </p:nvPr>
        </p:nvSpPr>
        <p:spPr/>
        <p:txBody>
          <a:bodyPr/>
          <a:lstStyle/>
          <a:p>
            <a:fld id="{A44F260B-0493-4E05-A3E3-9D986DC5B3BA}" type="slidenum">
              <a:rPr lang="de-DE" smtClean="0"/>
              <a:t>‹Nr.›</a:t>
            </a:fld>
            <a:endParaRPr lang="de-DE"/>
          </a:p>
        </p:txBody>
      </p:sp>
    </p:spTree>
    <p:extLst>
      <p:ext uri="{BB962C8B-B14F-4D97-AF65-F5344CB8AC3E}">
        <p14:creationId xmlns:p14="http://schemas.microsoft.com/office/powerpoint/2010/main" val="15130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25885556-D72B-40C0-A723-38367BA61FEB}" type="datetime1">
              <a:rPr lang="de-DE" smtClean="0"/>
              <a:t>11.12.2017</a:t>
            </a:fld>
            <a:endParaRPr lang="de-DE"/>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de-DE"/>
          </a:p>
        </p:txBody>
      </p:sp>
      <p:sp>
        <p:nvSpPr>
          <p:cNvPr id="7" name="Slide Number Placeholder 6"/>
          <p:cNvSpPr>
            <a:spLocks noGrp="1"/>
          </p:cNvSpPr>
          <p:nvPr>
            <p:ph type="sldNum" sz="quarter" idx="12"/>
          </p:nvPr>
        </p:nvSpPr>
        <p:spPr/>
        <p:txBody>
          <a:bodyPr/>
          <a:lstStyle/>
          <a:p>
            <a:fld id="{A44F260B-0493-4E05-A3E3-9D986DC5B3BA}" type="slidenum">
              <a:rPr lang="de-DE" smtClean="0"/>
              <a:t>‹Nr.›</a:t>
            </a:fld>
            <a:endParaRPr lang="de-DE"/>
          </a:p>
        </p:txBody>
      </p:sp>
    </p:spTree>
    <p:extLst>
      <p:ext uri="{BB962C8B-B14F-4D97-AF65-F5344CB8AC3E}">
        <p14:creationId xmlns:p14="http://schemas.microsoft.com/office/powerpoint/2010/main" val="188932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BB83221-79A1-4E12-8576-30723B840E9F}" type="datetime1">
              <a:rPr lang="de-DE" smtClean="0"/>
              <a:t>11.12.2017</a:t>
            </a:fld>
            <a:endParaRPr lang="de-DE"/>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de-DE"/>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44F260B-0493-4E05-A3E3-9D986DC5B3BA}" type="slidenum">
              <a:rPr lang="de-DE" smtClean="0"/>
              <a:t>‹Nr.›</a:t>
            </a:fld>
            <a:endParaRPr lang="de-DE"/>
          </a:p>
        </p:txBody>
      </p:sp>
    </p:spTree>
    <p:extLst>
      <p:ext uri="{BB962C8B-B14F-4D97-AF65-F5344CB8AC3E}">
        <p14:creationId xmlns:p14="http://schemas.microsoft.com/office/powerpoint/2010/main" val="21229660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youtube.com/user/TheSimpleMaths" TargetMode="External"/><Relationship Id="rId7" Type="http://schemas.openxmlformats.org/officeDocument/2006/relationships/customXml" Target="../ink/ink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www.informelles-lernen.de/fileadmin/dateien/Informelles_Lernen/Buecher_Dokumente/Wohlers_2005_edutainment.pdf" TargetMode="External"/><Relationship Id="rId5" Type="http://schemas.openxmlformats.org/officeDocument/2006/relationships/customXml" Target="../ink/ink1.xml"/><Relationship Id="rId10" Type="http://schemas.openxmlformats.org/officeDocument/2006/relationships/image" Target="../media/image11.png"/><Relationship Id="rId4" Type="http://schemas.openxmlformats.org/officeDocument/2006/relationships/hyperlink" Target="https://www.youtube.com/watch?v=BcCrtq2c4vs" TargetMode="External"/><Relationship Id="rId9"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0haWB1Uez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user/Gronkh" TargetMode="External"/><Relationship Id="rId4" Type="http://schemas.openxmlformats.org/officeDocument/2006/relationships/hyperlink" Target="https://www.youtube.com/user/BibisBeautyPala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ocialblade.com/youtube/top/country/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ocialblade.com/youtube/top/country/de" TargetMode="External"/><Relationship Id="rId7" Type="http://schemas.openxmlformats.org/officeDocument/2006/relationships/hyperlink" Target="http://www.horizont.net/marketing/kommentare/YouGov-Werbecheck-zu-Youtubern-So-wirkt-Product-Placement-bei-Youtube-Stars-13382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klicksafe.de/themen/kommunizieren/youtube/genres-und-themen-von-youtube-kanaelen/#c23071"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hyperlink" Target="http://www.klicksafe.de/fileadmin/_processed_/csm_Infografik_Verdienstmoeglichkeiten_YouTubeStars_e607e8a64a.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diakraft.d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klicksafe.de/themen/kommunizieren/youtube/youtube-szene-die-wichtigsten-youtuberinnen/#s|crosspromotion" TargetMode="External"/><Relationship Id="rId4" Type="http://schemas.openxmlformats.org/officeDocument/2006/relationships/hyperlink" Target="http://www.klicksafe.de/themen/kommunizieren/youtube/was-sind-multi-channel-netzwerk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google.com/accounts/answer/1350409?hl=d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kids.youtube.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upport.google.com/youtube/answer/280224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creativecommons.org/licenses/by/2.0/" TargetMode="External"/><Relationship Id="rId5" Type="http://schemas.openxmlformats.org/officeDocument/2006/relationships/hyperlink" Target="https://visualhunt.com/re/91717f" TargetMode="External"/><Relationship Id="rId4" Type="http://schemas.openxmlformats.org/officeDocument/2006/relationships/hyperlink" Target="https://visualhunt.com/author/00661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orange.handelsblatt.com/artikel/2256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8.png"/><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stagram.com/p/BRaWDA6h7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orange.handelsblatt.com/artikel/22564" TargetMode="External"/><Relationship Id="rId7" Type="http://schemas.openxmlformats.org/officeDocument/2006/relationships/hyperlink" Target="http://www.legal-box.de/musik/index.php?contentid=2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ccmixter.org/" TargetMode="External"/><Relationship Id="rId5" Type="http://schemas.openxmlformats.org/officeDocument/2006/relationships/hyperlink" Target="http://freemusicarchive.org/" TargetMode="External"/><Relationship Id="rId4" Type="http://schemas.openxmlformats.org/officeDocument/2006/relationships/hyperlink" Target="https://www.jamendo.com/?language=de" TargetMode="External"/></Relationships>
</file>

<file path=ppt/slides/_rels/slide2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hyperlink" Target="https://instagram-press.com/our-story/"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ise.de/newsticker/meldung/Schleichwerbung-auf-Instagram-ad-reicht-als-Kennzeichnung-meist-nicht-aus-3814079.html"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de.wikipedia.org/wiki/Affiliate-Marketing"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Pz6zQQCnJk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welt.de/vermischtes/article167145301/Warum-Peta-so-verbissen-um-das-Affen-Selfie-kaempft.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hyperlink" Target="http://www.klicksafe.de/themen/kommunizieren/soziale-netzwerke/instagram/tipps-fuer-eltern-und-jugendlich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surveybee.de/blog/2015/09/reich-werden-durch-youtub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A694C2-50DA-401D-9E8A-3621EBF0C7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B5CABC44-BE1F-4019-BB84-050EA4636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962" y="967975"/>
            <a:ext cx="9010476" cy="3301307"/>
          </a:xfrm>
          <a:prstGeom prst="rect">
            <a:avLst/>
          </a:prstGeom>
        </p:spPr>
      </p:pic>
      <p:sp>
        <p:nvSpPr>
          <p:cNvPr id="2" name="Titel 1">
            <a:extLst>
              <a:ext uri="{FF2B5EF4-FFF2-40B4-BE49-F238E27FC236}">
                <a16:creationId xmlns:a16="http://schemas.microsoft.com/office/drawing/2014/main" id="{B41E7EB8-81A1-4EF5-9C34-40394A650620}"/>
              </a:ext>
            </a:extLst>
          </p:cNvPr>
          <p:cNvSpPr>
            <a:spLocks noGrp="1"/>
          </p:cNvSpPr>
          <p:nvPr>
            <p:ph type="ctrTitle"/>
          </p:nvPr>
        </p:nvSpPr>
        <p:spPr>
          <a:xfrm>
            <a:off x="1600200" y="4269282"/>
            <a:ext cx="8991600" cy="1264762"/>
          </a:xfrm>
        </p:spPr>
        <p:txBody>
          <a:bodyPr>
            <a:normAutofit/>
          </a:bodyPr>
          <a:lstStyle/>
          <a:p>
            <a:r>
              <a:rPr lang="de-DE" sz="3200"/>
              <a:t>Unterhaltung</a:t>
            </a:r>
          </a:p>
        </p:txBody>
      </p:sp>
      <p:sp>
        <p:nvSpPr>
          <p:cNvPr id="3" name="Untertitel 2">
            <a:extLst>
              <a:ext uri="{FF2B5EF4-FFF2-40B4-BE49-F238E27FC236}">
                <a16:creationId xmlns:a16="http://schemas.microsoft.com/office/drawing/2014/main" id="{37C7831D-9275-4F3B-94C9-4B894071AE89}"/>
              </a:ext>
            </a:extLst>
          </p:cNvPr>
          <p:cNvSpPr>
            <a:spLocks noGrp="1"/>
          </p:cNvSpPr>
          <p:nvPr>
            <p:ph type="subTitle" idx="1"/>
          </p:nvPr>
        </p:nvSpPr>
        <p:spPr>
          <a:xfrm>
            <a:off x="2695194" y="5688535"/>
            <a:ext cx="6801612" cy="536125"/>
          </a:xfrm>
        </p:spPr>
        <p:txBody>
          <a:bodyPr>
            <a:normAutofit/>
          </a:bodyPr>
          <a:lstStyle/>
          <a:p>
            <a:r>
              <a:rPr lang="de-DE" sz="1800"/>
              <a:t>Im Netz</a:t>
            </a:r>
          </a:p>
        </p:txBody>
      </p:sp>
    </p:spTree>
    <p:extLst>
      <p:ext uri="{BB962C8B-B14F-4D97-AF65-F5344CB8AC3E}">
        <p14:creationId xmlns:p14="http://schemas.microsoft.com/office/powerpoint/2010/main" val="10937558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6C346-0288-4A44-BACC-2219FCBA2E9A}"/>
              </a:ext>
            </a:extLst>
          </p:cNvPr>
          <p:cNvSpPr>
            <a:spLocks noGrp="1"/>
          </p:cNvSpPr>
          <p:nvPr>
            <p:ph type="title"/>
          </p:nvPr>
        </p:nvSpPr>
        <p:spPr/>
        <p:txBody>
          <a:bodyPr>
            <a:normAutofit fontScale="90000"/>
          </a:bodyPr>
          <a:lstStyle/>
          <a:p>
            <a:r>
              <a:rPr lang="de-DE" dirty="0"/>
              <a:t>Lernen auf YouTube – alles scheint Möglich</a:t>
            </a:r>
          </a:p>
        </p:txBody>
      </p:sp>
      <p:grpSp>
        <p:nvGrpSpPr>
          <p:cNvPr id="8" name="Gruppieren 7">
            <a:extLst>
              <a:ext uri="{FF2B5EF4-FFF2-40B4-BE49-F238E27FC236}">
                <a16:creationId xmlns:a16="http://schemas.microsoft.com/office/drawing/2014/main" id="{4DBB261F-5CF1-452A-BB71-4862527C1447}"/>
              </a:ext>
            </a:extLst>
          </p:cNvPr>
          <p:cNvGrpSpPr/>
          <p:nvPr/>
        </p:nvGrpSpPr>
        <p:grpSpPr>
          <a:xfrm>
            <a:off x="3539983" y="2334517"/>
            <a:ext cx="7807425" cy="5416258"/>
            <a:chOff x="2192287" y="720870"/>
            <a:chExt cx="7807425" cy="5416258"/>
          </a:xfrm>
        </p:grpSpPr>
        <p:sp>
          <p:nvSpPr>
            <p:cNvPr id="9" name="Rechteck: abgerundete Ecken 8">
              <a:hlinkClick r:id="rId3"/>
              <a:extLst>
                <a:ext uri="{FF2B5EF4-FFF2-40B4-BE49-F238E27FC236}">
                  <a16:creationId xmlns:a16="http://schemas.microsoft.com/office/drawing/2014/main" id="{36A13864-196C-4032-9D74-3DE2911460F1}"/>
                </a:ext>
              </a:extLst>
            </p:cNvPr>
            <p:cNvSpPr/>
            <p:nvPr/>
          </p:nvSpPr>
          <p:spPr>
            <a:xfrm>
              <a:off x="2192287" y="720870"/>
              <a:ext cx="2439756" cy="16809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ihandform: Form 9">
              <a:extLst>
                <a:ext uri="{FF2B5EF4-FFF2-40B4-BE49-F238E27FC236}">
                  <a16:creationId xmlns:a16="http://schemas.microsoft.com/office/drawing/2014/main" id="{C6EEF1D7-87FE-4BB4-A684-BC808FC74007}"/>
                </a:ext>
              </a:extLst>
            </p:cNvPr>
            <p:cNvSpPr/>
            <p:nvPr/>
          </p:nvSpPr>
          <p:spPr>
            <a:xfrm>
              <a:off x="2192287" y="2401862"/>
              <a:ext cx="2439756" cy="905149"/>
            </a:xfrm>
            <a:custGeom>
              <a:avLst/>
              <a:gdLst>
                <a:gd name="connsiteX0" fmla="*/ 0 w 2439756"/>
                <a:gd name="connsiteY0" fmla="*/ 0 h 905149"/>
                <a:gd name="connsiteX1" fmla="*/ 2439756 w 2439756"/>
                <a:gd name="connsiteY1" fmla="*/ 0 h 905149"/>
                <a:gd name="connsiteX2" fmla="*/ 2439756 w 2439756"/>
                <a:gd name="connsiteY2" fmla="*/ 905149 h 905149"/>
                <a:gd name="connsiteX3" fmla="*/ 0 w 2439756"/>
                <a:gd name="connsiteY3" fmla="*/ 905149 h 905149"/>
                <a:gd name="connsiteX4" fmla="*/ 0 w 2439756"/>
                <a:gd name="connsiteY4" fmla="*/ 0 h 90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56" h="905149">
                  <a:moveTo>
                    <a:pt x="0" y="0"/>
                  </a:moveTo>
                  <a:lnTo>
                    <a:pt x="2439756" y="0"/>
                  </a:lnTo>
                  <a:lnTo>
                    <a:pt x="2439756" y="905149"/>
                  </a:lnTo>
                  <a:lnTo>
                    <a:pt x="0" y="9051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de-DE" sz="2500" kern="1200" dirty="0"/>
                <a:t>Mathematik</a:t>
              </a:r>
            </a:p>
          </p:txBody>
        </p:sp>
        <p:sp>
          <p:nvSpPr>
            <p:cNvPr id="11" name="Rechteck: abgerundete Ecken 10">
              <a:hlinkClick r:id="rId4"/>
              <a:extLst>
                <a:ext uri="{FF2B5EF4-FFF2-40B4-BE49-F238E27FC236}">
                  <a16:creationId xmlns:a16="http://schemas.microsoft.com/office/drawing/2014/main" id="{607B805D-8FD9-40A0-AF22-D39BDA03E06C}"/>
                </a:ext>
              </a:extLst>
            </p:cNvPr>
            <p:cNvSpPr/>
            <p:nvPr/>
          </p:nvSpPr>
          <p:spPr>
            <a:xfrm>
              <a:off x="4876121" y="720870"/>
              <a:ext cx="2439756" cy="16809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ihandform: Form 11">
              <a:extLst>
                <a:ext uri="{FF2B5EF4-FFF2-40B4-BE49-F238E27FC236}">
                  <a16:creationId xmlns:a16="http://schemas.microsoft.com/office/drawing/2014/main" id="{2214CF7A-6549-42A5-864C-75F79FFF7559}"/>
                </a:ext>
              </a:extLst>
            </p:cNvPr>
            <p:cNvSpPr/>
            <p:nvPr/>
          </p:nvSpPr>
          <p:spPr>
            <a:xfrm>
              <a:off x="4876121" y="2401862"/>
              <a:ext cx="2439756" cy="905149"/>
            </a:xfrm>
            <a:custGeom>
              <a:avLst/>
              <a:gdLst>
                <a:gd name="connsiteX0" fmla="*/ 0 w 2439756"/>
                <a:gd name="connsiteY0" fmla="*/ 0 h 905149"/>
                <a:gd name="connsiteX1" fmla="*/ 2439756 w 2439756"/>
                <a:gd name="connsiteY1" fmla="*/ 0 h 905149"/>
                <a:gd name="connsiteX2" fmla="*/ 2439756 w 2439756"/>
                <a:gd name="connsiteY2" fmla="*/ 905149 h 905149"/>
                <a:gd name="connsiteX3" fmla="*/ 0 w 2439756"/>
                <a:gd name="connsiteY3" fmla="*/ 905149 h 905149"/>
                <a:gd name="connsiteX4" fmla="*/ 0 w 2439756"/>
                <a:gd name="connsiteY4" fmla="*/ 0 h 90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56" h="905149">
                  <a:moveTo>
                    <a:pt x="0" y="0"/>
                  </a:moveTo>
                  <a:lnTo>
                    <a:pt x="2439756" y="0"/>
                  </a:lnTo>
                  <a:lnTo>
                    <a:pt x="2439756" y="905149"/>
                  </a:lnTo>
                  <a:lnTo>
                    <a:pt x="0" y="9051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de-DE" sz="2500" kern="1200" dirty="0"/>
                <a:t>Schmieden eines Schwertes</a:t>
              </a:r>
            </a:p>
          </p:txBody>
        </p:sp>
        <p:sp>
          <p:nvSpPr>
            <p:cNvPr id="14" name="Freihandform: Form 13">
              <a:extLst>
                <a:ext uri="{FF2B5EF4-FFF2-40B4-BE49-F238E27FC236}">
                  <a16:creationId xmlns:a16="http://schemas.microsoft.com/office/drawing/2014/main" id="{D3CC8035-9C5B-4240-92F7-338D2BE0705F}"/>
                </a:ext>
              </a:extLst>
            </p:cNvPr>
            <p:cNvSpPr/>
            <p:nvPr/>
          </p:nvSpPr>
          <p:spPr>
            <a:xfrm>
              <a:off x="7559956" y="2401862"/>
              <a:ext cx="2439756" cy="905149"/>
            </a:xfrm>
            <a:custGeom>
              <a:avLst/>
              <a:gdLst>
                <a:gd name="connsiteX0" fmla="*/ 0 w 2439756"/>
                <a:gd name="connsiteY0" fmla="*/ 0 h 905149"/>
                <a:gd name="connsiteX1" fmla="*/ 2439756 w 2439756"/>
                <a:gd name="connsiteY1" fmla="*/ 0 h 905149"/>
                <a:gd name="connsiteX2" fmla="*/ 2439756 w 2439756"/>
                <a:gd name="connsiteY2" fmla="*/ 905149 h 905149"/>
                <a:gd name="connsiteX3" fmla="*/ 0 w 2439756"/>
                <a:gd name="connsiteY3" fmla="*/ 905149 h 905149"/>
                <a:gd name="connsiteX4" fmla="*/ 0 w 2439756"/>
                <a:gd name="connsiteY4" fmla="*/ 0 h 90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56" h="905149">
                  <a:moveTo>
                    <a:pt x="0" y="0"/>
                  </a:moveTo>
                  <a:lnTo>
                    <a:pt x="2439756" y="0"/>
                  </a:lnTo>
                  <a:lnTo>
                    <a:pt x="2439756" y="905149"/>
                  </a:lnTo>
                  <a:lnTo>
                    <a:pt x="0" y="9051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endParaRPr lang="de-DE" sz="2500" kern="1200"/>
            </a:p>
          </p:txBody>
        </p:sp>
        <p:sp>
          <p:nvSpPr>
            <p:cNvPr id="16" name="Freihandform: Form 15">
              <a:extLst>
                <a:ext uri="{FF2B5EF4-FFF2-40B4-BE49-F238E27FC236}">
                  <a16:creationId xmlns:a16="http://schemas.microsoft.com/office/drawing/2014/main" id="{F8BB69A6-5B7B-4353-975F-7AEED6C2AEE6}"/>
                </a:ext>
              </a:extLst>
            </p:cNvPr>
            <p:cNvSpPr/>
            <p:nvPr/>
          </p:nvSpPr>
          <p:spPr>
            <a:xfrm>
              <a:off x="4876121" y="5231979"/>
              <a:ext cx="2439756" cy="905149"/>
            </a:xfrm>
            <a:custGeom>
              <a:avLst/>
              <a:gdLst>
                <a:gd name="connsiteX0" fmla="*/ 0 w 2439756"/>
                <a:gd name="connsiteY0" fmla="*/ 0 h 905149"/>
                <a:gd name="connsiteX1" fmla="*/ 2439756 w 2439756"/>
                <a:gd name="connsiteY1" fmla="*/ 0 h 905149"/>
                <a:gd name="connsiteX2" fmla="*/ 2439756 w 2439756"/>
                <a:gd name="connsiteY2" fmla="*/ 905149 h 905149"/>
                <a:gd name="connsiteX3" fmla="*/ 0 w 2439756"/>
                <a:gd name="connsiteY3" fmla="*/ 905149 h 905149"/>
                <a:gd name="connsiteX4" fmla="*/ 0 w 2439756"/>
                <a:gd name="connsiteY4" fmla="*/ 0 h 90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756" h="905149">
                  <a:moveTo>
                    <a:pt x="0" y="0"/>
                  </a:moveTo>
                  <a:lnTo>
                    <a:pt x="2439756" y="0"/>
                  </a:lnTo>
                  <a:lnTo>
                    <a:pt x="2439756" y="905149"/>
                  </a:lnTo>
                  <a:lnTo>
                    <a:pt x="0" y="9051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endParaRPr lang="de-DE" sz="2500" kern="1200" dirty="0"/>
            </a:p>
          </p:txBody>
        </p:sp>
      </p:grpSp>
      <mc:AlternateContent xmlns:mc="http://schemas.openxmlformats.org/markup-compatibility/2006" xmlns:p14="http://schemas.microsoft.com/office/powerpoint/2010/main">
        <mc:Choice Requires="p14">
          <p:contentPart p14:bwMode="auto" r:id="rId5">
            <p14:nvContentPartPr>
              <p14:cNvPr id="13" name="Freihand 12">
                <a:extLst>
                  <a:ext uri="{FF2B5EF4-FFF2-40B4-BE49-F238E27FC236}">
                    <a16:creationId xmlns:a16="http://schemas.microsoft.com/office/drawing/2014/main" id="{A1B2A25D-2941-4674-8E8F-7711238D30DD}"/>
                  </a:ext>
                </a:extLst>
              </p14:cNvPr>
              <p14:cNvContentPartPr/>
              <p14:nvPr/>
            </p14:nvContentPartPr>
            <p14:xfrm>
              <a:off x="320040" y="2871216"/>
              <a:ext cx="786672" cy="686016"/>
            </p14:xfrm>
          </p:contentPart>
        </mc:Choice>
        <mc:Fallback xmlns="">
          <p:pic>
            <p:nvPicPr>
              <p:cNvPr id="13" name="Freihand 12">
                <a:extLst>
                  <a:ext uri="{FF2B5EF4-FFF2-40B4-BE49-F238E27FC236}">
                    <a16:creationId xmlns:a16="http://schemas.microsoft.com/office/drawing/2014/main" id="{A1B2A25D-2941-4674-8E8F-7711238D30DD}"/>
                  </a:ext>
                </a:extLst>
              </p:cNvPr>
              <p:cNvPicPr/>
              <p:nvPr/>
            </p:nvPicPr>
            <p:blipFill>
              <a:blip r:embed="rId6"/>
              <a:stretch>
                <a:fillRect/>
              </a:stretch>
            </p:blipFill>
            <p:spPr>
              <a:xfrm>
                <a:off x="291251" y="2842407"/>
                <a:ext cx="843891" cy="74327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Freihand 19">
                <a:extLst>
                  <a:ext uri="{FF2B5EF4-FFF2-40B4-BE49-F238E27FC236}">
                    <a16:creationId xmlns:a16="http://schemas.microsoft.com/office/drawing/2014/main" id="{F1029BE3-AEB8-4ABA-99C7-B51CDACF3E66}"/>
                  </a:ext>
                </a:extLst>
              </p14:cNvPr>
              <p14:cNvContentPartPr/>
              <p14:nvPr/>
            </p14:nvContentPartPr>
            <p14:xfrm>
              <a:off x="1271016" y="2916720"/>
              <a:ext cx="766008" cy="601416"/>
            </p14:xfrm>
          </p:contentPart>
        </mc:Choice>
        <mc:Fallback xmlns="">
          <p:pic>
            <p:nvPicPr>
              <p:cNvPr id="20" name="Freihand 19">
                <a:extLst>
                  <a:ext uri="{FF2B5EF4-FFF2-40B4-BE49-F238E27FC236}">
                    <a16:creationId xmlns:a16="http://schemas.microsoft.com/office/drawing/2014/main" id="{F1029BE3-AEB8-4ABA-99C7-B51CDACF3E66}"/>
                  </a:ext>
                </a:extLst>
              </p:cNvPr>
              <p:cNvPicPr/>
              <p:nvPr/>
            </p:nvPicPr>
            <p:blipFill>
              <a:blip r:embed="rId8"/>
              <a:stretch>
                <a:fillRect/>
              </a:stretch>
            </p:blipFill>
            <p:spPr>
              <a:xfrm>
                <a:off x="1242232" y="2888287"/>
                <a:ext cx="823216" cy="65864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22F0A819-B182-482A-BE08-50234B911530}"/>
                  </a:ext>
                </a:extLst>
              </p14:cNvPr>
              <p14:cNvContentPartPr/>
              <p14:nvPr/>
            </p14:nvContentPartPr>
            <p14:xfrm>
              <a:off x="2240136" y="2944368"/>
              <a:ext cx="640656" cy="493920"/>
            </p14:xfrm>
          </p:contentPart>
        </mc:Choice>
        <mc:Fallback xmlns="">
          <p:pic>
            <p:nvPicPr>
              <p:cNvPr id="23" name="Freihand 22">
                <a:extLst>
                  <a:ext uri="{FF2B5EF4-FFF2-40B4-BE49-F238E27FC236}">
                    <a16:creationId xmlns:a16="http://schemas.microsoft.com/office/drawing/2014/main" id="{22F0A819-B182-482A-BE08-50234B911530}"/>
                  </a:ext>
                </a:extLst>
              </p:cNvPr>
              <p:cNvPicPr/>
              <p:nvPr/>
            </p:nvPicPr>
            <p:blipFill>
              <a:blip r:embed="rId10"/>
              <a:stretch>
                <a:fillRect/>
              </a:stretch>
            </p:blipFill>
            <p:spPr>
              <a:xfrm>
                <a:off x="2211342" y="2915928"/>
                <a:ext cx="697883" cy="551160"/>
              </a:xfrm>
              <a:prstGeom prst="rect">
                <a:avLst/>
              </a:prstGeom>
            </p:spPr>
          </p:pic>
        </mc:Fallback>
      </mc:AlternateContent>
      <p:sp>
        <p:nvSpPr>
          <p:cNvPr id="24" name="Rechteck 23">
            <a:hlinkClick r:id="rId11"/>
            <a:extLst>
              <a:ext uri="{FF2B5EF4-FFF2-40B4-BE49-F238E27FC236}">
                <a16:creationId xmlns:a16="http://schemas.microsoft.com/office/drawing/2014/main" id="{1A2F7603-9D0B-4065-93FE-EEB6D0F6EE97}"/>
              </a:ext>
            </a:extLst>
          </p:cNvPr>
          <p:cNvSpPr/>
          <p:nvPr/>
        </p:nvSpPr>
        <p:spPr>
          <a:xfrm>
            <a:off x="3938954" y="5580185"/>
            <a:ext cx="4968698" cy="5275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Edutainment</a:t>
            </a:r>
          </a:p>
        </p:txBody>
      </p:sp>
      <p:sp>
        <p:nvSpPr>
          <p:cNvPr id="4" name="Fußzeilenplatzhalter 3">
            <a:extLst>
              <a:ext uri="{FF2B5EF4-FFF2-40B4-BE49-F238E27FC236}">
                <a16:creationId xmlns:a16="http://schemas.microsoft.com/office/drawing/2014/main" id="{5C6092EE-9048-4026-9A4C-1C065ACC785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D26055F-D8DE-4B80-B122-998D5E24BC4B}"/>
              </a:ext>
            </a:extLst>
          </p:cNvPr>
          <p:cNvSpPr>
            <a:spLocks noGrp="1"/>
          </p:cNvSpPr>
          <p:nvPr>
            <p:ph type="sldNum" sz="quarter" idx="12"/>
          </p:nvPr>
        </p:nvSpPr>
        <p:spPr/>
        <p:txBody>
          <a:bodyPr/>
          <a:lstStyle/>
          <a:p>
            <a:fld id="{A44F260B-0493-4E05-A3E3-9D986DC5B3BA}" type="slidenum">
              <a:rPr lang="de-DE" smtClean="0"/>
              <a:t>10</a:t>
            </a:fld>
            <a:endParaRPr lang="de-DE"/>
          </a:p>
        </p:txBody>
      </p:sp>
    </p:spTree>
    <p:extLst>
      <p:ext uri="{BB962C8B-B14F-4D97-AF65-F5344CB8AC3E}">
        <p14:creationId xmlns:p14="http://schemas.microsoft.com/office/powerpoint/2010/main" val="22014360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BF582-22C0-42E5-8A8E-45B47D57FCE3}"/>
              </a:ext>
            </a:extLst>
          </p:cNvPr>
          <p:cNvSpPr>
            <a:spLocks noGrp="1"/>
          </p:cNvSpPr>
          <p:nvPr>
            <p:ph type="title"/>
          </p:nvPr>
        </p:nvSpPr>
        <p:spPr/>
        <p:txBody>
          <a:bodyPr>
            <a:normAutofit fontScale="90000"/>
          </a:bodyPr>
          <a:lstStyle/>
          <a:p>
            <a:r>
              <a:rPr lang="de-DE" dirty="0"/>
              <a:t>Einige Beispiele der erfolgreichsten Kanäle</a:t>
            </a:r>
          </a:p>
        </p:txBody>
      </p:sp>
      <p:sp>
        <p:nvSpPr>
          <p:cNvPr id="5" name="Rechteck: abgerundete Ecken 4">
            <a:hlinkClick r:id="rId3"/>
            <a:extLst>
              <a:ext uri="{FF2B5EF4-FFF2-40B4-BE49-F238E27FC236}">
                <a16:creationId xmlns:a16="http://schemas.microsoft.com/office/drawing/2014/main" id="{19ACD62D-9BE8-481D-A3AE-9886DB7331E2}"/>
              </a:ext>
            </a:extLst>
          </p:cNvPr>
          <p:cNvSpPr/>
          <p:nvPr/>
        </p:nvSpPr>
        <p:spPr>
          <a:xfrm>
            <a:off x="2231136" y="2406848"/>
            <a:ext cx="2402732" cy="12451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Musik</a:t>
            </a:r>
          </a:p>
        </p:txBody>
      </p:sp>
      <p:sp>
        <p:nvSpPr>
          <p:cNvPr id="7" name="Rechteck: abgerundete Ecken 6">
            <a:hlinkClick r:id="rId4"/>
            <a:extLst>
              <a:ext uri="{FF2B5EF4-FFF2-40B4-BE49-F238E27FC236}">
                <a16:creationId xmlns:a16="http://schemas.microsoft.com/office/drawing/2014/main" id="{63A975DE-D147-41AF-9994-786FEC212373}"/>
              </a:ext>
            </a:extLst>
          </p:cNvPr>
          <p:cNvSpPr/>
          <p:nvPr/>
        </p:nvSpPr>
        <p:spPr>
          <a:xfrm>
            <a:off x="4988990" y="2411712"/>
            <a:ext cx="2402732" cy="12451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Bibis Beauty Palace</a:t>
            </a:r>
          </a:p>
        </p:txBody>
      </p:sp>
      <p:sp>
        <p:nvSpPr>
          <p:cNvPr id="8" name="Rechteck: abgerundete Ecken 7">
            <a:hlinkClick r:id="rId5"/>
            <a:extLst>
              <a:ext uri="{FF2B5EF4-FFF2-40B4-BE49-F238E27FC236}">
                <a16:creationId xmlns:a16="http://schemas.microsoft.com/office/drawing/2014/main" id="{DF3C25AB-64E5-4D1A-827A-A4CC0A074242}"/>
              </a:ext>
            </a:extLst>
          </p:cNvPr>
          <p:cNvSpPr/>
          <p:nvPr/>
        </p:nvSpPr>
        <p:spPr>
          <a:xfrm>
            <a:off x="7746844" y="2406848"/>
            <a:ext cx="2402732" cy="12451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Gronkh</a:t>
            </a:r>
          </a:p>
        </p:txBody>
      </p:sp>
      <p:sp>
        <p:nvSpPr>
          <p:cNvPr id="6" name="Geschweifte Klammer links/rechts 5">
            <a:extLst>
              <a:ext uri="{FF2B5EF4-FFF2-40B4-BE49-F238E27FC236}">
                <a16:creationId xmlns:a16="http://schemas.microsoft.com/office/drawing/2014/main" id="{C5ECC707-1C30-4ABB-BF4D-095596323F0F}"/>
              </a:ext>
            </a:extLst>
          </p:cNvPr>
          <p:cNvSpPr/>
          <p:nvPr/>
        </p:nvSpPr>
        <p:spPr>
          <a:xfrm>
            <a:off x="1959219" y="3745523"/>
            <a:ext cx="8273562" cy="2369834"/>
          </a:xfrm>
          <a:prstGeom prst="bracePair">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Textfeld 9">
            <a:extLst>
              <a:ext uri="{FF2B5EF4-FFF2-40B4-BE49-F238E27FC236}">
                <a16:creationId xmlns:a16="http://schemas.microsoft.com/office/drawing/2014/main" id="{BC5BF267-C4A7-4F0F-BAA4-2D7A44A4CFF9}"/>
              </a:ext>
            </a:extLst>
          </p:cNvPr>
          <p:cNvSpPr txBox="1"/>
          <p:nvPr/>
        </p:nvSpPr>
        <p:spPr>
          <a:xfrm>
            <a:off x="2549769" y="4053254"/>
            <a:ext cx="7236069" cy="2062103"/>
          </a:xfrm>
          <a:prstGeom prst="rect">
            <a:avLst/>
          </a:prstGeom>
          <a:noFill/>
        </p:spPr>
        <p:txBody>
          <a:bodyPr wrap="square" rtlCol="0">
            <a:spAutoFit/>
          </a:bodyPr>
          <a:lstStyle/>
          <a:p>
            <a:pPr algn="ctr"/>
            <a:r>
              <a:rPr lang="de-DE" sz="9600" dirty="0"/>
              <a:t>10 000000 </a:t>
            </a:r>
            <a:r>
              <a:rPr lang="de-DE" sz="3200" dirty="0"/>
              <a:t>Betrachter</a:t>
            </a:r>
            <a:endParaRPr lang="de-DE" sz="9600" dirty="0"/>
          </a:p>
        </p:txBody>
      </p:sp>
      <p:sp>
        <p:nvSpPr>
          <p:cNvPr id="4" name="Fußzeilenplatzhalter 3">
            <a:extLst>
              <a:ext uri="{FF2B5EF4-FFF2-40B4-BE49-F238E27FC236}">
                <a16:creationId xmlns:a16="http://schemas.microsoft.com/office/drawing/2014/main" id="{EBA9F647-8370-4E21-9145-0DE18D16232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47559A7-5BC5-459E-B8FA-56298A6556DB}"/>
              </a:ext>
            </a:extLst>
          </p:cNvPr>
          <p:cNvSpPr>
            <a:spLocks noGrp="1"/>
          </p:cNvSpPr>
          <p:nvPr>
            <p:ph type="sldNum" sz="quarter" idx="12"/>
          </p:nvPr>
        </p:nvSpPr>
        <p:spPr/>
        <p:txBody>
          <a:bodyPr/>
          <a:lstStyle/>
          <a:p>
            <a:fld id="{A44F260B-0493-4E05-A3E3-9D986DC5B3BA}" type="slidenum">
              <a:rPr lang="de-DE" smtClean="0"/>
              <a:t>11</a:t>
            </a:fld>
            <a:endParaRPr lang="de-DE"/>
          </a:p>
        </p:txBody>
      </p:sp>
    </p:spTree>
    <p:extLst>
      <p:ext uri="{BB962C8B-B14F-4D97-AF65-F5344CB8AC3E}">
        <p14:creationId xmlns:p14="http://schemas.microsoft.com/office/powerpoint/2010/main" val="39740458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accent2"/>
          </a:solidFill>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354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C26170-F250-4B1C-BD40-9F8ED6D63CF1}"/>
              </a:ext>
            </a:extLst>
          </p:cNvPr>
          <p:cNvSpPr>
            <a:spLocks noGrp="1"/>
          </p:cNvSpPr>
          <p:nvPr>
            <p:ph type="title"/>
          </p:nvPr>
        </p:nvSpPr>
        <p:spPr>
          <a:xfrm>
            <a:off x="8787865" y="2921173"/>
            <a:ext cx="2745667" cy="1015663"/>
          </a:xfrm>
        </p:spPr>
        <p:txBody>
          <a:bodyPr vert="horz" lIns="182880" tIns="182880" rIns="182880" bIns="182880" rtlCol="0" anchor="ctr">
            <a:normAutofit fontScale="90000"/>
          </a:bodyPr>
          <a:lstStyle/>
          <a:p>
            <a:r>
              <a:rPr lang="en-US" sz="2000" dirty="0"/>
              <a:t>Die angesagtesten Youtuber</a:t>
            </a:r>
          </a:p>
        </p:txBody>
      </p:sp>
      <p:sp>
        <p:nvSpPr>
          <p:cNvPr id="5" name="Rechteck: abgerundete Ecken 4">
            <a:hlinkClick r:id="rId3"/>
            <a:extLst>
              <a:ext uri="{FF2B5EF4-FFF2-40B4-BE49-F238E27FC236}">
                <a16:creationId xmlns:a16="http://schemas.microsoft.com/office/drawing/2014/main" id="{F7F3CD7C-F0A8-4FBE-AF7F-C69E8FBEC73E}"/>
              </a:ext>
            </a:extLst>
          </p:cNvPr>
          <p:cNvSpPr/>
          <p:nvPr/>
        </p:nvSpPr>
        <p:spPr>
          <a:xfrm>
            <a:off x="2013440" y="603738"/>
            <a:ext cx="3534508" cy="21629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Wer ist in Deutschland der prominenteste YouTuber?</a:t>
            </a:r>
          </a:p>
        </p:txBody>
      </p:sp>
      <p:sp>
        <p:nvSpPr>
          <p:cNvPr id="3" name="Rechteck: abgerundete Ecken 2">
            <a:extLst>
              <a:ext uri="{FF2B5EF4-FFF2-40B4-BE49-F238E27FC236}">
                <a16:creationId xmlns:a16="http://schemas.microsoft.com/office/drawing/2014/main" id="{B568BB5E-BB1B-4455-9852-131FC1892EFB}"/>
              </a:ext>
            </a:extLst>
          </p:cNvPr>
          <p:cNvSpPr/>
          <p:nvPr/>
        </p:nvSpPr>
        <p:spPr>
          <a:xfrm>
            <a:off x="2013441" y="4665785"/>
            <a:ext cx="3534508" cy="15826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err="1"/>
              <a:t>How</a:t>
            </a:r>
            <a:r>
              <a:rPr lang="de-DE" dirty="0"/>
              <a:t> it </a:t>
            </a:r>
            <a:r>
              <a:rPr lang="de-DE" dirty="0" err="1"/>
              <a:t>is</a:t>
            </a:r>
            <a:endParaRPr lang="de-DE" dirty="0"/>
          </a:p>
          <a:p>
            <a:pPr algn="ctr"/>
            <a:r>
              <a:rPr lang="de-DE" dirty="0"/>
              <a:t>2 </a:t>
            </a:r>
            <a:r>
              <a:rPr lang="de-DE" dirty="0" err="1"/>
              <a:t>Mio</a:t>
            </a:r>
            <a:r>
              <a:rPr lang="de-DE" dirty="0"/>
              <a:t> </a:t>
            </a:r>
            <a:r>
              <a:rPr lang="de-DE" dirty="0" err="1"/>
              <a:t>dislikes</a:t>
            </a:r>
            <a:r>
              <a:rPr lang="de-DE" dirty="0"/>
              <a:t> – ein Erfolg?</a:t>
            </a:r>
          </a:p>
        </p:txBody>
      </p:sp>
      <p:sp>
        <p:nvSpPr>
          <p:cNvPr id="115" name="Pfeil: nach oben und unten 114">
            <a:extLst>
              <a:ext uri="{FF2B5EF4-FFF2-40B4-BE49-F238E27FC236}">
                <a16:creationId xmlns:a16="http://schemas.microsoft.com/office/drawing/2014/main" id="{2C5E8F07-8A5E-484A-8137-4F61F14AAB50}"/>
              </a:ext>
            </a:extLst>
          </p:cNvPr>
          <p:cNvSpPr/>
          <p:nvPr/>
        </p:nvSpPr>
        <p:spPr>
          <a:xfrm>
            <a:off x="3625169" y="3108139"/>
            <a:ext cx="484632" cy="1216152"/>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18" name="Textfeld 117">
            <a:extLst>
              <a:ext uri="{FF2B5EF4-FFF2-40B4-BE49-F238E27FC236}">
                <a16:creationId xmlns:a16="http://schemas.microsoft.com/office/drawing/2014/main" id="{F640C2B8-2DC1-4601-8380-73C22E334891}"/>
              </a:ext>
            </a:extLst>
          </p:cNvPr>
          <p:cNvSpPr txBox="1"/>
          <p:nvPr/>
        </p:nvSpPr>
        <p:spPr>
          <a:xfrm>
            <a:off x="4168532" y="3370384"/>
            <a:ext cx="2758832" cy="646331"/>
          </a:xfrm>
          <a:prstGeom prst="rect">
            <a:avLst/>
          </a:prstGeom>
          <a:noFill/>
        </p:spPr>
        <p:txBody>
          <a:bodyPr wrap="square" rtlCol="0">
            <a:spAutoFit/>
          </a:bodyPr>
          <a:lstStyle/>
          <a:p>
            <a:r>
              <a:rPr lang="de-DE" dirty="0"/>
              <a:t>Zwang zu immer neuen Formaten oder Inhalten</a:t>
            </a:r>
          </a:p>
        </p:txBody>
      </p:sp>
      <p:sp>
        <p:nvSpPr>
          <p:cNvPr id="6" name="Fußzeilenplatzhalter 5">
            <a:extLst>
              <a:ext uri="{FF2B5EF4-FFF2-40B4-BE49-F238E27FC236}">
                <a16:creationId xmlns:a16="http://schemas.microsoft.com/office/drawing/2014/main" id="{FF239369-F29F-4992-8ED2-FA4FD47D717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71C9557-BB0E-4489-AB00-DB8BEFB52DA6}"/>
              </a:ext>
            </a:extLst>
          </p:cNvPr>
          <p:cNvSpPr>
            <a:spLocks noGrp="1"/>
          </p:cNvSpPr>
          <p:nvPr>
            <p:ph type="sldNum" sz="quarter" idx="12"/>
          </p:nvPr>
        </p:nvSpPr>
        <p:spPr/>
        <p:txBody>
          <a:bodyPr/>
          <a:lstStyle/>
          <a:p>
            <a:fld id="{A44F260B-0493-4E05-A3E3-9D986DC5B3BA}" type="slidenum">
              <a:rPr lang="de-DE" smtClean="0"/>
              <a:t>12</a:t>
            </a:fld>
            <a:endParaRPr lang="de-DE"/>
          </a:p>
        </p:txBody>
      </p:sp>
    </p:spTree>
    <p:extLst>
      <p:ext uri="{BB962C8B-B14F-4D97-AF65-F5344CB8AC3E}">
        <p14:creationId xmlns:p14="http://schemas.microsoft.com/office/powerpoint/2010/main" val="31265014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EC19DF2-F2B2-469B-A5B5-0C60C8E5F3D8}"/>
              </a:ext>
            </a:extLst>
          </p:cNvPr>
          <p:cNvSpPr>
            <a:spLocks noGrp="1"/>
          </p:cNvSpPr>
          <p:nvPr>
            <p:ph type="ftr" sz="quarter" idx="11"/>
          </p:nvPr>
        </p:nvSpPr>
        <p:spPr/>
        <p:txBody>
          <a:bodyPr/>
          <a:lstStyle/>
          <a:p>
            <a:endParaRPr lang="de-DE"/>
          </a:p>
        </p:txBody>
      </p:sp>
      <p:sp>
        <p:nvSpPr>
          <p:cNvPr id="3" name="Foliennummernplatzhalter 2">
            <a:extLst>
              <a:ext uri="{FF2B5EF4-FFF2-40B4-BE49-F238E27FC236}">
                <a16:creationId xmlns:a16="http://schemas.microsoft.com/office/drawing/2014/main" id="{94CAF3BE-D80B-4BD5-BAC2-A348CBA2343D}"/>
              </a:ext>
            </a:extLst>
          </p:cNvPr>
          <p:cNvSpPr>
            <a:spLocks noGrp="1"/>
          </p:cNvSpPr>
          <p:nvPr>
            <p:ph type="sldNum" sz="quarter" idx="12"/>
          </p:nvPr>
        </p:nvSpPr>
        <p:spPr/>
        <p:txBody>
          <a:bodyPr/>
          <a:lstStyle/>
          <a:p>
            <a:fld id="{A44F260B-0493-4E05-A3E3-9D986DC5B3BA}" type="slidenum">
              <a:rPr lang="de-DE" smtClean="0"/>
              <a:t>13</a:t>
            </a:fld>
            <a:endParaRPr lang="de-DE"/>
          </a:p>
        </p:txBody>
      </p:sp>
      <p:graphicFrame>
        <p:nvGraphicFramePr>
          <p:cNvPr id="4" name="Diagramm 3">
            <a:extLst>
              <a:ext uri="{FF2B5EF4-FFF2-40B4-BE49-F238E27FC236}">
                <a16:creationId xmlns:a16="http://schemas.microsoft.com/office/drawing/2014/main" id="{9EB7AD14-6D9C-4C84-AEAF-84D1176CDCA9}"/>
              </a:ext>
            </a:extLst>
          </p:cNvPr>
          <p:cNvGraphicFramePr/>
          <p:nvPr>
            <p:extLst>
              <p:ext uri="{D42A27DB-BD31-4B8C-83A1-F6EECF244321}">
                <p14:modId xmlns:p14="http://schemas.microsoft.com/office/powerpoint/2010/main" val="4006176100"/>
              </p:ext>
            </p:extLst>
          </p:nvPr>
        </p:nvGraphicFramePr>
        <p:xfrm>
          <a:off x="2032000" y="301752"/>
          <a:ext cx="8128000" cy="5836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9570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E4C2A-3F20-4709-9DAA-2E668DE5B191}"/>
              </a:ext>
            </a:extLst>
          </p:cNvPr>
          <p:cNvSpPr>
            <a:spLocks noGrp="1"/>
          </p:cNvSpPr>
          <p:nvPr>
            <p:ph type="title"/>
          </p:nvPr>
        </p:nvSpPr>
        <p:spPr/>
        <p:txBody>
          <a:bodyPr>
            <a:normAutofit fontScale="90000"/>
          </a:bodyPr>
          <a:lstStyle/>
          <a:p>
            <a:r>
              <a:rPr lang="de-DE" dirty="0"/>
              <a:t>Erfolg wird Verkauft – Wie wird verdient? </a:t>
            </a:r>
          </a:p>
        </p:txBody>
      </p:sp>
      <p:pic>
        <p:nvPicPr>
          <p:cNvPr id="9" name="Grafik 8" descr="Münzen">
            <a:hlinkClick r:id="rId3"/>
            <a:extLst>
              <a:ext uri="{FF2B5EF4-FFF2-40B4-BE49-F238E27FC236}">
                <a16:creationId xmlns:a16="http://schemas.microsoft.com/office/drawing/2014/main" id="{B2C206A6-638D-46C5-AEC9-C3DCF3C95F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4945" y="1779362"/>
            <a:ext cx="4857345" cy="4857345"/>
          </a:xfrm>
          <a:prstGeom prst="rect">
            <a:avLst/>
          </a:prstGeom>
        </p:spPr>
      </p:pic>
      <p:sp>
        <p:nvSpPr>
          <p:cNvPr id="4" name="Rechteck: abgerundete Ecken 3">
            <a:extLst>
              <a:ext uri="{FF2B5EF4-FFF2-40B4-BE49-F238E27FC236}">
                <a16:creationId xmlns:a16="http://schemas.microsoft.com/office/drawing/2014/main" id="{543D258F-08E8-4040-A6DF-21AE9E265E6A}"/>
              </a:ext>
            </a:extLst>
          </p:cNvPr>
          <p:cNvSpPr/>
          <p:nvPr/>
        </p:nvSpPr>
        <p:spPr>
          <a:xfrm>
            <a:off x="6519712" y="2142747"/>
            <a:ext cx="4288574" cy="25725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buFont typeface="Arial" panose="020B0604020202020204" pitchFamily="34" charset="0"/>
              <a:buChar char="•"/>
            </a:pPr>
            <a:r>
              <a:rPr lang="de-DE" sz="2000" dirty="0"/>
              <a:t>Webeeinblendungen</a:t>
            </a:r>
          </a:p>
          <a:p>
            <a:pPr marL="342900" indent="-342900">
              <a:buFont typeface="Arial" panose="020B0604020202020204" pitchFamily="34" charset="0"/>
              <a:buChar char="•"/>
            </a:pPr>
            <a:r>
              <a:rPr lang="de-DE" sz="2000" dirty="0" err="1">
                <a:hlinkClick r:id="rId6"/>
              </a:rPr>
              <a:t>Hauls</a:t>
            </a:r>
            <a:endParaRPr lang="de-DE" sz="2000" dirty="0"/>
          </a:p>
          <a:p>
            <a:pPr marL="342900" indent="-342900">
              <a:buFont typeface="Arial" panose="020B0604020202020204" pitchFamily="34" charset="0"/>
              <a:buChar char="•"/>
            </a:pPr>
            <a:r>
              <a:rPr lang="de-DE" sz="2000" dirty="0" err="1">
                <a:hlinkClick r:id="rId7"/>
              </a:rPr>
              <a:t>Poduct</a:t>
            </a:r>
            <a:r>
              <a:rPr lang="de-DE" sz="2000" dirty="0">
                <a:hlinkClick r:id="rId7"/>
              </a:rPr>
              <a:t>-Placement</a:t>
            </a:r>
            <a:endParaRPr lang="de-DE" sz="2000" dirty="0"/>
          </a:p>
          <a:p>
            <a:pPr marL="342900" indent="-342900">
              <a:buFont typeface="Arial" panose="020B0604020202020204" pitchFamily="34" charset="0"/>
              <a:buChar char="•"/>
            </a:pPr>
            <a:endParaRPr lang="de-DE" sz="2000" dirty="0"/>
          </a:p>
        </p:txBody>
      </p:sp>
      <p:sp>
        <p:nvSpPr>
          <p:cNvPr id="5" name="Fußzeilenplatzhalter 4">
            <a:extLst>
              <a:ext uri="{FF2B5EF4-FFF2-40B4-BE49-F238E27FC236}">
                <a16:creationId xmlns:a16="http://schemas.microsoft.com/office/drawing/2014/main" id="{4E819C2E-F9F4-4445-935C-7D367826EE6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305CB3A-DE07-435C-B306-B8ECBC422CF4}"/>
              </a:ext>
            </a:extLst>
          </p:cNvPr>
          <p:cNvSpPr>
            <a:spLocks noGrp="1"/>
          </p:cNvSpPr>
          <p:nvPr>
            <p:ph type="sldNum" sz="quarter" idx="12"/>
          </p:nvPr>
        </p:nvSpPr>
        <p:spPr/>
        <p:txBody>
          <a:bodyPr/>
          <a:lstStyle/>
          <a:p>
            <a:fld id="{A44F260B-0493-4E05-A3E3-9D986DC5B3BA}" type="slidenum">
              <a:rPr lang="de-DE" smtClean="0"/>
              <a:t>14</a:t>
            </a:fld>
            <a:endParaRPr lang="de-DE"/>
          </a:p>
        </p:txBody>
      </p:sp>
    </p:spTree>
    <p:extLst>
      <p:ext uri="{BB962C8B-B14F-4D97-AF65-F5344CB8AC3E}">
        <p14:creationId xmlns:p14="http://schemas.microsoft.com/office/powerpoint/2010/main" val="17746799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A2603-B9EA-4EE9-885A-AAE17ACA1420}"/>
              </a:ext>
            </a:extLst>
          </p:cNvPr>
          <p:cNvSpPr>
            <a:spLocks noGrp="1"/>
          </p:cNvSpPr>
          <p:nvPr>
            <p:ph type="title"/>
          </p:nvPr>
        </p:nvSpPr>
        <p:spPr/>
        <p:txBody>
          <a:bodyPr>
            <a:normAutofit fontScale="90000"/>
          </a:bodyPr>
          <a:lstStyle/>
          <a:p>
            <a:r>
              <a:rPr lang="de-DE" dirty="0"/>
              <a:t>Verdienstmöglichkeiten eines YouTube-Stars</a:t>
            </a:r>
          </a:p>
        </p:txBody>
      </p:sp>
      <p:sp>
        <p:nvSpPr>
          <p:cNvPr id="4" name="Fußzeilenplatzhalter 3">
            <a:extLst>
              <a:ext uri="{FF2B5EF4-FFF2-40B4-BE49-F238E27FC236}">
                <a16:creationId xmlns:a16="http://schemas.microsoft.com/office/drawing/2014/main" id="{7D58E3A3-1C9B-4527-92C8-71378C05368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B09CB6A-CCB0-4252-BE66-7548ACC94A02}"/>
              </a:ext>
            </a:extLst>
          </p:cNvPr>
          <p:cNvSpPr>
            <a:spLocks noGrp="1"/>
          </p:cNvSpPr>
          <p:nvPr>
            <p:ph type="sldNum" sz="quarter" idx="12"/>
          </p:nvPr>
        </p:nvSpPr>
        <p:spPr/>
        <p:txBody>
          <a:bodyPr/>
          <a:lstStyle/>
          <a:p>
            <a:fld id="{A44F260B-0493-4E05-A3E3-9D986DC5B3BA}" type="slidenum">
              <a:rPr lang="de-DE" smtClean="0"/>
              <a:t>15</a:t>
            </a:fld>
            <a:endParaRPr lang="de-DE"/>
          </a:p>
        </p:txBody>
      </p:sp>
      <p:sp>
        <p:nvSpPr>
          <p:cNvPr id="7" name="Rechteck: abgerundete Ecken 6">
            <a:hlinkClick r:id="rId2"/>
            <a:extLst>
              <a:ext uri="{FF2B5EF4-FFF2-40B4-BE49-F238E27FC236}">
                <a16:creationId xmlns:a16="http://schemas.microsoft.com/office/drawing/2014/main" id="{C85C71BF-9A5E-40A8-B717-735A1A9EA10C}"/>
              </a:ext>
            </a:extLst>
          </p:cNvPr>
          <p:cNvSpPr/>
          <p:nvPr/>
        </p:nvSpPr>
        <p:spPr>
          <a:xfrm>
            <a:off x="4123037" y="2663384"/>
            <a:ext cx="3945925" cy="143338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Einnahmequellen</a:t>
            </a:r>
          </a:p>
        </p:txBody>
      </p:sp>
    </p:spTree>
    <p:extLst>
      <p:ext uri="{BB962C8B-B14F-4D97-AF65-F5344CB8AC3E}">
        <p14:creationId xmlns:p14="http://schemas.microsoft.com/office/powerpoint/2010/main" val="229007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390D15-F53B-4D90-B3D2-134A5DCAB094}"/>
              </a:ext>
            </a:extLst>
          </p:cNvPr>
          <p:cNvSpPr>
            <a:spLocks noGrp="1"/>
          </p:cNvSpPr>
          <p:nvPr>
            <p:ph type="title"/>
          </p:nvPr>
        </p:nvSpPr>
        <p:spPr/>
        <p:txBody>
          <a:bodyPr/>
          <a:lstStyle/>
          <a:p>
            <a:r>
              <a:rPr lang="de-DE" dirty="0"/>
              <a:t>Erfolg wird verkauft</a:t>
            </a:r>
          </a:p>
        </p:txBody>
      </p:sp>
      <p:sp>
        <p:nvSpPr>
          <p:cNvPr id="6" name="Rechteck 5">
            <a:extLst>
              <a:ext uri="{FF2B5EF4-FFF2-40B4-BE49-F238E27FC236}">
                <a16:creationId xmlns:a16="http://schemas.microsoft.com/office/drawing/2014/main" id="{9B249EBB-D589-4647-A83D-C77CAB7B1574}"/>
              </a:ext>
            </a:extLst>
          </p:cNvPr>
          <p:cNvSpPr/>
          <p:nvPr/>
        </p:nvSpPr>
        <p:spPr>
          <a:xfrm>
            <a:off x="3160741" y="2413419"/>
            <a:ext cx="5870518" cy="1569660"/>
          </a:xfrm>
          <a:prstGeom prst="rect">
            <a:avLst/>
          </a:prstGeom>
          <a:noFill/>
        </p:spPr>
        <p:txBody>
          <a:bodyPr wrap="none" lIns="91440" tIns="45720" rIns="91440" bIns="45720">
            <a:spAutoFit/>
          </a:bodyPr>
          <a:lstStyle/>
          <a:p>
            <a:pPr algn="ctr"/>
            <a:r>
              <a:rPr lang="de-DE" sz="9600" b="1" cap="none" spc="0" dirty="0">
                <a:ln w="22225">
                  <a:solidFill>
                    <a:schemeClr val="accent2"/>
                  </a:solidFill>
                  <a:prstDash val="solid"/>
                </a:ln>
                <a:solidFill>
                  <a:schemeClr val="accent2">
                    <a:lumMod val="40000"/>
                    <a:lumOff val="60000"/>
                  </a:schemeClr>
                </a:solidFill>
                <a:effectLst/>
                <a:hlinkClick r:id="rId3"/>
              </a:rPr>
              <a:t>Mediakraft</a:t>
            </a:r>
            <a:endParaRPr lang="de-DE" sz="9600" b="1" cap="none" spc="0" dirty="0">
              <a:ln w="22225">
                <a:solidFill>
                  <a:schemeClr val="accent2"/>
                </a:solidFill>
                <a:prstDash val="solid"/>
              </a:ln>
              <a:solidFill>
                <a:schemeClr val="accent2">
                  <a:lumMod val="40000"/>
                  <a:lumOff val="60000"/>
                </a:schemeClr>
              </a:solidFill>
              <a:effectLst/>
            </a:endParaRPr>
          </a:p>
        </p:txBody>
      </p:sp>
      <p:sp>
        <p:nvSpPr>
          <p:cNvPr id="7" name="Textfeld 6">
            <a:extLst>
              <a:ext uri="{FF2B5EF4-FFF2-40B4-BE49-F238E27FC236}">
                <a16:creationId xmlns:a16="http://schemas.microsoft.com/office/drawing/2014/main" id="{9DEA27DB-E4EC-42BA-8D69-59570525FDE7}"/>
              </a:ext>
            </a:extLst>
          </p:cNvPr>
          <p:cNvSpPr txBox="1"/>
          <p:nvPr/>
        </p:nvSpPr>
        <p:spPr>
          <a:xfrm>
            <a:off x="3288323" y="4123592"/>
            <a:ext cx="5627077" cy="369332"/>
          </a:xfrm>
          <a:prstGeom prst="rect">
            <a:avLst/>
          </a:prstGeom>
          <a:noFill/>
        </p:spPr>
        <p:txBody>
          <a:bodyPr wrap="square" rtlCol="0">
            <a:spAutoFit/>
          </a:bodyPr>
          <a:lstStyle/>
          <a:p>
            <a:r>
              <a:rPr lang="de-DE" dirty="0"/>
              <a:t>Ein Unternehmen, viele YouTube – Kanäle unter Vertrag</a:t>
            </a:r>
          </a:p>
        </p:txBody>
      </p:sp>
      <p:sp>
        <p:nvSpPr>
          <p:cNvPr id="2" name="Rechteck: abgerundete Ecken 1">
            <a:hlinkClick r:id="rId4"/>
            <a:extLst>
              <a:ext uri="{FF2B5EF4-FFF2-40B4-BE49-F238E27FC236}">
                <a16:creationId xmlns:a16="http://schemas.microsoft.com/office/drawing/2014/main" id="{EBB76C75-0E85-4B70-AB09-23D098EB17A7}"/>
              </a:ext>
            </a:extLst>
          </p:cNvPr>
          <p:cNvSpPr/>
          <p:nvPr/>
        </p:nvSpPr>
        <p:spPr>
          <a:xfrm>
            <a:off x="2231136" y="5418161"/>
            <a:ext cx="2647666" cy="8188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MCN</a:t>
            </a:r>
          </a:p>
        </p:txBody>
      </p:sp>
      <p:sp>
        <p:nvSpPr>
          <p:cNvPr id="8" name="Rechteck: abgerundete Ecken 7">
            <a:hlinkClick r:id="rId5"/>
            <a:extLst>
              <a:ext uri="{FF2B5EF4-FFF2-40B4-BE49-F238E27FC236}">
                <a16:creationId xmlns:a16="http://schemas.microsoft.com/office/drawing/2014/main" id="{65176A2B-678C-401B-8FEE-928F76E7BFCE}"/>
              </a:ext>
            </a:extLst>
          </p:cNvPr>
          <p:cNvSpPr/>
          <p:nvPr/>
        </p:nvSpPr>
        <p:spPr>
          <a:xfrm>
            <a:off x="7313198" y="5418161"/>
            <a:ext cx="2647666" cy="8188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hlinkClick r:id="rId5"/>
              </a:rPr>
              <a:t>Cross-Promotion</a:t>
            </a:r>
            <a:endParaRPr lang="de-DE" dirty="0"/>
          </a:p>
        </p:txBody>
      </p:sp>
      <p:sp>
        <p:nvSpPr>
          <p:cNvPr id="5" name="Fußzeilenplatzhalter 4">
            <a:extLst>
              <a:ext uri="{FF2B5EF4-FFF2-40B4-BE49-F238E27FC236}">
                <a16:creationId xmlns:a16="http://schemas.microsoft.com/office/drawing/2014/main" id="{011F2CF6-FC04-4660-ACB3-FCA165D6EA9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C9FBFD4-152A-446B-B165-C01F2E0685AC}"/>
              </a:ext>
            </a:extLst>
          </p:cNvPr>
          <p:cNvSpPr>
            <a:spLocks noGrp="1"/>
          </p:cNvSpPr>
          <p:nvPr>
            <p:ph type="sldNum" sz="quarter" idx="12"/>
          </p:nvPr>
        </p:nvSpPr>
        <p:spPr/>
        <p:txBody>
          <a:bodyPr/>
          <a:lstStyle/>
          <a:p>
            <a:fld id="{A44F260B-0493-4E05-A3E3-9D986DC5B3BA}" type="slidenum">
              <a:rPr lang="de-DE" smtClean="0"/>
              <a:t>16</a:t>
            </a:fld>
            <a:endParaRPr lang="de-DE"/>
          </a:p>
        </p:txBody>
      </p:sp>
    </p:spTree>
    <p:extLst>
      <p:ext uri="{BB962C8B-B14F-4D97-AF65-F5344CB8AC3E}">
        <p14:creationId xmlns:p14="http://schemas.microsoft.com/office/powerpoint/2010/main" val="27682475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04A24-A4C6-49F1-AD43-EB29ED7CB078}"/>
              </a:ext>
            </a:extLst>
          </p:cNvPr>
          <p:cNvSpPr>
            <a:spLocks noGrp="1"/>
          </p:cNvSpPr>
          <p:nvPr>
            <p:ph type="title"/>
          </p:nvPr>
        </p:nvSpPr>
        <p:spPr/>
        <p:txBody>
          <a:bodyPr>
            <a:normAutofit fontScale="90000"/>
          </a:bodyPr>
          <a:lstStyle/>
          <a:p>
            <a:r>
              <a:rPr lang="de-DE" dirty="0"/>
              <a:t>Eigeninteresse und Kommerz</a:t>
            </a:r>
            <a:br>
              <a:rPr lang="de-DE" dirty="0"/>
            </a:br>
            <a:r>
              <a:rPr lang="de-DE" dirty="0"/>
              <a:t>sein oder Schein?</a:t>
            </a:r>
          </a:p>
        </p:txBody>
      </p:sp>
      <p:sp>
        <p:nvSpPr>
          <p:cNvPr id="3" name="Rechteck 2">
            <a:extLst>
              <a:ext uri="{FF2B5EF4-FFF2-40B4-BE49-F238E27FC236}">
                <a16:creationId xmlns:a16="http://schemas.microsoft.com/office/drawing/2014/main" id="{3FA8D916-1DB9-473D-81A5-FC8CC88EFBDD}"/>
              </a:ext>
            </a:extLst>
          </p:cNvPr>
          <p:cNvSpPr/>
          <p:nvPr/>
        </p:nvSpPr>
        <p:spPr>
          <a:xfrm>
            <a:off x="3048000" y="2562043"/>
            <a:ext cx="6096000" cy="923330"/>
          </a:xfrm>
          <a:prstGeom prst="rect">
            <a:avLst/>
          </a:prstGeom>
        </p:spPr>
        <p:txBody>
          <a:bodyPr>
            <a:spAutoFit/>
          </a:bodyPr>
          <a:lstStyle/>
          <a:p>
            <a:r>
              <a:rPr lang="de-DE" dirty="0"/>
              <a:t>Neben dem Spaß an den positiven Rückmeldungen, geht es YouTube-Stars nicht nur um Selbstbestätigung, sondern auch um den wirtschaftlichen Aspekt.</a:t>
            </a:r>
          </a:p>
        </p:txBody>
      </p:sp>
      <p:sp>
        <p:nvSpPr>
          <p:cNvPr id="4" name="Textfeld 3">
            <a:extLst>
              <a:ext uri="{FF2B5EF4-FFF2-40B4-BE49-F238E27FC236}">
                <a16:creationId xmlns:a16="http://schemas.microsoft.com/office/drawing/2014/main" id="{6CF777C8-D145-47C2-8ADA-9CB954A6AE25}"/>
              </a:ext>
            </a:extLst>
          </p:cNvPr>
          <p:cNvSpPr txBox="1"/>
          <p:nvPr/>
        </p:nvSpPr>
        <p:spPr>
          <a:xfrm>
            <a:off x="3048000" y="3746567"/>
            <a:ext cx="6096000" cy="923330"/>
          </a:xfrm>
          <a:prstGeom prst="rect">
            <a:avLst/>
          </a:prstGeom>
          <a:noFill/>
        </p:spPr>
        <p:txBody>
          <a:bodyPr wrap="square" rtlCol="0">
            <a:spAutoFit/>
          </a:bodyPr>
          <a:lstStyle/>
          <a:p>
            <a:r>
              <a:rPr lang="de-DE" dirty="0"/>
              <a:t>Jugendliche glauben „ihren“ Stars und halten oft deren Empfehlungen als authentisch.</a:t>
            </a:r>
          </a:p>
          <a:p>
            <a:endParaRPr lang="de-DE" dirty="0"/>
          </a:p>
        </p:txBody>
      </p:sp>
      <p:sp>
        <p:nvSpPr>
          <p:cNvPr id="6" name="Fußzeilenplatzhalter 5">
            <a:extLst>
              <a:ext uri="{FF2B5EF4-FFF2-40B4-BE49-F238E27FC236}">
                <a16:creationId xmlns:a16="http://schemas.microsoft.com/office/drawing/2014/main" id="{6D5DB48E-3B18-4DB2-A77A-F2459C6C92C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5FE2F15-381B-4AA7-95EF-DA76C9317E37}"/>
              </a:ext>
            </a:extLst>
          </p:cNvPr>
          <p:cNvSpPr>
            <a:spLocks noGrp="1"/>
          </p:cNvSpPr>
          <p:nvPr>
            <p:ph type="sldNum" sz="quarter" idx="12"/>
          </p:nvPr>
        </p:nvSpPr>
        <p:spPr/>
        <p:txBody>
          <a:bodyPr/>
          <a:lstStyle/>
          <a:p>
            <a:fld id="{A44F260B-0493-4E05-A3E3-9D986DC5B3BA}" type="slidenum">
              <a:rPr lang="de-DE" smtClean="0"/>
              <a:t>17</a:t>
            </a:fld>
            <a:endParaRPr lang="de-DE"/>
          </a:p>
        </p:txBody>
      </p:sp>
    </p:spTree>
    <p:extLst>
      <p:ext uri="{BB962C8B-B14F-4D97-AF65-F5344CB8AC3E}">
        <p14:creationId xmlns:p14="http://schemas.microsoft.com/office/powerpoint/2010/main" val="4622132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9" name="Rectangle 8">
            <a:extLst>
              <a:ext uri="{FF2B5EF4-FFF2-40B4-BE49-F238E27FC236}">
                <a16:creationId xmlns:a16="http://schemas.microsoft.com/office/drawing/2014/main" id="{83C58B8C-2ED1-4E50-9F4E-6C4CDE5FF29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B7017EB-1CE0-4EAD-B933-4F25859733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1B36A6-01C3-4B90-8292-B5B5F9F1869A}"/>
              </a:ext>
            </a:extLst>
          </p:cNvPr>
          <p:cNvSpPr>
            <a:spLocks noGrp="1"/>
          </p:cNvSpPr>
          <p:nvPr>
            <p:ph type="title"/>
          </p:nvPr>
        </p:nvSpPr>
        <p:spPr>
          <a:xfrm>
            <a:off x="1120624" y="1122807"/>
            <a:ext cx="9954443" cy="4297680"/>
          </a:xfrm>
          <a:noFill/>
          <a:ln>
            <a:noFill/>
          </a:ln>
        </p:spPr>
        <p:txBody>
          <a:bodyPr vert="horz" lIns="182880" tIns="182880" rIns="182880" bIns="182880" rtlCol="0" anchor="ctr">
            <a:normAutofit/>
          </a:bodyPr>
          <a:lstStyle/>
          <a:p>
            <a:r>
              <a:rPr lang="en-US" sz="6000" dirty="0">
                <a:solidFill>
                  <a:srgbClr val="1D2C31"/>
                </a:solidFill>
              </a:rPr>
              <a:t>Was Tun?</a:t>
            </a:r>
          </a:p>
        </p:txBody>
      </p:sp>
      <p:sp>
        <p:nvSpPr>
          <p:cNvPr id="8" name="Rechteck: abgerundete Ecken 7">
            <a:extLst>
              <a:ext uri="{FF2B5EF4-FFF2-40B4-BE49-F238E27FC236}">
                <a16:creationId xmlns:a16="http://schemas.microsoft.com/office/drawing/2014/main" id="{4CBE3C1F-C6FF-40B6-B9A9-F5CD16D3ADE6}"/>
              </a:ext>
            </a:extLst>
          </p:cNvPr>
          <p:cNvSpPr/>
          <p:nvPr/>
        </p:nvSpPr>
        <p:spPr>
          <a:xfrm>
            <a:off x="1788962" y="4014252"/>
            <a:ext cx="2879387" cy="9917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Mindestalter </a:t>
            </a:r>
            <a:r>
              <a:rPr lang="de-DE" dirty="0">
                <a:hlinkClick r:id="rId3"/>
              </a:rPr>
              <a:t>beachten</a:t>
            </a:r>
            <a:r>
              <a:rPr lang="de-DE" dirty="0"/>
              <a:t>!</a:t>
            </a:r>
          </a:p>
        </p:txBody>
      </p:sp>
      <p:sp>
        <p:nvSpPr>
          <p:cNvPr id="10" name="Rechteck: abgerundete Ecken 9">
            <a:extLst>
              <a:ext uri="{FF2B5EF4-FFF2-40B4-BE49-F238E27FC236}">
                <a16:creationId xmlns:a16="http://schemas.microsoft.com/office/drawing/2014/main" id="{1096A40B-A958-4E77-865F-C78F01F0D16A}"/>
              </a:ext>
            </a:extLst>
          </p:cNvPr>
          <p:cNvSpPr/>
          <p:nvPr/>
        </p:nvSpPr>
        <p:spPr>
          <a:xfrm>
            <a:off x="7315457" y="4014251"/>
            <a:ext cx="2879387" cy="9917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Den Kanal </a:t>
            </a:r>
            <a:r>
              <a:rPr lang="de-DE" dirty="0">
                <a:hlinkClick r:id="rId4"/>
              </a:rPr>
              <a:t>für Kinder </a:t>
            </a:r>
            <a:r>
              <a:rPr lang="de-DE" dirty="0"/>
              <a:t>nutzen</a:t>
            </a:r>
          </a:p>
        </p:txBody>
      </p:sp>
      <p:sp>
        <p:nvSpPr>
          <p:cNvPr id="4" name="Fußzeilenplatzhalter 3">
            <a:extLst>
              <a:ext uri="{FF2B5EF4-FFF2-40B4-BE49-F238E27FC236}">
                <a16:creationId xmlns:a16="http://schemas.microsoft.com/office/drawing/2014/main" id="{925EFA3E-544F-4FD2-BDF4-89456B39CF4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AE9CE80-A446-4F27-8760-F1AEDEB7366A}"/>
              </a:ext>
            </a:extLst>
          </p:cNvPr>
          <p:cNvSpPr>
            <a:spLocks noGrp="1"/>
          </p:cNvSpPr>
          <p:nvPr>
            <p:ph type="sldNum" sz="quarter" idx="12"/>
          </p:nvPr>
        </p:nvSpPr>
        <p:spPr/>
        <p:txBody>
          <a:bodyPr/>
          <a:lstStyle/>
          <a:p>
            <a:fld id="{A44F260B-0493-4E05-A3E3-9D986DC5B3BA}" type="slidenum">
              <a:rPr lang="de-DE" smtClean="0"/>
              <a:t>18</a:t>
            </a:fld>
            <a:endParaRPr lang="de-DE"/>
          </a:p>
        </p:txBody>
      </p:sp>
    </p:spTree>
    <p:extLst>
      <p:ext uri="{BB962C8B-B14F-4D97-AF65-F5344CB8AC3E}">
        <p14:creationId xmlns:p14="http://schemas.microsoft.com/office/powerpoint/2010/main" val="7793523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accent2"/>
          </a:solidFill>
          <a:effectLst/>
        </p:spPr>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C117FD-4EF7-4993-8E9C-05173120342C}"/>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solidFill>
                  <a:srgbClr val="262626"/>
                </a:solidFill>
              </a:rPr>
              <a:t>Was Tun?</a:t>
            </a:r>
          </a:p>
        </p:txBody>
      </p:sp>
      <p:sp>
        <p:nvSpPr>
          <p:cNvPr id="6" name="Rechteck: abgerundete Ecken 5">
            <a:hlinkClick r:id="rId3"/>
            <a:extLst>
              <a:ext uri="{FF2B5EF4-FFF2-40B4-BE49-F238E27FC236}">
                <a16:creationId xmlns:a16="http://schemas.microsoft.com/office/drawing/2014/main" id="{7D54FFF6-F986-487B-BAED-01208F112DDD}"/>
              </a:ext>
            </a:extLst>
          </p:cNvPr>
          <p:cNvSpPr/>
          <p:nvPr/>
        </p:nvSpPr>
        <p:spPr>
          <a:xfrm>
            <a:off x="7323992" y="2404873"/>
            <a:ext cx="3103685" cy="16277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Jugendschutz</a:t>
            </a:r>
          </a:p>
        </p:txBody>
      </p:sp>
      <p:sp>
        <p:nvSpPr>
          <p:cNvPr id="4" name="Fußzeilenplatzhalter 3">
            <a:extLst>
              <a:ext uri="{FF2B5EF4-FFF2-40B4-BE49-F238E27FC236}">
                <a16:creationId xmlns:a16="http://schemas.microsoft.com/office/drawing/2014/main" id="{1BA84B92-CCDB-4D6C-9C65-35DE57920AC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E66AF8B-5ED9-468D-861D-81846E873144}"/>
              </a:ext>
            </a:extLst>
          </p:cNvPr>
          <p:cNvSpPr>
            <a:spLocks noGrp="1"/>
          </p:cNvSpPr>
          <p:nvPr>
            <p:ph type="sldNum" sz="quarter" idx="12"/>
          </p:nvPr>
        </p:nvSpPr>
        <p:spPr/>
        <p:txBody>
          <a:bodyPr/>
          <a:lstStyle/>
          <a:p>
            <a:fld id="{A44F260B-0493-4E05-A3E3-9D986DC5B3BA}" type="slidenum">
              <a:rPr lang="de-DE" smtClean="0"/>
              <a:t>19</a:t>
            </a:fld>
            <a:endParaRPr lang="de-DE"/>
          </a:p>
        </p:txBody>
      </p:sp>
    </p:spTree>
    <p:extLst>
      <p:ext uri="{BB962C8B-B14F-4D97-AF65-F5344CB8AC3E}">
        <p14:creationId xmlns:p14="http://schemas.microsoft.com/office/powerpoint/2010/main" val="7408172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CE4AF-1005-4CA3-B1C7-24AB8B407654}"/>
              </a:ext>
            </a:extLst>
          </p:cNvPr>
          <p:cNvSpPr>
            <a:spLocks noGrp="1"/>
          </p:cNvSpPr>
          <p:nvPr>
            <p:ph type="title"/>
          </p:nvPr>
        </p:nvSpPr>
        <p:spPr/>
        <p:txBody>
          <a:bodyPr/>
          <a:lstStyle/>
          <a:p>
            <a:r>
              <a:rPr lang="de-DE" dirty="0"/>
              <a:t>Übersicht Modul Unterhaltung</a:t>
            </a:r>
          </a:p>
        </p:txBody>
      </p:sp>
      <p:sp>
        <p:nvSpPr>
          <p:cNvPr id="3" name="Inhaltsplatzhalter 2">
            <a:extLst>
              <a:ext uri="{FF2B5EF4-FFF2-40B4-BE49-F238E27FC236}">
                <a16:creationId xmlns:a16="http://schemas.microsoft.com/office/drawing/2014/main" id="{7BF06E3C-FEB5-4641-ACA1-4186929BC60D}"/>
              </a:ext>
            </a:extLst>
          </p:cNvPr>
          <p:cNvSpPr>
            <a:spLocks noGrp="1"/>
          </p:cNvSpPr>
          <p:nvPr>
            <p:ph sz="half" idx="1"/>
          </p:nvPr>
        </p:nvSpPr>
        <p:spPr/>
        <p:txBody>
          <a:bodyPr>
            <a:normAutofit fontScale="85000" lnSpcReduction="20000"/>
          </a:bodyPr>
          <a:lstStyle/>
          <a:p>
            <a:pPr marL="0" indent="0">
              <a:buNone/>
            </a:pPr>
            <a:r>
              <a:rPr lang="de-DE" dirty="0"/>
              <a:t>Was machen Jugendliche in der Freizeit</a:t>
            </a:r>
          </a:p>
          <a:p>
            <a:pPr marL="0" indent="0">
              <a:buNone/>
            </a:pPr>
            <a:r>
              <a:rPr lang="de-DE" dirty="0"/>
              <a:t>	Meistgenutzte Angebote</a:t>
            </a:r>
          </a:p>
          <a:p>
            <a:pPr marL="0" indent="0">
              <a:buNone/>
            </a:pPr>
            <a:r>
              <a:rPr lang="de-DE" dirty="0"/>
              <a:t>YouTube – ein Phänomen</a:t>
            </a:r>
          </a:p>
          <a:p>
            <a:pPr marL="0" indent="0">
              <a:buNone/>
            </a:pPr>
            <a:r>
              <a:rPr lang="de-DE" dirty="0"/>
              <a:t>	Merkmale von YouTube</a:t>
            </a:r>
          </a:p>
          <a:p>
            <a:pPr marL="0" indent="0">
              <a:buNone/>
            </a:pPr>
            <a:r>
              <a:rPr lang="de-DE" dirty="0"/>
              <a:t>	YouTube Kanäle </a:t>
            </a:r>
          </a:p>
          <a:p>
            <a:pPr marL="0" indent="0">
              <a:buNone/>
            </a:pPr>
            <a:r>
              <a:rPr lang="de-DE" dirty="0"/>
              <a:t>	Kommerz auf YouTube</a:t>
            </a:r>
          </a:p>
          <a:p>
            <a:pPr marL="0" indent="0">
              <a:buNone/>
            </a:pPr>
            <a:r>
              <a:rPr lang="de-DE" dirty="0"/>
              <a:t>Was tun?</a:t>
            </a:r>
          </a:p>
        </p:txBody>
      </p:sp>
      <p:sp>
        <p:nvSpPr>
          <p:cNvPr id="6" name="Inhaltsplatzhalter 5">
            <a:extLst>
              <a:ext uri="{FF2B5EF4-FFF2-40B4-BE49-F238E27FC236}">
                <a16:creationId xmlns:a16="http://schemas.microsoft.com/office/drawing/2014/main" id="{4D8D97B4-10EA-4A5A-9524-6CD9DB5B3748}"/>
              </a:ext>
            </a:extLst>
          </p:cNvPr>
          <p:cNvSpPr>
            <a:spLocks noGrp="1"/>
          </p:cNvSpPr>
          <p:nvPr>
            <p:ph sz="half" idx="2"/>
          </p:nvPr>
        </p:nvSpPr>
        <p:spPr/>
        <p:txBody>
          <a:bodyPr>
            <a:normAutofit fontScale="85000" lnSpcReduction="20000"/>
          </a:bodyPr>
          <a:lstStyle/>
          <a:p>
            <a:pPr marL="0" indent="0">
              <a:buNone/>
            </a:pPr>
            <a:r>
              <a:rPr lang="de-DE" dirty="0"/>
              <a:t>Musikdienste </a:t>
            </a:r>
          </a:p>
          <a:p>
            <a:pPr marL="0" indent="0">
              <a:buNone/>
            </a:pPr>
            <a:r>
              <a:rPr lang="de-DE" dirty="0"/>
              <a:t>	Angebote</a:t>
            </a:r>
          </a:p>
          <a:p>
            <a:pPr marL="0" indent="0">
              <a:buNone/>
            </a:pPr>
            <a:r>
              <a:rPr lang="de-DE" dirty="0"/>
              <a:t>	Merkmale</a:t>
            </a:r>
          </a:p>
          <a:p>
            <a:pPr marL="0" indent="0">
              <a:buNone/>
            </a:pPr>
            <a:r>
              <a:rPr lang="de-DE" dirty="0"/>
              <a:t>Instagram</a:t>
            </a:r>
          </a:p>
          <a:p>
            <a:pPr marL="0" indent="0">
              <a:buNone/>
            </a:pPr>
            <a:r>
              <a:rPr lang="de-DE" dirty="0"/>
              <a:t>	Geschichte</a:t>
            </a:r>
          </a:p>
          <a:p>
            <a:pPr marL="0" indent="0">
              <a:buNone/>
            </a:pPr>
            <a:r>
              <a:rPr lang="de-DE" dirty="0"/>
              <a:t>	Merkmale</a:t>
            </a:r>
          </a:p>
          <a:p>
            <a:pPr marL="0" indent="0">
              <a:buNone/>
            </a:pPr>
            <a:r>
              <a:rPr lang="de-DE" dirty="0"/>
              <a:t>	Kommerzialisierung</a:t>
            </a:r>
          </a:p>
          <a:p>
            <a:pPr marL="0" indent="0">
              <a:buNone/>
            </a:pPr>
            <a:r>
              <a:rPr lang="de-DE" dirty="0"/>
              <a:t>	Probleme</a:t>
            </a:r>
          </a:p>
          <a:p>
            <a:pPr marL="0" indent="0">
              <a:buNone/>
            </a:pPr>
            <a:r>
              <a:rPr lang="de-DE" dirty="0"/>
              <a:t>Was tun?</a:t>
            </a:r>
          </a:p>
          <a:p>
            <a:pPr marL="0" indent="0">
              <a:buNone/>
            </a:pPr>
            <a:r>
              <a:rPr lang="de-DE" dirty="0"/>
              <a:t>		</a:t>
            </a:r>
          </a:p>
          <a:p>
            <a:pPr marL="0" indent="0">
              <a:buNone/>
            </a:pPr>
            <a:endParaRPr lang="de-DE" dirty="0"/>
          </a:p>
        </p:txBody>
      </p:sp>
      <p:sp>
        <p:nvSpPr>
          <p:cNvPr id="4" name="Fußzeilenplatzhalter 3">
            <a:extLst>
              <a:ext uri="{FF2B5EF4-FFF2-40B4-BE49-F238E27FC236}">
                <a16:creationId xmlns:a16="http://schemas.microsoft.com/office/drawing/2014/main" id="{7A6C1FA0-04A5-4534-85BC-E25853AF91A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8D0E108-9C62-478C-BA58-DE048510418B}"/>
              </a:ext>
            </a:extLst>
          </p:cNvPr>
          <p:cNvSpPr>
            <a:spLocks noGrp="1"/>
          </p:cNvSpPr>
          <p:nvPr>
            <p:ph type="sldNum" sz="quarter" idx="12"/>
          </p:nvPr>
        </p:nvSpPr>
        <p:spPr/>
        <p:txBody>
          <a:bodyPr/>
          <a:lstStyle/>
          <a:p>
            <a:fld id="{A44F260B-0493-4E05-A3E3-9D986DC5B3BA}" type="slidenum">
              <a:rPr lang="de-DE" smtClean="0"/>
              <a:t>2</a:t>
            </a:fld>
            <a:endParaRPr lang="de-DE"/>
          </a:p>
        </p:txBody>
      </p:sp>
    </p:spTree>
    <p:extLst>
      <p:ext uri="{BB962C8B-B14F-4D97-AF65-F5344CB8AC3E}">
        <p14:creationId xmlns:p14="http://schemas.microsoft.com/office/powerpoint/2010/main" val="321058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Grafik 6" descr="Ein Bild, das drinnen, Wand, Tisch, Boden enthält.&#10;&#10;Mit sehr hoher Zuverlässigkeit generierte Beschreibung">
            <a:extLst>
              <a:ext uri="{FF2B5EF4-FFF2-40B4-BE49-F238E27FC236}">
                <a16:creationId xmlns:a16="http://schemas.microsoft.com/office/drawing/2014/main" id="{0FEA5B5E-7380-4847-A825-56FC89AB2174}"/>
              </a:ext>
            </a:extLst>
          </p:cNvPr>
          <p:cNvPicPr>
            <a:picLocks noChangeAspect="1"/>
          </p:cNvPicPr>
          <p:nvPr/>
        </p:nvPicPr>
        <p:blipFill rotWithShape="1">
          <a:blip r:embed="rId3">
            <a:extLst>
              <a:ext uri="{28A0092B-C50C-407E-A947-70E740481C1C}">
                <a14:useLocalDpi xmlns:a14="http://schemas.microsoft.com/office/drawing/2010/main" val="0"/>
              </a:ext>
            </a:extLst>
          </a:blip>
          <a:srcRect t="22411" b="21409"/>
          <a:stretch/>
        </p:blipFill>
        <p:spPr>
          <a:xfrm>
            <a:off x="0" y="0"/>
            <a:ext cx="12191980" cy="4571990"/>
          </a:xfrm>
          <a:prstGeom prst="rect">
            <a:avLst/>
          </a:prstGeom>
        </p:spPr>
      </p:pic>
      <p:sp>
        <p:nvSpPr>
          <p:cNvPr id="4" name="Titel 3">
            <a:extLst>
              <a:ext uri="{FF2B5EF4-FFF2-40B4-BE49-F238E27FC236}">
                <a16:creationId xmlns:a16="http://schemas.microsoft.com/office/drawing/2014/main" id="{F38AA06F-4DAF-4C4B-8B40-772D09BB1125}"/>
              </a:ext>
            </a:extLst>
          </p:cNvPr>
          <p:cNvSpPr>
            <a:spLocks noGrp="1"/>
          </p:cNvSpPr>
          <p:nvPr>
            <p:ph type="title"/>
          </p:nvPr>
        </p:nvSpPr>
        <p:spPr>
          <a:xfrm>
            <a:off x="1600200" y="3753529"/>
            <a:ext cx="8991600" cy="1645759"/>
          </a:xfrm>
        </p:spPr>
        <p:txBody>
          <a:bodyPr vert="horz" lIns="274320" tIns="182880" rIns="274320" bIns="182880" rtlCol="0" anchor="ctr" anchorCtr="1">
            <a:normAutofit/>
          </a:bodyPr>
          <a:lstStyle/>
          <a:p>
            <a:r>
              <a:rPr lang="en-US" dirty="0"/>
              <a:t>Musik</a:t>
            </a:r>
          </a:p>
        </p:txBody>
      </p:sp>
      <p:sp>
        <p:nvSpPr>
          <p:cNvPr id="5" name="Textplatzhalter 4">
            <a:extLst>
              <a:ext uri="{FF2B5EF4-FFF2-40B4-BE49-F238E27FC236}">
                <a16:creationId xmlns:a16="http://schemas.microsoft.com/office/drawing/2014/main" id="{68A2E7E2-CF27-4F85-B44C-92B380447DF6}"/>
              </a:ext>
            </a:extLst>
          </p:cNvPr>
          <p:cNvSpPr>
            <a:spLocks noGrp="1"/>
          </p:cNvSpPr>
          <p:nvPr>
            <p:ph type="body" idx="1"/>
          </p:nvPr>
        </p:nvSpPr>
        <p:spPr>
          <a:xfrm>
            <a:off x="2695194" y="5704731"/>
            <a:ext cx="6801612" cy="513189"/>
          </a:xfrm>
        </p:spPr>
        <p:txBody>
          <a:bodyPr vert="horz" lIns="91440" tIns="45720" rIns="91440" bIns="45720" rtlCol="0">
            <a:normAutofit/>
          </a:bodyPr>
          <a:lstStyle/>
          <a:p>
            <a:pPr algn="ctr"/>
            <a:r>
              <a:rPr lang="en-US">
                <a:solidFill>
                  <a:schemeClr val="tx1">
                    <a:lumMod val="75000"/>
                    <a:lumOff val="25000"/>
                  </a:schemeClr>
                </a:solidFill>
              </a:rPr>
              <a:t>Streamingportale</a:t>
            </a:r>
          </a:p>
        </p:txBody>
      </p:sp>
      <p:sp>
        <p:nvSpPr>
          <p:cNvPr id="3" name="Fußzeilenplatzhalter 2">
            <a:extLst>
              <a:ext uri="{FF2B5EF4-FFF2-40B4-BE49-F238E27FC236}">
                <a16:creationId xmlns:a16="http://schemas.microsoft.com/office/drawing/2014/main" id="{27456375-4D41-42AF-AEE0-42E1A3F9CB9C}"/>
              </a:ext>
            </a:extLst>
          </p:cNvPr>
          <p:cNvSpPr>
            <a:spLocks noGrp="1"/>
          </p:cNvSpPr>
          <p:nvPr>
            <p:ph type="ftr" sz="quarter" idx="11"/>
          </p:nvPr>
        </p:nvSpPr>
        <p:spPr>
          <a:xfrm>
            <a:off x="1600200" y="6236208"/>
            <a:ext cx="5901189" cy="320040"/>
          </a:xfrm>
        </p:spPr>
        <p:txBody>
          <a:bodyPr vert="horz" lIns="91440" tIns="45720" rIns="91440" bIns="45720" rtlCol="0" anchor="ctr">
            <a:normAutofit/>
          </a:bodyPr>
          <a:lstStyle/>
          <a:p>
            <a:endParaRPr lang="en-US"/>
          </a:p>
        </p:txBody>
      </p:sp>
      <p:sp>
        <p:nvSpPr>
          <p:cNvPr id="6" name="Foliennummernplatzhalter 5">
            <a:extLst>
              <a:ext uri="{FF2B5EF4-FFF2-40B4-BE49-F238E27FC236}">
                <a16:creationId xmlns:a16="http://schemas.microsoft.com/office/drawing/2014/main" id="{332FDFB9-D9BD-4F44-8C25-58BACCD3ACF7}"/>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A44F260B-0493-4E05-A3E3-9D986DC5B3BA}" type="slidenum">
              <a:rPr lang="en-US" smtClean="0"/>
              <a:pPr>
                <a:lnSpc>
                  <a:spcPct val="90000"/>
                </a:lnSpc>
                <a:spcAft>
                  <a:spcPts val="600"/>
                </a:spcAft>
              </a:pPr>
              <a:t>20</a:t>
            </a:fld>
            <a:endParaRPr lang="en-US"/>
          </a:p>
        </p:txBody>
      </p:sp>
      <p:sp>
        <p:nvSpPr>
          <p:cNvPr id="8" name="Rechteck 7">
            <a:extLst>
              <a:ext uri="{FF2B5EF4-FFF2-40B4-BE49-F238E27FC236}">
                <a16:creationId xmlns:a16="http://schemas.microsoft.com/office/drawing/2014/main" id="{E98F810C-2013-417F-A4D6-C7C8B4E4C121}"/>
              </a:ext>
            </a:extLst>
          </p:cNvPr>
          <p:cNvSpPr/>
          <p:nvPr/>
        </p:nvSpPr>
        <p:spPr>
          <a:xfrm>
            <a:off x="7501389" y="117086"/>
            <a:ext cx="4454040" cy="369332"/>
          </a:xfrm>
          <a:prstGeom prst="rect">
            <a:avLst/>
          </a:prstGeom>
        </p:spPr>
        <p:txBody>
          <a:bodyPr wrap="none">
            <a:spAutoFit/>
          </a:bodyPr>
          <a:lstStyle/>
          <a:p>
            <a:r>
              <a:rPr lang="en-US" dirty="0"/>
              <a:t>Photo by </a:t>
            </a:r>
            <a:r>
              <a:rPr lang="en-US" dirty="0">
                <a:hlinkClick r:id="rId4"/>
              </a:rPr>
              <a:t>marfis75</a:t>
            </a:r>
            <a:r>
              <a:rPr lang="en-US" dirty="0"/>
              <a:t> on </a:t>
            </a:r>
            <a:r>
              <a:rPr lang="en-US" dirty="0">
                <a:hlinkClick r:id="rId5"/>
              </a:rPr>
              <a:t>VisualHunt.com</a:t>
            </a:r>
            <a:r>
              <a:rPr lang="en-US" dirty="0"/>
              <a:t> / </a:t>
            </a:r>
            <a:r>
              <a:rPr lang="en-US" dirty="0">
                <a:hlinkClick r:id="rId6"/>
              </a:rPr>
              <a:t>CC BY</a:t>
            </a:r>
            <a:endParaRPr lang="de-DE" sz="1000" dirty="0"/>
          </a:p>
        </p:txBody>
      </p:sp>
    </p:spTree>
    <p:extLst>
      <p:ext uri="{BB962C8B-B14F-4D97-AF65-F5344CB8AC3E}">
        <p14:creationId xmlns:p14="http://schemas.microsoft.com/office/powerpoint/2010/main" val="28276408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3BAA586-D8DA-44FF-80A9-010A2A6731EB}"/>
              </a:ext>
            </a:extLst>
          </p:cNvPr>
          <p:cNvSpPr>
            <a:spLocks noGrp="1"/>
          </p:cNvSpPr>
          <p:nvPr>
            <p:ph type="title"/>
          </p:nvPr>
        </p:nvSpPr>
        <p:spPr>
          <a:xfrm>
            <a:off x="804671" y="978776"/>
            <a:ext cx="9829925" cy="1174991"/>
          </a:xfrm>
        </p:spPr>
        <p:txBody>
          <a:bodyPr>
            <a:normAutofit/>
          </a:bodyPr>
          <a:lstStyle/>
          <a:p>
            <a:r>
              <a:rPr lang="de-DE" sz="2400" dirty="0"/>
              <a:t>Wie hörst du Musik?</a:t>
            </a:r>
          </a:p>
        </p:txBody>
      </p:sp>
      <p:sp>
        <p:nvSpPr>
          <p:cNvPr id="3" name="Rechteck: abgerundete Ecken 2">
            <a:hlinkClick r:id="rId3"/>
            <a:extLst>
              <a:ext uri="{FF2B5EF4-FFF2-40B4-BE49-F238E27FC236}">
                <a16:creationId xmlns:a16="http://schemas.microsoft.com/office/drawing/2014/main" id="{4F8C9B27-A0B7-4877-930D-F67218D15653}"/>
              </a:ext>
            </a:extLst>
          </p:cNvPr>
          <p:cNvSpPr/>
          <p:nvPr/>
        </p:nvSpPr>
        <p:spPr>
          <a:xfrm>
            <a:off x="4421065" y="3429000"/>
            <a:ext cx="3349869" cy="18200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Hier geht’s zur Umfrage</a:t>
            </a:r>
          </a:p>
        </p:txBody>
      </p:sp>
      <p:sp>
        <p:nvSpPr>
          <p:cNvPr id="5" name="Fußzeilenplatzhalter 4">
            <a:extLst>
              <a:ext uri="{FF2B5EF4-FFF2-40B4-BE49-F238E27FC236}">
                <a16:creationId xmlns:a16="http://schemas.microsoft.com/office/drawing/2014/main" id="{B68E75A1-C1AD-4066-960F-6F292726D8A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7BDA902-1398-40C3-9107-E87C75C53262}"/>
              </a:ext>
            </a:extLst>
          </p:cNvPr>
          <p:cNvSpPr>
            <a:spLocks noGrp="1"/>
          </p:cNvSpPr>
          <p:nvPr>
            <p:ph type="sldNum" sz="quarter" idx="12"/>
          </p:nvPr>
        </p:nvSpPr>
        <p:spPr/>
        <p:txBody>
          <a:bodyPr/>
          <a:lstStyle/>
          <a:p>
            <a:fld id="{A44F260B-0493-4E05-A3E3-9D986DC5B3BA}" type="slidenum">
              <a:rPr lang="de-DE" smtClean="0"/>
              <a:t>21</a:t>
            </a:fld>
            <a:endParaRPr lang="de-DE"/>
          </a:p>
        </p:txBody>
      </p:sp>
    </p:spTree>
    <p:extLst>
      <p:ext uri="{BB962C8B-B14F-4D97-AF65-F5344CB8AC3E}">
        <p14:creationId xmlns:p14="http://schemas.microsoft.com/office/powerpoint/2010/main" val="3274420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59A19AA-A823-488A-BE0D-6F4DE7932C8F}"/>
              </a:ext>
            </a:extLst>
          </p:cNvPr>
          <p:cNvSpPr>
            <a:spLocks noGrp="1"/>
          </p:cNvSpPr>
          <p:nvPr>
            <p:ph type="title"/>
          </p:nvPr>
        </p:nvSpPr>
        <p:spPr>
          <a:xfrm>
            <a:off x="804670" y="978776"/>
            <a:ext cx="3044953" cy="1174991"/>
          </a:xfrm>
        </p:spPr>
        <p:txBody>
          <a:bodyPr>
            <a:normAutofit/>
          </a:bodyPr>
          <a:lstStyle/>
          <a:p>
            <a:r>
              <a:rPr lang="de-DE" sz="2000"/>
              <a:t>Musikquellen</a:t>
            </a:r>
          </a:p>
        </p:txBody>
      </p:sp>
      <p:graphicFrame>
        <p:nvGraphicFramePr>
          <p:cNvPr id="2" name="Diagramm 1">
            <a:extLst>
              <a:ext uri="{FF2B5EF4-FFF2-40B4-BE49-F238E27FC236}">
                <a16:creationId xmlns:a16="http://schemas.microsoft.com/office/drawing/2014/main" id="{E16A486A-62F7-4CC9-9F08-E81A37F85785}"/>
              </a:ext>
            </a:extLst>
          </p:cNvPr>
          <p:cNvGraphicFramePr/>
          <p:nvPr>
            <p:extLst>
              <p:ext uri="{D42A27DB-BD31-4B8C-83A1-F6EECF244321}">
                <p14:modId xmlns:p14="http://schemas.microsoft.com/office/powerpoint/2010/main" val="3788409151"/>
              </p:ext>
            </p:extLst>
          </p:nvPr>
        </p:nvGraphicFramePr>
        <p:xfrm>
          <a:off x="143434" y="2743200"/>
          <a:ext cx="4206061" cy="3090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168" name="Freihand 167">
                <a:extLst>
                  <a:ext uri="{FF2B5EF4-FFF2-40B4-BE49-F238E27FC236}">
                    <a16:creationId xmlns:a16="http://schemas.microsoft.com/office/drawing/2014/main" id="{F9D46A19-C7EF-4BBD-A976-50B13FACFB19}"/>
                  </a:ext>
                </a:extLst>
              </p14:cNvPr>
              <p14:cNvContentPartPr/>
              <p14:nvPr/>
            </p14:nvContentPartPr>
            <p14:xfrm>
              <a:off x="6545805" y="1812850"/>
              <a:ext cx="5291640" cy="4021200"/>
            </p14:xfrm>
          </p:contentPart>
        </mc:Choice>
        <mc:Fallback xmlns="">
          <p:pic>
            <p:nvPicPr>
              <p:cNvPr id="168" name="Freihand 167">
                <a:extLst>
                  <a:ext uri="{FF2B5EF4-FFF2-40B4-BE49-F238E27FC236}">
                    <a16:creationId xmlns:a16="http://schemas.microsoft.com/office/drawing/2014/main" id="{F9D46A19-C7EF-4BBD-A976-50B13FACFB19}"/>
                  </a:ext>
                </a:extLst>
              </p:cNvPr>
              <p:cNvPicPr/>
              <p:nvPr/>
            </p:nvPicPr>
            <p:blipFill>
              <a:blip r:embed="rId11"/>
              <a:stretch>
                <a:fillRect/>
              </a:stretch>
            </p:blipFill>
            <p:spPr>
              <a:xfrm>
                <a:off x="6517005" y="1762810"/>
                <a:ext cx="5370480" cy="4121640"/>
              </a:xfrm>
              <a:prstGeom prst="rect">
                <a:avLst/>
              </a:prstGeom>
            </p:spPr>
          </p:pic>
        </mc:Fallback>
      </mc:AlternateContent>
      <p:sp>
        <p:nvSpPr>
          <p:cNvPr id="5" name="Fußzeilenplatzhalter 4">
            <a:extLst>
              <a:ext uri="{FF2B5EF4-FFF2-40B4-BE49-F238E27FC236}">
                <a16:creationId xmlns:a16="http://schemas.microsoft.com/office/drawing/2014/main" id="{3369B619-E622-481C-A5D1-3B09B65AE35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E10AE22-3A3D-47EE-B15F-C3B96C265F70}"/>
              </a:ext>
            </a:extLst>
          </p:cNvPr>
          <p:cNvSpPr>
            <a:spLocks noGrp="1"/>
          </p:cNvSpPr>
          <p:nvPr>
            <p:ph type="sldNum" sz="quarter" idx="12"/>
          </p:nvPr>
        </p:nvSpPr>
        <p:spPr/>
        <p:txBody>
          <a:bodyPr/>
          <a:lstStyle/>
          <a:p>
            <a:fld id="{A44F260B-0493-4E05-A3E3-9D986DC5B3BA}" type="slidenum">
              <a:rPr lang="de-DE" smtClean="0"/>
              <a:t>22</a:t>
            </a:fld>
            <a:endParaRPr lang="de-DE"/>
          </a:p>
        </p:txBody>
      </p:sp>
    </p:spTree>
    <p:extLst>
      <p:ext uri="{BB962C8B-B14F-4D97-AF65-F5344CB8AC3E}">
        <p14:creationId xmlns:p14="http://schemas.microsoft.com/office/powerpoint/2010/main" val="13408734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accent2"/>
          </a:solidFill>
          <a:effectLst/>
        </p:spPr>
      </p:sp>
      <p:sp>
        <p:nvSpPr>
          <p:cNvPr id="2" name="Titel 1">
            <a:extLst>
              <a:ext uri="{FF2B5EF4-FFF2-40B4-BE49-F238E27FC236}">
                <a16:creationId xmlns:a16="http://schemas.microsoft.com/office/drawing/2014/main" id="{59C78D4A-876B-42CA-80FF-3DCEDC94DA1E}"/>
              </a:ext>
            </a:extLst>
          </p:cNvPr>
          <p:cNvSpPr>
            <a:spLocks noGrp="1"/>
          </p:cNvSpPr>
          <p:nvPr>
            <p:ph type="title"/>
          </p:nvPr>
        </p:nvSpPr>
        <p:spPr>
          <a:xfrm>
            <a:off x="804672" y="2386744"/>
            <a:ext cx="4486656" cy="1645920"/>
          </a:xfrm>
        </p:spPr>
        <p:txBody>
          <a:bodyPr vert="horz" lIns="274320" tIns="182880" rIns="274320" bIns="182880" rtlCol="0" anchor="ctr" anchorCtr="1">
            <a:normAutofit fontScale="90000"/>
          </a:bodyPr>
          <a:lstStyle/>
          <a:p>
            <a:r>
              <a:rPr lang="en-US" sz="3200" dirty="0">
                <a:solidFill>
                  <a:srgbClr val="262626"/>
                </a:solidFill>
              </a:rPr>
              <a:t>Musik ist ein Wirtschaftsfaktor</a:t>
            </a:r>
          </a:p>
        </p:txBody>
      </p:sp>
      <p:sp>
        <p:nvSpPr>
          <p:cNvPr id="3" name="Rechteck: abgerundete Ecken 2">
            <a:hlinkClick r:id="rId3"/>
            <a:extLst>
              <a:ext uri="{FF2B5EF4-FFF2-40B4-BE49-F238E27FC236}">
                <a16:creationId xmlns:a16="http://schemas.microsoft.com/office/drawing/2014/main" id="{306E46F1-6C20-48F8-9AC2-65B8498DA5E4}"/>
              </a:ext>
            </a:extLst>
          </p:cNvPr>
          <p:cNvSpPr/>
          <p:nvPr/>
        </p:nvSpPr>
        <p:spPr>
          <a:xfrm>
            <a:off x="7003915" y="2386744"/>
            <a:ext cx="3521413" cy="16459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Da steckt Musik drin!</a:t>
            </a:r>
          </a:p>
        </p:txBody>
      </p:sp>
      <p:sp>
        <p:nvSpPr>
          <p:cNvPr id="5" name="Fußzeilenplatzhalter 4">
            <a:extLst>
              <a:ext uri="{FF2B5EF4-FFF2-40B4-BE49-F238E27FC236}">
                <a16:creationId xmlns:a16="http://schemas.microsoft.com/office/drawing/2014/main" id="{F6CFD999-6476-4F5A-9525-88437C7CFF0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049BB79-E429-4F10-BB46-60665CAEE7EB}"/>
              </a:ext>
            </a:extLst>
          </p:cNvPr>
          <p:cNvSpPr>
            <a:spLocks noGrp="1"/>
          </p:cNvSpPr>
          <p:nvPr>
            <p:ph type="sldNum" sz="quarter" idx="12"/>
          </p:nvPr>
        </p:nvSpPr>
        <p:spPr/>
        <p:txBody>
          <a:bodyPr/>
          <a:lstStyle/>
          <a:p>
            <a:fld id="{A44F260B-0493-4E05-A3E3-9D986DC5B3BA}" type="slidenum">
              <a:rPr lang="de-DE" smtClean="0"/>
              <a:t>23</a:t>
            </a:fld>
            <a:endParaRPr lang="de-DE"/>
          </a:p>
        </p:txBody>
      </p:sp>
    </p:spTree>
    <p:extLst>
      <p:ext uri="{BB962C8B-B14F-4D97-AF65-F5344CB8AC3E}">
        <p14:creationId xmlns:p14="http://schemas.microsoft.com/office/powerpoint/2010/main" val="2496170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4900"/>
            <a:ext cx="12192000" cy="1943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9E8D7A2-4B07-4E28-8BDF-6DFBE9E9C752}"/>
              </a:ext>
            </a:extLst>
          </p:cNvPr>
          <p:cNvSpPr>
            <a:spLocks noGrp="1"/>
          </p:cNvSpPr>
          <p:nvPr>
            <p:ph type="title"/>
          </p:nvPr>
        </p:nvSpPr>
        <p:spPr>
          <a:xfrm>
            <a:off x="2231136" y="4325791"/>
            <a:ext cx="7729728" cy="1188720"/>
          </a:xfrm>
          <a:solidFill>
            <a:srgbClr val="FFFFFF"/>
          </a:solidFill>
          <a:ln>
            <a:solidFill>
              <a:srgbClr val="404040"/>
            </a:solidFill>
          </a:ln>
        </p:spPr>
        <p:txBody>
          <a:bodyPr>
            <a:normAutofit/>
          </a:bodyPr>
          <a:lstStyle/>
          <a:p>
            <a:r>
              <a:rPr lang="de-DE">
                <a:solidFill>
                  <a:srgbClr val="262626"/>
                </a:solidFill>
              </a:rPr>
              <a:t>Musik ist wichtig</a:t>
            </a:r>
          </a:p>
        </p:txBody>
      </p:sp>
      <p:graphicFrame>
        <p:nvGraphicFramePr>
          <p:cNvPr id="5" name="Inhaltsplatzhalter 2"/>
          <p:cNvGraphicFramePr>
            <a:graphicFrameLocks noGrp="1"/>
          </p:cNvGraphicFramePr>
          <p:nvPr>
            <p:ph idx="1"/>
            <p:extLst>
              <p:ext uri="{D42A27DB-BD31-4B8C-83A1-F6EECF244321}">
                <p14:modId xmlns:p14="http://schemas.microsoft.com/office/powerpoint/2010/main" val="4151254250"/>
              </p:ext>
            </p:extLst>
          </p:nvPr>
        </p:nvGraphicFramePr>
        <p:xfrm>
          <a:off x="965200" y="730204"/>
          <a:ext cx="10253442" cy="2999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A85A5994-E643-4440-9CA0-604C247A8EB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82149A3-D1DA-4036-BAB7-2A408330CD37}"/>
              </a:ext>
            </a:extLst>
          </p:cNvPr>
          <p:cNvSpPr>
            <a:spLocks noGrp="1"/>
          </p:cNvSpPr>
          <p:nvPr>
            <p:ph type="sldNum" sz="quarter" idx="12"/>
          </p:nvPr>
        </p:nvSpPr>
        <p:spPr/>
        <p:txBody>
          <a:bodyPr/>
          <a:lstStyle/>
          <a:p>
            <a:fld id="{A44F260B-0493-4E05-A3E3-9D986DC5B3BA}" type="slidenum">
              <a:rPr lang="de-DE" smtClean="0"/>
              <a:t>24</a:t>
            </a:fld>
            <a:endParaRPr lang="de-DE"/>
          </a:p>
        </p:txBody>
      </p:sp>
    </p:spTree>
    <p:extLst>
      <p:ext uri="{BB962C8B-B14F-4D97-AF65-F5344CB8AC3E}">
        <p14:creationId xmlns:p14="http://schemas.microsoft.com/office/powerpoint/2010/main" val="2909332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44F31-CA19-4ECE-AF96-3AADEC8F1A9A}"/>
              </a:ext>
            </a:extLst>
          </p:cNvPr>
          <p:cNvSpPr>
            <a:spLocks noGrp="1"/>
          </p:cNvSpPr>
          <p:nvPr>
            <p:ph type="title"/>
          </p:nvPr>
        </p:nvSpPr>
        <p:spPr/>
        <p:txBody>
          <a:bodyPr/>
          <a:lstStyle/>
          <a:p>
            <a:r>
              <a:rPr lang="de-DE" dirty="0"/>
              <a:t>Musik – Kostenlos? Macht doch jeder!</a:t>
            </a:r>
          </a:p>
        </p:txBody>
      </p:sp>
      <p:sp>
        <p:nvSpPr>
          <p:cNvPr id="3" name="Inhaltsplatzhalter 2">
            <a:extLst>
              <a:ext uri="{FF2B5EF4-FFF2-40B4-BE49-F238E27FC236}">
                <a16:creationId xmlns:a16="http://schemas.microsoft.com/office/drawing/2014/main" id="{6746B74B-3A50-4F24-9F0B-5F186749564E}"/>
              </a:ext>
            </a:extLst>
          </p:cNvPr>
          <p:cNvSpPr>
            <a:spLocks noGrp="1"/>
          </p:cNvSpPr>
          <p:nvPr>
            <p:ph idx="1"/>
          </p:nvPr>
        </p:nvSpPr>
        <p:spPr>
          <a:xfrm>
            <a:off x="1635369" y="2273300"/>
            <a:ext cx="8985740" cy="4258056"/>
          </a:xfrm>
        </p:spPr>
        <p:txBody>
          <a:bodyPr>
            <a:normAutofit/>
          </a:bodyPr>
          <a:lstStyle/>
          <a:p>
            <a:r>
              <a:rPr lang="de-DE" dirty="0"/>
              <a:t>Wo kommt die Musik her, wenn nicht bezahlt wird oder werden kann?</a:t>
            </a:r>
          </a:p>
          <a:p>
            <a:r>
              <a:rPr lang="de-DE" dirty="0"/>
              <a:t>Die erste Quelle für angesagte Musik ist </a:t>
            </a:r>
            <a:r>
              <a:rPr lang="de-DE" dirty="0">
                <a:hlinkClick r:id="rId3"/>
              </a:rPr>
              <a:t>YouTube</a:t>
            </a:r>
            <a:r>
              <a:rPr lang="de-DE" dirty="0"/>
              <a:t> allerdings nur unter bestimmten Voraussetzungen</a:t>
            </a:r>
          </a:p>
          <a:p>
            <a:pPr lvl="1"/>
            <a:r>
              <a:rPr lang="de-DE" dirty="0"/>
              <a:t>Download nur dann, wenn man nicht mit seinem Account angemeldet ist	</a:t>
            </a:r>
          </a:p>
          <a:p>
            <a:pPr lvl="1"/>
            <a:r>
              <a:rPr lang="de-DE" dirty="0"/>
              <a:t>Die Musik darf auf keinen Fall in irgendeiner Weise verbreitet werden (Privatkopie)</a:t>
            </a:r>
          </a:p>
          <a:p>
            <a:pPr lvl="1"/>
            <a:r>
              <a:rPr lang="de-DE" dirty="0"/>
              <a:t>Streaming Portale, die CC-Musik anbieten:</a:t>
            </a:r>
          </a:p>
          <a:p>
            <a:pPr lvl="2"/>
            <a:r>
              <a:rPr lang="de-DE" dirty="0">
                <a:solidFill>
                  <a:schemeClr val="accent2">
                    <a:lumMod val="75000"/>
                  </a:schemeClr>
                </a:solidFill>
              </a:rPr>
              <a:t> </a:t>
            </a:r>
            <a:r>
              <a:rPr lang="de-DE" i="1" dirty="0" err="1">
                <a:solidFill>
                  <a:schemeClr val="accent2">
                    <a:lumMod val="75000"/>
                  </a:schemeClr>
                </a:solidFill>
                <a:hlinkClick r:id="rId4"/>
              </a:rPr>
              <a:t>Jamendo</a:t>
            </a:r>
            <a:endParaRPr lang="de-DE" i="1" dirty="0">
              <a:solidFill>
                <a:schemeClr val="accent2">
                  <a:lumMod val="75000"/>
                </a:schemeClr>
              </a:solidFill>
            </a:endParaRPr>
          </a:p>
          <a:p>
            <a:pPr lvl="2"/>
            <a:r>
              <a:rPr lang="de-DE" dirty="0">
                <a:solidFill>
                  <a:schemeClr val="accent2">
                    <a:lumMod val="75000"/>
                  </a:schemeClr>
                </a:solidFill>
              </a:rPr>
              <a:t> </a:t>
            </a:r>
            <a:r>
              <a:rPr lang="de-DE" i="1" dirty="0">
                <a:solidFill>
                  <a:schemeClr val="accent2">
                    <a:lumMod val="75000"/>
                  </a:schemeClr>
                </a:solidFill>
                <a:hlinkClick r:id="rId5"/>
              </a:rPr>
              <a:t>Free Music Archive</a:t>
            </a:r>
            <a:endParaRPr lang="de-DE" i="1" dirty="0">
              <a:solidFill>
                <a:schemeClr val="accent2">
                  <a:lumMod val="75000"/>
                </a:schemeClr>
              </a:solidFill>
            </a:endParaRPr>
          </a:p>
          <a:p>
            <a:pPr lvl="2"/>
            <a:r>
              <a:rPr lang="de-DE" i="1" dirty="0" err="1">
                <a:solidFill>
                  <a:schemeClr val="accent2">
                    <a:lumMod val="75000"/>
                  </a:schemeClr>
                </a:solidFill>
                <a:hlinkClick r:id="rId6"/>
              </a:rPr>
              <a:t>CCMixter</a:t>
            </a:r>
            <a:endParaRPr lang="de-DE" dirty="0">
              <a:solidFill>
                <a:schemeClr val="accent2">
                  <a:lumMod val="75000"/>
                </a:schemeClr>
              </a:solidFill>
            </a:endParaRPr>
          </a:p>
          <a:p>
            <a:pPr marL="0" indent="0">
              <a:buNone/>
            </a:pPr>
            <a:r>
              <a:rPr lang="de-DE" dirty="0">
                <a:solidFill>
                  <a:schemeClr val="accent2">
                    <a:lumMod val="75000"/>
                  </a:schemeClr>
                </a:solidFill>
                <a:hlinkClick r:id="rId7"/>
              </a:rPr>
              <a:t>http://www.legal-box.de/musik/index.php?contentid=29</a:t>
            </a:r>
            <a:endParaRPr lang="de-DE" dirty="0">
              <a:solidFill>
                <a:schemeClr val="accent2">
                  <a:lumMod val="75000"/>
                </a:schemeClr>
              </a:solidFill>
            </a:endParaRPr>
          </a:p>
          <a:p>
            <a:pPr marL="0" indent="0">
              <a:buNone/>
            </a:pPr>
            <a:endParaRPr lang="de-DE" dirty="0"/>
          </a:p>
        </p:txBody>
      </p:sp>
      <p:sp>
        <p:nvSpPr>
          <p:cNvPr id="5" name="Fußzeilenplatzhalter 4">
            <a:extLst>
              <a:ext uri="{FF2B5EF4-FFF2-40B4-BE49-F238E27FC236}">
                <a16:creationId xmlns:a16="http://schemas.microsoft.com/office/drawing/2014/main" id="{C455C4AD-81EB-4AD8-9534-9EB275EF787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805495-BD7B-4AB9-B741-932F6F1D9A8F}"/>
              </a:ext>
            </a:extLst>
          </p:cNvPr>
          <p:cNvSpPr>
            <a:spLocks noGrp="1"/>
          </p:cNvSpPr>
          <p:nvPr>
            <p:ph type="sldNum" sz="quarter" idx="12"/>
          </p:nvPr>
        </p:nvSpPr>
        <p:spPr/>
        <p:txBody>
          <a:bodyPr/>
          <a:lstStyle/>
          <a:p>
            <a:fld id="{A44F260B-0493-4E05-A3E3-9D986DC5B3BA}" type="slidenum">
              <a:rPr lang="de-DE" smtClean="0"/>
              <a:t>25</a:t>
            </a:fld>
            <a:endParaRPr lang="de-DE"/>
          </a:p>
        </p:txBody>
      </p:sp>
    </p:spTree>
    <p:extLst>
      <p:ext uri="{BB962C8B-B14F-4D97-AF65-F5344CB8AC3E}">
        <p14:creationId xmlns:p14="http://schemas.microsoft.com/office/powerpoint/2010/main" val="263474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36" name="Rectangle 10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accent2"/>
          </a:solidFill>
          <a:effectLst/>
        </p:spPr>
      </p:sp>
      <p:sp>
        <p:nvSpPr>
          <p:cNvPr id="4" name="Titel 3">
            <a:extLst>
              <a:ext uri="{FF2B5EF4-FFF2-40B4-BE49-F238E27FC236}">
                <a16:creationId xmlns:a16="http://schemas.microsoft.com/office/drawing/2014/main" id="{BCC4D3F1-F99D-472E-9BA3-8C4500D3ABE7}"/>
              </a:ext>
            </a:extLst>
          </p:cNvPr>
          <p:cNvSpPr>
            <a:spLocks noGrp="1"/>
          </p:cNvSpPr>
          <p:nvPr>
            <p:ph type="title"/>
          </p:nvPr>
        </p:nvSpPr>
        <p:spPr>
          <a:xfrm>
            <a:off x="870604" y="2846350"/>
            <a:ext cx="5798419" cy="1165300"/>
          </a:xfrm>
          <a:solidFill>
            <a:schemeClr val="bg1">
              <a:alpha val="60000"/>
            </a:schemeClr>
          </a:solidFill>
          <a:ln>
            <a:solidFill>
              <a:schemeClr val="tx1"/>
            </a:solidFill>
          </a:ln>
        </p:spPr>
        <p:txBody>
          <a:bodyPr vert="horz" lIns="274320" tIns="182880" rIns="274320" bIns="182880" rtlCol="0" anchor="ctr" anchorCtr="1">
            <a:normAutofit/>
          </a:bodyPr>
          <a:lstStyle/>
          <a:p>
            <a:r>
              <a:rPr lang="en-US" sz="3200">
                <a:solidFill>
                  <a:schemeClr val="tx1"/>
                </a:solidFill>
              </a:rPr>
              <a:t>Bilder </a:t>
            </a:r>
          </a:p>
        </p:txBody>
      </p:sp>
      <p:sp>
        <p:nvSpPr>
          <p:cNvPr id="5" name="Textplatzhalter 4">
            <a:extLst>
              <a:ext uri="{FF2B5EF4-FFF2-40B4-BE49-F238E27FC236}">
                <a16:creationId xmlns:a16="http://schemas.microsoft.com/office/drawing/2014/main" id="{FFB1A0C4-CC2D-494E-B614-11828583C9CF}"/>
              </a:ext>
            </a:extLst>
          </p:cNvPr>
          <p:cNvSpPr>
            <a:spLocks noGrp="1"/>
          </p:cNvSpPr>
          <p:nvPr>
            <p:ph type="body" idx="1"/>
          </p:nvPr>
        </p:nvSpPr>
        <p:spPr>
          <a:xfrm>
            <a:off x="2515538" y="4337056"/>
            <a:ext cx="3374136" cy="1626028"/>
          </a:xfrm>
        </p:spPr>
        <p:txBody>
          <a:bodyPr vert="horz" lIns="91440" tIns="45720" rIns="91440" bIns="45720" rtlCol="0" anchor="ctr">
            <a:normAutofit/>
          </a:bodyPr>
          <a:lstStyle/>
          <a:p>
            <a:r>
              <a:rPr lang="en-US" dirty="0">
                <a:solidFill>
                  <a:schemeClr val="tx1">
                    <a:lumMod val="75000"/>
                    <a:lumOff val="25000"/>
                  </a:schemeClr>
                </a:solidFill>
              </a:rPr>
              <a:t>Ein Beispiel: Instagram</a:t>
            </a:r>
          </a:p>
        </p:txBody>
      </p:sp>
      <mc:AlternateContent xmlns:mc="http://schemas.openxmlformats.org/markup-compatibility/2006" xmlns:p14="http://schemas.microsoft.com/office/powerpoint/2010/main">
        <mc:Choice Requires="p14">
          <p:contentPart p14:bwMode="auto" r:id="rId3">
            <p14:nvContentPartPr>
              <p14:cNvPr id="1076" name="Freihand 1075">
                <a:extLst>
                  <a:ext uri="{FF2B5EF4-FFF2-40B4-BE49-F238E27FC236}">
                    <a16:creationId xmlns:a16="http://schemas.microsoft.com/office/drawing/2014/main" id="{5B6C6D03-331E-4344-BE88-1F201604DFB4}"/>
                  </a:ext>
                </a:extLst>
              </p14:cNvPr>
              <p14:cNvContentPartPr/>
              <p14:nvPr/>
            </p14:nvContentPartPr>
            <p14:xfrm>
              <a:off x="6844688" y="788761"/>
              <a:ext cx="5336235" cy="5655343"/>
            </p14:xfrm>
          </p:contentPart>
        </mc:Choice>
        <mc:Fallback xmlns="">
          <p:pic>
            <p:nvPicPr>
              <p:cNvPr id="1076" name="Freihand 1075">
                <a:extLst>
                  <a:ext uri="{FF2B5EF4-FFF2-40B4-BE49-F238E27FC236}">
                    <a16:creationId xmlns:a16="http://schemas.microsoft.com/office/drawing/2014/main" id="{5B6C6D03-331E-4344-BE88-1F201604DFB4}"/>
                  </a:ext>
                </a:extLst>
              </p:cNvPr>
              <p:cNvPicPr/>
              <p:nvPr/>
            </p:nvPicPr>
            <p:blipFill>
              <a:blip r:embed="rId6"/>
              <a:stretch>
                <a:fillRect/>
              </a:stretch>
            </p:blipFill>
            <p:spPr>
              <a:xfrm>
                <a:off x="6794285" y="738720"/>
                <a:ext cx="5436681" cy="5755785"/>
              </a:xfrm>
              <a:prstGeom prst="rect">
                <a:avLst/>
              </a:prstGeom>
            </p:spPr>
          </p:pic>
        </mc:Fallback>
      </mc:AlternateContent>
      <p:sp>
        <p:nvSpPr>
          <p:cNvPr id="3" name="Fußzeilenplatzhalter 2">
            <a:extLst>
              <a:ext uri="{FF2B5EF4-FFF2-40B4-BE49-F238E27FC236}">
                <a16:creationId xmlns:a16="http://schemas.microsoft.com/office/drawing/2014/main" id="{F2535ECB-6891-40B4-93D4-690652EC673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B214EDC-A898-4D4A-8786-FD40DE0D5B0B}"/>
              </a:ext>
            </a:extLst>
          </p:cNvPr>
          <p:cNvSpPr>
            <a:spLocks noGrp="1"/>
          </p:cNvSpPr>
          <p:nvPr>
            <p:ph type="sldNum" sz="quarter" idx="12"/>
          </p:nvPr>
        </p:nvSpPr>
        <p:spPr/>
        <p:txBody>
          <a:bodyPr/>
          <a:lstStyle/>
          <a:p>
            <a:fld id="{A44F260B-0493-4E05-A3E3-9D986DC5B3BA}" type="slidenum">
              <a:rPr lang="de-DE" smtClean="0"/>
              <a:t>26</a:t>
            </a:fld>
            <a:endParaRPr lang="de-DE"/>
          </a:p>
        </p:txBody>
      </p:sp>
    </p:spTree>
    <p:extLst>
      <p:ext uri="{BB962C8B-B14F-4D97-AF65-F5344CB8AC3E}">
        <p14:creationId xmlns:p14="http://schemas.microsoft.com/office/powerpoint/2010/main" val="590393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2C14FC4-1B28-440D-9D40-3BFC8D48FA3A}"/>
              </a:ext>
            </a:extLst>
          </p:cNvPr>
          <p:cNvSpPr>
            <a:spLocks noGrp="1"/>
          </p:cNvSpPr>
          <p:nvPr>
            <p:ph type="title"/>
          </p:nvPr>
        </p:nvSpPr>
        <p:spPr/>
        <p:txBody>
          <a:bodyPr/>
          <a:lstStyle/>
          <a:p>
            <a:r>
              <a:rPr lang="de-DE" dirty="0"/>
              <a:t>Eine Kurze Geschichte</a:t>
            </a:r>
          </a:p>
        </p:txBody>
      </p:sp>
      <p:graphicFrame>
        <p:nvGraphicFramePr>
          <p:cNvPr id="7" name="Diagramm 6">
            <a:extLst>
              <a:ext uri="{FF2B5EF4-FFF2-40B4-BE49-F238E27FC236}">
                <a16:creationId xmlns:a16="http://schemas.microsoft.com/office/drawing/2014/main" id="{C0EDF826-8200-4FE6-8245-043B0AC63E79}"/>
              </a:ext>
            </a:extLst>
          </p:cNvPr>
          <p:cNvGraphicFramePr/>
          <p:nvPr>
            <p:extLst>
              <p:ext uri="{D42A27DB-BD31-4B8C-83A1-F6EECF244321}">
                <p14:modId xmlns:p14="http://schemas.microsoft.com/office/powerpoint/2010/main" val="3120185835"/>
              </p:ext>
            </p:extLst>
          </p:nvPr>
        </p:nvGraphicFramePr>
        <p:xfrm>
          <a:off x="2032000" y="-30024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abgerundete Ecken 1">
            <a:hlinkClick r:id="rId8"/>
            <a:extLst>
              <a:ext uri="{FF2B5EF4-FFF2-40B4-BE49-F238E27FC236}">
                <a16:creationId xmlns:a16="http://schemas.microsoft.com/office/drawing/2014/main" id="{C2FCAC3F-EA05-4F10-922F-06B184A75322}"/>
              </a:ext>
            </a:extLst>
          </p:cNvPr>
          <p:cNvSpPr/>
          <p:nvPr/>
        </p:nvSpPr>
        <p:spPr>
          <a:xfrm>
            <a:off x="4640093" y="4505582"/>
            <a:ext cx="3064213" cy="122568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Aktuelle Nutzerzahlen</a:t>
            </a:r>
          </a:p>
        </p:txBody>
      </p:sp>
      <p:sp>
        <p:nvSpPr>
          <p:cNvPr id="5" name="Fußzeilenplatzhalter 4">
            <a:extLst>
              <a:ext uri="{FF2B5EF4-FFF2-40B4-BE49-F238E27FC236}">
                <a16:creationId xmlns:a16="http://schemas.microsoft.com/office/drawing/2014/main" id="{1A257F8C-28D5-46CF-9B37-BB8A3B57289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77F49D3-B2A6-43C1-ADEB-6170EF69B0B4}"/>
              </a:ext>
            </a:extLst>
          </p:cNvPr>
          <p:cNvSpPr>
            <a:spLocks noGrp="1"/>
          </p:cNvSpPr>
          <p:nvPr>
            <p:ph type="sldNum" sz="quarter" idx="12"/>
          </p:nvPr>
        </p:nvSpPr>
        <p:spPr/>
        <p:txBody>
          <a:bodyPr/>
          <a:lstStyle/>
          <a:p>
            <a:fld id="{A44F260B-0493-4E05-A3E3-9D986DC5B3BA}" type="slidenum">
              <a:rPr lang="de-DE" smtClean="0"/>
              <a:t>27</a:t>
            </a:fld>
            <a:endParaRPr lang="de-DE"/>
          </a:p>
        </p:txBody>
      </p:sp>
    </p:spTree>
    <p:extLst>
      <p:ext uri="{BB962C8B-B14F-4D97-AF65-F5344CB8AC3E}">
        <p14:creationId xmlns:p14="http://schemas.microsoft.com/office/powerpoint/2010/main" val="3783404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434E2-2723-49F1-97C7-590A5F11E399}"/>
              </a:ext>
            </a:extLst>
          </p:cNvPr>
          <p:cNvSpPr>
            <a:spLocks noGrp="1"/>
          </p:cNvSpPr>
          <p:nvPr>
            <p:ph type="title"/>
          </p:nvPr>
        </p:nvSpPr>
        <p:spPr/>
        <p:txBody>
          <a:bodyPr/>
          <a:lstStyle/>
          <a:p>
            <a:r>
              <a:rPr lang="de-DE" dirty="0"/>
              <a:t>Gepostet wird, #was gefällt!</a:t>
            </a:r>
          </a:p>
        </p:txBody>
      </p:sp>
      <p:sp>
        <p:nvSpPr>
          <p:cNvPr id="3" name="Textfeld 2">
            <a:extLst>
              <a:ext uri="{FF2B5EF4-FFF2-40B4-BE49-F238E27FC236}">
                <a16:creationId xmlns:a16="http://schemas.microsoft.com/office/drawing/2014/main" id="{C8DB26CC-535E-4E67-AADF-452568C93AE0}"/>
              </a:ext>
            </a:extLst>
          </p:cNvPr>
          <p:cNvSpPr txBox="1"/>
          <p:nvPr/>
        </p:nvSpPr>
        <p:spPr>
          <a:xfrm>
            <a:off x="2231136" y="1776046"/>
            <a:ext cx="7729728" cy="646331"/>
          </a:xfrm>
          <a:prstGeom prst="rect">
            <a:avLst/>
          </a:prstGeom>
          <a:noFill/>
        </p:spPr>
        <p:txBody>
          <a:bodyPr wrap="square" rtlCol="0">
            <a:spAutoFit/>
          </a:bodyPr>
          <a:lstStyle/>
          <a:p>
            <a:r>
              <a:rPr lang="de-DE" dirty="0"/>
              <a:t># alle möglichen und unmöglichen Inhalte werden von den Nutzern und Nutzerinnen fotografisch Dokumentiert</a:t>
            </a:r>
          </a:p>
        </p:txBody>
      </p:sp>
      <p:graphicFrame>
        <p:nvGraphicFramePr>
          <p:cNvPr id="10" name="Inhaltsplatzhalter 9">
            <a:extLst>
              <a:ext uri="{FF2B5EF4-FFF2-40B4-BE49-F238E27FC236}">
                <a16:creationId xmlns:a16="http://schemas.microsoft.com/office/drawing/2014/main" id="{105CE0B7-A65B-4CBD-92A2-93AF5FD4BA1B}"/>
              </a:ext>
            </a:extLst>
          </p:cNvPr>
          <p:cNvGraphicFramePr>
            <a:graphicFrameLocks noGrp="1"/>
          </p:cNvGraphicFramePr>
          <p:nvPr>
            <p:ph idx="1"/>
            <p:extLst>
              <p:ext uri="{D42A27DB-BD31-4B8C-83A1-F6EECF244321}">
                <p14:modId xmlns:p14="http://schemas.microsoft.com/office/powerpoint/2010/main" val="1512387777"/>
              </p:ext>
            </p:extLst>
          </p:nvPr>
        </p:nvGraphicFramePr>
        <p:xfrm>
          <a:off x="2230438" y="2638425"/>
          <a:ext cx="7731126" cy="3850640"/>
        </p:xfrm>
        <a:graphic>
          <a:graphicData uri="http://schemas.openxmlformats.org/drawingml/2006/table">
            <a:tbl>
              <a:tblPr firstRow="1" bandRow="1">
                <a:tableStyleId>{21E4AEA4-8DFA-4A89-87EB-49C32662AFE0}</a:tableStyleId>
              </a:tblPr>
              <a:tblGrid>
                <a:gridCol w="3865563">
                  <a:extLst>
                    <a:ext uri="{9D8B030D-6E8A-4147-A177-3AD203B41FA5}">
                      <a16:colId xmlns:a16="http://schemas.microsoft.com/office/drawing/2014/main" val="4126290514"/>
                    </a:ext>
                  </a:extLst>
                </a:gridCol>
                <a:gridCol w="3865563">
                  <a:extLst>
                    <a:ext uri="{9D8B030D-6E8A-4147-A177-3AD203B41FA5}">
                      <a16:colId xmlns:a16="http://schemas.microsoft.com/office/drawing/2014/main" val="1816423662"/>
                    </a:ext>
                  </a:extLst>
                </a:gridCol>
              </a:tblGrid>
              <a:tr h="370840">
                <a:tc>
                  <a:txBody>
                    <a:bodyPr/>
                    <a:lstStyle/>
                    <a:p>
                      <a:endParaRPr lang="de-DE" dirty="0"/>
                    </a:p>
                  </a:txBody>
                  <a:tcPr/>
                </a:tc>
                <a:tc>
                  <a:txBody>
                    <a:bodyPr/>
                    <a:lstStyle/>
                    <a:p>
                      <a:endParaRPr lang="de-DE"/>
                    </a:p>
                  </a:txBody>
                  <a:tcPr/>
                </a:tc>
                <a:extLst>
                  <a:ext uri="{0D108BD9-81ED-4DB2-BD59-A6C34878D82A}">
                    <a16:rowId xmlns:a16="http://schemas.microsoft.com/office/drawing/2014/main" val="234680556"/>
                  </a:ext>
                </a:extLst>
              </a:tr>
              <a:tr h="370840">
                <a:tc>
                  <a:txBody>
                    <a:bodyPr/>
                    <a:lstStyle/>
                    <a:p>
                      <a:r>
                        <a:rPr lang="en-US" dirty="0"/>
                        <a:t>1.#love </a:t>
                      </a:r>
                    </a:p>
                    <a:p>
                      <a:r>
                        <a:rPr lang="en-US" dirty="0"/>
                        <a:t>2. #</a:t>
                      </a:r>
                      <a:r>
                        <a:rPr lang="en-US" dirty="0" err="1"/>
                        <a:t>instagood</a:t>
                      </a:r>
                      <a:endParaRPr lang="en-US" dirty="0"/>
                    </a:p>
                    <a:p>
                      <a:r>
                        <a:rPr lang="en-US" dirty="0"/>
                        <a:t>3. #</a:t>
                      </a:r>
                      <a:r>
                        <a:rPr lang="en-US" dirty="0" err="1"/>
                        <a:t>photooftheday</a:t>
                      </a:r>
                      <a:endParaRPr lang="en-US" dirty="0"/>
                    </a:p>
                    <a:p>
                      <a:r>
                        <a:rPr lang="en-US" dirty="0"/>
                        <a:t>4. #tbt</a:t>
                      </a:r>
                    </a:p>
                    <a:p>
                      <a:r>
                        <a:rPr lang="en-US" dirty="0"/>
                        <a:t>5. #beautiful</a:t>
                      </a:r>
                    </a:p>
                    <a:p>
                      <a:r>
                        <a:rPr lang="en-US" dirty="0"/>
                        <a:t>6. #cute</a:t>
                      </a:r>
                    </a:p>
                    <a:p>
                      <a:r>
                        <a:rPr lang="en-US" dirty="0"/>
                        <a:t>7. #me</a:t>
                      </a:r>
                    </a:p>
                    <a:p>
                      <a:r>
                        <a:rPr lang="en-US" dirty="0"/>
                        <a:t>8. #happy</a:t>
                      </a:r>
                    </a:p>
                    <a:p>
                      <a:r>
                        <a:rPr lang="en-US" dirty="0"/>
                        <a:t>9. #fashion</a:t>
                      </a:r>
                    </a:p>
                    <a:p>
                      <a:r>
                        <a:rPr lang="en-US" dirty="0"/>
                        <a:t>10. #</a:t>
                      </a:r>
                      <a:r>
                        <a:rPr lang="en-US" dirty="0" err="1"/>
                        <a:t>followme</a:t>
                      </a:r>
                      <a:endParaRPr lang="en-US" dirty="0"/>
                    </a:p>
                    <a:p>
                      <a:endParaRPr lang="de-DE" dirty="0"/>
                    </a:p>
                  </a:txBody>
                  <a:tcPr/>
                </a:tc>
                <a:tc>
                  <a:txBody>
                    <a:bodyPr/>
                    <a:lstStyle/>
                    <a:p>
                      <a:r>
                        <a:rPr lang="en-US" dirty="0"/>
                        <a:t>11. #follow</a:t>
                      </a:r>
                    </a:p>
                    <a:p>
                      <a:r>
                        <a:rPr lang="en-US" dirty="0"/>
                        <a:t>12. #selfie</a:t>
                      </a:r>
                    </a:p>
                    <a:p>
                      <a:r>
                        <a:rPr lang="en-US" dirty="0"/>
                        <a:t>12. #summer</a:t>
                      </a:r>
                    </a:p>
                    <a:p>
                      <a:r>
                        <a:rPr lang="en-US" dirty="0"/>
                        <a:t>13.#picoftheday</a:t>
                      </a:r>
                    </a:p>
                    <a:p>
                      <a:r>
                        <a:rPr lang="en-US" dirty="0"/>
                        <a:t>15. #friends</a:t>
                      </a:r>
                    </a:p>
                    <a:p>
                      <a:r>
                        <a:rPr lang="en-US" dirty="0"/>
                        <a:t>16. #</a:t>
                      </a:r>
                      <a:r>
                        <a:rPr lang="en-US" dirty="0" err="1"/>
                        <a:t>instadaily</a:t>
                      </a:r>
                      <a:endParaRPr lang="en-US" dirty="0"/>
                    </a:p>
                    <a:p>
                      <a:r>
                        <a:rPr lang="en-US" dirty="0"/>
                        <a:t>17. #girl</a:t>
                      </a:r>
                    </a:p>
                    <a:p>
                      <a:r>
                        <a:rPr lang="en-US" dirty="0"/>
                        <a:t>18. #fun</a:t>
                      </a:r>
                    </a:p>
                    <a:p>
                      <a:r>
                        <a:rPr lang="en-US" dirty="0"/>
                        <a:t>19. #</a:t>
                      </a:r>
                      <a:r>
                        <a:rPr lang="en-US" dirty="0" err="1"/>
                        <a:t>tagforlikes</a:t>
                      </a:r>
                      <a:endParaRPr lang="en-US" dirty="0"/>
                    </a:p>
                    <a:p>
                      <a:r>
                        <a:rPr lang="en-US" dirty="0"/>
                        <a:t>20. #smile</a:t>
                      </a:r>
                    </a:p>
                    <a:p>
                      <a:endParaRPr lang="de-DE" dirty="0"/>
                    </a:p>
                  </a:txBody>
                  <a:tcPr/>
                </a:tc>
                <a:extLst>
                  <a:ext uri="{0D108BD9-81ED-4DB2-BD59-A6C34878D82A}">
                    <a16:rowId xmlns:a16="http://schemas.microsoft.com/office/drawing/2014/main" val="2047095313"/>
                  </a:ext>
                </a:extLst>
              </a:tr>
              <a:tr h="370840">
                <a:tc>
                  <a:txBody>
                    <a:bodyPr/>
                    <a:lstStyle/>
                    <a:p>
                      <a:r>
                        <a:rPr lang="de-DE" dirty="0"/>
                        <a:t>Die Top 20 auf Instagram Stand Okt. 17</a:t>
                      </a:r>
                    </a:p>
                  </a:txBody>
                  <a:tcPr/>
                </a:tc>
                <a:tc>
                  <a:txBody>
                    <a:bodyPr/>
                    <a:lstStyle/>
                    <a:p>
                      <a:endParaRPr lang="de-DE" dirty="0"/>
                    </a:p>
                  </a:txBody>
                  <a:tcPr/>
                </a:tc>
                <a:extLst>
                  <a:ext uri="{0D108BD9-81ED-4DB2-BD59-A6C34878D82A}">
                    <a16:rowId xmlns:a16="http://schemas.microsoft.com/office/drawing/2014/main" val="1079227348"/>
                  </a:ext>
                </a:extLst>
              </a:tr>
            </a:tbl>
          </a:graphicData>
        </a:graphic>
      </p:graphicFrame>
      <p:pic>
        <p:nvPicPr>
          <p:cNvPr id="11" name="Grafik 10">
            <a:extLst>
              <a:ext uri="{FF2B5EF4-FFF2-40B4-BE49-F238E27FC236}">
                <a16:creationId xmlns:a16="http://schemas.microsoft.com/office/drawing/2014/main" id="{E3AC3CF0-1362-4255-B174-0ACED709D2D3}"/>
              </a:ext>
            </a:extLst>
          </p:cNvPr>
          <p:cNvPicPr>
            <a:picLocks noChangeAspect="1"/>
          </p:cNvPicPr>
          <p:nvPr/>
        </p:nvPicPr>
        <p:blipFill>
          <a:blip r:embed="rId3"/>
          <a:stretch>
            <a:fillRect/>
          </a:stretch>
        </p:blipFill>
        <p:spPr>
          <a:xfrm>
            <a:off x="566027" y="3020328"/>
            <a:ext cx="1664409" cy="408672"/>
          </a:xfrm>
          <a:prstGeom prst="rect">
            <a:avLst/>
          </a:prstGeom>
        </p:spPr>
      </p:pic>
      <p:sp>
        <p:nvSpPr>
          <p:cNvPr id="5" name="Fußzeilenplatzhalter 4">
            <a:extLst>
              <a:ext uri="{FF2B5EF4-FFF2-40B4-BE49-F238E27FC236}">
                <a16:creationId xmlns:a16="http://schemas.microsoft.com/office/drawing/2014/main" id="{4F698D03-34C2-47AF-91D2-3631CF5C032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F879AF8-A778-401C-9081-D2E33DEA18C4}"/>
              </a:ext>
            </a:extLst>
          </p:cNvPr>
          <p:cNvSpPr>
            <a:spLocks noGrp="1"/>
          </p:cNvSpPr>
          <p:nvPr>
            <p:ph type="sldNum" sz="quarter" idx="12"/>
          </p:nvPr>
        </p:nvSpPr>
        <p:spPr/>
        <p:txBody>
          <a:bodyPr/>
          <a:lstStyle/>
          <a:p>
            <a:fld id="{A44F260B-0493-4E05-A3E3-9D986DC5B3BA}" type="slidenum">
              <a:rPr lang="de-DE" smtClean="0"/>
              <a:t>28</a:t>
            </a:fld>
            <a:endParaRPr lang="de-DE"/>
          </a:p>
        </p:txBody>
      </p:sp>
    </p:spTree>
    <p:extLst>
      <p:ext uri="{BB962C8B-B14F-4D97-AF65-F5344CB8AC3E}">
        <p14:creationId xmlns:p14="http://schemas.microsoft.com/office/powerpoint/2010/main" val="1138858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0F3CA624-5752-486D-BA71-765D536F9507}"/>
              </a:ext>
            </a:extLst>
          </p:cNvPr>
          <p:cNvSpPr>
            <a:spLocks noGrp="1"/>
          </p:cNvSpPr>
          <p:nvPr>
            <p:ph type="body" idx="1"/>
          </p:nvPr>
        </p:nvSpPr>
        <p:spPr/>
        <p:txBody>
          <a:bodyPr/>
          <a:lstStyle/>
          <a:p>
            <a:r>
              <a:rPr lang="de-DE" dirty="0"/>
              <a:t>Instagram ist ein Unternehmen</a:t>
            </a:r>
          </a:p>
        </p:txBody>
      </p:sp>
      <p:sp>
        <p:nvSpPr>
          <p:cNvPr id="5" name="Inhaltsplatzhalter 4">
            <a:extLst>
              <a:ext uri="{FF2B5EF4-FFF2-40B4-BE49-F238E27FC236}">
                <a16:creationId xmlns:a16="http://schemas.microsoft.com/office/drawing/2014/main" id="{32A8117D-0DD4-4A87-8EF0-F60697103B70}"/>
              </a:ext>
            </a:extLst>
          </p:cNvPr>
          <p:cNvSpPr>
            <a:spLocks noGrp="1"/>
          </p:cNvSpPr>
          <p:nvPr>
            <p:ph sz="half" idx="2"/>
          </p:nvPr>
        </p:nvSpPr>
        <p:spPr/>
        <p:txBody>
          <a:bodyPr/>
          <a:lstStyle/>
          <a:p>
            <a:r>
              <a:rPr lang="de-DE" dirty="0"/>
              <a:t>Zugriff auf Nutzerdaten</a:t>
            </a:r>
          </a:p>
          <a:p>
            <a:r>
              <a:rPr lang="de-DE" dirty="0"/>
              <a:t>Werbung</a:t>
            </a:r>
          </a:p>
        </p:txBody>
      </p:sp>
      <p:sp>
        <p:nvSpPr>
          <p:cNvPr id="6" name="Inhaltsplatzhalter 5">
            <a:extLst>
              <a:ext uri="{FF2B5EF4-FFF2-40B4-BE49-F238E27FC236}">
                <a16:creationId xmlns:a16="http://schemas.microsoft.com/office/drawing/2014/main" id="{7A077AD5-F80A-4F33-9CEE-E852CD2D5638}"/>
              </a:ext>
            </a:extLst>
          </p:cNvPr>
          <p:cNvSpPr>
            <a:spLocks noGrp="1"/>
          </p:cNvSpPr>
          <p:nvPr>
            <p:ph sz="quarter" idx="4"/>
          </p:nvPr>
        </p:nvSpPr>
        <p:spPr/>
        <p:txBody>
          <a:bodyPr/>
          <a:lstStyle/>
          <a:p>
            <a:r>
              <a:rPr lang="de-DE" dirty="0"/>
              <a:t>Verkauf der eigenen Fotos</a:t>
            </a:r>
          </a:p>
          <a:p>
            <a:r>
              <a:rPr lang="de-DE" dirty="0">
                <a:hlinkClick r:id="rId3"/>
              </a:rPr>
              <a:t>Schleichwerbung </a:t>
            </a:r>
            <a:endParaRPr lang="de-DE" dirty="0"/>
          </a:p>
          <a:p>
            <a:r>
              <a:rPr lang="de-DE" dirty="0"/>
              <a:t> </a:t>
            </a:r>
            <a:r>
              <a:rPr lang="de-DE" dirty="0" err="1">
                <a:hlinkClick r:id="rId4"/>
              </a:rPr>
              <a:t>Affiliate</a:t>
            </a:r>
            <a:r>
              <a:rPr lang="de-DE" dirty="0">
                <a:hlinkClick r:id="rId4"/>
              </a:rPr>
              <a:t> Marketing</a:t>
            </a:r>
            <a:r>
              <a:rPr lang="de-DE" dirty="0"/>
              <a:t> Verweis auf einen Store, in dem man das dargestellte Produkt kaufen kann</a:t>
            </a:r>
          </a:p>
        </p:txBody>
      </p:sp>
      <p:sp>
        <p:nvSpPr>
          <p:cNvPr id="7" name="Textplatzhalter 6">
            <a:extLst>
              <a:ext uri="{FF2B5EF4-FFF2-40B4-BE49-F238E27FC236}">
                <a16:creationId xmlns:a16="http://schemas.microsoft.com/office/drawing/2014/main" id="{49769FCC-6B82-4347-9D15-3B054B3F1085}"/>
              </a:ext>
            </a:extLst>
          </p:cNvPr>
          <p:cNvSpPr>
            <a:spLocks noGrp="1"/>
          </p:cNvSpPr>
          <p:nvPr>
            <p:ph type="body" sz="quarter" idx="13"/>
          </p:nvPr>
        </p:nvSpPr>
        <p:spPr/>
        <p:txBody>
          <a:bodyPr/>
          <a:lstStyle/>
          <a:p>
            <a:r>
              <a:rPr lang="de-DE" dirty="0"/>
              <a:t>User vermarkten Sich</a:t>
            </a:r>
          </a:p>
        </p:txBody>
      </p:sp>
      <p:sp>
        <p:nvSpPr>
          <p:cNvPr id="2" name="Titel 1">
            <a:extLst>
              <a:ext uri="{FF2B5EF4-FFF2-40B4-BE49-F238E27FC236}">
                <a16:creationId xmlns:a16="http://schemas.microsoft.com/office/drawing/2014/main" id="{FB9BB297-4936-4019-B076-726F83740E27}"/>
              </a:ext>
            </a:extLst>
          </p:cNvPr>
          <p:cNvSpPr>
            <a:spLocks noGrp="1"/>
          </p:cNvSpPr>
          <p:nvPr>
            <p:ph type="title"/>
          </p:nvPr>
        </p:nvSpPr>
        <p:spPr/>
        <p:txBody>
          <a:bodyPr/>
          <a:lstStyle/>
          <a:p>
            <a:r>
              <a:rPr lang="de-DE" dirty="0"/>
              <a:t>Den Followern folgt der Kommerz</a:t>
            </a:r>
          </a:p>
        </p:txBody>
      </p:sp>
      <p:sp>
        <p:nvSpPr>
          <p:cNvPr id="8" name="Fußzeilenplatzhalter 7">
            <a:extLst>
              <a:ext uri="{FF2B5EF4-FFF2-40B4-BE49-F238E27FC236}">
                <a16:creationId xmlns:a16="http://schemas.microsoft.com/office/drawing/2014/main" id="{D7483A31-7F0C-45C2-9E06-5D120D89350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D6EDD71-B235-458E-B814-22F7C19B7D71}"/>
              </a:ext>
            </a:extLst>
          </p:cNvPr>
          <p:cNvSpPr>
            <a:spLocks noGrp="1"/>
          </p:cNvSpPr>
          <p:nvPr>
            <p:ph type="sldNum" sz="quarter" idx="12"/>
          </p:nvPr>
        </p:nvSpPr>
        <p:spPr/>
        <p:txBody>
          <a:bodyPr/>
          <a:lstStyle/>
          <a:p>
            <a:fld id="{A44F260B-0493-4E05-A3E3-9D986DC5B3BA}" type="slidenum">
              <a:rPr lang="de-DE" smtClean="0"/>
              <a:t>29</a:t>
            </a:fld>
            <a:endParaRPr lang="de-DE"/>
          </a:p>
        </p:txBody>
      </p:sp>
    </p:spTree>
    <p:extLst>
      <p:ext uri="{BB962C8B-B14F-4D97-AF65-F5344CB8AC3E}">
        <p14:creationId xmlns:p14="http://schemas.microsoft.com/office/powerpoint/2010/main" val="155358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0DB5CD71-9293-41BB-BDD9-03AB6EB667D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37B042D-A863-462E-8514-3EB2CAAC5173}"/>
              </a:ext>
            </a:extLst>
          </p:cNvPr>
          <p:cNvSpPr>
            <a:spLocks noGrp="1"/>
          </p:cNvSpPr>
          <p:nvPr>
            <p:ph type="sldNum" sz="quarter" idx="12"/>
          </p:nvPr>
        </p:nvSpPr>
        <p:spPr/>
        <p:txBody>
          <a:bodyPr/>
          <a:lstStyle/>
          <a:p>
            <a:fld id="{A44F260B-0493-4E05-A3E3-9D986DC5B3BA}" type="slidenum">
              <a:rPr lang="de-DE" smtClean="0"/>
              <a:t>3</a:t>
            </a:fld>
            <a:endParaRPr lang="de-DE"/>
          </a:p>
        </p:txBody>
      </p:sp>
      <p:graphicFrame>
        <p:nvGraphicFramePr>
          <p:cNvPr id="7" name="Diagramm 6">
            <a:extLst>
              <a:ext uri="{FF2B5EF4-FFF2-40B4-BE49-F238E27FC236}">
                <a16:creationId xmlns:a16="http://schemas.microsoft.com/office/drawing/2014/main" id="{BA79800D-99CB-4723-805B-DDA08E7E1E84}"/>
              </a:ext>
            </a:extLst>
          </p:cNvPr>
          <p:cNvGraphicFramePr/>
          <p:nvPr>
            <p:extLst>
              <p:ext uri="{D42A27DB-BD31-4B8C-83A1-F6EECF244321}">
                <p14:modId xmlns:p14="http://schemas.microsoft.com/office/powerpoint/2010/main" val="3962769607"/>
              </p:ext>
            </p:extLst>
          </p:nvPr>
        </p:nvGraphicFramePr>
        <p:xfrm>
          <a:off x="2255002" y="54694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28916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A320B-72B4-4A4E-B69C-9E83005BEAEF}"/>
              </a:ext>
            </a:extLst>
          </p:cNvPr>
          <p:cNvSpPr>
            <a:spLocks noGrp="1"/>
          </p:cNvSpPr>
          <p:nvPr>
            <p:ph type="title"/>
          </p:nvPr>
        </p:nvSpPr>
        <p:spPr/>
        <p:txBody>
          <a:bodyPr/>
          <a:lstStyle/>
          <a:p>
            <a:r>
              <a:rPr lang="de-DE" dirty="0"/>
              <a:t>Probleme?</a:t>
            </a:r>
          </a:p>
        </p:txBody>
      </p:sp>
      <p:sp>
        <p:nvSpPr>
          <p:cNvPr id="7" name="Rechteck: abgerundete Ecken 6">
            <a:hlinkClick r:id="rId3"/>
            <a:extLst>
              <a:ext uri="{FF2B5EF4-FFF2-40B4-BE49-F238E27FC236}">
                <a16:creationId xmlns:a16="http://schemas.microsoft.com/office/drawing/2014/main" id="{E26BDB6A-959D-4800-8EFF-8352D47BEF59}"/>
              </a:ext>
            </a:extLst>
          </p:cNvPr>
          <p:cNvSpPr/>
          <p:nvPr/>
        </p:nvSpPr>
        <p:spPr>
          <a:xfrm>
            <a:off x="3035300" y="2413000"/>
            <a:ext cx="6121400" cy="2387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Erklärvideo Instagram</a:t>
            </a:r>
          </a:p>
        </p:txBody>
      </p:sp>
      <p:sp>
        <p:nvSpPr>
          <p:cNvPr id="4" name="Fußzeilenplatzhalter 3">
            <a:extLst>
              <a:ext uri="{FF2B5EF4-FFF2-40B4-BE49-F238E27FC236}">
                <a16:creationId xmlns:a16="http://schemas.microsoft.com/office/drawing/2014/main" id="{3BD079D8-6022-4F8D-9189-5670AADD7FB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201901C-187E-4817-AB0E-CF7B17C48D06}"/>
              </a:ext>
            </a:extLst>
          </p:cNvPr>
          <p:cNvSpPr>
            <a:spLocks noGrp="1"/>
          </p:cNvSpPr>
          <p:nvPr>
            <p:ph type="sldNum" sz="quarter" idx="12"/>
          </p:nvPr>
        </p:nvSpPr>
        <p:spPr/>
        <p:txBody>
          <a:bodyPr/>
          <a:lstStyle/>
          <a:p>
            <a:fld id="{A44F260B-0493-4E05-A3E3-9D986DC5B3BA}" type="slidenum">
              <a:rPr lang="de-DE" smtClean="0"/>
              <a:t>30</a:t>
            </a:fld>
            <a:endParaRPr lang="de-DE"/>
          </a:p>
        </p:txBody>
      </p:sp>
    </p:spTree>
    <p:extLst>
      <p:ext uri="{BB962C8B-B14F-4D97-AF65-F5344CB8AC3E}">
        <p14:creationId xmlns:p14="http://schemas.microsoft.com/office/powerpoint/2010/main" val="1467723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accent2"/>
          </a:solidFill>
          <a:effectLst/>
        </p:spPr>
      </p:sp>
      <p:sp>
        <p:nvSpPr>
          <p:cNvPr id="2" name="Titel 1">
            <a:extLst>
              <a:ext uri="{FF2B5EF4-FFF2-40B4-BE49-F238E27FC236}">
                <a16:creationId xmlns:a16="http://schemas.microsoft.com/office/drawing/2014/main" id="{19210B99-4089-4794-BFA5-25B8FFCBDC9B}"/>
              </a:ext>
            </a:extLst>
          </p:cNvPr>
          <p:cNvSpPr>
            <a:spLocks noGrp="1"/>
          </p:cNvSpPr>
          <p:nvPr>
            <p:ph type="title"/>
          </p:nvPr>
        </p:nvSpPr>
        <p:spPr>
          <a:xfrm>
            <a:off x="642158" y="2850675"/>
            <a:ext cx="3818082" cy="830997"/>
          </a:xfrm>
        </p:spPr>
        <p:txBody>
          <a:bodyPr vert="horz" lIns="182880" tIns="182880" rIns="182880" bIns="182880" rtlCol="0" anchor="ctr">
            <a:normAutofit/>
          </a:bodyPr>
          <a:lstStyle/>
          <a:p>
            <a:r>
              <a:rPr lang="en-US" sz="2000" dirty="0"/>
              <a:t>Wem gehört ein Bild?</a:t>
            </a:r>
          </a:p>
        </p:txBody>
      </p:sp>
      <p:pic>
        <p:nvPicPr>
          <p:cNvPr id="4" name="Grafik 3">
            <a:hlinkClick r:id="rId3"/>
            <a:extLst>
              <a:ext uri="{FF2B5EF4-FFF2-40B4-BE49-F238E27FC236}">
                <a16:creationId xmlns:a16="http://schemas.microsoft.com/office/drawing/2014/main" id="{63878FED-998B-45F3-8743-A8FDA187B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476" y="375920"/>
            <a:ext cx="4777804" cy="5948366"/>
          </a:xfrm>
          <a:prstGeom prst="rect">
            <a:avLst/>
          </a:prstGeom>
        </p:spPr>
      </p:pic>
      <p:sp>
        <p:nvSpPr>
          <p:cNvPr id="5" name="Fußzeilenplatzhalter 4">
            <a:extLst>
              <a:ext uri="{FF2B5EF4-FFF2-40B4-BE49-F238E27FC236}">
                <a16:creationId xmlns:a16="http://schemas.microsoft.com/office/drawing/2014/main" id="{65CAB399-AFE7-42B9-8AE2-CCFF5805503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9FDBD5F-9261-4218-80DE-83EE8520CC20}"/>
              </a:ext>
            </a:extLst>
          </p:cNvPr>
          <p:cNvSpPr>
            <a:spLocks noGrp="1"/>
          </p:cNvSpPr>
          <p:nvPr>
            <p:ph type="sldNum" sz="quarter" idx="12"/>
          </p:nvPr>
        </p:nvSpPr>
        <p:spPr/>
        <p:txBody>
          <a:bodyPr/>
          <a:lstStyle/>
          <a:p>
            <a:fld id="{A44F260B-0493-4E05-A3E3-9D986DC5B3BA}" type="slidenum">
              <a:rPr lang="de-DE" smtClean="0"/>
              <a:t>31</a:t>
            </a:fld>
            <a:endParaRPr lang="de-DE"/>
          </a:p>
        </p:txBody>
      </p:sp>
    </p:spTree>
    <p:extLst>
      <p:ext uri="{BB962C8B-B14F-4D97-AF65-F5344CB8AC3E}">
        <p14:creationId xmlns:p14="http://schemas.microsoft.com/office/powerpoint/2010/main" val="477306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D30C4-9C53-4A1D-A11A-594470E93F04}"/>
              </a:ext>
            </a:extLst>
          </p:cNvPr>
          <p:cNvSpPr>
            <a:spLocks noGrp="1"/>
          </p:cNvSpPr>
          <p:nvPr>
            <p:ph type="title"/>
          </p:nvPr>
        </p:nvSpPr>
        <p:spPr/>
        <p:txBody>
          <a:bodyPr/>
          <a:lstStyle/>
          <a:p>
            <a:r>
              <a:rPr lang="de-DE" dirty="0"/>
              <a:t>Was Tun?</a:t>
            </a:r>
          </a:p>
        </p:txBody>
      </p:sp>
      <p:sp>
        <p:nvSpPr>
          <p:cNvPr id="4" name="Rechteck: abgerundete Ecken 3">
            <a:hlinkClick r:id="rId3"/>
            <a:extLst>
              <a:ext uri="{FF2B5EF4-FFF2-40B4-BE49-F238E27FC236}">
                <a16:creationId xmlns:a16="http://schemas.microsoft.com/office/drawing/2014/main" id="{A28A181E-50AC-45E7-8DBB-280572778A53}"/>
              </a:ext>
            </a:extLst>
          </p:cNvPr>
          <p:cNvSpPr/>
          <p:nvPr/>
        </p:nvSpPr>
        <p:spPr>
          <a:xfrm>
            <a:off x="4526280" y="2859804"/>
            <a:ext cx="3139440" cy="172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Achtsamkeit im Umgang mit eigenen und fremden Bildern</a:t>
            </a:r>
          </a:p>
        </p:txBody>
      </p:sp>
      <p:sp>
        <p:nvSpPr>
          <p:cNvPr id="5" name="Fußzeilenplatzhalter 4">
            <a:extLst>
              <a:ext uri="{FF2B5EF4-FFF2-40B4-BE49-F238E27FC236}">
                <a16:creationId xmlns:a16="http://schemas.microsoft.com/office/drawing/2014/main" id="{D587FEF7-E721-4D85-AD19-2C0B6B17022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27AF36B-980B-4A60-AD71-54DD569518A5}"/>
              </a:ext>
            </a:extLst>
          </p:cNvPr>
          <p:cNvSpPr>
            <a:spLocks noGrp="1"/>
          </p:cNvSpPr>
          <p:nvPr>
            <p:ph type="sldNum" sz="quarter" idx="12"/>
          </p:nvPr>
        </p:nvSpPr>
        <p:spPr/>
        <p:txBody>
          <a:bodyPr/>
          <a:lstStyle/>
          <a:p>
            <a:fld id="{A44F260B-0493-4E05-A3E3-9D986DC5B3BA}" type="slidenum">
              <a:rPr lang="de-DE" smtClean="0"/>
              <a:t>32</a:t>
            </a:fld>
            <a:endParaRPr lang="de-DE"/>
          </a:p>
        </p:txBody>
      </p:sp>
    </p:spTree>
    <p:extLst>
      <p:ext uri="{BB962C8B-B14F-4D97-AF65-F5344CB8AC3E}">
        <p14:creationId xmlns:p14="http://schemas.microsoft.com/office/powerpoint/2010/main" val="233698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753B2-FB86-4B75-A101-5894EAA0254C}"/>
              </a:ext>
            </a:extLst>
          </p:cNvPr>
          <p:cNvSpPr>
            <a:spLocks noGrp="1"/>
          </p:cNvSpPr>
          <p:nvPr>
            <p:ph type="title"/>
          </p:nvPr>
        </p:nvSpPr>
        <p:spPr>
          <a:xfrm>
            <a:off x="2231136" y="964692"/>
            <a:ext cx="7729728" cy="771511"/>
          </a:xfrm>
        </p:spPr>
        <p:txBody>
          <a:bodyPr/>
          <a:lstStyle/>
          <a:p>
            <a:r>
              <a:rPr lang="de-DE" dirty="0"/>
              <a:t>Videos, Fotos, Musik</a:t>
            </a:r>
          </a:p>
        </p:txBody>
      </p:sp>
      <p:sp>
        <p:nvSpPr>
          <p:cNvPr id="5" name="Fußzeilenplatzhalter 4">
            <a:extLst>
              <a:ext uri="{FF2B5EF4-FFF2-40B4-BE49-F238E27FC236}">
                <a16:creationId xmlns:a16="http://schemas.microsoft.com/office/drawing/2014/main" id="{27800884-590A-460A-AF4A-E23454666D4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443A28-13C8-4685-9CC7-05786207A010}"/>
              </a:ext>
            </a:extLst>
          </p:cNvPr>
          <p:cNvSpPr>
            <a:spLocks noGrp="1"/>
          </p:cNvSpPr>
          <p:nvPr>
            <p:ph type="sldNum" sz="quarter" idx="12"/>
          </p:nvPr>
        </p:nvSpPr>
        <p:spPr/>
        <p:txBody>
          <a:bodyPr/>
          <a:lstStyle/>
          <a:p>
            <a:fld id="{A44F260B-0493-4E05-A3E3-9D986DC5B3BA}" type="slidenum">
              <a:rPr lang="de-DE" smtClean="0"/>
              <a:t>4</a:t>
            </a:fld>
            <a:endParaRPr lang="de-DE"/>
          </a:p>
        </p:txBody>
      </p:sp>
      <p:graphicFrame>
        <p:nvGraphicFramePr>
          <p:cNvPr id="8" name="Diagramm 7">
            <a:extLst>
              <a:ext uri="{FF2B5EF4-FFF2-40B4-BE49-F238E27FC236}">
                <a16:creationId xmlns:a16="http://schemas.microsoft.com/office/drawing/2014/main" id="{B341C3FE-7037-4723-96C4-956741CB5E6A}"/>
              </a:ext>
            </a:extLst>
          </p:cNvPr>
          <p:cNvGraphicFramePr/>
          <p:nvPr>
            <p:extLst>
              <p:ext uri="{D42A27DB-BD31-4B8C-83A1-F6EECF244321}">
                <p14:modId xmlns:p14="http://schemas.microsoft.com/office/powerpoint/2010/main" val="433340787"/>
              </p:ext>
            </p:extLst>
          </p:nvPr>
        </p:nvGraphicFramePr>
        <p:xfrm>
          <a:off x="1919722" y="1933039"/>
          <a:ext cx="8128000" cy="4106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32181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E187D-8AAB-4E18-BB0A-BA24F30EEC7C}"/>
              </a:ext>
            </a:extLst>
          </p:cNvPr>
          <p:cNvSpPr>
            <a:spLocks noGrp="1"/>
          </p:cNvSpPr>
          <p:nvPr>
            <p:ph type="title"/>
          </p:nvPr>
        </p:nvSpPr>
        <p:spPr/>
        <p:txBody>
          <a:bodyPr/>
          <a:lstStyle/>
          <a:p>
            <a:r>
              <a:rPr lang="de-DE" dirty="0"/>
              <a:t>Zusammen Spaß haben</a:t>
            </a:r>
          </a:p>
        </p:txBody>
      </p:sp>
      <mc:AlternateContent xmlns:mc="http://schemas.openxmlformats.org/markup-compatibility/2006">
        <mc:Choice xmlns:psuz="http://schemas.microsoft.com/office/powerpoint/2016/summaryzoom" Requires="psuz">
          <p:graphicFrame>
            <p:nvGraphicFramePr>
              <p:cNvPr id="5" name="Zusammenfassungszoom 4">
                <a:extLst>
                  <a:ext uri="{FF2B5EF4-FFF2-40B4-BE49-F238E27FC236}">
                    <a16:creationId xmlns:a16="http://schemas.microsoft.com/office/drawing/2014/main" id="{8000586B-978E-45F4-ABDD-4D5ECEF78465}"/>
                  </a:ext>
                </a:extLst>
              </p:cNvPr>
              <p:cNvGraphicFramePr>
                <a:graphicFrameLocks noChangeAspect="1"/>
              </p:cNvGraphicFramePr>
              <p:nvPr>
                <p:extLst>
                  <p:ext uri="{D42A27DB-BD31-4B8C-83A1-F6EECF244321}">
                    <p14:modId xmlns:p14="http://schemas.microsoft.com/office/powerpoint/2010/main" val="3811994889"/>
                  </p:ext>
                </p:extLst>
              </p:nvPr>
            </p:nvGraphicFramePr>
            <p:xfrm>
              <a:off x="2230438" y="2638425"/>
              <a:ext cx="7731125" cy="3101975"/>
            </p:xfrm>
            <a:graphic>
              <a:graphicData uri="http://schemas.microsoft.com/office/powerpoint/2016/summaryzoom">
                <psuz:summaryZm>
                  <psuz:summaryZmObj sectionId="{7490A40C-E550-4EF7-AADE-726F1AAAACCF}">
                    <psuz:zmPr id="{7B121CB8-4422-4C8B-8F95-15166F6A146A}" transitionDur="1000">
                      <p166:blipFill xmlns:p166="http://schemas.microsoft.com/office/powerpoint/2016/6/main">
                        <a:blip r:embed="rId2"/>
                        <a:stretch>
                          <a:fillRect/>
                        </a:stretch>
                      </p166:blipFill>
                      <p166:spPr xmlns:p166="http://schemas.microsoft.com/office/powerpoint/2016/6/main">
                        <a:xfrm>
                          <a:off x="1337454" y="108570"/>
                          <a:ext cx="2481579" cy="1395888"/>
                        </a:xfrm>
                        <a:prstGeom prst="rect">
                          <a:avLst/>
                        </a:prstGeom>
                        <a:ln w="3175">
                          <a:solidFill>
                            <a:prstClr val="ltGray"/>
                          </a:solidFill>
                        </a:ln>
                      </p166:spPr>
                    </psuz:zmPr>
                  </psuz:summaryZmObj>
                  <psuz:summaryZmObj sectionId="{C82AFD61-26E3-4606-8766-BB76B7B27D14}">
                    <psuz:zmPr id="{2B920E23-6BEF-43EE-858D-5A9CE1179C4A}" transitionDur="1000">
                      <p166:blipFill xmlns:p166="http://schemas.microsoft.com/office/powerpoint/2016/6/main">
                        <a:blip r:embed="rId3"/>
                        <a:stretch>
                          <a:fillRect/>
                        </a:stretch>
                      </p166:blipFill>
                      <p166:spPr xmlns:p166="http://schemas.microsoft.com/office/powerpoint/2016/6/main">
                        <a:xfrm>
                          <a:off x="3912092" y="108570"/>
                          <a:ext cx="2481579" cy="1395888"/>
                        </a:xfrm>
                        <a:prstGeom prst="rect">
                          <a:avLst/>
                        </a:prstGeom>
                        <a:ln w="3175">
                          <a:solidFill>
                            <a:prstClr val="ltGray"/>
                          </a:solidFill>
                        </a:ln>
                      </p166:spPr>
                    </psuz:zmPr>
                  </psuz:summaryZmObj>
                  <psuz:summaryZmObj sectionId="{1C866FDC-F638-48BF-BE69-9EF408F72085}">
                    <psuz:zmPr id="{7D0AA1FF-8FA6-4862-BABC-4544287876A4}" transitionDur="1000">
                      <p166:blipFill xmlns:p166="http://schemas.microsoft.com/office/powerpoint/2016/6/main">
                        <a:blip r:embed="rId4"/>
                        <a:stretch>
                          <a:fillRect/>
                        </a:stretch>
                      </p166:blipFill>
                      <p166:spPr xmlns:p166="http://schemas.microsoft.com/office/powerpoint/2016/6/main">
                        <a:xfrm>
                          <a:off x="1337454" y="1597517"/>
                          <a:ext cx="2481579" cy="1395888"/>
                        </a:xfrm>
                        <a:prstGeom prst="rect">
                          <a:avLst/>
                        </a:prstGeom>
                        <a:ln w="3175">
                          <a:solidFill>
                            <a:prstClr val="ltGray"/>
                          </a:solidFill>
                        </a:ln>
                      </p166:spPr>
                    </psuz:zmPr>
                  </psuz:summaryZmObj>
                  <psuz:gridLayout/>
                </psuz:summaryZm>
              </a:graphicData>
            </a:graphic>
          </p:graphicFrame>
        </mc:Choice>
        <mc:Fallback>
          <p:grpSp>
            <p:nvGrpSpPr>
              <p:cNvPr id="5" name="Zusammenfassungszoom 4">
                <a:extLst>
                  <a:ext uri="{FF2B5EF4-FFF2-40B4-BE49-F238E27FC236}">
                    <a16:creationId xmlns:a16="http://schemas.microsoft.com/office/drawing/2014/main" id="{8000586B-978E-45F4-ABDD-4D5ECEF78465}"/>
                  </a:ext>
                </a:extLst>
              </p:cNvPr>
              <p:cNvGrpSpPr>
                <a:grpSpLocks noGrp="1" noUngrp="1" noRot="1" noChangeAspect="1" noMove="1" noResize="1"/>
              </p:cNvGrpSpPr>
              <p:nvPr/>
            </p:nvGrpSpPr>
            <p:grpSpPr>
              <a:xfrm>
                <a:off x="2230438" y="2638425"/>
                <a:ext cx="7731125" cy="3101975"/>
                <a:chOff x="2230438" y="2638425"/>
                <a:chExt cx="7731125" cy="3101975"/>
              </a:xfrm>
            </p:grpSpPr>
            <p:pic>
              <p:nvPicPr>
                <p:cNvPr id="3" name="Grafik 3">
                  <a:hlinkClick r:id="rId5"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3567892" y="2746995"/>
                  <a:ext cx="2481579" cy="1395888"/>
                </a:xfrm>
                <a:prstGeom prst="rect">
                  <a:avLst/>
                </a:prstGeom>
                <a:ln w="3175">
                  <a:solidFill>
                    <a:prstClr val="ltGray"/>
                  </a:solidFill>
                </a:ln>
              </p:spPr>
            </p:pic>
            <p:pic>
              <p:nvPicPr>
                <p:cNvPr id="4" name="Grafik 4">
                  <a:hlinkClick r:id="rId6"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6142530" y="2746995"/>
                  <a:ext cx="2481579" cy="1395888"/>
                </a:xfrm>
                <a:prstGeom prst="rect">
                  <a:avLst/>
                </a:prstGeom>
                <a:ln w="3175">
                  <a:solidFill>
                    <a:prstClr val="ltGray"/>
                  </a:solidFill>
                </a:ln>
              </p:spPr>
            </p:pic>
            <p:pic>
              <p:nvPicPr>
                <p:cNvPr id="6" name="Grafik 6">
                  <a:hlinkClick r:id="rId7"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3567892" y="4235942"/>
                  <a:ext cx="2481579" cy="1395888"/>
                </a:xfrm>
                <a:prstGeom prst="rect">
                  <a:avLst/>
                </a:prstGeom>
                <a:ln w="3175">
                  <a:solidFill>
                    <a:prstClr val="ltGray"/>
                  </a:solidFill>
                </a:ln>
              </p:spPr>
            </p:pic>
          </p:grpSp>
        </mc:Fallback>
      </mc:AlternateContent>
      <p:sp>
        <p:nvSpPr>
          <p:cNvPr id="8" name="Fußzeilenplatzhalter 7">
            <a:extLst>
              <a:ext uri="{FF2B5EF4-FFF2-40B4-BE49-F238E27FC236}">
                <a16:creationId xmlns:a16="http://schemas.microsoft.com/office/drawing/2014/main" id="{02A5EE92-9726-4DA4-B749-EDEDD85DBC5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7307246-1A2F-403D-8CD8-7F2D57EB71D6}"/>
              </a:ext>
            </a:extLst>
          </p:cNvPr>
          <p:cNvSpPr>
            <a:spLocks noGrp="1"/>
          </p:cNvSpPr>
          <p:nvPr>
            <p:ph type="sldNum" sz="quarter" idx="12"/>
          </p:nvPr>
        </p:nvSpPr>
        <p:spPr/>
        <p:txBody>
          <a:bodyPr/>
          <a:lstStyle/>
          <a:p>
            <a:fld id="{A44F260B-0493-4E05-A3E3-9D986DC5B3BA}" type="slidenum">
              <a:rPr lang="de-DE" smtClean="0"/>
              <a:t>5</a:t>
            </a:fld>
            <a:endParaRPr lang="de-DE"/>
          </a:p>
        </p:txBody>
      </p:sp>
    </p:spTree>
    <p:extLst>
      <p:ext uri="{BB962C8B-B14F-4D97-AF65-F5344CB8AC3E}">
        <p14:creationId xmlns:p14="http://schemas.microsoft.com/office/powerpoint/2010/main" val="151979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3A694C2-50DA-401D-9E8A-3621EBF0C7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Objekt enthält.&#10;&#10;Mit hoher Zuverlässigkeit generierte Beschreibung">
            <a:extLst>
              <a:ext uri="{FF2B5EF4-FFF2-40B4-BE49-F238E27FC236}">
                <a16:creationId xmlns:a16="http://schemas.microsoft.com/office/drawing/2014/main" id="{412A4633-C93E-4272-AF99-36D4A04AE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293" y="640078"/>
            <a:ext cx="9365413" cy="3301307"/>
          </a:xfrm>
          <a:prstGeom prst="rect">
            <a:avLst/>
          </a:prstGeom>
        </p:spPr>
      </p:pic>
      <p:sp>
        <p:nvSpPr>
          <p:cNvPr id="5" name="Textplatzhalter 4">
            <a:extLst>
              <a:ext uri="{FF2B5EF4-FFF2-40B4-BE49-F238E27FC236}">
                <a16:creationId xmlns:a16="http://schemas.microsoft.com/office/drawing/2014/main" id="{A28CD9F5-01AD-4373-99CB-536D61C943C9}"/>
              </a:ext>
            </a:extLst>
          </p:cNvPr>
          <p:cNvSpPr>
            <a:spLocks noGrp="1"/>
          </p:cNvSpPr>
          <p:nvPr>
            <p:ph type="body" idx="1"/>
          </p:nvPr>
        </p:nvSpPr>
        <p:spPr>
          <a:xfrm>
            <a:off x="2695194" y="5688535"/>
            <a:ext cx="6801612" cy="536125"/>
          </a:xfrm>
        </p:spPr>
        <p:txBody>
          <a:bodyPr vert="horz" lIns="91440" tIns="45720" rIns="91440" bIns="45720" rtlCol="0">
            <a:normAutofit/>
          </a:bodyPr>
          <a:lstStyle/>
          <a:p>
            <a:pPr algn="ctr"/>
            <a:r>
              <a:rPr lang="en-US" sz="1800">
                <a:solidFill>
                  <a:schemeClr val="tx1">
                    <a:lumMod val="75000"/>
                    <a:lumOff val="25000"/>
                  </a:schemeClr>
                </a:solidFill>
              </a:rPr>
              <a:t>Ein Phänomen</a:t>
            </a:r>
          </a:p>
        </p:txBody>
      </p:sp>
      <p:sp>
        <p:nvSpPr>
          <p:cNvPr id="3" name="Fußzeilenplatzhalter 2">
            <a:extLst>
              <a:ext uri="{FF2B5EF4-FFF2-40B4-BE49-F238E27FC236}">
                <a16:creationId xmlns:a16="http://schemas.microsoft.com/office/drawing/2014/main" id="{272D90AB-EE1A-47DD-8254-D8DDA6D4D65E}"/>
              </a:ext>
            </a:extLst>
          </p:cNvPr>
          <p:cNvSpPr>
            <a:spLocks noGrp="1"/>
          </p:cNvSpPr>
          <p:nvPr>
            <p:ph type="ftr" sz="quarter" idx="11"/>
          </p:nvPr>
        </p:nvSpPr>
        <p:spPr>
          <a:xfrm>
            <a:off x="1600200" y="6236208"/>
            <a:ext cx="5901189" cy="320040"/>
          </a:xfrm>
        </p:spPr>
        <p:txBody>
          <a:bodyPr vert="horz" lIns="91440" tIns="45720" rIns="91440" bIns="45720" rtlCol="0" anchor="ctr">
            <a:normAutofit/>
          </a:bodyPr>
          <a:lstStyle/>
          <a:p>
            <a:endParaRPr lang="en-US"/>
          </a:p>
        </p:txBody>
      </p:sp>
      <p:sp>
        <p:nvSpPr>
          <p:cNvPr id="4" name="Foliennummernplatzhalter 3">
            <a:extLst>
              <a:ext uri="{FF2B5EF4-FFF2-40B4-BE49-F238E27FC236}">
                <a16:creationId xmlns:a16="http://schemas.microsoft.com/office/drawing/2014/main" id="{90C3F24A-BA0A-464E-BB61-06AD496E2F6B}"/>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A44F260B-0493-4E05-A3E3-9D986DC5B3BA}" type="slidenum">
              <a:rPr lang="en-US" smtClean="0"/>
              <a:pPr>
                <a:lnSpc>
                  <a:spcPct val="90000"/>
                </a:lnSpc>
                <a:spcAft>
                  <a:spcPts val="600"/>
                </a:spcAft>
              </a:pPr>
              <a:t>6</a:t>
            </a:fld>
            <a:endParaRPr lang="en-US"/>
          </a:p>
        </p:txBody>
      </p:sp>
    </p:spTree>
    <p:extLst>
      <p:ext uri="{BB962C8B-B14F-4D97-AF65-F5344CB8AC3E}">
        <p14:creationId xmlns:p14="http://schemas.microsoft.com/office/powerpoint/2010/main" val="4256596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3FD7C-6868-4EA0-93EA-7359CDCB1DAE}"/>
              </a:ext>
            </a:extLst>
          </p:cNvPr>
          <p:cNvSpPr>
            <a:spLocks noGrp="1"/>
          </p:cNvSpPr>
          <p:nvPr>
            <p:ph type="title"/>
          </p:nvPr>
        </p:nvSpPr>
        <p:spPr>
          <a:xfrm>
            <a:off x="2231136" y="605570"/>
            <a:ext cx="7729728" cy="748668"/>
          </a:xfrm>
        </p:spPr>
        <p:txBody>
          <a:bodyPr>
            <a:normAutofit fontScale="90000"/>
          </a:bodyPr>
          <a:lstStyle/>
          <a:p>
            <a:r>
              <a:rPr lang="de-DE" dirty="0"/>
              <a:t>Was ist YouTube?</a:t>
            </a:r>
          </a:p>
        </p:txBody>
      </p:sp>
      <p:sp>
        <p:nvSpPr>
          <p:cNvPr id="6" name="Textfeld 5">
            <a:extLst>
              <a:ext uri="{FF2B5EF4-FFF2-40B4-BE49-F238E27FC236}">
                <a16:creationId xmlns:a16="http://schemas.microsoft.com/office/drawing/2014/main" id="{A5E7FCFF-025E-4B29-9A12-A84B3A698CE1}"/>
              </a:ext>
            </a:extLst>
          </p:cNvPr>
          <p:cNvSpPr txBox="1"/>
          <p:nvPr/>
        </p:nvSpPr>
        <p:spPr>
          <a:xfrm>
            <a:off x="2141316" y="2193494"/>
            <a:ext cx="2045941" cy="2031325"/>
          </a:xfrm>
          <a:prstGeom prst="rect">
            <a:avLst/>
          </a:prstGeom>
          <a:noFill/>
        </p:spPr>
        <p:txBody>
          <a:bodyPr wrap="square" rtlCol="0">
            <a:spAutoFit/>
          </a:bodyPr>
          <a:lstStyle/>
          <a:p>
            <a:r>
              <a:rPr lang="de-DE" dirty="0"/>
              <a:t>Am 15.2.2005 wurde die kostenlose Online-Videoplattform YouTube durch PayPal-Mitarbeiter gegründet</a:t>
            </a:r>
          </a:p>
        </p:txBody>
      </p:sp>
      <p:sp>
        <p:nvSpPr>
          <p:cNvPr id="7" name="Textfeld 6">
            <a:extLst>
              <a:ext uri="{FF2B5EF4-FFF2-40B4-BE49-F238E27FC236}">
                <a16:creationId xmlns:a16="http://schemas.microsoft.com/office/drawing/2014/main" id="{7001369A-6AB5-4FC1-9FBA-CF25263E0D51}"/>
              </a:ext>
            </a:extLst>
          </p:cNvPr>
          <p:cNvSpPr txBox="1"/>
          <p:nvPr/>
        </p:nvSpPr>
        <p:spPr>
          <a:xfrm>
            <a:off x="2141316" y="4463910"/>
            <a:ext cx="1956121" cy="1200329"/>
          </a:xfrm>
          <a:prstGeom prst="rect">
            <a:avLst/>
          </a:prstGeom>
          <a:noFill/>
        </p:spPr>
        <p:txBody>
          <a:bodyPr wrap="square" rtlCol="0">
            <a:spAutoFit/>
          </a:bodyPr>
          <a:lstStyle/>
          <a:p>
            <a:r>
              <a:rPr lang="de-DE" dirty="0"/>
              <a:t>2006, nur ein Jahr später, Verkauf der Videoplattform an Google.</a:t>
            </a:r>
          </a:p>
        </p:txBody>
      </p:sp>
      <p:sp>
        <p:nvSpPr>
          <p:cNvPr id="9" name="Textfeld 8">
            <a:extLst>
              <a:ext uri="{FF2B5EF4-FFF2-40B4-BE49-F238E27FC236}">
                <a16:creationId xmlns:a16="http://schemas.microsoft.com/office/drawing/2014/main" id="{60AB212C-A0F8-485D-97FB-F2CBD59C31EF}"/>
              </a:ext>
            </a:extLst>
          </p:cNvPr>
          <p:cNvSpPr txBox="1"/>
          <p:nvPr/>
        </p:nvSpPr>
        <p:spPr>
          <a:xfrm>
            <a:off x="4328135" y="2814953"/>
            <a:ext cx="1200329" cy="2016173"/>
          </a:xfrm>
          <a:prstGeom prst="rect">
            <a:avLst/>
          </a:prstGeom>
          <a:noFill/>
        </p:spPr>
        <p:txBody>
          <a:bodyPr vert="vert270" wrap="square" rtlCol="0">
            <a:spAutoFit/>
          </a:bodyPr>
          <a:lstStyle/>
          <a:p>
            <a:pPr algn="ctr"/>
            <a:r>
              <a:rPr lang="de-DE" sz="6600" b="1" dirty="0">
                <a:ln w="22225">
                  <a:solidFill>
                    <a:schemeClr val="accent2"/>
                  </a:solidFill>
                  <a:prstDash val="solid"/>
                </a:ln>
                <a:solidFill>
                  <a:schemeClr val="accent2">
                    <a:lumMod val="40000"/>
                    <a:lumOff val="60000"/>
                  </a:schemeClr>
                </a:solidFill>
              </a:rPr>
              <a:t>2017</a:t>
            </a:r>
          </a:p>
        </p:txBody>
      </p:sp>
      <p:sp>
        <p:nvSpPr>
          <p:cNvPr id="3" name="Rechteck: abgerundete Ecken 2">
            <a:hlinkClick r:id="rId3"/>
            <a:extLst>
              <a:ext uri="{FF2B5EF4-FFF2-40B4-BE49-F238E27FC236}">
                <a16:creationId xmlns:a16="http://schemas.microsoft.com/office/drawing/2014/main" id="{EE94A05C-E81B-4129-89B6-66A56B13ECB0}"/>
              </a:ext>
            </a:extLst>
          </p:cNvPr>
          <p:cNvSpPr/>
          <p:nvPr/>
        </p:nvSpPr>
        <p:spPr>
          <a:xfrm>
            <a:off x="5618284" y="3062506"/>
            <a:ext cx="2716823" cy="15210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Eines der größten Netzwerke</a:t>
            </a:r>
          </a:p>
        </p:txBody>
      </p:sp>
      <p:sp>
        <p:nvSpPr>
          <p:cNvPr id="5" name="Fußzeilenplatzhalter 4">
            <a:extLst>
              <a:ext uri="{FF2B5EF4-FFF2-40B4-BE49-F238E27FC236}">
                <a16:creationId xmlns:a16="http://schemas.microsoft.com/office/drawing/2014/main" id="{97E4B254-B694-4703-9A74-19C33331387F}"/>
              </a:ext>
            </a:extLst>
          </p:cNvPr>
          <p:cNvSpPr>
            <a:spLocks noGrp="1"/>
          </p:cNvSpPr>
          <p:nvPr>
            <p:ph type="ftr" sz="quarter" idx="11"/>
          </p:nvPr>
        </p:nvSpPr>
        <p:spPr/>
        <p:txBody>
          <a:bodyPr/>
          <a:lstStyle/>
          <a:p>
            <a:endParaRPr lang="de-DE"/>
          </a:p>
        </p:txBody>
      </p:sp>
      <p:sp>
        <p:nvSpPr>
          <p:cNvPr id="8" name="Foliennummernplatzhalter 7">
            <a:extLst>
              <a:ext uri="{FF2B5EF4-FFF2-40B4-BE49-F238E27FC236}">
                <a16:creationId xmlns:a16="http://schemas.microsoft.com/office/drawing/2014/main" id="{9E66B2DA-CDAD-458C-963A-49BEEAE51E26}"/>
              </a:ext>
            </a:extLst>
          </p:cNvPr>
          <p:cNvSpPr>
            <a:spLocks noGrp="1"/>
          </p:cNvSpPr>
          <p:nvPr>
            <p:ph type="sldNum" sz="quarter" idx="12"/>
          </p:nvPr>
        </p:nvSpPr>
        <p:spPr/>
        <p:txBody>
          <a:bodyPr/>
          <a:lstStyle/>
          <a:p>
            <a:fld id="{A44F260B-0493-4E05-A3E3-9D986DC5B3BA}" type="slidenum">
              <a:rPr lang="de-DE" smtClean="0"/>
              <a:t>7</a:t>
            </a:fld>
            <a:endParaRPr lang="de-DE"/>
          </a:p>
        </p:txBody>
      </p:sp>
    </p:spTree>
    <p:extLst>
      <p:ext uri="{BB962C8B-B14F-4D97-AF65-F5344CB8AC3E}">
        <p14:creationId xmlns:p14="http://schemas.microsoft.com/office/powerpoint/2010/main" val="22704960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25E9E-DEF3-4D21-94A9-48110925819D}"/>
              </a:ext>
            </a:extLst>
          </p:cNvPr>
          <p:cNvSpPr>
            <a:spLocks noGrp="1"/>
          </p:cNvSpPr>
          <p:nvPr>
            <p:ph type="title"/>
          </p:nvPr>
        </p:nvSpPr>
        <p:spPr>
          <a:xfrm>
            <a:off x="2231136" y="964692"/>
            <a:ext cx="7729728" cy="1188720"/>
          </a:xfrm>
        </p:spPr>
        <p:txBody>
          <a:bodyPr>
            <a:normAutofit/>
          </a:bodyPr>
          <a:lstStyle/>
          <a:p>
            <a:r>
              <a:rPr lang="de-DE" dirty="0"/>
              <a:t>Vielfalt: Markenzeichen von YouTube</a:t>
            </a:r>
          </a:p>
        </p:txBody>
      </p:sp>
      <p:graphicFrame>
        <p:nvGraphicFramePr>
          <p:cNvPr id="5" name="Inhaltsplatzhalter 2"/>
          <p:cNvGraphicFramePr>
            <a:graphicFrameLocks noGrp="1"/>
          </p:cNvGraphicFramePr>
          <p:nvPr>
            <p:ph idx="1"/>
            <p:extLst>
              <p:ext uri="{D42A27DB-BD31-4B8C-83A1-F6EECF244321}">
                <p14:modId xmlns:p14="http://schemas.microsoft.com/office/powerpoint/2010/main" val="1724779240"/>
              </p:ext>
            </p:extLst>
          </p:nvPr>
        </p:nvGraphicFramePr>
        <p:xfrm>
          <a:off x="946984" y="2638425"/>
          <a:ext cx="10298034" cy="3101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B4923C1F-13A9-480F-9592-27EB673EB2F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A0821E-B6B9-4A85-97E8-A9C7F7AD5FD0}"/>
              </a:ext>
            </a:extLst>
          </p:cNvPr>
          <p:cNvSpPr>
            <a:spLocks noGrp="1"/>
          </p:cNvSpPr>
          <p:nvPr>
            <p:ph type="sldNum" sz="quarter" idx="12"/>
          </p:nvPr>
        </p:nvSpPr>
        <p:spPr/>
        <p:txBody>
          <a:bodyPr/>
          <a:lstStyle/>
          <a:p>
            <a:fld id="{A44F260B-0493-4E05-A3E3-9D986DC5B3BA}" type="slidenum">
              <a:rPr lang="de-DE" smtClean="0"/>
              <a:t>8</a:t>
            </a:fld>
            <a:endParaRPr lang="de-DE"/>
          </a:p>
        </p:txBody>
      </p:sp>
    </p:spTree>
    <p:extLst>
      <p:ext uri="{BB962C8B-B14F-4D97-AF65-F5344CB8AC3E}">
        <p14:creationId xmlns:p14="http://schemas.microsoft.com/office/powerpoint/2010/main" val="26191989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9CB36-0D1B-47CE-BDD0-09E97FAD3E9B}"/>
              </a:ext>
            </a:extLst>
          </p:cNvPr>
          <p:cNvSpPr>
            <a:spLocks noGrp="1"/>
          </p:cNvSpPr>
          <p:nvPr>
            <p:ph type="title"/>
          </p:nvPr>
        </p:nvSpPr>
        <p:spPr>
          <a:xfrm>
            <a:off x="2231136" y="605570"/>
            <a:ext cx="7729728" cy="818116"/>
          </a:xfrm>
        </p:spPr>
        <p:txBody>
          <a:bodyPr/>
          <a:lstStyle/>
          <a:p>
            <a:r>
              <a:rPr lang="de-DE"/>
              <a:t>Programme auf YouTube? Kanäle!</a:t>
            </a:r>
            <a:endParaRPr lang="de-DE" dirty="0"/>
          </a:p>
        </p:txBody>
      </p:sp>
      <p:graphicFrame>
        <p:nvGraphicFramePr>
          <p:cNvPr id="3" name="Diagramm 2">
            <a:extLst>
              <a:ext uri="{FF2B5EF4-FFF2-40B4-BE49-F238E27FC236}">
                <a16:creationId xmlns:a16="http://schemas.microsoft.com/office/drawing/2014/main" id="{BA481109-544B-408B-9D32-D30D779C190C}"/>
              </a:ext>
            </a:extLst>
          </p:cNvPr>
          <p:cNvGraphicFramePr/>
          <p:nvPr>
            <p:extLst>
              <p:ext uri="{D42A27DB-BD31-4B8C-83A1-F6EECF244321}">
                <p14:modId xmlns:p14="http://schemas.microsoft.com/office/powerpoint/2010/main" val="1082322317"/>
              </p:ext>
            </p:extLst>
          </p:nvPr>
        </p:nvGraphicFramePr>
        <p:xfrm>
          <a:off x="2348753" y="2321857"/>
          <a:ext cx="7503459" cy="4186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ußzeilenplatzhalter 4">
            <a:extLst>
              <a:ext uri="{FF2B5EF4-FFF2-40B4-BE49-F238E27FC236}">
                <a16:creationId xmlns:a16="http://schemas.microsoft.com/office/drawing/2014/main" id="{CEC398C9-8E65-4AEA-9B1A-24AE3F5B6D6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B1F5105-A98E-45C7-AE7F-53FD3C6EC87D}"/>
              </a:ext>
            </a:extLst>
          </p:cNvPr>
          <p:cNvSpPr>
            <a:spLocks noGrp="1"/>
          </p:cNvSpPr>
          <p:nvPr>
            <p:ph type="sldNum" sz="quarter" idx="12"/>
          </p:nvPr>
        </p:nvSpPr>
        <p:spPr/>
        <p:txBody>
          <a:bodyPr/>
          <a:lstStyle/>
          <a:p>
            <a:fld id="{A44F260B-0493-4E05-A3E3-9D986DC5B3BA}" type="slidenum">
              <a:rPr lang="de-DE" smtClean="0"/>
              <a:t>9</a:t>
            </a:fld>
            <a:endParaRPr lang="de-DE"/>
          </a:p>
        </p:txBody>
      </p:sp>
    </p:spTree>
    <p:extLst>
      <p:ext uri="{BB962C8B-B14F-4D97-AF65-F5344CB8AC3E}">
        <p14:creationId xmlns:p14="http://schemas.microsoft.com/office/powerpoint/2010/main" val="38738654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Paket">
  <a:themeElements>
    <a:clrScheme name="Benutzerdefiniert 2">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306786"/>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2318</Words>
  <Application>Microsoft Office PowerPoint</Application>
  <PresentationFormat>Breitbild</PresentationFormat>
  <Paragraphs>293</Paragraphs>
  <Slides>32</Slides>
  <Notes>29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32</vt:i4>
      </vt:variant>
    </vt:vector>
  </HeadingPairs>
  <TitlesOfParts>
    <vt:vector size="36" baseType="lpstr">
      <vt:lpstr>Arial</vt:lpstr>
      <vt:lpstr>Calibri</vt:lpstr>
      <vt:lpstr>Calibri Light</vt:lpstr>
      <vt:lpstr>Paket</vt:lpstr>
      <vt:lpstr>Unterhaltung</vt:lpstr>
      <vt:lpstr>Übersicht Modul Unterhaltung</vt:lpstr>
      <vt:lpstr>PowerPoint-Präsentation</vt:lpstr>
      <vt:lpstr>Videos, Fotos, Musik</vt:lpstr>
      <vt:lpstr>Zusammen Spaß haben</vt:lpstr>
      <vt:lpstr>PowerPoint-Präsentation</vt:lpstr>
      <vt:lpstr>Was ist YouTube?</vt:lpstr>
      <vt:lpstr>Vielfalt: Markenzeichen von YouTube</vt:lpstr>
      <vt:lpstr>Programme auf YouTube? Kanäle!</vt:lpstr>
      <vt:lpstr>Lernen auf YouTube – alles scheint Möglich</vt:lpstr>
      <vt:lpstr>Einige Beispiele der erfolgreichsten Kanäle</vt:lpstr>
      <vt:lpstr>Die angesagtesten Youtuber</vt:lpstr>
      <vt:lpstr>PowerPoint-Präsentation</vt:lpstr>
      <vt:lpstr>Erfolg wird Verkauft – Wie wird verdient? </vt:lpstr>
      <vt:lpstr>Verdienstmöglichkeiten eines YouTube-Stars</vt:lpstr>
      <vt:lpstr>Erfolg wird verkauft</vt:lpstr>
      <vt:lpstr>Eigeninteresse und Kommerz sein oder Schein?</vt:lpstr>
      <vt:lpstr>Was Tun?</vt:lpstr>
      <vt:lpstr>Was Tun?</vt:lpstr>
      <vt:lpstr>Musik</vt:lpstr>
      <vt:lpstr>Wie hörst du Musik?</vt:lpstr>
      <vt:lpstr>Musikquellen</vt:lpstr>
      <vt:lpstr>Musik ist ein Wirtschaftsfaktor</vt:lpstr>
      <vt:lpstr>Musik ist wichtig</vt:lpstr>
      <vt:lpstr>Musik – Kostenlos? Macht doch jeder!</vt:lpstr>
      <vt:lpstr>Bilder </vt:lpstr>
      <vt:lpstr>Eine Kurze Geschichte</vt:lpstr>
      <vt:lpstr>Gepostet wird, #was gefällt!</vt:lpstr>
      <vt:lpstr>Den Followern folgt der Kommerz</vt:lpstr>
      <vt:lpstr>Probleme?</vt:lpstr>
      <vt:lpstr>Wem gehört ein Bild?</vt:lpstr>
      <vt:lpstr>Was Tun?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Unterhaltung</dc:title>
  <dc:creator>Dieter Molitor</dc:creator>
  <cp:lastModifiedBy>Dieter Molitor</cp:lastModifiedBy>
  <cp:revision>149</cp:revision>
  <dcterms:created xsi:type="dcterms:W3CDTF">2017-08-27T11:59:38Z</dcterms:created>
  <dcterms:modified xsi:type="dcterms:W3CDTF">2017-12-11T10:03:35Z</dcterms:modified>
</cp:coreProperties>
</file>