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8"/>
  </p:notesMasterIdLst>
  <p:sldIdLst>
    <p:sldId id="256" r:id="rId3"/>
    <p:sldId id="413" r:id="rId4"/>
    <p:sldId id="409" r:id="rId5"/>
    <p:sldId id="414" r:id="rId6"/>
    <p:sldId id="399" r:id="rId7"/>
    <p:sldId id="382" r:id="rId8"/>
    <p:sldId id="386" r:id="rId9"/>
    <p:sldId id="397" r:id="rId10"/>
    <p:sldId id="383" r:id="rId11"/>
    <p:sldId id="415" r:id="rId12"/>
    <p:sldId id="387" r:id="rId13"/>
    <p:sldId id="390" r:id="rId14"/>
    <p:sldId id="407" r:id="rId15"/>
    <p:sldId id="421" r:id="rId16"/>
    <p:sldId id="418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204"/>
    <a:srgbClr val="D1523F"/>
    <a:srgbClr val="1B0000"/>
    <a:srgbClr val="FFFFFF"/>
    <a:srgbClr val="E6D923"/>
    <a:srgbClr val="CA4B38"/>
    <a:srgbClr val="000002"/>
    <a:srgbClr val="05060A"/>
    <a:srgbClr val="C94D35"/>
    <a:srgbClr val="CB4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82985" autoAdjust="0"/>
  </p:normalViewPr>
  <p:slideViewPr>
    <p:cSldViewPr>
      <p:cViewPr varScale="1">
        <p:scale>
          <a:sx n="75" d="100"/>
          <a:sy n="75" d="100"/>
        </p:scale>
        <p:origin x="11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E80EE-5DBA-4C5A-963B-AF0E9A35DE2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39952A7-4105-4732-8EF5-A9D3757CCA5E}">
      <dgm:prSet phldrT="[Text]"/>
      <dgm:spPr/>
      <dgm:t>
        <a:bodyPr/>
        <a:lstStyle/>
        <a:p>
          <a:r>
            <a:rPr lang="de-DE" dirty="0" smtClean="0"/>
            <a:t>Wahrheit?</a:t>
          </a:r>
          <a:endParaRPr lang="de-DE" dirty="0"/>
        </a:p>
      </dgm:t>
    </dgm:pt>
    <dgm:pt modelId="{F14DD547-7041-4236-B249-961AB656AF7D}" type="parTrans" cxnId="{6DD9F5E4-17AE-43AA-96E2-3E6F6CE406D0}">
      <dgm:prSet/>
      <dgm:spPr/>
      <dgm:t>
        <a:bodyPr/>
        <a:lstStyle/>
        <a:p>
          <a:endParaRPr lang="de-DE"/>
        </a:p>
      </dgm:t>
    </dgm:pt>
    <dgm:pt modelId="{410D96C0-633D-455B-B275-01E3A7D86186}" type="sibTrans" cxnId="{6DD9F5E4-17AE-43AA-96E2-3E6F6CE406D0}">
      <dgm:prSet/>
      <dgm:spPr/>
      <dgm:t>
        <a:bodyPr/>
        <a:lstStyle/>
        <a:p>
          <a:endParaRPr lang="de-DE"/>
        </a:p>
      </dgm:t>
    </dgm:pt>
    <dgm:pt modelId="{7222695E-F0E6-4998-8E04-CE4C3670A439}" type="pres">
      <dgm:prSet presAssocID="{5D3E80EE-5DBA-4C5A-963B-AF0E9A35DE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B98E6F6-3F01-453D-A3A6-0BFA3585D75E}" type="pres">
      <dgm:prSet presAssocID="{F39952A7-4105-4732-8EF5-A9D3757CCA5E}" presName="parentText" presStyleLbl="node1" presStyleIdx="0" presStyleCnt="1" custLinFactNeighborX="-749" custLinFactNeighborY="5270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DD9F5E4-17AE-43AA-96E2-3E6F6CE406D0}" srcId="{5D3E80EE-5DBA-4C5A-963B-AF0E9A35DE24}" destId="{F39952A7-4105-4732-8EF5-A9D3757CCA5E}" srcOrd="0" destOrd="0" parTransId="{F14DD547-7041-4236-B249-961AB656AF7D}" sibTransId="{410D96C0-633D-455B-B275-01E3A7D86186}"/>
    <dgm:cxn modelId="{CC9904EF-2258-4BFB-A060-A869BEC31BD0}" type="presOf" srcId="{5D3E80EE-5DBA-4C5A-963B-AF0E9A35DE24}" destId="{7222695E-F0E6-4998-8E04-CE4C3670A439}" srcOrd="0" destOrd="0" presId="urn:microsoft.com/office/officeart/2005/8/layout/vList2"/>
    <dgm:cxn modelId="{670AEC2C-0631-4041-864C-E7CBDA742376}" type="presOf" srcId="{F39952A7-4105-4732-8EF5-A9D3757CCA5E}" destId="{0B98E6F6-3F01-453D-A3A6-0BFA3585D75E}" srcOrd="0" destOrd="0" presId="urn:microsoft.com/office/officeart/2005/8/layout/vList2"/>
    <dgm:cxn modelId="{2BC97459-A88B-419F-98E5-FCDC71F6641C}" type="presParOf" srcId="{7222695E-F0E6-4998-8E04-CE4C3670A439}" destId="{0B98E6F6-3F01-453D-A3A6-0BFA3585D7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225CE6-83C4-4BFE-9658-BE82F3BF05E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1430071-FA09-4A5C-BD9A-080A1DD884DF}">
      <dgm:prSet phldrT="[Text]"/>
      <dgm:spPr/>
      <dgm:t>
        <a:bodyPr/>
        <a:lstStyle/>
        <a:p>
          <a:r>
            <a:rPr lang="de-DE" dirty="0" smtClean="0"/>
            <a:t>Was ist die </a:t>
          </a:r>
          <a:endParaRPr lang="de-DE" dirty="0"/>
        </a:p>
      </dgm:t>
    </dgm:pt>
    <dgm:pt modelId="{E199DBF2-265E-4A98-888B-8756ED3CFBF5}" type="parTrans" cxnId="{236E4E0B-703B-4586-B19D-AC0D0B11462C}">
      <dgm:prSet/>
      <dgm:spPr/>
      <dgm:t>
        <a:bodyPr/>
        <a:lstStyle/>
        <a:p>
          <a:endParaRPr lang="de-DE"/>
        </a:p>
      </dgm:t>
    </dgm:pt>
    <dgm:pt modelId="{ED731ED7-C099-41D1-970A-9306AA39B67C}" type="sibTrans" cxnId="{236E4E0B-703B-4586-B19D-AC0D0B11462C}">
      <dgm:prSet/>
      <dgm:spPr/>
      <dgm:t>
        <a:bodyPr/>
        <a:lstStyle/>
        <a:p>
          <a:endParaRPr lang="de-DE"/>
        </a:p>
      </dgm:t>
    </dgm:pt>
    <dgm:pt modelId="{3A84A460-8FE4-457B-A6D9-02E4001E1075}" type="pres">
      <dgm:prSet presAssocID="{9D225CE6-83C4-4BFE-9658-BE82F3BF05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997B897-153F-4F28-87C2-25D43B58BA1A}" type="pres">
      <dgm:prSet presAssocID="{81430071-FA09-4A5C-BD9A-080A1DD884DF}" presName="parentText" presStyleLbl="node1" presStyleIdx="0" presStyleCnt="1" custLinFactNeighborX="1050" custLinFactNeighborY="-857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EF81024-95F8-42B5-A220-16D16E45CBA0}" type="presOf" srcId="{81430071-FA09-4A5C-BD9A-080A1DD884DF}" destId="{5997B897-153F-4F28-87C2-25D43B58BA1A}" srcOrd="0" destOrd="0" presId="urn:microsoft.com/office/officeart/2005/8/layout/vList2"/>
    <dgm:cxn modelId="{236E4E0B-703B-4586-B19D-AC0D0B11462C}" srcId="{9D225CE6-83C4-4BFE-9658-BE82F3BF05E7}" destId="{81430071-FA09-4A5C-BD9A-080A1DD884DF}" srcOrd="0" destOrd="0" parTransId="{E199DBF2-265E-4A98-888B-8756ED3CFBF5}" sibTransId="{ED731ED7-C099-41D1-970A-9306AA39B67C}"/>
    <dgm:cxn modelId="{F0C2F71B-555A-4DFB-91CE-7F47AF8A96BF}" type="presOf" srcId="{9D225CE6-83C4-4BFE-9658-BE82F3BF05E7}" destId="{3A84A460-8FE4-457B-A6D9-02E4001E1075}" srcOrd="0" destOrd="0" presId="urn:microsoft.com/office/officeart/2005/8/layout/vList2"/>
    <dgm:cxn modelId="{1C7F1BD4-BEFB-4B51-AB0E-A112DC1BE6D3}" type="presParOf" srcId="{3A84A460-8FE4-457B-A6D9-02E4001E1075}" destId="{5997B897-153F-4F28-87C2-25D43B58BA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7CFF21-D095-4064-8F4A-03D0D29CD93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FFF64F2-41A4-4977-B37E-CC8E05788272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aseline="0" dirty="0" smtClean="0"/>
            <a:t>Wahrheit ist, wo Leute der selben Wirklichkeitskonstruktion angehören</a:t>
          </a:r>
        </a:p>
        <a:p>
          <a:r>
            <a:rPr lang="de-DE" baseline="0" dirty="0" smtClean="0"/>
            <a:t>- Paul Watzlawick-</a:t>
          </a:r>
          <a:endParaRPr lang="de-DE" dirty="0"/>
        </a:p>
      </dgm:t>
    </dgm:pt>
    <dgm:pt modelId="{73FE01E3-6BDB-487F-80E9-B8B5D51D55CA}" type="parTrans" cxnId="{83FDA853-AEB6-4D75-9173-AED6E3E05773}">
      <dgm:prSet/>
      <dgm:spPr/>
      <dgm:t>
        <a:bodyPr/>
        <a:lstStyle/>
        <a:p>
          <a:endParaRPr lang="de-DE"/>
        </a:p>
      </dgm:t>
    </dgm:pt>
    <dgm:pt modelId="{426A878C-8909-4956-BF31-679313888A8D}" type="sibTrans" cxnId="{83FDA853-AEB6-4D75-9173-AED6E3E05773}">
      <dgm:prSet/>
      <dgm:spPr/>
      <dgm:t>
        <a:bodyPr/>
        <a:lstStyle/>
        <a:p>
          <a:endParaRPr lang="de-DE"/>
        </a:p>
      </dgm:t>
    </dgm:pt>
    <dgm:pt modelId="{264A254C-E89E-4F92-BD19-C618F3332983}" type="pres">
      <dgm:prSet presAssocID="{B57CFF21-D095-4064-8F4A-03D0D29CD9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7A7239D-8396-44AC-8130-8038258B6FBB}" type="pres">
      <dgm:prSet presAssocID="{4FFF64F2-41A4-4977-B37E-CC8E05788272}" presName="node" presStyleLbl="node1" presStyleIdx="0" presStyleCnt="1" custLinFactNeighborX="0" custLinFactNeighborY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C76E0F2-E209-4752-BBF7-804FC16AA174}" type="presOf" srcId="{4FFF64F2-41A4-4977-B37E-CC8E05788272}" destId="{D7A7239D-8396-44AC-8130-8038258B6FBB}" srcOrd="0" destOrd="0" presId="urn:microsoft.com/office/officeart/2005/8/layout/default"/>
    <dgm:cxn modelId="{CAF1C7AF-D121-4E05-9422-ED39D04146AD}" type="presOf" srcId="{B57CFF21-D095-4064-8F4A-03D0D29CD936}" destId="{264A254C-E89E-4F92-BD19-C618F3332983}" srcOrd="0" destOrd="0" presId="urn:microsoft.com/office/officeart/2005/8/layout/default"/>
    <dgm:cxn modelId="{83FDA853-AEB6-4D75-9173-AED6E3E05773}" srcId="{B57CFF21-D095-4064-8F4A-03D0D29CD936}" destId="{4FFF64F2-41A4-4977-B37E-CC8E05788272}" srcOrd="0" destOrd="0" parTransId="{73FE01E3-6BDB-487F-80E9-B8B5D51D55CA}" sibTransId="{426A878C-8909-4956-BF31-679313888A8D}"/>
    <dgm:cxn modelId="{596097F5-4C61-4DB6-A755-023274C02A0C}" type="presParOf" srcId="{264A254C-E89E-4F92-BD19-C618F3332983}" destId="{D7A7239D-8396-44AC-8130-8038258B6FB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82674C-6A11-40D9-98C4-F4B59218065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4432009-0A04-43EE-A472-ED8309AF6CEA}">
      <dgm:prSet phldrT="[Text]"/>
      <dgm:spPr/>
      <dgm:t>
        <a:bodyPr/>
        <a:lstStyle/>
        <a:p>
          <a:r>
            <a:rPr lang="de-DE" dirty="0" smtClean="0"/>
            <a:t>HATSUNE MIKU</a:t>
          </a:r>
          <a:endParaRPr lang="de-DE" dirty="0"/>
        </a:p>
      </dgm:t>
    </dgm:pt>
    <dgm:pt modelId="{7B9B5AD4-9874-4AFA-9ECA-FFAB49236205}" type="parTrans" cxnId="{CC91A5DB-FBAA-4157-B0C8-0C8474CD4DD3}">
      <dgm:prSet/>
      <dgm:spPr/>
      <dgm:t>
        <a:bodyPr/>
        <a:lstStyle/>
        <a:p>
          <a:endParaRPr lang="de-DE"/>
        </a:p>
      </dgm:t>
    </dgm:pt>
    <dgm:pt modelId="{215827F0-3940-4ABD-8B6C-9DC6E15AA427}" type="sibTrans" cxnId="{CC91A5DB-FBAA-4157-B0C8-0C8474CD4DD3}">
      <dgm:prSet/>
      <dgm:spPr/>
      <dgm:t>
        <a:bodyPr/>
        <a:lstStyle/>
        <a:p>
          <a:endParaRPr lang="de-DE"/>
        </a:p>
      </dgm:t>
    </dgm:pt>
    <dgm:pt modelId="{03BAB1B4-AFBA-47B4-BBCA-5111E382CD46}" type="pres">
      <dgm:prSet presAssocID="{AD82674C-6A11-40D9-98C4-F4B5921806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E3E0F18-1CB5-42C5-913B-39B6FCC2EBCF}" type="pres">
      <dgm:prSet presAssocID="{D4432009-0A04-43EE-A472-ED8309AF6CEA}" presName="parentText" presStyleLbl="node1" presStyleIdx="0" presStyleCnt="1" custScaleY="55426" custLinFactY="-8049" custLinFactNeighborX="-285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91993F8-C7DD-4DA6-ACB7-DF5BA94DEC39}" type="presOf" srcId="{AD82674C-6A11-40D9-98C4-F4B592180659}" destId="{03BAB1B4-AFBA-47B4-BBCA-5111E382CD46}" srcOrd="0" destOrd="0" presId="urn:microsoft.com/office/officeart/2005/8/layout/vList2"/>
    <dgm:cxn modelId="{CC91A5DB-FBAA-4157-B0C8-0C8474CD4DD3}" srcId="{AD82674C-6A11-40D9-98C4-F4B592180659}" destId="{D4432009-0A04-43EE-A472-ED8309AF6CEA}" srcOrd="0" destOrd="0" parTransId="{7B9B5AD4-9874-4AFA-9ECA-FFAB49236205}" sibTransId="{215827F0-3940-4ABD-8B6C-9DC6E15AA427}"/>
    <dgm:cxn modelId="{E47ED38A-2B17-4CA3-BFD1-19DCB1A146AC}" type="presOf" srcId="{D4432009-0A04-43EE-A472-ED8309AF6CEA}" destId="{6E3E0F18-1CB5-42C5-913B-39B6FCC2EBCF}" srcOrd="0" destOrd="0" presId="urn:microsoft.com/office/officeart/2005/8/layout/vList2"/>
    <dgm:cxn modelId="{7F1A3FB8-C615-48FA-92F7-ABD6A60FB935}" type="presParOf" srcId="{03BAB1B4-AFBA-47B4-BBCA-5111E382CD46}" destId="{6E3E0F18-1CB5-42C5-913B-39B6FCC2EB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82674C-6A11-40D9-98C4-F4B59218065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4432009-0A04-43EE-A472-ED8309AF6CEA}">
      <dgm:prSet phldrT="[Text]"/>
      <dgm:spPr/>
      <dgm:t>
        <a:bodyPr/>
        <a:lstStyle/>
        <a:p>
          <a:r>
            <a:rPr lang="de-DE" dirty="0" err="1" smtClean="0"/>
            <a:t>Chatbots</a:t>
          </a:r>
          <a:endParaRPr lang="de-DE" dirty="0"/>
        </a:p>
      </dgm:t>
    </dgm:pt>
    <dgm:pt modelId="{7B9B5AD4-9874-4AFA-9ECA-FFAB49236205}" type="parTrans" cxnId="{CC91A5DB-FBAA-4157-B0C8-0C8474CD4DD3}">
      <dgm:prSet/>
      <dgm:spPr/>
      <dgm:t>
        <a:bodyPr/>
        <a:lstStyle/>
        <a:p>
          <a:endParaRPr lang="de-DE"/>
        </a:p>
      </dgm:t>
    </dgm:pt>
    <dgm:pt modelId="{215827F0-3940-4ABD-8B6C-9DC6E15AA427}" type="sibTrans" cxnId="{CC91A5DB-FBAA-4157-B0C8-0C8474CD4DD3}">
      <dgm:prSet/>
      <dgm:spPr/>
      <dgm:t>
        <a:bodyPr/>
        <a:lstStyle/>
        <a:p>
          <a:endParaRPr lang="de-DE"/>
        </a:p>
      </dgm:t>
    </dgm:pt>
    <dgm:pt modelId="{03BAB1B4-AFBA-47B4-BBCA-5111E382CD46}" type="pres">
      <dgm:prSet presAssocID="{AD82674C-6A11-40D9-98C4-F4B5921806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E3E0F18-1CB5-42C5-913B-39B6FCC2EBCF}" type="pres">
      <dgm:prSet presAssocID="{D4432009-0A04-43EE-A472-ED8309AF6CEA}" presName="parentText" presStyleLbl="node1" presStyleIdx="0" presStyleCnt="1" custScaleY="55426" custLinFactY="-8049" custLinFactNeighborX="-285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91993F8-C7DD-4DA6-ACB7-DF5BA94DEC39}" type="presOf" srcId="{AD82674C-6A11-40D9-98C4-F4B592180659}" destId="{03BAB1B4-AFBA-47B4-BBCA-5111E382CD46}" srcOrd="0" destOrd="0" presId="urn:microsoft.com/office/officeart/2005/8/layout/vList2"/>
    <dgm:cxn modelId="{CC91A5DB-FBAA-4157-B0C8-0C8474CD4DD3}" srcId="{AD82674C-6A11-40D9-98C4-F4B592180659}" destId="{D4432009-0A04-43EE-A472-ED8309AF6CEA}" srcOrd="0" destOrd="0" parTransId="{7B9B5AD4-9874-4AFA-9ECA-FFAB49236205}" sibTransId="{215827F0-3940-4ABD-8B6C-9DC6E15AA427}"/>
    <dgm:cxn modelId="{E47ED38A-2B17-4CA3-BFD1-19DCB1A146AC}" type="presOf" srcId="{D4432009-0A04-43EE-A472-ED8309AF6CEA}" destId="{6E3E0F18-1CB5-42C5-913B-39B6FCC2EBCF}" srcOrd="0" destOrd="0" presId="urn:microsoft.com/office/officeart/2005/8/layout/vList2"/>
    <dgm:cxn modelId="{7F1A3FB8-C615-48FA-92F7-ABD6A60FB935}" type="presParOf" srcId="{03BAB1B4-AFBA-47B4-BBCA-5111E382CD46}" destId="{6E3E0F18-1CB5-42C5-913B-39B6FCC2EB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AE5B1C-B470-4564-BAD3-E447C05509E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E36C8E0-BF7E-4207-819F-1B326902FFB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 smtClean="0"/>
            <a:t>Wenn die Macht zu stark ist</a:t>
          </a:r>
          <a:endParaRPr lang="de-DE" dirty="0"/>
        </a:p>
      </dgm:t>
    </dgm:pt>
    <dgm:pt modelId="{E370BE9B-2677-46B3-B5D7-B23910CF2990}" type="parTrans" cxnId="{CE51FAF8-0D16-4DD8-8904-540DEB10CFB5}">
      <dgm:prSet/>
      <dgm:spPr/>
      <dgm:t>
        <a:bodyPr/>
        <a:lstStyle/>
        <a:p>
          <a:endParaRPr lang="de-DE"/>
        </a:p>
      </dgm:t>
    </dgm:pt>
    <dgm:pt modelId="{9137ADB7-2960-4173-8C0F-57DCEEFE233A}" type="sibTrans" cxnId="{CE51FAF8-0D16-4DD8-8904-540DEB10CFB5}">
      <dgm:prSet/>
      <dgm:spPr/>
      <dgm:t>
        <a:bodyPr/>
        <a:lstStyle/>
        <a:p>
          <a:endParaRPr lang="de-DE"/>
        </a:p>
      </dgm:t>
    </dgm:pt>
    <dgm:pt modelId="{1B5800C9-F0A7-4A99-B778-E1605B55CAD2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 smtClean="0"/>
            <a:t>Chat</a:t>
          </a:r>
          <a:r>
            <a:rPr lang="de-DE" baseline="0" dirty="0" smtClean="0"/>
            <a:t> mit verstorbenen</a:t>
          </a:r>
          <a:endParaRPr lang="de-DE" dirty="0"/>
        </a:p>
      </dgm:t>
    </dgm:pt>
    <dgm:pt modelId="{0E2FC932-6881-40F0-941C-2E57A2480021}" type="parTrans" cxnId="{F14C42DA-EB35-4465-8433-22CE6AE5A0A3}">
      <dgm:prSet/>
      <dgm:spPr/>
      <dgm:t>
        <a:bodyPr/>
        <a:lstStyle/>
        <a:p>
          <a:endParaRPr lang="de-DE"/>
        </a:p>
      </dgm:t>
    </dgm:pt>
    <dgm:pt modelId="{04780670-E281-4CFF-8BA7-C22CC037F6B7}" type="sibTrans" cxnId="{F14C42DA-EB35-4465-8433-22CE6AE5A0A3}">
      <dgm:prSet/>
      <dgm:spPr/>
      <dgm:t>
        <a:bodyPr/>
        <a:lstStyle/>
        <a:p>
          <a:endParaRPr lang="de-DE"/>
        </a:p>
      </dgm:t>
    </dgm:pt>
    <dgm:pt modelId="{A44DF22D-2C19-4C33-8CA0-CED91D5DADF6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 smtClean="0"/>
            <a:t>Mildred von der Lufthansa</a:t>
          </a:r>
          <a:endParaRPr lang="de-DE" dirty="0"/>
        </a:p>
      </dgm:t>
    </dgm:pt>
    <dgm:pt modelId="{66793B64-2A2B-4B6C-95F5-F889074E6091}" type="parTrans" cxnId="{C893A436-6FB5-4A2C-B565-F17BA135704A}">
      <dgm:prSet/>
      <dgm:spPr/>
      <dgm:t>
        <a:bodyPr/>
        <a:lstStyle/>
        <a:p>
          <a:endParaRPr lang="de-DE"/>
        </a:p>
      </dgm:t>
    </dgm:pt>
    <dgm:pt modelId="{B3AFD366-876B-4F9C-876C-552EC186DBE1}" type="sibTrans" cxnId="{C893A436-6FB5-4A2C-B565-F17BA135704A}">
      <dgm:prSet/>
      <dgm:spPr/>
      <dgm:t>
        <a:bodyPr/>
        <a:lstStyle/>
        <a:p>
          <a:endParaRPr lang="de-DE"/>
        </a:p>
      </dgm:t>
    </dgm:pt>
    <dgm:pt modelId="{D48754BD-0A06-48DE-9622-E6C3C85ADB1D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 err="1" smtClean="0"/>
            <a:t>Tay</a:t>
          </a:r>
          <a:r>
            <a:rPr lang="de-DE" dirty="0" smtClean="0"/>
            <a:t> von Microsoft</a:t>
          </a:r>
          <a:endParaRPr lang="de-DE" dirty="0"/>
        </a:p>
      </dgm:t>
    </dgm:pt>
    <dgm:pt modelId="{E849BE04-97FC-40A5-BF7D-30DD1CA5FB49}" type="parTrans" cxnId="{13335DC8-0499-4363-A772-34354A19175D}">
      <dgm:prSet/>
      <dgm:spPr/>
      <dgm:t>
        <a:bodyPr/>
        <a:lstStyle/>
        <a:p>
          <a:endParaRPr lang="de-DE"/>
        </a:p>
      </dgm:t>
    </dgm:pt>
    <dgm:pt modelId="{DF9EB15F-E046-4BEF-8568-B2048D6CF275}" type="sibTrans" cxnId="{13335DC8-0499-4363-A772-34354A19175D}">
      <dgm:prSet/>
      <dgm:spPr/>
      <dgm:t>
        <a:bodyPr/>
        <a:lstStyle/>
        <a:p>
          <a:endParaRPr lang="de-DE"/>
        </a:p>
      </dgm:t>
    </dgm:pt>
    <dgm:pt modelId="{049F23A2-2655-4F49-929B-4ECDEFD78F99}" type="pres">
      <dgm:prSet presAssocID="{F6AE5B1C-B470-4564-BAD3-E447C05509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61D34E6-DB73-44E5-A97C-36A3103A2B45}" type="pres">
      <dgm:prSet presAssocID="{8E36C8E0-BF7E-4207-819F-1B326902FFB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324008-2E1E-4D71-9B89-78505F4F5EB0}" type="pres">
      <dgm:prSet presAssocID="{9137ADB7-2960-4173-8C0F-57DCEEFE233A}" presName="sibTrans" presStyleCnt="0"/>
      <dgm:spPr/>
    </dgm:pt>
    <dgm:pt modelId="{7B581DD5-9C9B-4BD3-84B6-DD8C00BD8826}" type="pres">
      <dgm:prSet presAssocID="{1B5800C9-F0A7-4A99-B778-E1605B55CAD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C1FE4C-A42D-4EB0-BB59-B91044012470}" type="pres">
      <dgm:prSet presAssocID="{04780670-E281-4CFF-8BA7-C22CC037F6B7}" presName="sibTrans" presStyleCnt="0"/>
      <dgm:spPr/>
    </dgm:pt>
    <dgm:pt modelId="{555F553E-478C-47F2-943E-1CDA648392D7}" type="pres">
      <dgm:prSet presAssocID="{A44DF22D-2C19-4C33-8CA0-CED91D5DADF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EC978C-F9AD-48A3-8B4F-AE1F7739974C}" type="pres">
      <dgm:prSet presAssocID="{B3AFD366-876B-4F9C-876C-552EC186DBE1}" presName="sibTrans" presStyleCnt="0"/>
      <dgm:spPr/>
    </dgm:pt>
    <dgm:pt modelId="{E9887CAB-1754-4E45-AFA6-38F6E73EB4A3}" type="pres">
      <dgm:prSet presAssocID="{D48754BD-0A06-48DE-9622-E6C3C85ADB1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3DABA91-113C-41E7-B251-E6A8CBB53DFA}" type="presOf" srcId="{D48754BD-0A06-48DE-9622-E6C3C85ADB1D}" destId="{E9887CAB-1754-4E45-AFA6-38F6E73EB4A3}" srcOrd="0" destOrd="0" presId="urn:microsoft.com/office/officeart/2005/8/layout/default"/>
    <dgm:cxn modelId="{E2E339F4-7021-456C-BA8F-BC8864D113A2}" type="presOf" srcId="{8E36C8E0-BF7E-4207-819F-1B326902FFBC}" destId="{661D34E6-DB73-44E5-A97C-36A3103A2B45}" srcOrd="0" destOrd="0" presId="urn:microsoft.com/office/officeart/2005/8/layout/default"/>
    <dgm:cxn modelId="{C893A436-6FB5-4A2C-B565-F17BA135704A}" srcId="{F6AE5B1C-B470-4564-BAD3-E447C05509E6}" destId="{A44DF22D-2C19-4C33-8CA0-CED91D5DADF6}" srcOrd="2" destOrd="0" parTransId="{66793B64-2A2B-4B6C-95F5-F889074E6091}" sibTransId="{B3AFD366-876B-4F9C-876C-552EC186DBE1}"/>
    <dgm:cxn modelId="{D99E2EF1-7FCF-4545-BCCF-349C4BBE53B2}" type="presOf" srcId="{A44DF22D-2C19-4C33-8CA0-CED91D5DADF6}" destId="{555F553E-478C-47F2-943E-1CDA648392D7}" srcOrd="0" destOrd="0" presId="urn:microsoft.com/office/officeart/2005/8/layout/default"/>
    <dgm:cxn modelId="{CE51FAF8-0D16-4DD8-8904-540DEB10CFB5}" srcId="{F6AE5B1C-B470-4564-BAD3-E447C05509E6}" destId="{8E36C8E0-BF7E-4207-819F-1B326902FFBC}" srcOrd="0" destOrd="0" parTransId="{E370BE9B-2677-46B3-B5D7-B23910CF2990}" sibTransId="{9137ADB7-2960-4173-8C0F-57DCEEFE233A}"/>
    <dgm:cxn modelId="{BB547F01-9F5E-43FE-B33A-197418711A1F}" type="presOf" srcId="{1B5800C9-F0A7-4A99-B778-E1605B55CAD2}" destId="{7B581DD5-9C9B-4BD3-84B6-DD8C00BD8826}" srcOrd="0" destOrd="0" presId="urn:microsoft.com/office/officeart/2005/8/layout/default"/>
    <dgm:cxn modelId="{C35FDAC6-A0C0-44E0-9BF5-E9C3C5CDC57C}" type="presOf" srcId="{F6AE5B1C-B470-4564-BAD3-E447C05509E6}" destId="{049F23A2-2655-4F49-929B-4ECDEFD78F99}" srcOrd="0" destOrd="0" presId="urn:microsoft.com/office/officeart/2005/8/layout/default"/>
    <dgm:cxn modelId="{F14C42DA-EB35-4465-8433-22CE6AE5A0A3}" srcId="{F6AE5B1C-B470-4564-BAD3-E447C05509E6}" destId="{1B5800C9-F0A7-4A99-B778-E1605B55CAD2}" srcOrd="1" destOrd="0" parTransId="{0E2FC932-6881-40F0-941C-2E57A2480021}" sibTransId="{04780670-E281-4CFF-8BA7-C22CC037F6B7}"/>
    <dgm:cxn modelId="{13335DC8-0499-4363-A772-34354A19175D}" srcId="{F6AE5B1C-B470-4564-BAD3-E447C05509E6}" destId="{D48754BD-0A06-48DE-9622-E6C3C85ADB1D}" srcOrd="3" destOrd="0" parTransId="{E849BE04-97FC-40A5-BF7D-30DD1CA5FB49}" sibTransId="{DF9EB15F-E046-4BEF-8568-B2048D6CF275}"/>
    <dgm:cxn modelId="{F8E55957-4D7A-4255-8ABF-81DAD0C7B213}" type="presParOf" srcId="{049F23A2-2655-4F49-929B-4ECDEFD78F99}" destId="{661D34E6-DB73-44E5-A97C-36A3103A2B45}" srcOrd="0" destOrd="0" presId="urn:microsoft.com/office/officeart/2005/8/layout/default"/>
    <dgm:cxn modelId="{A1D26FDB-EF36-4C33-9BD1-F1A254A0077E}" type="presParOf" srcId="{049F23A2-2655-4F49-929B-4ECDEFD78F99}" destId="{4C324008-2E1E-4D71-9B89-78505F4F5EB0}" srcOrd="1" destOrd="0" presId="urn:microsoft.com/office/officeart/2005/8/layout/default"/>
    <dgm:cxn modelId="{A0FA8147-1715-42A1-98D3-AC67C514C537}" type="presParOf" srcId="{049F23A2-2655-4F49-929B-4ECDEFD78F99}" destId="{7B581DD5-9C9B-4BD3-84B6-DD8C00BD8826}" srcOrd="2" destOrd="0" presId="urn:microsoft.com/office/officeart/2005/8/layout/default"/>
    <dgm:cxn modelId="{53C940CE-EBF6-45F6-A6CA-1BB18111D548}" type="presParOf" srcId="{049F23A2-2655-4F49-929B-4ECDEFD78F99}" destId="{DEC1FE4C-A42D-4EB0-BB59-B91044012470}" srcOrd="3" destOrd="0" presId="urn:microsoft.com/office/officeart/2005/8/layout/default"/>
    <dgm:cxn modelId="{40B19D26-1874-444D-94B1-6D20CF328266}" type="presParOf" srcId="{049F23A2-2655-4F49-929B-4ECDEFD78F99}" destId="{555F553E-478C-47F2-943E-1CDA648392D7}" srcOrd="4" destOrd="0" presId="urn:microsoft.com/office/officeart/2005/8/layout/default"/>
    <dgm:cxn modelId="{B0BDA68E-26D4-4C57-BC07-89DE56BC60A5}" type="presParOf" srcId="{049F23A2-2655-4F49-929B-4ECDEFD78F99}" destId="{81EC978C-F9AD-48A3-8B4F-AE1F7739974C}" srcOrd="5" destOrd="0" presId="urn:microsoft.com/office/officeart/2005/8/layout/default"/>
    <dgm:cxn modelId="{9551D713-1A6E-4461-95F6-E27BB0D8D381}" type="presParOf" srcId="{049F23A2-2655-4F49-929B-4ECDEFD78F99}" destId="{E9887CAB-1754-4E45-AFA6-38F6E73EB4A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0E792E-E1D0-4818-AE87-862F2F6C75CA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5D90962A-00E8-45F1-B990-85C50CD320E7}">
      <dgm:prSet phldrT="[Text]"/>
      <dgm:spPr/>
      <dgm:t>
        <a:bodyPr/>
        <a:lstStyle/>
        <a:p>
          <a:r>
            <a:rPr lang="de-DE" dirty="0" smtClean="0"/>
            <a:t>Früher</a:t>
          </a:r>
          <a:endParaRPr lang="de-DE" dirty="0"/>
        </a:p>
      </dgm:t>
    </dgm:pt>
    <dgm:pt modelId="{08EFA13E-2FE4-424E-916C-B07A90B3D9C7}" type="parTrans" cxnId="{9FE24843-6B77-4976-8428-32A22FD508FF}">
      <dgm:prSet/>
      <dgm:spPr/>
      <dgm:t>
        <a:bodyPr/>
        <a:lstStyle/>
        <a:p>
          <a:endParaRPr lang="de-DE"/>
        </a:p>
      </dgm:t>
    </dgm:pt>
    <dgm:pt modelId="{3DD6016A-CC89-4E17-AF03-AA41971713D2}" type="sibTrans" cxnId="{9FE24843-6B77-4976-8428-32A22FD508FF}">
      <dgm:prSet/>
      <dgm:spPr/>
      <dgm:t>
        <a:bodyPr/>
        <a:lstStyle/>
        <a:p>
          <a:endParaRPr lang="de-DE"/>
        </a:p>
      </dgm:t>
    </dgm:pt>
    <dgm:pt modelId="{754246CE-61E0-48C3-B194-604D8CD7DCDF}">
      <dgm:prSet phldrT="[Text]"/>
      <dgm:spPr/>
      <dgm:t>
        <a:bodyPr/>
        <a:lstStyle/>
        <a:p>
          <a:r>
            <a:rPr lang="de-DE" dirty="0" smtClean="0"/>
            <a:t>heute</a:t>
          </a:r>
          <a:endParaRPr lang="de-DE" dirty="0"/>
        </a:p>
      </dgm:t>
    </dgm:pt>
    <dgm:pt modelId="{F622579D-F8A3-4295-AC6D-667DCEF31E66}" type="parTrans" cxnId="{209DE508-2D1C-4B79-95A1-DF35A9B7F96A}">
      <dgm:prSet/>
      <dgm:spPr/>
      <dgm:t>
        <a:bodyPr/>
        <a:lstStyle/>
        <a:p>
          <a:endParaRPr lang="de-DE"/>
        </a:p>
      </dgm:t>
    </dgm:pt>
    <dgm:pt modelId="{A11E8A9A-28CC-4D3A-9787-A1D662D27127}" type="sibTrans" cxnId="{209DE508-2D1C-4B79-95A1-DF35A9B7F96A}">
      <dgm:prSet/>
      <dgm:spPr/>
      <dgm:t>
        <a:bodyPr/>
        <a:lstStyle/>
        <a:p>
          <a:endParaRPr lang="de-DE"/>
        </a:p>
      </dgm:t>
    </dgm:pt>
    <dgm:pt modelId="{598DC443-905B-4BFA-9315-D2409B630D3A}">
      <dgm:prSet phldrT="[Text]"/>
      <dgm:spPr/>
      <dgm:t>
        <a:bodyPr/>
        <a:lstStyle/>
        <a:p>
          <a:r>
            <a:rPr lang="de-DE" dirty="0" smtClean="0"/>
            <a:t>morgen?</a:t>
          </a:r>
          <a:endParaRPr lang="de-DE" dirty="0"/>
        </a:p>
      </dgm:t>
    </dgm:pt>
    <dgm:pt modelId="{27F5C3AD-CA76-4208-B147-F768C703267A}" type="parTrans" cxnId="{D3F5F64A-30C6-49B1-B516-3D01DAB4A4BE}">
      <dgm:prSet/>
      <dgm:spPr/>
      <dgm:t>
        <a:bodyPr/>
        <a:lstStyle/>
        <a:p>
          <a:endParaRPr lang="de-DE"/>
        </a:p>
      </dgm:t>
    </dgm:pt>
    <dgm:pt modelId="{C9184091-482E-49EB-819A-8EC999757F10}" type="sibTrans" cxnId="{D3F5F64A-30C6-49B1-B516-3D01DAB4A4BE}">
      <dgm:prSet/>
      <dgm:spPr/>
      <dgm:t>
        <a:bodyPr/>
        <a:lstStyle/>
        <a:p>
          <a:endParaRPr lang="de-DE"/>
        </a:p>
      </dgm:t>
    </dgm:pt>
    <dgm:pt modelId="{DF00E26B-1931-4180-BFCA-06DEE5FD644E}" type="pres">
      <dgm:prSet presAssocID="{310E792E-E1D0-4818-AE87-862F2F6C75CA}" presName="Name0" presStyleCnt="0">
        <dgm:presLayoutVars>
          <dgm:dir/>
          <dgm:animLvl val="lvl"/>
          <dgm:resizeHandles val="exact"/>
        </dgm:presLayoutVars>
      </dgm:prSet>
      <dgm:spPr/>
    </dgm:pt>
    <dgm:pt modelId="{BD5E4ED7-5A10-4039-8EC9-D402DF1B4397}" type="pres">
      <dgm:prSet presAssocID="{5D90962A-00E8-45F1-B990-85C50CD320E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D299E1-DAD7-4A0D-B2CF-72A4223411F8}" type="pres">
      <dgm:prSet presAssocID="{3DD6016A-CC89-4E17-AF03-AA41971713D2}" presName="parTxOnlySpace" presStyleCnt="0"/>
      <dgm:spPr/>
    </dgm:pt>
    <dgm:pt modelId="{13E9F55E-E9BE-4736-AE2D-198E58BB532E}" type="pres">
      <dgm:prSet presAssocID="{754246CE-61E0-48C3-B194-604D8CD7DCD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CC398C3-BAE2-483A-B4A3-82D4245FDC01}" type="pres">
      <dgm:prSet presAssocID="{A11E8A9A-28CC-4D3A-9787-A1D662D27127}" presName="parTxOnlySpace" presStyleCnt="0"/>
      <dgm:spPr/>
    </dgm:pt>
    <dgm:pt modelId="{A5F746F3-688D-4014-AA54-A9C778C56CC7}" type="pres">
      <dgm:prSet presAssocID="{598DC443-905B-4BFA-9315-D2409B630D3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09DE508-2D1C-4B79-95A1-DF35A9B7F96A}" srcId="{310E792E-E1D0-4818-AE87-862F2F6C75CA}" destId="{754246CE-61E0-48C3-B194-604D8CD7DCDF}" srcOrd="1" destOrd="0" parTransId="{F622579D-F8A3-4295-AC6D-667DCEF31E66}" sibTransId="{A11E8A9A-28CC-4D3A-9787-A1D662D27127}"/>
    <dgm:cxn modelId="{9FE24843-6B77-4976-8428-32A22FD508FF}" srcId="{310E792E-E1D0-4818-AE87-862F2F6C75CA}" destId="{5D90962A-00E8-45F1-B990-85C50CD320E7}" srcOrd="0" destOrd="0" parTransId="{08EFA13E-2FE4-424E-916C-B07A90B3D9C7}" sibTransId="{3DD6016A-CC89-4E17-AF03-AA41971713D2}"/>
    <dgm:cxn modelId="{39606794-3F0B-49E3-B1D0-591E300C262C}" type="presOf" srcId="{310E792E-E1D0-4818-AE87-862F2F6C75CA}" destId="{DF00E26B-1931-4180-BFCA-06DEE5FD644E}" srcOrd="0" destOrd="0" presId="urn:microsoft.com/office/officeart/2005/8/layout/chevron1"/>
    <dgm:cxn modelId="{8CCC2F27-2584-412A-BCCF-3AD0424D0F44}" type="presOf" srcId="{598DC443-905B-4BFA-9315-D2409B630D3A}" destId="{A5F746F3-688D-4014-AA54-A9C778C56CC7}" srcOrd="0" destOrd="0" presId="urn:microsoft.com/office/officeart/2005/8/layout/chevron1"/>
    <dgm:cxn modelId="{CFE91E98-A775-4877-BEE2-861F4AAC4272}" type="presOf" srcId="{5D90962A-00E8-45F1-B990-85C50CD320E7}" destId="{BD5E4ED7-5A10-4039-8EC9-D402DF1B4397}" srcOrd="0" destOrd="0" presId="urn:microsoft.com/office/officeart/2005/8/layout/chevron1"/>
    <dgm:cxn modelId="{D3F5F64A-30C6-49B1-B516-3D01DAB4A4BE}" srcId="{310E792E-E1D0-4818-AE87-862F2F6C75CA}" destId="{598DC443-905B-4BFA-9315-D2409B630D3A}" srcOrd="2" destOrd="0" parTransId="{27F5C3AD-CA76-4208-B147-F768C703267A}" sibTransId="{C9184091-482E-49EB-819A-8EC999757F10}"/>
    <dgm:cxn modelId="{599D0BB2-E25D-402A-B559-29579511A2E3}" type="presOf" srcId="{754246CE-61E0-48C3-B194-604D8CD7DCDF}" destId="{13E9F55E-E9BE-4736-AE2D-198E58BB532E}" srcOrd="0" destOrd="0" presId="urn:microsoft.com/office/officeart/2005/8/layout/chevron1"/>
    <dgm:cxn modelId="{09403CDD-23B0-449A-85B1-F8E0694C95F9}" type="presParOf" srcId="{DF00E26B-1931-4180-BFCA-06DEE5FD644E}" destId="{BD5E4ED7-5A10-4039-8EC9-D402DF1B4397}" srcOrd="0" destOrd="0" presId="urn:microsoft.com/office/officeart/2005/8/layout/chevron1"/>
    <dgm:cxn modelId="{66204454-C190-463A-881F-914A7B83AB39}" type="presParOf" srcId="{DF00E26B-1931-4180-BFCA-06DEE5FD644E}" destId="{18D299E1-DAD7-4A0D-B2CF-72A4223411F8}" srcOrd="1" destOrd="0" presId="urn:microsoft.com/office/officeart/2005/8/layout/chevron1"/>
    <dgm:cxn modelId="{7959A471-DEDE-44EC-854F-8992D77CDD91}" type="presParOf" srcId="{DF00E26B-1931-4180-BFCA-06DEE5FD644E}" destId="{13E9F55E-E9BE-4736-AE2D-198E58BB532E}" srcOrd="2" destOrd="0" presId="urn:microsoft.com/office/officeart/2005/8/layout/chevron1"/>
    <dgm:cxn modelId="{4FC9036E-307F-4320-B5E2-4BEEE477391F}" type="presParOf" srcId="{DF00E26B-1931-4180-BFCA-06DEE5FD644E}" destId="{BCC398C3-BAE2-483A-B4A3-82D4245FDC01}" srcOrd="3" destOrd="0" presId="urn:microsoft.com/office/officeart/2005/8/layout/chevron1"/>
    <dgm:cxn modelId="{4C6A853E-8A9E-4770-AB67-5EBB0BB68CF1}" type="presParOf" srcId="{DF00E26B-1931-4180-BFCA-06DEE5FD644E}" destId="{A5F746F3-688D-4014-AA54-A9C778C56C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A802DC-DCFE-4B00-B71B-7178A293B64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18F3480-2430-40A7-9EE3-AE444EE67EF9}">
      <dgm:prSet phldrT="[Text]"/>
      <dgm:spPr/>
      <dgm:t>
        <a:bodyPr/>
        <a:lstStyle/>
        <a:p>
          <a:r>
            <a:rPr lang="de-DE" dirty="0" smtClean="0"/>
            <a:t>Was wir erleben bestimmt unser Weltbild</a:t>
          </a:r>
          <a:endParaRPr lang="de-DE" dirty="0"/>
        </a:p>
      </dgm:t>
    </dgm:pt>
    <dgm:pt modelId="{0E30C7C2-A548-4A89-B367-737331EC7314}" type="parTrans" cxnId="{4824BEBE-8A01-4593-9A84-3A2C3553D478}">
      <dgm:prSet/>
      <dgm:spPr/>
      <dgm:t>
        <a:bodyPr/>
        <a:lstStyle/>
        <a:p>
          <a:endParaRPr lang="de-DE"/>
        </a:p>
      </dgm:t>
    </dgm:pt>
    <dgm:pt modelId="{416B7BC8-A425-4909-9DE9-67D7F11EB385}" type="sibTrans" cxnId="{4824BEBE-8A01-4593-9A84-3A2C3553D478}">
      <dgm:prSet/>
      <dgm:spPr/>
      <dgm:t>
        <a:bodyPr/>
        <a:lstStyle/>
        <a:p>
          <a:endParaRPr lang="de-DE"/>
        </a:p>
      </dgm:t>
    </dgm:pt>
    <dgm:pt modelId="{841F8848-DAA3-48A6-9852-0B3E9481838E}" type="pres">
      <dgm:prSet presAssocID="{17A802DC-DCFE-4B00-B71B-7178A293B6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D1BE29A-BEA5-4349-B7D0-0DCEBA3664AE}" type="pres">
      <dgm:prSet presAssocID="{F18F3480-2430-40A7-9EE3-AE444EE67EF9}" presName="parentText" presStyleLbl="node1" presStyleIdx="0" presStyleCnt="1" custScaleY="129122" custLinFactNeighborY="1112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D8F0FB6-033D-4C4D-9840-4131E99E2B4E}" type="presOf" srcId="{17A802DC-DCFE-4B00-B71B-7178A293B64E}" destId="{841F8848-DAA3-48A6-9852-0B3E9481838E}" srcOrd="0" destOrd="0" presId="urn:microsoft.com/office/officeart/2005/8/layout/vList2"/>
    <dgm:cxn modelId="{BBDE348F-A761-40E0-9E2C-D371E9AF6901}" type="presOf" srcId="{F18F3480-2430-40A7-9EE3-AE444EE67EF9}" destId="{AD1BE29A-BEA5-4349-B7D0-0DCEBA3664AE}" srcOrd="0" destOrd="0" presId="urn:microsoft.com/office/officeart/2005/8/layout/vList2"/>
    <dgm:cxn modelId="{4824BEBE-8A01-4593-9A84-3A2C3553D478}" srcId="{17A802DC-DCFE-4B00-B71B-7178A293B64E}" destId="{F18F3480-2430-40A7-9EE3-AE444EE67EF9}" srcOrd="0" destOrd="0" parTransId="{0E30C7C2-A548-4A89-B367-737331EC7314}" sibTransId="{416B7BC8-A425-4909-9DE9-67D7F11EB385}"/>
    <dgm:cxn modelId="{08D8EE95-3F8F-438F-A08D-E1455D73CEC8}" type="presParOf" srcId="{841F8848-DAA3-48A6-9852-0B3E9481838E}" destId="{AD1BE29A-BEA5-4349-B7D0-0DCEBA3664A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8E6F6-3F01-453D-A3A6-0BFA3585D75E}">
      <dsp:nvSpPr>
        <dsp:cNvPr id="0" name=""/>
        <dsp:cNvSpPr/>
      </dsp:nvSpPr>
      <dsp:spPr>
        <a:xfrm>
          <a:off x="0" y="8808"/>
          <a:ext cx="3384376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700" kern="1200" dirty="0" smtClean="0"/>
            <a:t>Wahrheit?</a:t>
          </a:r>
          <a:endParaRPr lang="de-DE" sz="4700" kern="1200" dirty="0"/>
        </a:p>
      </dsp:txBody>
      <dsp:txXfrm>
        <a:off x="55030" y="63838"/>
        <a:ext cx="3274316" cy="1017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B897-153F-4F28-87C2-25D43B58BA1A}">
      <dsp:nvSpPr>
        <dsp:cNvPr id="0" name=""/>
        <dsp:cNvSpPr/>
      </dsp:nvSpPr>
      <dsp:spPr>
        <a:xfrm>
          <a:off x="0" y="0"/>
          <a:ext cx="3672408" cy="935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 smtClean="0"/>
            <a:t>Was ist die </a:t>
          </a:r>
          <a:endParaRPr lang="de-DE" sz="3900" kern="1200" dirty="0"/>
        </a:p>
      </dsp:txBody>
      <dsp:txXfrm>
        <a:off x="45663" y="45663"/>
        <a:ext cx="3581082" cy="844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7239D-8396-44AC-8130-8038258B6FBB}">
      <dsp:nvSpPr>
        <dsp:cNvPr id="0" name=""/>
        <dsp:cNvSpPr/>
      </dsp:nvSpPr>
      <dsp:spPr>
        <a:xfrm>
          <a:off x="115875" y="534"/>
          <a:ext cx="3535111" cy="2121067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baseline="0" dirty="0" smtClean="0"/>
            <a:t>Wahrheit ist, wo Leute der selben Wirklichkeitskonstruktion angehören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baseline="0" dirty="0" smtClean="0"/>
            <a:t>- Paul Watzlawick-</a:t>
          </a:r>
          <a:endParaRPr lang="de-DE" sz="2500" kern="1200" dirty="0"/>
        </a:p>
      </dsp:txBody>
      <dsp:txXfrm>
        <a:off x="115875" y="534"/>
        <a:ext cx="3535111" cy="21210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E0F18-1CB5-42C5-913B-39B6FCC2EBCF}">
      <dsp:nvSpPr>
        <dsp:cNvPr id="0" name=""/>
        <dsp:cNvSpPr/>
      </dsp:nvSpPr>
      <dsp:spPr>
        <a:xfrm>
          <a:off x="0" y="0"/>
          <a:ext cx="3192016" cy="1146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smtClean="0"/>
            <a:t>HATSUNE MIKU</a:t>
          </a:r>
          <a:endParaRPr lang="de-DE" sz="3400" kern="1200" dirty="0"/>
        </a:p>
      </dsp:txBody>
      <dsp:txXfrm>
        <a:off x="55968" y="55968"/>
        <a:ext cx="3080080" cy="10345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E0F18-1CB5-42C5-913B-39B6FCC2EBCF}">
      <dsp:nvSpPr>
        <dsp:cNvPr id="0" name=""/>
        <dsp:cNvSpPr/>
      </dsp:nvSpPr>
      <dsp:spPr>
        <a:xfrm>
          <a:off x="0" y="241061"/>
          <a:ext cx="3192016" cy="7311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err="1" smtClean="0"/>
            <a:t>Chatbots</a:t>
          </a:r>
          <a:endParaRPr lang="de-DE" sz="3000" kern="1200" dirty="0"/>
        </a:p>
      </dsp:txBody>
      <dsp:txXfrm>
        <a:off x="35693" y="276754"/>
        <a:ext cx="3120630" cy="6597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D34E6-DB73-44E5-A97C-36A3103A2B45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500" kern="1200" dirty="0" smtClean="0"/>
            <a:t>Wenn die Macht zu stark ist</a:t>
          </a:r>
          <a:endParaRPr lang="de-DE" sz="3500" kern="1200" dirty="0"/>
        </a:p>
      </dsp:txBody>
      <dsp:txXfrm>
        <a:off x="744" y="145603"/>
        <a:ext cx="2902148" cy="1741289"/>
      </dsp:txXfrm>
    </dsp:sp>
    <dsp:sp modelId="{7B581DD5-9C9B-4BD3-84B6-DD8C00BD8826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500" kern="1200" dirty="0" smtClean="0"/>
            <a:t>Chat</a:t>
          </a:r>
          <a:r>
            <a:rPr lang="de-DE" sz="3500" kern="1200" baseline="0" dirty="0" smtClean="0"/>
            <a:t> mit verstorbenen</a:t>
          </a:r>
          <a:endParaRPr lang="de-DE" sz="3500" kern="1200" dirty="0"/>
        </a:p>
      </dsp:txBody>
      <dsp:txXfrm>
        <a:off x="3193107" y="145603"/>
        <a:ext cx="2902148" cy="1741289"/>
      </dsp:txXfrm>
    </dsp:sp>
    <dsp:sp modelId="{555F553E-478C-47F2-943E-1CDA648392D7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500" kern="1200" dirty="0" smtClean="0"/>
            <a:t>Mildred von der Lufthansa</a:t>
          </a:r>
          <a:endParaRPr lang="de-DE" sz="3500" kern="1200" dirty="0"/>
        </a:p>
      </dsp:txBody>
      <dsp:txXfrm>
        <a:off x="744" y="2177107"/>
        <a:ext cx="2902148" cy="1741289"/>
      </dsp:txXfrm>
    </dsp:sp>
    <dsp:sp modelId="{E9887CAB-1754-4E45-AFA6-38F6E73EB4A3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500" kern="1200" dirty="0" err="1" smtClean="0"/>
            <a:t>Tay</a:t>
          </a:r>
          <a:r>
            <a:rPr lang="de-DE" sz="3500" kern="1200" dirty="0" smtClean="0"/>
            <a:t> von Microsoft</a:t>
          </a:r>
          <a:endParaRPr lang="de-DE" sz="3500" kern="1200" dirty="0"/>
        </a:p>
      </dsp:txBody>
      <dsp:txXfrm>
        <a:off x="3193107" y="2177107"/>
        <a:ext cx="2902148" cy="17412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E4ED7-5A10-4039-8EC9-D402DF1B4397}">
      <dsp:nvSpPr>
        <dsp:cNvPr id="0" name=""/>
        <dsp:cNvSpPr/>
      </dsp:nvSpPr>
      <dsp:spPr>
        <a:xfrm>
          <a:off x="2306" y="230093"/>
          <a:ext cx="2809972" cy="11239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smtClean="0"/>
            <a:t>Früher</a:t>
          </a:r>
          <a:endParaRPr lang="de-DE" sz="3200" kern="1200" dirty="0"/>
        </a:p>
      </dsp:txBody>
      <dsp:txXfrm>
        <a:off x="564301" y="230093"/>
        <a:ext cx="1685983" cy="1123989"/>
      </dsp:txXfrm>
    </dsp:sp>
    <dsp:sp modelId="{13E9F55E-E9BE-4736-AE2D-198E58BB532E}">
      <dsp:nvSpPr>
        <dsp:cNvPr id="0" name=""/>
        <dsp:cNvSpPr/>
      </dsp:nvSpPr>
      <dsp:spPr>
        <a:xfrm>
          <a:off x="2531281" y="230093"/>
          <a:ext cx="2809972" cy="11239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smtClean="0"/>
            <a:t>heute</a:t>
          </a:r>
          <a:endParaRPr lang="de-DE" sz="3200" kern="1200" dirty="0"/>
        </a:p>
      </dsp:txBody>
      <dsp:txXfrm>
        <a:off x="3093276" y="230093"/>
        <a:ext cx="1685983" cy="1123989"/>
      </dsp:txXfrm>
    </dsp:sp>
    <dsp:sp modelId="{A5F746F3-688D-4014-AA54-A9C778C56CC7}">
      <dsp:nvSpPr>
        <dsp:cNvPr id="0" name=""/>
        <dsp:cNvSpPr/>
      </dsp:nvSpPr>
      <dsp:spPr>
        <a:xfrm>
          <a:off x="5060257" y="230093"/>
          <a:ext cx="2809972" cy="11239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smtClean="0"/>
            <a:t>morgen?</a:t>
          </a:r>
          <a:endParaRPr lang="de-DE" sz="3200" kern="1200" dirty="0"/>
        </a:p>
      </dsp:txBody>
      <dsp:txXfrm>
        <a:off x="5622252" y="230093"/>
        <a:ext cx="1685983" cy="11239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BE29A-BEA5-4349-B7D0-0DCEBA3664AE}">
      <dsp:nvSpPr>
        <dsp:cNvPr id="0" name=""/>
        <dsp:cNvSpPr/>
      </dsp:nvSpPr>
      <dsp:spPr>
        <a:xfrm>
          <a:off x="0" y="51361"/>
          <a:ext cx="3024336" cy="10272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Was wir erleben bestimmt unser Weltbild</a:t>
          </a:r>
          <a:endParaRPr lang="de-DE" sz="2000" kern="1200" dirty="0"/>
        </a:p>
      </dsp:txBody>
      <dsp:txXfrm>
        <a:off x="50148" y="101509"/>
        <a:ext cx="2924040" cy="926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8:51:14.38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C33BA99-F8A2-4E94-8695-3A0B17F42927}" emma:medium="tactile" emma:mode="ink">
          <msink:context xmlns:msink="http://schemas.microsoft.com/ink/2010/main" type="writingRegion" rotatedBoundingBox="5336,6574 5414,6544 5434,6594 5356,6625"/>
        </emma:interpretation>
      </emma:emma>
    </inkml:annotationXML>
    <inkml:traceGroup>
      <inkml:annotationXML>
        <emma:emma xmlns:emma="http://www.w3.org/2003/04/emma" version="1.0">
          <emma:interpretation id="{2F1AA2B7-1137-4626-A1B0-63F6BB1846E4}" emma:medium="tactile" emma:mode="ink">
            <msink:context xmlns:msink="http://schemas.microsoft.com/ink/2010/main" type="paragraph" rotatedBoundingBox="5336,6574 5414,6544 5434,6594 5356,6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6ABCFC-9411-478F-8D04-F456839D9E87}" emma:medium="tactile" emma:mode="ink">
              <msink:context xmlns:msink="http://schemas.microsoft.com/ink/2010/main" type="line" rotatedBoundingBox="5336,6574 5414,6544 5434,6594 5355,6625"/>
            </emma:interpretation>
          </emma:emma>
        </inkml:annotationXML>
        <inkml:traceGroup>
          <inkml:annotationXML>
            <emma:emma xmlns:emma="http://www.w3.org/2003/04/emma" version="1.0">
              <emma:interpretation id="{2F955A00-8B2E-4391-8FB0-4B5710B3F78E}" emma:medium="tactile" emma:mode="ink">
                <msink:context xmlns:msink="http://schemas.microsoft.com/ink/2010/main" type="inkWord" rotatedBoundingBox="5339,6581 5387,6563 5403,6606 5356,66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 60 96 0,'0'-22'35'0,"11"9"-18"0,-1 4 6 0,-5 4 21 15,0 1-7-15,-5-1 4 16,0 5-24-16,0-4-16 16,0 8-2-16,0 1-89 15,5 4 50-15</inkml:trace>
        </inkml:traceGroup>
        <inkml:traceGroup>
          <inkml:annotationXML>
            <emma:emma xmlns:emma="http://www.w3.org/2003/04/emma" version="1.0">
              <emma:interpretation id="{2DF6C02E-E8AD-4DA0-B0C8-2E216F5B16C8}" emma:medium="tactile" emma:mode="ink">
                <msink:context xmlns:msink="http://schemas.microsoft.com/ink/2010/main" type="inkWord" rotatedBoundingBox="5357,6566 5414,6544 5429,6581 5372,6603"/>
              </emma:interpretation>
              <emma:one-of disjunction-type="recognition" id="oneOf1">
                <emma:interpretation id="interp1" emma:lang="" emma:confidence="0">
                  <emma:literal>D2*</emma:literal>
                </emma:interpretation>
                <emma:interpretation id="interp2" emma:lang="" emma:confidence="0">
                  <emma:literal>D*</emma:literal>
                </emma:interpretation>
                <emma:interpretation id="interp3" emma:lang="" emma:confidence="0">
                  <emma:literal>„28</emma:literal>
                </emma:interpretation>
                <emma:interpretation id="interp4" emma:lang="" emma:confidence="0">
                  <emma:literal>B*</emma:literal>
                </emma:interpretation>
                <emma:interpretation id="interp5" emma:lang="" emma:confidence="0">
                  <emma:literal>28</emma:literal>
                </emma:interpretation>
              </emma:one-of>
            </emma:emma>
          </inkml:annotationXML>
          <inkml:trace contextRef="#ctx0" brushRef="#br0" timeOffset="5796.0242">58-2 48 0,'-5'22'19'0,"5"-22"-10"0,-5 0 7 15,0 0 20 1,10 0-20-16,-5 0 4 16,0 0-12-16,0 0 1 15,0 0-5-15,0 0 0 16,0 0-2-16,0 0-2 16,0 0 1-16,0 0-1 0,0 0 0 15,0 0 2-15,0 0-1 16,0 0 2-16,0 0-2 0,0 0 2 15,5 0-2-15,-5-4-3 16,5 4 1-16,-5-5 3 16,5 5-1-16,-5-9 10 15,0 9-5-15,0-4 3 16,0 8-5-16,0-4 0 16,0 0-2-16,-5 0-2 15,5 0 1-15,-5 0 3 16,0 5-2-16,-5-5 10 15,10 4-6-15,-10-4-1 16,10 5-3-16,-5-1-2 16,5 1 1-16,-5-5-1 15,10 4 0-15,-5-4 4 16,0 5-2-16,0-5 8 16,0 0-6-16,0-5 5 15,10 5-5-15,-5-4-2 0,5 4-1 0,-5-5-1 16,0 5 0-1,-5-4 2 1,5-1-1-16,-5-4-1 16,0 9 1-16,-5-4-1 15,5 4 0-15,-5-5 2 16,0 10-1-16,-5-5-3 16,5 0 1-16,-5 0 1 15,10 0 0-15,-10 0 2 0,10 0-1 16,-5 0-1-16,5 4 1 0,-5 1-4 15,10 4 2-15,-5-9-1 16,0 4 0-16,0 1 8 16,5-1-3-16,-5-4 19 15,5 0-13-15,-5 0 14 16,5 0-13-16,-5-4 2 16,5 4-8-16,-5-9-2 15,0 4-1-15,0-4-10 16,0 9 5-16,0-4-80 15,0 4 46-15,-5 0-83 16,5 4 69-16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7-10-20T18:51:17.3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079F5CB-7744-450A-BBE2-9585FD134FD9}" emma:medium="tactile" emma:mode="ink">
          <msink:context xmlns:msink="http://schemas.microsoft.com/ink/2010/main" type="writingRegion" rotatedBoundingBox="17708,11335 22348,11335 22348,12373 17708,12373"/>
        </emma:interpretation>
      </emma:emma>
    </inkml:annotationXML>
    <inkml:traceGroup>
      <inkml:annotationXML>
        <emma:emma xmlns:emma="http://www.w3.org/2003/04/emma" version="1.0">
          <emma:interpretation id="{79E21D02-A71B-4F9F-BA72-0921757AD419}" emma:medium="tactile" emma:mode="ink">
            <msink:context xmlns:msink="http://schemas.microsoft.com/ink/2010/main" type="paragraph" rotatedBoundingBox="17708,11335 22348,11335 22348,12373 17708,123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E9F331-7935-4E93-9B94-7EF0A7634954}" emma:medium="tactile" emma:mode="ink">
              <msink:context xmlns:msink="http://schemas.microsoft.com/ink/2010/main" type="line" rotatedBoundingBox="17708,11335 22348,11335 22348,12373 17708,12373"/>
            </emma:interpretation>
          </emma:emma>
        </inkml:annotationXML>
        <inkml:traceGroup>
          <inkml:annotationXML>
            <emma:emma xmlns:emma="http://www.w3.org/2003/04/emma" version="1.0">
              <emma:interpretation id="{4E29C7A1-736B-4B6E-A796-BEF2096EA6D3}" emma:medium="tactile" emma:mode="ink">
                <msink:context xmlns:msink="http://schemas.microsoft.com/ink/2010/main" type="inkWord" rotatedBoundingBox="17708,11335 17723,11335 17723,11350 17708,113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</inkml:trace>
        </inkml:traceGroup>
        <inkml:traceGroup>
          <inkml:annotationXML>
            <emma:emma xmlns:emma="http://www.w3.org/2003/04/emma" version="1.0">
              <emma:interpretation id="{CE253748-9758-4E89-A9ED-9F2ED3B991B7}" emma:medium="tactile" emma:mode="ink">
                <msink:context xmlns:msink="http://schemas.microsoft.com/ink/2010/main" type="inkWord" rotatedBoundingBox="22333,12358 22348,12358 22348,12373 22333,12373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977.1794">4625 1023 0,'0'0'0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B7FDEA-46E3-40C0-89FD-F1F2109DB0E4}" type="datetimeFigureOut">
              <a:rPr lang="de-DE"/>
              <a:pPr>
                <a:defRPr/>
              </a:pPr>
              <a:t>01.11.2017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8D520BB-575E-4B12-8D63-373EFB1959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993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93FBF-616F-496F-BAFC-347074F8152B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</a:t>
            </a:r>
            <a:r>
              <a:rPr lang="de-DE" dirty="0" smtClean="0"/>
              <a:t>://www.focus.de/digital/internet/wird-2016-das-jahr-der-chatbots-wir-werden-bald-jeden-tag-mit-robotern-chatten-und-werden-es-lieben_id_5426892.html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20BB-575E-4B12-8D63-373EFB1959D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593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20BB-575E-4B12-8D63-373EFB1959D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20BB-575E-4B12-8D63-373EFB1959D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20BB-575E-4B12-8D63-373EFB1959D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6547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20BB-575E-4B12-8D63-373EFB1959D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851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20BB-575E-4B12-8D63-373EFB1959D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5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20BB-575E-4B12-8D63-373EFB1959D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97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20BB-575E-4B12-8D63-373EFB1959D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44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20BB-575E-4B12-8D63-373EFB1959D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42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20BB-575E-4B12-8D63-373EFB1959D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337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20BB-575E-4B12-8D63-373EFB1959D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20BB-575E-4B12-8D63-373EFB1959D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20BB-575E-4B12-8D63-373EFB1959D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20BB-575E-4B12-8D63-373EFB1959D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0C6A-E2FF-41BA-BDA2-4DA0E8945DFF}" type="datetimeFigureOut">
              <a:rPr lang="de-DE"/>
              <a:pPr>
                <a:defRPr/>
              </a:pPr>
              <a:t>01.11.2017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FDB1F-69CD-486D-8A0A-70EDDAC61E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47693-0266-4A26-9966-2ECEE47695BC}" type="datetimeFigureOut">
              <a:rPr lang="de-DE"/>
              <a:pPr>
                <a:defRPr/>
              </a:pPr>
              <a:t>01.11.2017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80DEE-7757-458A-9069-9D4B185389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82DFC-6BB4-4728-AA52-663661BD0510}" type="datetimeFigureOut">
              <a:rPr lang="de-DE"/>
              <a:pPr>
                <a:defRPr/>
              </a:pPr>
              <a:t>01.11.2017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EB3EE-EE0D-4306-B3C0-C48618FD49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88254-AB43-46FA-AA42-BB34D0A8477C}" type="datetime1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B7206A-E615-4DC3-957A-28302662E376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908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360A5-B8E1-4A5B-937D-5FBF5EE693C8}" type="datetime1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3BBD82-3743-4FE2-B36E-73E73F736A5C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71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A92D05-90B6-469F-AE7C-E03B7DEDE760}" type="datetime1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0C7C3-538E-4B2A-AD2F-B9E73D2D0963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08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A9791-75EF-456F-A11E-8DC99902F98B}" type="datetime1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E438B8-9975-4705-94C5-E6C31E4582A0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6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63DDC7-EB4A-4659-A609-84465F0A8331}" type="datetime1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8D796-56F9-4BEA-A05C-260D5FE4571C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24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C630D-E8D8-403D-AB39-F4898DC9E36C}" type="datetime1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3AB9C2-F885-4410-B5EB-22B93B3F670A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415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F56DDC-0A1B-423B-96A4-A62BF9010E41}" type="datetime1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4FF86F-7E62-4B38-9B4C-92583E4E4FEB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55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02530-5DA3-4A92-A43F-B398F74C4148}" type="datetime1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0EEA4-DF8B-42C4-AB3F-AB5D8D2AAC05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92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9F3F-22A0-496A-8851-5C5D3737B6EC}" type="datetimeFigureOut">
              <a:rPr lang="de-DE"/>
              <a:pPr>
                <a:defRPr/>
              </a:pPr>
              <a:t>01.11.2017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74B0-B316-4003-A896-789D65FB57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6BF16-8A69-4BF3-BF82-ECB9471B1AD9}" type="datetime1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09E8AE-61C8-44F5-BDCD-52A06D65F639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93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51B96-58BD-485E-9E0A-06050D3D0870}" type="datetime1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FF2238-5F33-4698-A76F-CCDB5747A260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26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138C8-01D4-429F-B761-8AD6617CB6F8}" type="datetime1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5CE88A-0643-4118-A711-ECEE84EBDBAC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9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2C44C-63C8-445C-B0EE-9F3636ABEC67}" type="datetimeFigureOut">
              <a:rPr lang="de-DE"/>
              <a:pPr>
                <a:defRPr/>
              </a:pPr>
              <a:t>01.11.2017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E213B-5696-46D5-B3B9-A921E75580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4143-591D-4AC4-9BE0-5182352ECBB6}" type="datetimeFigureOut">
              <a:rPr lang="de-DE"/>
              <a:pPr>
                <a:defRPr/>
              </a:pPr>
              <a:t>01.11.2017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0DDF5-623A-4AD1-96B1-56E30986E6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15742-4AA9-4BDF-BD41-F69F2EA202E6}" type="datetimeFigureOut">
              <a:rPr lang="de-DE"/>
              <a:pPr>
                <a:defRPr/>
              </a:pPr>
              <a:t>01.11.2017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D42CC-3214-431A-BD27-C915EDBC7E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BF30F-230B-463D-ADE1-C491946A4F83}" type="datetimeFigureOut">
              <a:rPr lang="de-DE"/>
              <a:pPr>
                <a:defRPr/>
              </a:pPr>
              <a:t>01.11.2017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79282-917A-4922-893E-F8685F62B5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2562-E41A-40A5-95E4-A4FDE581E8A1}" type="datetimeFigureOut">
              <a:rPr lang="de-DE"/>
              <a:pPr>
                <a:defRPr/>
              </a:pPr>
              <a:t>01.11.2017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BA68-96C8-4E71-A278-1584E1C9E7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2532E-6F7C-4542-B963-DF1B5F14D927}" type="datetimeFigureOut">
              <a:rPr lang="de-DE"/>
              <a:pPr>
                <a:defRPr/>
              </a:pPr>
              <a:t>01.11.2017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8A0B3-50DE-41C9-BB1B-087DBE65A3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29735-8EF2-4659-A5BF-7BC938B3FF98}" type="datetimeFigureOut">
              <a:rPr lang="de-DE"/>
              <a:pPr>
                <a:defRPr/>
              </a:pPr>
              <a:t>01.11.2017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942F3-A27D-490C-9256-909043B345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F742A0-B3B6-4A11-827A-485B12EE9773}" type="datetimeFigureOut">
              <a:rPr lang="de-DE"/>
              <a:pPr>
                <a:defRPr/>
              </a:pPr>
              <a:t>01.11.2017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0B9A73-73DB-4804-A67F-930BFE9DEC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2A2DE0-FF8D-413B-9DBF-E441A426664F}" type="datetime1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D5029-04DD-432F-A7A8-62803967C7A7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0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hyperlink" Target="https://www.unicum.de/de/entertainment/netzwelt/hilfe-die-chatbots-kommen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hyperlink" Target="http://blog.zeit.de/teilchen/2016/10/07/ki-chatbot-tot-kuenstliche-intelligenz/" TargetMode="Externa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25.png"/><Relationship Id="rId5" Type="http://schemas.openxmlformats.org/officeDocument/2006/relationships/diagramLayout" Target="../diagrams/layout7.xml"/><Relationship Id="rId10" Type="http://schemas.openxmlformats.org/officeDocument/2006/relationships/image" Target="../media/image24.png"/><Relationship Id="rId4" Type="http://schemas.openxmlformats.org/officeDocument/2006/relationships/diagramData" Target="../diagrams/data7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hyperlink" Target="https://www.youtube.com/watch?v=YJg02ivYzSs&amp;t=49s" TargetMode="External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6.png"/><Relationship Id="rId9" Type="http://schemas.microsoft.com/office/2007/relationships/diagramDrawing" Target="../diagrams/drawin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digital.withgoogle.com/zukunftswerkstat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dienundbildung.com/projekte/mein-guckkasten/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results?search_query=360" TargetMode="External"/><Relationship Id="rId13" Type="http://schemas.openxmlformats.org/officeDocument/2006/relationships/image" Target="../media/image13.png"/><Relationship Id="rId3" Type="http://schemas.openxmlformats.org/officeDocument/2006/relationships/hyperlink" Target="https://www.youtube.com/watch?v=EBwUUZRvR0g" TargetMode="External"/><Relationship Id="rId7" Type="http://schemas.openxmlformats.org/officeDocument/2006/relationships/image" Target="../media/image10.png"/><Relationship Id="rId12" Type="http://schemas.openxmlformats.org/officeDocument/2006/relationships/hyperlink" Target="https://www.rt.com/36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hyperlink" Target="https://sites.arte.tv/360/de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1.png"/><Relationship Id="rId14" Type="http://schemas.openxmlformats.org/officeDocument/2006/relationships/hyperlink" Target="http://vr.zdf.d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SnB06um5r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luBuQqeIi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54aGJFxSE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9N4kUEaMG8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el 1"/>
          <p:cNvSpPr>
            <a:spLocks noGrp="1"/>
          </p:cNvSpPr>
          <p:nvPr>
            <p:ph type="ctrTitle"/>
          </p:nvPr>
        </p:nvSpPr>
        <p:spPr>
          <a:xfrm>
            <a:off x="685800" y="446807"/>
            <a:ext cx="7772400" cy="1470025"/>
          </a:xfrm>
        </p:spPr>
        <p:txBody>
          <a:bodyPr/>
          <a:lstStyle/>
          <a:p>
            <a:r>
              <a:rPr lang="de-DE" altLang="de-DE" sz="3200" dirty="0"/>
              <a:t>Medienwelten unserer Schülerinnen und </a:t>
            </a:r>
            <a:r>
              <a:rPr lang="de-DE" altLang="de-DE" sz="3200" dirty="0" smtClean="0"/>
              <a:t>Schüler </a:t>
            </a:r>
            <a:r>
              <a:rPr lang="de-DE" altLang="de-DE" sz="6000" dirty="0" smtClean="0"/>
              <a:t/>
            </a:r>
            <a:br>
              <a:rPr lang="de-DE" altLang="de-DE" sz="6000" dirty="0" smtClean="0"/>
            </a:br>
            <a:endParaRPr lang="de-DE" sz="6000" dirty="0" smtClean="0"/>
          </a:p>
        </p:txBody>
      </p:sp>
      <p:pic>
        <p:nvPicPr>
          <p:cNvPr id="8" name="Grafik 7" descr="E:\Medienwelten Logo.jpg"/>
          <p:cNvPicPr>
            <a:picLocks noChangeAspect="1" noChangeArrowheads="1"/>
          </p:cNvPicPr>
          <p:nvPr/>
        </p:nvPicPr>
        <p:blipFill>
          <a:blip r:embed="rId3" cstate="print"/>
          <a:srcRect l="33040" r="39427"/>
          <a:stretch>
            <a:fillRect/>
          </a:stretch>
        </p:blipFill>
        <p:spPr bwMode="auto">
          <a:xfrm>
            <a:off x="250825" y="3838575"/>
            <a:ext cx="6254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13500000" algn="br" rotWithShape="0">
              <a:srgbClr val="000000">
                <a:alpha val="39999"/>
              </a:srgb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7452320" cy="5589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Erfahrungsraum ändert sich</a:t>
            </a:r>
            <a:br>
              <a:rPr lang="de-DE" dirty="0" smtClean="0"/>
            </a:br>
            <a:r>
              <a:rPr lang="de-DE" dirty="0" smtClean="0"/>
              <a:t>und erweitert sich</a:t>
            </a:r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247463949"/>
              </p:ext>
            </p:extLst>
          </p:nvPr>
        </p:nvGraphicFramePr>
        <p:xfrm>
          <a:off x="755576" y="404664"/>
          <a:ext cx="31920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619379435"/>
              </p:ext>
            </p:extLst>
          </p:nvPr>
        </p:nvGraphicFramePr>
        <p:xfrm>
          <a:off x="1475656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Ellipse 2">
            <a:hlinkClick r:id="rId13"/>
          </p:cNvPr>
          <p:cNvSpPr/>
          <p:nvPr/>
        </p:nvSpPr>
        <p:spPr>
          <a:xfrm>
            <a:off x="918543" y="2694886"/>
            <a:ext cx="360040" cy="3600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hlinkClick r:id="rId13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5458" y="4797152"/>
            <a:ext cx="390178" cy="384081"/>
          </a:xfrm>
          <a:prstGeom prst="rect">
            <a:avLst/>
          </a:prstGeom>
        </p:spPr>
      </p:pic>
      <p:pic>
        <p:nvPicPr>
          <p:cNvPr id="7" name="Grafik 6">
            <a:hlinkClick r:id="rId15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51676" y="2708920"/>
            <a:ext cx="390178" cy="38408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51676" y="4797152"/>
            <a:ext cx="390178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3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Erfahrungsraum ändert sich</a:t>
            </a:r>
            <a:br>
              <a:rPr lang="de-DE" dirty="0" smtClean="0"/>
            </a:br>
            <a:r>
              <a:rPr lang="de-DE" dirty="0" smtClean="0"/>
              <a:t>In welcher Welt lebe ich?</a:t>
            </a:r>
            <a:endParaRPr lang="de-DE" dirty="0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8" y="1916832"/>
            <a:ext cx="8949704" cy="3590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14563" r="31100" b="38188"/>
          <a:stretch/>
        </p:blipFill>
        <p:spPr>
          <a:xfrm>
            <a:off x="179512" y="1338242"/>
            <a:ext cx="2952328" cy="21088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Erfahrungsraum ändert sich</a:t>
            </a:r>
            <a:br>
              <a:rPr lang="de-DE" dirty="0" smtClean="0"/>
            </a:br>
            <a:r>
              <a:rPr lang="de-DE" dirty="0" smtClean="0"/>
              <a:t>Wirklichkeit – Keine Konstante</a:t>
            </a:r>
            <a:endParaRPr lang="de-DE" dirty="0"/>
          </a:p>
        </p:txBody>
      </p:sp>
      <p:graphicFrame>
        <p:nvGraphicFramePr>
          <p:cNvPr id="8" name="Diagramm 7"/>
          <p:cNvGraphicFramePr/>
          <p:nvPr/>
        </p:nvGraphicFramePr>
        <p:xfrm>
          <a:off x="683568" y="3140968"/>
          <a:ext cx="787253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Gruppieren 8"/>
          <p:cNvGrpSpPr/>
          <p:nvPr/>
        </p:nvGrpSpPr>
        <p:grpSpPr>
          <a:xfrm>
            <a:off x="5364088" y="5688064"/>
            <a:ext cx="3024336" cy="1027294"/>
            <a:chOff x="0" y="51361"/>
            <a:chExt cx="3024336" cy="1027294"/>
          </a:xfrm>
        </p:grpSpPr>
        <p:sp>
          <p:nvSpPr>
            <p:cNvPr id="10" name="Abgerundetes Rechteck 9"/>
            <p:cNvSpPr/>
            <p:nvPr/>
          </p:nvSpPr>
          <p:spPr>
            <a:xfrm>
              <a:off x="0" y="51361"/>
              <a:ext cx="3024336" cy="102729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bgerundetes Rechteck 4"/>
            <p:cNvSpPr txBox="1"/>
            <p:nvPr/>
          </p:nvSpPr>
          <p:spPr>
            <a:xfrm>
              <a:off x="50148" y="101509"/>
              <a:ext cx="2924040" cy="926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kern="1200" dirty="0" smtClean="0"/>
                <a:t>Was wir </a:t>
              </a:r>
              <a:r>
                <a:rPr lang="de-DE" sz="2000" dirty="0" smtClean="0"/>
                <a:t>glauben</a:t>
              </a:r>
              <a:r>
                <a:rPr lang="de-DE" sz="2000" kern="1200" dirty="0" smtClean="0"/>
                <a:t> bestimmt unser Weltbild</a:t>
              </a:r>
              <a:endParaRPr lang="de-DE" sz="2000" kern="1200" dirty="0"/>
            </a:p>
          </p:txBody>
        </p:sp>
      </p:grp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22831" r="31100"/>
          <a:stretch/>
        </p:blipFill>
        <p:spPr>
          <a:xfrm>
            <a:off x="6948264" y="1747301"/>
            <a:ext cx="1440160" cy="15680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26376" r="19288" b="15744"/>
          <a:stretch/>
        </p:blipFill>
        <p:spPr>
          <a:xfrm>
            <a:off x="6758334" y="1318793"/>
            <a:ext cx="740654" cy="5040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3" t="25987" r="10225" b="34256"/>
          <a:stretch/>
        </p:blipFill>
        <p:spPr>
          <a:xfrm>
            <a:off x="3515214" y="2140468"/>
            <a:ext cx="2113572" cy="781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12200" r="15350" b="19288"/>
          <a:stretch/>
        </p:blipFill>
        <p:spPr>
          <a:xfrm>
            <a:off x="-180528" y="1457400"/>
            <a:ext cx="6704193" cy="5400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Erfahrungsraum ändert sich</a:t>
            </a:r>
            <a:br>
              <a:rPr lang="de-DE" dirty="0" smtClean="0"/>
            </a:br>
            <a:r>
              <a:rPr lang="de-DE" dirty="0" smtClean="0"/>
              <a:t> Wirklichkeit – Keine Konstante </a:t>
            </a:r>
            <a:br>
              <a:rPr lang="de-DE" dirty="0" smtClean="0"/>
            </a:br>
            <a:endParaRPr lang="de-DE" dirty="0"/>
          </a:p>
        </p:txBody>
      </p:sp>
      <p:graphicFrame>
        <p:nvGraphicFramePr>
          <p:cNvPr id="8" name="Diagramm 7"/>
          <p:cNvGraphicFramePr/>
          <p:nvPr/>
        </p:nvGraphicFramePr>
        <p:xfrm>
          <a:off x="5292080" y="5590704"/>
          <a:ext cx="3024336" cy="107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699792" y="4365104"/>
            <a:ext cx="373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3"/>
              </a:rPr>
              <a:t>Zukunftsvision des Filmemachers</a:t>
            </a:r>
          </a:p>
          <a:p>
            <a:r>
              <a:rPr lang="de-DE" dirty="0" smtClean="0">
                <a:hlinkClick r:id="rId3"/>
              </a:rPr>
              <a:t>KEIICHI MATSUDA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421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Erfahrungsraum ändert sich</a:t>
            </a:r>
            <a:br>
              <a:rPr lang="de-DE" dirty="0" smtClean="0"/>
            </a:br>
            <a:r>
              <a:rPr lang="de-DE" dirty="0" smtClean="0"/>
              <a:t>In welcher Welt lebe ich?</a:t>
            </a:r>
            <a:endParaRPr lang="de-DE" dirty="0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8" y="1916832"/>
            <a:ext cx="8949704" cy="359085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-252536" y="1417638"/>
            <a:ext cx="4248472" cy="4675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940152" y="1556792"/>
            <a:ext cx="3312368" cy="3528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t="39502" r="56299" b="16405"/>
          <a:stretch/>
        </p:blipFill>
        <p:spPr>
          <a:xfrm rot="16964101">
            <a:off x="746218" y="2790336"/>
            <a:ext cx="3318478" cy="251120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l="64173" t="24804" b="37402"/>
          <a:stretch/>
        </p:blipFill>
        <p:spPr>
          <a:xfrm rot="5937743">
            <a:off x="5035435" y="2725341"/>
            <a:ext cx="3592825" cy="284256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326205" y="5741581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Doch keine Gegensätze?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85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Unterricht konkret</a:t>
            </a:r>
            <a:br>
              <a:rPr lang="de-DE" dirty="0" smtClean="0"/>
            </a:br>
            <a:r>
              <a:rPr lang="de-DE" dirty="0" smtClean="0"/>
              <a:t>Google </a:t>
            </a:r>
            <a:r>
              <a:rPr lang="de-DE" dirty="0" err="1" smtClean="0"/>
              <a:t>Expeditions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57198" y="5301208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" panose="020B0502040204020203" pitchFamily="34" charset="0"/>
                <a:hlinkClick r:id="rId3"/>
              </a:rPr>
              <a:t>Google Zukunftswerkstatt</a:t>
            </a:r>
            <a:r>
              <a:rPr lang="de-DE" sz="2400" b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" panose="020B0502040204020203" pitchFamily="34" charset="0"/>
                <a:hlinkClick r:id="rId3"/>
              </a:rPr>
              <a:t>/ Stiftung Lesen</a:t>
            </a:r>
          </a:p>
          <a:p>
            <a:r>
              <a:rPr lang="de-DE" sz="240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" panose="020B0502040204020203" pitchFamily="34" charset="0"/>
                <a:hlinkClick r:id="rId3"/>
              </a:rPr>
              <a:t>360° Aufnahmen im Unterricht</a:t>
            </a:r>
            <a:endParaRPr lang="de-DE" sz="2400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t="26376" r="39762" b="18107"/>
          <a:stretch/>
        </p:blipFill>
        <p:spPr>
          <a:xfrm rot="1017695">
            <a:off x="2647989" y="2891401"/>
            <a:ext cx="1673924" cy="212633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051778" y="1640061"/>
            <a:ext cx="5937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hlinkClick r:id="rId5"/>
              </a:rPr>
              <a:t>Mein Guckkasten</a:t>
            </a:r>
          </a:p>
          <a:p>
            <a:r>
              <a:rPr lang="de-DE" sz="2400" dirty="0" err="1" smtClean="0">
                <a:hlinkClick r:id="rId5"/>
              </a:rPr>
              <a:t>Cardboards</a:t>
            </a:r>
            <a:r>
              <a:rPr lang="de-DE" sz="2400" dirty="0" smtClean="0">
                <a:hlinkClick r:id="rId5"/>
              </a:rPr>
              <a:t> im Unterricht selbst herstellen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916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Etwas neues entsteht </a:t>
            </a:r>
            <a:br>
              <a:rPr lang="de-DE" dirty="0" smtClean="0"/>
            </a:br>
            <a:r>
              <a:rPr lang="de-DE" dirty="0" smtClean="0"/>
              <a:t>Internet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17638"/>
            <a:ext cx="8687553" cy="45723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/>
              <p14:cNvContentPartPr/>
              <p14:nvPr/>
            </p14:nvContentPartPr>
            <p14:xfrm>
              <a:off x="1929240" y="2362240"/>
              <a:ext cx="23040" cy="23400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9670" y="2350360"/>
                <a:ext cx="44308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Freihand 6"/>
              <p14:cNvContentPartPr/>
              <p14:nvPr/>
            </p14:nvContentPartPr>
            <p14:xfrm>
              <a:off x="6374880" y="4080880"/>
              <a:ext cx="1665360" cy="36864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57960" y="4063960"/>
                <a:ext cx="1699200" cy="40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Etwas neues entsteht </a:t>
            </a:r>
            <a:br>
              <a:rPr lang="de-DE" dirty="0" smtClean="0"/>
            </a:br>
            <a:r>
              <a:rPr lang="de-DE" dirty="0" smtClean="0"/>
              <a:t>Industrie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146894" y="6597352"/>
            <a:ext cx="50007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http://www.spiegel.de/fotostrecke/von-der-industrie-1-0-bis-4-0-fotostrecke-125537-4.html</a:t>
            </a:r>
          </a:p>
        </p:txBody>
      </p:sp>
      <p:sp>
        <p:nvSpPr>
          <p:cNvPr id="5" name="Rechteck 4"/>
          <p:cNvSpPr/>
          <p:nvPr/>
        </p:nvSpPr>
        <p:spPr>
          <a:xfrm>
            <a:off x="-396552" y="2026935"/>
            <a:ext cx="53361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1.0 Dampfmaschine</a:t>
            </a:r>
            <a:endParaRPr lang="de-DE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339752" y="2349837"/>
            <a:ext cx="36375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2.0 Fließband</a:t>
            </a:r>
            <a:endParaRPr lang="de-DE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485465" y="2976590"/>
            <a:ext cx="4378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3.0 Computer</a:t>
            </a:r>
            <a:endParaRPr lang="de-DE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758782" y="3709959"/>
            <a:ext cx="46121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6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4.0 Roboter</a:t>
            </a:r>
            <a:endParaRPr lang="de-DE" sz="6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332236" y="5640378"/>
            <a:ext cx="6853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5.0 Algorithmen ???</a:t>
            </a:r>
            <a:endParaRPr lang="de-D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79" y="2646939"/>
            <a:ext cx="5169856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1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Etwas neues entsteht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Jugend – digital natives</a:t>
            </a:r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059040"/>
              </p:ext>
            </p:extLst>
          </p:nvPr>
        </p:nvGraphicFramePr>
        <p:xfrm>
          <a:off x="2771800" y="5445224"/>
          <a:ext cx="3384376" cy="11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2726556243"/>
              </p:ext>
            </p:extLst>
          </p:nvPr>
        </p:nvGraphicFramePr>
        <p:xfrm>
          <a:off x="428402" y="336137"/>
          <a:ext cx="367240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3747791383"/>
              </p:ext>
            </p:extLst>
          </p:nvPr>
        </p:nvGraphicFramePr>
        <p:xfrm>
          <a:off x="2555776" y="2288508"/>
          <a:ext cx="3766862" cy="212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34907" y="2306948"/>
            <a:ext cx="25648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Digitale Hysterie</a:t>
            </a:r>
          </a:p>
          <a:p>
            <a:r>
              <a:rPr lang="de-DE" dirty="0" smtClean="0"/>
              <a:t>Warum Computer unsere </a:t>
            </a:r>
          </a:p>
          <a:p>
            <a:r>
              <a:rPr lang="de-DE" dirty="0" smtClean="0"/>
              <a:t>Weder dumm noch krank machen</a:t>
            </a:r>
          </a:p>
          <a:p>
            <a:endParaRPr lang="de-DE" dirty="0" smtClean="0"/>
          </a:p>
          <a:p>
            <a:r>
              <a:rPr lang="de-DE" b="1" dirty="0" smtClean="0"/>
              <a:t>GEORG MILZNER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300192" y="2288508"/>
            <a:ext cx="26597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Digitale Demenz</a:t>
            </a:r>
          </a:p>
          <a:p>
            <a:r>
              <a:rPr lang="de-DE" dirty="0" smtClean="0"/>
              <a:t>Wie wir uns und unsere</a:t>
            </a:r>
          </a:p>
          <a:p>
            <a:r>
              <a:rPr lang="de-DE" dirty="0" smtClean="0"/>
              <a:t>Kinder um den Verstand</a:t>
            </a:r>
          </a:p>
          <a:p>
            <a:r>
              <a:rPr lang="de-DE" dirty="0" smtClean="0"/>
              <a:t>bringen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b="1" dirty="0" smtClean="0"/>
              <a:t>MANFRED SPITZER</a:t>
            </a:r>
            <a:endParaRPr lang="de-DE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8153" y="4478910"/>
            <a:ext cx="2298391" cy="212159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47348" y="4797152"/>
            <a:ext cx="2365453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Erfahrungsraum ändert sich</a:t>
            </a:r>
            <a:br>
              <a:rPr lang="de-DE" dirty="0"/>
            </a:br>
            <a:r>
              <a:rPr lang="de-DE" dirty="0"/>
              <a:t>und erweitert sich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3BBD82-3743-4FE2-B36E-73E73F736A5C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5" name="Grafik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989519"/>
            <a:ext cx="1494243" cy="149424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115616" y="648376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hlinkClick r:id="rId3"/>
              </a:rPr>
              <a:t>https://www.youtube.com/watch?v=EBwUUZRvR0g</a:t>
            </a:r>
            <a:endParaRPr lang="de-DE" sz="800" dirty="0"/>
          </a:p>
        </p:txBody>
      </p:sp>
      <p:sp>
        <p:nvSpPr>
          <p:cNvPr id="3" name="Textfeld 2"/>
          <p:cNvSpPr txBox="1"/>
          <p:nvPr/>
        </p:nvSpPr>
        <p:spPr>
          <a:xfrm>
            <a:off x="2770921" y="4088485"/>
            <a:ext cx="447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hlinkClick r:id="rId3"/>
              </a:rPr>
              <a:t>z.B. Follow </a:t>
            </a:r>
            <a:r>
              <a:rPr lang="de-DE" sz="2000" dirty="0" err="1" smtClean="0">
                <a:hlinkClick r:id="rId3"/>
              </a:rPr>
              <a:t>the</a:t>
            </a:r>
            <a:r>
              <a:rPr lang="de-DE" sz="2000" dirty="0" smtClean="0">
                <a:hlinkClick r:id="rId3"/>
              </a:rPr>
              <a:t> </a:t>
            </a:r>
            <a:r>
              <a:rPr lang="de-DE" sz="2000" dirty="0" err="1" smtClean="0">
                <a:hlinkClick r:id="rId3"/>
              </a:rPr>
              <a:t>blue</a:t>
            </a:r>
            <a:r>
              <a:rPr lang="de-DE" sz="2000" dirty="0" smtClean="0">
                <a:hlinkClick r:id="rId3"/>
              </a:rPr>
              <a:t> ball</a:t>
            </a:r>
            <a:endParaRPr lang="de-DE" sz="2000" dirty="0"/>
          </a:p>
        </p:txBody>
      </p:sp>
      <p:pic>
        <p:nvPicPr>
          <p:cNvPr id="11" name="Grafik 10">
            <a:hlinkClick r:id="rId3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20469" b="39369"/>
          <a:stretch/>
        </p:blipFill>
        <p:spPr>
          <a:xfrm>
            <a:off x="1907704" y="5214803"/>
            <a:ext cx="4086531" cy="1268959"/>
          </a:xfrm>
          <a:prstGeom prst="rect">
            <a:avLst/>
          </a:prstGeom>
        </p:spPr>
      </p:pic>
      <p:pic>
        <p:nvPicPr>
          <p:cNvPr id="10" name="Grafik 9">
            <a:hlinkClick r:id="rId3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1" t="24854" r="25438" b="23662"/>
          <a:stretch/>
        </p:blipFill>
        <p:spPr>
          <a:xfrm rot="2370319">
            <a:off x="3702281" y="4776862"/>
            <a:ext cx="831962" cy="603173"/>
          </a:xfrm>
          <a:prstGeom prst="rect">
            <a:avLst/>
          </a:prstGeom>
        </p:spPr>
      </p:pic>
      <p:pic>
        <p:nvPicPr>
          <p:cNvPr id="6" name="Grafik 5">
            <a:hlinkClick r:id="rId3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5313510"/>
            <a:ext cx="1859441" cy="1225402"/>
          </a:xfrm>
          <a:prstGeom prst="rect">
            <a:avLst/>
          </a:prstGeom>
        </p:spPr>
      </p:pic>
      <p:pic>
        <p:nvPicPr>
          <p:cNvPr id="7" name="Grafik 6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 t="16196" r="23115" b="41290"/>
          <a:stretch/>
        </p:blipFill>
        <p:spPr>
          <a:xfrm rot="363372">
            <a:off x="2597889" y="2685753"/>
            <a:ext cx="2232249" cy="1041717"/>
          </a:xfrm>
          <a:prstGeom prst="rect">
            <a:avLst/>
          </a:prstGeom>
        </p:spPr>
      </p:pic>
      <p:pic>
        <p:nvPicPr>
          <p:cNvPr id="13" name="Grafik 12">
            <a:hlinkClick r:id="rId10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31100" r="34249" b="33463"/>
          <a:stretch/>
        </p:blipFill>
        <p:spPr>
          <a:xfrm>
            <a:off x="5235063" y="2819251"/>
            <a:ext cx="1919034" cy="834363"/>
          </a:xfrm>
          <a:prstGeom prst="rect">
            <a:avLst/>
          </a:prstGeom>
        </p:spPr>
      </p:pic>
      <p:pic>
        <p:nvPicPr>
          <p:cNvPr id="14" name="Grafik 13">
            <a:hlinkClick r:id="rId12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21650" r="39762" b="25194"/>
          <a:stretch/>
        </p:blipFill>
        <p:spPr>
          <a:xfrm>
            <a:off x="7410209" y="2633001"/>
            <a:ext cx="1297625" cy="1269416"/>
          </a:xfrm>
          <a:prstGeom prst="rect">
            <a:avLst/>
          </a:prstGeom>
        </p:spPr>
      </p:pic>
      <p:pic>
        <p:nvPicPr>
          <p:cNvPr id="15" name="Grafik 14">
            <a:hlinkClick r:id="rId14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8" t="13462" r="15073" b="21711"/>
          <a:stretch/>
        </p:blipFill>
        <p:spPr>
          <a:xfrm>
            <a:off x="394373" y="2734043"/>
            <a:ext cx="1867831" cy="1067332"/>
          </a:xfrm>
          <a:prstGeom prst="rect">
            <a:avLst/>
          </a:prstGeom>
        </p:spPr>
      </p:pic>
      <p:grpSp>
        <p:nvGrpSpPr>
          <p:cNvPr id="17" name="Gruppieren 16"/>
          <p:cNvGrpSpPr/>
          <p:nvPr/>
        </p:nvGrpSpPr>
        <p:grpSpPr>
          <a:xfrm>
            <a:off x="425376" y="1027603"/>
            <a:ext cx="3805212" cy="935415"/>
            <a:chOff x="0" y="0"/>
            <a:chExt cx="3672408" cy="935415"/>
          </a:xfrm>
        </p:grpSpPr>
        <p:sp>
          <p:nvSpPr>
            <p:cNvPr id="18" name="Abgerundetes Rechteck 17"/>
            <p:cNvSpPr/>
            <p:nvPr/>
          </p:nvSpPr>
          <p:spPr>
            <a:xfrm>
              <a:off x="0" y="0"/>
              <a:ext cx="3672408" cy="93541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bgerundetes Rechteck 4"/>
            <p:cNvSpPr txBox="1"/>
            <p:nvPr/>
          </p:nvSpPr>
          <p:spPr>
            <a:xfrm>
              <a:off x="45663" y="45663"/>
              <a:ext cx="3581081" cy="844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900" kern="1200" dirty="0" smtClean="0"/>
                <a:t>360 Grad Videos</a:t>
              </a:r>
              <a:endParaRPr lang="de-DE" sz="3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482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Erfahrungsraum ändert sich</a:t>
            </a:r>
            <a:br>
              <a:rPr lang="de-DE" dirty="0" smtClean="0"/>
            </a:br>
            <a:r>
              <a:rPr lang="de-DE" dirty="0" smtClean="0"/>
              <a:t>und erweitert sich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300192" y="637556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hlinkClick r:id="rId3"/>
              </a:rPr>
              <a:t>https://www.youtube.com/watch?v=JSnB06um5r4</a:t>
            </a:r>
            <a:endParaRPr lang="de-DE" sz="800" dirty="0"/>
          </a:p>
        </p:txBody>
      </p:sp>
      <p:pic>
        <p:nvPicPr>
          <p:cNvPr id="3" name="Grafik 2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t="11729" r="21402"/>
          <a:stretch/>
        </p:blipFill>
        <p:spPr>
          <a:xfrm>
            <a:off x="2123728" y="2420887"/>
            <a:ext cx="4104456" cy="319898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76056" y="2051555"/>
            <a:ext cx="92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Telefon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699792" y="235610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Kamera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300192" y="414908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Navigation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55576" y="383571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Social</a:t>
            </a:r>
            <a:r>
              <a:rPr lang="de-DE" dirty="0" smtClean="0"/>
              <a:t> Media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875854" y="486916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Notizbuch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4139952" y="558894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Kalender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960259" y="526232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…?!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611560" y="986431"/>
            <a:ext cx="2506342" cy="753267"/>
            <a:chOff x="0" y="0"/>
            <a:chExt cx="3672408" cy="935415"/>
          </a:xfrm>
        </p:grpSpPr>
        <p:sp>
          <p:nvSpPr>
            <p:cNvPr id="16" name="Abgerundetes Rechteck 15"/>
            <p:cNvSpPr/>
            <p:nvPr/>
          </p:nvSpPr>
          <p:spPr>
            <a:xfrm>
              <a:off x="0" y="0"/>
              <a:ext cx="3672408" cy="93541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bgerundetes Rechteck 4"/>
            <p:cNvSpPr txBox="1"/>
            <p:nvPr/>
          </p:nvSpPr>
          <p:spPr>
            <a:xfrm>
              <a:off x="45663" y="45663"/>
              <a:ext cx="3581082" cy="844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900" kern="1200" dirty="0" err="1" smtClean="0"/>
                <a:t>Wearables</a:t>
              </a:r>
              <a:endParaRPr lang="de-DE" sz="3900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Erfahrungsraum ändert sich </a:t>
            </a:r>
            <a:br>
              <a:rPr lang="de-DE" dirty="0" smtClean="0"/>
            </a:br>
            <a:r>
              <a:rPr lang="de-DE" dirty="0" smtClean="0"/>
              <a:t>und erweitert sich</a:t>
            </a:r>
            <a:endParaRPr lang="de-DE" dirty="0"/>
          </a:p>
        </p:txBody>
      </p:sp>
      <p:pic>
        <p:nvPicPr>
          <p:cNvPr id="4" name="Grafik 3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13382" r="20075" b="22831"/>
          <a:stretch/>
        </p:blipFill>
        <p:spPr>
          <a:xfrm>
            <a:off x="1480320" y="1839682"/>
            <a:ext cx="6336704" cy="4624082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6490048" y="6453336"/>
            <a:ext cx="26539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https://www.youtube.com/watch?v=tluBuQqeIiI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221978" y="949930"/>
            <a:ext cx="4320480" cy="935415"/>
            <a:chOff x="0" y="0"/>
            <a:chExt cx="3672408" cy="935415"/>
          </a:xfrm>
        </p:grpSpPr>
        <p:sp>
          <p:nvSpPr>
            <p:cNvPr id="6" name="Abgerundetes Rechteck 5"/>
            <p:cNvSpPr/>
            <p:nvPr/>
          </p:nvSpPr>
          <p:spPr>
            <a:xfrm>
              <a:off x="0" y="0"/>
              <a:ext cx="3672408" cy="93541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bgerundetes Rechteck 4"/>
            <p:cNvSpPr txBox="1"/>
            <p:nvPr/>
          </p:nvSpPr>
          <p:spPr>
            <a:xfrm>
              <a:off x="45663" y="45663"/>
              <a:ext cx="3581082" cy="844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900" kern="1200" dirty="0" err="1" smtClean="0"/>
                <a:t>Augmented</a:t>
              </a:r>
              <a:r>
                <a:rPr lang="de-DE" sz="3900" kern="1200" dirty="0" smtClean="0"/>
                <a:t> Reality</a:t>
              </a:r>
              <a:endParaRPr lang="de-DE" sz="3900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Erfahrungsraum ändert sich</a:t>
            </a:r>
            <a:br>
              <a:rPr lang="de-DE" dirty="0" smtClean="0"/>
            </a:br>
            <a:r>
              <a:rPr lang="de-DE" dirty="0" smtClean="0"/>
              <a:t>und erweitert sich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7169637" y="6430418"/>
            <a:ext cx="15937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hlinkClick r:id="rId3"/>
              </a:rPr>
              <a:t>https://youtu.be/d54aGJFxSEo</a:t>
            </a:r>
            <a:endParaRPr lang="de-DE" sz="800" dirty="0"/>
          </a:p>
        </p:txBody>
      </p:sp>
      <p:pic>
        <p:nvPicPr>
          <p:cNvPr id="3" name="Grafik 2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t="26376" r="37400" b="5113"/>
          <a:stretch/>
        </p:blipFill>
        <p:spPr>
          <a:xfrm rot="516562">
            <a:off x="4652757" y="1858789"/>
            <a:ext cx="2808312" cy="4176464"/>
          </a:xfrm>
          <a:prstGeom prst="rect">
            <a:avLst/>
          </a:prstGeom>
        </p:spPr>
      </p:pic>
      <p:pic>
        <p:nvPicPr>
          <p:cNvPr id="4" name="Grafik 3">
            <a:hlinkClick r:id="rId3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10" y="2132856"/>
            <a:ext cx="3167844" cy="2111896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611560" y="949930"/>
            <a:ext cx="3672408" cy="935415"/>
            <a:chOff x="0" y="0"/>
            <a:chExt cx="3672408" cy="935415"/>
          </a:xfrm>
        </p:grpSpPr>
        <p:sp>
          <p:nvSpPr>
            <p:cNvPr id="11" name="Abgerundetes Rechteck 10"/>
            <p:cNvSpPr/>
            <p:nvPr/>
          </p:nvSpPr>
          <p:spPr>
            <a:xfrm>
              <a:off x="0" y="0"/>
              <a:ext cx="3672408" cy="93541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bgerundetes Rechteck 4"/>
            <p:cNvSpPr txBox="1"/>
            <p:nvPr/>
          </p:nvSpPr>
          <p:spPr>
            <a:xfrm>
              <a:off x="45663" y="45663"/>
              <a:ext cx="3581082" cy="844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900" kern="1200" dirty="0" smtClean="0"/>
                <a:t>Mixed Reality</a:t>
              </a:r>
              <a:endParaRPr lang="de-DE" sz="3900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Erfahrungsraum ändert sich</a:t>
            </a:r>
            <a:br>
              <a:rPr lang="de-DE" dirty="0" smtClean="0"/>
            </a:br>
            <a:r>
              <a:rPr lang="de-DE" dirty="0" smtClean="0"/>
              <a:t>und erweitert sich</a:t>
            </a:r>
            <a:endParaRPr lang="de-DE" dirty="0"/>
          </a:p>
        </p:txBody>
      </p:sp>
      <p:graphicFrame>
        <p:nvGraphicFramePr>
          <p:cNvPr id="6" name="Diagramm 5"/>
          <p:cNvGraphicFramePr/>
          <p:nvPr/>
        </p:nvGraphicFramePr>
        <p:xfrm>
          <a:off x="755576" y="404664"/>
          <a:ext cx="31920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hteck 10"/>
          <p:cNvSpPr/>
          <p:nvPr/>
        </p:nvSpPr>
        <p:spPr>
          <a:xfrm>
            <a:off x="611560" y="6189538"/>
            <a:ext cx="2555776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hlinkClick r:id="rId8"/>
              </a:rPr>
              <a:t>https://www.youtube.com/watch?v=r9N4kUEaMG8</a:t>
            </a:r>
            <a:endParaRPr lang="de-DE" sz="800" dirty="0"/>
          </a:p>
        </p:txBody>
      </p:sp>
      <p:sp>
        <p:nvSpPr>
          <p:cNvPr id="3" name="Rechteck 2"/>
          <p:cNvSpPr/>
          <p:nvPr/>
        </p:nvSpPr>
        <p:spPr>
          <a:xfrm>
            <a:off x="3446004" y="1627550"/>
            <a:ext cx="5742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Vermischung der </a:t>
            </a:r>
            <a:r>
              <a:rPr lang="de-DE" dirty="0" smtClean="0"/>
              <a:t>Realitäten:</a:t>
            </a:r>
          </a:p>
          <a:p>
            <a:endParaRPr lang="de-DE" dirty="0" smtClean="0"/>
          </a:p>
          <a:p>
            <a:r>
              <a:rPr lang="de-DE" dirty="0" smtClean="0"/>
              <a:t>Life-Konzert </a:t>
            </a:r>
            <a:r>
              <a:rPr lang="de-DE" dirty="0"/>
              <a:t>mit einem synthetischen Wesen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pPr marL="171450" indent="-171450">
              <a:buFont typeface="Arial" pitchFamily="34" charset="0"/>
              <a:buChar char="•"/>
            </a:pPr>
            <a:r>
              <a:rPr lang="de-DE" dirty="0"/>
              <a:t>Zielgruppengenaues Design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dirty="0"/>
              <a:t>Den Erwartungen stets anpassbar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dirty="0"/>
              <a:t>Immer jung, ledig, gesund: ideale Projektionsfläche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dirty="0"/>
              <a:t>Welcher Mensch kann da mithalten?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dirty="0"/>
              <a:t>Perspektive: Welche Künstler werden wir sehen? Worin besteht die Kunst? Wer ist </a:t>
            </a:r>
            <a:r>
              <a:rPr lang="de-DE" dirty="0" err="1"/>
              <a:t>Hatsu</a:t>
            </a:r>
            <a:endParaRPr lang="de-DE" dirty="0"/>
          </a:p>
        </p:txBody>
      </p:sp>
      <p:pic>
        <p:nvPicPr>
          <p:cNvPr id="4" name="Grafik 3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0" t="5010" r="16226"/>
          <a:stretch/>
        </p:blipFill>
        <p:spPr>
          <a:xfrm>
            <a:off x="251520" y="3356992"/>
            <a:ext cx="3024336" cy="27527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</Words>
  <Application>Microsoft Office PowerPoint</Application>
  <PresentationFormat>Bildschirmpräsentation (4:3)</PresentationFormat>
  <Paragraphs>98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Bahnschrift</vt:lpstr>
      <vt:lpstr>Calibri</vt:lpstr>
      <vt:lpstr>Larissa-Design</vt:lpstr>
      <vt:lpstr>1_Larissa-Design</vt:lpstr>
      <vt:lpstr>Medienwelten unserer Schülerinnen und Schüler  </vt:lpstr>
      <vt:lpstr>Etwas neues entsteht  Internet</vt:lpstr>
      <vt:lpstr>Etwas neues entsteht  Industrie</vt:lpstr>
      <vt:lpstr>Etwas neues entsteht Jugend – digital natives</vt:lpstr>
      <vt:lpstr>Der Erfahrungsraum ändert sich und erweitert sich</vt:lpstr>
      <vt:lpstr>Der Erfahrungsraum ändert sich und erweitert sich</vt:lpstr>
      <vt:lpstr>Der Erfahrungsraum ändert sich  und erweitert sich</vt:lpstr>
      <vt:lpstr>Der Erfahrungsraum ändert sich und erweitert sich</vt:lpstr>
      <vt:lpstr>Der Erfahrungsraum ändert sich und erweitert sich</vt:lpstr>
      <vt:lpstr>Der Erfahrungsraum ändert sich und erweitert sich</vt:lpstr>
      <vt:lpstr>Der Erfahrungsraum ändert sich In welcher Welt lebe ich?</vt:lpstr>
      <vt:lpstr>Der Erfahrungsraum ändert sich Wirklichkeit – Keine Konstante</vt:lpstr>
      <vt:lpstr>Der Erfahrungsraum ändert sich  Wirklichkeit – Keine Konstante  </vt:lpstr>
      <vt:lpstr>Der Erfahrungsraum ändert sich In welcher Welt lebe ich?</vt:lpstr>
      <vt:lpstr>Unterricht konkret Google Expeditions</vt:lpstr>
    </vt:vector>
  </TitlesOfParts>
  <Company>BA RV 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Medienwelten unserer Schülerinnen und Schüler</dc:title>
  <dc:creator>Sebastian Frey</dc:creator>
  <cp:lastModifiedBy>Sebastian Frey</cp:lastModifiedBy>
  <cp:revision>572</cp:revision>
  <dcterms:created xsi:type="dcterms:W3CDTF">2011-01-26T13:46:47Z</dcterms:created>
  <dcterms:modified xsi:type="dcterms:W3CDTF">2017-11-01T19:39:43Z</dcterms:modified>
</cp:coreProperties>
</file>