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5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7642-D38B-4BCE-B0F6-8D8AC544F39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89F2-2DCE-439A-B554-7E588B8C86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6239" y="2445627"/>
            <a:ext cx="5662038" cy="1325563"/>
          </a:xfrm>
        </p:spPr>
        <p:txBody>
          <a:bodyPr>
            <a:normAutofit fontScale="90000"/>
          </a:bodyPr>
          <a:lstStyle/>
          <a:p>
            <a:r>
              <a:rPr lang="de-DE" sz="7200" dirty="0" smtClean="0"/>
              <a:t>Ohren auf im Klassenzimmer!</a:t>
            </a:r>
            <a:endParaRPr lang="de-DE" sz="7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52" y="760618"/>
            <a:ext cx="26108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3234" y="1760172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4900" dirty="0" smtClean="0"/>
              <a:t>Aufgabe: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900" dirty="0" smtClean="0"/>
              <a:t>Klicke auf dieses Zeichen. </a:t>
            </a:r>
            <a:br>
              <a:rPr lang="de-DE" sz="4900" dirty="0" smtClean="0"/>
            </a:br>
            <a:r>
              <a:rPr lang="de-DE" sz="4900" dirty="0" smtClean="0"/>
              <a:t>Du hörst ein Geräusch aus dem Klassenzimmer. </a:t>
            </a:r>
            <a:br>
              <a:rPr lang="de-DE" sz="4900" dirty="0" smtClean="0"/>
            </a:br>
            <a:r>
              <a:rPr lang="de-DE" sz="4900" dirty="0" smtClean="0"/>
              <a:t>Wenn du es erraten hast klicke auf dieses Zeichen.</a:t>
            </a:r>
            <a:endParaRPr lang="de-DE" sz="4900" dirty="0"/>
          </a:p>
        </p:txBody>
      </p:sp>
      <p:sp>
        <p:nvSpPr>
          <p:cNvPr id="6" name="Interaktive Schaltfläche: Sound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6638633" y="1248192"/>
            <a:ext cx="713983" cy="739036"/>
          </a:xfrm>
          <a:prstGeom prst="actionButtonSou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207" y="4029045"/>
            <a:ext cx="876299" cy="9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r>
              <a:rPr lang="de-DE" dirty="0" smtClean="0"/>
              <a:t>Im Klassenzimmer</a:t>
            </a:r>
            <a:endParaRPr lang="de-DE" dirty="0"/>
          </a:p>
        </p:txBody>
      </p:sp>
      <p:sp>
        <p:nvSpPr>
          <p:cNvPr id="9" name="Interaktive Schaltfläche: Anpassen 8">
            <a:hlinkClick r:id="" action="ppaction://noaction" highlightClick="1"/>
          </p:cNvPr>
          <p:cNvSpPr/>
          <p:nvPr/>
        </p:nvSpPr>
        <p:spPr>
          <a:xfrm>
            <a:off x="384051" y="2579129"/>
            <a:ext cx="1365337" cy="1465545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prstClr val="white"/>
                </a:solidFill>
              </a:rPr>
              <a:t>Lösung</a:t>
            </a:r>
          </a:p>
        </p:txBody>
      </p:sp>
      <p:pic>
        <p:nvPicPr>
          <p:cNvPr id="3" name="Jalous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7446" y="2356391"/>
            <a:ext cx="2176446" cy="21764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82" y="1876467"/>
            <a:ext cx="5781885" cy="43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r>
              <a:rPr lang="de-DE" dirty="0" smtClean="0"/>
              <a:t>Im Klassenzimmer</a:t>
            </a:r>
            <a:endParaRPr lang="de-DE" dirty="0"/>
          </a:p>
        </p:txBody>
      </p:sp>
      <p:sp>
        <p:nvSpPr>
          <p:cNvPr id="9" name="Interaktive Schaltfläche: Anpassen 8">
            <a:hlinkClick r:id="" action="ppaction://noaction" highlightClick="1"/>
          </p:cNvPr>
          <p:cNvSpPr/>
          <p:nvPr/>
        </p:nvSpPr>
        <p:spPr>
          <a:xfrm>
            <a:off x="688852" y="2960840"/>
            <a:ext cx="1365337" cy="1465545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prstClr val="white"/>
                </a:solidFill>
              </a:rPr>
              <a:t>Lösung</a:t>
            </a:r>
          </a:p>
        </p:txBody>
      </p:sp>
      <p:pic>
        <p:nvPicPr>
          <p:cNvPr id="5" name="Tack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9058" y="2312623"/>
            <a:ext cx="2355925" cy="2355925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1913666"/>
            <a:ext cx="3712005" cy="35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r>
              <a:rPr lang="de-DE" dirty="0" smtClean="0"/>
              <a:t>Im Klassenzimmer</a:t>
            </a:r>
            <a:endParaRPr lang="de-DE" dirty="0"/>
          </a:p>
        </p:txBody>
      </p:sp>
      <p:sp>
        <p:nvSpPr>
          <p:cNvPr id="9" name="Interaktive Schaltfläche: Anpassen 8">
            <a:hlinkClick r:id="" action="ppaction://noaction" highlightClick="1"/>
          </p:cNvPr>
          <p:cNvSpPr/>
          <p:nvPr/>
        </p:nvSpPr>
        <p:spPr>
          <a:xfrm>
            <a:off x="700574" y="3217976"/>
            <a:ext cx="1365337" cy="1465545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prstClr val="white"/>
                </a:solidFill>
              </a:rPr>
              <a:t>Lösung</a:t>
            </a:r>
          </a:p>
        </p:txBody>
      </p:sp>
      <p:pic>
        <p:nvPicPr>
          <p:cNvPr id="5" name="Wasserhah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1261" y="2757902"/>
            <a:ext cx="1925619" cy="192561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26" y="1848777"/>
            <a:ext cx="3030519" cy="40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r>
              <a:rPr lang="de-DE" dirty="0" smtClean="0"/>
              <a:t>Im Klassenzimmer</a:t>
            </a:r>
            <a:endParaRPr lang="de-DE" dirty="0"/>
          </a:p>
        </p:txBody>
      </p:sp>
      <p:sp>
        <p:nvSpPr>
          <p:cNvPr id="9" name="Interaktive Schaltfläche: Anpassen 8">
            <a:hlinkClick r:id="" action="ppaction://noaction" highlightClick="1"/>
          </p:cNvPr>
          <p:cNvSpPr/>
          <p:nvPr/>
        </p:nvSpPr>
        <p:spPr>
          <a:xfrm>
            <a:off x="641959" y="3032649"/>
            <a:ext cx="1365337" cy="1465545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prstClr val="white"/>
                </a:solidFill>
              </a:rPr>
              <a:t>Lösung</a:t>
            </a:r>
          </a:p>
        </p:txBody>
      </p:sp>
      <p:pic>
        <p:nvPicPr>
          <p:cNvPr id="7" name="Whiteboard_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8211" y="3032649"/>
            <a:ext cx="1786666" cy="1786666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52" y="1690688"/>
            <a:ext cx="5377759" cy="49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10</Paragraphs>
  <Slides>6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Ohren auf im Klassenzimmer!</vt:lpstr>
      <vt:lpstr>  Aufgabe: Klicke auf dieses Zeichen.  Du hörst ein Geräusch aus dem Klassenzimmer.  Wenn du es erraten hast klicke auf dieses Zeichen.</vt:lpstr>
      <vt:lpstr>Im Klassenzimmer</vt:lpstr>
      <vt:lpstr>Im Klassenzimmer</vt:lpstr>
      <vt:lpstr>Im Klassenzimmer</vt:lpstr>
      <vt:lpstr>Im Klassenzimmer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Susi</dc:creator>
  <cp:lastModifiedBy>Susi</cp:lastModifiedBy>
  <cp:revision>3</cp:revision>
  <dcterms:created xsi:type="dcterms:W3CDTF">2016-10-22T08:28:38Z</dcterms:created>
  <dcterms:modified xsi:type="dcterms:W3CDTF">2016-10-22T08:44:00Z</dcterms:modified>
</cp:coreProperties>
</file>