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Lst>
  <p:notesMasterIdLst>
    <p:notesMasterId r:id="rId48"/>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Lst>
  <p:sldSz cx="12193588" cy="6858000"/>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4" y="11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39"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40" name="Text Box 4"/>
          <p:cNvSpPr txBox="1">
            <a:spLocks noChangeArrowheads="1"/>
          </p:cNvSpPr>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41" name="Rectangle 5"/>
          <p:cNvSpPr>
            <a:spLocks noGrp="1" noChangeArrowheads="1"/>
          </p:cNvSpPr>
          <p:nvPr>
            <p:ph type="sldImg"/>
          </p:nvPr>
        </p:nvSpPr>
        <p:spPr bwMode="auto">
          <a:xfrm>
            <a:off x="381000" y="685800"/>
            <a:ext cx="6092825"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14342" name="Rectangle 6"/>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smtClean="0"/>
          </a:p>
        </p:txBody>
      </p:sp>
      <p:sp>
        <p:nvSpPr>
          <p:cNvPr id="14343" name="Text Box 7"/>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4344" name="Rectangle 8"/>
          <p:cNvSpPr>
            <a:spLocks noGrp="1" noChangeArrowheads="1"/>
          </p:cNvSpPr>
          <p:nvPr>
            <p:ph type="sldNum"/>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Calibri" panose="020F0502020204030204" pitchFamily="34" charset="0"/>
              </a:defRPr>
            </a:lvl1pPr>
          </a:lstStyle>
          <a:p>
            <a:fld id="{8B3E26FB-73CB-4E4F-BFED-B1C45B1CA924}" type="slidenum">
              <a:rPr lang="de-DE" altLang="de-DE"/>
              <a:pPr/>
              <a:t>‹Nr.›</a:t>
            </a:fld>
            <a:endParaRPr lang="de-DE" altLang="de-DE"/>
          </a:p>
        </p:txBody>
      </p:sp>
    </p:spTree>
    <p:extLst>
      <p:ext uri="{BB962C8B-B14F-4D97-AF65-F5344CB8AC3E}">
        <p14:creationId xmlns:p14="http://schemas.microsoft.com/office/powerpoint/2010/main" val="424732708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235C494-107E-4167-8B71-EECEEDC386A4}" type="slidenum">
              <a:rPr lang="de-DE" altLang="de-DE"/>
              <a:pPr/>
              <a:t>1</a:t>
            </a:fld>
            <a:endParaRPr lang="de-DE" altLang="de-DE"/>
          </a:p>
        </p:txBody>
      </p:sp>
      <p:sp>
        <p:nvSpPr>
          <p:cNvPr id="50177"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CEA565A3-9FDE-4D36-A85F-07C13B9D1788}" type="slidenum">
              <a:rPr lang="de-DE" altLang="de-DE" sz="1200">
                <a:latin typeface="Calibri" panose="020F0502020204030204" pitchFamily="34" charset="0"/>
              </a:rPr>
              <a:pPr algn="r">
                <a:buClrTx/>
                <a:buFontTx/>
                <a:buNone/>
              </a:pPr>
              <a:t>1</a:t>
            </a:fld>
            <a:endParaRPr lang="de-DE" altLang="de-DE" sz="1200">
              <a:latin typeface="Calibri" panose="020F0502020204030204" pitchFamily="34" charset="0"/>
            </a:endParaRPr>
          </a:p>
        </p:txBody>
      </p:sp>
      <p:sp>
        <p:nvSpPr>
          <p:cNvPr id="50178"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9"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615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4615D9F-AC8E-4822-BCE2-E1145ACD8428}" type="slidenum">
              <a:rPr lang="de-DE" altLang="de-DE"/>
              <a:pPr/>
              <a:t>10</a:t>
            </a:fld>
            <a:endParaRPr lang="de-DE" altLang="de-DE"/>
          </a:p>
        </p:txBody>
      </p:sp>
      <p:sp>
        <p:nvSpPr>
          <p:cNvPr id="59393"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B01A67CF-3A6B-42E4-98F9-858D904041B4}" type="slidenum">
              <a:rPr lang="de-DE" altLang="de-DE" sz="1200">
                <a:latin typeface="Calibri" panose="020F0502020204030204" pitchFamily="34" charset="0"/>
              </a:rPr>
              <a:pPr algn="r">
                <a:buClrTx/>
                <a:buFontTx/>
                <a:buNone/>
              </a:pPr>
              <a:t>10</a:t>
            </a:fld>
            <a:endParaRPr lang="de-DE" altLang="de-DE" sz="1200">
              <a:latin typeface="Calibri" panose="020F0502020204030204" pitchFamily="34" charset="0"/>
            </a:endParaRPr>
          </a:p>
        </p:txBody>
      </p:sp>
      <p:sp>
        <p:nvSpPr>
          <p:cNvPr id="59394"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5"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01024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305CFBE-F824-4C23-B4EA-11CC8CD75DE6}" type="slidenum">
              <a:rPr lang="de-DE" altLang="de-DE"/>
              <a:pPr/>
              <a:t>11</a:t>
            </a:fld>
            <a:endParaRPr lang="de-DE" altLang="de-DE"/>
          </a:p>
        </p:txBody>
      </p:sp>
      <p:sp>
        <p:nvSpPr>
          <p:cNvPr id="60417"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26831D51-B91C-4A7D-B519-50D5ABB4DD7C}" type="slidenum">
              <a:rPr lang="de-DE" altLang="de-DE" sz="1200">
                <a:latin typeface="Calibri" panose="020F0502020204030204" pitchFamily="34" charset="0"/>
              </a:rPr>
              <a:pPr algn="r">
                <a:buClrTx/>
                <a:buFontTx/>
                <a:buNone/>
              </a:pPr>
              <a:t>11</a:t>
            </a:fld>
            <a:endParaRPr lang="de-DE" altLang="de-DE" sz="1200">
              <a:latin typeface="Calibri" panose="020F0502020204030204" pitchFamily="34" charset="0"/>
            </a:endParaRPr>
          </a:p>
        </p:txBody>
      </p:sp>
      <p:sp>
        <p:nvSpPr>
          <p:cNvPr id="60418"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9"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60420"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8E0BF6CD-11EC-439B-BBAB-41771AB7ADD0}" type="slidenum">
              <a:rPr lang="de-DE" altLang="de-DE" sz="1200"/>
              <a:pPr algn="r">
                <a:buClrTx/>
                <a:buFontTx/>
                <a:buNone/>
              </a:pPr>
              <a:t>11</a:t>
            </a:fld>
            <a:endParaRPr lang="de-DE" altLang="de-DE" sz="1200"/>
          </a:p>
        </p:txBody>
      </p:sp>
    </p:spTree>
    <p:extLst>
      <p:ext uri="{BB962C8B-B14F-4D97-AF65-F5344CB8AC3E}">
        <p14:creationId xmlns:p14="http://schemas.microsoft.com/office/powerpoint/2010/main" val="490402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9975851-8A30-4D54-9789-28D065A848DD}" type="slidenum">
              <a:rPr lang="de-DE" altLang="de-DE"/>
              <a:pPr/>
              <a:t>12</a:t>
            </a:fld>
            <a:endParaRPr lang="de-DE" altLang="de-DE"/>
          </a:p>
        </p:txBody>
      </p:sp>
      <p:sp>
        <p:nvSpPr>
          <p:cNvPr id="6144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4D4C5150-D51C-42A4-806D-2BFCE8D538FF}" type="slidenum">
              <a:rPr lang="de-DE" altLang="de-DE" sz="1200">
                <a:latin typeface="Calibri" panose="020F0502020204030204" pitchFamily="34" charset="0"/>
              </a:rPr>
              <a:pPr algn="r">
                <a:buClrTx/>
                <a:buFontTx/>
                <a:buNone/>
              </a:pPr>
              <a:t>12</a:t>
            </a:fld>
            <a:endParaRPr lang="de-DE" altLang="de-DE" sz="1200">
              <a:latin typeface="Calibri" panose="020F0502020204030204" pitchFamily="34" charset="0"/>
            </a:endParaRPr>
          </a:p>
        </p:txBody>
      </p:sp>
      <p:sp>
        <p:nvSpPr>
          <p:cNvPr id="6144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4037414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79F6B14D-671C-427E-BAE0-8E1FF84AF8F0}" type="slidenum">
              <a:rPr lang="de-DE" altLang="de-DE"/>
              <a:pPr/>
              <a:t>13</a:t>
            </a:fld>
            <a:endParaRPr lang="de-DE" altLang="de-DE"/>
          </a:p>
        </p:txBody>
      </p:sp>
      <p:sp>
        <p:nvSpPr>
          <p:cNvPr id="62465"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b="1">
                <a:latin typeface="Calibri" panose="020F0502020204030204" pitchFamily="34" charset="0"/>
              </a:rPr>
              <a:t>Auf LearningApps.org kann man verschiedenste  Online-Übungen entwerfen oder zu allen Fächern finden.</a:t>
            </a:r>
          </a:p>
          <a:p>
            <a:pPr>
              <a:spcBef>
                <a:spcPts val="450"/>
              </a:spcBef>
              <a:buClrTx/>
              <a:buFontTx/>
              <a:buNone/>
            </a:pPr>
            <a:r>
              <a:rPr lang="de-DE" altLang="de-DE" sz="1200" b="1">
                <a:latin typeface="Calibri" panose="020F0502020204030204" pitchFamily="34" charset="0"/>
              </a:rPr>
              <a:t>Die Ergebnissicherung durch einen Screenshot kann auch zur Vorbereitung der Klassenarbeit ausgedruckt werden.</a:t>
            </a:r>
          </a:p>
        </p:txBody>
      </p:sp>
      <p:sp>
        <p:nvSpPr>
          <p:cNvPr id="62467" name="Text Box 3"/>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A4052E7F-5A8E-4EFE-B9A1-C7EE935ABEAD}" type="slidenum">
              <a:rPr lang="de-DE" altLang="de-DE" sz="1200">
                <a:latin typeface="Calibri" panose="020F0502020204030204" pitchFamily="34" charset="0"/>
              </a:rPr>
              <a:pPr algn="r">
                <a:buClrTx/>
                <a:buFontTx/>
                <a:buNone/>
              </a:pPr>
              <a:t>13</a:t>
            </a:fld>
            <a:endParaRPr lang="de-DE" altLang="de-DE" sz="1200">
              <a:latin typeface="Calibri" panose="020F0502020204030204" pitchFamily="34" charset="0"/>
            </a:endParaRPr>
          </a:p>
        </p:txBody>
      </p:sp>
    </p:spTree>
    <p:extLst>
      <p:ext uri="{BB962C8B-B14F-4D97-AF65-F5344CB8AC3E}">
        <p14:creationId xmlns:p14="http://schemas.microsoft.com/office/powerpoint/2010/main" val="2361270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7A42759-65F1-4254-B1EA-22035658CD74}" type="slidenum">
              <a:rPr lang="de-DE" altLang="de-DE"/>
              <a:pPr/>
              <a:t>14</a:t>
            </a:fld>
            <a:endParaRPr lang="de-DE" altLang="de-DE"/>
          </a:p>
        </p:txBody>
      </p:sp>
      <p:sp>
        <p:nvSpPr>
          <p:cNvPr id="6348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5878339E-DD97-4504-BCF5-AFADE20FCA3C}" type="slidenum">
              <a:rPr lang="de-DE" altLang="de-DE" sz="1200">
                <a:latin typeface="Calibri" panose="020F0502020204030204" pitchFamily="34" charset="0"/>
              </a:rPr>
              <a:pPr algn="r">
                <a:buClrTx/>
                <a:buFontTx/>
                <a:buNone/>
              </a:pPr>
              <a:t>14</a:t>
            </a:fld>
            <a:endParaRPr lang="de-DE" altLang="de-DE" sz="1200">
              <a:latin typeface="Calibri" panose="020F0502020204030204" pitchFamily="34" charset="0"/>
            </a:endParaRPr>
          </a:p>
        </p:txBody>
      </p:sp>
      <p:sp>
        <p:nvSpPr>
          <p:cNvPr id="6349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76238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76DF9EF-6C64-4C68-9A59-5777BA12341B}" type="slidenum">
              <a:rPr lang="de-DE" altLang="de-DE"/>
              <a:pPr/>
              <a:t>15</a:t>
            </a:fld>
            <a:endParaRPr lang="de-DE" altLang="de-DE"/>
          </a:p>
        </p:txBody>
      </p:sp>
      <p:sp>
        <p:nvSpPr>
          <p:cNvPr id="64513"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82668B0B-547A-4279-83FB-256050A8888E}" type="slidenum">
              <a:rPr lang="de-DE" altLang="de-DE" sz="1200">
                <a:latin typeface="Calibri" panose="020F0502020204030204" pitchFamily="34" charset="0"/>
              </a:rPr>
              <a:pPr algn="r">
                <a:buClrTx/>
                <a:buFontTx/>
                <a:buNone/>
              </a:pPr>
              <a:t>15</a:t>
            </a:fld>
            <a:endParaRPr lang="de-DE" altLang="de-DE" sz="1200">
              <a:latin typeface="Calibri" panose="020F0502020204030204" pitchFamily="34" charset="0"/>
            </a:endParaRPr>
          </a:p>
        </p:txBody>
      </p:sp>
      <p:sp>
        <p:nvSpPr>
          <p:cNvPr id="64514"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64516"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966DED45-7FF9-426F-951F-454E9DBEBCDD}" type="slidenum">
              <a:rPr lang="de-DE" altLang="de-DE" sz="1200"/>
              <a:pPr algn="r">
                <a:buClrTx/>
                <a:buFontTx/>
                <a:buNone/>
              </a:pPr>
              <a:t>15</a:t>
            </a:fld>
            <a:endParaRPr lang="de-DE" altLang="de-DE" sz="1200"/>
          </a:p>
        </p:txBody>
      </p:sp>
      <p:sp>
        <p:nvSpPr>
          <p:cNvPr id="64517"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Times New Roman" panose="02020603050405020304" pitchFamily="18" charset="0"/>
              </a:rPr>
              <a:t>Unterrichtliches Arbeiten und Lernen wird durch E-Books multimedial erweitert und bekommt so eine neue Dimension. Durch Video- und Audioelemente sowie Fotografien und handschriftlichen Text können Inhalte multimedial aufbereitet, Dokumente überarbeitet und dokumentiert werden. </a:t>
            </a:r>
          </a:p>
        </p:txBody>
      </p:sp>
    </p:spTree>
    <p:extLst>
      <p:ext uri="{BB962C8B-B14F-4D97-AF65-F5344CB8AC3E}">
        <p14:creationId xmlns:p14="http://schemas.microsoft.com/office/powerpoint/2010/main" val="1132427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E1A4947-9964-4F59-92D8-177D23E05F53}" type="slidenum">
              <a:rPr lang="de-DE" altLang="de-DE"/>
              <a:pPr/>
              <a:t>16</a:t>
            </a:fld>
            <a:endParaRPr lang="de-DE" altLang="de-DE"/>
          </a:p>
        </p:txBody>
      </p:sp>
      <p:sp>
        <p:nvSpPr>
          <p:cNvPr id="65537"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B0A268AF-09F4-44E1-9F5F-37D5F663E6C8}" type="slidenum">
              <a:rPr lang="de-DE" altLang="de-DE" sz="1200">
                <a:latin typeface="Calibri" panose="020F0502020204030204" pitchFamily="34" charset="0"/>
              </a:rPr>
              <a:pPr algn="r">
                <a:buClrTx/>
                <a:buFontTx/>
                <a:buNone/>
              </a:pPr>
              <a:t>16</a:t>
            </a:fld>
            <a:endParaRPr lang="de-DE" altLang="de-DE" sz="1200">
              <a:latin typeface="Calibri" panose="020F0502020204030204" pitchFamily="34" charset="0"/>
            </a:endParaRPr>
          </a:p>
        </p:txBody>
      </p:sp>
      <p:sp>
        <p:nvSpPr>
          <p:cNvPr id="65538"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9"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3965061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B399717-F403-430B-8C6E-23316E4EEB02}" type="slidenum">
              <a:rPr lang="de-DE" altLang="de-DE"/>
              <a:pPr/>
              <a:t>17</a:t>
            </a:fld>
            <a:endParaRPr lang="de-DE" altLang="de-DE"/>
          </a:p>
        </p:txBody>
      </p:sp>
      <p:sp>
        <p:nvSpPr>
          <p:cNvPr id="6656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4E640020-4912-43C9-8204-73CEA8D5DCCF}" type="slidenum">
              <a:rPr lang="de-DE" altLang="de-DE" sz="1200">
                <a:latin typeface="Calibri" panose="020F0502020204030204" pitchFamily="34" charset="0"/>
              </a:rPr>
              <a:pPr algn="r">
                <a:buClrTx/>
                <a:buFontTx/>
                <a:buNone/>
              </a:pPr>
              <a:t>17</a:t>
            </a:fld>
            <a:endParaRPr lang="de-DE" altLang="de-DE" sz="1200">
              <a:latin typeface="Calibri" panose="020F0502020204030204" pitchFamily="34" charset="0"/>
            </a:endParaRPr>
          </a:p>
        </p:txBody>
      </p:sp>
      <p:sp>
        <p:nvSpPr>
          <p:cNvPr id="6656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66564"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6233C842-14B6-4FCE-B085-AFD3E2650503}" type="slidenum">
              <a:rPr lang="de-DE" altLang="de-DE" sz="1200"/>
              <a:pPr algn="r">
                <a:buClrTx/>
                <a:buFontTx/>
                <a:buNone/>
              </a:pPr>
              <a:t>17</a:t>
            </a:fld>
            <a:endParaRPr lang="de-DE" altLang="de-DE" sz="1200"/>
          </a:p>
        </p:txBody>
      </p:sp>
      <p:sp>
        <p:nvSpPr>
          <p:cNvPr id="66565"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Times New Roman" panose="02020603050405020304" pitchFamily="18" charset="0"/>
              </a:rPr>
              <a:t>Beim Feedbacktool Plickers können die SuS mit (ausgedruckten) QR-Code ähnlichen Karten, die mithilfe der Plickers-App gescannt werden, abstimmen. So sind sekundenschnelle Auswertungen von Multiple-Choice-Fragen möglich. Nach Erstellen eines Accounts auf www.plickers.com kann die App durch den Lehrer auf einem Smartphone oder Tablet genutzt werden.</a:t>
            </a:r>
          </a:p>
          <a:p>
            <a:pPr>
              <a:spcBef>
                <a:spcPts val="450"/>
              </a:spcBef>
              <a:buClrTx/>
              <a:buFontTx/>
              <a:buNone/>
            </a:pPr>
            <a:r>
              <a:rPr lang="de-DE" altLang="de-DE" sz="1200">
                <a:latin typeface="Times New Roman" panose="02020603050405020304" pitchFamily="18" charset="0"/>
              </a:rPr>
              <a:t>Da die Codes durchnummeriert sind, lassen sich den Karten jeweils einzelne SchülerInnen zuordnen. Beim Scannen erscheint dann im Scan-Bildschirm neben dem Code der entsprechende Schülername und der jeweilige Antwortbuchstabe.</a:t>
            </a:r>
          </a:p>
          <a:p>
            <a:pPr>
              <a:spcBef>
                <a:spcPts val="450"/>
              </a:spcBef>
              <a:buClrTx/>
              <a:buFontTx/>
              <a:buNone/>
            </a:pPr>
            <a:r>
              <a:rPr lang="de-DE" altLang="de-DE" sz="1200">
                <a:latin typeface="Times New Roman" panose="02020603050405020304" pitchFamily="18" charset="0"/>
              </a:rPr>
              <a:t>Eine Manipulation der Umfrage durch Kartentausch ist dadurch quasi ausgeschlossen.</a:t>
            </a:r>
          </a:p>
          <a:p>
            <a:pPr>
              <a:spcBef>
                <a:spcPts val="450"/>
              </a:spcBef>
              <a:buClrTx/>
              <a:buFontTx/>
              <a:buNone/>
            </a:pPr>
            <a:r>
              <a:rPr lang="de-DE" altLang="de-DE" sz="1200">
                <a:latin typeface="Times New Roman" panose="02020603050405020304" pitchFamily="18" charset="0"/>
              </a:rPr>
              <a:t>Die Auswertung kann entweder („offline“) auf dem Smartphone oder per „Liveview“ über die Website von Plickers erfolgen.</a:t>
            </a:r>
          </a:p>
          <a:p>
            <a:pPr>
              <a:spcBef>
                <a:spcPts val="450"/>
              </a:spcBef>
              <a:buClrTx/>
              <a:buFontTx/>
              <a:buNone/>
            </a:pPr>
            <a:endParaRPr lang="de-DE" altLang="de-DE" sz="1200">
              <a:solidFill>
                <a:srgbClr val="FFFFFF"/>
              </a:solidFill>
              <a:latin typeface="Times New Roman" panose="02020603050405020304" pitchFamily="18" charset="0"/>
            </a:endParaRPr>
          </a:p>
          <a:p>
            <a:pPr>
              <a:spcBef>
                <a:spcPts val="450"/>
              </a:spcBef>
              <a:buClrTx/>
              <a:buFontTx/>
              <a:buNone/>
            </a:pPr>
            <a:r>
              <a:rPr lang="de-DE" altLang="de-DE" sz="1200">
                <a:solidFill>
                  <a:srgbClr val="FFFFFF"/>
                </a:solidFill>
                <a:latin typeface="Times New Roman" panose="02020603050405020304" pitchFamily="18" charset="0"/>
              </a:rPr>
              <a:t>Vorteile von Plickers:</a:t>
            </a:r>
          </a:p>
          <a:p>
            <a:pPr>
              <a:spcBef>
                <a:spcPts val="413"/>
              </a:spcBef>
              <a:buClrTx/>
              <a:buFontTx/>
              <a:buNone/>
            </a:pPr>
            <a:endParaRPr lang="de-DE" altLang="de-DE" sz="1100">
              <a:solidFill>
                <a:srgbClr val="FFFFFF"/>
              </a:solidFill>
              <a:latin typeface="Times New Roman" panose="02020603050405020304" pitchFamily="18" charset="0"/>
            </a:endParaRP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Ohne Tablets möglich</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Keine Täuschungsmöglichkeiten bei direkter Zuordnung der Codes</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Viele Umfragen in kürzester Zeit möglich</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Gutes „Diagnosetool“</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Motivierend gerade bei jüngeren Schülerinnen und Schüler</a:t>
            </a:r>
          </a:p>
          <a:p>
            <a:pPr>
              <a:spcBef>
                <a:spcPts val="450"/>
              </a:spcBef>
              <a:buClrTx/>
              <a:buFontTx/>
              <a:buNone/>
            </a:pPr>
            <a:endParaRPr lang="de-DE" altLang="de-DE" sz="1200">
              <a:latin typeface="Times New Roman" panose="02020603050405020304" pitchFamily="18" charset="0"/>
            </a:endParaRPr>
          </a:p>
          <a:p>
            <a:pPr>
              <a:spcBef>
                <a:spcPts val="450"/>
              </a:spcBef>
              <a:buClrTx/>
              <a:buFontTx/>
              <a:buNone/>
            </a:pPr>
            <a:endParaRPr lang="de-DE" altLang="de-DE" sz="1200">
              <a:latin typeface="Times New Roman" panose="02020603050405020304" pitchFamily="18" charset="0"/>
            </a:endParaRPr>
          </a:p>
        </p:txBody>
      </p:sp>
    </p:spTree>
    <p:extLst>
      <p:ext uri="{BB962C8B-B14F-4D97-AF65-F5344CB8AC3E}">
        <p14:creationId xmlns:p14="http://schemas.microsoft.com/office/powerpoint/2010/main" val="3193204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6FF2C47-5FF7-49BC-8174-4FF0BDC44F0D}" type="slidenum">
              <a:rPr lang="de-DE" altLang="de-DE"/>
              <a:pPr/>
              <a:t>18</a:t>
            </a:fld>
            <a:endParaRPr lang="de-DE" altLang="de-DE"/>
          </a:p>
        </p:txBody>
      </p:sp>
      <p:sp>
        <p:nvSpPr>
          <p:cNvPr id="6758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CFC8EB64-9F55-4861-B187-53BE15A3D000}" type="slidenum">
              <a:rPr lang="de-DE" altLang="de-DE" sz="1200">
                <a:latin typeface="Calibri" panose="020F0502020204030204" pitchFamily="34" charset="0"/>
              </a:rPr>
              <a:pPr algn="r">
                <a:buClrTx/>
                <a:buFontTx/>
                <a:buNone/>
              </a:pPr>
              <a:t>18</a:t>
            </a:fld>
            <a:endParaRPr lang="de-DE" altLang="de-DE" sz="1200">
              <a:latin typeface="Calibri" panose="020F0502020204030204" pitchFamily="34" charset="0"/>
            </a:endParaRPr>
          </a:p>
        </p:txBody>
      </p:sp>
      <p:sp>
        <p:nvSpPr>
          <p:cNvPr id="6758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67588"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F903F754-38E1-4DC5-879B-5CA427FA922C}" type="slidenum">
              <a:rPr lang="de-DE" altLang="de-DE" sz="1200"/>
              <a:pPr algn="r">
                <a:buClrTx/>
                <a:buFontTx/>
                <a:buNone/>
              </a:pPr>
              <a:t>18</a:t>
            </a:fld>
            <a:endParaRPr lang="de-DE" altLang="de-DE" sz="1200"/>
          </a:p>
        </p:txBody>
      </p:sp>
      <p:sp>
        <p:nvSpPr>
          <p:cNvPr id="67589"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Times New Roman" panose="02020603050405020304" pitchFamily="18" charset="0"/>
              </a:rPr>
              <a:t>Beim Feedbacktool Plickers können die SuS mit (ausgedruckten) QR-Code ähnlichen Karten, die mithilfe der Plickers-App gescannt werden, abstimmen. So sind sekundenschnelle Auswertungen von Multiple-Choice-Fragen möglich. Nach Erstellen eines Accounts auf www.plickers.com kann die App durch den Lehrer auf einem Smartphone oder Tablet genutzt werden.</a:t>
            </a:r>
          </a:p>
          <a:p>
            <a:pPr>
              <a:spcBef>
                <a:spcPts val="450"/>
              </a:spcBef>
              <a:buClrTx/>
              <a:buFontTx/>
              <a:buNone/>
            </a:pPr>
            <a:r>
              <a:rPr lang="de-DE" altLang="de-DE" sz="1200">
                <a:latin typeface="Times New Roman" panose="02020603050405020304" pitchFamily="18" charset="0"/>
              </a:rPr>
              <a:t>Da die Codes durchnummeriert sind, lassen sich den Karten jeweils einzelne SchülerInnen zuordnen. Beim Scannen erscheint dann im Scan-Bildschirm neben dem Code der entsprechende Schülername und der jeweilige Antwortbuchstabe.</a:t>
            </a:r>
          </a:p>
          <a:p>
            <a:pPr>
              <a:spcBef>
                <a:spcPts val="450"/>
              </a:spcBef>
              <a:buClrTx/>
              <a:buFontTx/>
              <a:buNone/>
            </a:pPr>
            <a:r>
              <a:rPr lang="de-DE" altLang="de-DE" sz="1200">
                <a:latin typeface="Times New Roman" panose="02020603050405020304" pitchFamily="18" charset="0"/>
              </a:rPr>
              <a:t>Eine Manipulation der Umfrage durch Kartentausch ist dadurch quasi ausgeschlossen.</a:t>
            </a:r>
          </a:p>
          <a:p>
            <a:pPr>
              <a:spcBef>
                <a:spcPts val="450"/>
              </a:spcBef>
              <a:buClrTx/>
              <a:buFontTx/>
              <a:buNone/>
            </a:pPr>
            <a:r>
              <a:rPr lang="de-DE" altLang="de-DE" sz="1200">
                <a:latin typeface="Times New Roman" panose="02020603050405020304" pitchFamily="18" charset="0"/>
              </a:rPr>
              <a:t>Die Auswertung kann entweder („offline“) auf dem Smartphone oder per „Liveview“ über die Website von Plickers erfolgen.</a:t>
            </a:r>
          </a:p>
          <a:p>
            <a:pPr>
              <a:spcBef>
                <a:spcPts val="450"/>
              </a:spcBef>
              <a:buClrTx/>
              <a:buFontTx/>
              <a:buNone/>
            </a:pPr>
            <a:endParaRPr lang="de-DE" altLang="de-DE" sz="1200">
              <a:solidFill>
                <a:srgbClr val="FFFFFF"/>
              </a:solidFill>
              <a:latin typeface="Times New Roman" panose="02020603050405020304" pitchFamily="18" charset="0"/>
            </a:endParaRPr>
          </a:p>
          <a:p>
            <a:pPr>
              <a:spcBef>
                <a:spcPts val="450"/>
              </a:spcBef>
              <a:buClrTx/>
              <a:buFontTx/>
              <a:buNone/>
            </a:pPr>
            <a:r>
              <a:rPr lang="de-DE" altLang="de-DE" sz="1200">
                <a:solidFill>
                  <a:srgbClr val="FFFFFF"/>
                </a:solidFill>
                <a:latin typeface="Times New Roman" panose="02020603050405020304" pitchFamily="18" charset="0"/>
              </a:rPr>
              <a:t>Vorteile von Plickers:</a:t>
            </a:r>
          </a:p>
          <a:p>
            <a:pPr>
              <a:spcBef>
                <a:spcPts val="413"/>
              </a:spcBef>
              <a:buClrTx/>
              <a:buFontTx/>
              <a:buNone/>
            </a:pPr>
            <a:endParaRPr lang="de-DE" altLang="de-DE" sz="1100">
              <a:solidFill>
                <a:srgbClr val="FFFFFF"/>
              </a:solidFill>
              <a:latin typeface="Times New Roman" panose="02020603050405020304" pitchFamily="18" charset="0"/>
            </a:endParaRP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Ohne Tablets möglich</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Keine Täuschungsmöglichkeiten bei direkter Zuordnung der Codes</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Viele Umfragen in kürzester Zeit möglich</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Gutes „Diagnosetool“</a:t>
            </a:r>
          </a:p>
          <a:p>
            <a:pPr>
              <a:spcBef>
                <a:spcPts val="450"/>
              </a:spcBef>
              <a:buClr>
                <a:srgbClr val="FFFFFF"/>
              </a:buClr>
              <a:buFont typeface="Arial" panose="020B0604020202020204" pitchFamily="34" charset="0"/>
              <a:buChar char="•"/>
            </a:pPr>
            <a:r>
              <a:rPr lang="de-DE" altLang="de-DE" sz="1200">
                <a:solidFill>
                  <a:srgbClr val="FFFFFF"/>
                </a:solidFill>
                <a:latin typeface="Times New Roman" panose="02020603050405020304" pitchFamily="18" charset="0"/>
              </a:rPr>
              <a:t>Motivierend gerade bei jüngeren Schülerinnen und Schüler</a:t>
            </a:r>
          </a:p>
          <a:p>
            <a:pPr>
              <a:spcBef>
                <a:spcPts val="450"/>
              </a:spcBef>
              <a:buClrTx/>
              <a:buFontTx/>
              <a:buNone/>
            </a:pPr>
            <a:endParaRPr lang="de-DE" altLang="de-DE" sz="1200">
              <a:latin typeface="Times New Roman" panose="02020603050405020304" pitchFamily="18" charset="0"/>
            </a:endParaRPr>
          </a:p>
          <a:p>
            <a:pPr>
              <a:spcBef>
                <a:spcPts val="450"/>
              </a:spcBef>
              <a:buClrTx/>
              <a:buFontTx/>
              <a:buNone/>
            </a:pPr>
            <a:endParaRPr lang="de-DE" altLang="de-DE" sz="1200">
              <a:latin typeface="Times New Roman" panose="02020603050405020304" pitchFamily="18" charset="0"/>
            </a:endParaRPr>
          </a:p>
        </p:txBody>
      </p:sp>
    </p:spTree>
    <p:extLst>
      <p:ext uri="{BB962C8B-B14F-4D97-AF65-F5344CB8AC3E}">
        <p14:creationId xmlns:p14="http://schemas.microsoft.com/office/powerpoint/2010/main" val="1436392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B025075-7C70-4FAE-A680-C632D5170FFF}" type="slidenum">
              <a:rPr lang="de-DE" altLang="de-DE"/>
              <a:pPr/>
              <a:t>19</a:t>
            </a:fld>
            <a:endParaRPr lang="de-DE" altLang="de-DE"/>
          </a:p>
        </p:txBody>
      </p:sp>
      <p:sp>
        <p:nvSpPr>
          <p:cNvPr id="6860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07190A1C-96E4-4EDA-BCD4-86E4603A1BAB}" type="slidenum">
              <a:rPr lang="de-DE" altLang="de-DE" sz="1200">
                <a:latin typeface="Calibri" panose="020F0502020204030204" pitchFamily="34" charset="0"/>
              </a:rPr>
              <a:pPr algn="r">
                <a:buClrTx/>
                <a:buFontTx/>
                <a:buNone/>
              </a:pPr>
              <a:t>19</a:t>
            </a:fld>
            <a:endParaRPr lang="de-DE" altLang="de-DE" sz="1200">
              <a:latin typeface="Calibri" panose="020F0502020204030204" pitchFamily="34" charset="0"/>
            </a:endParaRPr>
          </a:p>
        </p:txBody>
      </p:sp>
      <p:sp>
        <p:nvSpPr>
          <p:cNvPr id="6861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95054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976A10F4-79CD-4D46-9B38-4010F3BAE0CE}" type="slidenum">
              <a:rPr lang="de-DE" altLang="de-DE"/>
              <a:pPr/>
              <a:t>2</a:t>
            </a:fld>
            <a:endParaRPr lang="de-DE" altLang="de-DE"/>
          </a:p>
        </p:txBody>
      </p:sp>
      <p:sp>
        <p:nvSpPr>
          <p:cNvPr id="5120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0A7D7BA2-C7C7-4133-A4E9-F2294A309517}" type="slidenum">
              <a:rPr lang="de-DE" altLang="de-DE" sz="1200">
                <a:latin typeface="Calibri" panose="020F0502020204030204" pitchFamily="34" charset="0"/>
              </a:rPr>
              <a:pPr algn="r">
                <a:buClrTx/>
                <a:buFontTx/>
                <a:buNone/>
              </a:pPr>
              <a:t>2</a:t>
            </a:fld>
            <a:endParaRPr lang="de-DE" altLang="de-DE" sz="1200">
              <a:latin typeface="Calibri" panose="020F0502020204030204" pitchFamily="34" charset="0"/>
            </a:endParaRPr>
          </a:p>
        </p:txBody>
      </p:sp>
      <p:sp>
        <p:nvSpPr>
          <p:cNvPr id="5120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430647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2012A01D-6030-48E3-BB67-5CD6266C18E9}" type="slidenum">
              <a:rPr lang="de-DE" altLang="de-DE"/>
              <a:pPr/>
              <a:t>20</a:t>
            </a:fld>
            <a:endParaRPr lang="de-DE" altLang="de-DE"/>
          </a:p>
        </p:txBody>
      </p:sp>
      <p:sp>
        <p:nvSpPr>
          <p:cNvPr id="69633"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9635" name="Text Box 3"/>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3189635A-2762-4F14-96E6-3885413DFD94}" type="slidenum">
              <a:rPr lang="de-DE" altLang="de-DE" sz="1200">
                <a:latin typeface="Calibri" panose="020F0502020204030204" pitchFamily="34" charset="0"/>
              </a:rPr>
              <a:pPr algn="r">
                <a:buClrTx/>
                <a:buFontTx/>
                <a:buNone/>
              </a:pPr>
              <a:t>20</a:t>
            </a:fld>
            <a:endParaRPr lang="de-DE" altLang="de-DE" sz="1200">
              <a:latin typeface="Calibri" panose="020F0502020204030204" pitchFamily="34" charset="0"/>
            </a:endParaRPr>
          </a:p>
        </p:txBody>
      </p:sp>
    </p:spTree>
    <p:extLst>
      <p:ext uri="{BB962C8B-B14F-4D97-AF65-F5344CB8AC3E}">
        <p14:creationId xmlns:p14="http://schemas.microsoft.com/office/powerpoint/2010/main" val="406806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AAB136B-2519-4CF8-8CB9-DD2B6A6FDCC9}" type="slidenum">
              <a:rPr lang="de-DE" altLang="de-DE"/>
              <a:pPr/>
              <a:t>21</a:t>
            </a:fld>
            <a:endParaRPr lang="de-DE" altLang="de-DE"/>
          </a:p>
        </p:txBody>
      </p:sp>
      <p:sp>
        <p:nvSpPr>
          <p:cNvPr id="70657"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8561728B-C71D-485A-93C2-960EEBD64967}" type="slidenum">
              <a:rPr lang="de-DE" altLang="de-DE" sz="1200">
                <a:latin typeface="Calibri" panose="020F0502020204030204" pitchFamily="34" charset="0"/>
              </a:rPr>
              <a:pPr algn="r">
                <a:buClrTx/>
                <a:buFontTx/>
                <a:buNone/>
              </a:pPr>
              <a:t>21</a:t>
            </a:fld>
            <a:endParaRPr lang="de-DE" altLang="de-DE" sz="1200">
              <a:latin typeface="Calibri" panose="020F0502020204030204" pitchFamily="34" charset="0"/>
            </a:endParaRPr>
          </a:p>
        </p:txBody>
      </p:sp>
      <p:sp>
        <p:nvSpPr>
          <p:cNvPr id="70658"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9"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348167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EE567D5-B075-4D7F-A428-0500856B95C3}" type="slidenum">
              <a:rPr lang="de-DE" altLang="de-DE"/>
              <a:pPr/>
              <a:t>22</a:t>
            </a:fld>
            <a:endParaRPr lang="de-DE" altLang="de-DE"/>
          </a:p>
        </p:txBody>
      </p:sp>
      <p:sp>
        <p:nvSpPr>
          <p:cNvPr id="7168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6ECAC2F6-CF1D-4CAA-A539-DD956573BF2C}" type="slidenum">
              <a:rPr lang="de-DE" altLang="de-DE" sz="1200">
                <a:latin typeface="Calibri" panose="020F0502020204030204" pitchFamily="34" charset="0"/>
              </a:rPr>
              <a:pPr algn="r">
                <a:buClrTx/>
                <a:buFontTx/>
                <a:buNone/>
              </a:pPr>
              <a:t>22</a:t>
            </a:fld>
            <a:endParaRPr lang="de-DE" altLang="de-DE" sz="1200">
              <a:latin typeface="Calibri" panose="020F0502020204030204" pitchFamily="34" charset="0"/>
            </a:endParaRPr>
          </a:p>
        </p:txBody>
      </p:sp>
      <p:sp>
        <p:nvSpPr>
          <p:cNvPr id="7168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71684"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F2E25908-C76D-4A32-BBBD-2EB308F94146}" type="slidenum">
              <a:rPr lang="de-DE" altLang="de-DE" sz="1200"/>
              <a:pPr algn="r">
                <a:buClrTx/>
                <a:buFontTx/>
                <a:buNone/>
              </a:pPr>
              <a:t>22</a:t>
            </a:fld>
            <a:endParaRPr lang="de-DE" altLang="de-DE" sz="1200"/>
          </a:p>
        </p:txBody>
      </p:sp>
    </p:spTree>
    <p:extLst>
      <p:ext uri="{BB962C8B-B14F-4D97-AF65-F5344CB8AC3E}">
        <p14:creationId xmlns:p14="http://schemas.microsoft.com/office/powerpoint/2010/main" val="2224903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30900B7-0A5D-4606-9D22-80D968C47A08}" type="slidenum">
              <a:rPr lang="de-DE" altLang="de-DE"/>
              <a:pPr/>
              <a:t>23</a:t>
            </a:fld>
            <a:endParaRPr lang="de-DE" altLang="de-DE"/>
          </a:p>
        </p:txBody>
      </p:sp>
      <p:sp>
        <p:nvSpPr>
          <p:cNvPr id="7270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6B92C6E1-2862-4209-A62B-04948637C499}" type="slidenum">
              <a:rPr lang="de-DE" altLang="de-DE" sz="1200">
                <a:latin typeface="Calibri" panose="020F0502020204030204" pitchFamily="34" charset="0"/>
              </a:rPr>
              <a:pPr algn="r">
                <a:buClrTx/>
                <a:buFontTx/>
                <a:buNone/>
              </a:pPr>
              <a:t>23</a:t>
            </a:fld>
            <a:endParaRPr lang="de-DE" altLang="de-DE" sz="1200">
              <a:latin typeface="Calibri" panose="020F0502020204030204" pitchFamily="34" charset="0"/>
            </a:endParaRPr>
          </a:p>
        </p:txBody>
      </p:sp>
      <p:sp>
        <p:nvSpPr>
          <p:cNvPr id="7270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398377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C018FA3-64E3-4B80-9FCD-1D03154BF424}" type="slidenum">
              <a:rPr lang="de-DE" altLang="de-DE"/>
              <a:pPr/>
              <a:t>24</a:t>
            </a:fld>
            <a:endParaRPr lang="de-DE" altLang="de-DE"/>
          </a:p>
        </p:txBody>
      </p:sp>
      <p:sp>
        <p:nvSpPr>
          <p:cNvPr id="7372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855D9FF0-9249-4C19-B5E6-E48FCFE02577}" type="slidenum">
              <a:rPr lang="de-DE" altLang="de-DE" sz="1200">
                <a:latin typeface="Calibri" panose="020F0502020204030204" pitchFamily="34" charset="0"/>
              </a:rPr>
              <a:pPr algn="r">
                <a:buClrTx/>
                <a:buFontTx/>
                <a:buNone/>
              </a:pPr>
              <a:t>24</a:t>
            </a:fld>
            <a:endParaRPr lang="de-DE" altLang="de-DE" sz="1200">
              <a:latin typeface="Calibri" panose="020F0502020204030204" pitchFamily="34" charset="0"/>
            </a:endParaRPr>
          </a:p>
        </p:txBody>
      </p:sp>
      <p:sp>
        <p:nvSpPr>
          <p:cNvPr id="7373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73732"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1BE60515-4863-4BC7-985F-B2994825B27B}" type="slidenum">
              <a:rPr lang="de-DE" altLang="de-DE" sz="1200"/>
              <a:pPr algn="r">
                <a:buClrTx/>
                <a:buFontTx/>
                <a:buNone/>
              </a:pPr>
              <a:t>24</a:t>
            </a:fld>
            <a:endParaRPr lang="de-DE" altLang="de-DE" sz="1200"/>
          </a:p>
        </p:txBody>
      </p:sp>
      <p:sp>
        <p:nvSpPr>
          <p:cNvPr id="73733"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Times New Roman" panose="02020603050405020304" pitchFamily="18" charset="0"/>
              </a:rPr>
              <a:t>Das Prinzip des Geocaching wird erweitert durch multimediale Elemente und die Möglichkeit der Interaktion.</a:t>
            </a:r>
          </a:p>
          <a:p>
            <a:pPr>
              <a:spcBef>
                <a:spcPts val="450"/>
              </a:spcBef>
              <a:buClrTx/>
              <a:buFontTx/>
              <a:buNone/>
            </a:pPr>
            <a:r>
              <a:rPr lang="de-DE" altLang="de-DE" sz="1200">
                <a:latin typeface="Times New Roman" panose="02020603050405020304" pitchFamily="18" charset="0"/>
              </a:rPr>
              <a:t>Digitale Schnitzeljagden können von LuL oder SuS geplant / angelegt werden und von SuS gespielt werden.</a:t>
            </a:r>
          </a:p>
          <a:p>
            <a:pPr>
              <a:spcBef>
                <a:spcPts val="450"/>
              </a:spcBef>
              <a:buClrTx/>
              <a:buFontTx/>
              <a:buNone/>
            </a:pPr>
            <a:endParaRPr lang="de-DE" altLang="de-DE" sz="1200">
              <a:latin typeface="Times New Roman" panose="02020603050405020304" pitchFamily="18" charset="0"/>
            </a:endParaRPr>
          </a:p>
          <a:p>
            <a:pPr>
              <a:spcBef>
                <a:spcPts val="450"/>
              </a:spcBef>
              <a:buClrTx/>
              <a:buFontTx/>
              <a:buNone/>
            </a:pPr>
            <a:endParaRPr lang="de-DE" altLang="de-DE" sz="1200">
              <a:latin typeface="Times New Roman" panose="02020603050405020304" pitchFamily="18" charset="0"/>
            </a:endParaRPr>
          </a:p>
          <a:p>
            <a:pPr eaLnBrk="0" hangingPunct="0">
              <a:spcBef>
                <a:spcPts val="450"/>
              </a:spcBef>
              <a:buClrTx/>
              <a:buFontTx/>
              <a:buNone/>
            </a:pPr>
            <a:endParaRPr lang="de-DE" altLang="de-DE" sz="1200">
              <a:latin typeface="Times New Roman" panose="02020603050405020304" pitchFamily="18" charset="0"/>
            </a:endParaRPr>
          </a:p>
        </p:txBody>
      </p:sp>
    </p:spTree>
    <p:extLst>
      <p:ext uri="{BB962C8B-B14F-4D97-AF65-F5344CB8AC3E}">
        <p14:creationId xmlns:p14="http://schemas.microsoft.com/office/powerpoint/2010/main" val="1593358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F29EFF7B-C071-41B1-A944-1F9A146184F5}" type="slidenum">
              <a:rPr lang="de-DE" altLang="de-DE"/>
              <a:pPr/>
              <a:t>25</a:t>
            </a:fld>
            <a:endParaRPr lang="de-DE" altLang="de-DE"/>
          </a:p>
        </p:txBody>
      </p:sp>
      <p:sp>
        <p:nvSpPr>
          <p:cNvPr id="74753"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5CFA3B45-8E28-484B-B327-86EDFFADBB56}" type="slidenum">
              <a:rPr lang="de-DE" altLang="de-DE" sz="1200">
                <a:latin typeface="Calibri" panose="020F0502020204030204" pitchFamily="34" charset="0"/>
              </a:rPr>
              <a:pPr algn="r">
                <a:buClrTx/>
                <a:buFontTx/>
                <a:buNone/>
              </a:pPr>
              <a:t>25</a:t>
            </a:fld>
            <a:endParaRPr lang="de-DE" altLang="de-DE" sz="1200">
              <a:latin typeface="Calibri" panose="020F0502020204030204" pitchFamily="34" charset="0"/>
            </a:endParaRPr>
          </a:p>
        </p:txBody>
      </p:sp>
      <p:sp>
        <p:nvSpPr>
          <p:cNvPr id="74754"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5"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23240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4C34A66B-8593-4C45-A04F-1A10D48F3236}" type="slidenum">
              <a:rPr lang="de-DE" altLang="de-DE"/>
              <a:pPr/>
              <a:t>26</a:t>
            </a:fld>
            <a:endParaRPr lang="de-DE" altLang="de-DE"/>
          </a:p>
        </p:txBody>
      </p:sp>
      <p:sp>
        <p:nvSpPr>
          <p:cNvPr id="75777"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b="1">
                <a:latin typeface="Calibri" panose="020F0502020204030204" pitchFamily="34" charset="0"/>
              </a:rPr>
              <a:t>Kreatives Schreiben spielt im Deutsch- und Sprachunterricht ein große Rolle. Die Schüler vertonen selbst verfasste Texte  mithilfe  von Garageband oder einer anderen Audiorekorderapp.  Diese Vorgehensweise eignet sich auch für kleinere Audioproduktionen.</a:t>
            </a:r>
          </a:p>
          <a:p>
            <a:pPr>
              <a:spcBef>
                <a:spcPts val="450"/>
              </a:spcBef>
              <a:buClrTx/>
              <a:buFontTx/>
              <a:buNone/>
            </a:pPr>
            <a:endParaRPr lang="de-DE" altLang="de-DE" sz="1200" b="1">
              <a:latin typeface="Calibri" panose="020F0502020204030204" pitchFamily="34" charset="0"/>
            </a:endParaRPr>
          </a:p>
        </p:txBody>
      </p:sp>
      <p:sp>
        <p:nvSpPr>
          <p:cNvPr id="75779" name="Text Box 3"/>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43E4B348-CE35-4243-96AC-37E9F887E388}" type="slidenum">
              <a:rPr lang="de-DE" altLang="de-DE" sz="1200">
                <a:latin typeface="Calibri" panose="020F0502020204030204" pitchFamily="34" charset="0"/>
              </a:rPr>
              <a:pPr algn="r">
                <a:buClrTx/>
                <a:buFontTx/>
                <a:buNone/>
              </a:pPr>
              <a:t>26</a:t>
            </a:fld>
            <a:endParaRPr lang="de-DE" altLang="de-DE" sz="1200">
              <a:latin typeface="Calibri" panose="020F0502020204030204" pitchFamily="34" charset="0"/>
            </a:endParaRPr>
          </a:p>
        </p:txBody>
      </p:sp>
    </p:spTree>
    <p:extLst>
      <p:ext uri="{BB962C8B-B14F-4D97-AF65-F5344CB8AC3E}">
        <p14:creationId xmlns:p14="http://schemas.microsoft.com/office/powerpoint/2010/main" val="1295150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3477BD6-FAF6-40C8-8BA6-770748C21F9F}" type="slidenum">
              <a:rPr lang="de-DE" altLang="de-DE"/>
              <a:pPr/>
              <a:t>27</a:t>
            </a:fld>
            <a:endParaRPr lang="de-DE" altLang="de-DE"/>
          </a:p>
        </p:txBody>
      </p:sp>
      <p:sp>
        <p:nvSpPr>
          <p:cNvPr id="7680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7C4B385F-3BA7-4E72-85BB-B668124F6246}" type="slidenum">
              <a:rPr lang="de-DE" altLang="de-DE" sz="1200">
                <a:latin typeface="Calibri" panose="020F0502020204030204" pitchFamily="34" charset="0"/>
              </a:rPr>
              <a:pPr algn="r">
                <a:buClrTx/>
                <a:buFontTx/>
                <a:buNone/>
              </a:pPr>
              <a:t>27</a:t>
            </a:fld>
            <a:endParaRPr lang="de-DE" altLang="de-DE" sz="1200">
              <a:latin typeface="Calibri" panose="020F0502020204030204" pitchFamily="34" charset="0"/>
            </a:endParaRPr>
          </a:p>
        </p:txBody>
      </p:sp>
      <p:sp>
        <p:nvSpPr>
          <p:cNvPr id="7680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490850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CAEF23F-FF73-40C5-AEE5-39FC1EE0942C}" type="slidenum">
              <a:rPr lang="de-DE" altLang="de-DE"/>
              <a:pPr/>
              <a:t>28</a:t>
            </a:fld>
            <a:endParaRPr lang="de-DE" altLang="de-DE"/>
          </a:p>
        </p:txBody>
      </p:sp>
      <p:sp>
        <p:nvSpPr>
          <p:cNvPr id="7782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57098E06-A541-445F-991E-E6C26F1ED7C9}" type="slidenum">
              <a:rPr lang="de-DE" altLang="de-DE" sz="1200">
                <a:latin typeface="Calibri" panose="020F0502020204030204" pitchFamily="34" charset="0"/>
              </a:rPr>
              <a:pPr algn="r">
                <a:buClrTx/>
                <a:buFontTx/>
                <a:buNone/>
              </a:pPr>
              <a:t>28</a:t>
            </a:fld>
            <a:endParaRPr lang="de-DE" altLang="de-DE" sz="1200">
              <a:latin typeface="Calibri" panose="020F0502020204030204" pitchFamily="34" charset="0"/>
            </a:endParaRPr>
          </a:p>
        </p:txBody>
      </p:sp>
      <p:sp>
        <p:nvSpPr>
          <p:cNvPr id="7782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77828"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104BE197-0983-46DB-B269-4B148C8345CB}" type="slidenum">
              <a:rPr lang="de-DE" altLang="de-DE" sz="1200"/>
              <a:pPr algn="r">
                <a:buClrTx/>
                <a:buFontTx/>
                <a:buNone/>
              </a:pPr>
              <a:t>28</a:t>
            </a:fld>
            <a:endParaRPr lang="de-DE" altLang="de-DE" sz="1200"/>
          </a:p>
        </p:txBody>
      </p:sp>
    </p:spTree>
    <p:extLst>
      <p:ext uri="{BB962C8B-B14F-4D97-AF65-F5344CB8AC3E}">
        <p14:creationId xmlns:p14="http://schemas.microsoft.com/office/powerpoint/2010/main" val="356582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BCED76AB-6DEF-4A02-A94C-B3F2031BA9A0}" type="slidenum">
              <a:rPr lang="de-DE" altLang="de-DE"/>
              <a:pPr/>
              <a:t>29</a:t>
            </a:fld>
            <a:endParaRPr lang="de-DE" altLang="de-DE"/>
          </a:p>
        </p:txBody>
      </p:sp>
      <p:sp>
        <p:nvSpPr>
          <p:cNvPr id="78849"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81133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EF368837-0D31-4B13-965B-DD50297AB2B5}" type="slidenum">
              <a:rPr lang="de-DE" altLang="de-DE"/>
              <a:pPr/>
              <a:t>3</a:t>
            </a:fld>
            <a:endParaRPr lang="de-DE" altLang="de-DE"/>
          </a:p>
        </p:txBody>
      </p:sp>
      <p:sp>
        <p:nvSpPr>
          <p:cNvPr id="5222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53BB3953-AE91-485D-9AAC-70658B2532F0}" type="slidenum">
              <a:rPr lang="de-DE" altLang="de-DE" sz="1200">
                <a:latin typeface="Calibri" panose="020F0502020204030204" pitchFamily="34" charset="0"/>
              </a:rPr>
              <a:pPr algn="r">
                <a:buClrTx/>
                <a:buFontTx/>
                <a:buNone/>
              </a:pPr>
              <a:t>3</a:t>
            </a:fld>
            <a:endParaRPr lang="de-DE" altLang="de-DE" sz="1200">
              <a:latin typeface="Calibri" panose="020F0502020204030204" pitchFamily="34" charset="0"/>
            </a:endParaRPr>
          </a:p>
        </p:txBody>
      </p:sp>
      <p:sp>
        <p:nvSpPr>
          <p:cNvPr id="5222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431232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0D2738A-A710-4824-9AF2-36F748E2E841}" type="slidenum">
              <a:rPr lang="de-DE" altLang="de-DE"/>
              <a:pPr/>
              <a:t>30</a:t>
            </a:fld>
            <a:endParaRPr lang="de-DE" altLang="de-DE"/>
          </a:p>
        </p:txBody>
      </p:sp>
      <p:sp>
        <p:nvSpPr>
          <p:cNvPr id="79873"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Arial" panose="020B0604020202020204" pitchFamily="34" charset="0"/>
              <a:buChar char="•"/>
            </a:pPr>
            <a:r>
              <a:rPr lang="de-DE" altLang="de-DE" sz="1200">
                <a:latin typeface="Calibri" panose="020F0502020204030204" pitchFamily="34" charset="0"/>
              </a:rPr>
              <a:t>Multimediale Produktion ohne viel Aufwand!</a:t>
            </a:r>
          </a:p>
          <a:p>
            <a:pPr>
              <a:spcBef>
                <a:spcPts val="450"/>
              </a:spcBef>
              <a:buFont typeface="Arial" panose="020B0604020202020204" pitchFamily="34" charset="0"/>
              <a:buChar char="•"/>
            </a:pPr>
            <a:r>
              <a:rPr lang="de-DE" altLang="de-DE" sz="1200">
                <a:latin typeface="Calibri" panose="020F0502020204030204" pitchFamily="34" charset="0"/>
              </a:rPr>
              <a:t>Kaum Anleitung nötig!</a:t>
            </a:r>
          </a:p>
          <a:p>
            <a:pPr>
              <a:spcBef>
                <a:spcPts val="450"/>
              </a:spcBef>
              <a:buFont typeface="Arial" panose="020B0604020202020204" pitchFamily="34" charset="0"/>
              <a:buChar char="•"/>
            </a:pPr>
            <a:r>
              <a:rPr lang="de-DE" altLang="de-DE" sz="1200">
                <a:latin typeface="Calibri" panose="020F0502020204030204" pitchFamily="34" charset="0"/>
              </a:rPr>
              <a:t>SuS schaffen eine echtes Produkt</a:t>
            </a:r>
          </a:p>
          <a:p>
            <a:pPr>
              <a:spcBef>
                <a:spcPts val="450"/>
              </a:spcBef>
              <a:buFont typeface="Arial" panose="020B0604020202020204" pitchFamily="34" charset="0"/>
              <a:buChar char="•"/>
            </a:pPr>
            <a:r>
              <a:rPr lang="de-DE" altLang="de-DE" sz="1200">
                <a:latin typeface="Calibri" panose="020F0502020204030204" pitchFamily="34" charset="0"/>
              </a:rPr>
              <a:t>Prinzipen werden erkannt und verinnerlicht</a:t>
            </a:r>
          </a:p>
          <a:p>
            <a:pPr>
              <a:spcBef>
                <a:spcPts val="450"/>
              </a:spcBef>
              <a:buFont typeface="Arial" panose="020B0604020202020204" pitchFamily="34" charset="0"/>
              <a:buChar char="•"/>
            </a:pPr>
            <a:r>
              <a:rPr lang="de-DE" altLang="de-DE" sz="1200">
                <a:latin typeface="Calibri" panose="020F0502020204030204" pitchFamily="34" charset="0"/>
              </a:rPr>
              <a:t>Differenzierung leicht umsetzbar</a:t>
            </a:r>
          </a:p>
          <a:p>
            <a:pPr>
              <a:spcBef>
                <a:spcPts val="450"/>
              </a:spcBef>
              <a:buFont typeface="Arial" panose="020B060402020202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79875" name="Text Box 3"/>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11F4B72F-0D8A-4FC6-B59A-E9EA978184D7}" type="slidenum">
              <a:rPr lang="de-DE" altLang="de-DE" sz="1200">
                <a:latin typeface="Calibri" panose="020F0502020204030204" pitchFamily="34" charset="0"/>
              </a:rPr>
              <a:pPr algn="r">
                <a:buClrTx/>
                <a:buFontTx/>
                <a:buNone/>
              </a:pPr>
              <a:t>30</a:t>
            </a:fld>
            <a:endParaRPr lang="de-DE" altLang="de-DE" sz="1200">
              <a:latin typeface="Calibri" panose="020F0502020204030204" pitchFamily="34" charset="0"/>
            </a:endParaRPr>
          </a:p>
        </p:txBody>
      </p:sp>
    </p:spTree>
    <p:extLst>
      <p:ext uri="{BB962C8B-B14F-4D97-AF65-F5344CB8AC3E}">
        <p14:creationId xmlns:p14="http://schemas.microsoft.com/office/powerpoint/2010/main" val="98318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F985B71E-9B5C-46B4-AE9D-1E51FC7B7FF5}" type="slidenum">
              <a:rPr lang="de-DE" altLang="de-DE"/>
              <a:pPr/>
              <a:t>31</a:t>
            </a:fld>
            <a:endParaRPr lang="de-DE" altLang="de-DE"/>
          </a:p>
        </p:txBody>
      </p:sp>
      <p:sp>
        <p:nvSpPr>
          <p:cNvPr id="80897" name="Rectangle 1"/>
          <p:cNvSpPr txBox="1">
            <a:spLocks noChangeArrowheads="1"/>
          </p:cNvSpPr>
          <p:nvPr>
            <p:ph type="sldImg"/>
          </p:nvPr>
        </p:nvSpPr>
        <p:spPr bwMode="auto">
          <a:xfrm>
            <a:off x="381000" y="685800"/>
            <a:ext cx="6094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ChangeArrowheads="1"/>
          </p:cNvSpPr>
          <p:nvPr>
            <p:ph type="body" idx="1"/>
          </p:nvPr>
        </p:nvSpPr>
        <p:spPr bwMode="auto">
          <a:xfrm>
            <a:off x="685800" y="4343400"/>
            <a:ext cx="5484813"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10500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8E3C08C-AA31-47A4-A63F-59A797B3CE84}" type="slidenum">
              <a:rPr lang="de-DE" altLang="de-DE"/>
              <a:pPr/>
              <a:t>32</a:t>
            </a:fld>
            <a:endParaRPr lang="de-DE" altLang="de-DE"/>
          </a:p>
        </p:txBody>
      </p:sp>
      <p:sp>
        <p:nvSpPr>
          <p:cNvPr id="8192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05B62E76-2F07-4490-A11C-23C7A9107155}" type="slidenum">
              <a:rPr lang="de-DE" altLang="de-DE" sz="1200">
                <a:latin typeface="Calibri" panose="020F0502020204030204" pitchFamily="34" charset="0"/>
              </a:rPr>
              <a:pPr algn="r">
                <a:buClrTx/>
                <a:buFontTx/>
                <a:buNone/>
              </a:pPr>
              <a:t>32</a:t>
            </a:fld>
            <a:endParaRPr lang="de-DE" altLang="de-DE" sz="1200">
              <a:latin typeface="Calibri" panose="020F0502020204030204" pitchFamily="34" charset="0"/>
            </a:endParaRPr>
          </a:p>
        </p:txBody>
      </p:sp>
      <p:sp>
        <p:nvSpPr>
          <p:cNvPr id="8192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81924"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7D011AC9-A72A-4425-B38E-C6790DF165F4}" type="slidenum">
              <a:rPr lang="de-DE" altLang="de-DE" sz="1200"/>
              <a:pPr algn="r">
                <a:buClrTx/>
                <a:buFontTx/>
                <a:buNone/>
              </a:pPr>
              <a:t>32</a:t>
            </a:fld>
            <a:endParaRPr lang="de-DE" altLang="de-DE" sz="1200"/>
          </a:p>
        </p:txBody>
      </p:sp>
      <p:sp>
        <p:nvSpPr>
          <p:cNvPr id="81925"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448026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DA9D790-D53B-4DDB-B208-A5285E8CA8F9}" type="slidenum">
              <a:rPr lang="de-DE" altLang="de-DE"/>
              <a:pPr/>
              <a:t>33</a:t>
            </a:fld>
            <a:endParaRPr lang="de-DE" altLang="de-DE"/>
          </a:p>
        </p:txBody>
      </p:sp>
      <p:sp>
        <p:nvSpPr>
          <p:cNvPr id="8294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F0E7A650-BB57-4D4A-AE8D-8395FBDE8B14}" type="slidenum">
              <a:rPr lang="de-DE" altLang="de-DE" sz="1200">
                <a:latin typeface="Calibri" panose="020F0502020204030204" pitchFamily="34" charset="0"/>
              </a:rPr>
              <a:pPr algn="r">
                <a:buClrTx/>
                <a:buFontTx/>
                <a:buNone/>
              </a:pPr>
              <a:t>33</a:t>
            </a:fld>
            <a:endParaRPr lang="de-DE" altLang="de-DE" sz="1200">
              <a:latin typeface="Calibri" panose="020F0502020204030204" pitchFamily="34" charset="0"/>
            </a:endParaRPr>
          </a:p>
        </p:txBody>
      </p:sp>
      <p:sp>
        <p:nvSpPr>
          <p:cNvPr id="8294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82948"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D7685AE6-B2C8-42C6-B1A7-65D74A67BFE7}" type="slidenum">
              <a:rPr lang="de-DE" altLang="de-DE" sz="1200"/>
              <a:pPr algn="r">
                <a:buClrTx/>
                <a:buFontTx/>
                <a:buNone/>
              </a:pPr>
              <a:t>33</a:t>
            </a:fld>
            <a:endParaRPr lang="de-DE" altLang="de-DE" sz="1200"/>
          </a:p>
        </p:txBody>
      </p:sp>
      <p:sp>
        <p:nvSpPr>
          <p:cNvPr id="82949"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637899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08386C7-38AB-4C30-A964-EA9A99EC8901}" type="slidenum">
              <a:rPr lang="de-DE" altLang="de-DE"/>
              <a:pPr/>
              <a:t>34</a:t>
            </a:fld>
            <a:endParaRPr lang="de-DE" altLang="de-DE"/>
          </a:p>
        </p:txBody>
      </p:sp>
      <p:sp>
        <p:nvSpPr>
          <p:cNvPr id="8396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2CC06D90-5798-45ED-B0F4-BDAD97F94EE1}" type="slidenum">
              <a:rPr lang="de-DE" altLang="de-DE" sz="1200">
                <a:latin typeface="Calibri" panose="020F0502020204030204" pitchFamily="34" charset="0"/>
              </a:rPr>
              <a:pPr algn="r">
                <a:buClrTx/>
                <a:buFontTx/>
                <a:buNone/>
              </a:pPr>
              <a:t>34</a:t>
            </a:fld>
            <a:endParaRPr lang="de-DE" altLang="de-DE" sz="1200">
              <a:latin typeface="Calibri" panose="020F0502020204030204" pitchFamily="34" charset="0"/>
            </a:endParaRPr>
          </a:p>
        </p:txBody>
      </p:sp>
      <p:sp>
        <p:nvSpPr>
          <p:cNvPr id="8397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83972"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CEA11A97-88D1-48C4-8C82-557A3E28F467}" type="slidenum">
              <a:rPr lang="de-DE" altLang="de-DE" sz="1200"/>
              <a:pPr algn="r">
                <a:buClrTx/>
                <a:buFontTx/>
                <a:buNone/>
              </a:pPr>
              <a:t>34</a:t>
            </a:fld>
            <a:endParaRPr lang="de-DE" altLang="de-DE" sz="1200"/>
          </a:p>
        </p:txBody>
      </p:sp>
      <p:sp>
        <p:nvSpPr>
          <p:cNvPr id="83973"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44478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3E01C27-8DC2-49F4-928C-646D0FC4EC02}" type="slidenum">
              <a:rPr lang="de-DE" altLang="de-DE"/>
              <a:pPr/>
              <a:t>4</a:t>
            </a:fld>
            <a:endParaRPr lang="de-DE" altLang="de-DE"/>
          </a:p>
        </p:txBody>
      </p:sp>
      <p:sp>
        <p:nvSpPr>
          <p:cNvPr id="5324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37DB10CF-258C-4EC0-8792-B34008E486E1}" type="slidenum">
              <a:rPr lang="de-DE" altLang="de-DE" sz="1200">
                <a:latin typeface="Calibri" panose="020F0502020204030204" pitchFamily="34" charset="0"/>
              </a:rPr>
              <a:pPr algn="r">
                <a:buClrTx/>
                <a:buFontTx/>
                <a:buNone/>
              </a:pPr>
              <a:t>4</a:t>
            </a:fld>
            <a:endParaRPr lang="de-DE" altLang="de-DE" sz="1200">
              <a:latin typeface="Calibri" panose="020F0502020204030204" pitchFamily="34" charset="0"/>
            </a:endParaRPr>
          </a:p>
        </p:txBody>
      </p:sp>
      <p:sp>
        <p:nvSpPr>
          <p:cNvPr id="5325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1" name="Text Box 3"/>
          <p:cNvSpPr txBox="1">
            <a:spLocks noChangeArrowheads="1"/>
          </p:cNvSpPr>
          <p:nvPr/>
        </p:nvSpPr>
        <p:spPr bwMode="auto">
          <a:xfrm>
            <a:off x="647700" y="4452938"/>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pPr>
            <a:r>
              <a:rPr lang="de-DE" altLang="de-DE" sz="1200">
                <a:latin typeface="Times New Roman" panose="02020603050405020304" pitchFamily="18" charset="0"/>
              </a:rPr>
              <a:t>Schüler müssen mit langweiligen Büchern arbeiten,</a:t>
            </a:r>
          </a:p>
          <a:p>
            <a:pPr>
              <a:spcBef>
                <a:spcPts val="450"/>
              </a:spcBef>
            </a:pPr>
            <a:r>
              <a:rPr lang="de-DE" altLang="de-DE" sz="1200">
                <a:latin typeface="Times New Roman" panose="02020603050405020304" pitchFamily="18" charset="0"/>
              </a:rPr>
              <a:t>drücken wir ihnen stattdessen Tablets in die Hand, dann sind die SuS total motiviert </a:t>
            </a:r>
          </a:p>
          <a:p>
            <a:pPr>
              <a:spcBef>
                <a:spcPts val="450"/>
              </a:spcBef>
            </a:pPr>
            <a:r>
              <a:rPr lang="de-DE" altLang="de-DE" sz="1200">
                <a:latin typeface="Times New Roman" panose="02020603050405020304" pitchFamily="18" charset="0"/>
              </a:rPr>
              <a:t>→ 1. Mehrwert: Motivation (aber: jeder Stein wird rund!)</a:t>
            </a:r>
          </a:p>
          <a:p>
            <a:pPr>
              <a:spcBef>
                <a:spcPts val="450"/>
              </a:spcBef>
            </a:pPr>
            <a:r>
              <a:rPr lang="de-DE" altLang="de-DE" sz="1200">
                <a:latin typeface="Times New Roman" panose="02020603050405020304" pitchFamily="18" charset="0"/>
              </a:rPr>
              <a:t>Wenn Schüler mit Büchern arbeiten müssen, schleppen sich die Kleinen kaputt</a:t>
            </a:r>
          </a:p>
          <a:p>
            <a:pPr>
              <a:spcBef>
                <a:spcPts val="450"/>
              </a:spcBef>
            </a:pPr>
            <a:r>
              <a:rPr lang="de-DE" altLang="de-DE" sz="1200">
                <a:latin typeface="Times New Roman" panose="02020603050405020304" pitchFamily="18" charset="0"/>
              </a:rPr>
              <a:t>auf den Tablets verwendet man digitale Schulbücher!!</a:t>
            </a:r>
          </a:p>
          <a:p>
            <a:pPr>
              <a:spcBef>
                <a:spcPts val="450"/>
              </a:spcBef>
            </a:pPr>
            <a:r>
              <a:rPr lang="de-DE" altLang="de-DE" sz="1200">
                <a:latin typeface="Times New Roman" panose="02020603050405020304" pitchFamily="18" charset="0"/>
              </a:rPr>
              <a:t>→ 2. Mehrwert: Gesundheitsförderung</a:t>
            </a:r>
          </a:p>
          <a:p>
            <a:pPr>
              <a:spcBef>
                <a:spcPts val="450"/>
              </a:spcBef>
            </a:pPr>
            <a:endParaRPr lang="de-DE" altLang="de-DE" sz="1200">
              <a:latin typeface="Times New Roman" panose="02020603050405020304" pitchFamily="18" charset="0"/>
            </a:endParaRPr>
          </a:p>
          <a:p>
            <a:pPr>
              <a:spcBef>
                <a:spcPts val="450"/>
              </a:spcBef>
            </a:pPr>
            <a:r>
              <a:rPr lang="de-DE" altLang="de-DE" sz="1200">
                <a:latin typeface="Times New Roman" panose="02020603050405020304" pitchFamily="18" charset="0"/>
              </a:rPr>
              <a:t>„Motivierte und gesunde SuS! Her mit den Tablets!!“</a:t>
            </a:r>
          </a:p>
          <a:p>
            <a:pPr>
              <a:spcBef>
                <a:spcPts val="450"/>
              </a:spcBef>
            </a:pPr>
            <a:endParaRPr lang="de-DE" altLang="de-DE" sz="1200">
              <a:latin typeface="Times New Roman" panose="02020603050405020304" pitchFamily="18" charset="0"/>
            </a:endParaRPr>
          </a:p>
          <a:p>
            <a:pPr>
              <a:spcBef>
                <a:spcPts val="450"/>
              </a:spcBef>
            </a:pPr>
            <a:r>
              <a:rPr lang="de-DE" altLang="de-DE" sz="1200">
                <a:latin typeface="Times New Roman" panose="02020603050405020304" pitchFamily="18" charset="0"/>
              </a:rPr>
              <a:t>Aber:</a:t>
            </a:r>
          </a:p>
          <a:p>
            <a:pPr>
              <a:spcBef>
                <a:spcPts val="450"/>
              </a:spcBef>
            </a:pPr>
            <a:r>
              <a:rPr lang="de-DE" altLang="de-DE" sz="1200">
                <a:latin typeface="Times New Roman" panose="02020603050405020304" pitchFamily="18" charset="0"/>
              </a:rPr>
              <a:t>Das sind höchstens affektive Mehrwerte, die jedoch nur bedingt positiven Einfluss auf den Lernerfolg der SuS haben können. Es werden keine Kompetenzen gefördert.</a:t>
            </a:r>
          </a:p>
          <a:p>
            <a:pPr>
              <a:spcBef>
                <a:spcPts val="450"/>
              </a:spcBef>
            </a:pPr>
            <a:endParaRPr lang="de-DE" altLang="de-DE" sz="1200">
              <a:latin typeface="Times New Roman" panose="02020603050405020304" pitchFamily="18" charset="0"/>
            </a:endParaRPr>
          </a:p>
          <a:p>
            <a:pPr>
              <a:spcBef>
                <a:spcPts val="450"/>
              </a:spcBef>
            </a:pPr>
            <a:r>
              <a:rPr lang="de-DE" altLang="de-DE" sz="1200">
                <a:latin typeface="Times New Roman" panose="02020603050405020304" pitchFamily="18" charset="0"/>
              </a:rPr>
              <a:t>Es macht also keinen Sinn zu diesem Zweck Tablets anschaffen zu wollen.</a:t>
            </a:r>
          </a:p>
        </p:txBody>
      </p:sp>
    </p:spTree>
    <p:extLst>
      <p:ext uri="{BB962C8B-B14F-4D97-AF65-F5344CB8AC3E}">
        <p14:creationId xmlns:p14="http://schemas.microsoft.com/office/powerpoint/2010/main" val="50353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034FC6F-0E1B-4079-BCE0-ABD620B3C5E0}" type="slidenum">
              <a:rPr lang="de-DE" altLang="de-DE"/>
              <a:pPr/>
              <a:t>5</a:t>
            </a:fld>
            <a:endParaRPr lang="de-DE" altLang="de-DE"/>
          </a:p>
        </p:txBody>
      </p:sp>
      <p:sp>
        <p:nvSpPr>
          <p:cNvPr id="54273"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5DBE14CD-32AB-45C3-9BF1-02B4C439AE8A}" type="slidenum">
              <a:rPr lang="de-DE" altLang="de-DE" sz="1200">
                <a:latin typeface="Calibri" panose="020F0502020204030204" pitchFamily="34" charset="0"/>
              </a:rPr>
              <a:pPr algn="r">
                <a:buClrTx/>
                <a:buFontTx/>
                <a:buNone/>
              </a:pPr>
              <a:t>5</a:t>
            </a:fld>
            <a:endParaRPr lang="de-DE" altLang="de-DE" sz="1200">
              <a:latin typeface="Calibri" panose="020F0502020204030204" pitchFamily="34" charset="0"/>
            </a:endParaRPr>
          </a:p>
        </p:txBody>
      </p:sp>
      <p:sp>
        <p:nvSpPr>
          <p:cNvPr id="54274"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5" name="Text Box 3"/>
          <p:cNvSpPr txBox="1">
            <a:spLocks noChangeArrowheads="1"/>
          </p:cNvSpPr>
          <p:nvPr/>
        </p:nvSpPr>
        <p:spPr bwMode="auto">
          <a:xfrm>
            <a:off x="647700" y="4452938"/>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pPr>
            <a:r>
              <a:rPr lang="de-DE" altLang="de-DE" sz="1200">
                <a:latin typeface="Times New Roman" panose="02020603050405020304" pitchFamily="18" charset="0"/>
              </a:rPr>
              <a:t>Digitale Schulbücher:</a:t>
            </a:r>
          </a:p>
          <a:p>
            <a:pPr>
              <a:spcBef>
                <a:spcPts val="450"/>
              </a:spcBef>
            </a:pPr>
            <a:r>
              <a:rPr lang="de-DE" altLang="de-DE" sz="1200">
                <a:latin typeface="Times New Roman" panose="02020603050405020304" pitchFamily="18" charset="0"/>
              </a:rPr>
              <a:t>Sollten integrierte Medien, aktuelle Zusatzinfos (Internet), Lernstandskontrollen, an das Leistungsniveau angepasste Aufgabenstellungen,…  liefern.</a:t>
            </a:r>
          </a:p>
          <a:p>
            <a:pPr>
              <a:spcBef>
                <a:spcPts val="450"/>
              </a:spcBef>
            </a:pPr>
            <a:endParaRPr lang="de-DE" altLang="de-DE" sz="1200">
              <a:latin typeface="Times New Roman" panose="02020603050405020304" pitchFamily="18" charset="0"/>
            </a:endParaRPr>
          </a:p>
          <a:p>
            <a:pPr>
              <a:spcBef>
                <a:spcPts val="450"/>
              </a:spcBef>
            </a:pPr>
            <a:r>
              <a:rPr lang="de-DE" altLang="de-DE" sz="1200">
                <a:latin typeface="Times New Roman" panose="02020603050405020304" pitchFamily="18" charset="0"/>
              </a:rPr>
              <a:t>→ Mehrwerte: Individualisierung, Binnendifferenzierung, Ökonomisierung (keine Medienhürden für die Lehrer)</a:t>
            </a:r>
          </a:p>
        </p:txBody>
      </p:sp>
    </p:spTree>
    <p:extLst>
      <p:ext uri="{BB962C8B-B14F-4D97-AF65-F5344CB8AC3E}">
        <p14:creationId xmlns:p14="http://schemas.microsoft.com/office/powerpoint/2010/main" val="415786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3662A03-84DC-4658-8782-9D8A15FAF527}" type="slidenum">
              <a:rPr lang="de-DE" altLang="de-DE"/>
              <a:pPr/>
              <a:t>6</a:t>
            </a:fld>
            <a:endParaRPr lang="de-DE" altLang="de-DE"/>
          </a:p>
        </p:txBody>
      </p:sp>
      <p:sp>
        <p:nvSpPr>
          <p:cNvPr id="55297"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6B0CCE92-C203-489A-A3AF-2EDD1B4CCB0C}" type="slidenum">
              <a:rPr lang="de-DE" altLang="de-DE" sz="1200">
                <a:latin typeface="Calibri" panose="020F0502020204030204" pitchFamily="34" charset="0"/>
              </a:rPr>
              <a:pPr algn="r">
                <a:buClrTx/>
                <a:buFontTx/>
                <a:buNone/>
              </a:pPr>
              <a:t>6</a:t>
            </a:fld>
            <a:endParaRPr lang="de-DE" altLang="de-DE" sz="1200">
              <a:latin typeface="Calibri" panose="020F0502020204030204" pitchFamily="34" charset="0"/>
            </a:endParaRPr>
          </a:p>
        </p:txBody>
      </p:sp>
      <p:sp>
        <p:nvSpPr>
          <p:cNvPr id="55298"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9" name="Text Box 3"/>
          <p:cNvSpPr txBox="1">
            <a:spLocks noChangeArrowheads="1"/>
          </p:cNvSpPr>
          <p:nvPr/>
        </p:nvSpPr>
        <p:spPr bwMode="auto">
          <a:xfrm>
            <a:off x="647700" y="4452938"/>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pPr>
            <a:r>
              <a:rPr lang="de-DE" altLang="de-DE" sz="1200">
                <a:latin typeface="Times New Roman" panose="02020603050405020304" pitchFamily="18" charset="0"/>
              </a:rPr>
              <a:t>Digitale Schulbücher:</a:t>
            </a:r>
          </a:p>
          <a:p>
            <a:pPr>
              <a:spcBef>
                <a:spcPts val="450"/>
              </a:spcBef>
            </a:pPr>
            <a:r>
              <a:rPr lang="de-DE" altLang="de-DE" sz="1200">
                <a:latin typeface="Times New Roman" panose="02020603050405020304" pitchFamily="18" charset="0"/>
              </a:rPr>
              <a:t>Sollten integrierte Medien, aktuelle Zusatzinfos (Internet), Lernstandskontrollen, an das Leistungsniveau angepasste Aufgabenstellungen,…  liefern.</a:t>
            </a:r>
          </a:p>
          <a:p>
            <a:pPr>
              <a:spcBef>
                <a:spcPts val="450"/>
              </a:spcBef>
            </a:pPr>
            <a:endParaRPr lang="de-DE" altLang="de-DE" sz="1200">
              <a:latin typeface="Times New Roman" panose="02020603050405020304" pitchFamily="18" charset="0"/>
            </a:endParaRPr>
          </a:p>
          <a:p>
            <a:pPr>
              <a:spcBef>
                <a:spcPts val="450"/>
              </a:spcBef>
            </a:pPr>
            <a:r>
              <a:rPr lang="de-DE" altLang="de-DE" sz="1200">
                <a:latin typeface="Times New Roman" panose="02020603050405020304" pitchFamily="18" charset="0"/>
              </a:rPr>
              <a:t>→ Mehrwerte: Individualisierung, Binnendifferenzierung, Ökonomisierung (keine Medienhürden für die Lehrer)</a:t>
            </a:r>
          </a:p>
        </p:txBody>
      </p:sp>
    </p:spTree>
    <p:extLst>
      <p:ext uri="{BB962C8B-B14F-4D97-AF65-F5344CB8AC3E}">
        <p14:creationId xmlns:p14="http://schemas.microsoft.com/office/powerpoint/2010/main" val="158839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221B6D48-C32F-43B8-8AF1-B1DF16335BAA}" type="slidenum">
              <a:rPr lang="de-DE" altLang="de-DE"/>
              <a:pPr/>
              <a:t>7</a:t>
            </a:fld>
            <a:endParaRPr lang="de-DE" altLang="de-DE"/>
          </a:p>
        </p:txBody>
      </p:sp>
      <p:sp>
        <p:nvSpPr>
          <p:cNvPr id="56321"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9EB1F651-D1EC-4C56-B0E3-16AD510BCED9}" type="slidenum">
              <a:rPr lang="de-DE" altLang="de-DE" sz="1200">
                <a:latin typeface="Calibri" panose="020F0502020204030204" pitchFamily="34" charset="0"/>
              </a:rPr>
              <a:pPr algn="r">
                <a:buClrTx/>
                <a:buFontTx/>
                <a:buNone/>
              </a:pPr>
              <a:t>7</a:t>
            </a:fld>
            <a:endParaRPr lang="de-DE" altLang="de-DE" sz="1200">
              <a:latin typeface="Calibri" panose="020F0502020204030204" pitchFamily="34" charset="0"/>
            </a:endParaRPr>
          </a:p>
        </p:txBody>
      </p:sp>
      <p:sp>
        <p:nvSpPr>
          <p:cNvPr id="56322"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278202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B49C2CC-FC09-4E53-AE8C-592B1B03536B}" type="slidenum">
              <a:rPr lang="de-DE" altLang="de-DE"/>
              <a:pPr/>
              <a:t>8</a:t>
            </a:fld>
            <a:endParaRPr lang="de-DE" altLang="de-DE"/>
          </a:p>
        </p:txBody>
      </p:sp>
      <p:sp>
        <p:nvSpPr>
          <p:cNvPr id="57345"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280999C8-584D-4C39-9833-D6B0E7F123A8}" type="slidenum">
              <a:rPr lang="de-DE" altLang="de-DE" sz="1200">
                <a:latin typeface="Calibri" panose="020F0502020204030204" pitchFamily="34" charset="0"/>
              </a:rPr>
              <a:pPr algn="r">
                <a:buClrTx/>
                <a:buFontTx/>
                <a:buNone/>
              </a:pPr>
              <a:t>8</a:t>
            </a:fld>
            <a:endParaRPr lang="de-DE" altLang="de-DE" sz="1200">
              <a:latin typeface="Calibri" panose="020F0502020204030204" pitchFamily="34" charset="0"/>
            </a:endParaRPr>
          </a:p>
        </p:txBody>
      </p:sp>
      <p:sp>
        <p:nvSpPr>
          <p:cNvPr id="57346"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346613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AC1CC91-1E64-4D4A-AB2F-88F8673593EE}" type="slidenum">
              <a:rPr lang="de-DE" altLang="de-DE"/>
              <a:pPr/>
              <a:t>9</a:t>
            </a:fld>
            <a:endParaRPr lang="de-DE" altLang="de-DE"/>
          </a:p>
        </p:txBody>
      </p:sp>
      <p:sp>
        <p:nvSpPr>
          <p:cNvPr id="58369" name="Text Box 1"/>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EA5E9C45-C060-4502-9459-C5DFCE3756B4}" type="slidenum">
              <a:rPr lang="de-DE" altLang="de-DE" sz="1200">
                <a:latin typeface="Calibri" panose="020F0502020204030204" pitchFamily="34" charset="0"/>
              </a:rPr>
              <a:pPr algn="r">
                <a:buClrTx/>
                <a:buFontTx/>
                <a:buNone/>
              </a:pPr>
              <a:t>9</a:t>
            </a:fld>
            <a:endParaRPr lang="de-DE" altLang="de-DE" sz="1200">
              <a:latin typeface="Calibri" panose="020F0502020204030204" pitchFamily="34" charset="0"/>
            </a:endParaRPr>
          </a:p>
        </p:txBody>
      </p:sp>
      <p:sp>
        <p:nvSpPr>
          <p:cNvPr id="58370" name="Rectangle 2"/>
          <p:cNvSpPr txBox="1">
            <a:spLocks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latin typeface="Calibri" panose="020F0502020204030204" pitchFamily="34" charset="0"/>
              </a:rPr>
              <a:t>Ein kurzer Ausschnitt eines Musikvideos soll durch die Schüler in Choreografie und Rhythmik nachgeahmt werden.</a:t>
            </a:r>
          </a:p>
          <a:p>
            <a:pPr>
              <a:spcBef>
                <a:spcPts val="450"/>
              </a:spcBef>
              <a:buClrTx/>
              <a:buFontTx/>
              <a:buNone/>
            </a:pPr>
            <a:r>
              <a:rPr lang="de-DE" altLang="de-DE" sz="1200">
                <a:latin typeface="Calibri" panose="020F0502020204030204" pitchFamily="34" charset="0"/>
              </a:rPr>
              <a:t>Jeweils zwei Tablets pro Schülergruppe.</a:t>
            </a:r>
          </a:p>
          <a:p>
            <a:pPr>
              <a:spcBef>
                <a:spcPts val="450"/>
              </a:spcBef>
              <a:buClrTx/>
              <a:buFontTx/>
              <a:buNone/>
            </a:pPr>
            <a:r>
              <a:rPr lang="de-DE" altLang="de-DE" sz="1200">
                <a:latin typeface="Calibri" panose="020F0502020204030204" pitchFamily="34" charset="0"/>
              </a:rPr>
              <a:t>Während des Abspielens des Originalvideos wird Bild und Ton aufgenommen.</a:t>
            </a:r>
          </a:p>
          <a:p>
            <a:pPr>
              <a:spcBef>
                <a:spcPts val="450"/>
              </a:spcBef>
              <a:buClrTx/>
              <a:buFontTx/>
              <a:buNone/>
            </a:pPr>
            <a:r>
              <a:rPr lang="de-DE" altLang="de-DE" sz="1200">
                <a:latin typeface="Calibri" panose="020F0502020204030204" pitchFamily="34" charset="0"/>
              </a:rPr>
              <a:t>Mehrwerte:</a:t>
            </a:r>
          </a:p>
          <a:p>
            <a:pPr>
              <a:spcBef>
                <a:spcPts val="450"/>
              </a:spcBef>
              <a:buFont typeface="Calibri" panose="020F0502020204030204" pitchFamily="34" charset="0"/>
              <a:buChar char="•"/>
            </a:pPr>
            <a:r>
              <a:rPr lang="de-DE" altLang="de-DE" sz="1200">
                <a:latin typeface="Calibri" panose="020F0502020204030204" pitchFamily="34" charset="0"/>
              </a:rPr>
              <a:t>Multimediale Produktion ohne viel Aufwand!</a:t>
            </a:r>
          </a:p>
          <a:p>
            <a:pPr>
              <a:spcBef>
                <a:spcPts val="450"/>
              </a:spcBef>
              <a:buFont typeface="Calibri" panose="020F0502020204030204" pitchFamily="34" charset="0"/>
              <a:buChar char="•"/>
            </a:pPr>
            <a:r>
              <a:rPr lang="de-DE" altLang="de-DE" sz="1200">
                <a:latin typeface="Calibri" panose="020F0502020204030204" pitchFamily="34" charset="0"/>
              </a:rPr>
              <a:t>Kaum Anleitung nötig!</a:t>
            </a:r>
          </a:p>
          <a:p>
            <a:pPr>
              <a:spcBef>
                <a:spcPts val="450"/>
              </a:spcBef>
              <a:buFont typeface="Calibri" panose="020F0502020204030204" pitchFamily="34" charset="0"/>
              <a:buChar char="•"/>
            </a:pPr>
            <a:r>
              <a:rPr lang="de-DE" altLang="de-DE" sz="1200">
                <a:latin typeface="Calibri" panose="020F0502020204030204" pitchFamily="34" charset="0"/>
              </a:rPr>
              <a:t>SuS schaffen eine echtes Produkt</a:t>
            </a:r>
          </a:p>
          <a:p>
            <a:pPr>
              <a:spcBef>
                <a:spcPts val="450"/>
              </a:spcBef>
              <a:buFont typeface="Calibri" panose="020F0502020204030204" pitchFamily="34" charset="0"/>
              <a:buChar char="•"/>
            </a:pPr>
            <a:r>
              <a:rPr lang="de-DE" altLang="de-DE" sz="1200">
                <a:latin typeface="Calibri" panose="020F0502020204030204" pitchFamily="34" charset="0"/>
              </a:rPr>
              <a:t>Prinzipen werden erkannt und verinnerlicht</a:t>
            </a:r>
          </a:p>
          <a:p>
            <a:pPr>
              <a:spcBef>
                <a:spcPts val="450"/>
              </a:spcBef>
              <a:buFont typeface="Calibri" panose="020F0502020204030204" pitchFamily="34" charset="0"/>
              <a:buChar char="•"/>
            </a:pPr>
            <a:r>
              <a:rPr lang="de-DE" altLang="de-DE" sz="1200">
                <a:latin typeface="Calibri" panose="020F0502020204030204" pitchFamily="34" charset="0"/>
              </a:rPr>
              <a:t>Differenzierung leicht umsetzbar</a:t>
            </a:r>
          </a:p>
          <a:p>
            <a:pPr>
              <a:spcBef>
                <a:spcPts val="450"/>
              </a:spcBef>
              <a:buFont typeface="Calibri" panose="020F0502020204030204" pitchFamily="34" charset="0"/>
              <a:buChar char="•"/>
            </a:pPr>
            <a:r>
              <a:rPr lang="de-DE" altLang="de-DE" sz="1200">
                <a:latin typeface="Calibri" panose="020F0502020204030204" pitchFamily="34" charset="0"/>
              </a:rPr>
              <a:t>Selbstkorrektur durch sofortiges Feedback</a:t>
            </a: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a:p>
            <a:pPr>
              <a:spcBef>
                <a:spcPts val="450"/>
              </a:spcBef>
              <a:buClrTx/>
              <a:buFontTx/>
              <a:buNone/>
            </a:pPr>
            <a:endParaRPr lang="de-DE" altLang="de-DE" sz="1200">
              <a:latin typeface="Calibri" panose="020F0502020204030204" pitchFamily="34" charset="0"/>
            </a:endParaRPr>
          </a:p>
        </p:txBody>
      </p:sp>
      <p:sp>
        <p:nvSpPr>
          <p:cNvPr id="58372"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r">
              <a:buClrTx/>
              <a:buFontTx/>
              <a:buNone/>
            </a:pPr>
            <a:fld id="{E2848E04-218D-4CDF-8D6D-12CCBBD20248}" type="slidenum">
              <a:rPr lang="de-DE" altLang="de-DE" sz="1200"/>
              <a:pPr algn="r">
                <a:buClrTx/>
                <a:buFontTx/>
                <a:buNone/>
              </a:pPr>
              <a:t>9</a:t>
            </a:fld>
            <a:endParaRPr lang="de-DE" altLang="de-DE" sz="1200"/>
          </a:p>
        </p:txBody>
      </p:sp>
      <p:sp>
        <p:nvSpPr>
          <p:cNvPr id="58373" name="Text Box 5"/>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spcBef>
                <a:spcPts val="450"/>
              </a:spcBef>
              <a:buClrTx/>
              <a:buFontTx/>
              <a:buNone/>
            </a:pPr>
            <a:r>
              <a:rPr lang="de-DE" altLang="de-DE" sz="1200">
                <a:solidFill>
                  <a:srgbClr val="FFFFFF"/>
                </a:solidFill>
                <a:latin typeface="Times New Roman" panose="02020603050405020304" pitchFamily="18" charset="0"/>
              </a:rPr>
              <a:t>Apps wie Baiboard (iOS) oder Padlet (iOS, Android und Website) erlauben das gemeinsame Bearbeiten von Dokumenten. Der Vorteil ist, dass Veränderungen an einem Gerät von der Gruppe an allen Geräten in Echtzeit nachvollzogen werden können. Zudem ist das fertig erstellte Dokument („Pad“, „Board“, „Padlet“) für alle Zugänglich und somit quasi gesichert.</a:t>
            </a:r>
          </a:p>
          <a:p>
            <a:pPr>
              <a:spcBef>
                <a:spcPts val="450"/>
              </a:spcBef>
              <a:buClrTx/>
              <a:buFontTx/>
              <a:buNone/>
            </a:pPr>
            <a:r>
              <a:rPr lang="de-DE" altLang="de-DE" sz="1200">
                <a:solidFill>
                  <a:srgbClr val="FFFFFF"/>
                </a:solidFill>
                <a:latin typeface="Times New Roman" panose="02020603050405020304" pitchFamily="18" charset="0"/>
              </a:rPr>
              <a:t>Es ist möglich verschiedene Medien (Videos, Fotos, PDF-Dateien, Web-Links...) in einem Board zu sammeln und zu strukturieren. Im Unterschied zu Programmen wie OneNote ist keine Anmeldung durch die SchülerInnen nötig.</a:t>
            </a:r>
          </a:p>
          <a:p>
            <a:pPr>
              <a:spcBef>
                <a:spcPts val="450"/>
              </a:spcBef>
              <a:buClrTx/>
              <a:buFontTx/>
              <a:buNone/>
            </a:pPr>
            <a:r>
              <a:rPr lang="de-DE" altLang="de-DE" sz="1200">
                <a:solidFill>
                  <a:srgbClr val="FFFFFF"/>
                </a:solidFill>
                <a:latin typeface="Times New Roman" panose="02020603050405020304" pitchFamily="18" charset="0"/>
              </a:rPr>
              <a:t>Für das Bereitstellen von Materialien durch die Lehrkraft aber auch für das kollaborative Erarbeiten durch die SchülerInnen stellen diese Tools in vielen Fällen einen Mehrwert da.</a:t>
            </a:r>
          </a:p>
          <a:p>
            <a:pPr>
              <a:spcBef>
                <a:spcPts val="450"/>
              </a:spcBef>
              <a:buClrTx/>
              <a:buFontTx/>
              <a:buNone/>
            </a:pPr>
            <a:r>
              <a:rPr lang="de-DE" altLang="de-DE" sz="1200">
                <a:solidFill>
                  <a:srgbClr val="FFFFFF"/>
                </a:solidFill>
                <a:latin typeface="Times New Roman" panose="02020603050405020304" pitchFamily="18" charset="0"/>
              </a:rPr>
              <a:t>Ein Hinweis zum Datenschutz der geteilten Materialien ist dennoch nötig, da die </a:t>
            </a:r>
          </a:p>
        </p:txBody>
      </p:sp>
    </p:spTree>
    <p:extLst>
      <p:ext uri="{BB962C8B-B14F-4D97-AF65-F5344CB8AC3E}">
        <p14:creationId xmlns:p14="http://schemas.microsoft.com/office/powerpoint/2010/main" val="152128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Foliennummernplatzhalter 3"/>
          <p:cNvSpPr>
            <a:spLocks noGrp="1"/>
          </p:cNvSpPr>
          <p:nvPr>
            <p:ph type="sldNum" idx="10"/>
          </p:nvPr>
        </p:nvSpPr>
        <p:spPr/>
        <p:txBody>
          <a:bodyPr/>
          <a:lstStyle>
            <a:lvl1pPr>
              <a:defRPr/>
            </a:lvl1pPr>
          </a:lstStyle>
          <a:p>
            <a:fld id="{DA243D77-8EC8-412A-A766-FA600312D02F}" type="slidenum">
              <a:rPr lang="de-DE" altLang="de-DE"/>
              <a:pPr/>
              <a:t>‹Nr.›</a:t>
            </a:fld>
            <a:endParaRPr lang="de-DE" altLang="de-DE"/>
          </a:p>
        </p:txBody>
      </p:sp>
    </p:spTree>
    <p:extLst>
      <p:ext uri="{BB962C8B-B14F-4D97-AF65-F5344CB8AC3E}">
        <p14:creationId xmlns:p14="http://schemas.microsoft.com/office/powerpoint/2010/main" val="1975413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idx="10"/>
          </p:nvPr>
        </p:nvSpPr>
        <p:spPr/>
        <p:txBody>
          <a:bodyPr/>
          <a:lstStyle>
            <a:lvl1pPr>
              <a:defRPr/>
            </a:lvl1pPr>
          </a:lstStyle>
          <a:p>
            <a:fld id="{9571CD44-CA5F-44F7-B25F-6C4B145C6341}" type="slidenum">
              <a:rPr lang="de-DE" altLang="de-DE"/>
              <a:pPr/>
              <a:t>‹Nr.›</a:t>
            </a:fld>
            <a:endParaRPr lang="de-DE" altLang="de-DE"/>
          </a:p>
        </p:txBody>
      </p:sp>
    </p:spTree>
    <p:extLst>
      <p:ext uri="{BB962C8B-B14F-4D97-AF65-F5344CB8AC3E}">
        <p14:creationId xmlns:p14="http://schemas.microsoft.com/office/powerpoint/2010/main" val="3520385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B1A5170C-3E74-4BB5-87C3-A74C8BD3F072}" type="slidenum">
              <a:rPr lang="de-DE" altLang="de-DE"/>
              <a:pPr/>
              <a:t>‹Nr.›</a:t>
            </a:fld>
            <a:endParaRPr lang="de-DE" altLang="de-DE"/>
          </a:p>
        </p:txBody>
      </p:sp>
    </p:spTree>
    <p:extLst>
      <p:ext uri="{BB962C8B-B14F-4D97-AF65-F5344CB8AC3E}">
        <p14:creationId xmlns:p14="http://schemas.microsoft.com/office/powerpoint/2010/main" val="1441221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65844B3-6083-4C59-A7CC-8DC9CA379344}" type="slidenum">
              <a:rPr lang="de-DE" altLang="de-DE"/>
              <a:pPr/>
              <a:t>‹Nr.›</a:t>
            </a:fld>
            <a:endParaRPr lang="de-DE" altLang="de-DE"/>
          </a:p>
        </p:txBody>
      </p:sp>
    </p:spTree>
    <p:extLst>
      <p:ext uri="{BB962C8B-B14F-4D97-AF65-F5344CB8AC3E}">
        <p14:creationId xmlns:p14="http://schemas.microsoft.com/office/powerpoint/2010/main" val="3978187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529CCA2-04EC-4973-8F5F-B712B04CB2C9}" type="slidenum">
              <a:rPr lang="de-DE" altLang="de-DE"/>
              <a:pPr/>
              <a:t>‹Nr.›</a:t>
            </a:fld>
            <a:endParaRPr lang="de-DE" altLang="de-DE"/>
          </a:p>
        </p:txBody>
      </p:sp>
    </p:spTree>
    <p:extLst>
      <p:ext uri="{BB962C8B-B14F-4D97-AF65-F5344CB8AC3E}">
        <p14:creationId xmlns:p14="http://schemas.microsoft.com/office/powerpoint/2010/main" val="125335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A68FF6F-49D9-4C15-AF7A-9A5E2A542C03}" type="slidenum">
              <a:rPr lang="de-DE" altLang="de-DE"/>
              <a:pPr/>
              <a:t>‹Nr.›</a:t>
            </a:fld>
            <a:endParaRPr lang="de-DE" altLang="de-DE"/>
          </a:p>
        </p:txBody>
      </p:sp>
    </p:spTree>
    <p:extLst>
      <p:ext uri="{BB962C8B-B14F-4D97-AF65-F5344CB8AC3E}">
        <p14:creationId xmlns:p14="http://schemas.microsoft.com/office/powerpoint/2010/main" val="37888595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BEC2055D-8DFA-46FE-85B5-0AC96E5F1A02}" type="slidenum">
              <a:rPr lang="de-DE" altLang="de-DE"/>
              <a:pPr/>
              <a:t>‹Nr.›</a:t>
            </a:fld>
            <a:endParaRPr lang="de-DE" altLang="de-DE"/>
          </a:p>
        </p:txBody>
      </p:sp>
    </p:spTree>
    <p:extLst>
      <p:ext uri="{BB962C8B-B14F-4D97-AF65-F5344CB8AC3E}">
        <p14:creationId xmlns:p14="http://schemas.microsoft.com/office/powerpoint/2010/main" val="1510798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42214ED1-52FA-46B4-924E-2529422E8EDA}" type="slidenum">
              <a:rPr lang="de-DE" altLang="de-DE"/>
              <a:pPr/>
              <a:t>‹Nr.›</a:t>
            </a:fld>
            <a:endParaRPr lang="de-DE" altLang="de-DE"/>
          </a:p>
        </p:txBody>
      </p:sp>
    </p:spTree>
    <p:extLst>
      <p:ext uri="{BB962C8B-B14F-4D97-AF65-F5344CB8AC3E}">
        <p14:creationId xmlns:p14="http://schemas.microsoft.com/office/powerpoint/2010/main" val="37174610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8C69099A-9B56-4C5A-8C32-4A2D90B293ED}" type="slidenum">
              <a:rPr lang="de-DE" altLang="de-DE"/>
              <a:pPr/>
              <a:t>‹Nr.›</a:t>
            </a:fld>
            <a:endParaRPr lang="de-DE" altLang="de-DE"/>
          </a:p>
        </p:txBody>
      </p:sp>
    </p:spTree>
    <p:extLst>
      <p:ext uri="{BB962C8B-B14F-4D97-AF65-F5344CB8AC3E}">
        <p14:creationId xmlns:p14="http://schemas.microsoft.com/office/powerpoint/2010/main" val="200425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D2DC7300-8A54-487E-AA81-D7FBBA6BF01D}" type="slidenum">
              <a:rPr lang="de-DE" altLang="de-DE"/>
              <a:pPr/>
              <a:t>‹Nr.›</a:t>
            </a:fld>
            <a:endParaRPr lang="de-DE" altLang="de-DE"/>
          </a:p>
        </p:txBody>
      </p:sp>
    </p:spTree>
    <p:extLst>
      <p:ext uri="{BB962C8B-B14F-4D97-AF65-F5344CB8AC3E}">
        <p14:creationId xmlns:p14="http://schemas.microsoft.com/office/powerpoint/2010/main" val="1463991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EE995BF8-3B42-4A22-A2F0-AE750B4E0953}" type="slidenum">
              <a:rPr lang="de-DE" altLang="de-DE"/>
              <a:pPr/>
              <a:t>‹Nr.›</a:t>
            </a:fld>
            <a:endParaRPr lang="de-DE" altLang="de-DE"/>
          </a:p>
        </p:txBody>
      </p:sp>
    </p:spTree>
    <p:extLst>
      <p:ext uri="{BB962C8B-B14F-4D97-AF65-F5344CB8AC3E}">
        <p14:creationId xmlns:p14="http://schemas.microsoft.com/office/powerpoint/2010/main" val="1660975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A64540D3-AEF7-4B52-AF45-98155BC94605}" type="slidenum">
              <a:rPr lang="de-DE" altLang="de-DE"/>
              <a:pPr/>
              <a:t>‹Nr.›</a:t>
            </a:fld>
            <a:endParaRPr lang="de-DE" altLang="de-DE"/>
          </a:p>
        </p:txBody>
      </p:sp>
    </p:spTree>
    <p:extLst>
      <p:ext uri="{BB962C8B-B14F-4D97-AF65-F5344CB8AC3E}">
        <p14:creationId xmlns:p14="http://schemas.microsoft.com/office/powerpoint/2010/main" val="342929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2388" y="365125"/>
            <a:ext cx="2865437" cy="5334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3913" cy="5334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idx="10"/>
          </p:nvPr>
        </p:nvSpPr>
        <p:spPr/>
        <p:txBody>
          <a:bodyPr/>
          <a:lstStyle>
            <a:lvl1pPr>
              <a:defRPr/>
            </a:lvl1pPr>
          </a:lstStyle>
          <a:p>
            <a:fld id="{0B963894-2BA7-45ED-91E6-549640998BA5}" type="slidenum">
              <a:rPr lang="de-DE" altLang="de-DE"/>
              <a:pPr/>
              <a:t>‹Nr.›</a:t>
            </a:fld>
            <a:endParaRPr lang="de-DE" altLang="de-DE"/>
          </a:p>
        </p:txBody>
      </p:sp>
    </p:spTree>
    <p:extLst>
      <p:ext uri="{BB962C8B-B14F-4D97-AF65-F5344CB8AC3E}">
        <p14:creationId xmlns:p14="http://schemas.microsoft.com/office/powerpoint/2010/main" val="26270780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71D8FDE-62A6-4DC2-A934-8F22A9DBA6B2}" type="slidenum">
              <a:rPr lang="de-DE" altLang="de-DE"/>
              <a:pPr/>
              <a:t>‹Nr.›</a:t>
            </a:fld>
            <a:endParaRPr lang="de-DE" altLang="de-DE"/>
          </a:p>
        </p:txBody>
      </p:sp>
    </p:spTree>
    <p:extLst>
      <p:ext uri="{BB962C8B-B14F-4D97-AF65-F5344CB8AC3E}">
        <p14:creationId xmlns:p14="http://schemas.microsoft.com/office/powerpoint/2010/main" val="2764940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E39EDD8-7967-4946-B02E-5559B53623C0}" type="slidenum">
              <a:rPr lang="de-DE" altLang="de-DE"/>
              <a:pPr/>
              <a:t>‹Nr.›</a:t>
            </a:fld>
            <a:endParaRPr lang="de-DE" altLang="de-DE"/>
          </a:p>
        </p:txBody>
      </p:sp>
    </p:spTree>
    <p:extLst>
      <p:ext uri="{BB962C8B-B14F-4D97-AF65-F5344CB8AC3E}">
        <p14:creationId xmlns:p14="http://schemas.microsoft.com/office/powerpoint/2010/main" val="3255684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93CF173D-CFAE-4A4A-882B-7FC3D150A10B}" type="slidenum">
              <a:rPr lang="de-DE" altLang="de-DE"/>
              <a:pPr/>
              <a:t>‹Nr.›</a:t>
            </a:fld>
            <a:endParaRPr lang="de-DE" altLang="de-DE"/>
          </a:p>
        </p:txBody>
      </p:sp>
    </p:spTree>
    <p:extLst>
      <p:ext uri="{BB962C8B-B14F-4D97-AF65-F5344CB8AC3E}">
        <p14:creationId xmlns:p14="http://schemas.microsoft.com/office/powerpoint/2010/main" val="313557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99EC3FC2-3F3B-4D78-9443-466D282D1FE5}" type="slidenum">
              <a:rPr lang="de-DE" altLang="de-DE"/>
              <a:pPr/>
              <a:t>‹Nr.›</a:t>
            </a:fld>
            <a:endParaRPr lang="de-DE" altLang="de-DE"/>
          </a:p>
        </p:txBody>
      </p:sp>
    </p:spTree>
    <p:extLst>
      <p:ext uri="{BB962C8B-B14F-4D97-AF65-F5344CB8AC3E}">
        <p14:creationId xmlns:p14="http://schemas.microsoft.com/office/powerpoint/2010/main" val="3687955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F1BF5D5-B287-4174-8C26-8012F095325C}" type="slidenum">
              <a:rPr lang="de-DE" altLang="de-DE"/>
              <a:pPr/>
              <a:t>‹Nr.›</a:t>
            </a:fld>
            <a:endParaRPr lang="de-DE" altLang="de-DE"/>
          </a:p>
        </p:txBody>
      </p:sp>
    </p:spTree>
    <p:extLst>
      <p:ext uri="{BB962C8B-B14F-4D97-AF65-F5344CB8AC3E}">
        <p14:creationId xmlns:p14="http://schemas.microsoft.com/office/powerpoint/2010/main" val="2936626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22D4D1A3-3680-4FE7-8366-30E02114FB7D}" type="slidenum">
              <a:rPr lang="de-DE" altLang="de-DE"/>
              <a:pPr/>
              <a:t>‹Nr.›</a:t>
            </a:fld>
            <a:endParaRPr lang="de-DE" altLang="de-DE"/>
          </a:p>
        </p:txBody>
      </p:sp>
    </p:spTree>
    <p:extLst>
      <p:ext uri="{BB962C8B-B14F-4D97-AF65-F5344CB8AC3E}">
        <p14:creationId xmlns:p14="http://schemas.microsoft.com/office/powerpoint/2010/main" val="20566370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92572790-2A91-4A1E-90D9-871B41EE43D7}" type="slidenum">
              <a:rPr lang="de-DE" altLang="de-DE"/>
              <a:pPr/>
              <a:t>‹Nr.›</a:t>
            </a:fld>
            <a:endParaRPr lang="de-DE" altLang="de-DE"/>
          </a:p>
        </p:txBody>
      </p:sp>
    </p:spTree>
    <p:extLst>
      <p:ext uri="{BB962C8B-B14F-4D97-AF65-F5344CB8AC3E}">
        <p14:creationId xmlns:p14="http://schemas.microsoft.com/office/powerpoint/2010/main" val="10999700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DFCF1BDB-3DCF-4D5C-BD32-FB1C5D2F4EBE}" type="slidenum">
              <a:rPr lang="de-DE" altLang="de-DE"/>
              <a:pPr/>
              <a:t>‹Nr.›</a:t>
            </a:fld>
            <a:endParaRPr lang="de-DE" altLang="de-DE"/>
          </a:p>
        </p:txBody>
      </p:sp>
    </p:spTree>
    <p:extLst>
      <p:ext uri="{BB962C8B-B14F-4D97-AF65-F5344CB8AC3E}">
        <p14:creationId xmlns:p14="http://schemas.microsoft.com/office/powerpoint/2010/main" val="24818478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B257250C-0A8C-4454-A6B2-C1833079563C}" type="slidenum">
              <a:rPr lang="de-DE" altLang="de-DE"/>
              <a:pPr/>
              <a:t>‹Nr.›</a:t>
            </a:fld>
            <a:endParaRPr lang="de-DE" altLang="de-DE"/>
          </a:p>
        </p:txBody>
      </p:sp>
    </p:spTree>
    <p:extLst>
      <p:ext uri="{BB962C8B-B14F-4D97-AF65-F5344CB8AC3E}">
        <p14:creationId xmlns:p14="http://schemas.microsoft.com/office/powerpoint/2010/main" val="14800201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E34FC138-433C-4F2E-A2C5-D63B6448D907}" type="slidenum">
              <a:rPr lang="de-DE" altLang="de-DE"/>
              <a:pPr/>
              <a:t>‹Nr.›</a:t>
            </a:fld>
            <a:endParaRPr lang="de-DE" altLang="de-DE"/>
          </a:p>
        </p:txBody>
      </p:sp>
    </p:spTree>
    <p:extLst>
      <p:ext uri="{BB962C8B-B14F-4D97-AF65-F5344CB8AC3E}">
        <p14:creationId xmlns:p14="http://schemas.microsoft.com/office/powerpoint/2010/main" val="286401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406525" y="365125"/>
            <a:ext cx="8350250" cy="739775"/>
          </a:xfrm>
        </p:spPr>
        <p:txBody>
          <a:bodyPr/>
          <a:lstStyle/>
          <a:p>
            <a:r>
              <a:rPr lang="de-DE" smtClean="0"/>
              <a:t>Titelmasterformat durch Klicken bearbeiten</a:t>
            </a:r>
            <a:endParaRPr lang="de-DE"/>
          </a:p>
        </p:txBody>
      </p:sp>
      <p:sp>
        <p:nvSpPr>
          <p:cNvPr id="3" name="Foliennummernplatzhalter 2"/>
          <p:cNvSpPr>
            <a:spLocks noGrp="1"/>
          </p:cNvSpPr>
          <p:nvPr>
            <p:ph type="sldNum" idx="10"/>
          </p:nvPr>
        </p:nvSpPr>
        <p:spPr>
          <a:xfrm>
            <a:off x="8610600" y="6356350"/>
            <a:ext cx="2740025" cy="361950"/>
          </a:xfrm>
        </p:spPr>
        <p:txBody>
          <a:bodyPr/>
          <a:lstStyle>
            <a:lvl1pPr>
              <a:defRPr/>
            </a:lvl1pPr>
          </a:lstStyle>
          <a:p>
            <a:fld id="{8984AED3-AB9F-47D3-9941-D85590CDE892}" type="slidenum">
              <a:rPr lang="de-DE" altLang="de-DE"/>
              <a:pPr/>
              <a:t>‹Nr.›</a:t>
            </a:fld>
            <a:endParaRPr lang="de-DE" altLang="de-DE"/>
          </a:p>
        </p:txBody>
      </p:sp>
    </p:spTree>
    <p:extLst>
      <p:ext uri="{BB962C8B-B14F-4D97-AF65-F5344CB8AC3E}">
        <p14:creationId xmlns:p14="http://schemas.microsoft.com/office/powerpoint/2010/main" val="1312206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1EC330FA-F4F8-4F71-A19E-D873FEDAD38F}" type="slidenum">
              <a:rPr lang="de-DE" altLang="de-DE"/>
              <a:pPr/>
              <a:t>‹Nr.›</a:t>
            </a:fld>
            <a:endParaRPr lang="de-DE" altLang="de-DE"/>
          </a:p>
        </p:txBody>
      </p:sp>
    </p:spTree>
    <p:extLst>
      <p:ext uri="{BB962C8B-B14F-4D97-AF65-F5344CB8AC3E}">
        <p14:creationId xmlns:p14="http://schemas.microsoft.com/office/powerpoint/2010/main" val="23809043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C5106B5-B206-4126-AEEC-C7FAB049991A}" type="slidenum">
              <a:rPr lang="de-DE" altLang="de-DE"/>
              <a:pPr/>
              <a:t>‹Nr.›</a:t>
            </a:fld>
            <a:endParaRPr lang="de-DE" altLang="de-DE"/>
          </a:p>
        </p:txBody>
      </p:sp>
    </p:spTree>
    <p:extLst>
      <p:ext uri="{BB962C8B-B14F-4D97-AF65-F5344CB8AC3E}">
        <p14:creationId xmlns:p14="http://schemas.microsoft.com/office/powerpoint/2010/main" val="3369881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531041D-845B-47DB-8888-637CD5D347F2}" type="slidenum">
              <a:rPr lang="de-DE" altLang="de-DE"/>
              <a:pPr/>
              <a:t>‹Nr.›</a:t>
            </a:fld>
            <a:endParaRPr lang="de-DE" altLang="de-DE"/>
          </a:p>
        </p:txBody>
      </p:sp>
    </p:spTree>
    <p:extLst>
      <p:ext uri="{BB962C8B-B14F-4D97-AF65-F5344CB8AC3E}">
        <p14:creationId xmlns:p14="http://schemas.microsoft.com/office/powerpoint/2010/main" val="2818036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9F64276-EAD2-4FD0-A5B9-E1EA3FB7F277}" type="slidenum">
              <a:rPr lang="de-DE" altLang="de-DE"/>
              <a:pPr/>
              <a:t>‹Nr.›</a:t>
            </a:fld>
            <a:endParaRPr lang="de-DE" altLang="de-DE"/>
          </a:p>
        </p:txBody>
      </p:sp>
    </p:spTree>
    <p:extLst>
      <p:ext uri="{BB962C8B-B14F-4D97-AF65-F5344CB8AC3E}">
        <p14:creationId xmlns:p14="http://schemas.microsoft.com/office/powerpoint/2010/main" val="3226368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56116BA9-C136-4DBD-A9A7-36AB75B5F997}" type="slidenum">
              <a:rPr lang="de-DE" altLang="de-DE"/>
              <a:pPr/>
              <a:t>‹Nr.›</a:t>
            </a:fld>
            <a:endParaRPr lang="de-DE" altLang="de-DE"/>
          </a:p>
        </p:txBody>
      </p:sp>
    </p:spTree>
    <p:extLst>
      <p:ext uri="{BB962C8B-B14F-4D97-AF65-F5344CB8AC3E}">
        <p14:creationId xmlns:p14="http://schemas.microsoft.com/office/powerpoint/2010/main" val="896325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F24AB2CA-51AE-44C6-8338-6B8DB7BB1A30}" type="slidenum">
              <a:rPr lang="de-DE" altLang="de-DE"/>
              <a:pPr/>
              <a:t>‹Nr.›</a:t>
            </a:fld>
            <a:endParaRPr lang="de-DE" altLang="de-DE"/>
          </a:p>
        </p:txBody>
      </p:sp>
    </p:spTree>
    <p:extLst>
      <p:ext uri="{BB962C8B-B14F-4D97-AF65-F5344CB8AC3E}">
        <p14:creationId xmlns:p14="http://schemas.microsoft.com/office/powerpoint/2010/main" val="1091124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13C492A6-0E0F-4BCF-A108-EE6343902050}" type="slidenum">
              <a:rPr lang="de-DE" altLang="de-DE"/>
              <a:pPr/>
              <a:t>‹Nr.›</a:t>
            </a:fld>
            <a:endParaRPr lang="de-DE" altLang="de-DE"/>
          </a:p>
        </p:txBody>
      </p:sp>
    </p:spTree>
    <p:extLst>
      <p:ext uri="{BB962C8B-B14F-4D97-AF65-F5344CB8AC3E}">
        <p14:creationId xmlns:p14="http://schemas.microsoft.com/office/powerpoint/2010/main" val="39622707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18BFA5DB-0DAE-4509-B4E1-41895AD0CC3F}" type="slidenum">
              <a:rPr lang="de-DE" altLang="de-DE"/>
              <a:pPr/>
              <a:t>‹Nr.›</a:t>
            </a:fld>
            <a:endParaRPr lang="de-DE" altLang="de-DE"/>
          </a:p>
        </p:txBody>
      </p:sp>
    </p:spTree>
    <p:extLst>
      <p:ext uri="{BB962C8B-B14F-4D97-AF65-F5344CB8AC3E}">
        <p14:creationId xmlns:p14="http://schemas.microsoft.com/office/powerpoint/2010/main" val="36941240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C03E003B-20EA-4AED-8BEF-A37F96171BD6}" type="slidenum">
              <a:rPr lang="de-DE" altLang="de-DE"/>
              <a:pPr/>
              <a:t>‹Nr.›</a:t>
            </a:fld>
            <a:endParaRPr lang="de-DE" altLang="de-DE"/>
          </a:p>
        </p:txBody>
      </p:sp>
    </p:spTree>
    <p:extLst>
      <p:ext uri="{BB962C8B-B14F-4D97-AF65-F5344CB8AC3E}">
        <p14:creationId xmlns:p14="http://schemas.microsoft.com/office/powerpoint/2010/main" val="41602432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61F09F68-0EDE-4754-A99B-CA9A34A0E470}" type="slidenum">
              <a:rPr lang="de-DE" altLang="de-DE"/>
              <a:pPr/>
              <a:t>‹Nr.›</a:t>
            </a:fld>
            <a:endParaRPr lang="de-DE" altLang="de-DE"/>
          </a:p>
        </p:txBody>
      </p:sp>
    </p:spTree>
    <p:extLst>
      <p:ext uri="{BB962C8B-B14F-4D97-AF65-F5344CB8AC3E}">
        <p14:creationId xmlns:p14="http://schemas.microsoft.com/office/powerpoint/2010/main" val="212253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36901ACF-B765-444A-B0C6-B4AE8A04E51E}" type="slidenum">
              <a:rPr lang="de-DE" altLang="de-DE"/>
              <a:pPr/>
              <a:t>‹Nr.›</a:t>
            </a:fld>
            <a:endParaRPr lang="de-DE" altLang="de-DE"/>
          </a:p>
        </p:txBody>
      </p:sp>
    </p:spTree>
    <p:extLst>
      <p:ext uri="{BB962C8B-B14F-4D97-AF65-F5344CB8AC3E}">
        <p14:creationId xmlns:p14="http://schemas.microsoft.com/office/powerpoint/2010/main" val="3551505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858EBD6A-269E-44F6-86F7-D987E12C2DE7}" type="slidenum">
              <a:rPr lang="de-DE" altLang="de-DE"/>
              <a:pPr/>
              <a:t>‹Nr.›</a:t>
            </a:fld>
            <a:endParaRPr lang="de-DE" altLang="de-DE"/>
          </a:p>
        </p:txBody>
      </p:sp>
    </p:spTree>
    <p:extLst>
      <p:ext uri="{BB962C8B-B14F-4D97-AF65-F5344CB8AC3E}">
        <p14:creationId xmlns:p14="http://schemas.microsoft.com/office/powerpoint/2010/main" val="3251518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0955D16E-27B1-472F-8622-6387F5999340}" type="slidenum">
              <a:rPr lang="de-DE" altLang="de-DE"/>
              <a:pPr/>
              <a:t>‹Nr.›</a:t>
            </a:fld>
            <a:endParaRPr lang="de-DE" altLang="de-DE"/>
          </a:p>
        </p:txBody>
      </p:sp>
    </p:spTree>
    <p:extLst>
      <p:ext uri="{BB962C8B-B14F-4D97-AF65-F5344CB8AC3E}">
        <p14:creationId xmlns:p14="http://schemas.microsoft.com/office/powerpoint/2010/main" val="3184342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03DF5D2-8AA4-41F7-B234-4DB4C90CAAA0}" type="slidenum">
              <a:rPr lang="de-DE" altLang="de-DE"/>
              <a:pPr/>
              <a:t>‹Nr.›</a:t>
            </a:fld>
            <a:endParaRPr lang="de-DE" altLang="de-DE"/>
          </a:p>
        </p:txBody>
      </p:sp>
    </p:spTree>
    <p:extLst>
      <p:ext uri="{BB962C8B-B14F-4D97-AF65-F5344CB8AC3E}">
        <p14:creationId xmlns:p14="http://schemas.microsoft.com/office/powerpoint/2010/main" val="10783446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5A979066-5C2F-4DEC-8958-B1BF65EDC95A}" type="slidenum">
              <a:rPr lang="de-DE" altLang="de-DE"/>
              <a:pPr/>
              <a:t>‹Nr.›</a:t>
            </a:fld>
            <a:endParaRPr lang="de-DE" altLang="de-DE"/>
          </a:p>
        </p:txBody>
      </p:sp>
    </p:spTree>
    <p:extLst>
      <p:ext uri="{BB962C8B-B14F-4D97-AF65-F5344CB8AC3E}">
        <p14:creationId xmlns:p14="http://schemas.microsoft.com/office/powerpoint/2010/main" val="2881147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271F76D-58AB-4A48-989C-68096F95FFFC}" type="slidenum">
              <a:rPr lang="de-DE" altLang="de-DE"/>
              <a:pPr/>
              <a:t>‹Nr.›</a:t>
            </a:fld>
            <a:endParaRPr lang="de-DE" altLang="de-DE"/>
          </a:p>
        </p:txBody>
      </p:sp>
    </p:spTree>
    <p:extLst>
      <p:ext uri="{BB962C8B-B14F-4D97-AF65-F5344CB8AC3E}">
        <p14:creationId xmlns:p14="http://schemas.microsoft.com/office/powerpoint/2010/main" val="380551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5D2DBBB6-DCDD-47B1-A007-C95F40F863C7}" type="slidenum">
              <a:rPr lang="de-DE" altLang="de-DE"/>
              <a:pPr/>
              <a:t>‹Nr.›</a:t>
            </a:fld>
            <a:endParaRPr lang="de-DE" altLang="de-DE"/>
          </a:p>
        </p:txBody>
      </p:sp>
    </p:spTree>
    <p:extLst>
      <p:ext uri="{BB962C8B-B14F-4D97-AF65-F5344CB8AC3E}">
        <p14:creationId xmlns:p14="http://schemas.microsoft.com/office/powerpoint/2010/main" val="2488842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22C57109-5BBA-4174-9BD8-DB6952BEA7AD}" type="slidenum">
              <a:rPr lang="de-DE" altLang="de-DE"/>
              <a:pPr/>
              <a:t>‹Nr.›</a:t>
            </a:fld>
            <a:endParaRPr lang="de-DE" altLang="de-DE"/>
          </a:p>
        </p:txBody>
      </p:sp>
    </p:spTree>
    <p:extLst>
      <p:ext uri="{BB962C8B-B14F-4D97-AF65-F5344CB8AC3E}">
        <p14:creationId xmlns:p14="http://schemas.microsoft.com/office/powerpoint/2010/main" val="8205733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49DBAC6A-156F-4AD0-9B3D-A925BBD44D4A}" type="slidenum">
              <a:rPr lang="de-DE" altLang="de-DE"/>
              <a:pPr/>
              <a:t>‹Nr.›</a:t>
            </a:fld>
            <a:endParaRPr lang="de-DE" altLang="de-DE"/>
          </a:p>
        </p:txBody>
      </p:sp>
    </p:spTree>
    <p:extLst>
      <p:ext uri="{BB962C8B-B14F-4D97-AF65-F5344CB8AC3E}">
        <p14:creationId xmlns:p14="http://schemas.microsoft.com/office/powerpoint/2010/main" val="17180301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4460DF00-7CFD-44D1-A19F-0EA216324F9B}" type="slidenum">
              <a:rPr lang="de-DE" altLang="de-DE"/>
              <a:pPr/>
              <a:t>‹Nr.›</a:t>
            </a:fld>
            <a:endParaRPr lang="de-DE" altLang="de-DE"/>
          </a:p>
        </p:txBody>
      </p:sp>
    </p:spTree>
    <p:extLst>
      <p:ext uri="{BB962C8B-B14F-4D97-AF65-F5344CB8AC3E}">
        <p14:creationId xmlns:p14="http://schemas.microsoft.com/office/powerpoint/2010/main" val="27651036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BE7BC583-FD5E-457E-B0BB-A538FB43864C}" type="slidenum">
              <a:rPr lang="de-DE" altLang="de-DE"/>
              <a:pPr/>
              <a:t>‹Nr.›</a:t>
            </a:fld>
            <a:endParaRPr lang="de-DE" altLang="de-DE"/>
          </a:p>
        </p:txBody>
      </p:sp>
    </p:spTree>
    <p:extLst>
      <p:ext uri="{BB962C8B-B14F-4D97-AF65-F5344CB8AC3E}">
        <p14:creationId xmlns:p14="http://schemas.microsoft.com/office/powerpoint/2010/main" val="2940425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DC0322BE-8538-4333-8E6A-03FFE1F68D62}" type="slidenum">
              <a:rPr lang="de-DE" altLang="de-DE"/>
              <a:pPr/>
              <a:t>‹Nr.›</a:t>
            </a:fld>
            <a:endParaRPr lang="de-DE" altLang="de-DE"/>
          </a:p>
        </p:txBody>
      </p:sp>
    </p:spTree>
    <p:extLst>
      <p:ext uri="{BB962C8B-B14F-4D97-AF65-F5344CB8AC3E}">
        <p14:creationId xmlns:p14="http://schemas.microsoft.com/office/powerpoint/2010/main" val="37236213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8F289FDA-0F9E-4C53-B079-C43DF2DB9623}" type="slidenum">
              <a:rPr lang="de-DE" altLang="de-DE"/>
              <a:pPr/>
              <a:t>‹Nr.›</a:t>
            </a:fld>
            <a:endParaRPr lang="de-DE" altLang="de-DE"/>
          </a:p>
        </p:txBody>
      </p:sp>
    </p:spTree>
    <p:extLst>
      <p:ext uri="{BB962C8B-B14F-4D97-AF65-F5344CB8AC3E}">
        <p14:creationId xmlns:p14="http://schemas.microsoft.com/office/powerpoint/2010/main" val="1284507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FF3BDA3F-89E0-400C-BC26-5BA0C83EC47C}" type="slidenum">
              <a:rPr lang="de-DE" altLang="de-DE"/>
              <a:pPr/>
              <a:t>‹Nr.›</a:t>
            </a:fld>
            <a:endParaRPr lang="de-DE" altLang="de-DE"/>
          </a:p>
        </p:txBody>
      </p:sp>
    </p:spTree>
    <p:extLst>
      <p:ext uri="{BB962C8B-B14F-4D97-AF65-F5344CB8AC3E}">
        <p14:creationId xmlns:p14="http://schemas.microsoft.com/office/powerpoint/2010/main" val="14158371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A2996A2A-2450-4E74-929B-351CCE63AD13}" type="slidenum">
              <a:rPr lang="de-DE" altLang="de-DE"/>
              <a:pPr/>
              <a:t>‹Nr.›</a:t>
            </a:fld>
            <a:endParaRPr lang="de-DE" altLang="de-DE"/>
          </a:p>
        </p:txBody>
      </p:sp>
    </p:spTree>
    <p:extLst>
      <p:ext uri="{BB962C8B-B14F-4D97-AF65-F5344CB8AC3E}">
        <p14:creationId xmlns:p14="http://schemas.microsoft.com/office/powerpoint/2010/main" val="5753502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E9E42FB-599A-4771-8FA2-A3A23F3CF1AE}" type="slidenum">
              <a:rPr lang="de-DE" altLang="de-DE"/>
              <a:pPr/>
              <a:t>‹Nr.›</a:t>
            </a:fld>
            <a:endParaRPr lang="de-DE" altLang="de-DE"/>
          </a:p>
        </p:txBody>
      </p:sp>
    </p:spTree>
    <p:extLst>
      <p:ext uri="{BB962C8B-B14F-4D97-AF65-F5344CB8AC3E}">
        <p14:creationId xmlns:p14="http://schemas.microsoft.com/office/powerpoint/2010/main" val="17418519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C40A5127-7E94-417A-B191-E2E27BB73CDC}" type="slidenum">
              <a:rPr lang="de-DE" altLang="de-DE"/>
              <a:pPr/>
              <a:t>‹Nr.›</a:t>
            </a:fld>
            <a:endParaRPr lang="de-DE" altLang="de-DE"/>
          </a:p>
        </p:txBody>
      </p:sp>
    </p:spTree>
    <p:extLst>
      <p:ext uri="{BB962C8B-B14F-4D97-AF65-F5344CB8AC3E}">
        <p14:creationId xmlns:p14="http://schemas.microsoft.com/office/powerpoint/2010/main" val="241680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1D20BFF-6F2B-48DF-A7A7-63461D9CB525}" type="slidenum">
              <a:rPr lang="de-DE" altLang="de-DE"/>
              <a:pPr/>
              <a:t>‹Nr.›</a:t>
            </a:fld>
            <a:endParaRPr lang="de-DE" altLang="de-DE"/>
          </a:p>
        </p:txBody>
      </p:sp>
    </p:spTree>
    <p:extLst>
      <p:ext uri="{BB962C8B-B14F-4D97-AF65-F5344CB8AC3E}">
        <p14:creationId xmlns:p14="http://schemas.microsoft.com/office/powerpoint/2010/main" val="268589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7F105F29-0166-4585-8C5F-245F6A8C6C80}" type="slidenum">
              <a:rPr lang="de-DE" altLang="de-DE"/>
              <a:pPr/>
              <a:t>‹Nr.›</a:t>
            </a:fld>
            <a:endParaRPr lang="de-DE" altLang="de-DE"/>
          </a:p>
        </p:txBody>
      </p:sp>
    </p:spTree>
    <p:extLst>
      <p:ext uri="{BB962C8B-B14F-4D97-AF65-F5344CB8AC3E}">
        <p14:creationId xmlns:p14="http://schemas.microsoft.com/office/powerpoint/2010/main" val="123375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38F91E43-4F91-43C3-969C-060C36857F4B}" type="slidenum">
              <a:rPr lang="de-DE" altLang="de-DE"/>
              <a:pPr/>
              <a:t>‹Nr.›</a:t>
            </a:fld>
            <a:endParaRPr lang="de-DE" altLang="de-DE"/>
          </a:p>
        </p:txBody>
      </p:sp>
    </p:spTree>
    <p:extLst>
      <p:ext uri="{BB962C8B-B14F-4D97-AF65-F5344CB8AC3E}">
        <p14:creationId xmlns:p14="http://schemas.microsoft.com/office/powerpoint/2010/main" val="341314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C118E710-42B7-4EBA-AA00-0C0AC1915E87}" type="slidenum">
              <a:rPr lang="de-DE" altLang="de-DE"/>
              <a:pPr/>
              <a:t>‹Nr.›</a:t>
            </a:fld>
            <a:endParaRPr lang="de-DE" altLang="de-DE"/>
          </a:p>
        </p:txBody>
      </p:sp>
    </p:spTree>
    <p:extLst>
      <p:ext uri="{BB962C8B-B14F-4D97-AF65-F5344CB8AC3E}">
        <p14:creationId xmlns:p14="http://schemas.microsoft.com/office/powerpoint/2010/main" val="326782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8B989C78-6195-42FB-834F-59D22C0421F7}" type="slidenum">
              <a:rPr lang="de-DE" altLang="de-DE"/>
              <a:pPr/>
              <a:t>‹Nr.›</a:t>
            </a:fld>
            <a:endParaRPr lang="de-DE" altLang="de-DE"/>
          </a:p>
        </p:txBody>
      </p:sp>
    </p:spTree>
    <p:extLst>
      <p:ext uri="{BB962C8B-B14F-4D97-AF65-F5344CB8AC3E}">
        <p14:creationId xmlns:p14="http://schemas.microsoft.com/office/powerpoint/2010/main" val="191396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idx="10"/>
          </p:nvPr>
        </p:nvSpPr>
        <p:spPr/>
        <p:txBody>
          <a:bodyPr/>
          <a:lstStyle>
            <a:lvl1pPr>
              <a:defRPr/>
            </a:lvl1pPr>
          </a:lstStyle>
          <a:p>
            <a:fld id="{31CF53C0-228B-444A-8BC5-C75E56ED429B}" type="slidenum">
              <a:rPr lang="de-DE" altLang="de-DE"/>
              <a:pPr/>
              <a:t>‹Nr.›</a:t>
            </a:fld>
            <a:endParaRPr lang="de-DE" altLang="de-DE"/>
          </a:p>
        </p:txBody>
      </p:sp>
    </p:spTree>
    <p:extLst>
      <p:ext uri="{BB962C8B-B14F-4D97-AF65-F5344CB8AC3E}">
        <p14:creationId xmlns:p14="http://schemas.microsoft.com/office/powerpoint/2010/main" val="630295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7A051BAA-7FBA-4E14-B06C-74D02CCFEC20}" type="slidenum">
              <a:rPr lang="de-DE" altLang="de-DE"/>
              <a:pPr/>
              <a:t>‹Nr.›</a:t>
            </a:fld>
            <a:endParaRPr lang="de-DE" altLang="de-DE"/>
          </a:p>
        </p:txBody>
      </p:sp>
    </p:spTree>
    <p:extLst>
      <p:ext uri="{BB962C8B-B14F-4D97-AF65-F5344CB8AC3E}">
        <p14:creationId xmlns:p14="http://schemas.microsoft.com/office/powerpoint/2010/main" val="357731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75860EA8-6BA7-4AC9-BC40-1D367D42EB8E}" type="slidenum">
              <a:rPr lang="de-DE" altLang="de-DE"/>
              <a:pPr/>
              <a:t>‹Nr.›</a:t>
            </a:fld>
            <a:endParaRPr lang="de-DE" altLang="de-DE"/>
          </a:p>
        </p:txBody>
      </p:sp>
    </p:spTree>
    <p:extLst>
      <p:ext uri="{BB962C8B-B14F-4D97-AF65-F5344CB8AC3E}">
        <p14:creationId xmlns:p14="http://schemas.microsoft.com/office/powerpoint/2010/main" val="162455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2DE40BFF-E9C7-43D9-91F2-35D6DD743E29}" type="slidenum">
              <a:rPr lang="de-DE" altLang="de-DE"/>
              <a:pPr/>
              <a:t>‹Nr.›</a:t>
            </a:fld>
            <a:endParaRPr lang="de-DE" altLang="de-DE"/>
          </a:p>
        </p:txBody>
      </p:sp>
    </p:spTree>
    <p:extLst>
      <p:ext uri="{BB962C8B-B14F-4D97-AF65-F5344CB8AC3E}">
        <p14:creationId xmlns:p14="http://schemas.microsoft.com/office/powerpoint/2010/main" val="4173041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21540156-23DD-42A9-BB1D-91228BE5A8C7}" type="slidenum">
              <a:rPr lang="de-DE" altLang="de-DE"/>
              <a:pPr/>
              <a:t>‹Nr.›</a:t>
            </a:fld>
            <a:endParaRPr lang="de-DE" altLang="de-DE"/>
          </a:p>
        </p:txBody>
      </p:sp>
    </p:spTree>
    <p:extLst>
      <p:ext uri="{BB962C8B-B14F-4D97-AF65-F5344CB8AC3E}">
        <p14:creationId xmlns:p14="http://schemas.microsoft.com/office/powerpoint/2010/main" val="308981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7A3BB651-A0C0-4082-850F-0A07E65A1F12}" type="slidenum">
              <a:rPr lang="de-DE" altLang="de-DE"/>
              <a:pPr/>
              <a:t>‹Nr.›</a:t>
            </a:fld>
            <a:endParaRPr lang="de-DE" altLang="de-DE"/>
          </a:p>
        </p:txBody>
      </p:sp>
    </p:spTree>
    <p:extLst>
      <p:ext uri="{BB962C8B-B14F-4D97-AF65-F5344CB8AC3E}">
        <p14:creationId xmlns:p14="http://schemas.microsoft.com/office/powerpoint/2010/main" val="689653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987B5104-869F-4673-B864-07CF0DF5C56F}" type="slidenum">
              <a:rPr lang="de-DE" altLang="de-DE"/>
              <a:pPr/>
              <a:t>‹Nr.›</a:t>
            </a:fld>
            <a:endParaRPr lang="de-DE" altLang="de-DE"/>
          </a:p>
        </p:txBody>
      </p:sp>
    </p:spTree>
    <p:extLst>
      <p:ext uri="{BB962C8B-B14F-4D97-AF65-F5344CB8AC3E}">
        <p14:creationId xmlns:p14="http://schemas.microsoft.com/office/powerpoint/2010/main" val="2620415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FAFBA926-E7B8-4B37-B1B1-8B3295D81A5D}" type="slidenum">
              <a:rPr lang="de-DE" altLang="de-DE"/>
              <a:pPr/>
              <a:t>‹Nr.›</a:t>
            </a:fld>
            <a:endParaRPr lang="de-DE" altLang="de-DE"/>
          </a:p>
        </p:txBody>
      </p:sp>
    </p:spTree>
    <p:extLst>
      <p:ext uri="{BB962C8B-B14F-4D97-AF65-F5344CB8AC3E}">
        <p14:creationId xmlns:p14="http://schemas.microsoft.com/office/powerpoint/2010/main" val="2562642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23E5BE38-E45E-4E48-AC5D-2889580C40FC}" type="slidenum">
              <a:rPr lang="de-DE" altLang="de-DE"/>
              <a:pPr/>
              <a:t>‹Nr.›</a:t>
            </a:fld>
            <a:endParaRPr lang="de-DE" altLang="de-DE"/>
          </a:p>
        </p:txBody>
      </p:sp>
    </p:spTree>
    <p:extLst>
      <p:ext uri="{BB962C8B-B14F-4D97-AF65-F5344CB8AC3E}">
        <p14:creationId xmlns:p14="http://schemas.microsoft.com/office/powerpoint/2010/main" val="1461530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33FE5420-1FC8-4E8A-9311-7E3364735156}" type="slidenum">
              <a:rPr lang="de-DE" altLang="de-DE"/>
              <a:pPr/>
              <a:t>‹Nr.›</a:t>
            </a:fld>
            <a:endParaRPr lang="de-DE" altLang="de-DE"/>
          </a:p>
        </p:txBody>
      </p:sp>
    </p:spTree>
    <p:extLst>
      <p:ext uri="{BB962C8B-B14F-4D97-AF65-F5344CB8AC3E}">
        <p14:creationId xmlns:p14="http://schemas.microsoft.com/office/powerpoint/2010/main" val="2435810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66D6CB4A-BA40-49EB-A20F-C5E2F9C4A96A}" type="slidenum">
              <a:rPr lang="de-DE" altLang="de-DE"/>
              <a:pPr/>
              <a:t>‹Nr.›</a:t>
            </a:fld>
            <a:endParaRPr lang="de-DE" altLang="de-DE"/>
          </a:p>
        </p:txBody>
      </p:sp>
    </p:spTree>
    <p:extLst>
      <p:ext uri="{BB962C8B-B14F-4D97-AF65-F5344CB8AC3E}">
        <p14:creationId xmlns:p14="http://schemas.microsoft.com/office/powerpoint/2010/main" val="187716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Foliennummernplatzhalter 3"/>
          <p:cNvSpPr>
            <a:spLocks noGrp="1"/>
          </p:cNvSpPr>
          <p:nvPr>
            <p:ph type="sldNum" idx="10"/>
          </p:nvPr>
        </p:nvSpPr>
        <p:spPr/>
        <p:txBody>
          <a:bodyPr/>
          <a:lstStyle>
            <a:lvl1pPr>
              <a:defRPr/>
            </a:lvl1pPr>
          </a:lstStyle>
          <a:p>
            <a:fld id="{559997B3-03E4-427D-AAD3-5552C0C28827}" type="slidenum">
              <a:rPr lang="de-DE" altLang="de-DE"/>
              <a:pPr/>
              <a:t>‹Nr.›</a:t>
            </a:fld>
            <a:endParaRPr lang="de-DE" altLang="de-DE"/>
          </a:p>
        </p:txBody>
      </p:sp>
    </p:spTree>
    <p:extLst>
      <p:ext uri="{BB962C8B-B14F-4D97-AF65-F5344CB8AC3E}">
        <p14:creationId xmlns:p14="http://schemas.microsoft.com/office/powerpoint/2010/main" val="358355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F7C26FAA-78F0-4159-961F-C2566FD0943D}" type="slidenum">
              <a:rPr lang="de-DE" altLang="de-DE"/>
              <a:pPr/>
              <a:t>‹Nr.›</a:t>
            </a:fld>
            <a:endParaRPr lang="de-DE" altLang="de-DE"/>
          </a:p>
        </p:txBody>
      </p:sp>
    </p:spTree>
    <p:extLst>
      <p:ext uri="{BB962C8B-B14F-4D97-AF65-F5344CB8AC3E}">
        <p14:creationId xmlns:p14="http://schemas.microsoft.com/office/powerpoint/2010/main" val="3137086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B947995E-257D-4DA3-810D-A1127EEB723B}" type="slidenum">
              <a:rPr lang="de-DE" altLang="de-DE"/>
              <a:pPr/>
              <a:t>‹Nr.›</a:t>
            </a:fld>
            <a:endParaRPr lang="de-DE" altLang="de-DE"/>
          </a:p>
        </p:txBody>
      </p:sp>
    </p:spTree>
    <p:extLst>
      <p:ext uri="{BB962C8B-B14F-4D97-AF65-F5344CB8AC3E}">
        <p14:creationId xmlns:p14="http://schemas.microsoft.com/office/powerpoint/2010/main" val="3617631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6DFE7E88-61F1-4570-9B3D-B7C9A2F8BE1E}" type="slidenum">
              <a:rPr lang="de-DE" altLang="de-DE"/>
              <a:pPr/>
              <a:t>‹Nr.›</a:t>
            </a:fld>
            <a:endParaRPr lang="de-DE" altLang="de-DE"/>
          </a:p>
        </p:txBody>
      </p:sp>
    </p:spTree>
    <p:extLst>
      <p:ext uri="{BB962C8B-B14F-4D97-AF65-F5344CB8AC3E}">
        <p14:creationId xmlns:p14="http://schemas.microsoft.com/office/powerpoint/2010/main" val="90787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C9C99F1A-3D4E-4170-A89A-960E34F7C13B}" type="slidenum">
              <a:rPr lang="de-DE" altLang="de-DE"/>
              <a:pPr/>
              <a:t>‹Nr.›</a:t>
            </a:fld>
            <a:endParaRPr lang="de-DE" altLang="de-DE"/>
          </a:p>
        </p:txBody>
      </p:sp>
    </p:spTree>
    <p:extLst>
      <p:ext uri="{BB962C8B-B14F-4D97-AF65-F5344CB8AC3E}">
        <p14:creationId xmlns:p14="http://schemas.microsoft.com/office/powerpoint/2010/main" val="2692451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9DBADA5D-1F2D-48A6-B732-CB0BA68C6C52}" type="slidenum">
              <a:rPr lang="de-DE" altLang="de-DE"/>
              <a:pPr/>
              <a:t>‹Nr.›</a:t>
            </a:fld>
            <a:endParaRPr lang="de-DE" altLang="de-DE"/>
          </a:p>
        </p:txBody>
      </p:sp>
    </p:spTree>
    <p:extLst>
      <p:ext uri="{BB962C8B-B14F-4D97-AF65-F5344CB8AC3E}">
        <p14:creationId xmlns:p14="http://schemas.microsoft.com/office/powerpoint/2010/main" val="3971636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E7860E7-CDD6-49D2-A569-8B4CFD291543}" type="slidenum">
              <a:rPr lang="de-DE" altLang="de-DE"/>
              <a:pPr/>
              <a:t>‹Nr.›</a:t>
            </a:fld>
            <a:endParaRPr lang="de-DE" altLang="de-DE"/>
          </a:p>
        </p:txBody>
      </p:sp>
    </p:spTree>
    <p:extLst>
      <p:ext uri="{BB962C8B-B14F-4D97-AF65-F5344CB8AC3E}">
        <p14:creationId xmlns:p14="http://schemas.microsoft.com/office/powerpoint/2010/main" val="3355827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C4E41E2F-7CAF-4AC4-B9D4-A2FD6E0DBCFE}" type="slidenum">
              <a:rPr lang="de-DE" altLang="de-DE"/>
              <a:pPr/>
              <a:t>‹Nr.›</a:t>
            </a:fld>
            <a:endParaRPr lang="de-DE" altLang="de-DE"/>
          </a:p>
        </p:txBody>
      </p:sp>
    </p:spTree>
    <p:extLst>
      <p:ext uri="{BB962C8B-B14F-4D97-AF65-F5344CB8AC3E}">
        <p14:creationId xmlns:p14="http://schemas.microsoft.com/office/powerpoint/2010/main" val="1627801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B116624-0AF5-41B7-8671-216F52D40D8F}" type="slidenum">
              <a:rPr lang="de-DE" altLang="de-DE"/>
              <a:pPr/>
              <a:t>‹Nr.›</a:t>
            </a:fld>
            <a:endParaRPr lang="de-DE" altLang="de-DE"/>
          </a:p>
        </p:txBody>
      </p:sp>
    </p:spTree>
    <p:extLst>
      <p:ext uri="{BB962C8B-B14F-4D97-AF65-F5344CB8AC3E}">
        <p14:creationId xmlns:p14="http://schemas.microsoft.com/office/powerpoint/2010/main" val="3429878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E805DE2A-B52F-44BF-95DF-9F40EFD44F4F}" type="slidenum">
              <a:rPr lang="de-DE" altLang="de-DE"/>
              <a:pPr/>
              <a:t>‹Nr.›</a:t>
            </a:fld>
            <a:endParaRPr lang="de-DE" altLang="de-DE"/>
          </a:p>
        </p:txBody>
      </p:sp>
    </p:spTree>
    <p:extLst>
      <p:ext uri="{BB962C8B-B14F-4D97-AF65-F5344CB8AC3E}">
        <p14:creationId xmlns:p14="http://schemas.microsoft.com/office/powerpoint/2010/main" val="4141815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577F6301-3D30-44CC-A942-CB49830060FC}" type="slidenum">
              <a:rPr lang="de-DE" altLang="de-DE"/>
              <a:pPr/>
              <a:t>‹Nr.›</a:t>
            </a:fld>
            <a:endParaRPr lang="de-DE" altLang="de-DE"/>
          </a:p>
        </p:txBody>
      </p:sp>
    </p:spTree>
    <p:extLst>
      <p:ext uri="{BB962C8B-B14F-4D97-AF65-F5344CB8AC3E}">
        <p14:creationId xmlns:p14="http://schemas.microsoft.com/office/powerpoint/2010/main" val="133830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4675" cy="4348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3150" y="1350963"/>
            <a:ext cx="5654675" cy="4348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idx="10"/>
          </p:nvPr>
        </p:nvSpPr>
        <p:spPr/>
        <p:txBody>
          <a:bodyPr/>
          <a:lstStyle>
            <a:lvl1pPr>
              <a:defRPr/>
            </a:lvl1pPr>
          </a:lstStyle>
          <a:p>
            <a:fld id="{EE6C455D-6BBD-4E39-8C08-A779B45DA130}" type="slidenum">
              <a:rPr lang="de-DE" altLang="de-DE"/>
              <a:pPr/>
              <a:t>‹Nr.›</a:t>
            </a:fld>
            <a:endParaRPr lang="de-DE" altLang="de-DE"/>
          </a:p>
        </p:txBody>
      </p:sp>
    </p:spTree>
    <p:extLst>
      <p:ext uri="{BB962C8B-B14F-4D97-AF65-F5344CB8AC3E}">
        <p14:creationId xmlns:p14="http://schemas.microsoft.com/office/powerpoint/2010/main" val="725602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69A2BED8-C936-4215-A648-FB2BDED02E21}" type="slidenum">
              <a:rPr lang="de-DE" altLang="de-DE"/>
              <a:pPr/>
              <a:t>‹Nr.›</a:t>
            </a:fld>
            <a:endParaRPr lang="de-DE" altLang="de-DE"/>
          </a:p>
        </p:txBody>
      </p:sp>
    </p:spTree>
    <p:extLst>
      <p:ext uri="{BB962C8B-B14F-4D97-AF65-F5344CB8AC3E}">
        <p14:creationId xmlns:p14="http://schemas.microsoft.com/office/powerpoint/2010/main" val="2844909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67C69533-C16E-4BF0-A072-48B90FEB5B71}" type="slidenum">
              <a:rPr lang="de-DE" altLang="de-DE"/>
              <a:pPr/>
              <a:t>‹Nr.›</a:t>
            </a:fld>
            <a:endParaRPr lang="de-DE" altLang="de-DE"/>
          </a:p>
        </p:txBody>
      </p:sp>
    </p:spTree>
    <p:extLst>
      <p:ext uri="{BB962C8B-B14F-4D97-AF65-F5344CB8AC3E}">
        <p14:creationId xmlns:p14="http://schemas.microsoft.com/office/powerpoint/2010/main" val="2305689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5E8ED3BA-D5AF-4007-BC06-A7E8FBB4873E}" type="slidenum">
              <a:rPr lang="de-DE" altLang="de-DE"/>
              <a:pPr/>
              <a:t>‹Nr.›</a:t>
            </a:fld>
            <a:endParaRPr lang="de-DE" altLang="de-DE"/>
          </a:p>
        </p:txBody>
      </p:sp>
    </p:spTree>
    <p:extLst>
      <p:ext uri="{BB962C8B-B14F-4D97-AF65-F5344CB8AC3E}">
        <p14:creationId xmlns:p14="http://schemas.microsoft.com/office/powerpoint/2010/main" val="2376676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E0DF4897-D5C1-48DF-8BBE-886CCD777FF2}" type="slidenum">
              <a:rPr lang="de-DE" altLang="de-DE"/>
              <a:pPr/>
              <a:t>‹Nr.›</a:t>
            </a:fld>
            <a:endParaRPr lang="de-DE" altLang="de-DE"/>
          </a:p>
        </p:txBody>
      </p:sp>
    </p:spTree>
    <p:extLst>
      <p:ext uri="{BB962C8B-B14F-4D97-AF65-F5344CB8AC3E}">
        <p14:creationId xmlns:p14="http://schemas.microsoft.com/office/powerpoint/2010/main" val="253788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3EB8F17-41A1-4BFD-9EFE-3021524004F8}" type="slidenum">
              <a:rPr lang="de-DE" altLang="de-DE"/>
              <a:pPr/>
              <a:t>‹Nr.›</a:t>
            </a:fld>
            <a:endParaRPr lang="de-DE" altLang="de-DE"/>
          </a:p>
        </p:txBody>
      </p:sp>
    </p:spTree>
    <p:extLst>
      <p:ext uri="{BB962C8B-B14F-4D97-AF65-F5344CB8AC3E}">
        <p14:creationId xmlns:p14="http://schemas.microsoft.com/office/powerpoint/2010/main" val="1812365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3B32B1C7-CC19-4247-B051-070B832FF458}" type="slidenum">
              <a:rPr lang="de-DE" altLang="de-DE"/>
              <a:pPr/>
              <a:t>‹Nr.›</a:t>
            </a:fld>
            <a:endParaRPr lang="de-DE" altLang="de-DE"/>
          </a:p>
        </p:txBody>
      </p:sp>
    </p:spTree>
    <p:extLst>
      <p:ext uri="{BB962C8B-B14F-4D97-AF65-F5344CB8AC3E}">
        <p14:creationId xmlns:p14="http://schemas.microsoft.com/office/powerpoint/2010/main" val="1781980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877A2C58-9DB7-4358-A6DD-2830100F30B1}" type="slidenum">
              <a:rPr lang="de-DE" altLang="de-DE"/>
              <a:pPr/>
              <a:t>‹Nr.›</a:t>
            </a:fld>
            <a:endParaRPr lang="de-DE" altLang="de-DE"/>
          </a:p>
        </p:txBody>
      </p:sp>
    </p:spTree>
    <p:extLst>
      <p:ext uri="{BB962C8B-B14F-4D97-AF65-F5344CB8AC3E}">
        <p14:creationId xmlns:p14="http://schemas.microsoft.com/office/powerpoint/2010/main" val="306881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72BE2016-F589-47EB-833A-75EA3656E3B2}" type="slidenum">
              <a:rPr lang="de-DE" altLang="de-DE"/>
              <a:pPr/>
              <a:t>‹Nr.›</a:t>
            </a:fld>
            <a:endParaRPr lang="de-DE" altLang="de-DE"/>
          </a:p>
        </p:txBody>
      </p:sp>
    </p:spTree>
    <p:extLst>
      <p:ext uri="{BB962C8B-B14F-4D97-AF65-F5344CB8AC3E}">
        <p14:creationId xmlns:p14="http://schemas.microsoft.com/office/powerpoint/2010/main" val="87080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1A303B5-131D-4238-AF11-347B6582F469}" type="slidenum">
              <a:rPr lang="de-DE" altLang="de-DE"/>
              <a:pPr/>
              <a:t>‹Nr.›</a:t>
            </a:fld>
            <a:endParaRPr lang="de-DE" altLang="de-DE"/>
          </a:p>
        </p:txBody>
      </p:sp>
    </p:spTree>
    <p:extLst>
      <p:ext uri="{BB962C8B-B14F-4D97-AF65-F5344CB8AC3E}">
        <p14:creationId xmlns:p14="http://schemas.microsoft.com/office/powerpoint/2010/main" val="2460494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1219A69E-261D-433C-B0E0-2BDE711917C6}" type="slidenum">
              <a:rPr lang="de-DE" altLang="de-DE"/>
              <a:pPr/>
              <a:t>‹Nr.›</a:t>
            </a:fld>
            <a:endParaRPr lang="de-DE" altLang="de-DE"/>
          </a:p>
        </p:txBody>
      </p:sp>
    </p:spTree>
    <p:extLst>
      <p:ext uri="{BB962C8B-B14F-4D97-AF65-F5344CB8AC3E}">
        <p14:creationId xmlns:p14="http://schemas.microsoft.com/office/powerpoint/2010/main" val="196385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idx="10"/>
          </p:nvPr>
        </p:nvSpPr>
        <p:spPr/>
        <p:txBody>
          <a:bodyPr/>
          <a:lstStyle>
            <a:lvl1pPr>
              <a:defRPr/>
            </a:lvl1pPr>
          </a:lstStyle>
          <a:p>
            <a:fld id="{DEF88629-3235-4073-B7EB-A9D74DBC0840}" type="slidenum">
              <a:rPr lang="de-DE" altLang="de-DE"/>
              <a:pPr/>
              <a:t>‹Nr.›</a:t>
            </a:fld>
            <a:endParaRPr lang="de-DE" altLang="de-DE"/>
          </a:p>
        </p:txBody>
      </p:sp>
    </p:spTree>
    <p:extLst>
      <p:ext uri="{BB962C8B-B14F-4D97-AF65-F5344CB8AC3E}">
        <p14:creationId xmlns:p14="http://schemas.microsoft.com/office/powerpoint/2010/main" val="3732920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F328AADF-9E7C-41D5-B711-F027956C48E9}" type="slidenum">
              <a:rPr lang="de-DE" altLang="de-DE"/>
              <a:pPr/>
              <a:t>‹Nr.›</a:t>
            </a:fld>
            <a:endParaRPr lang="de-DE" altLang="de-DE"/>
          </a:p>
        </p:txBody>
      </p:sp>
    </p:spTree>
    <p:extLst>
      <p:ext uri="{BB962C8B-B14F-4D97-AF65-F5344CB8AC3E}">
        <p14:creationId xmlns:p14="http://schemas.microsoft.com/office/powerpoint/2010/main" val="1115142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E13BD9D6-8DD2-44C9-BBFF-3D2E9EC97C23}" type="slidenum">
              <a:rPr lang="de-DE" altLang="de-DE"/>
              <a:pPr/>
              <a:t>‹Nr.›</a:t>
            </a:fld>
            <a:endParaRPr lang="de-DE" altLang="de-DE"/>
          </a:p>
        </p:txBody>
      </p:sp>
    </p:spTree>
    <p:extLst>
      <p:ext uri="{BB962C8B-B14F-4D97-AF65-F5344CB8AC3E}">
        <p14:creationId xmlns:p14="http://schemas.microsoft.com/office/powerpoint/2010/main" val="1804666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87E1A4B9-E970-4A2F-8DDC-38A7E0773B01}" type="slidenum">
              <a:rPr lang="de-DE" altLang="de-DE"/>
              <a:pPr/>
              <a:t>‹Nr.›</a:t>
            </a:fld>
            <a:endParaRPr lang="de-DE" altLang="de-DE"/>
          </a:p>
        </p:txBody>
      </p:sp>
    </p:spTree>
    <p:extLst>
      <p:ext uri="{BB962C8B-B14F-4D97-AF65-F5344CB8AC3E}">
        <p14:creationId xmlns:p14="http://schemas.microsoft.com/office/powerpoint/2010/main" val="885165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912AC620-1FDD-4E79-A8FB-32E96CD3AF39}" type="slidenum">
              <a:rPr lang="de-DE" altLang="de-DE"/>
              <a:pPr/>
              <a:t>‹Nr.›</a:t>
            </a:fld>
            <a:endParaRPr lang="de-DE" altLang="de-DE"/>
          </a:p>
        </p:txBody>
      </p:sp>
    </p:spTree>
    <p:extLst>
      <p:ext uri="{BB962C8B-B14F-4D97-AF65-F5344CB8AC3E}">
        <p14:creationId xmlns:p14="http://schemas.microsoft.com/office/powerpoint/2010/main" val="2630244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50F3FE98-BFBC-415E-9EBA-EE77DECEFD14}" type="slidenum">
              <a:rPr lang="de-DE" altLang="de-DE"/>
              <a:pPr/>
              <a:t>‹Nr.›</a:t>
            </a:fld>
            <a:endParaRPr lang="de-DE" altLang="de-DE"/>
          </a:p>
        </p:txBody>
      </p:sp>
    </p:spTree>
    <p:extLst>
      <p:ext uri="{BB962C8B-B14F-4D97-AF65-F5344CB8AC3E}">
        <p14:creationId xmlns:p14="http://schemas.microsoft.com/office/powerpoint/2010/main" val="3930728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E305692-3149-4D29-B391-06FBD982F4E0}" type="slidenum">
              <a:rPr lang="de-DE" altLang="de-DE"/>
              <a:pPr/>
              <a:t>‹Nr.›</a:t>
            </a:fld>
            <a:endParaRPr lang="de-DE" altLang="de-DE"/>
          </a:p>
        </p:txBody>
      </p:sp>
    </p:spTree>
    <p:extLst>
      <p:ext uri="{BB962C8B-B14F-4D97-AF65-F5344CB8AC3E}">
        <p14:creationId xmlns:p14="http://schemas.microsoft.com/office/powerpoint/2010/main" val="2387550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25A02C2-537D-4507-AE96-ABE51D0673E6}" type="slidenum">
              <a:rPr lang="de-DE" altLang="de-DE"/>
              <a:pPr/>
              <a:t>‹Nr.›</a:t>
            </a:fld>
            <a:endParaRPr lang="de-DE" altLang="de-DE"/>
          </a:p>
        </p:txBody>
      </p:sp>
    </p:spTree>
    <p:extLst>
      <p:ext uri="{BB962C8B-B14F-4D97-AF65-F5344CB8AC3E}">
        <p14:creationId xmlns:p14="http://schemas.microsoft.com/office/powerpoint/2010/main" val="3225131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46C7A04-2497-47C2-BD59-D8EB9E270656}" type="slidenum">
              <a:rPr lang="de-DE" altLang="de-DE"/>
              <a:pPr/>
              <a:t>‹Nr.›</a:t>
            </a:fld>
            <a:endParaRPr lang="de-DE" altLang="de-DE"/>
          </a:p>
        </p:txBody>
      </p:sp>
    </p:spTree>
    <p:extLst>
      <p:ext uri="{BB962C8B-B14F-4D97-AF65-F5344CB8AC3E}">
        <p14:creationId xmlns:p14="http://schemas.microsoft.com/office/powerpoint/2010/main" val="3616687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8F41F23C-EB79-4982-9124-AE4BFA18A23B}" type="slidenum">
              <a:rPr lang="de-DE" altLang="de-DE"/>
              <a:pPr/>
              <a:t>‹Nr.›</a:t>
            </a:fld>
            <a:endParaRPr lang="de-DE" altLang="de-DE"/>
          </a:p>
        </p:txBody>
      </p:sp>
    </p:spTree>
    <p:extLst>
      <p:ext uri="{BB962C8B-B14F-4D97-AF65-F5344CB8AC3E}">
        <p14:creationId xmlns:p14="http://schemas.microsoft.com/office/powerpoint/2010/main" val="1139693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510F2B58-195B-4A40-8D24-416662BCACB9}" type="slidenum">
              <a:rPr lang="de-DE" altLang="de-DE"/>
              <a:pPr/>
              <a:t>‹Nr.›</a:t>
            </a:fld>
            <a:endParaRPr lang="de-DE" altLang="de-DE"/>
          </a:p>
        </p:txBody>
      </p:sp>
    </p:spTree>
    <p:extLst>
      <p:ext uri="{BB962C8B-B14F-4D97-AF65-F5344CB8AC3E}">
        <p14:creationId xmlns:p14="http://schemas.microsoft.com/office/powerpoint/2010/main" val="283402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idx="10"/>
          </p:nvPr>
        </p:nvSpPr>
        <p:spPr/>
        <p:txBody>
          <a:bodyPr/>
          <a:lstStyle>
            <a:lvl1pPr>
              <a:defRPr/>
            </a:lvl1pPr>
          </a:lstStyle>
          <a:p>
            <a:fld id="{1004FD62-C175-41DB-A15F-5CED92337EC2}" type="slidenum">
              <a:rPr lang="de-DE" altLang="de-DE"/>
              <a:pPr/>
              <a:t>‹Nr.›</a:t>
            </a:fld>
            <a:endParaRPr lang="de-DE" altLang="de-DE"/>
          </a:p>
        </p:txBody>
      </p:sp>
    </p:spTree>
    <p:extLst>
      <p:ext uri="{BB962C8B-B14F-4D97-AF65-F5344CB8AC3E}">
        <p14:creationId xmlns:p14="http://schemas.microsoft.com/office/powerpoint/2010/main" val="1456418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F4754FB7-48E6-46CB-86F9-708AA7938407}" type="slidenum">
              <a:rPr lang="de-DE" altLang="de-DE"/>
              <a:pPr/>
              <a:t>‹Nr.›</a:t>
            </a:fld>
            <a:endParaRPr lang="de-DE" altLang="de-DE"/>
          </a:p>
        </p:txBody>
      </p:sp>
    </p:spTree>
    <p:extLst>
      <p:ext uri="{BB962C8B-B14F-4D97-AF65-F5344CB8AC3E}">
        <p14:creationId xmlns:p14="http://schemas.microsoft.com/office/powerpoint/2010/main" val="1569211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68027B0C-C4E2-4CAF-B115-BCBC58D8222D}" type="slidenum">
              <a:rPr lang="de-DE" altLang="de-DE"/>
              <a:pPr/>
              <a:t>‹Nr.›</a:t>
            </a:fld>
            <a:endParaRPr lang="de-DE" altLang="de-DE"/>
          </a:p>
        </p:txBody>
      </p:sp>
    </p:spTree>
    <p:extLst>
      <p:ext uri="{BB962C8B-B14F-4D97-AF65-F5344CB8AC3E}">
        <p14:creationId xmlns:p14="http://schemas.microsoft.com/office/powerpoint/2010/main" val="3046159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9C2A1B39-60D5-49EC-A037-B2B71A1F46E7}" type="slidenum">
              <a:rPr lang="de-DE" altLang="de-DE"/>
              <a:pPr/>
              <a:t>‹Nr.›</a:t>
            </a:fld>
            <a:endParaRPr lang="de-DE" altLang="de-DE"/>
          </a:p>
        </p:txBody>
      </p:sp>
    </p:spTree>
    <p:extLst>
      <p:ext uri="{BB962C8B-B14F-4D97-AF65-F5344CB8AC3E}">
        <p14:creationId xmlns:p14="http://schemas.microsoft.com/office/powerpoint/2010/main" val="3987056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85522708-0CEA-47A8-AE8F-EE8D421F1CFD}" type="slidenum">
              <a:rPr lang="de-DE" altLang="de-DE"/>
              <a:pPr/>
              <a:t>‹Nr.›</a:t>
            </a:fld>
            <a:endParaRPr lang="de-DE" altLang="de-DE"/>
          </a:p>
        </p:txBody>
      </p:sp>
    </p:spTree>
    <p:extLst>
      <p:ext uri="{BB962C8B-B14F-4D97-AF65-F5344CB8AC3E}">
        <p14:creationId xmlns:p14="http://schemas.microsoft.com/office/powerpoint/2010/main" val="1222309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4419443F-C148-4619-A6EB-CAECE8653323}" type="slidenum">
              <a:rPr lang="de-DE" altLang="de-DE"/>
              <a:pPr/>
              <a:t>‹Nr.›</a:t>
            </a:fld>
            <a:endParaRPr lang="de-DE" altLang="de-DE"/>
          </a:p>
        </p:txBody>
      </p:sp>
    </p:spTree>
    <p:extLst>
      <p:ext uri="{BB962C8B-B14F-4D97-AF65-F5344CB8AC3E}">
        <p14:creationId xmlns:p14="http://schemas.microsoft.com/office/powerpoint/2010/main" val="2515034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CC3BB60F-71B1-40C8-904B-A37AEA1E166F}" type="slidenum">
              <a:rPr lang="de-DE" altLang="de-DE"/>
              <a:pPr/>
              <a:t>‹Nr.›</a:t>
            </a:fld>
            <a:endParaRPr lang="de-DE" altLang="de-DE"/>
          </a:p>
        </p:txBody>
      </p:sp>
    </p:spTree>
    <p:extLst>
      <p:ext uri="{BB962C8B-B14F-4D97-AF65-F5344CB8AC3E}">
        <p14:creationId xmlns:p14="http://schemas.microsoft.com/office/powerpoint/2010/main" val="3916271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7DABEEC-E48B-478C-B683-5B285E3003D8}" type="slidenum">
              <a:rPr lang="de-DE" altLang="de-DE"/>
              <a:pPr/>
              <a:t>‹Nr.›</a:t>
            </a:fld>
            <a:endParaRPr lang="de-DE" altLang="de-DE"/>
          </a:p>
        </p:txBody>
      </p:sp>
    </p:spTree>
    <p:extLst>
      <p:ext uri="{BB962C8B-B14F-4D97-AF65-F5344CB8AC3E}">
        <p14:creationId xmlns:p14="http://schemas.microsoft.com/office/powerpoint/2010/main" val="532645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F4421DB-60CF-4820-BEE4-03AE147801A7}" type="slidenum">
              <a:rPr lang="de-DE" altLang="de-DE"/>
              <a:pPr/>
              <a:t>‹Nr.›</a:t>
            </a:fld>
            <a:endParaRPr lang="de-DE" altLang="de-DE"/>
          </a:p>
        </p:txBody>
      </p:sp>
    </p:spTree>
    <p:extLst>
      <p:ext uri="{BB962C8B-B14F-4D97-AF65-F5344CB8AC3E}">
        <p14:creationId xmlns:p14="http://schemas.microsoft.com/office/powerpoint/2010/main" val="1956829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12BC946-CD60-4ECF-9184-D773B4AB928B}" type="slidenum">
              <a:rPr lang="de-DE" altLang="de-DE"/>
              <a:pPr/>
              <a:t>‹Nr.›</a:t>
            </a:fld>
            <a:endParaRPr lang="de-DE" altLang="de-DE"/>
          </a:p>
        </p:txBody>
      </p:sp>
    </p:spTree>
    <p:extLst>
      <p:ext uri="{BB962C8B-B14F-4D97-AF65-F5344CB8AC3E}">
        <p14:creationId xmlns:p14="http://schemas.microsoft.com/office/powerpoint/2010/main" val="736135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E4FC876B-D2E5-4D49-AA57-60A9B3236880}" type="slidenum">
              <a:rPr lang="de-DE" altLang="de-DE"/>
              <a:pPr/>
              <a:t>‹Nr.›</a:t>
            </a:fld>
            <a:endParaRPr lang="de-DE" altLang="de-DE"/>
          </a:p>
        </p:txBody>
      </p:sp>
    </p:spTree>
    <p:extLst>
      <p:ext uri="{BB962C8B-B14F-4D97-AF65-F5344CB8AC3E}">
        <p14:creationId xmlns:p14="http://schemas.microsoft.com/office/powerpoint/2010/main" val="68711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idx="10"/>
          </p:nvPr>
        </p:nvSpPr>
        <p:spPr/>
        <p:txBody>
          <a:bodyPr/>
          <a:lstStyle>
            <a:lvl1pPr>
              <a:defRPr/>
            </a:lvl1pPr>
          </a:lstStyle>
          <a:p>
            <a:fld id="{A444D696-5F7F-42D8-A4B1-B9C1C5ECDE4C}" type="slidenum">
              <a:rPr lang="de-DE" altLang="de-DE"/>
              <a:pPr/>
              <a:t>‹Nr.›</a:t>
            </a:fld>
            <a:endParaRPr lang="de-DE" altLang="de-DE"/>
          </a:p>
        </p:txBody>
      </p:sp>
    </p:spTree>
    <p:extLst>
      <p:ext uri="{BB962C8B-B14F-4D97-AF65-F5344CB8AC3E}">
        <p14:creationId xmlns:p14="http://schemas.microsoft.com/office/powerpoint/2010/main" val="3801650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360843D8-55C7-4451-B2D5-1E7CD0C61BAE}" type="slidenum">
              <a:rPr lang="de-DE" altLang="de-DE"/>
              <a:pPr/>
              <a:t>‹Nr.›</a:t>
            </a:fld>
            <a:endParaRPr lang="de-DE" altLang="de-DE"/>
          </a:p>
        </p:txBody>
      </p:sp>
    </p:spTree>
    <p:extLst>
      <p:ext uri="{BB962C8B-B14F-4D97-AF65-F5344CB8AC3E}">
        <p14:creationId xmlns:p14="http://schemas.microsoft.com/office/powerpoint/2010/main" val="3063700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8659B38B-09BA-40CB-8AB6-D8C75BB64620}" type="slidenum">
              <a:rPr lang="de-DE" altLang="de-DE"/>
              <a:pPr/>
              <a:t>‹Nr.›</a:t>
            </a:fld>
            <a:endParaRPr lang="de-DE" altLang="de-DE"/>
          </a:p>
        </p:txBody>
      </p:sp>
    </p:spTree>
    <p:extLst>
      <p:ext uri="{BB962C8B-B14F-4D97-AF65-F5344CB8AC3E}">
        <p14:creationId xmlns:p14="http://schemas.microsoft.com/office/powerpoint/2010/main" val="3859099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139C3031-251A-4A3C-B645-74370ADA6B14}" type="slidenum">
              <a:rPr lang="de-DE" altLang="de-DE"/>
              <a:pPr/>
              <a:t>‹Nr.›</a:t>
            </a:fld>
            <a:endParaRPr lang="de-DE" altLang="de-DE"/>
          </a:p>
        </p:txBody>
      </p:sp>
    </p:spTree>
    <p:extLst>
      <p:ext uri="{BB962C8B-B14F-4D97-AF65-F5344CB8AC3E}">
        <p14:creationId xmlns:p14="http://schemas.microsoft.com/office/powerpoint/2010/main" val="1498890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3F9D47CD-A5A2-41C9-95FC-5ECCAD826AC7}" type="slidenum">
              <a:rPr lang="de-DE" altLang="de-DE"/>
              <a:pPr/>
              <a:t>‹Nr.›</a:t>
            </a:fld>
            <a:endParaRPr lang="de-DE" altLang="de-DE"/>
          </a:p>
        </p:txBody>
      </p:sp>
    </p:spTree>
    <p:extLst>
      <p:ext uri="{BB962C8B-B14F-4D97-AF65-F5344CB8AC3E}">
        <p14:creationId xmlns:p14="http://schemas.microsoft.com/office/powerpoint/2010/main" val="374053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E5DFC66F-FA93-49CB-8CF8-11190B6CF168}" type="slidenum">
              <a:rPr lang="de-DE" altLang="de-DE"/>
              <a:pPr/>
              <a:t>‹Nr.›</a:t>
            </a:fld>
            <a:endParaRPr lang="de-DE" altLang="de-DE"/>
          </a:p>
        </p:txBody>
      </p:sp>
    </p:spTree>
    <p:extLst>
      <p:ext uri="{BB962C8B-B14F-4D97-AF65-F5344CB8AC3E}">
        <p14:creationId xmlns:p14="http://schemas.microsoft.com/office/powerpoint/2010/main" val="3954180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83E1859C-228A-4758-91A2-9ED0D05B9465}" type="slidenum">
              <a:rPr lang="de-DE" altLang="de-DE"/>
              <a:pPr/>
              <a:t>‹Nr.›</a:t>
            </a:fld>
            <a:endParaRPr lang="de-DE" altLang="de-DE"/>
          </a:p>
        </p:txBody>
      </p:sp>
    </p:spTree>
    <p:extLst>
      <p:ext uri="{BB962C8B-B14F-4D97-AF65-F5344CB8AC3E}">
        <p14:creationId xmlns:p14="http://schemas.microsoft.com/office/powerpoint/2010/main" val="1647352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92545F37-D358-4E65-806A-DA1BB282C23E}" type="slidenum">
              <a:rPr lang="de-DE" altLang="de-DE"/>
              <a:pPr/>
              <a:t>‹Nr.›</a:t>
            </a:fld>
            <a:endParaRPr lang="de-DE" altLang="de-DE"/>
          </a:p>
        </p:txBody>
      </p:sp>
    </p:spTree>
    <p:extLst>
      <p:ext uri="{BB962C8B-B14F-4D97-AF65-F5344CB8AC3E}">
        <p14:creationId xmlns:p14="http://schemas.microsoft.com/office/powerpoint/2010/main" val="610515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5B789D41-3449-47A6-8A80-FFBF444FCBA8}" type="slidenum">
              <a:rPr lang="de-DE" altLang="de-DE"/>
              <a:pPr/>
              <a:t>‹Nr.›</a:t>
            </a:fld>
            <a:endParaRPr lang="de-DE" altLang="de-DE"/>
          </a:p>
        </p:txBody>
      </p:sp>
    </p:spTree>
    <p:extLst>
      <p:ext uri="{BB962C8B-B14F-4D97-AF65-F5344CB8AC3E}">
        <p14:creationId xmlns:p14="http://schemas.microsoft.com/office/powerpoint/2010/main" val="7048757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19C96498-6B61-4060-8A8A-DB7E836836BA}" type="slidenum">
              <a:rPr lang="de-DE" altLang="de-DE"/>
              <a:pPr/>
              <a:t>‹Nr.›</a:t>
            </a:fld>
            <a:endParaRPr lang="de-DE" altLang="de-DE"/>
          </a:p>
        </p:txBody>
      </p:sp>
    </p:spTree>
    <p:extLst>
      <p:ext uri="{BB962C8B-B14F-4D97-AF65-F5344CB8AC3E}">
        <p14:creationId xmlns:p14="http://schemas.microsoft.com/office/powerpoint/2010/main" val="878177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33374E8D-A568-4540-A747-E9B9908CF3F9}" type="slidenum">
              <a:rPr lang="de-DE" altLang="de-DE"/>
              <a:pPr/>
              <a:t>‹Nr.›</a:t>
            </a:fld>
            <a:endParaRPr lang="de-DE" altLang="de-DE"/>
          </a:p>
        </p:txBody>
      </p:sp>
    </p:spTree>
    <p:extLst>
      <p:ext uri="{BB962C8B-B14F-4D97-AF65-F5344CB8AC3E}">
        <p14:creationId xmlns:p14="http://schemas.microsoft.com/office/powerpoint/2010/main" val="346438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Foliennummernplatzhalter 4"/>
          <p:cNvSpPr>
            <a:spLocks noGrp="1"/>
          </p:cNvSpPr>
          <p:nvPr>
            <p:ph type="sldNum" idx="10"/>
          </p:nvPr>
        </p:nvSpPr>
        <p:spPr/>
        <p:txBody>
          <a:bodyPr/>
          <a:lstStyle>
            <a:lvl1pPr>
              <a:defRPr/>
            </a:lvl1pPr>
          </a:lstStyle>
          <a:p>
            <a:fld id="{F67321FA-68B3-45AE-8D23-9A180BD0F509}" type="slidenum">
              <a:rPr lang="de-DE" altLang="de-DE"/>
              <a:pPr/>
              <a:t>‹Nr.›</a:t>
            </a:fld>
            <a:endParaRPr lang="de-DE" altLang="de-DE"/>
          </a:p>
        </p:txBody>
      </p:sp>
    </p:spTree>
    <p:extLst>
      <p:ext uri="{BB962C8B-B14F-4D97-AF65-F5344CB8AC3E}">
        <p14:creationId xmlns:p14="http://schemas.microsoft.com/office/powerpoint/2010/main" val="2459090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483B865-AECF-4C5F-AD78-E67F02AE6EB9}" type="slidenum">
              <a:rPr lang="de-DE" altLang="de-DE"/>
              <a:pPr/>
              <a:t>‹Nr.›</a:t>
            </a:fld>
            <a:endParaRPr lang="de-DE" altLang="de-DE"/>
          </a:p>
        </p:txBody>
      </p:sp>
    </p:spTree>
    <p:extLst>
      <p:ext uri="{BB962C8B-B14F-4D97-AF65-F5344CB8AC3E}">
        <p14:creationId xmlns:p14="http://schemas.microsoft.com/office/powerpoint/2010/main" val="536590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6E180BC2-059B-4C6F-BF9A-5301F6502B00}" type="slidenum">
              <a:rPr lang="de-DE" altLang="de-DE"/>
              <a:pPr/>
              <a:t>‹Nr.›</a:t>
            </a:fld>
            <a:endParaRPr lang="de-DE" altLang="de-DE"/>
          </a:p>
        </p:txBody>
      </p:sp>
    </p:spTree>
    <p:extLst>
      <p:ext uri="{BB962C8B-B14F-4D97-AF65-F5344CB8AC3E}">
        <p14:creationId xmlns:p14="http://schemas.microsoft.com/office/powerpoint/2010/main" val="922210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6D1F96E4-F9DB-4DB2-88BF-F90F59D9C8C1}" type="slidenum">
              <a:rPr lang="de-DE" altLang="de-DE"/>
              <a:pPr/>
              <a:t>‹Nr.›</a:t>
            </a:fld>
            <a:endParaRPr lang="de-DE" altLang="de-DE"/>
          </a:p>
        </p:txBody>
      </p:sp>
    </p:spTree>
    <p:extLst>
      <p:ext uri="{BB962C8B-B14F-4D97-AF65-F5344CB8AC3E}">
        <p14:creationId xmlns:p14="http://schemas.microsoft.com/office/powerpoint/2010/main" val="77252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FAA89D47-4CA1-467E-90A5-694BE811C7B4}" type="slidenum">
              <a:rPr lang="de-DE" altLang="de-DE"/>
              <a:pPr/>
              <a:t>‹Nr.›</a:t>
            </a:fld>
            <a:endParaRPr lang="de-DE" altLang="de-DE"/>
          </a:p>
        </p:txBody>
      </p:sp>
    </p:spTree>
    <p:extLst>
      <p:ext uri="{BB962C8B-B14F-4D97-AF65-F5344CB8AC3E}">
        <p14:creationId xmlns:p14="http://schemas.microsoft.com/office/powerpoint/2010/main" val="194013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648AF2DE-3721-4AF6-8919-BCC225108E1B}" type="slidenum">
              <a:rPr lang="de-DE" altLang="de-DE"/>
              <a:pPr/>
              <a:t>‹Nr.›</a:t>
            </a:fld>
            <a:endParaRPr lang="de-DE" altLang="de-DE"/>
          </a:p>
        </p:txBody>
      </p:sp>
    </p:spTree>
    <p:extLst>
      <p:ext uri="{BB962C8B-B14F-4D97-AF65-F5344CB8AC3E}">
        <p14:creationId xmlns:p14="http://schemas.microsoft.com/office/powerpoint/2010/main" val="259053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166A5A55-48C7-4789-BC79-509323DC27A0}" type="slidenum">
              <a:rPr lang="de-DE" altLang="de-DE"/>
              <a:pPr/>
              <a:t>‹Nr.›</a:t>
            </a:fld>
            <a:endParaRPr lang="de-DE" altLang="de-DE"/>
          </a:p>
        </p:txBody>
      </p:sp>
    </p:spTree>
    <p:extLst>
      <p:ext uri="{BB962C8B-B14F-4D97-AF65-F5344CB8AC3E}">
        <p14:creationId xmlns:p14="http://schemas.microsoft.com/office/powerpoint/2010/main" val="925854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F0BF639B-DFEC-4D48-8317-25D1E87721EA}" type="slidenum">
              <a:rPr lang="de-DE" altLang="de-DE"/>
              <a:pPr/>
              <a:t>‹Nr.›</a:t>
            </a:fld>
            <a:endParaRPr lang="de-DE" altLang="de-DE"/>
          </a:p>
        </p:txBody>
      </p:sp>
    </p:spTree>
    <p:extLst>
      <p:ext uri="{BB962C8B-B14F-4D97-AF65-F5344CB8AC3E}">
        <p14:creationId xmlns:p14="http://schemas.microsoft.com/office/powerpoint/2010/main" val="542353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0AF6FAE8-F807-4463-A8C9-4B67F9776070}" type="slidenum">
              <a:rPr lang="de-DE" altLang="de-DE"/>
              <a:pPr/>
              <a:t>‹Nr.›</a:t>
            </a:fld>
            <a:endParaRPr lang="de-DE" altLang="de-DE"/>
          </a:p>
        </p:txBody>
      </p:sp>
    </p:spTree>
    <p:extLst>
      <p:ext uri="{BB962C8B-B14F-4D97-AF65-F5344CB8AC3E}">
        <p14:creationId xmlns:p14="http://schemas.microsoft.com/office/powerpoint/2010/main" val="550859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8BF8CB0C-70D5-4B0F-A928-420367270037}" type="slidenum">
              <a:rPr lang="de-DE" altLang="de-DE"/>
              <a:pPr/>
              <a:t>‹Nr.›</a:t>
            </a:fld>
            <a:endParaRPr lang="de-DE" altLang="de-DE"/>
          </a:p>
        </p:txBody>
      </p:sp>
    </p:spTree>
    <p:extLst>
      <p:ext uri="{BB962C8B-B14F-4D97-AF65-F5344CB8AC3E}">
        <p14:creationId xmlns:p14="http://schemas.microsoft.com/office/powerpoint/2010/main" val="3503513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45563" y="365125"/>
            <a:ext cx="2865437" cy="53355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46075" y="365125"/>
            <a:ext cx="8447088" cy="53355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ADAD3AAF-0F94-4DC7-814C-1E093D6BA487}" type="slidenum">
              <a:rPr lang="de-DE" altLang="de-DE"/>
              <a:pPr/>
              <a:t>‹Nr.›</a:t>
            </a:fld>
            <a:endParaRPr lang="de-DE" altLang="de-DE"/>
          </a:p>
        </p:txBody>
      </p:sp>
    </p:spTree>
    <p:extLst>
      <p:ext uri="{BB962C8B-B14F-4D97-AF65-F5344CB8AC3E}">
        <p14:creationId xmlns:p14="http://schemas.microsoft.com/office/powerpoint/2010/main" val="365633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Foliennummernplatzhalter 4"/>
          <p:cNvSpPr>
            <a:spLocks noGrp="1"/>
          </p:cNvSpPr>
          <p:nvPr>
            <p:ph type="sldNum" idx="10"/>
          </p:nvPr>
        </p:nvSpPr>
        <p:spPr/>
        <p:txBody>
          <a:bodyPr/>
          <a:lstStyle>
            <a:lvl1pPr>
              <a:defRPr/>
            </a:lvl1pPr>
          </a:lstStyle>
          <a:p>
            <a:fld id="{AF54ACA6-D265-4E7E-9907-D1FBE8010F45}" type="slidenum">
              <a:rPr lang="de-DE" altLang="de-DE"/>
              <a:pPr/>
              <a:t>‹Nr.›</a:t>
            </a:fld>
            <a:endParaRPr lang="de-DE" altLang="de-DE"/>
          </a:p>
        </p:txBody>
      </p:sp>
    </p:spTree>
    <p:extLst>
      <p:ext uri="{BB962C8B-B14F-4D97-AF65-F5344CB8AC3E}">
        <p14:creationId xmlns:p14="http://schemas.microsoft.com/office/powerpoint/2010/main" val="17372260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5588"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CAEAD201-BFF3-4461-89F8-843189C8390A}" type="slidenum">
              <a:rPr lang="de-DE" altLang="de-DE"/>
              <a:pPr/>
              <a:t>‹Nr.›</a:t>
            </a:fld>
            <a:endParaRPr lang="de-DE" altLang="de-DE"/>
          </a:p>
        </p:txBody>
      </p:sp>
    </p:spTree>
    <p:extLst>
      <p:ext uri="{BB962C8B-B14F-4D97-AF65-F5344CB8AC3E}">
        <p14:creationId xmlns:p14="http://schemas.microsoft.com/office/powerpoint/2010/main" val="39890723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6ACC8A1-C210-4C0D-B8E4-5254657864F2}" type="slidenum">
              <a:rPr lang="de-DE" altLang="de-DE"/>
              <a:pPr/>
              <a:t>‹Nr.›</a:t>
            </a:fld>
            <a:endParaRPr lang="de-DE" altLang="de-DE"/>
          </a:p>
        </p:txBody>
      </p:sp>
    </p:spTree>
    <p:extLst>
      <p:ext uri="{BB962C8B-B14F-4D97-AF65-F5344CB8AC3E}">
        <p14:creationId xmlns:p14="http://schemas.microsoft.com/office/powerpoint/2010/main" val="325408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7188"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DAF59B4C-D6AD-4E33-80A8-678D077709A5}" type="slidenum">
              <a:rPr lang="de-DE" altLang="de-DE"/>
              <a:pPr/>
              <a:t>‹Nr.›</a:t>
            </a:fld>
            <a:endParaRPr lang="de-DE" altLang="de-DE"/>
          </a:p>
        </p:txBody>
      </p:sp>
    </p:spTree>
    <p:extLst>
      <p:ext uri="{BB962C8B-B14F-4D97-AF65-F5344CB8AC3E}">
        <p14:creationId xmlns:p14="http://schemas.microsoft.com/office/powerpoint/2010/main" val="2693226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46075" y="1350963"/>
            <a:ext cx="5656263"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54738" y="1350963"/>
            <a:ext cx="5656262" cy="43497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89FFB5CF-623A-49C4-A07D-89D036F55DD5}" type="slidenum">
              <a:rPr lang="de-DE" altLang="de-DE"/>
              <a:pPr/>
              <a:t>‹Nr.›</a:t>
            </a:fld>
            <a:endParaRPr lang="de-DE" altLang="de-DE"/>
          </a:p>
        </p:txBody>
      </p:sp>
    </p:spTree>
    <p:extLst>
      <p:ext uri="{BB962C8B-B14F-4D97-AF65-F5344CB8AC3E}">
        <p14:creationId xmlns:p14="http://schemas.microsoft.com/office/powerpoint/2010/main" val="862315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7187"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3788" y="2505075"/>
            <a:ext cx="51831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idx="10"/>
          </p:nvPr>
        </p:nvSpPr>
        <p:spPr/>
        <p:txBody>
          <a:bodyPr/>
          <a:lstStyle>
            <a:lvl1pPr>
              <a:defRPr/>
            </a:lvl1pPr>
          </a:lstStyle>
          <a:p>
            <a:endParaRPr lang="de-DE" altLang="de-DE"/>
          </a:p>
        </p:txBody>
      </p:sp>
      <p:sp>
        <p:nvSpPr>
          <p:cNvPr id="8" name="Foliennummernplatzhalter 7"/>
          <p:cNvSpPr>
            <a:spLocks noGrp="1"/>
          </p:cNvSpPr>
          <p:nvPr>
            <p:ph type="sldNum" idx="11"/>
          </p:nvPr>
        </p:nvSpPr>
        <p:spPr/>
        <p:txBody>
          <a:bodyPr/>
          <a:lstStyle>
            <a:lvl1pPr>
              <a:defRPr/>
            </a:lvl1pPr>
          </a:lstStyle>
          <a:p>
            <a:fld id="{E9B9A153-3996-421C-8AFB-CE96ECE55791}" type="slidenum">
              <a:rPr lang="de-DE" altLang="de-DE"/>
              <a:pPr/>
              <a:t>‹Nr.›</a:t>
            </a:fld>
            <a:endParaRPr lang="de-DE" altLang="de-DE"/>
          </a:p>
        </p:txBody>
      </p:sp>
    </p:spTree>
    <p:extLst>
      <p:ext uri="{BB962C8B-B14F-4D97-AF65-F5344CB8AC3E}">
        <p14:creationId xmlns:p14="http://schemas.microsoft.com/office/powerpoint/2010/main" val="2171419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idx="10"/>
          </p:nvPr>
        </p:nvSpPr>
        <p:spPr/>
        <p:txBody>
          <a:bodyPr/>
          <a:lstStyle>
            <a:lvl1pPr>
              <a:defRPr/>
            </a:lvl1pPr>
          </a:lstStyle>
          <a:p>
            <a:endParaRPr lang="de-DE" altLang="de-DE"/>
          </a:p>
        </p:txBody>
      </p:sp>
      <p:sp>
        <p:nvSpPr>
          <p:cNvPr id="4" name="Foliennummernplatzhalter 3"/>
          <p:cNvSpPr>
            <a:spLocks noGrp="1"/>
          </p:cNvSpPr>
          <p:nvPr>
            <p:ph type="sldNum" idx="11"/>
          </p:nvPr>
        </p:nvSpPr>
        <p:spPr/>
        <p:txBody>
          <a:bodyPr/>
          <a:lstStyle>
            <a:lvl1pPr>
              <a:defRPr/>
            </a:lvl1pPr>
          </a:lstStyle>
          <a:p>
            <a:fld id="{963440E1-B1A2-48F6-907F-357AB1F89DC4}" type="slidenum">
              <a:rPr lang="de-DE" altLang="de-DE"/>
              <a:pPr/>
              <a:t>‹Nr.›</a:t>
            </a:fld>
            <a:endParaRPr lang="de-DE" altLang="de-DE"/>
          </a:p>
        </p:txBody>
      </p:sp>
    </p:spTree>
    <p:extLst>
      <p:ext uri="{BB962C8B-B14F-4D97-AF65-F5344CB8AC3E}">
        <p14:creationId xmlns:p14="http://schemas.microsoft.com/office/powerpoint/2010/main" val="2974069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de-DE" altLang="de-DE"/>
          </a:p>
        </p:txBody>
      </p:sp>
      <p:sp>
        <p:nvSpPr>
          <p:cNvPr id="3" name="Foliennummernplatzhalter 2"/>
          <p:cNvSpPr>
            <a:spLocks noGrp="1"/>
          </p:cNvSpPr>
          <p:nvPr>
            <p:ph type="sldNum" idx="11"/>
          </p:nvPr>
        </p:nvSpPr>
        <p:spPr/>
        <p:txBody>
          <a:bodyPr/>
          <a:lstStyle>
            <a:lvl1pPr>
              <a:defRPr/>
            </a:lvl1pPr>
          </a:lstStyle>
          <a:p>
            <a:fld id="{B115132B-E96D-4784-B579-F79CED6C52B1}" type="slidenum">
              <a:rPr lang="de-DE" altLang="de-DE"/>
              <a:pPr/>
              <a:t>‹Nr.›</a:t>
            </a:fld>
            <a:endParaRPr lang="de-DE" altLang="de-DE"/>
          </a:p>
        </p:txBody>
      </p:sp>
    </p:spTree>
    <p:extLst>
      <p:ext uri="{BB962C8B-B14F-4D97-AF65-F5344CB8AC3E}">
        <p14:creationId xmlns:p14="http://schemas.microsoft.com/office/powerpoint/2010/main" val="2506131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EB905FC6-E207-4426-B722-28907B9173D3}" type="slidenum">
              <a:rPr lang="de-DE" altLang="de-DE"/>
              <a:pPr/>
              <a:t>‹Nr.›</a:t>
            </a:fld>
            <a:endParaRPr lang="de-DE" altLang="de-DE"/>
          </a:p>
        </p:txBody>
      </p:sp>
    </p:spTree>
    <p:extLst>
      <p:ext uri="{BB962C8B-B14F-4D97-AF65-F5344CB8AC3E}">
        <p14:creationId xmlns:p14="http://schemas.microsoft.com/office/powerpoint/2010/main" val="3492239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idx="10"/>
          </p:nvPr>
        </p:nvSpPr>
        <p:spPr/>
        <p:txBody>
          <a:bodyPr/>
          <a:lstStyle>
            <a:lvl1pPr>
              <a:defRPr/>
            </a:lvl1pPr>
          </a:lstStyle>
          <a:p>
            <a:endParaRPr lang="de-DE" altLang="de-DE"/>
          </a:p>
        </p:txBody>
      </p:sp>
      <p:sp>
        <p:nvSpPr>
          <p:cNvPr id="6" name="Foliennummernplatzhalter 5"/>
          <p:cNvSpPr>
            <a:spLocks noGrp="1"/>
          </p:cNvSpPr>
          <p:nvPr>
            <p:ph type="sldNum" idx="11"/>
          </p:nvPr>
        </p:nvSpPr>
        <p:spPr/>
        <p:txBody>
          <a:bodyPr/>
          <a:lstStyle>
            <a:lvl1pPr>
              <a:defRPr/>
            </a:lvl1pPr>
          </a:lstStyle>
          <a:p>
            <a:fld id="{6F034FDD-312F-4D64-95A2-2CC9C9F99C7F}" type="slidenum">
              <a:rPr lang="de-DE" altLang="de-DE"/>
              <a:pPr/>
              <a:t>‹Nr.›</a:t>
            </a:fld>
            <a:endParaRPr lang="de-DE" altLang="de-DE"/>
          </a:p>
        </p:txBody>
      </p:sp>
    </p:spTree>
    <p:extLst>
      <p:ext uri="{BB962C8B-B14F-4D97-AF65-F5344CB8AC3E}">
        <p14:creationId xmlns:p14="http://schemas.microsoft.com/office/powerpoint/2010/main" val="3151980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idx="10"/>
          </p:nvPr>
        </p:nvSpPr>
        <p:spPr/>
        <p:txBody>
          <a:bodyPr/>
          <a:lstStyle>
            <a:lvl1pPr>
              <a:defRPr/>
            </a:lvl1pPr>
          </a:lstStyle>
          <a:p>
            <a:endParaRPr lang="de-DE" altLang="de-DE"/>
          </a:p>
        </p:txBody>
      </p:sp>
      <p:sp>
        <p:nvSpPr>
          <p:cNvPr id="5" name="Foliennummernplatzhalter 4"/>
          <p:cNvSpPr>
            <a:spLocks noGrp="1"/>
          </p:cNvSpPr>
          <p:nvPr>
            <p:ph type="sldNum" idx="11"/>
          </p:nvPr>
        </p:nvSpPr>
        <p:spPr/>
        <p:txBody>
          <a:bodyPr/>
          <a:lstStyle>
            <a:lvl1pPr>
              <a:defRPr/>
            </a:lvl1pPr>
          </a:lstStyle>
          <a:p>
            <a:fld id="{0005A166-6DB6-4CBD-AE70-00BFBB4800E8}" type="slidenum">
              <a:rPr lang="de-DE" altLang="de-DE"/>
              <a:pPr/>
              <a:t>‹Nr.›</a:t>
            </a:fld>
            <a:endParaRPr lang="de-DE" altLang="de-DE"/>
          </a:p>
        </p:txBody>
      </p:sp>
    </p:spTree>
    <p:extLst>
      <p:ext uri="{BB962C8B-B14F-4D97-AF65-F5344CB8AC3E}">
        <p14:creationId xmlns:p14="http://schemas.microsoft.com/office/powerpoint/2010/main" val="65420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406525" y="365125"/>
            <a:ext cx="8350250"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1026" name="Rectangle 2"/>
          <p:cNvSpPr>
            <a:spLocks noGrp="1" noChangeArrowheads="1"/>
          </p:cNvSpPr>
          <p:nvPr>
            <p:ph type="body" idx="1"/>
          </p:nvPr>
        </p:nvSpPr>
        <p:spPr bwMode="auto">
          <a:xfrm>
            <a:off x="346075" y="1350963"/>
            <a:ext cx="11461750" cy="4348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1027" name="Text Box 3"/>
          <p:cNvSpPr txBox="1">
            <a:spLocks noChangeArrowheads="1"/>
          </p:cNvSpPr>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8" name="Text Box 4"/>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9" name="Rectangle 5"/>
          <p:cNvSpPr>
            <a:spLocks noGrp="1" noChangeArrowheads="1"/>
          </p:cNvSpPr>
          <p:nvPr>
            <p:ph type="sldNum"/>
          </p:nvPr>
        </p:nvSpPr>
        <p:spPr bwMode="auto">
          <a:xfrm>
            <a:off x="8610600" y="6356350"/>
            <a:ext cx="27400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58408888-194D-46A0-BFF7-47E08509AB03}" type="slidenum">
              <a:rPr lang="de-DE" altLang="de-DE"/>
              <a:pPr/>
              <a:t>‹Nr.›</a:t>
            </a:fld>
            <a:endParaRPr lang="de-DE" altLang="de-DE"/>
          </a:p>
        </p:txBody>
      </p:sp>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1" name="Line 7"/>
          <p:cNvSpPr>
            <a:spLocks noChangeShapeType="1"/>
          </p:cNvSpPr>
          <p:nvPr/>
        </p:nvSpPr>
        <p:spPr bwMode="auto">
          <a:xfrm>
            <a:off x="346075" y="1108075"/>
            <a:ext cx="11464925"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103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1500"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04" r:id="rId12"/>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1024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10245"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10246"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10247"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0248"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D8BC3A68-1C76-4968-86B2-A36D4A0FEA8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1126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11269"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11270"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11271"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1272"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2CE54565-111F-427C-B798-DA82C517C925}"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12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12293"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12294"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12295"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2296"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B887C69C-B7FA-4D07-B55A-F7F3619E345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1331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13317"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13318"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13319"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3320"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9CC248B5-4550-45A0-AF06-2079D5098148}"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2050" name="Rectangle 2"/>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2051" name="Rectangle 3"/>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449263" algn="l"/>
                <a:tab pos="898525" algn="l"/>
                <a:tab pos="1347788" algn="l"/>
                <a:tab pos="1797050" algn="l"/>
                <a:tab pos="2246313" algn="l"/>
                <a:tab pos="2695575" algn="l"/>
              </a:tabLst>
              <a:defRPr sz="1200">
                <a:solidFill>
                  <a:srgbClr val="898989"/>
                </a:solidFill>
                <a:latin typeface="+mn-lt"/>
              </a:defRPr>
            </a:lvl1pPr>
          </a:lstStyle>
          <a:p>
            <a:endParaRPr lang="de-DE" altLang="de-DE"/>
          </a:p>
        </p:txBody>
      </p:sp>
      <p:sp>
        <p:nvSpPr>
          <p:cNvPr id="2052" name="Text Box 4"/>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053" name="Rectangle 5"/>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a:buClrTx/>
              <a:buFontTx/>
              <a:buNone/>
              <a:tabLst>
                <a:tab pos="449263" algn="l"/>
                <a:tab pos="898525" algn="l"/>
                <a:tab pos="1347788" algn="l"/>
                <a:tab pos="1797050" algn="l"/>
                <a:tab pos="2246313" algn="l"/>
                <a:tab pos="2695575" algn="l"/>
              </a:tabLst>
              <a:defRPr sz="1200">
                <a:solidFill>
                  <a:srgbClr val="898989"/>
                </a:solidFill>
                <a:latin typeface="+mn-lt"/>
              </a:defRPr>
            </a:lvl1pPr>
          </a:lstStyle>
          <a:p>
            <a:fld id="{D326D8E6-564F-4C63-BF55-6FB2E263F331}" type="slidenum">
              <a:rPr lang="de-DE" altLang="de-DE"/>
              <a:pPr/>
              <a:t>‹Nr.›</a:t>
            </a:fld>
            <a:endParaRPr lang="de-DE" altLang="de-DE"/>
          </a:p>
        </p:txBody>
      </p:sp>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5" name="Line 7"/>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205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307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3077"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3078"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3079"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3080"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708FAD0E-F1E2-4137-91A2-579BAD009DB6}"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4101"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4102"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4103"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4104"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A86B28C2-E1D6-48D9-9F74-9621E2C86BCA}"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5125"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5126"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5127"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5128"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9E52AF73-1335-408C-BA73-BCF346CD02A9}"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614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6149"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6150"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6151"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6152"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FF8CB8C2-F284-4744-AF7C-7E0E2FE7F29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717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7173"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7174"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7175"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7176"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4F00C61D-7B4C-4C51-9EE0-4639B005BC4E}"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819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8197"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8198"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8199"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8200"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D875CA3F-6A10-4CDB-B7C4-958A7F7988DB}"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075" y="555625"/>
            <a:ext cx="877888"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Line 2"/>
          <p:cNvSpPr>
            <a:spLocks noChangeShapeType="1"/>
          </p:cNvSpPr>
          <p:nvPr/>
        </p:nvSpPr>
        <p:spPr bwMode="auto">
          <a:xfrm>
            <a:off x="346075" y="1108075"/>
            <a:ext cx="11466513" cy="1588"/>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pic>
        <p:nvPicPr>
          <p:cNvPr id="92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3088" y="231775"/>
            <a:ext cx="21939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4"/>
          <p:cNvSpPr>
            <a:spLocks noGrp="1" noChangeArrowheads="1"/>
          </p:cNvSpPr>
          <p:nvPr>
            <p:ph type="title"/>
          </p:nvPr>
        </p:nvSpPr>
        <p:spPr bwMode="auto">
          <a:xfrm>
            <a:off x="1406525" y="365125"/>
            <a:ext cx="8353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de-DE" smtClean="0"/>
              <a:t>Format des Titeltextes durch Klicken bearbeiten</a:t>
            </a:r>
          </a:p>
        </p:txBody>
      </p:sp>
      <p:sp>
        <p:nvSpPr>
          <p:cNvPr id="9221" name="Rectangle 5"/>
          <p:cNvSpPr>
            <a:spLocks noGrp="1" noChangeArrowheads="1"/>
          </p:cNvSpPr>
          <p:nvPr>
            <p:ph type="body" idx="1"/>
          </p:nvPr>
        </p:nvSpPr>
        <p:spPr bwMode="auto">
          <a:xfrm>
            <a:off x="346075" y="1350963"/>
            <a:ext cx="11464925"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9222" name="Rectangle 6"/>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endParaRPr lang="de-DE" altLang="de-DE"/>
          </a:p>
        </p:txBody>
      </p:sp>
      <p:sp>
        <p:nvSpPr>
          <p:cNvPr id="9223" name="Text Box 7"/>
          <p:cNvSpPr txBox="1">
            <a:spLocks noChangeArrowheads="1"/>
          </p:cNvSpPr>
          <p:nvPr/>
        </p:nvSpPr>
        <p:spPr bwMode="auto">
          <a:xfrm>
            <a:off x="4038600" y="6356350"/>
            <a:ext cx="41163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9224" name="Rectangle 8"/>
          <p:cNvSpPr>
            <a:spLocks noGrp="1" noChangeArrowheads="1"/>
          </p:cNvSpPr>
          <p:nvPr>
            <p:ph type="sldNum"/>
          </p:nvPr>
        </p:nvSpPr>
        <p:spPr bwMode="auto">
          <a:xfrm>
            <a:off x="8612188" y="6356350"/>
            <a:ext cx="27416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marL="215900" indent="-215900" algn="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898989"/>
                </a:solidFill>
                <a:latin typeface="Times New Roman" panose="02020603050405020304" pitchFamily="18" charset="0"/>
                <a:cs typeface="DejaVu Sans" panose="020B0603030804020204" pitchFamily="34" charset="0"/>
              </a:defRPr>
            </a:lvl1pPr>
          </a:lstStyle>
          <a:p>
            <a:fld id="{1FDEB6FB-81FA-40A5-887A-9E0BB5ACBD44}"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kern="1200">
          <a:solidFill>
            <a:srgbClr val="000000"/>
          </a:solidFill>
          <a:latin typeface="+mj-lt"/>
          <a:ea typeface="+mj-ea"/>
          <a:cs typeface="+mj-cs"/>
        </a:defRPr>
      </a:lvl1pPr>
      <a:lvl2pPr marL="742950" indent="-28575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2pPr>
      <a:lvl3pPr marL="1143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3pPr>
      <a:lvl4pPr marL="1600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4pPr>
      <a:lvl5pPr marL="20574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0000"/>
          </a:solidFill>
          <a:latin typeface="Calibri Light" panose="020F0302020204030204" pitchFamily="34" charset="0"/>
          <a:ea typeface="ＭＳ Ｐゴシック" panose="020B0600070205080204" pitchFamily="34" charset="-128"/>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ideo" Target="file:///D:\homepages\lfb-server\werkstatt\mobiledevices\tablet2-neu\01-einfuehrung\lo-exp\einfpraes02-plickers.mp4"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85.xml"/><Relationship Id="rId5" Type="http://schemas.openxmlformats.org/officeDocument/2006/relationships/image" Target="../media/image3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ideo" Target="file:///D:\homepages\lfb-server\werkstatt\mobiledevices\tablet2-neu\01-einfuehrung\lo-exp\einfpraes03-geogeb.mp4"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file:///D:\homepages\lfb-server\werkstatt\mobiledevices\tablet2-neu\01-einfuehrung\lo-exp\einfpraes01-AR-Quickstart.mp4"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1524000" y="1125538"/>
            <a:ext cx="9144000"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5362" name="Text Box 2"/>
          <p:cNvSpPr txBox="1">
            <a:spLocks noChangeArrowheads="1"/>
          </p:cNvSpPr>
          <p:nvPr/>
        </p:nvSpPr>
        <p:spPr bwMode="auto">
          <a:xfrm>
            <a:off x="1524000" y="3644900"/>
            <a:ext cx="9144000" cy="165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25" y="1387475"/>
            <a:ext cx="5235575" cy="2144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125413"/>
            <a:ext cx="877888" cy="373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346075" y="534988"/>
            <a:ext cx="11464925" cy="1587"/>
          </a:xfrm>
          <a:prstGeom prst="line">
            <a:avLst/>
          </a:prstGeom>
          <a:noFill/>
          <a:ln w="64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66" name="Text Box 6"/>
          <p:cNvSpPr txBox="1">
            <a:spLocks noChangeArrowheads="1"/>
          </p:cNvSpPr>
          <p:nvPr/>
        </p:nvSpPr>
        <p:spPr bwMode="auto">
          <a:xfrm>
            <a:off x="1247775" y="103188"/>
            <a:ext cx="3792538"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2000"/>
              <a:t>Landesakademie Esslingen-Zell</a:t>
            </a:r>
          </a:p>
        </p:txBody>
      </p:sp>
      <p:sp>
        <p:nvSpPr>
          <p:cNvPr id="15367" name="Text Box 7"/>
          <p:cNvSpPr txBox="1">
            <a:spLocks noChangeArrowheads="1"/>
          </p:cNvSpPr>
          <p:nvPr/>
        </p:nvSpPr>
        <p:spPr bwMode="auto">
          <a:xfrm>
            <a:off x="1652588" y="4184650"/>
            <a:ext cx="89471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3600" b="1">
                <a:effectLst>
                  <a:outerShdw blurRad="38100" dist="38100" dir="2700000" algn="tl">
                    <a:srgbClr val="C0C0C0"/>
                  </a:outerShdw>
                </a:effectLst>
              </a:rPr>
              <a:t>Vertiefung:</a:t>
            </a:r>
            <a:r>
              <a:rPr lang="de-DE" altLang="de-DE" sz="3600"/>
              <a:t> Schüler mit Tablet unterrichten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2</a:t>
            </a:r>
          </a:p>
        </p:txBody>
      </p:sp>
      <p:sp>
        <p:nvSpPr>
          <p:cNvPr id="24578"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sz="3600" b="1"/>
              <a:t>Binnendifferenzierung mit QR Codes</a:t>
            </a:r>
          </a:p>
          <a:p>
            <a:pPr algn="ctr">
              <a:lnSpc>
                <a:spcPct val="90000"/>
              </a:lnSpc>
              <a:spcBef>
                <a:spcPts val="1000"/>
              </a:spcBef>
              <a:buClrTx/>
              <a:buFontTx/>
              <a:buNone/>
            </a:pPr>
            <a:endParaRPr lang="de-DE" altLang="de-DE" sz="3600" b="1"/>
          </a:p>
          <a:p>
            <a:pPr algn="ctr">
              <a:lnSpc>
                <a:spcPct val="90000"/>
              </a:lnSpc>
              <a:spcBef>
                <a:spcPts val="1000"/>
              </a:spcBef>
              <a:buClrTx/>
              <a:buFontTx/>
              <a:buNone/>
            </a:pPr>
            <a:r>
              <a:rPr lang="de-DE" altLang="de-DE" sz="3600" b="1"/>
              <a:t>„Informationen in einem „Bild“ codieren.“</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013" y="4437063"/>
            <a:ext cx="1731962" cy="1731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1484313"/>
            <a:ext cx="1800225"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3" y="2833688"/>
            <a:ext cx="4319587" cy="3325812"/>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25603" name="Text Box 3"/>
          <p:cNvSpPr txBox="1">
            <a:spLocks noChangeArrowheads="1"/>
          </p:cNvSpPr>
          <p:nvPr/>
        </p:nvSpPr>
        <p:spPr bwMode="auto">
          <a:xfrm>
            <a:off x="6024563" y="2636838"/>
            <a:ext cx="6067425" cy="3019425"/>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457200" indent="-455613">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solidFill>
                  <a:srgbClr val="FFFFFF"/>
                </a:solidFill>
              </a:rPr>
              <a:t>In einem QR Code verschlüsselter</a:t>
            </a:r>
          </a:p>
          <a:p>
            <a:pPr>
              <a:buClrTx/>
              <a:buFontTx/>
              <a:buNone/>
            </a:pPr>
            <a:r>
              <a:rPr lang="de-DE" altLang="de-DE">
                <a:solidFill>
                  <a:srgbClr val="FFFFFF"/>
                </a:solidFill>
              </a:rPr>
              <a:t>Text ist an vielen Stellen sinnvoll</a:t>
            </a:r>
          </a:p>
          <a:p>
            <a:pPr>
              <a:buClrTx/>
              <a:buFontTx/>
              <a:buNone/>
            </a:pPr>
            <a:r>
              <a:rPr lang="de-DE" altLang="de-DE">
                <a:solidFill>
                  <a:srgbClr val="FFFFFF"/>
                </a:solidFill>
              </a:rPr>
              <a:t>einsetzbar: </a:t>
            </a:r>
          </a:p>
          <a:p>
            <a:pPr>
              <a:buClrTx/>
              <a:buFontTx/>
              <a:buNone/>
            </a:pPr>
            <a:endParaRPr lang="de-DE" altLang="de-DE">
              <a:solidFill>
                <a:srgbClr val="FFFFFF"/>
              </a:solidFill>
            </a:endParaRPr>
          </a:p>
          <a:p>
            <a:pPr marL="358775" indent="-357188">
              <a:buClr>
                <a:srgbClr val="FFFFFF"/>
              </a:buClr>
              <a:buFont typeface="Arial" panose="020B0604020202020204" pitchFamily="34" charset="0"/>
              <a:buChar char="•"/>
            </a:pPr>
            <a:r>
              <a:rPr lang="de-DE" altLang="de-DE">
                <a:solidFill>
                  <a:srgbClr val="FFFFFF"/>
                </a:solidFill>
              </a:rPr>
              <a:t>Lösungen bereitstellen. </a:t>
            </a:r>
          </a:p>
          <a:p>
            <a:pPr marL="358775" indent="-357188">
              <a:buClr>
                <a:srgbClr val="FFFFFF"/>
              </a:buClr>
              <a:buFont typeface="Arial" panose="020B0604020202020204" pitchFamily="34" charset="0"/>
              <a:buChar char="•"/>
            </a:pPr>
            <a:r>
              <a:rPr lang="de-DE" altLang="de-DE">
                <a:solidFill>
                  <a:srgbClr val="FFFFFF"/>
                </a:solidFill>
              </a:rPr>
              <a:t>Zusatzinformationen.</a:t>
            </a:r>
          </a:p>
          <a:p>
            <a:pPr marL="358775" indent="-357188">
              <a:buClr>
                <a:srgbClr val="FFFFFF"/>
              </a:buClr>
              <a:buFont typeface="Arial" panose="020B0604020202020204" pitchFamily="34" charset="0"/>
              <a:buChar char="•"/>
            </a:pPr>
            <a:r>
              <a:rPr lang="de-DE" altLang="de-DE">
                <a:solidFill>
                  <a:srgbClr val="FFFFFF"/>
                </a:solidFill>
              </a:rPr>
              <a:t>Verweis auf Informationen.</a:t>
            </a:r>
          </a:p>
          <a:p>
            <a:pPr marL="358775" indent="-357188">
              <a:buClr>
                <a:srgbClr val="FFFFFF"/>
              </a:buClr>
              <a:buFont typeface="Arial" panose="020B0604020202020204" pitchFamily="34" charset="0"/>
              <a:buChar char="•"/>
            </a:pPr>
            <a:r>
              <a:rPr lang="de-DE" altLang="de-DE">
                <a:solidFill>
                  <a:srgbClr val="FFFFFF"/>
                </a:solidFill>
              </a:rPr>
              <a:t>....</a:t>
            </a:r>
          </a:p>
        </p:txBody>
      </p:sp>
      <p:sp>
        <p:nvSpPr>
          <p:cNvPr id="25604" name="Text Box 4"/>
          <p:cNvSpPr txBox="1">
            <a:spLocks noChangeArrowheads="1"/>
          </p:cNvSpPr>
          <p:nvPr/>
        </p:nvSpPr>
        <p:spPr bwMode="auto">
          <a:xfrm>
            <a:off x="2497138" y="3732213"/>
            <a:ext cx="2171700"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t>Dieser Text ist im gescannten QR Code verschlüsselt.</a:t>
            </a:r>
          </a:p>
        </p:txBody>
      </p:sp>
      <p:pic>
        <p:nvPicPr>
          <p:cNvPr id="256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075" y="3500438"/>
            <a:ext cx="1079500" cy="1081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6"/>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2</a:t>
            </a:r>
          </a:p>
          <a:p>
            <a:pPr>
              <a:lnSpc>
                <a:spcPct val="90000"/>
              </a:lnSpc>
              <a:buClrTx/>
              <a:buSzTx/>
              <a:buFontTx/>
              <a:buNone/>
            </a:pPr>
            <a:r>
              <a:rPr lang="de-DE" altLang="de-DE" b="1"/>
              <a:t>Binnendifferenzierung durch QR-Codes</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3</a:t>
            </a:r>
          </a:p>
        </p:txBody>
      </p:sp>
      <p:sp>
        <p:nvSpPr>
          <p:cNvPr id="26626"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Üben, wiederholen, differenzieren mit LearningApps.org</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739900"/>
            <a:ext cx="5581650" cy="429736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2128838"/>
            <a:ext cx="4629150" cy="347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25" y="1739900"/>
            <a:ext cx="5565775" cy="4286250"/>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2128838"/>
            <a:ext cx="4808538" cy="360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Text Box 5"/>
          <p:cNvSpPr txBox="1">
            <a:spLocks noChangeArrowheads="1"/>
          </p:cNvSpPr>
          <p:nvPr/>
        </p:nvSpPr>
        <p:spPr bwMode="auto">
          <a:xfrm>
            <a:off x="1439863" y="0"/>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3</a:t>
            </a:r>
          </a:p>
          <a:p>
            <a:pPr>
              <a:buClrTx/>
              <a:buSzTx/>
              <a:buFontTx/>
              <a:buNone/>
            </a:pPr>
            <a:r>
              <a:rPr lang="de-DE" altLang="de-DE" b="1"/>
              <a:t>Üben, wiederholen, differenzieren mit </a:t>
            </a:r>
            <a:br>
              <a:rPr lang="de-DE" altLang="de-DE" b="1"/>
            </a:br>
            <a:r>
              <a:rPr lang="de-DE" altLang="de-DE" b="1"/>
              <a:t>LearningApps.org</a:t>
            </a:r>
          </a:p>
        </p:txBody>
      </p:sp>
      <p:sp>
        <p:nvSpPr>
          <p:cNvPr id="27654" name="Text Box 6"/>
          <p:cNvSpPr txBox="1">
            <a:spLocks noChangeArrowheads="1"/>
          </p:cNvSpPr>
          <p:nvPr/>
        </p:nvSpPr>
        <p:spPr bwMode="auto">
          <a:xfrm>
            <a:off x="3097213" y="2987675"/>
            <a:ext cx="5999162" cy="1922463"/>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5560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a:solidFill>
                  <a:srgbClr val="FFFFFF"/>
                </a:solidFill>
              </a:rPr>
              <a:t>Beispiele für die Arbeit mit QR Codes:</a:t>
            </a:r>
          </a:p>
          <a:p>
            <a:endParaRPr lang="de-DE" altLang="de-DE">
              <a:solidFill>
                <a:srgbClr val="FFFFFF"/>
              </a:solidFill>
            </a:endParaRPr>
          </a:p>
          <a:p>
            <a:pPr>
              <a:buClr>
                <a:srgbClr val="FFFFFF"/>
              </a:buClr>
              <a:buFont typeface="Symbol" panose="05050102010706020507" pitchFamily="18" charset="2"/>
              <a:buChar char=""/>
            </a:pPr>
            <a:r>
              <a:rPr lang="de-DE" altLang="de-DE">
                <a:solidFill>
                  <a:srgbClr val="FFFFFF"/>
                </a:solidFill>
              </a:rPr>
              <a:t>Übungen für alle Fächer und Niveaus</a:t>
            </a:r>
          </a:p>
          <a:p>
            <a:pPr>
              <a:buClr>
                <a:srgbClr val="FFFFFF"/>
              </a:buClr>
              <a:buFont typeface="Symbol" panose="05050102010706020507" pitchFamily="18" charset="2"/>
              <a:buChar char=""/>
            </a:pPr>
            <a:r>
              <a:rPr lang="de-DE" altLang="de-DE">
                <a:solidFill>
                  <a:srgbClr val="FFFFFF"/>
                </a:solidFill>
              </a:rPr>
              <a:t>Übungen können leicht angepasst oder</a:t>
            </a:r>
          </a:p>
          <a:p>
            <a:pPr>
              <a:buClr>
                <a:srgbClr val="FFFFFF"/>
              </a:buClr>
              <a:buFont typeface="Symbol" panose="05050102010706020507" pitchFamily="18" charset="2"/>
              <a:buChar char=""/>
            </a:pPr>
            <a:r>
              <a:rPr lang="de-DE" altLang="de-DE">
                <a:solidFill>
                  <a:srgbClr val="FFFFFF"/>
                </a:solidFill>
              </a:rPr>
              <a:t>schnell selbst erstellt werden.</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4</a:t>
            </a:r>
          </a:p>
        </p:txBody>
      </p:sp>
      <p:sp>
        <p:nvSpPr>
          <p:cNvPr id="28674" name="Text Box 2"/>
          <p:cNvSpPr txBox="1">
            <a:spLocks noChangeArrowheads="1"/>
          </p:cNvSpPr>
          <p:nvPr/>
        </p:nvSpPr>
        <p:spPr bwMode="auto">
          <a:xfrm>
            <a:off x="1524000" y="3602038"/>
            <a:ext cx="9144000" cy="292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Multimediales Dokumentieren </a:t>
            </a:r>
          </a:p>
          <a:p>
            <a:pPr algn="ctr">
              <a:lnSpc>
                <a:spcPct val="90000"/>
              </a:lnSpc>
              <a:spcBef>
                <a:spcPts val="1000"/>
              </a:spcBef>
              <a:buClrTx/>
              <a:buFontTx/>
              <a:buNone/>
            </a:pPr>
            <a:r>
              <a:rPr lang="de-DE" altLang="de-DE" sz="3600" b="1"/>
              <a:t>mit E-Books</a:t>
            </a:r>
          </a:p>
          <a:p>
            <a:pPr algn="ctr">
              <a:lnSpc>
                <a:spcPct val="90000"/>
              </a:lnSpc>
              <a:spcBef>
                <a:spcPts val="1000"/>
              </a:spcBef>
              <a:buClrTx/>
              <a:buFontTx/>
              <a:buNone/>
            </a:pPr>
            <a:endParaRPr lang="de-DE" altLang="de-DE" sz="3600" b="1"/>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r="18465"/>
          <a:stretch>
            <a:fillRect/>
          </a:stretch>
        </p:blipFill>
        <p:spPr bwMode="auto">
          <a:xfrm>
            <a:off x="768350" y="2144713"/>
            <a:ext cx="4679950" cy="3587750"/>
          </a:xfrm>
          <a:prstGeom prst="rect">
            <a:avLst/>
          </a:prstGeom>
          <a:noFill/>
          <a:ln>
            <a:noFill/>
          </a:ln>
          <a:effectLst/>
          <a:extLst>
            <a:ext uri="{909E8E84-426E-40DD-AFC4-6F175D3DCCD1}">
              <a14:hiddenFill xmlns:a14="http://schemas.microsoft.com/office/drawing/2010/main">
                <a:blipFill dpi="0" rotWithShape="0">
                  <a:blip/>
                  <a:srcRect r="1846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1708150"/>
            <a:ext cx="5803900" cy="446881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29699" name="Text Box 3"/>
          <p:cNvSpPr txBox="1">
            <a:spLocks noChangeArrowheads="1"/>
          </p:cNvSpPr>
          <p:nvPr/>
        </p:nvSpPr>
        <p:spPr bwMode="auto">
          <a:xfrm>
            <a:off x="6335713" y="2160588"/>
            <a:ext cx="5616575" cy="3751262"/>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solidFill>
                  <a:srgbClr val="FFFFFF"/>
                </a:solidFill>
              </a:rPr>
              <a:t>Mit E-Books sind vielfältige Einsatzmöglichkeiten denkbar:</a:t>
            </a:r>
          </a:p>
          <a:p>
            <a:pPr>
              <a:buClrTx/>
              <a:buFontTx/>
              <a:buNone/>
            </a:pPr>
            <a:endParaRPr lang="de-DE" altLang="de-DE">
              <a:solidFill>
                <a:srgbClr val="FFFFFF"/>
              </a:solidFill>
            </a:endParaRPr>
          </a:p>
          <a:p>
            <a:pPr marL="360363" indent="-358775">
              <a:buClr>
                <a:srgbClr val="FFFFFF"/>
              </a:buClr>
              <a:buFont typeface="Arial" panose="020B0604020202020204" pitchFamily="34" charset="0"/>
              <a:buChar char="•"/>
            </a:pPr>
            <a:r>
              <a:rPr lang="de-DE" altLang="de-DE">
                <a:solidFill>
                  <a:srgbClr val="FFFFFF"/>
                </a:solidFill>
              </a:rPr>
              <a:t> 	Multimediale Erarbeitung von  Inhalten zum vertieften 	Verständnis</a:t>
            </a:r>
          </a:p>
          <a:p>
            <a:pPr marL="360363" indent="-358775">
              <a:buClr>
                <a:srgbClr val="FFFFFF"/>
              </a:buClr>
              <a:buFont typeface="Arial" panose="020B0604020202020204" pitchFamily="34" charset="0"/>
              <a:buChar char="•"/>
            </a:pPr>
            <a:r>
              <a:rPr lang="de-DE" altLang="de-DE">
                <a:solidFill>
                  <a:srgbClr val="FFFFFF"/>
                </a:solidFill>
              </a:rPr>
              <a:t> 	Multimediale Überarbeiten von Dokumenten zur Verbesserung</a:t>
            </a:r>
          </a:p>
          <a:p>
            <a:pPr marL="360363" indent="-358775">
              <a:buClr>
                <a:srgbClr val="FFFFFF"/>
              </a:buClr>
              <a:buFont typeface="Arial" panose="020B0604020202020204" pitchFamily="34" charset="0"/>
              <a:buChar char="•"/>
            </a:pPr>
            <a:r>
              <a:rPr lang="de-DE" altLang="de-DE">
                <a:solidFill>
                  <a:srgbClr val="FFFFFF"/>
                </a:solidFill>
              </a:rPr>
              <a:t> 	Multimediale Dokumentation 	von eigenen Werken</a:t>
            </a:r>
          </a:p>
          <a:p>
            <a:pPr marL="360363" indent="-358775">
              <a:buClr>
                <a:srgbClr val="FFFFFF"/>
              </a:buClr>
              <a:buFont typeface="Arial" panose="020B0604020202020204" pitchFamily="34" charset="0"/>
              <a:buChar char="•"/>
            </a:pPr>
            <a:r>
              <a:rPr lang="de-DE" altLang="de-DE">
                <a:solidFill>
                  <a:srgbClr val="FFFFFF"/>
                </a:solidFill>
              </a:rPr>
              <a:t> 	….</a:t>
            </a:r>
          </a:p>
        </p:txBody>
      </p:sp>
      <p:sp>
        <p:nvSpPr>
          <p:cNvPr id="29700" name="Text Box 4"/>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spcBef>
                <a:spcPts val="1000"/>
              </a:spcBef>
              <a:buClrTx/>
              <a:buFontTx/>
              <a:buNone/>
            </a:pPr>
            <a:r>
              <a:rPr lang="de-DE" altLang="de-DE" sz="2000"/>
              <a:t>Station 4</a:t>
            </a:r>
            <a:br>
              <a:rPr lang="de-DE" altLang="de-DE" sz="2000"/>
            </a:br>
            <a:r>
              <a:rPr lang="de-DE" altLang="de-DE" b="1"/>
              <a:t>Multimediales Dokumentieren mit E-Books</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5</a:t>
            </a:r>
          </a:p>
        </p:txBody>
      </p:sp>
      <p:sp>
        <p:nvSpPr>
          <p:cNvPr id="30722"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Feedbacktools</a:t>
            </a:r>
          </a:p>
          <a:p>
            <a:pPr algn="ctr">
              <a:lnSpc>
                <a:spcPct val="90000"/>
              </a:lnSpc>
              <a:spcBef>
                <a:spcPts val="1000"/>
              </a:spcBef>
              <a:buClrTx/>
              <a:buFontTx/>
              <a:buNone/>
            </a:pPr>
            <a:endParaRPr lang="de-DE" altLang="de-DE" sz="3600" b="1"/>
          </a:p>
          <a:p>
            <a:pPr algn="ctr">
              <a:lnSpc>
                <a:spcPct val="90000"/>
              </a:lnSpc>
              <a:spcBef>
                <a:spcPts val="1000"/>
              </a:spcBef>
              <a:buClrTx/>
              <a:buFontTx/>
              <a:buNone/>
            </a:pPr>
            <a:r>
              <a:rPr lang="de-DE" altLang="de-DE" sz="3600" b="1"/>
              <a:t>„Diese Tools ermöglichen automatisch ausgewertete Umfragen.“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
          <p:cNvGrpSpPr>
            <a:grpSpLocks/>
          </p:cNvGrpSpPr>
          <p:nvPr/>
        </p:nvGrpSpPr>
        <p:grpSpPr bwMode="auto">
          <a:xfrm>
            <a:off x="187325" y="1739900"/>
            <a:ext cx="6059488" cy="4665663"/>
            <a:chOff x="118" y="1096"/>
            <a:chExt cx="3817" cy="2939"/>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096"/>
              <a:ext cx="3817" cy="2939"/>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31747" name="Rectangle 3"/>
            <p:cNvSpPr>
              <a:spLocks noChangeArrowheads="1"/>
            </p:cNvSpPr>
            <p:nvPr/>
          </p:nvSpPr>
          <p:spPr bwMode="auto">
            <a:xfrm>
              <a:off x="449" y="1388"/>
              <a:ext cx="3107" cy="2336"/>
            </a:xfrm>
            <a:prstGeom prst="rect">
              <a:avLst/>
            </a:prstGeom>
            <a:solidFill>
              <a:srgbClr val="E6E6F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 y="1344"/>
              <a:ext cx="3204" cy="2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1749" name="Text Box 5"/>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5</a:t>
            </a:r>
          </a:p>
          <a:p>
            <a:pPr>
              <a:lnSpc>
                <a:spcPct val="90000"/>
              </a:lnSpc>
              <a:buClrTx/>
              <a:buSzTx/>
              <a:buFontTx/>
              <a:buNone/>
            </a:pPr>
            <a:r>
              <a:rPr lang="de-DE" altLang="de-DE" b="1"/>
              <a:t>Feedbacktools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
          <p:cNvGrpSpPr>
            <a:grpSpLocks/>
          </p:cNvGrpSpPr>
          <p:nvPr/>
        </p:nvGrpSpPr>
        <p:grpSpPr bwMode="auto">
          <a:xfrm>
            <a:off x="187325" y="1739900"/>
            <a:ext cx="6059488" cy="4665663"/>
            <a:chOff x="118" y="1096"/>
            <a:chExt cx="3817" cy="2939"/>
          </a:xfrm>
        </p:grpSpPr>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 y="1096"/>
              <a:ext cx="3817" cy="2939"/>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32771" name="Rectangle 3"/>
            <p:cNvSpPr>
              <a:spLocks noChangeArrowheads="1"/>
            </p:cNvSpPr>
            <p:nvPr/>
          </p:nvSpPr>
          <p:spPr bwMode="auto">
            <a:xfrm>
              <a:off x="449" y="1388"/>
              <a:ext cx="3107" cy="2336"/>
            </a:xfrm>
            <a:prstGeom prst="rect">
              <a:avLst/>
            </a:prstGeom>
            <a:solidFill>
              <a:srgbClr val="E6E6F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327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 y="1344"/>
              <a:ext cx="3204" cy="2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27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3" y="1722438"/>
            <a:ext cx="4608512" cy="2030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6911975" y="3851275"/>
            <a:ext cx="4608513" cy="2654300"/>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a:solidFill>
                  <a:srgbClr val="FFFFFF"/>
                </a:solidFill>
              </a:rPr>
              <a:t>Vier Beispiele:</a:t>
            </a:r>
          </a:p>
          <a:p>
            <a:endParaRPr lang="de-DE" altLang="de-DE">
              <a:solidFill>
                <a:srgbClr val="FFFFFF"/>
              </a:solidFill>
            </a:endParaRPr>
          </a:p>
          <a:p>
            <a:pPr>
              <a:buClr>
                <a:srgbClr val="FFFFFF"/>
              </a:buClr>
              <a:buFont typeface="Symbol" panose="05050102010706020507" pitchFamily="18" charset="2"/>
              <a:buChar char=""/>
            </a:pPr>
            <a:r>
              <a:rPr lang="de-DE" altLang="de-DE">
                <a:solidFill>
                  <a:srgbClr val="FFFFFF"/>
                </a:solidFill>
              </a:rPr>
              <a:t>Lernstands-Evaluation</a:t>
            </a:r>
          </a:p>
          <a:p>
            <a:pPr>
              <a:buClr>
                <a:srgbClr val="FFFFFF"/>
              </a:buClr>
              <a:buFont typeface="Symbol" panose="05050102010706020507" pitchFamily="18" charset="2"/>
              <a:buChar char=""/>
            </a:pPr>
            <a:r>
              <a:rPr lang="de-DE" altLang="de-DE">
                <a:solidFill>
                  <a:srgbClr val="FFFFFF"/>
                </a:solidFill>
              </a:rPr>
              <a:t>Urteilsbildung bei einer Pro-Kontra-Diskussion</a:t>
            </a:r>
          </a:p>
          <a:p>
            <a:pPr>
              <a:buClr>
                <a:srgbClr val="FFFFFF"/>
              </a:buClr>
              <a:buFont typeface="Symbol" panose="05050102010706020507" pitchFamily="18" charset="2"/>
              <a:buChar char=""/>
            </a:pPr>
            <a:r>
              <a:rPr lang="de-DE" altLang="de-DE">
                <a:solidFill>
                  <a:srgbClr val="FFFFFF"/>
                </a:solidFill>
              </a:rPr>
              <a:t>Unterrichtsfeedback</a:t>
            </a:r>
          </a:p>
          <a:p>
            <a:pPr>
              <a:buClr>
                <a:srgbClr val="FFFFFF"/>
              </a:buClr>
              <a:buFont typeface="Symbol" panose="05050102010706020507" pitchFamily="18" charset="2"/>
              <a:buChar char=""/>
            </a:pPr>
            <a:r>
              <a:rPr lang="de-DE" altLang="de-DE">
                <a:solidFill>
                  <a:srgbClr val="FFFFFF"/>
                </a:solidFill>
              </a:rPr>
              <a:t>„Lernzielkontrolle“</a:t>
            </a:r>
          </a:p>
        </p:txBody>
      </p:sp>
      <p:sp>
        <p:nvSpPr>
          <p:cNvPr id="32775" name="Text Box 7"/>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5</a:t>
            </a:r>
          </a:p>
          <a:p>
            <a:pPr>
              <a:lnSpc>
                <a:spcPct val="90000"/>
              </a:lnSpc>
              <a:buClrTx/>
              <a:buSzTx/>
              <a:buFontTx/>
              <a:buNone/>
            </a:pPr>
            <a:r>
              <a:rPr lang="de-DE" altLang="de-DE" b="1"/>
              <a:t>Feedbacktools</a:t>
            </a:r>
          </a:p>
        </p:txBody>
      </p:sp>
      <p:pic>
        <p:nvPicPr>
          <p:cNvPr id="4" name="einfpraes02-plickers">
            <a:hlinkClick r:id="" action="ppaction://media"/>
          </p:cNvPr>
          <p:cNvPicPr>
            <a:picLocks noRot="1" noChangeAspect="1"/>
          </p:cNvPicPr>
          <p:nvPr>
            <a:videoFile r:link="rId1"/>
          </p:nvPr>
        </p:nvPicPr>
        <p:blipFill>
          <a:blip r:embed="rId7"/>
          <a:stretch>
            <a:fillRect/>
          </a:stretch>
        </p:blipFill>
        <p:spPr>
          <a:xfrm>
            <a:off x="696913" y="2126851"/>
            <a:ext cx="5095349" cy="3821512"/>
          </a:xfrm>
          <a:prstGeom prst="rect">
            <a:avLst/>
          </a:prstGeom>
        </p:spPr>
      </p:pic>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53" presetClass="entr" fill="hold" nodeType="clickEffect">
                                  <p:stCondLst>
                                    <p:cond delay="0"/>
                                  </p:stCondLst>
                                  <p:childTnLst>
                                    <p:set>
                                      <p:cBhvr additive="repl">
                                        <p:cTn id="14" dur="1" fill="hold">
                                          <p:stCondLst>
                                            <p:cond delay="0"/>
                                          </p:stCondLst>
                                        </p:cTn>
                                        <p:tgtEl>
                                          <p:spTgt spid="32773"/>
                                        </p:tgtEl>
                                        <p:attrNameLst>
                                          <p:attrName>style.visibility</p:attrName>
                                        </p:attrNameLst>
                                      </p:cBhvr>
                                      <p:to>
                                        <p:strVal val="visible"/>
                                      </p:to>
                                    </p:set>
                                    <p:anim calcmode="lin" valueType="num">
                                      <p:cBhvr additive="repl">
                                        <p:cTn id="15" dur="500" fill="hold"/>
                                        <p:tgtEl>
                                          <p:spTgt spid="32773"/>
                                        </p:tgtEl>
                                        <p:attrNameLst>
                                          <p:attrName>ppt_w</p:attrName>
                                        </p:attrNameLst>
                                      </p:cBhvr>
                                      <p:tavLst>
                                        <p:tav tm="100000">
                                          <p:val>
                                            <p:strVal val="0"/>
                                          </p:val>
                                        </p:tav>
                                        <p:tav>
                                          <p:val>
                                            <p:strVal val="#ppt_w"/>
                                          </p:val>
                                        </p:tav>
                                      </p:tavLst>
                                    </p:anim>
                                    <p:anim calcmode="lin" valueType="num">
                                      <p:cBhvr additive="repl">
                                        <p:cTn id="16" dur="500" fill="hold"/>
                                        <p:tgtEl>
                                          <p:spTgt spid="32773"/>
                                        </p:tgtEl>
                                        <p:attrNameLst>
                                          <p:attrName>ppt_h</p:attrName>
                                        </p:attrNameLst>
                                      </p:cBhvr>
                                      <p:tavLst>
                                        <p:tav tm="100000">
                                          <p:val>
                                            <p:strVal val="0"/>
                                          </p:val>
                                        </p:tav>
                                        <p:tav>
                                          <p:val>
                                            <p:strVal val="#ppt_h"/>
                                          </p:val>
                                        </p:tav>
                                      </p:tavLst>
                                    </p:anim>
                                    <p:animEffect transition="in" filter="fade">
                                      <p:cBhvr additive="repl">
                                        <p:cTn id="17" dur="500"/>
                                        <p:tgtEl>
                                          <p:spTgt spid="327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fill="hold" nodeType="clickEffect">
                                  <p:stCondLst>
                                    <p:cond delay="0"/>
                                  </p:stCondLst>
                                  <p:childTnLst>
                                    <p:set>
                                      <p:cBhvr additive="repl">
                                        <p:cTn id="21"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6</a:t>
            </a:r>
          </a:p>
        </p:txBody>
      </p:sp>
      <p:sp>
        <p:nvSpPr>
          <p:cNvPr id="33794"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Wissen anwenden durch Erklärvideos und Augmented Reality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439863" y="468313"/>
            <a:ext cx="51244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pPr>
            <a:r>
              <a:rPr lang="de-DE" altLang="de-DE" b="1"/>
              <a:t>Der Fortbildungstag - Ablaufplan</a:t>
            </a:r>
          </a:p>
        </p:txBody>
      </p:sp>
      <p:sp>
        <p:nvSpPr>
          <p:cNvPr id="16386" name="Text Box 2"/>
          <p:cNvSpPr txBox="1">
            <a:spLocks noChangeArrowheads="1"/>
          </p:cNvSpPr>
          <p:nvPr/>
        </p:nvSpPr>
        <p:spPr bwMode="auto">
          <a:xfrm>
            <a:off x="1692275" y="1392238"/>
            <a:ext cx="8680450"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a:t>9:00 Uhr	Begrüßung und Tagesablauf</a:t>
            </a:r>
          </a:p>
          <a:p>
            <a:r>
              <a:rPr lang="de-DE" altLang="de-DE"/>
              <a:t>	Übersicht über die Fortbildungsmodule „TiU“</a:t>
            </a:r>
          </a:p>
          <a:p>
            <a:r>
              <a:rPr lang="de-DE" altLang="de-DE"/>
              <a:t>	Einführungspräsentation</a:t>
            </a:r>
          </a:p>
          <a:p>
            <a:endParaRPr lang="de-DE" altLang="de-DE"/>
          </a:p>
          <a:p>
            <a:r>
              <a:rPr lang="de-DE" altLang="de-DE"/>
              <a:t>9:30 Uhr	Markt der Möglichkeiten (Schülerrolle)</a:t>
            </a:r>
          </a:p>
          <a:p>
            <a:r>
              <a:rPr lang="de-DE" altLang="de-DE"/>
              <a:t>	</a:t>
            </a:r>
          </a:p>
          <a:p>
            <a:r>
              <a:rPr lang="de-DE" altLang="de-DE"/>
              <a:t>12:00 Uhr	Mittagessen</a:t>
            </a:r>
          </a:p>
          <a:p>
            <a:endParaRPr lang="de-DE" altLang="de-DE"/>
          </a:p>
          <a:p>
            <a:r>
              <a:rPr lang="de-DE" altLang="de-DE"/>
              <a:t>13:15 Uhr	Workshop:</a:t>
            </a:r>
          </a:p>
          <a:p>
            <a:r>
              <a:rPr lang="de-DE" altLang="de-DE"/>
              <a:t>	a)  Eine oder mehrere Stationen nachbauen</a:t>
            </a:r>
          </a:p>
          <a:p>
            <a:r>
              <a:rPr lang="de-DE" altLang="de-DE"/>
              <a:t>	b)  Eine eigene Unterrichtsidee entwickeln</a:t>
            </a:r>
          </a:p>
          <a:p>
            <a:r>
              <a:rPr lang="de-DE" altLang="de-DE"/>
              <a:t>	</a:t>
            </a:r>
          </a:p>
          <a:p>
            <a:r>
              <a:rPr lang="de-DE" altLang="de-DE"/>
              <a:t>	Vorstellung der eigenen Ideen und Diskussion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025" y="1628775"/>
            <a:ext cx="5803900" cy="446881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628775"/>
            <a:ext cx="5803900" cy="446881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348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8" y="2060575"/>
            <a:ext cx="4716462" cy="3529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2263" y="2133600"/>
            <a:ext cx="468153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5"/>
          <p:cNvSpPr txBox="1">
            <a:spLocks noChangeArrowheads="1"/>
          </p:cNvSpPr>
          <p:nvPr/>
        </p:nvSpPr>
        <p:spPr bwMode="auto">
          <a:xfrm>
            <a:off x="1439863" y="0"/>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6</a:t>
            </a:r>
          </a:p>
          <a:p>
            <a:pPr>
              <a:buClrTx/>
              <a:buSzTx/>
              <a:buFontTx/>
              <a:buNone/>
            </a:pPr>
            <a:r>
              <a:rPr lang="de-DE" altLang="de-DE" b="1"/>
              <a:t>Wissen anwenden durch Erklärvideos und  	Augmented Reality </a:t>
            </a:r>
          </a:p>
        </p:txBody>
      </p:sp>
      <p:sp>
        <p:nvSpPr>
          <p:cNvPr id="34822" name="Text Box 6"/>
          <p:cNvSpPr txBox="1">
            <a:spLocks noChangeArrowheads="1"/>
          </p:cNvSpPr>
          <p:nvPr/>
        </p:nvSpPr>
        <p:spPr bwMode="auto">
          <a:xfrm>
            <a:off x="3109913" y="3001963"/>
            <a:ext cx="5999162" cy="2289175"/>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1pPr>
            <a:lvl2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2pPr>
            <a:lvl3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3pPr>
            <a:lvl4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4pPr>
            <a:lvl5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9pPr>
          </a:lstStyle>
          <a:p>
            <a:pPr>
              <a:buClr>
                <a:srgbClr val="FFFFFF"/>
              </a:buClr>
              <a:buFont typeface="Arial" panose="020B0604020202020204" pitchFamily="34" charset="0"/>
              <a:buChar char="•"/>
            </a:pPr>
            <a:r>
              <a:rPr lang="de-DE" altLang="de-DE">
                <a:solidFill>
                  <a:srgbClr val="FFFFFF"/>
                </a:solidFill>
              </a:rPr>
              <a:t>Multimediale Inhalte auf analogem Grund</a:t>
            </a:r>
          </a:p>
          <a:p>
            <a:pPr>
              <a:buClr>
                <a:srgbClr val="FFFFFF"/>
              </a:buClr>
              <a:buFont typeface="Arial" panose="020B0604020202020204" pitchFamily="34" charset="0"/>
              <a:buChar char="•"/>
            </a:pPr>
            <a:r>
              <a:rPr lang="de-DE" altLang="de-DE">
                <a:solidFill>
                  <a:srgbClr val="FFFFFF"/>
                </a:solidFill>
              </a:rPr>
              <a:t>Neue Möglichkeiten von Plakaten im Klassenzimmer</a:t>
            </a:r>
          </a:p>
          <a:p>
            <a:pPr>
              <a:buClr>
                <a:srgbClr val="FFFFFF"/>
              </a:buClr>
              <a:buFont typeface="Arial" panose="020B0604020202020204" pitchFamily="34" charset="0"/>
              <a:buChar char="•"/>
            </a:pPr>
            <a:r>
              <a:rPr lang="de-DE" altLang="de-DE">
                <a:solidFill>
                  <a:srgbClr val="FFFFFF"/>
                </a:solidFill>
              </a:rPr>
              <a:t>Erklärvideos erstellen mit PuppetPals</a:t>
            </a:r>
          </a:p>
          <a:p>
            <a:pPr>
              <a:buClr>
                <a:srgbClr val="FFFFFF"/>
              </a:buClr>
              <a:buFont typeface="Arial" panose="020B0604020202020204" pitchFamily="34" charset="0"/>
              <a:buNone/>
            </a:pPr>
            <a:endParaRPr lang="de-DE" altLang="de-DE">
              <a:solidFill>
                <a:srgbClr val="FFFFFF"/>
              </a:solidFill>
            </a:endParaRP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3481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48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7</a:t>
            </a:r>
          </a:p>
        </p:txBody>
      </p:sp>
      <p:sp>
        <p:nvSpPr>
          <p:cNvPr id="35842"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Augmented Reality</a:t>
            </a:r>
          </a:p>
          <a:p>
            <a:pPr algn="ctr">
              <a:lnSpc>
                <a:spcPct val="90000"/>
              </a:lnSpc>
              <a:spcBef>
                <a:spcPts val="1000"/>
              </a:spcBef>
              <a:buClrTx/>
              <a:buFontTx/>
              <a:buNone/>
            </a:pPr>
            <a:endParaRPr lang="de-DE" altLang="de-DE" sz="3600" b="1"/>
          </a:p>
          <a:p>
            <a:pPr algn="ctr">
              <a:spcBef>
                <a:spcPts val="1000"/>
              </a:spcBef>
              <a:buClrTx/>
              <a:buFontTx/>
              <a:buNone/>
            </a:pPr>
            <a:r>
              <a:rPr lang="de-DE" altLang="de-DE" sz="3600" b="1"/>
              <a:t>„Zusätzliche Informationen in einer virtuellen Ebene über dem Sichtbaren anzeigen“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6551613" y="2376488"/>
            <a:ext cx="5400675" cy="2959100"/>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457200" indent="-455613">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solidFill>
                  <a:srgbClr val="FFFFFF"/>
                </a:solidFill>
              </a:rPr>
              <a:t>Drei Beispiele: </a:t>
            </a:r>
          </a:p>
          <a:p>
            <a:pPr>
              <a:buClrTx/>
              <a:buFontTx/>
              <a:buNone/>
            </a:pPr>
            <a:endParaRPr lang="de-DE" altLang="de-DE" sz="2000">
              <a:solidFill>
                <a:srgbClr val="FFFFFF"/>
              </a:solidFill>
            </a:endParaRPr>
          </a:p>
          <a:p>
            <a:pPr marL="358775" indent="-357188">
              <a:buClr>
                <a:srgbClr val="FFFFFF"/>
              </a:buClr>
              <a:buFont typeface="Arial" panose="020B0604020202020204" pitchFamily="34" charset="0"/>
              <a:buChar char="•"/>
            </a:pPr>
            <a:r>
              <a:rPr lang="de-DE" altLang="de-DE">
                <a:solidFill>
                  <a:srgbClr val="FFFFFF"/>
                </a:solidFill>
              </a:rPr>
              <a:t>(animierte) Modelle selbst erkunden lassen</a:t>
            </a:r>
          </a:p>
          <a:p>
            <a:pPr marL="358775" indent="-357188">
              <a:buClr>
                <a:srgbClr val="FFFFFF"/>
              </a:buClr>
              <a:buFont typeface="Arial" panose="020B0604020202020204" pitchFamily="34" charset="0"/>
              <a:buChar char="•"/>
            </a:pPr>
            <a:r>
              <a:rPr lang="de-DE" altLang="de-DE">
                <a:solidFill>
                  <a:srgbClr val="FFFFFF"/>
                </a:solidFill>
              </a:rPr>
              <a:t>Medien (Audio/Video) mit dem Arbeitsblatt austeilen</a:t>
            </a:r>
          </a:p>
          <a:p>
            <a:pPr marL="358775" indent="-357188">
              <a:buClr>
                <a:srgbClr val="FFFFFF"/>
              </a:buClr>
              <a:buFont typeface="Arial" panose="020B0604020202020204" pitchFamily="34" charset="0"/>
              <a:buChar char="•"/>
            </a:pPr>
            <a:r>
              <a:rPr lang="de-DE" altLang="de-DE">
                <a:solidFill>
                  <a:srgbClr val="FFFFFF"/>
                </a:solidFill>
              </a:rPr>
              <a:t>Angeleitetes selbständiges Arbeiten mit einem AR-Arbeitsblatt </a:t>
            </a:r>
          </a:p>
        </p:txBody>
      </p:sp>
      <p:grpSp>
        <p:nvGrpSpPr>
          <p:cNvPr id="36866" name="Group 2"/>
          <p:cNvGrpSpPr>
            <a:grpSpLocks/>
          </p:cNvGrpSpPr>
          <p:nvPr/>
        </p:nvGrpSpPr>
        <p:grpSpPr bwMode="auto">
          <a:xfrm>
            <a:off x="187325" y="1739900"/>
            <a:ext cx="6059488" cy="4665663"/>
            <a:chOff x="118" y="1096"/>
            <a:chExt cx="3817" cy="2939"/>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096"/>
              <a:ext cx="3817" cy="2939"/>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36868" name="Rectangle 4"/>
            <p:cNvSpPr>
              <a:spLocks noChangeArrowheads="1"/>
            </p:cNvSpPr>
            <p:nvPr/>
          </p:nvSpPr>
          <p:spPr bwMode="auto">
            <a:xfrm>
              <a:off x="449" y="1388"/>
              <a:ext cx="3107" cy="2336"/>
            </a:xfrm>
            <a:prstGeom prst="rect">
              <a:avLst/>
            </a:prstGeom>
            <a:solidFill>
              <a:srgbClr val="E6E6F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368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7495" r="5750"/>
            <a:stretch>
              <a:fillRect/>
            </a:stretch>
          </p:blipFill>
          <p:spPr bwMode="auto">
            <a:xfrm>
              <a:off x="479" y="1432"/>
              <a:ext cx="3052" cy="2271"/>
            </a:xfrm>
            <a:prstGeom prst="rect">
              <a:avLst/>
            </a:prstGeom>
            <a:noFill/>
            <a:ln>
              <a:noFill/>
            </a:ln>
            <a:effectLst/>
            <a:extLst>
              <a:ext uri="{909E8E84-426E-40DD-AFC4-6F175D3DCCD1}">
                <a14:hiddenFill xmlns:a14="http://schemas.microsoft.com/office/drawing/2010/main">
                  <a:blipFill dpi="0" rotWithShape="0">
                    <a:blip/>
                    <a:srcRect l="7495" r="575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6870" name="Text Box 6"/>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7</a:t>
            </a:r>
          </a:p>
          <a:p>
            <a:pPr>
              <a:lnSpc>
                <a:spcPct val="90000"/>
              </a:lnSpc>
              <a:buClrTx/>
              <a:buSzTx/>
              <a:buFontTx/>
              <a:buNone/>
            </a:pPr>
            <a:r>
              <a:rPr lang="de-DE" altLang="de-DE" b="1"/>
              <a:t>Augmented Reality (AR)</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8</a:t>
            </a:r>
          </a:p>
        </p:txBody>
      </p:sp>
      <p:sp>
        <p:nvSpPr>
          <p:cNvPr id="37890"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Räume erfahren mit GPS-Rallyes</a:t>
            </a:r>
          </a:p>
          <a:p>
            <a:pPr algn="ctr">
              <a:lnSpc>
                <a:spcPct val="90000"/>
              </a:lnSpc>
              <a:spcBef>
                <a:spcPts val="1000"/>
              </a:spcBef>
              <a:buClrTx/>
              <a:buFontTx/>
              <a:buNone/>
            </a:pPr>
            <a:endParaRPr lang="de-DE" altLang="de-DE" sz="3600" b="1"/>
          </a:p>
          <a:p>
            <a:pPr algn="ctr">
              <a:lnSpc>
                <a:spcPct val="90000"/>
              </a:lnSpc>
              <a:spcBef>
                <a:spcPts val="1000"/>
              </a:spcBef>
              <a:buClrTx/>
              <a:buFontTx/>
              <a:buNone/>
            </a:pPr>
            <a:r>
              <a:rPr lang="de-DE" altLang="de-DE" sz="3600" b="1"/>
              <a:t>„Digitale Schnitzeljagden begleiten Erkundungen, Museumsbesuche, Exkursionen…“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2070100"/>
            <a:ext cx="5543550" cy="3695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r="5649"/>
          <a:stretch>
            <a:fillRect/>
          </a:stretch>
        </p:blipFill>
        <p:spPr bwMode="auto">
          <a:xfrm>
            <a:off x="615950" y="2014538"/>
            <a:ext cx="5178425" cy="3919537"/>
          </a:xfrm>
          <a:prstGeom prst="rect">
            <a:avLst/>
          </a:prstGeom>
          <a:noFill/>
          <a:ln>
            <a:noFill/>
          </a:ln>
          <a:effectLst/>
          <a:extLst>
            <a:ext uri="{909E8E84-426E-40DD-AFC4-6F175D3DCCD1}">
              <a14:hiddenFill xmlns:a14="http://schemas.microsoft.com/office/drawing/2010/main">
                <a:blipFill dpi="0" rotWithShape="0">
                  <a:blip/>
                  <a:srcRect r="56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 y="1739900"/>
            <a:ext cx="5803900" cy="446881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1751013"/>
            <a:ext cx="5802313" cy="4468812"/>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38917" name="Text Box 5"/>
          <p:cNvSpPr txBox="1">
            <a:spLocks noChangeArrowheads="1"/>
          </p:cNvSpPr>
          <p:nvPr/>
        </p:nvSpPr>
        <p:spPr bwMode="auto">
          <a:xfrm>
            <a:off x="2865438" y="2430463"/>
            <a:ext cx="6543675" cy="2654300"/>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solidFill>
                  <a:srgbClr val="FFFFFF"/>
                </a:solidFill>
              </a:rPr>
              <a:t>Beispiele:</a:t>
            </a:r>
            <a:br>
              <a:rPr lang="de-DE" altLang="de-DE">
                <a:solidFill>
                  <a:srgbClr val="FFFFFF"/>
                </a:solidFill>
              </a:rPr>
            </a:br>
            <a:endParaRPr lang="de-DE" altLang="de-DE">
              <a:solidFill>
                <a:srgbClr val="FFFFFF"/>
              </a:solidFill>
            </a:endParaRPr>
          </a:p>
          <a:p>
            <a:pPr marL="358775" indent="-358775">
              <a:buClr>
                <a:srgbClr val="FFFFFF"/>
              </a:buClr>
              <a:buFont typeface="Arial" panose="020B0604020202020204" pitchFamily="34" charset="0"/>
              <a:buChar char="•"/>
            </a:pPr>
            <a:r>
              <a:rPr lang="de-DE" altLang="de-DE">
                <a:solidFill>
                  <a:srgbClr val="FFFFFF"/>
                </a:solidFill>
              </a:rPr>
              <a:t> Pflanzenexkursion</a:t>
            </a:r>
          </a:p>
          <a:p>
            <a:pPr marL="358775" indent="-358775">
              <a:buClr>
                <a:srgbClr val="FFFFFF"/>
              </a:buClr>
              <a:buFont typeface="Arial" panose="020B0604020202020204" pitchFamily="34" charset="0"/>
              <a:buChar char="•"/>
            </a:pPr>
            <a:r>
              <a:rPr lang="de-DE" altLang="de-DE">
                <a:solidFill>
                  <a:srgbClr val="FFFFFF"/>
                </a:solidFill>
              </a:rPr>
              <a:t> Schule kennenlernen für neue SuS</a:t>
            </a:r>
          </a:p>
          <a:p>
            <a:pPr marL="358775" indent="-358775">
              <a:buClr>
                <a:srgbClr val="FFFFFF"/>
              </a:buClr>
              <a:buFont typeface="Arial" panose="020B0604020202020204" pitchFamily="34" charset="0"/>
              <a:buChar char="•"/>
            </a:pPr>
            <a:r>
              <a:rPr lang="de-DE" altLang="de-DE">
                <a:solidFill>
                  <a:srgbClr val="FFFFFF"/>
                </a:solidFill>
              </a:rPr>
              <a:t> Rathaus-Rallye</a:t>
            </a:r>
          </a:p>
          <a:p>
            <a:pPr marL="358775" indent="-358775">
              <a:buClr>
                <a:srgbClr val="FFFFFF"/>
              </a:buClr>
              <a:buFont typeface="Arial" panose="020B0604020202020204" pitchFamily="34" charset="0"/>
              <a:buChar char="•"/>
            </a:pPr>
            <a:r>
              <a:rPr lang="de-DE" altLang="de-DE">
                <a:solidFill>
                  <a:srgbClr val="FFFFFF"/>
                </a:solidFill>
              </a:rPr>
              <a:t> Handicap-Rallye</a:t>
            </a:r>
          </a:p>
          <a:p>
            <a:pPr marL="358775" indent="-358775">
              <a:buClr>
                <a:srgbClr val="FFFFFF"/>
              </a:buClr>
              <a:buFont typeface="Arial" panose="020B0604020202020204" pitchFamily="34" charset="0"/>
              <a:buChar char="•"/>
            </a:pPr>
            <a:r>
              <a:rPr lang="de-DE" altLang="de-DE">
                <a:solidFill>
                  <a:srgbClr val="FFFFFF"/>
                </a:solidFill>
              </a:rPr>
              <a:t> …</a:t>
            </a:r>
          </a:p>
        </p:txBody>
      </p:sp>
      <p:sp>
        <p:nvSpPr>
          <p:cNvPr id="38918" name="Text Box 6"/>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8</a:t>
            </a:r>
          </a:p>
          <a:p>
            <a:pPr>
              <a:lnSpc>
                <a:spcPct val="90000"/>
              </a:lnSpc>
              <a:buClrTx/>
              <a:buSzTx/>
              <a:buFontTx/>
              <a:buNone/>
            </a:pPr>
            <a:r>
              <a:rPr lang="de-DE" altLang="de-DE" b="1"/>
              <a:t>Räume erfahren durch GPS-Rallyes</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9</a:t>
            </a:r>
          </a:p>
        </p:txBody>
      </p:sp>
      <p:sp>
        <p:nvSpPr>
          <p:cNvPr id="39938"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Arial" panose="020B0604020202020204" pitchFamily="34" charset="0"/>
                <a:ea typeface="ＭＳ Ｐゴシック" panose="020B0600070205080204" pitchFamily="34" charset="-128"/>
              </a:defRPr>
            </a:lvl9pPr>
          </a:lstStyle>
          <a:p>
            <a:pPr algn="ctr">
              <a:spcBef>
                <a:spcPts val="1000"/>
              </a:spcBef>
              <a:buClrTx/>
              <a:buFontTx/>
              <a:buNone/>
            </a:pPr>
            <a:r>
              <a:rPr lang="de-DE" altLang="de-DE" sz="3600" b="1"/>
              <a:t>Hörspiel – kreatives Schreiben in </a:t>
            </a:r>
            <a:br>
              <a:rPr lang="de-DE" altLang="de-DE" sz="3600" b="1"/>
            </a:br>
            <a:r>
              <a:rPr lang="de-DE" altLang="de-DE" sz="3600" b="1"/>
              <a:t>	Audioproduktionen umsetzen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739900"/>
            <a:ext cx="5581650" cy="4297363"/>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2128838"/>
            <a:ext cx="4629150" cy="347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25" y="1739900"/>
            <a:ext cx="5565775" cy="4286250"/>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2128838"/>
            <a:ext cx="4808538" cy="360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 Box 5"/>
          <p:cNvSpPr txBox="1">
            <a:spLocks noChangeArrowheads="1"/>
          </p:cNvSpPr>
          <p:nvPr/>
        </p:nvSpPr>
        <p:spPr bwMode="auto">
          <a:xfrm>
            <a:off x="1439863" y="0"/>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9</a:t>
            </a:r>
          </a:p>
          <a:p>
            <a:pPr>
              <a:buClrTx/>
              <a:buSzTx/>
              <a:buFontTx/>
              <a:buNone/>
            </a:pPr>
            <a:r>
              <a:rPr lang="de-DE" altLang="de-DE" b="1"/>
              <a:t>Hörspiel – kreatives Schreiben in </a:t>
            </a:r>
            <a:br>
              <a:rPr lang="de-DE" altLang="de-DE" b="1"/>
            </a:br>
            <a:r>
              <a:rPr lang="de-DE" altLang="de-DE" b="1"/>
              <a:t>Audioproduktionen umsetzen</a:t>
            </a:r>
          </a:p>
        </p:txBody>
      </p:sp>
      <p:sp>
        <p:nvSpPr>
          <p:cNvPr id="40966" name="Text Box 6"/>
          <p:cNvSpPr txBox="1">
            <a:spLocks noChangeArrowheads="1"/>
          </p:cNvSpPr>
          <p:nvPr/>
        </p:nvSpPr>
        <p:spPr bwMode="auto">
          <a:xfrm>
            <a:off x="3124200" y="3014663"/>
            <a:ext cx="5999163" cy="2654300"/>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a:solidFill>
                  <a:srgbClr val="FFFFFF"/>
                </a:solidFill>
              </a:rPr>
              <a:t>Beispiele:</a:t>
            </a:r>
          </a:p>
          <a:p>
            <a:endParaRPr lang="de-DE" altLang="de-DE">
              <a:solidFill>
                <a:srgbClr val="FFFFFF"/>
              </a:solidFill>
            </a:endParaRPr>
          </a:p>
          <a:p>
            <a:pPr>
              <a:buClr>
                <a:srgbClr val="FFFFFF"/>
              </a:buClr>
              <a:buFont typeface="Arial" panose="020B0604020202020204" pitchFamily="34" charset="0"/>
              <a:buChar char="•"/>
            </a:pPr>
            <a:r>
              <a:rPr lang="de-DE" altLang="de-DE">
                <a:solidFill>
                  <a:srgbClr val="FFFFFF"/>
                </a:solidFill>
              </a:rPr>
              <a:t>selbst verfasste Gedichte…</a:t>
            </a:r>
          </a:p>
          <a:p>
            <a:pPr>
              <a:buClr>
                <a:srgbClr val="FFFFFF"/>
              </a:buClr>
              <a:buFont typeface="Arial" panose="020B0604020202020204" pitchFamily="34" charset="0"/>
              <a:buChar char="•"/>
            </a:pPr>
            <a:r>
              <a:rPr lang="de-DE" altLang="de-DE">
                <a:solidFill>
                  <a:srgbClr val="FFFFFF"/>
                </a:solidFill>
              </a:rPr>
              <a:t>Schelmengeschichten…</a:t>
            </a:r>
          </a:p>
          <a:p>
            <a:pPr>
              <a:buClr>
                <a:srgbClr val="FFFFFF"/>
              </a:buClr>
              <a:buFont typeface="Arial" panose="020B0604020202020204" pitchFamily="34" charset="0"/>
              <a:buChar char="•"/>
            </a:pPr>
            <a:r>
              <a:rPr lang="de-DE" altLang="de-DE">
                <a:solidFill>
                  <a:srgbClr val="FFFFFF"/>
                </a:solidFill>
              </a:rPr>
              <a:t>Märchen schreiben und vertonen</a:t>
            </a:r>
          </a:p>
          <a:p>
            <a:pPr>
              <a:buClr>
                <a:srgbClr val="FFFFFF"/>
              </a:buClr>
              <a:buFont typeface="Arial" panose="020B0604020202020204" pitchFamily="34" charset="0"/>
              <a:buChar char="•"/>
            </a:pPr>
            <a:r>
              <a:rPr lang="de-DE" altLang="de-DE">
                <a:solidFill>
                  <a:srgbClr val="FFFFFF"/>
                </a:solidFill>
              </a:rPr>
              <a:t>Szenen aus dem alten Ägypten…</a:t>
            </a:r>
          </a:p>
          <a:p>
            <a:pPr>
              <a:buClr>
                <a:srgbClr val="FFFFFF"/>
              </a:buClr>
              <a:buFont typeface="Arial" panose="020B0604020202020204" pitchFamily="34" charset="0"/>
              <a:buNone/>
            </a:pPr>
            <a:endParaRPr lang="de-DE" altLang="de-DE">
              <a:solidFill>
                <a:srgbClr val="FFFFFF"/>
              </a:solidFill>
            </a:endParaRP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10</a:t>
            </a:r>
          </a:p>
        </p:txBody>
      </p:sp>
      <p:sp>
        <p:nvSpPr>
          <p:cNvPr id="41986"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Textinterpretation durch Tonaufnahmen</a:t>
            </a:r>
          </a:p>
          <a:p>
            <a:pPr algn="ctr">
              <a:lnSpc>
                <a:spcPct val="90000"/>
              </a:lnSpc>
              <a:spcBef>
                <a:spcPts val="1000"/>
              </a:spcBef>
              <a:buClrTx/>
              <a:buFontTx/>
              <a:buNone/>
            </a:pPr>
            <a:endParaRPr lang="de-DE" altLang="de-DE" sz="3600" b="1"/>
          </a:p>
          <a:p>
            <a:pPr algn="ctr">
              <a:lnSpc>
                <a:spcPct val="90000"/>
              </a:lnSpc>
              <a:spcBef>
                <a:spcPts val="1000"/>
              </a:spcBef>
              <a:buClrTx/>
              <a:buFontTx/>
              <a:buNone/>
            </a:pPr>
            <a:endParaRPr lang="de-DE" altLang="de-DE" sz="3600" b="1"/>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6551613" y="2376488"/>
            <a:ext cx="5400675" cy="3386137"/>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457200" indent="-455613">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000000"/>
                </a:solidFill>
                <a:latin typeface="Arial" panose="020B0604020202020204" pitchFamily="34" charset="0"/>
                <a:ea typeface="ＭＳ Ｐゴシック" panose="020B0600070205080204" pitchFamily="34" charset="-128"/>
              </a:defRPr>
            </a:lvl9pPr>
          </a:lstStyle>
          <a:p>
            <a:pPr>
              <a:buClrTx/>
              <a:buFontTx/>
              <a:buNone/>
            </a:pPr>
            <a:r>
              <a:rPr lang="de-DE" altLang="de-DE">
                <a:solidFill>
                  <a:srgbClr val="FFFFFF"/>
                </a:solidFill>
              </a:rPr>
              <a:t>Beispiel:</a:t>
            </a:r>
          </a:p>
          <a:p>
            <a:pPr>
              <a:buClrTx/>
              <a:buFontTx/>
              <a:buNone/>
            </a:pPr>
            <a:endParaRPr lang="de-DE" altLang="de-DE">
              <a:solidFill>
                <a:srgbClr val="FFFFFF"/>
              </a:solidFill>
            </a:endParaRPr>
          </a:p>
          <a:p>
            <a:pPr marL="358775" indent="-357188">
              <a:buClr>
                <a:srgbClr val="FFFFFF"/>
              </a:buClr>
              <a:buFont typeface="Arial" panose="020B0604020202020204" pitchFamily="34" charset="0"/>
              <a:buChar char="•"/>
            </a:pPr>
            <a:r>
              <a:rPr lang="de-DE" altLang="de-DE">
                <a:solidFill>
                  <a:srgbClr val="FFFFFF"/>
                </a:solidFill>
              </a:rPr>
              <a:t>Anrufbeantworter-Nachricht aufnehmen lassen</a:t>
            </a:r>
          </a:p>
          <a:p>
            <a:pPr marL="358775" indent="-357188">
              <a:buClr>
                <a:srgbClr val="FFFFFF"/>
              </a:buClr>
              <a:buFont typeface="Arial" panose="020B0604020202020204" pitchFamily="34" charset="0"/>
              <a:buChar char="•"/>
            </a:pPr>
            <a:r>
              <a:rPr lang="de-DE" altLang="de-DE">
                <a:solidFill>
                  <a:srgbClr val="FFFFFF"/>
                </a:solidFill>
              </a:rPr>
              <a:t>SuS sprechen aus Sicht einer literarischen Figur </a:t>
            </a:r>
          </a:p>
          <a:p>
            <a:pPr marL="358775" indent="-357188">
              <a:buClr>
                <a:srgbClr val="FFFFFF"/>
              </a:buClr>
              <a:buFont typeface="Arial" panose="020B0604020202020204" pitchFamily="34" charset="0"/>
              <a:buChar char="•"/>
            </a:pPr>
            <a:r>
              <a:rPr lang="de-DE" altLang="de-DE">
                <a:solidFill>
                  <a:srgbClr val="FFFFFF"/>
                </a:solidFill>
              </a:rPr>
              <a:t>SuS geben einander Feedback</a:t>
            </a:r>
          </a:p>
          <a:p>
            <a:pPr>
              <a:buClr>
                <a:srgbClr val="FFFFFF"/>
              </a:buClr>
              <a:buFont typeface="Arial" panose="020B0604020202020204" pitchFamily="34" charset="0"/>
              <a:buNone/>
            </a:pPr>
            <a:endParaRPr lang="de-DE" altLang="de-DE">
              <a:solidFill>
                <a:srgbClr val="FFFFFF"/>
              </a:solidFill>
            </a:endParaRPr>
          </a:p>
          <a:p>
            <a:pPr>
              <a:buClrTx/>
              <a:buFontTx/>
              <a:buNone/>
            </a:pPr>
            <a:r>
              <a:rPr lang="de-DE" altLang="de-DE">
                <a:solidFill>
                  <a:srgbClr val="FFFFFF"/>
                </a:solidFill>
              </a:rPr>
              <a:t> </a:t>
            </a:r>
          </a:p>
        </p:txBody>
      </p:sp>
      <p:grpSp>
        <p:nvGrpSpPr>
          <p:cNvPr id="43010" name="Group 2"/>
          <p:cNvGrpSpPr>
            <a:grpSpLocks/>
          </p:cNvGrpSpPr>
          <p:nvPr/>
        </p:nvGrpSpPr>
        <p:grpSpPr bwMode="auto">
          <a:xfrm>
            <a:off x="187325" y="1739900"/>
            <a:ext cx="6059488" cy="4665663"/>
            <a:chOff x="118" y="1096"/>
            <a:chExt cx="3817" cy="2939"/>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096"/>
              <a:ext cx="3817" cy="2939"/>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43012" name="Rectangle 4"/>
            <p:cNvSpPr>
              <a:spLocks noChangeArrowheads="1"/>
            </p:cNvSpPr>
            <p:nvPr/>
          </p:nvSpPr>
          <p:spPr bwMode="auto">
            <a:xfrm>
              <a:off x="449" y="1388"/>
              <a:ext cx="3107" cy="2336"/>
            </a:xfrm>
            <a:prstGeom prst="rect">
              <a:avLst/>
            </a:prstGeom>
            <a:solidFill>
              <a:srgbClr val="E6E6FF"/>
            </a:solidFill>
            <a:ln w="9360" cap="sq">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pic>
        <p:nvPicPr>
          <p:cNvPr id="430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7141" t="-5942" r="4178" b="19434"/>
          <a:stretch>
            <a:fillRect/>
          </a:stretch>
        </p:blipFill>
        <p:spPr bwMode="auto">
          <a:xfrm>
            <a:off x="627063" y="1930400"/>
            <a:ext cx="5105400" cy="3983038"/>
          </a:xfrm>
          <a:prstGeom prst="rect">
            <a:avLst/>
          </a:prstGeom>
          <a:noFill/>
          <a:ln>
            <a:noFill/>
          </a:ln>
          <a:effectLst/>
          <a:extLst>
            <a:ext uri="{909E8E84-426E-40DD-AFC4-6F175D3DCCD1}">
              <a14:hiddenFill xmlns:a14="http://schemas.microsoft.com/office/drawing/2010/main">
                <a:blipFill dpi="0" rotWithShape="0">
                  <a:blip/>
                  <a:srcRect l="7141" t="-5942" r="4178" b="1943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Text Box 6"/>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10</a:t>
            </a:r>
          </a:p>
          <a:p>
            <a:pPr>
              <a:lnSpc>
                <a:spcPct val="90000"/>
              </a:lnSpc>
              <a:buClrTx/>
              <a:buSzTx/>
              <a:buFontTx/>
              <a:buNone/>
            </a:pPr>
            <a:r>
              <a:rPr lang="de-DE" altLang="de-DE" b="1"/>
              <a:t>Textinterpretation durch Tonaufnahmen</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1524000" y="1122363"/>
            <a:ext cx="9145588"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cs typeface="Arial" panose="020B0604020202020204" pitchFamily="34" charset="0"/>
              </a:rPr>
              <a:t>Station 11</a:t>
            </a:r>
            <a:r>
              <a:rPr lang="de-DE" altLang="de-DE" sz="6000" b="1"/>
              <a:t> </a:t>
            </a:r>
          </a:p>
        </p:txBody>
      </p:sp>
      <p:sp>
        <p:nvSpPr>
          <p:cNvPr id="44034" name="Text Box 2"/>
          <p:cNvSpPr txBox="1">
            <a:spLocks noChangeArrowheads="1"/>
          </p:cNvSpPr>
          <p:nvPr/>
        </p:nvSpPr>
        <p:spPr bwMode="auto">
          <a:xfrm>
            <a:off x="1524000" y="3602038"/>
            <a:ext cx="9145588"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Das Tablet im handlungsorientierten Unterricht</a:t>
            </a:r>
          </a:p>
          <a:p>
            <a:pPr algn="ctr">
              <a:lnSpc>
                <a:spcPct val="90000"/>
              </a:lnSpc>
              <a:spcBef>
                <a:spcPts val="1000"/>
              </a:spcBef>
              <a:buClrTx/>
              <a:buFontTx/>
              <a:buNone/>
            </a:pPr>
            <a:endParaRPr lang="de-DE" altLang="de-DE" sz="3600" b="1"/>
          </a:p>
          <a:p>
            <a:pPr algn="ctr">
              <a:lnSpc>
                <a:spcPct val="90000"/>
              </a:lnSpc>
              <a:spcBef>
                <a:spcPts val="1000"/>
              </a:spcBef>
              <a:buClrTx/>
              <a:buFontTx/>
              <a:buNone/>
            </a:pPr>
            <a:r>
              <a:rPr lang="de-DE" altLang="de-DE" sz="3600" b="1"/>
              <a:t>Beispiel: Musikvideo</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1524000" y="1125538"/>
            <a:ext cx="9144000"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Mehrwert durch Tablets</a:t>
            </a:r>
          </a:p>
        </p:txBody>
      </p:sp>
      <p:sp>
        <p:nvSpPr>
          <p:cNvPr id="17410" name="Text Box 2"/>
          <p:cNvSpPr txBox="1">
            <a:spLocks noChangeArrowheads="1"/>
          </p:cNvSpPr>
          <p:nvPr/>
        </p:nvSpPr>
        <p:spPr bwMode="auto">
          <a:xfrm>
            <a:off x="1524000" y="3644900"/>
            <a:ext cx="9144000" cy="165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a: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
          <p:cNvGrpSpPr>
            <a:grpSpLocks/>
          </p:cNvGrpSpPr>
          <p:nvPr/>
        </p:nvGrpSpPr>
        <p:grpSpPr bwMode="auto">
          <a:xfrm>
            <a:off x="187325" y="1739900"/>
            <a:ext cx="5802313" cy="4467225"/>
            <a:chOff x="118" y="1096"/>
            <a:chExt cx="3655" cy="2814"/>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7549" t="13428" r="7957" b="15637"/>
            <a:stretch>
              <a:fillRect/>
            </a:stretch>
          </p:blipFill>
          <p:spPr bwMode="auto">
            <a:xfrm>
              <a:off x="356" y="1600"/>
              <a:ext cx="3145" cy="1846"/>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l="7549" t="13428" r="7957" b="15637"/>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 y="1096"/>
              <a:ext cx="3655"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grpSp>
      <p:grpSp>
        <p:nvGrpSpPr>
          <p:cNvPr id="45060" name="Group 4"/>
          <p:cNvGrpSpPr>
            <a:grpSpLocks/>
          </p:cNvGrpSpPr>
          <p:nvPr/>
        </p:nvGrpSpPr>
        <p:grpSpPr bwMode="auto">
          <a:xfrm>
            <a:off x="6218238" y="1751013"/>
            <a:ext cx="5800725" cy="4467225"/>
            <a:chOff x="3917" y="1103"/>
            <a:chExt cx="3654" cy="2814"/>
          </a:xfrm>
        </p:grpSpPr>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 y="1252"/>
              <a:ext cx="3243" cy="25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 y="1103"/>
              <a:ext cx="3654"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grpSp>
      <p:sp>
        <p:nvSpPr>
          <p:cNvPr id="45063" name="Text Box 7"/>
          <p:cNvSpPr txBox="1">
            <a:spLocks noChangeArrowheads="1"/>
          </p:cNvSpPr>
          <p:nvPr/>
        </p:nvSpPr>
        <p:spPr bwMode="auto">
          <a:xfrm>
            <a:off x="3086100" y="2487613"/>
            <a:ext cx="6069013" cy="2289175"/>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1pPr>
            <a:lvl2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2pPr>
            <a:lvl3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3pPr>
            <a:lvl4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4pPr>
            <a:lvl5pPr>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58775" algn="l"/>
                <a:tab pos="806450"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9pPr>
          </a:lstStyle>
          <a:p>
            <a:pPr>
              <a:buClr>
                <a:srgbClr val="FFFFFF"/>
              </a:buClr>
              <a:buFont typeface="Arial" panose="020B0604020202020204" pitchFamily="34" charset="0"/>
              <a:buChar char="•"/>
            </a:pPr>
            <a:r>
              <a:rPr lang="de-DE" altLang="de-DE">
                <a:solidFill>
                  <a:srgbClr val="FFFFFF"/>
                </a:solidFill>
              </a:rPr>
              <a:t>Multimedialität (Audio, Video)</a:t>
            </a:r>
          </a:p>
          <a:p>
            <a:pPr>
              <a:buClr>
                <a:srgbClr val="FFFFFF"/>
              </a:buClr>
              <a:buFont typeface="Arial" panose="020B0604020202020204" pitchFamily="34" charset="0"/>
              <a:buChar char="•"/>
            </a:pPr>
            <a:r>
              <a:rPr lang="de-DE" altLang="de-DE">
                <a:solidFill>
                  <a:srgbClr val="FFFFFF"/>
                </a:solidFill>
              </a:rPr>
              <a:t>Einsatz der Technik ohne Übung</a:t>
            </a:r>
          </a:p>
          <a:p>
            <a:pPr>
              <a:buClr>
                <a:srgbClr val="FFFFFF"/>
              </a:buClr>
              <a:buFont typeface="Arial" panose="020B0604020202020204" pitchFamily="34" charset="0"/>
              <a:buChar char="•"/>
            </a:pPr>
            <a:r>
              <a:rPr lang="de-DE" altLang="de-DE">
                <a:solidFill>
                  <a:srgbClr val="FFFFFF"/>
                </a:solidFill>
              </a:rPr>
              <a:t>Echtheit</a:t>
            </a:r>
          </a:p>
          <a:p>
            <a:pPr>
              <a:buClr>
                <a:srgbClr val="FFFFFF"/>
              </a:buClr>
              <a:buFont typeface="Arial" panose="020B0604020202020204" pitchFamily="34" charset="0"/>
              <a:buChar char="•"/>
            </a:pPr>
            <a:r>
              <a:rPr lang="de-DE" altLang="de-DE">
                <a:solidFill>
                  <a:srgbClr val="FFFFFF"/>
                </a:solidFill>
              </a:rPr>
              <a:t>Erkennen der wichtigen Prinzipien</a:t>
            </a:r>
          </a:p>
          <a:p>
            <a:pPr>
              <a:buClr>
                <a:srgbClr val="FFFFFF"/>
              </a:buClr>
              <a:buFont typeface="Arial" panose="020B0604020202020204" pitchFamily="34" charset="0"/>
              <a:buChar char="•"/>
            </a:pPr>
            <a:r>
              <a:rPr lang="de-DE" altLang="de-DE">
                <a:solidFill>
                  <a:srgbClr val="FFFFFF"/>
                </a:solidFill>
              </a:rPr>
              <a:t>Selbstorientiertes Lernarrangement</a:t>
            </a:r>
          </a:p>
          <a:p>
            <a:pPr>
              <a:buClr>
                <a:srgbClr val="FFFFFF"/>
              </a:buClr>
              <a:buFont typeface="Arial" panose="020B0604020202020204" pitchFamily="34" charset="0"/>
              <a:buChar char="•"/>
            </a:pPr>
            <a:r>
              <a:rPr lang="de-DE" altLang="de-DE">
                <a:solidFill>
                  <a:srgbClr val="FFFFFF"/>
                </a:solidFill>
              </a:rPr>
              <a:t>sofortige Selbstkontrolle möglich</a:t>
            </a:r>
          </a:p>
        </p:txBody>
      </p:sp>
      <p:sp>
        <p:nvSpPr>
          <p:cNvPr id="45064" name="Text Box 8"/>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11</a:t>
            </a:r>
          </a:p>
          <a:p>
            <a:pPr>
              <a:buClrTx/>
              <a:buSzTx/>
              <a:buFontTx/>
              <a:buNone/>
            </a:pPr>
            <a:r>
              <a:rPr lang="de-DE" altLang="de-DE" b="1">
                <a:cs typeface="Arial" panose="020B0604020202020204" pitchFamily="34" charset="0"/>
              </a:rPr>
              <a:t>Das Tablet im Handlungsorientierten Unterricht</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50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5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1524000" y="1122363"/>
            <a:ext cx="9145588"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cs typeface="Arial" panose="020B0604020202020204" pitchFamily="34" charset="0"/>
              </a:rPr>
              <a:t>Station 12</a:t>
            </a:r>
            <a:r>
              <a:rPr lang="de-DE" altLang="de-DE" sz="6000" b="1"/>
              <a:t> </a:t>
            </a:r>
          </a:p>
        </p:txBody>
      </p:sp>
      <p:sp>
        <p:nvSpPr>
          <p:cNvPr id="46082" name="Text Box 2"/>
          <p:cNvSpPr txBox="1">
            <a:spLocks noChangeArrowheads="1"/>
          </p:cNvSpPr>
          <p:nvPr/>
        </p:nvSpPr>
        <p:spPr bwMode="auto">
          <a:xfrm>
            <a:off x="1560513" y="3716338"/>
            <a:ext cx="9109075"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9pPr>
          </a:lstStyle>
          <a:p>
            <a:pPr algn="ctr">
              <a:spcAft>
                <a:spcPts val="500"/>
              </a:spcAft>
              <a:buClrTx/>
              <a:buFontTx/>
              <a:buNone/>
            </a:pPr>
            <a:r>
              <a:rPr lang="de-DE" altLang="de-DE" sz="3600" b="1">
                <a:cs typeface="Arial" panose="020B0604020202020204" pitchFamily="34" charset="0"/>
              </a:rPr>
              <a:t>Visualisierungen im Matheunterricht</a:t>
            </a:r>
          </a:p>
          <a:p>
            <a:pPr algn="ctr">
              <a:spcBef>
                <a:spcPts val="1000"/>
              </a:spcBef>
              <a:buClrTx/>
              <a:buFontTx/>
              <a:buNone/>
            </a:pPr>
            <a:r>
              <a:rPr lang="de-DE" altLang="de-DE" sz="3600" b="1">
                <a:cs typeface="Arial" panose="020B0604020202020204" pitchFamily="34" charset="0"/>
              </a:rPr>
              <a:t>„Mit der Mathematiksoftware </a:t>
            </a:r>
            <a:r>
              <a:rPr lang="de-DE" altLang="de-DE" sz="3600" b="1" i="1">
                <a:cs typeface="Arial" panose="020B0604020202020204" pitchFamily="34" charset="0"/>
              </a:rPr>
              <a:t>Geogebra</a:t>
            </a:r>
            <a:r>
              <a:rPr lang="de-DE" altLang="de-DE" sz="3600" b="1">
                <a:cs typeface="Arial" panose="020B0604020202020204" pitchFamily="34" charset="0"/>
              </a:rPr>
              <a:t> (iOS, Android) komplexe Sachverhalte dynamisch darstellen (lassen).“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
          <p:cNvGrpSpPr>
            <a:grpSpLocks/>
          </p:cNvGrpSpPr>
          <p:nvPr/>
        </p:nvGrpSpPr>
        <p:grpSpPr bwMode="auto">
          <a:xfrm>
            <a:off x="187325" y="1739900"/>
            <a:ext cx="5802313" cy="4467225"/>
            <a:chOff x="118" y="1096"/>
            <a:chExt cx="3655" cy="2814"/>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096"/>
              <a:ext cx="3655"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 y="1389"/>
              <a:ext cx="2992" cy="22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7108" name="Text Box 4"/>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12</a:t>
            </a:r>
          </a:p>
          <a:p>
            <a:pPr>
              <a:buClrTx/>
              <a:buSzTx/>
              <a:buFontTx/>
              <a:buNone/>
            </a:pPr>
            <a:r>
              <a:rPr lang="de-DE" altLang="de-DE" b="1">
                <a:cs typeface="Arial" panose="020B0604020202020204" pitchFamily="34" charset="0"/>
              </a:rPr>
              <a:t>Visualisierungen im Matheunterricht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
          <p:cNvGrpSpPr>
            <a:grpSpLocks/>
          </p:cNvGrpSpPr>
          <p:nvPr/>
        </p:nvGrpSpPr>
        <p:grpSpPr bwMode="auto">
          <a:xfrm>
            <a:off x="187325" y="1739900"/>
            <a:ext cx="5802313" cy="4467225"/>
            <a:chOff x="118" y="1096"/>
            <a:chExt cx="3655" cy="2814"/>
          </a:xfrm>
        </p:grpSpPr>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 y="1096"/>
              <a:ext cx="3655"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8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 y="1389"/>
              <a:ext cx="2992" cy="22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132" name="Text Box 4"/>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12</a:t>
            </a:r>
          </a:p>
          <a:p>
            <a:pPr>
              <a:buClrTx/>
              <a:buSzTx/>
              <a:buFontTx/>
              <a:buNone/>
            </a:pPr>
            <a:r>
              <a:rPr lang="de-DE" altLang="de-DE" b="1">
                <a:cs typeface="Arial" panose="020B0604020202020204" pitchFamily="34" charset="0"/>
              </a:rPr>
              <a:t>Visualisierungen im Matheunterricht</a:t>
            </a:r>
          </a:p>
        </p:txBody>
      </p:sp>
      <p:pic>
        <p:nvPicPr>
          <p:cNvPr id="2" name="einfpraes03-geogeb">
            <a:hlinkClick r:id="" action="ppaction://media"/>
          </p:cNvPr>
          <p:cNvPicPr>
            <a:picLocks noRot="1" noChangeAspect="1"/>
          </p:cNvPicPr>
          <p:nvPr>
            <a:videoFile r:link="rId1"/>
          </p:nvPr>
        </p:nvPicPr>
        <p:blipFill>
          <a:blip r:embed="rId6"/>
          <a:stretch>
            <a:fillRect/>
          </a:stretch>
        </p:blipFill>
        <p:spPr>
          <a:xfrm>
            <a:off x="698698" y="2207062"/>
            <a:ext cx="4748015" cy="3560326"/>
          </a:xfrm>
          <a:prstGeom prst="rect">
            <a:avLst/>
          </a:prstGeom>
        </p:spPr>
      </p:pic>
    </p:spTree>
  </p:cSld>
  <p:clrMapOvr>
    <a:masterClrMapping/>
  </p:clrMapOvr>
  <p:transition spd="med"/>
  <p:timing>
    <p:tnLst>
      <p:par>
        <p:cTn id="1" dur="indefinite"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
          <p:cNvGrpSpPr>
            <a:grpSpLocks/>
          </p:cNvGrpSpPr>
          <p:nvPr/>
        </p:nvGrpSpPr>
        <p:grpSpPr bwMode="auto">
          <a:xfrm>
            <a:off x="187325" y="1739900"/>
            <a:ext cx="5802313" cy="4467225"/>
            <a:chOff x="118" y="1096"/>
            <a:chExt cx="3655" cy="2814"/>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1096"/>
              <a:ext cx="3655"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 y="1389"/>
              <a:ext cx="2992" cy="22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9156" name="Group 4"/>
          <p:cNvGrpSpPr>
            <a:grpSpLocks/>
          </p:cNvGrpSpPr>
          <p:nvPr/>
        </p:nvGrpSpPr>
        <p:grpSpPr bwMode="auto">
          <a:xfrm>
            <a:off x="6216650" y="1751013"/>
            <a:ext cx="5800725" cy="4467225"/>
            <a:chOff x="3916" y="1103"/>
            <a:chExt cx="3654" cy="2814"/>
          </a:xfrm>
        </p:grpSpPr>
        <p:pic>
          <p:nvPicPr>
            <p:cNvPr id="49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 y="1103"/>
              <a:ext cx="3654" cy="2814"/>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l="11520" t="28226"/>
            <a:stretch>
              <a:fillRect/>
            </a:stretch>
          </p:blipFill>
          <p:spPr bwMode="auto">
            <a:xfrm>
              <a:off x="4249" y="1389"/>
              <a:ext cx="2977" cy="2221"/>
            </a:xfrm>
            <a:prstGeom prst="rect">
              <a:avLst/>
            </a:prstGeom>
            <a:noFill/>
            <a:ln>
              <a:noFill/>
            </a:ln>
            <a:effectLst/>
            <a:extLst>
              <a:ext uri="{909E8E84-426E-40DD-AFC4-6F175D3DCCD1}">
                <a14:hiddenFill xmlns:a14="http://schemas.microsoft.com/office/drawing/2010/main">
                  <a:blipFill dpi="0" rotWithShape="0">
                    <a:blip/>
                    <a:srcRect l="11520" t="2822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2" y="2614"/>
              <a:ext cx="1227" cy="9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9160" name="Text Box 8"/>
          <p:cNvSpPr txBox="1">
            <a:spLocks noChangeArrowheads="1"/>
          </p:cNvSpPr>
          <p:nvPr/>
        </p:nvSpPr>
        <p:spPr bwMode="auto">
          <a:xfrm>
            <a:off x="3138488" y="3028950"/>
            <a:ext cx="5999162" cy="3019425"/>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a:solidFill>
                  <a:srgbClr val="FFFFFF"/>
                </a:solidFill>
              </a:rPr>
              <a:t>In allen Gebieten der Mathematik stark aufgestellt:</a:t>
            </a:r>
          </a:p>
          <a:p>
            <a:endParaRPr lang="de-DE" altLang="de-DE">
              <a:solidFill>
                <a:srgbClr val="FFFFFF"/>
              </a:solidFill>
            </a:endParaRPr>
          </a:p>
          <a:p>
            <a:pPr>
              <a:buClr>
                <a:srgbClr val="FFFFFF"/>
              </a:buClr>
              <a:buFont typeface="Arial" panose="020B0604020202020204" pitchFamily="34" charset="0"/>
              <a:buChar char="•"/>
            </a:pPr>
            <a:r>
              <a:rPr lang="de-DE" altLang="de-DE">
                <a:solidFill>
                  <a:srgbClr val="FFFFFF"/>
                </a:solidFill>
              </a:rPr>
              <a:t>3D Visualisierungen</a:t>
            </a:r>
          </a:p>
          <a:p>
            <a:pPr>
              <a:buClr>
                <a:srgbClr val="FFFFFF"/>
              </a:buClr>
              <a:buFont typeface="Arial" panose="020B0604020202020204" pitchFamily="34" charset="0"/>
              <a:buChar char="•"/>
            </a:pPr>
            <a:r>
              <a:rPr lang="de-DE" altLang="de-DE">
                <a:solidFill>
                  <a:srgbClr val="FFFFFF"/>
                </a:solidFill>
              </a:rPr>
              <a:t>Dynamische Grafiken und Tabellen</a:t>
            </a:r>
          </a:p>
          <a:p>
            <a:pPr>
              <a:buClr>
                <a:srgbClr val="FFFFFF"/>
              </a:buClr>
              <a:buFont typeface="Arial" panose="020B0604020202020204" pitchFamily="34" charset="0"/>
              <a:buChar char="•"/>
            </a:pPr>
            <a:r>
              <a:rPr lang="de-DE" altLang="de-DE">
                <a:solidFill>
                  <a:srgbClr val="FFFFFF"/>
                </a:solidFill>
              </a:rPr>
              <a:t>Bereitstellen von Dateien und großer Fundus über tube.geogebra.org</a:t>
            </a:r>
          </a:p>
          <a:p>
            <a:pPr>
              <a:buClrTx/>
              <a:buSzTx/>
              <a:buFontTx/>
              <a:buNone/>
            </a:pPr>
            <a:endParaRPr lang="de-DE" altLang="de-DE">
              <a:solidFill>
                <a:srgbClr val="FFFFFF"/>
              </a:solidFill>
            </a:endParaRPr>
          </a:p>
        </p:txBody>
      </p:sp>
      <p:sp>
        <p:nvSpPr>
          <p:cNvPr id="49161" name="Text Box 9"/>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12</a:t>
            </a:r>
          </a:p>
          <a:p>
            <a:pPr>
              <a:buClrTx/>
              <a:buSzTx/>
              <a:buFontTx/>
              <a:buNone/>
            </a:pPr>
            <a:r>
              <a:rPr lang="de-DE" altLang="de-DE" b="1">
                <a:cs typeface="Arial" panose="020B0604020202020204" pitchFamily="34" charset="0"/>
              </a:rPr>
              <a:t>Visualisierungen im Matheunterricht</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91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1"/>
          <p:cNvGrpSpPr>
            <a:grpSpLocks/>
          </p:cNvGrpSpPr>
          <p:nvPr/>
        </p:nvGrpSpPr>
        <p:grpSpPr bwMode="auto">
          <a:xfrm>
            <a:off x="5472113" y="1949450"/>
            <a:ext cx="3670300" cy="1973263"/>
            <a:chOff x="3447" y="1228"/>
            <a:chExt cx="2312" cy="1243"/>
          </a:xfrm>
        </p:grpSpPr>
        <p:sp>
          <p:nvSpPr>
            <p:cNvPr id="18434" name="Oval 2"/>
            <p:cNvSpPr>
              <a:spLocks noChangeArrowheads="1"/>
            </p:cNvSpPr>
            <p:nvPr/>
          </p:nvSpPr>
          <p:spPr bwMode="auto">
            <a:xfrm>
              <a:off x="3447" y="2155"/>
              <a:ext cx="2312" cy="316"/>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5" name="AutoShape 3"/>
            <p:cNvSpPr>
              <a:spLocks noChangeArrowheads="1"/>
            </p:cNvSpPr>
            <p:nvPr/>
          </p:nvSpPr>
          <p:spPr bwMode="auto">
            <a:xfrm>
              <a:off x="4943" y="1847"/>
              <a:ext cx="92" cy="494"/>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6" name="AutoShape 4"/>
            <p:cNvSpPr>
              <a:spLocks noChangeArrowheads="1"/>
            </p:cNvSpPr>
            <p:nvPr/>
          </p:nvSpPr>
          <p:spPr bwMode="auto">
            <a:xfrm>
              <a:off x="4263" y="2249"/>
              <a:ext cx="30"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7" name="AutoShape 5"/>
            <p:cNvSpPr>
              <a:spLocks noChangeArrowheads="1"/>
            </p:cNvSpPr>
            <p:nvPr/>
          </p:nvSpPr>
          <p:spPr bwMode="auto">
            <a:xfrm>
              <a:off x="3969" y="2311"/>
              <a:ext cx="1329"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38" name="AutoShape 6"/>
            <p:cNvSpPr>
              <a:spLocks noChangeArrowheads="1"/>
            </p:cNvSpPr>
            <p:nvPr/>
          </p:nvSpPr>
          <p:spPr bwMode="auto">
            <a:xfrm>
              <a:off x="3985" y="2249"/>
              <a:ext cx="587" cy="30"/>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18439" name="Group 7"/>
            <p:cNvGrpSpPr>
              <a:grpSpLocks/>
            </p:cNvGrpSpPr>
            <p:nvPr/>
          </p:nvGrpSpPr>
          <p:grpSpPr bwMode="auto">
            <a:xfrm>
              <a:off x="4649" y="1228"/>
              <a:ext cx="679" cy="679"/>
              <a:chOff x="4649" y="1228"/>
              <a:chExt cx="679" cy="679"/>
            </a:xfrm>
          </p:grpSpPr>
          <p:sp>
            <p:nvSpPr>
              <p:cNvPr id="18440" name="Oval 8"/>
              <p:cNvSpPr>
                <a:spLocks noChangeArrowheads="1"/>
              </p:cNvSpPr>
              <p:nvPr/>
            </p:nvSpPr>
            <p:spPr bwMode="auto">
              <a:xfrm>
                <a:off x="4649" y="1228"/>
                <a:ext cx="679" cy="679"/>
              </a:xfrm>
              <a:prstGeom prst="ellipse">
                <a:avLst/>
              </a:prstGeom>
              <a:solidFill>
                <a:srgbClr val="999999"/>
              </a:solidFill>
              <a:ln w="3816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 y="1251"/>
                <a:ext cx="633" cy="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2" name="Oval 10"/>
              <p:cNvSpPr>
                <a:spLocks noChangeArrowheads="1"/>
              </p:cNvSpPr>
              <p:nvPr/>
            </p:nvSpPr>
            <p:spPr bwMode="auto">
              <a:xfrm>
                <a:off x="4974" y="1553"/>
                <a:ext cx="30" cy="30"/>
              </a:xfrm>
              <a:prstGeom prst="ellipse">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43" name="AutoShape 11"/>
              <p:cNvSpPr>
                <a:spLocks noChangeArrowheads="1"/>
              </p:cNvSpPr>
              <p:nvPr/>
            </p:nvSpPr>
            <p:spPr bwMode="auto">
              <a:xfrm rot="11760000">
                <a:off x="4934" y="1578"/>
                <a:ext cx="30" cy="246"/>
              </a:xfrm>
              <a:prstGeom prst="upArrow">
                <a:avLst>
                  <a:gd name="adj1" fmla="val 31352"/>
                  <a:gd name="adj2" fmla="val 132111"/>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grpSp>
        <p:nvGrpSpPr>
          <p:cNvPr id="18444" name="Group 12"/>
          <p:cNvGrpSpPr>
            <a:grpSpLocks/>
          </p:cNvGrpSpPr>
          <p:nvPr/>
        </p:nvGrpSpPr>
        <p:grpSpPr bwMode="auto">
          <a:xfrm>
            <a:off x="5472113" y="4640263"/>
            <a:ext cx="3670300" cy="1973262"/>
            <a:chOff x="3447" y="2923"/>
            <a:chExt cx="2312" cy="1243"/>
          </a:xfrm>
        </p:grpSpPr>
        <p:sp>
          <p:nvSpPr>
            <p:cNvPr id="18445" name="Oval 13"/>
            <p:cNvSpPr>
              <a:spLocks noChangeArrowheads="1"/>
            </p:cNvSpPr>
            <p:nvPr/>
          </p:nvSpPr>
          <p:spPr bwMode="auto">
            <a:xfrm>
              <a:off x="3447" y="3850"/>
              <a:ext cx="2312" cy="316"/>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46" name="AutoShape 14"/>
            <p:cNvSpPr>
              <a:spLocks noChangeArrowheads="1"/>
            </p:cNvSpPr>
            <p:nvPr/>
          </p:nvSpPr>
          <p:spPr bwMode="auto">
            <a:xfrm>
              <a:off x="4943" y="3542"/>
              <a:ext cx="92" cy="494"/>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47" name="AutoShape 15"/>
            <p:cNvSpPr>
              <a:spLocks noChangeArrowheads="1"/>
            </p:cNvSpPr>
            <p:nvPr/>
          </p:nvSpPr>
          <p:spPr bwMode="auto">
            <a:xfrm>
              <a:off x="4263" y="3944"/>
              <a:ext cx="30"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48" name="AutoShape 16"/>
            <p:cNvSpPr>
              <a:spLocks noChangeArrowheads="1"/>
            </p:cNvSpPr>
            <p:nvPr/>
          </p:nvSpPr>
          <p:spPr bwMode="auto">
            <a:xfrm>
              <a:off x="3969" y="4006"/>
              <a:ext cx="1329"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49" name="AutoShape 17"/>
            <p:cNvSpPr>
              <a:spLocks noChangeArrowheads="1"/>
            </p:cNvSpPr>
            <p:nvPr/>
          </p:nvSpPr>
          <p:spPr bwMode="auto">
            <a:xfrm>
              <a:off x="3985" y="3944"/>
              <a:ext cx="587" cy="30"/>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18450" name="Group 18"/>
            <p:cNvGrpSpPr>
              <a:grpSpLocks/>
            </p:cNvGrpSpPr>
            <p:nvPr/>
          </p:nvGrpSpPr>
          <p:grpSpPr bwMode="auto">
            <a:xfrm>
              <a:off x="4649" y="2923"/>
              <a:ext cx="679" cy="679"/>
              <a:chOff x="4649" y="2923"/>
              <a:chExt cx="679" cy="679"/>
            </a:xfrm>
          </p:grpSpPr>
          <p:sp>
            <p:nvSpPr>
              <p:cNvPr id="18451" name="Oval 19"/>
              <p:cNvSpPr>
                <a:spLocks noChangeArrowheads="1"/>
              </p:cNvSpPr>
              <p:nvPr/>
            </p:nvSpPr>
            <p:spPr bwMode="auto">
              <a:xfrm>
                <a:off x="4649" y="2923"/>
                <a:ext cx="679" cy="679"/>
              </a:xfrm>
              <a:prstGeom prst="ellipse">
                <a:avLst/>
              </a:prstGeom>
              <a:solidFill>
                <a:srgbClr val="999999"/>
              </a:solidFill>
              <a:ln w="3816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52"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 y="2946"/>
                <a:ext cx="633" cy="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53" name="Oval 21"/>
              <p:cNvSpPr>
                <a:spLocks noChangeArrowheads="1"/>
              </p:cNvSpPr>
              <p:nvPr/>
            </p:nvSpPr>
            <p:spPr bwMode="auto">
              <a:xfrm>
                <a:off x="4974" y="3248"/>
                <a:ext cx="30" cy="30"/>
              </a:xfrm>
              <a:prstGeom prst="ellipse">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54" name="AutoShape 22"/>
              <p:cNvSpPr>
                <a:spLocks noChangeArrowheads="1"/>
              </p:cNvSpPr>
              <p:nvPr/>
            </p:nvSpPr>
            <p:spPr bwMode="auto">
              <a:xfrm rot="11760000">
                <a:off x="4934" y="3273"/>
                <a:ext cx="30" cy="246"/>
              </a:xfrm>
              <a:prstGeom prst="upArrow">
                <a:avLst>
                  <a:gd name="adj1" fmla="val 31352"/>
                  <a:gd name="adj2" fmla="val 132111"/>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sp>
        <p:nvSpPr>
          <p:cNvPr id="18455" name="Text Box 23"/>
          <p:cNvSpPr txBox="1">
            <a:spLocks noChangeArrowheads="1"/>
          </p:cNvSpPr>
          <p:nvPr/>
        </p:nvSpPr>
        <p:spPr bwMode="auto">
          <a:xfrm>
            <a:off x="1439863" y="468313"/>
            <a:ext cx="51244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pPr>
            <a:r>
              <a:rPr lang="de-DE" altLang="de-DE" b="1"/>
              <a:t>Mehrwert durch Tablets</a:t>
            </a:r>
          </a:p>
        </p:txBody>
      </p:sp>
      <p:sp>
        <p:nvSpPr>
          <p:cNvPr id="18456" name="Text Box 24"/>
          <p:cNvSpPr txBox="1">
            <a:spLocks noChangeArrowheads="1"/>
          </p:cNvSpPr>
          <p:nvPr/>
        </p:nvSpPr>
        <p:spPr bwMode="auto">
          <a:xfrm>
            <a:off x="342900" y="1192213"/>
            <a:ext cx="444976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b="1"/>
              <a:t>Beispiel: Digitales Schulbuch</a:t>
            </a:r>
          </a:p>
        </p:txBody>
      </p:sp>
      <p:sp>
        <p:nvSpPr>
          <p:cNvPr id="18457" name="Oval 25"/>
          <p:cNvSpPr>
            <a:spLocks noChangeArrowheads="1"/>
          </p:cNvSpPr>
          <p:nvPr/>
        </p:nvSpPr>
        <p:spPr bwMode="auto">
          <a:xfrm>
            <a:off x="503238" y="4608513"/>
            <a:ext cx="1728787" cy="215900"/>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58"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00" y="2916238"/>
            <a:ext cx="1465263" cy="185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459" name="Group 27"/>
          <p:cNvGrpSpPr>
            <a:grpSpLocks/>
          </p:cNvGrpSpPr>
          <p:nvPr/>
        </p:nvGrpSpPr>
        <p:grpSpPr bwMode="auto">
          <a:xfrm>
            <a:off x="6300788" y="1951038"/>
            <a:ext cx="2159000" cy="1863725"/>
            <a:chOff x="3969" y="1229"/>
            <a:chExt cx="1360" cy="1174"/>
          </a:xfrm>
        </p:grpSpPr>
        <p:sp>
          <p:nvSpPr>
            <p:cNvPr id="18460" name="AutoShape 28"/>
            <p:cNvSpPr>
              <a:spLocks noChangeArrowheads="1"/>
            </p:cNvSpPr>
            <p:nvPr/>
          </p:nvSpPr>
          <p:spPr bwMode="auto">
            <a:xfrm>
              <a:off x="4943" y="1847"/>
              <a:ext cx="92" cy="494"/>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61" name="AutoShape 29"/>
            <p:cNvSpPr>
              <a:spLocks noChangeArrowheads="1"/>
            </p:cNvSpPr>
            <p:nvPr/>
          </p:nvSpPr>
          <p:spPr bwMode="auto">
            <a:xfrm>
              <a:off x="4262" y="2249"/>
              <a:ext cx="30"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62" name="AutoShape 30"/>
            <p:cNvSpPr>
              <a:spLocks noChangeArrowheads="1"/>
            </p:cNvSpPr>
            <p:nvPr/>
          </p:nvSpPr>
          <p:spPr bwMode="auto">
            <a:xfrm>
              <a:off x="3969" y="2311"/>
              <a:ext cx="1329"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63" name="AutoShape 31"/>
            <p:cNvSpPr>
              <a:spLocks noChangeArrowheads="1"/>
            </p:cNvSpPr>
            <p:nvPr/>
          </p:nvSpPr>
          <p:spPr bwMode="auto">
            <a:xfrm>
              <a:off x="3984" y="2249"/>
              <a:ext cx="587" cy="30"/>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18464" name="Group 32"/>
            <p:cNvGrpSpPr>
              <a:grpSpLocks/>
            </p:cNvGrpSpPr>
            <p:nvPr/>
          </p:nvGrpSpPr>
          <p:grpSpPr bwMode="auto">
            <a:xfrm>
              <a:off x="4649" y="1229"/>
              <a:ext cx="679" cy="679"/>
              <a:chOff x="4649" y="1229"/>
              <a:chExt cx="679" cy="679"/>
            </a:xfrm>
          </p:grpSpPr>
          <p:sp>
            <p:nvSpPr>
              <p:cNvPr id="18465" name="Oval 33"/>
              <p:cNvSpPr>
                <a:spLocks noChangeArrowheads="1"/>
              </p:cNvSpPr>
              <p:nvPr/>
            </p:nvSpPr>
            <p:spPr bwMode="auto">
              <a:xfrm>
                <a:off x="4649" y="1229"/>
                <a:ext cx="679" cy="679"/>
              </a:xfrm>
              <a:prstGeom prst="ellipse">
                <a:avLst/>
              </a:prstGeom>
              <a:solidFill>
                <a:srgbClr val="999999"/>
              </a:solidFill>
              <a:ln w="3816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66"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 y="1252"/>
                <a:ext cx="633" cy="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67" name="AutoShape 35"/>
              <p:cNvSpPr>
                <a:spLocks noChangeArrowheads="1"/>
              </p:cNvSpPr>
              <p:nvPr/>
            </p:nvSpPr>
            <p:spPr bwMode="auto">
              <a:xfrm rot="10740000">
                <a:off x="4787" y="1366"/>
                <a:ext cx="408" cy="408"/>
              </a:xfrm>
              <a:custGeom>
                <a:avLst/>
                <a:gdLst>
                  <a:gd name="G0" fmla="cos 10800 -5898240"/>
                  <a:gd name="G1" fmla="+- G0 10800 0"/>
                  <a:gd name="G2" fmla="sin 10800 -5898240"/>
                  <a:gd name="G3" fmla="+- G2 10800 0"/>
                  <a:gd name="G4" fmla="cos 10800 9695151"/>
                  <a:gd name="G5" fmla="+- G4 10800 0"/>
                  <a:gd name="G6" fmla="sin 10800 9695151"/>
                  <a:gd name="G7" fmla="+- G6 10800 0"/>
                  <a:gd name="T0" fmla="*/ 1647 w 21600"/>
                  <a:gd name="T1" fmla="*/ 16532 h 21600"/>
                  <a:gd name="T2" fmla="*/ 0 w 21600"/>
                  <a:gd name="T3" fmla="*/ 10800 h 21600"/>
                  <a:gd name="T4" fmla="*/ 10799 w 21600"/>
                  <a:gd name="T5" fmla="*/ 0 h 21600"/>
                  <a:gd name="T6" fmla="*/ 10800 w 21600"/>
                  <a:gd name="T7" fmla="*/ 10800 h 21600"/>
                  <a:gd name="T8" fmla="*/ 3163 w 21600"/>
                  <a:gd name="T9" fmla="*/ 3163 h 21600"/>
                  <a:gd name="T10" fmla="*/ 18437 w 21600"/>
                  <a:gd name="T11" fmla="*/ 18437 h 21600"/>
                </a:gdLst>
                <a:ahLst/>
                <a:cxnLst>
                  <a:cxn ang="0">
                    <a:pos x="T0" y="T1"/>
                  </a:cxn>
                  <a:cxn ang="0">
                    <a:pos x="T2" y="T3"/>
                  </a:cxn>
                  <a:cxn ang="0">
                    <a:pos x="T4" y="T5"/>
                  </a:cxn>
                  <a:cxn ang="0">
                    <a:pos x="T6" y="T7"/>
                  </a:cxn>
                </a:cxnLst>
                <a:rect l="T8" t="T9" r="T10" b="T11"/>
                <a:pathLst>
                  <a:path w="21600" h="21600">
                    <a:moveTo>
                      <a:pt x="1647" y="16532"/>
                    </a:moveTo>
                    <a:cubicBezTo>
                      <a:pt x="570" y="14814"/>
                      <a:pt x="0" y="12827"/>
                      <a:pt x="0" y="10800"/>
                    </a:cubicBezTo>
                    <a:cubicBezTo>
                      <a:pt x="0" y="4835"/>
                      <a:pt x="4835" y="0"/>
                      <a:pt x="10799" y="0"/>
                    </a:cubicBezTo>
                    <a:lnTo>
                      <a:pt x="10800" y="10800"/>
                    </a:lnTo>
                    <a:close/>
                  </a:path>
                </a:pathLst>
              </a:custGeom>
              <a:solidFill>
                <a:srgbClr val="FF0000"/>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68" name="Oval 36"/>
              <p:cNvSpPr>
                <a:spLocks noChangeArrowheads="1"/>
              </p:cNvSpPr>
              <p:nvPr/>
            </p:nvSpPr>
            <p:spPr bwMode="auto">
              <a:xfrm>
                <a:off x="4974" y="1553"/>
                <a:ext cx="30" cy="30"/>
              </a:xfrm>
              <a:prstGeom prst="ellipse">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69" name="AutoShape 37"/>
              <p:cNvSpPr>
                <a:spLocks noChangeArrowheads="1"/>
              </p:cNvSpPr>
              <p:nvPr/>
            </p:nvSpPr>
            <p:spPr bwMode="auto">
              <a:xfrm rot="6180000">
                <a:off x="5109" y="1478"/>
                <a:ext cx="30" cy="246"/>
              </a:xfrm>
              <a:prstGeom prst="upArrow">
                <a:avLst>
                  <a:gd name="adj1" fmla="val 31352"/>
                  <a:gd name="adj2" fmla="val 132111"/>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grpSp>
        <p:nvGrpSpPr>
          <p:cNvPr id="18470" name="Group 38"/>
          <p:cNvGrpSpPr>
            <a:grpSpLocks/>
          </p:cNvGrpSpPr>
          <p:nvPr/>
        </p:nvGrpSpPr>
        <p:grpSpPr bwMode="auto">
          <a:xfrm>
            <a:off x="3240088" y="4427538"/>
            <a:ext cx="1727200" cy="2051050"/>
            <a:chOff x="2041" y="2789"/>
            <a:chExt cx="1088" cy="1292"/>
          </a:xfrm>
        </p:grpSpPr>
        <p:sp>
          <p:nvSpPr>
            <p:cNvPr id="18471" name="Oval 39"/>
            <p:cNvSpPr>
              <a:spLocks noChangeArrowheads="1"/>
            </p:cNvSpPr>
            <p:nvPr/>
          </p:nvSpPr>
          <p:spPr bwMode="auto">
            <a:xfrm>
              <a:off x="2041" y="3946"/>
              <a:ext cx="1088" cy="135"/>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72" name="Picture 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2" y="2789"/>
              <a:ext cx="1004" cy="1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73" name="AutoShape 41"/>
            <p:cNvSpPr>
              <a:spLocks noChangeArrowheads="1"/>
            </p:cNvSpPr>
            <p:nvPr/>
          </p:nvSpPr>
          <p:spPr bwMode="auto">
            <a:xfrm rot="900000">
              <a:off x="2657" y="3616"/>
              <a:ext cx="233" cy="253"/>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600" b="1"/>
                <a:t>Digitales</a:t>
              </a:r>
            </a:p>
            <a:p>
              <a:r>
                <a:rPr lang="de-DE" altLang="de-DE" sz="600" b="1"/>
                <a:t>Schul-</a:t>
              </a:r>
            </a:p>
            <a:p>
              <a:r>
                <a:rPr lang="de-DE" altLang="de-DE" sz="600" b="1"/>
                <a:t>buch</a:t>
              </a:r>
            </a:p>
          </p:txBody>
        </p:sp>
      </p:grpSp>
      <p:grpSp>
        <p:nvGrpSpPr>
          <p:cNvPr id="18474" name="Group 42"/>
          <p:cNvGrpSpPr>
            <a:grpSpLocks/>
          </p:cNvGrpSpPr>
          <p:nvPr/>
        </p:nvGrpSpPr>
        <p:grpSpPr bwMode="auto">
          <a:xfrm>
            <a:off x="3240088" y="1847850"/>
            <a:ext cx="1727200" cy="1966913"/>
            <a:chOff x="2041" y="1164"/>
            <a:chExt cx="1088" cy="1239"/>
          </a:xfrm>
        </p:grpSpPr>
        <p:sp>
          <p:nvSpPr>
            <p:cNvPr id="18475" name="Oval 43"/>
            <p:cNvSpPr>
              <a:spLocks noChangeArrowheads="1"/>
            </p:cNvSpPr>
            <p:nvPr/>
          </p:nvSpPr>
          <p:spPr bwMode="auto">
            <a:xfrm>
              <a:off x="2041" y="2268"/>
              <a:ext cx="1088" cy="135"/>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76" name="Picture 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2" y="1164"/>
              <a:ext cx="906" cy="12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8477" name="Picture 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7425" y="1690688"/>
            <a:ext cx="1468438" cy="1944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478" name="Group 46"/>
          <p:cNvGrpSpPr>
            <a:grpSpLocks/>
          </p:cNvGrpSpPr>
          <p:nvPr/>
        </p:nvGrpSpPr>
        <p:grpSpPr bwMode="auto">
          <a:xfrm>
            <a:off x="6300788" y="4651375"/>
            <a:ext cx="2159000" cy="1863725"/>
            <a:chOff x="3969" y="2930"/>
            <a:chExt cx="1360" cy="1174"/>
          </a:xfrm>
        </p:grpSpPr>
        <p:sp>
          <p:nvSpPr>
            <p:cNvPr id="18479" name="AutoShape 47"/>
            <p:cNvSpPr>
              <a:spLocks noChangeArrowheads="1"/>
            </p:cNvSpPr>
            <p:nvPr/>
          </p:nvSpPr>
          <p:spPr bwMode="auto">
            <a:xfrm>
              <a:off x="4943" y="3548"/>
              <a:ext cx="92" cy="494"/>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0" name="AutoShape 48"/>
            <p:cNvSpPr>
              <a:spLocks noChangeArrowheads="1"/>
            </p:cNvSpPr>
            <p:nvPr/>
          </p:nvSpPr>
          <p:spPr bwMode="auto">
            <a:xfrm>
              <a:off x="4262" y="3950"/>
              <a:ext cx="30"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1" name="AutoShape 49"/>
            <p:cNvSpPr>
              <a:spLocks noChangeArrowheads="1"/>
            </p:cNvSpPr>
            <p:nvPr/>
          </p:nvSpPr>
          <p:spPr bwMode="auto">
            <a:xfrm>
              <a:off x="3969" y="4012"/>
              <a:ext cx="1329" cy="92"/>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2" name="AutoShape 50"/>
            <p:cNvSpPr>
              <a:spLocks noChangeArrowheads="1"/>
            </p:cNvSpPr>
            <p:nvPr/>
          </p:nvSpPr>
          <p:spPr bwMode="auto">
            <a:xfrm>
              <a:off x="3984" y="3950"/>
              <a:ext cx="587" cy="30"/>
            </a:xfrm>
            <a:prstGeom prst="roundRect">
              <a:avLst>
                <a:gd name="adj" fmla="val 16667"/>
              </a:avLst>
            </a:prstGeom>
            <a:solidFill>
              <a:srgbClr val="4C4C4C"/>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18483" name="Group 51"/>
            <p:cNvGrpSpPr>
              <a:grpSpLocks/>
            </p:cNvGrpSpPr>
            <p:nvPr/>
          </p:nvGrpSpPr>
          <p:grpSpPr bwMode="auto">
            <a:xfrm>
              <a:off x="4649" y="2930"/>
              <a:ext cx="679" cy="679"/>
              <a:chOff x="4649" y="2930"/>
              <a:chExt cx="679" cy="679"/>
            </a:xfrm>
          </p:grpSpPr>
          <p:sp>
            <p:nvSpPr>
              <p:cNvPr id="18484" name="Oval 52"/>
              <p:cNvSpPr>
                <a:spLocks noChangeArrowheads="1"/>
              </p:cNvSpPr>
              <p:nvPr/>
            </p:nvSpPr>
            <p:spPr bwMode="auto">
              <a:xfrm>
                <a:off x="4649" y="2930"/>
                <a:ext cx="679" cy="679"/>
              </a:xfrm>
              <a:prstGeom prst="ellipse">
                <a:avLst/>
              </a:prstGeom>
              <a:solidFill>
                <a:srgbClr val="999999"/>
              </a:solidFill>
              <a:ln w="3816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8485"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2" y="2953"/>
                <a:ext cx="633" cy="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86" name="AutoShape 54"/>
              <p:cNvSpPr>
                <a:spLocks noChangeArrowheads="1"/>
              </p:cNvSpPr>
              <p:nvPr/>
            </p:nvSpPr>
            <p:spPr bwMode="auto">
              <a:xfrm rot="10740000">
                <a:off x="4787" y="3067"/>
                <a:ext cx="408" cy="408"/>
              </a:xfrm>
              <a:custGeom>
                <a:avLst/>
                <a:gdLst>
                  <a:gd name="G0" fmla="cos 10800 -5898240"/>
                  <a:gd name="G1" fmla="+- G0 10800 0"/>
                  <a:gd name="G2" fmla="sin 10800 -5898240"/>
                  <a:gd name="G3" fmla="+- G2 10800 0"/>
                  <a:gd name="G4" fmla="cos 10800 9695151"/>
                  <a:gd name="G5" fmla="+- G4 10800 0"/>
                  <a:gd name="G6" fmla="sin 10800 9695151"/>
                  <a:gd name="G7" fmla="+- G6 10800 0"/>
                  <a:gd name="T0" fmla="*/ 1647 w 21600"/>
                  <a:gd name="T1" fmla="*/ 16532 h 21600"/>
                  <a:gd name="T2" fmla="*/ 0 w 21600"/>
                  <a:gd name="T3" fmla="*/ 10800 h 21600"/>
                  <a:gd name="T4" fmla="*/ 10799 w 21600"/>
                  <a:gd name="T5" fmla="*/ 0 h 21600"/>
                  <a:gd name="T6" fmla="*/ 10800 w 21600"/>
                  <a:gd name="T7" fmla="*/ 10800 h 21600"/>
                  <a:gd name="T8" fmla="*/ 3163 w 21600"/>
                  <a:gd name="T9" fmla="*/ 3163 h 21600"/>
                  <a:gd name="T10" fmla="*/ 18437 w 21600"/>
                  <a:gd name="T11" fmla="*/ 18437 h 21600"/>
                </a:gdLst>
                <a:ahLst/>
                <a:cxnLst>
                  <a:cxn ang="0">
                    <a:pos x="T0" y="T1"/>
                  </a:cxn>
                  <a:cxn ang="0">
                    <a:pos x="T2" y="T3"/>
                  </a:cxn>
                  <a:cxn ang="0">
                    <a:pos x="T4" y="T5"/>
                  </a:cxn>
                  <a:cxn ang="0">
                    <a:pos x="T6" y="T7"/>
                  </a:cxn>
                </a:cxnLst>
                <a:rect l="T8" t="T9" r="T10" b="T11"/>
                <a:pathLst>
                  <a:path w="21600" h="21600">
                    <a:moveTo>
                      <a:pt x="1647" y="16532"/>
                    </a:moveTo>
                    <a:cubicBezTo>
                      <a:pt x="570" y="14814"/>
                      <a:pt x="0" y="12827"/>
                      <a:pt x="0" y="10800"/>
                    </a:cubicBezTo>
                    <a:cubicBezTo>
                      <a:pt x="0" y="4835"/>
                      <a:pt x="4835" y="0"/>
                      <a:pt x="10799" y="0"/>
                    </a:cubicBezTo>
                    <a:lnTo>
                      <a:pt x="10800" y="10800"/>
                    </a:lnTo>
                    <a:close/>
                  </a:path>
                </a:pathLst>
              </a:custGeom>
              <a:solidFill>
                <a:srgbClr val="FF0000"/>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7" name="AutoShape 55"/>
              <p:cNvSpPr>
                <a:spLocks noChangeArrowheads="1"/>
              </p:cNvSpPr>
              <p:nvPr/>
            </p:nvSpPr>
            <p:spPr bwMode="auto">
              <a:xfrm rot="3360000">
                <a:off x="4786" y="3068"/>
                <a:ext cx="408" cy="408"/>
              </a:xfrm>
              <a:custGeom>
                <a:avLst/>
                <a:gdLst>
                  <a:gd name="G0" fmla="cos 10800 -5771002"/>
                  <a:gd name="G1" fmla="+- G0 10800 0"/>
                  <a:gd name="G2" fmla="sin 10800 -5771002"/>
                  <a:gd name="G3" fmla="+- G2 10800 0"/>
                  <a:gd name="G4" fmla="cos 10800 2170597"/>
                  <a:gd name="G5" fmla="+- G4 10800 0"/>
                  <a:gd name="G6" fmla="sin 10800 2170597"/>
                  <a:gd name="G7" fmla="+- G6 10800 0"/>
                  <a:gd name="T0" fmla="*/ 19845 w 21600"/>
                  <a:gd name="T1" fmla="*/ 16701 h 21600"/>
                  <a:gd name="T2" fmla="*/ 10800 w 21600"/>
                  <a:gd name="T3" fmla="*/ 21600 h 21600"/>
                  <a:gd name="T4" fmla="*/ 0 w 21600"/>
                  <a:gd name="T5" fmla="*/ 10800 h 21600"/>
                  <a:gd name="T6" fmla="*/ 10800 w 21600"/>
                  <a:gd name="T7" fmla="*/ 0 h 21600"/>
                  <a:gd name="T8" fmla="*/ 11164 w 21600"/>
                  <a:gd name="T9" fmla="*/ 6 h 21600"/>
                  <a:gd name="T10" fmla="*/ 10800 w 21600"/>
                  <a:gd name="T11" fmla="*/ 10800 h 21600"/>
                  <a:gd name="T12" fmla="*/ 3163 w 21600"/>
                  <a:gd name="T13" fmla="*/ 3163 h 21600"/>
                  <a:gd name="T14" fmla="*/ 18437 w 21600"/>
                  <a:gd name="T15" fmla="*/ 18437 h 21600"/>
                </a:gdLst>
                <a:ahLst/>
                <a:cxnLst>
                  <a:cxn ang="0">
                    <a:pos x="T0" y="T1"/>
                  </a:cxn>
                  <a:cxn ang="0">
                    <a:pos x="T2" y="T3"/>
                  </a:cxn>
                  <a:cxn ang="0">
                    <a:pos x="T4" y="T5"/>
                  </a:cxn>
                  <a:cxn ang="0">
                    <a:pos x="T6" y="T7"/>
                  </a:cxn>
                  <a:cxn ang="0">
                    <a:pos x="T8" y="T9"/>
                  </a:cxn>
                  <a:cxn ang="0">
                    <a:pos x="T10" y="T11"/>
                  </a:cxn>
                </a:cxnLst>
                <a:rect l="T12" t="T13" r="T14" b="T15"/>
                <a:pathLst>
                  <a:path w="21600" h="21600">
                    <a:moveTo>
                      <a:pt x="19845" y="16701"/>
                    </a:moveTo>
                    <a:cubicBezTo>
                      <a:pt x="17851" y="19757"/>
                      <a:pt x="14449" y="21600"/>
                      <a:pt x="10800" y="21600"/>
                    </a:cubicBezTo>
                    <a:cubicBezTo>
                      <a:pt x="4835" y="21600"/>
                      <a:pt x="0" y="16764"/>
                      <a:pt x="0" y="10800"/>
                    </a:cubicBezTo>
                    <a:cubicBezTo>
                      <a:pt x="0" y="4835"/>
                      <a:pt x="4835" y="0"/>
                      <a:pt x="10800" y="0"/>
                    </a:cubicBezTo>
                    <a:cubicBezTo>
                      <a:pt x="10921" y="0"/>
                      <a:pt x="11043" y="2"/>
                      <a:pt x="11164" y="6"/>
                    </a:cubicBezTo>
                    <a:lnTo>
                      <a:pt x="10800" y="10800"/>
                    </a:lnTo>
                    <a:close/>
                  </a:path>
                </a:pathLst>
              </a:custGeom>
              <a:solidFill>
                <a:srgbClr val="00AE00"/>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8" name="Oval 56"/>
              <p:cNvSpPr>
                <a:spLocks noChangeArrowheads="1"/>
              </p:cNvSpPr>
              <p:nvPr/>
            </p:nvSpPr>
            <p:spPr bwMode="auto">
              <a:xfrm>
                <a:off x="4974" y="3254"/>
                <a:ext cx="30" cy="30"/>
              </a:xfrm>
              <a:prstGeom prst="ellipse">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489" name="AutoShape 57"/>
              <p:cNvSpPr>
                <a:spLocks noChangeArrowheads="1"/>
              </p:cNvSpPr>
              <p:nvPr/>
            </p:nvSpPr>
            <p:spPr bwMode="auto">
              <a:xfrm rot="19560000">
                <a:off x="4894" y="3032"/>
                <a:ext cx="30" cy="246"/>
              </a:xfrm>
              <a:prstGeom prst="upArrow">
                <a:avLst>
                  <a:gd name="adj1" fmla="val 31352"/>
                  <a:gd name="adj2" fmla="val 132111"/>
                </a:avLst>
              </a:prstGeom>
              <a:solidFill>
                <a:srgbClr val="0099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pic>
        <p:nvPicPr>
          <p:cNvPr id="18490"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1075" y="4356100"/>
            <a:ext cx="1489075" cy="197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91" name="Picture 5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92" name="Rectangle 60"/>
          <p:cNvSpPr>
            <a:spLocks noChangeArrowheads="1"/>
          </p:cNvSpPr>
          <p:nvPr/>
        </p:nvSpPr>
        <p:spPr bwMode="auto">
          <a:xfrm>
            <a:off x="2447925" y="5168900"/>
            <a:ext cx="1527175" cy="1527175"/>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Motivation</a:t>
            </a:r>
          </a:p>
        </p:txBody>
      </p:sp>
      <p:sp>
        <p:nvSpPr>
          <p:cNvPr id="18493" name="Rectangle 61"/>
          <p:cNvSpPr>
            <a:spLocks noChangeArrowheads="1"/>
          </p:cNvSpPr>
          <p:nvPr/>
        </p:nvSpPr>
        <p:spPr bwMode="auto">
          <a:xfrm>
            <a:off x="5240338" y="5184775"/>
            <a:ext cx="1527175" cy="1527175"/>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Gesundheits-</a:t>
            </a:r>
          </a:p>
          <a:p>
            <a:pPr algn="ctr"/>
            <a:r>
              <a:rPr lang="de-DE" altLang="de-DE" sz="1800"/>
              <a:t>förderung</a:t>
            </a:r>
          </a:p>
        </p:txBody>
      </p:sp>
      <p:pic>
        <p:nvPicPr>
          <p:cNvPr id="18494" name="Picture 6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95" name="Text Box 63"/>
          <p:cNvSpPr txBox="1">
            <a:spLocks noChangeArrowheads="1"/>
          </p:cNvSpPr>
          <p:nvPr/>
        </p:nvSpPr>
        <p:spPr bwMode="auto">
          <a:xfrm rot="840000">
            <a:off x="9810750" y="6105525"/>
            <a:ext cx="113982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200" b="1"/>
              <a:t>Motivation</a:t>
            </a:r>
          </a:p>
        </p:txBody>
      </p:sp>
      <p:sp>
        <p:nvSpPr>
          <p:cNvPr id="18496" name="Text Box 64"/>
          <p:cNvSpPr txBox="1">
            <a:spLocks noChangeArrowheads="1"/>
          </p:cNvSpPr>
          <p:nvPr/>
        </p:nvSpPr>
        <p:spPr bwMode="auto">
          <a:xfrm rot="19800000">
            <a:off x="10663238" y="5616575"/>
            <a:ext cx="147796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Gesundheits-</a:t>
            </a:r>
          </a:p>
          <a:p>
            <a:pPr algn="ctr"/>
            <a:r>
              <a:rPr lang="de-DE" altLang="de-DE" sz="1200" b="1"/>
              <a:t>förderung</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fill="hold" nodeType="clickEffect">
                                  <p:stCondLst>
                                    <p:cond delay="0"/>
                                  </p:stCondLst>
                                  <p:childTnLst>
                                    <p:set>
                                      <p:cBhvr additive="repl">
                                        <p:cTn id="14" dur="1" fill="hold">
                                          <p:stCondLst>
                                            <p:cond delay="0"/>
                                          </p:stCondLst>
                                        </p:cTn>
                                        <p:tgtEl>
                                          <p:spTgt spid="18492"/>
                                        </p:tgtEl>
                                        <p:attrNameLst>
                                          <p:attrName>style.visibility</p:attrName>
                                        </p:attrNameLst>
                                      </p:cBhvr>
                                      <p:to>
                                        <p:strVal val="visible"/>
                                      </p:to>
                                    </p:set>
                                    <p:anim calcmode="lin" valueType="num">
                                      <p:cBhvr additive="repl">
                                        <p:cTn id="15" dur="500" fill="hold"/>
                                        <p:tgtEl>
                                          <p:spTgt spid="18492"/>
                                        </p:tgtEl>
                                        <p:attrNameLst>
                                          <p:attrName>ppt_w</p:attrName>
                                        </p:attrNameLst>
                                      </p:cBhvr>
                                      <p:tavLst>
                                        <p:tav tm="100000">
                                          <p:val>
                                            <p:strVal val="0"/>
                                          </p:val>
                                        </p:tav>
                                        <p:tav>
                                          <p:val>
                                            <p:strVal val="#ppt_w"/>
                                          </p:val>
                                        </p:tav>
                                      </p:tavLst>
                                    </p:anim>
                                    <p:anim calcmode="lin" valueType="num">
                                      <p:cBhvr additive="repl">
                                        <p:cTn id="16" dur="500" fill="hold"/>
                                        <p:tgtEl>
                                          <p:spTgt spid="18492"/>
                                        </p:tgtEl>
                                        <p:attrNameLst>
                                          <p:attrName>ppt_h</p:attrName>
                                        </p:attrNameLst>
                                      </p:cBhvr>
                                      <p:tavLst>
                                        <p:tav tm="100000">
                                          <p:val>
                                            <p:strVal val="0"/>
                                          </p:val>
                                        </p:tav>
                                        <p:tav>
                                          <p:val>
                                            <p:strVal val="#ppt_h"/>
                                          </p:val>
                                        </p:tav>
                                      </p:tavLst>
                                    </p:anim>
                                    <p:animEffect transition="in" filter="fade">
                                      <p:cBhvr additive="repl">
                                        <p:cTn id="17" dur="500"/>
                                        <p:tgtEl>
                                          <p:spTgt spid="184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additive="repl">
                                        <p:cTn id="21" dur="1" fill="hold">
                                          <p:stCondLst>
                                            <p:cond delay="0"/>
                                          </p:stCondLst>
                                        </p:cTn>
                                        <p:tgtEl>
                                          <p:spTgt spid="18491"/>
                                        </p:tgtEl>
                                        <p:attrNameLst>
                                          <p:attrName>style.visibility</p:attrName>
                                        </p:attrNameLst>
                                      </p:cBhvr>
                                      <p:to>
                                        <p:strVal val="visible"/>
                                      </p:to>
                                    </p:set>
                                    <p:anim calcmode="lin" valueType="num">
                                      <p:cBhvr additive="repl">
                                        <p:cTn id="22" dur="500" fill="hold"/>
                                        <p:tgtEl>
                                          <p:spTgt spid="18491"/>
                                        </p:tgtEl>
                                        <p:attrNameLst>
                                          <p:attrName>ppt_x</p:attrName>
                                        </p:attrNameLst>
                                      </p:cBhvr>
                                      <p:tavLst>
                                        <p:tav tm="100000">
                                          <p:val>
                                            <p:strVal val="1+#ppt_w/2"/>
                                          </p:val>
                                        </p:tav>
                                        <p:tav>
                                          <p:val>
                                            <p:strVal val="#ppt_x"/>
                                          </p:val>
                                        </p:tav>
                                      </p:tavLst>
                                    </p:anim>
                                    <p:anim calcmode="lin" valueType="num">
                                      <p:cBhvr additive="repl">
                                        <p:cTn id="23" dur="500" fill="hold"/>
                                        <p:tgtEl>
                                          <p:spTgt spid="18491"/>
                                        </p:tgtEl>
                                        <p:attrNameLst>
                                          <p:attrName>ppt_y</p:attrName>
                                        </p:attrNameLst>
                                      </p:cBhvr>
                                      <p:tavLst>
                                        <p:tav tm="100000">
                                          <p:val>
                                            <p:strVal val="#ppt_y"/>
                                          </p:val>
                                        </p:tav>
                                        <p:tav>
                                          <p:val>
                                            <p:strVal val="#ppt_y"/>
                                          </p:val>
                                        </p:tav>
                                      </p:tavLst>
                                    </p:anim>
                                  </p:childTnLst>
                                </p:cTn>
                              </p:par>
                              <p:par>
                                <p:cTn id="24" presetID="2" presetClass="entr" presetSubtype="2" fill="hold" nodeType="withEffect">
                                  <p:stCondLst>
                                    <p:cond delay="0"/>
                                  </p:stCondLst>
                                  <p:childTnLst>
                                    <p:set>
                                      <p:cBhvr additive="repl">
                                        <p:cTn id="25" dur="1" fill="hold">
                                          <p:stCondLst>
                                            <p:cond delay="0"/>
                                          </p:stCondLst>
                                        </p:cTn>
                                        <p:tgtEl>
                                          <p:spTgt spid="18494"/>
                                        </p:tgtEl>
                                        <p:attrNameLst>
                                          <p:attrName>style.visibility</p:attrName>
                                        </p:attrNameLst>
                                      </p:cBhvr>
                                      <p:to>
                                        <p:strVal val="visible"/>
                                      </p:to>
                                    </p:set>
                                    <p:anim calcmode="lin" valueType="num">
                                      <p:cBhvr additive="repl">
                                        <p:cTn id="26" dur="500" fill="hold"/>
                                        <p:tgtEl>
                                          <p:spTgt spid="18494"/>
                                        </p:tgtEl>
                                        <p:attrNameLst>
                                          <p:attrName>ppt_x</p:attrName>
                                        </p:attrNameLst>
                                      </p:cBhvr>
                                      <p:tavLst>
                                        <p:tav tm="100000">
                                          <p:val>
                                            <p:strVal val="1+#ppt_w/2"/>
                                          </p:val>
                                        </p:tav>
                                        <p:tav>
                                          <p:val>
                                            <p:strVal val="#ppt_x"/>
                                          </p:val>
                                        </p:tav>
                                      </p:tavLst>
                                    </p:anim>
                                    <p:anim calcmode="lin" valueType="num">
                                      <p:cBhvr additive="repl">
                                        <p:cTn id="27" dur="500" fill="hold"/>
                                        <p:tgtEl>
                                          <p:spTgt spid="18494"/>
                                        </p:tgtEl>
                                        <p:attrNameLst>
                                          <p:attrName>ppt_y</p:attrName>
                                        </p:attrNameLst>
                                      </p:cBhvr>
                                      <p:tavLst>
                                        <p:tav tm="100000">
                                          <p:val>
                                            <p:strVal val="#ppt_y"/>
                                          </p:val>
                                        </p:tav>
                                        <p:tav>
                                          <p:val>
                                            <p:strVal val="#ppt_y"/>
                                          </p:val>
                                        </p:tav>
                                      </p:tavLst>
                                    </p:anim>
                                  </p:childTnLst>
                                </p:cTn>
                              </p:par>
                              <p:par>
                                <p:cTn id="28" presetID="23" presetClass="exit" presetSubtype="32" fill="hold" nodeType="withEffect">
                                  <p:stCondLst>
                                    <p:cond delay="0"/>
                                  </p:stCondLst>
                                  <p:childTnLst>
                                    <p:anim calcmode="lin" valueType="num">
                                      <p:cBhvr additive="repl">
                                        <p:cTn id="29" dur="1000"/>
                                        <p:tgtEl>
                                          <p:spTgt spid="18492"/>
                                        </p:tgtEl>
                                        <p:attrNameLst>
                                          <p:attrName>ppt_w</p:attrName>
                                        </p:attrNameLst>
                                      </p:cBhvr>
                                      <p:tavLst>
                                        <p:tav tm="100000">
                                          <p:val>
                                            <p:strVal val="#ppt_w"/>
                                          </p:val>
                                        </p:tav>
                                        <p:tav>
                                          <p:val>
                                            <p:strVal val="0"/>
                                          </p:val>
                                        </p:tav>
                                      </p:tavLst>
                                    </p:anim>
                                    <p:anim calcmode="lin" valueType="num">
                                      <p:cBhvr additive="repl">
                                        <p:cTn id="30" dur="1000"/>
                                        <p:tgtEl>
                                          <p:spTgt spid="18492"/>
                                        </p:tgtEl>
                                        <p:attrNameLst>
                                          <p:attrName>ppt_h</p:attrName>
                                        </p:attrNameLst>
                                      </p:cBhvr>
                                      <p:tavLst>
                                        <p:tav tm="100000">
                                          <p:val>
                                            <p:strVal val="#ppt_h"/>
                                          </p:val>
                                        </p:tav>
                                        <p:tav>
                                          <p:val>
                                            <p:strVal val="0"/>
                                          </p:val>
                                        </p:tav>
                                      </p:tavLst>
                                    </p:anim>
                                    <p:set>
                                      <p:cBhvr additive="repl">
                                        <p:cTn id="31" dur="2" fill="hold">
                                          <p:stCondLst>
                                            <p:cond delay="998"/>
                                          </p:stCondLst>
                                        </p:cTn>
                                        <p:tgtEl>
                                          <p:spTgt spid="18492"/>
                                        </p:tgtEl>
                                        <p:attrNameLst>
                                          <p:attrName>style.visibility</p:attrName>
                                        </p:attrNameLst>
                                      </p:cBhvr>
                                      <p:to>
                                        <p:strVal val="hidden"/>
                                      </p:to>
                                    </p:set>
                                  </p:childTnLst>
                                </p:cTn>
                              </p:par>
                            </p:childTnLst>
                          </p:cTn>
                        </p:par>
                        <p:par>
                          <p:cTn id="32" fill="hold" nodeType="afterGroup">
                            <p:stCondLst>
                              <p:cond delay="1000"/>
                            </p:stCondLst>
                            <p:childTnLst>
                              <p:par>
                                <p:cTn id="33" presetID="53" presetClass="entr" fill="hold" nodeType="afterEffect">
                                  <p:stCondLst>
                                    <p:cond delay="0"/>
                                  </p:stCondLst>
                                  <p:childTnLst>
                                    <p:set>
                                      <p:cBhvr additive="repl">
                                        <p:cTn id="34" dur="1" fill="hold">
                                          <p:stCondLst>
                                            <p:cond delay="0"/>
                                          </p:stCondLst>
                                        </p:cTn>
                                        <p:tgtEl>
                                          <p:spTgt spid="18495">
                                            <p:txEl>
                                              <p:pRg st="0" end="0"/>
                                            </p:txEl>
                                          </p:spTgt>
                                        </p:tgtEl>
                                        <p:attrNameLst>
                                          <p:attrName>style.visibility</p:attrName>
                                        </p:attrNameLst>
                                      </p:cBhvr>
                                      <p:to>
                                        <p:strVal val="visible"/>
                                      </p:to>
                                    </p:set>
                                    <p:anim calcmode="lin" valueType="num">
                                      <p:cBhvr additive="repl">
                                        <p:cTn id="35" dur="500" fill="hold"/>
                                        <p:tgtEl>
                                          <p:spTgt spid="18495">
                                            <p:txEl>
                                              <p:pRg st="0" end="0"/>
                                            </p:txEl>
                                          </p:spTgt>
                                        </p:tgtEl>
                                        <p:attrNameLst>
                                          <p:attrName>ppt_w</p:attrName>
                                        </p:attrNameLst>
                                      </p:cBhvr>
                                      <p:tavLst>
                                        <p:tav tm="100000">
                                          <p:val>
                                            <p:strVal val="0"/>
                                          </p:val>
                                        </p:tav>
                                        <p:tav>
                                          <p:val>
                                            <p:strVal val="#ppt_w"/>
                                          </p:val>
                                        </p:tav>
                                      </p:tavLst>
                                    </p:anim>
                                    <p:anim calcmode="lin" valueType="num">
                                      <p:cBhvr additive="repl">
                                        <p:cTn id="36" dur="500" fill="hold"/>
                                        <p:tgtEl>
                                          <p:spTgt spid="18495">
                                            <p:txEl>
                                              <p:pRg st="0" end="0"/>
                                            </p:txEl>
                                          </p:spTgt>
                                        </p:tgtEl>
                                        <p:attrNameLst>
                                          <p:attrName>ppt_h</p:attrName>
                                        </p:attrNameLst>
                                      </p:cBhvr>
                                      <p:tavLst>
                                        <p:tav tm="100000">
                                          <p:val>
                                            <p:strVal val="0"/>
                                          </p:val>
                                        </p:tav>
                                        <p:tav>
                                          <p:val>
                                            <p:strVal val="#ppt_h"/>
                                          </p:val>
                                        </p:tav>
                                      </p:tavLst>
                                    </p:anim>
                                    <p:animEffect transition="in" filter="fade">
                                      <p:cBhvr additive="repl">
                                        <p:cTn id="37" dur="500"/>
                                        <p:tgtEl>
                                          <p:spTgt spid="1849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fill="hold" nodeType="clickEffect">
                                  <p:stCondLst>
                                    <p:cond delay="0"/>
                                  </p:stCondLst>
                                  <p:childTnLst>
                                    <p:set>
                                      <p:cBhvr additive="repl">
                                        <p:cTn id="41" dur="1" fill="hold">
                                          <p:stCondLst>
                                            <p:cond delay="0"/>
                                          </p:stCondLst>
                                        </p:cTn>
                                        <p:tgtEl>
                                          <p:spTgt spid="18433"/>
                                        </p:tgtEl>
                                        <p:attrNameLst>
                                          <p:attrName>style.visibility</p:attrName>
                                        </p:attrNameLst>
                                      </p:cBhvr>
                                      <p:to>
                                        <p:strVal val="visible"/>
                                      </p:to>
                                    </p:set>
                                  </p:childTnLst>
                                </p:cTn>
                              </p:par>
                              <p:par>
                                <p:cTn id="42" presetID="1" presetClass="entr" fill="hold" nodeType="withEffect">
                                  <p:stCondLst>
                                    <p:cond delay="0"/>
                                  </p:stCondLst>
                                  <p:childTnLst>
                                    <p:set>
                                      <p:cBhvr additive="repl">
                                        <p:cTn id="43" dur="1" fill="hold">
                                          <p:stCondLst>
                                            <p:cond delay="0"/>
                                          </p:stCondLst>
                                        </p:cTn>
                                        <p:tgtEl>
                                          <p:spTgt spid="18444"/>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nodeType="clickEffect">
                                  <p:stCondLst>
                                    <p:cond delay="0"/>
                                  </p:stCondLst>
                                  <p:childTnLst>
                                    <p:set>
                                      <p:cBhvr additive="repl">
                                        <p:cTn id="47" dur="1" fill="hold">
                                          <p:stCondLst>
                                            <p:cond delay="0"/>
                                          </p:stCondLst>
                                        </p:cTn>
                                        <p:tgtEl>
                                          <p:spTgt spid="18477"/>
                                        </p:tgtEl>
                                        <p:attrNameLst>
                                          <p:attrName>style.visibility</p:attrName>
                                        </p:attrNameLst>
                                      </p:cBhvr>
                                      <p:to>
                                        <p:strVal val="visible"/>
                                      </p:to>
                                    </p:set>
                                    <p:anim calcmode="lin" valueType="num">
                                      <p:cBhvr additive="repl">
                                        <p:cTn id="48" dur="500" fill="hold"/>
                                        <p:tgtEl>
                                          <p:spTgt spid="18477"/>
                                        </p:tgtEl>
                                        <p:attrNameLst>
                                          <p:attrName>ppt_x</p:attrName>
                                        </p:attrNameLst>
                                      </p:cBhvr>
                                      <p:tavLst>
                                        <p:tav tm="100000">
                                          <p:val>
                                            <p:strVal val="#ppt_x"/>
                                          </p:val>
                                        </p:tav>
                                        <p:tav>
                                          <p:val>
                                            <p:strVal val="#ppt_x"/>
                                          </p:val>
                                        </p:tav>
                                      </p:tavLst>
                                    </p:anim>
                                    <p:anim calcmode="lin" valueType="num">
                                      <p:cBhvr additive="repl">
                                        <p:cTn id="49" dur="500" fill="hold"/>
                                        <p:tgtEl>
                                          <p:spTgt spid="18477"/>
                                        </p:tgtEl>
                                        <p:attrNameLst>
                                          <p:attrName>ppt_y</p:attrName>
                                        </p:attrNameLst>
                                      </p:cBhvr>
                                      <p:tavLst>
                                        <p:tav tm="100000">
                                          <p:val>
                                            <p:strVal val="0-#ppt_h/2"/>
                                          </p:val>
                                        </p:tav>
                                        <p:tav>
                                          <p:val>
                                            <p:strVal val="#ppt_y"/>
                                          </p:val>
                                        </p:tav>
                                      </p:tavLst>
                                    </p:anim>
                                  </p:childTnLst>
                                </p:cTn>
                              </p:par>
                            </p:childTnLst>
                          </p:cTn>
                        </p:par>
                        <p:par>
                          <p:cTn id="50" fill="hold" nodeType="afterGroup">
                            <p:stCondLst>
                              <p:cond delay="500"/>
                            </p:stCondLst>
                            <p:childTnLst>
                              <p:par>
                                <p:cTn id="51" presetID="1" presetClass="entr" fill="hold" nodeType="afterEffect">
                                  <p:stCondLst>
                                    <p:cond delay="0"/>
                                  </p:stCondLst>
                                  <p:childTnLst>
                                    <p:set>
                                      <p:cBhvr additive="repl">
                                        <p:cTn id="52" dur="1" fill="hold">
                                          <p:stCondLst>
                                            <p:cond delay="0"/>
                                          </p:stCondLst>
                                        </p:cTn>
                                        <p:tgtEl>
                                          <p:spTgt spid="1845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1" fill="hold" nodeType="clickEffect">
                                  <p:stCondLst>
                                    <p:cond delay="0"/>
                                  </p:stCondLst>
                                  <p:childTnLst>
                                    <p:set>
                                      <p:cBhvr additive="repl">
                                        <p:cTn id="56" dur="1" fill="hold">
                                          <p:stCondLst>
                                            <p:cond delay="0"/>
                                          </p:stCondLst>
                                        </p:cTn>
                                        <p:tgtEl>
                                          <p:spTgt spid="18490"/>
                                        </p:tgtEl>
                                        <p:attrNameLst>
                                          <p:attrName>style.visibility</p:attrName>
                                        </p:attrNameLst>
                                      </p:cBhvr>
                                      <p:to>
                                        <p:strVal val="visible"/>
                                      </p:to>
                                    </p:set>
                                    <p:anim calcmode="lin" valueType="num">
                                      <p:cBhvr additive="repl">
                                        <p:cTn id="57" dur="500" fill="hold"/>
                                        <p:tgtEl>
                                          <p:spTgt spid="18490"/>
                                        </p:tgtEl>
                                        <p:attrNameLst>
                                          <p:attrName>ppt_x</p:attrName>
                                        </p:attrNameLst>
                                      </p:cBhvr>
                                      <p:tavLst>
                                        <p:tav tm="100000">
                                          <p:val>
                                            <p:strVal val="#ppt_x"/>
                                          </p:val>
                                        </p:tav>
                                        <p:tav>
                                          <p:val>
                                            <p:strVal val="#ppt_x"/>
                                          </p:val>
                                        </p:tav>
                                      </p:tavLst>
                                    </p:anim>
                                    <p:anim calcmode="lin" valueType="num">
                                      <p:cBhvr additive="repl">
                                        <p:cTn id="58" dur="500" fill="hold"/>
                                        <p:tgtEl>
                                          <p:spTgt spid="18490"/>
                                        </p:tgtEl>
                                        <p:attrNameLst>
                                          <p:attrName>ppt_y</p:attrName>
                                        </p:attrNameLst>
                                      </p:cBhvr>
                                      <p:tavLst>
                                        <p:tav tm="100000">
                                          <p:val>
                                            <p:strVal val="0-#ppt_h/2"/>
                                          </p:val>
                                        </p:tav>
                                        <p:tav>
                                          <p:val>
                                            <p:strVal val="#ppt_y"/>
                                          </p:val>
                                        </p:tav>
                                      </p:tavLst>
                                    </p:anim>
                                  </p:childTnLst>
                                </p:cTn>
                              </p:par>
                            </p:childTnLst>
                          </p:cTn>
                        </p:par>
                        <p:par>
                          <p:cTn id="59" fill="hold" nodeType="afterGroup">
                            <p:stCondLst>
                              <p:cond delay="500"/>
                            </p:stCondLst>
                            <p:childTnLst>
                              <p:par>
                                <p:cTn id="60" presetID="1" presetClass="entr" fill="hold" nodeType="afterEffect">
                                  <p:stCondLst>
                                    <p:cond delay="0"/>
                                  </p:stCondLst>
                                  <p:childTnLst>
                                    <p:set>
                                      <p:cBhvr additive="repl">
                                        <p:cTn id="61" dur="1" fill="hold">
                                          <p:stCondLst>
                                            <p:cond delay="0"/>
                                          </p:stCondLst>
                                        </p:cTn>
                                        <p:tgtEl>
                                          <p:spTgt spid="1847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fill="hold" nodeType="clickEffect">
                                  <p:stCondLst>
                                    <p:cond delay="0"/>
                                  </p:stCondLst>
                                  <p:childTnLst>
                                    <p:set>
                                      <p:cBhvr additive="repl">
                                        <p:cTn id="65" dur="1" fill="hold">
                                          <p:stCondLst>
                                            <p:cond delay="0"/>
                                          </p:stCondLst>
                                        </p:cTn>
                                        <p:tgtEl>
                                          <p:spTgt spid="18493"/>
                                        </p:tgtEl>
                                        <p:attrNameLst>
                                          <p:attrName>style.visibility</p:attrName>
                                        </p:attrNameLst>
                                      </p:cBhvr>
                                      <p:to>
                                        <p:strVal val="visible"/>
                                      </p:to>
                                    </p:set>
                                    <p:anim calcmode="lin" valueType="num">
                                      <p:cBhvr additive="repl">
                                        <p:cTn id="66" dur="500" fill="hold"/>
                                        <p:tgtEl>
                                          <p:spTgt spid="18493"/>
                                        </p:tgtEl>
                                        <p:attrNameLst>
                                          <p:attrName>ppt_w</p:attrName>
                                        </p:attrNameLst>
                                      </p:cBhvr>
                                      <p:tavLst>
                                        <p:tav tm="100000">
                                          <p:val>
                                            <p:strVal val="0"/>
                                          </p:val>
                                        </p:tav>
                                        <p:tav>
                                          <p:val>
                                            <p:strVal val="#ppt_w"/>
                                          </p:val>
                                        </p:tav>
                                      </p:tavLst>
                                    </p:anim>
                                    <p:anim calcmode="lin" valueType="num">
                                      <p:cBhvr additive="repl">
                                        <p:cTn id="67" dur="500" fill="hold"/>
                                        <p:tgtEl>
                                          <p:spTgt spid="18493"/>
                                        </p:tgtEl>
                                        <p:attrNameLst>
                                          <p:attrName>ppt_h</p:attrName>
                                        </p:attrNameLst>
                                      </p:cBhvr>
                                      <p:tavLst>
                                        <p:tav tm="100000">
                                          <p:val>
                                            <p:strVal val="0"/>
                                          </p:val>
                                        </p:tav>
                                        <p:tav>
                                          <p:val>
                                            <p:strVal val="#ppt_h"/>
                                          </p:val>
                                        </p:tav>
                                      </p:tavLst>
                                    </p:anim>
                                    <p:animEffect transition="in" filter="fade">
                                      <p:cBhvr additive="repl">
                                        <p:cTn id="68" dur="500"/>
                                        <p:tgtEl>
                                          <p:spTgt spid="18493"/>
                                        </p:tgtEl>
                                      </p:cBhvr>
                                    </p:animEffect>
                                  </p:childTnLst>
                                </p:cTn>
                              </p:par>
                              <p:par>
                                <p:cTn id="69" presetID="23" presetClass="exit" presetSubtype="32" fill="hold" nodeType="withEffect">
                                  <p:stCondLst>
                                    <p:cond delay="0"/>
                                  </p:stCondLst>
                                  <p:childTnLst>
                                    <p:anim calcmode="lin" valueType="num">
                                      <p:cBhvr additive="repl">
                                        <p:cTn id="70" dur="1000"/>
                                        <p:tgtEl>
                                          <p:spTgt spid="18493"/>
                                        </p:tgtEl>
                                        <p:attrNameLst>
                                          <p:attrName>ppt_w</p:attrName>
                                        </p:attrNameLst>
                                      </p:cBhvr>
                                      <p:tavLst>
                                        <p:tav tm="100000">
                                          <p:val>
                                            <p:strVal val="#ppt_w"/>
                                          </p:val>
                                        </p:tav>
                                        <p:tav>
                                          <p:val>
                                            <p:strVal val="0"/>
                                          </p:val>
                                        </p:tav>
                                      </p:tavLst>
                                    </p:anim>
                                    <p:anim calcmode="lin" valueType="num">
                                      <p:cBhvr additive="repl">
                                        <p:cTn id="71" dur="1000"/>
                                        <p:tgtEl>
                                          <p:spTgt spid="18493"/>
                                        </p:tgtEl>
                                        <p:attrNameLst>
                                          <p:attrName>ppt_h</p:attrName>
                                        </p:attrNameLst>
                                      </p:cBhvr>
                                      <p:tavLst>
                                        <p:tav tm="100000">
                                          <p:val>
                                            <p:strVal val="#ppt_h"/>
                                          </p:val>
                                        </p:tav>
                                        <p:tav>
                                          <p:val>
                                            <p:strVal val="0"/>
                                          </p:val>
                                        </p:tav>
                                      </p:tavLst>
                                    </p:anim>
                                    <p:set>
                                      <p:cBhvr additive="repl">
                                        <p:cTn id="72" dur="2" fill="hold">
                                          <p:stCondLst>
                                            <p:cond delay="998"/>
                                          </p:stCondLst>
                                        </p:cTn>
                                        <p:tgtEl>
                                          <p:spTgt spid="18493"/>
                                        </p:tgtEl>
                                        <p:attrNameLst>
                                          <p:attrName>style.visibility</p:attrName>
                                        </p:attrNameLst>
                                      </p:cBhvr>
                                      <p:to>
                                        <p:strVal val="hidden"/>
                                      </p:to>
                                    </p:set>
                                  </p:childTnLst>
                                </p:cTn>
                              </p:par>
                            </p:childTnLst>
                          </p:cTn>
                        </p:par>
                        <p:par>
                          <p:cTn id="73" fill="hold" nodeType="afterGroup">
                            <p:stCondLst>
                              <p:cond delay="1000"/>
                            </p:stCondLst>
                            <p:childTnLst>
                              <p:par>
                                <p:cTn id="74" presetID="53" presetClass="entr" fill="hold" nodeType="afterEffect">
                                  <p:stCondLst>
                                    <p:cond delay="0"/>
                                  </p:stCondLst>
                                  <p:childTnLst>
                                    <p:set>
                                      <p:cBhvr additive="repl">
                                        <p:cTn id="75" dur="1" fill="hold">
                                          <p:stCondLst>
                                            <p:cond delay="0"/>
                                          </p:stCondLst>
                                        </p:cTn>
                                        <p:tgtEl>
                                          <p:spTgt spid="18496">
                                            <p:txEl>
                                              <p:pRg st="0" end="0"/>
                                            </p:txEl>
                                          </p:spTgt>
                                        </p:tgtEl>
                                        <p:attrNameLst>
                                          <p:attrName>style.visibility</p:attrName>
                                        </p:attrNameLst>
                                      </p:cBhvr>
                                      <p:to>
                                        <p:strVal val="visible"/>
                                      </p:to>
                                    </p:set>
                                    <p:anim calcmode="lin" valueType="num">
                                      <p:cBhvr additive="repl">
                                        <p:cTn id="76" dur="500" fill="hold"/>
                                        <p:tgtEl>
                                          <p:spTgt spid="18496">
                                            <p:txEl>
                                              <p:pRg st="0" end="0"/>
                                            </p:txEl>
                                          </p:spTgt>
                                        </p:tgtEl>
                                        <p:attrNameLst>
                                          <p:attrName>ppt_w</p:attrName>
                                        </p:attrNameLst>
                                      </p:cBhvr>
                                      <p:tavLst>
                                        <p:tav tm="100000">
                                          <p:val>
                                            <p:strVal val="0"/>
                                          </p:val>
                                        </p:tav>
                                        <p:tav>
                                          <p:val>
                                            <p:strVal val="#ppt_w"/>
                                          </p:val>
                                        </p:tav>
                                      </p:tavLst>
                                    </p:anim>
                                    <p:anim calcmode="lin" valueType="num">
                                      <p:cBhvr additive="repl">
                                        <p:cTn id="77" dur="500" fill="hold"/>
                                        <p:tgtEl>
                                          <p:spTgt spid="18496">
                                            <p:txEl>
                                              <p:pRg st="0" end="0"/>
                                            </p:txEl>
                                          </p:spTgt>
                                        </p:tgtEl>
                                        <p:attrNameLst>
                                          <p:attrName>ppt_h</p:attrName>
                                        </p:attrNameLst>
                                      </p:cBhvr>
                                      <p:tavLst>
                                        <p:tav tm="100000">
                                          <p:val>
                                            <p:strVal val="0"/>
                                          </p:val>
                                        </p:tav>
                                        <p:tav>
                                          <p:val>
                                            <p:strVal val="#ppt_h"/>
                                          </p:val>
                                        </p:tav>
                                      </p:tavLst>
                                    </p:anim>
                                    <p:animEffect transition="in" filter="fade">
                                      <p:cBhvr additive="repl">
                                        <p:cTn id="78" dur="500"/>
                                        <p:tgtEl>
                                          <p:spTgt spid="18496">
                                            <p:txEl>
                                              <p:pRg st="0" end="0"/>
                                            </p:txEl>
                                          </p:spTgt>
                                        </p:tgtEl>
                                      </p:cBhvr>
                                    </p:animEffect>
                                  </p:childTnLst>
                                </p:cTn>
                              </p:par>
                            </p:childTnLst>
                          </p:cTn>
                        </p:par>
                        <p:par>
                          <p:cTn id="79" fill="hold" nodeType="afterGroup">
                            <p:stCondLst>
                              <p:cond delay="1500"/>
                            </p:stCondLst>
                            <p:childTnLst>
                              <p:par>
                                <p:cTn id="80" presetID="53" presetClass="entr" fill="hold" nodeType="afterEffect">
                                  <p:stCondLst>
                                    <p:cond delay="0"/>
                                  </p:stCondLst>
                                  <p:childTnLst>
                                    <p:set>
                                      <p:cBhvr additive="repl">
                                        <p:cTn id="81" dur="1" fill="hold">
                                          <p:stCondLst>
                                            <p:cond delay="0"/>
                                          </p:stCondLst>
                                        </p:cTn>
                                        <p:tgtEl>
                                          <p:spTgt spid="18496">
                                            <p:txEl>
                                              <p:pRg st="1" end="1"/>
                                            </p:txEl>
                                          </p:spTgt>
                                        </p:tgtEl>
                                        <p:attrNameLst>
                                          <p:attrName>style.visibility</p:attrName>
                                        </p:attrNameLst>
                                      </p:cBhvr>
                                      <p:to>
                                        <p:strVal val="visible"/>
                                      </p:to>
                                    </p:set>
                                    <p:anim calcmode="lin" valueType="num">
                                      <p:cBhvr additive="repl">
                                        <p:cTn id="82" dur="500" fill="hold"/>
                                        <p:tgtEl>
                                          <p:spTgt spid="18496">
                                            <p:txEl>
                                              <p:pRg st="1" end="1"/>
                                            </p:txEl>
                                          </p:spTgt>
                                        </p:tgtEl>
                                        <p:attrNameLst>
                                          <p:attrName>ppt_w</p:attrName>
                                        </p:attrNameLst>
                                      </p:cBhvr>
                                      <p:tavLst>
                                        <p:tav tm="100000">
                                          <p:val>
                                            <p:strVal val="0"/>
                                          </p:val>
                                        </p:tav>
                                        <p:tav>
                                          <p:val>
                                            <p:strVal val="#ppt_w"/>
                                          </p:val>
                                        </p:tav>
                                      </p:tavLst>
                                    </p:anim>
                                    <p:anim calcmode="lin" valueType="num">
                                      <p:cBhvr additive="repl">
                                        <p:cTn id="83" dur="500" fill="hold"/>
                                        <p:tgtEl>
                                          <p:spTgt spid="18496">
                                            <p:txEl>
                                              <p:pRg st="1" end="1"/>
                                            </p:txEl>
                                          </p:spTgt>
                                        </p:tgtEl>
                                        <p:attrNameLst>
                                          <p:attrName>ppt_h</p:attrName>
                                        </p:attrNameLst>
                                      </p:cBhvr>
                                      <p:tavLst>
                                        <p:tav tm="100000">
                                          <p:val>
                                            <p:strVal val="0"/>
                                          </p:val>
                                        </p:tav>
                                        <p:tav>
                                          <p:val>
                                            <p:strVal val="#ppt_h"/>
                                          </p:val>
                                        </p:tav>
                                      </p:tavLst>
                                    </p:anim>
                                    <p:animEffect transition="in" filter="fade">
                                      <p:cBhvr additive="repl">
                                        <p:cTn id="84" dur="500"/>
                                        <p:tgtEl>
                                          <p:spTgt spid="184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439863" y="468313"/>
            <a:ext cx="51244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pPr>
            <a:r>
              <a:rPr lang="de-DE" altLang="de-DE" b="1"/>
              <a:t>Mehrwert durch Tablets</a:t>
            </a:r>
          </a:p>
        </p:txBody>
      </p:sp>
      <p:sp>
        <p:nvSpPr>
          <p:cNvPr id="19458" name="Text Box 2"/>
          <p:cNvSpPr txBox="1">
            <a:spLocks noChangeArrowheads="1"/>
          </p:cNvSpPr>
          <p:nvPr/>
        </p:nvSpPr>
        <p:spPr bwMode="auto">
          <a:xfrm>
            <a:off x="342900" y="1192213"/>
            <a:ext cx="444976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b="1"/>
              <a:t>Beispiel: Digitales Schulbuch</a:t>
            </a:r>
          </a:p>
        </p:txBody>
      </p:sp>
      <p:grpSp>
        <p:nvGrpSpPr>
          <p:cNvPr id="19459" name="Group 3"/>
          <p:cNvGrpSpPr>
            <a:grpSpLocks/>
          </p:cNvGrpSpPr>
          <p:nvPr/>
        </p:nvGrpSpPr>
        <p:grpSpPr bwMode="auto">
          <a:xfrm>
            <a:off x="3240088" y="4427538"/>
            <a:ext cx="1727200" cy="2051050"/>
            <a:chOff x="2041" y="2789"/>
            <a:chExt cx="1088" cy="1292"/>
          </a:xfrm>
        </p:grpSpPr>
        <p:sp>
          <p:nvSpPr>
            <p:cNvPr id="19460" name="Oval 4"/>
            <p:cNvSpPr>
              <a:spLocks noChangeArrowheads="1"/>
            </p:cNvSpPr>
            <p:nvPr/>
          </p:nvSpPr>
          <p:spPr bwMode="auto">
            <a:xfrm>
              <a:off x="2041" y="3946"/>
              <a:ext cx="1088" cy="135"/>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2" y="2789"/>
              <a:ext cx="1004" cy="1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AutoShape 6"/>
            <p:cNvSpPr>
              <a:spLocks noChangeArrowheads="1"/>
            </p:cNvSpPr>
            <p:nvPr/>
          </p:nvSpPr>
          <p:spPr bwMode="auto">
            <a:xfrm rot="900000">
              <a:off x="2657" y="3616"/>
              <a:ext cx="233" cy="253"/>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600" b="1"/>
                <a:t>Digitales</a:t>
              </a:r>
            </a:p>
            <a:p>
              <a:r>
                <a:rPr lang="de-DE" altLang="de-DE" sz="600" b="1"/>
                <a:t>Schul-</a:t>
              </a:r>
            </a:p>
            <a:p>
              <a:r>
                <a:rPr lang="de-DE" altLang="de-DE" sz="600" b="1"/>
                <a:t>buch</a:t>
              </a:r>
            </a:p>
          </p:txBody>
        </p:sp>
      </p:grpSp>
      <p:pic>
        <p:nvPicPr>
          <p:cNvPr id="1946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5" name="Text Box 9"/>
          <p:cNvSpPr txBox="1">
            <a:spLocks noChangeArrowheads="1"/>
          </p:cNvSpPr>
          <p:nvPr/>
        </p:nvSpPr>
        <p:spPr bwMode="auto">
          <a:xfrm rot="840000">
            <a:off x="9810750" y="6105525"/>
            <a:ext cx="113982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200" b="1"/>
              <a:t>Motivation</a:t>
            </a:r>
          </a:p>
        </p:txBody>
      </p:sp>
      <p:sp>
        <p:nvSpPr>
          <p:cNvPr id="19466" name="Text Box 10"/>
          <p:cNvSpPr txBox="1">
            <a:spLocks noChangeArrowheads="1"/>
          </p:cNvSpPr>
          <p:nvPr/>
        </p:nvSpPr>
        <p:spPr bwMode="auto">
          <a:xfrm rot="19800000">
            <a:off x="10663238" y="5616575"/>
            <a:ext cx="147796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Gesundheits-</a:t>
            </a:r>
          </a:p>
          <a:p>
            <a:pPr algn="ctr"/>
            <a:r>
              <a:rPr lang="de-DE" altLang="de-DE" sz="1200" b="1"/>
              <a:t>förderung</a:t>
            </a:r>
          </a:p>
        </p:txBody>
      </p:sp>
      <p:grpSp>
        <p:nvGrpSpPr>
          <p:cNvPr id="19467" name="Group 11"/>
          <p:cNvGrpSpPr>
            <a:grpSpLocks/>
          </p:cNvGrpSpPr>
          <p:nvPr/>
        </p:nvGrpSpPr>
        <p:grpSpPr bwMode="auto">
          <a:xfrm>
            <a:off x="71438" y="1944688"/>
            <a:ext cx="3271837" cy="3886200"/>
            <a:chOff x="45" y="1225"/>
            <a:chExt cx="2061" cy="2448"/>
          </a:xfrm>
        </p:grpSpPr>
        <p:sp>
          <p:nvSpPr>
            <p:cNvPr id="19468" name="Oval 12"/>
            <p:cNvSpPr>
              <a:spLocks noChangeArrowheads="1"/>
            </p:cNvSpPr>
            <p:nvPr/>
          </p:nvSpPr>
          <p:spPr bwMode="auto">
            <a:xfrm>
              <a:off x="45" y="3416"/>
              <a:ext cx="2061" cy="257"/>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1946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 y="1225"/>
              <a:ext cx="1903" cy="2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70" name="AutoShape 14"/>
            <p:cNvSpPr>
              <a:spLocks noChangeArrowheads="1"/>
            </p:cNvSpPr>
            <p:nvPr/>
          </p:nvSpPr>
          <p:spPr bwMode="auto">
            <a:xfrm rot="900000">
              <a:off x="1212" y="2791"/>
              <a:ext cx="443" cy="480"/>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600" b="1"/>
                <a:t>Digitales</a:t>
              </a:r>
            </a:p>
            <a:p>
              <a:r>
                <a:rPr lang="de-DE" altLang="de-DE" sz="600" b="1"/>
                <a:t>Schul-</a:t>
              </a:r>
            </a:p>
            <a:p>
              <a:r>
                <a:rPr lang="de-DE" altLang="de-DE" sz="600" b="1"/>
                <a:t>buch</a:t>
              </a:r>
            </a:p>
          </p:txBody>
        </p:sp>
      </p:grpSp>
      <p:grpSp>
        <p:nvGrpSpPr>
          <p:cNvPr id="19471" name="Group 15"/>
          <p:cNvGrpSpPr>
            <a:grpSpLocks/>
          </p:cNvGrpSpPr>
          <p:nvPr/>
        </p:nvGrpSpPr>
        <p:grpSpPr bwMode="auto">
          <a:xfrm>
            <a:off x="1655763" y="3690938"/>
            <a:ext cx="2159000" cy="2787650"/>
            <a:chOff x="1043" y="2325"/>
            <a:chExt cx="1360" cy="1756"/>
          </a:xfrm>
        </p:grpSpPr>
        <p:pic>
          <p:nvPicPr>
            <p:cNvPr id="1947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 y="2325"/>
              <a:ext cx="1360" cy="1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73" name="AutoShape 17"/>
            <p:cNvSpPr>
              <a:spLocks noChangeArrowheads="1"/>
            </p:cNvSpPr>
            <p:nvPr/>
          </p:nvSpPr>
          <p:spPr bwMode="auto">
            <a:xfrm rot="21600000">
              <a:off x="1219" y="2542"/>
              <a:ext cx="1000" cy="1084"/>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2600" b="1"/>
                <a:t>Digitales</a:t>
              </a:r>
            </a:p>
            <a:p>
              <a:r>
                <a:rPr lang="de-DE" altLang="de-DE" sz="2600" b="1"/>
                <a:t>Schul-</a:t>
              </a:r>
            </a:p>
            <a:p>
              <a:r>
                <a:rPr lang="de-DE" altLang="de-DE" sz="2600" b="1"/>
                <a:t>buch</a:t>
              </a:r>
            </a:p>
          </p:txBody>
        </p:sp>
      </p:grpSp>
      <p:grpSp>
        <p:nvGrpSpPr>
          <p:cNvPr id="19474" name="Group 18"/>
          <p:cNvGrpSpPr>
            <a:grpSpLocks/>
          </p:cNvGrpSpPr>
          <p:nvPr/>
        </p:nvGrpSpPr>
        <p:grpSpPr bwMode="auto">
          <a:xfrm>
            <a:off x="1933575" y="4032250"/>
            <a:ext cx="1628775" cy="1725613"/>
            <a:chOff x="1218" y="2540"/>
            <a:chExt cx="1026" cy="1087"/>
          </a:xfrm>
        </p:grpSpPr>
        <p:sp>
          <p:nvSpPr>
            <p:cNvPr id="19475" name="AutoShape 19"/>
            <p:cNvSpPr>
              <a:spLocks noChangeArrowheads="1"/>
            </p:cNvSpPr>
            <p:nvPr/>
          </p:nvSpPr>
          <p:spPr bwMode="auto">
            <a:xfrm rot="21600000">
              <a:off x="1219" y="2542"/>
              <a:ext cx="1000" cy="1084"/>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800" b="1"/>
                <a:t>English</a:t>
              </a:r>
            </a:p>
            <a:p>
              <a:endParaRPr lang="de-DE" altLang="de-DE" sz="1800" b="1"/>
            </a:p>
            <a:p>
              <a:endParaRPr lang="de-DE" altLang="de-DE" sz="1800" b="1"/>
            </a:p>
            <a:p>
              <a:endParaRPr lang="de-DE" altLang="de-DE" sz="1800" b="1"/>
            </a:p>
            <a:p>
              <a:endParaRPr lang="de-DE" altLang="de-DE" sz="1800" b="1"/>
            </a:p>
          </p:txBody>
        </p:sp>
        <p:sp>
          <p:nvSpPr>
            <p:cNvPr id="19476" name="Text Box 20"/>
            <p:cNvSpPr txBox="1">
              <a:spLocks noChangeArrowheads="1"/>
            </p:cNvSpPr>
            <p:nvPr/>
          </p:nvSpPr>
          <p:spPr bwMode="auto">
            <a:xfrm>
              <a:off x="1218" y="3139"/>
              <a:ext cx="1026" cy="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100"/>
                <a:t>Watch the video.</a:t>
              </a:r>
            </a:p>
            <a:p>
              <a:endParaRPr lang="de-DE" altLang="de-DE" sz="1200"/>
            </a:p>
            <a:p>
              <a:r>
                <a:rPr lang="de-DE" altLang="de-DE" sz="1100"/>
                <a:t>Find topical information</a:t>
              </a:r>
            </a:p>
            <a:p>
              <a:r>
                <a:rPr lang="de-DE" altLang="de-DE" sz="1100">
                  <a:solidFill>
                    <a:srgbClr val="FF0000"/>
                  </a:solidFill>
                </a:rPr>
                <a:t>on this website</a:t>
              </a:r>
              <a:r>
                <a:rPr lang="de-DE" altLang="de-DE" sz="1100"/>
                <a:t>.</a:t>
              </a:r>
            </a:p>
          </p:txBody>
        </p:sp>
      </p:gr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0"/>
                      </p:stCondLst>
                      <p:childTnLst>
                        <p:par>
                          <p:cTn id="4" fill="hold" nodeType="afterGroup">
                            <p:stCondLst>
                              <p:cond delay="0"/>
                            </p:stCondLst>
                            <p:childTnLst>
                              <p:par>
                                <p:cTn id="5" presetID="53" presetClass="entr" fill="hold" nodeType="afterEffect">
                                  <p:stCondLst>
                                    <p:cond delay="0"/>
                                  </p:stCondLst>
                                  <p:childTnLst>
                                    <p:set>
                                      <p:cBhvr additive="repl">
                                        <p:cTn id="6" dur="1" fill="hold">
                                          <p:stCondLst>
                                            <p:cond delay="0"/>
                                          </p:stCondLst>
                                        </p:cTn>
                                        <p:tgtEl>
                                          <p:spTgt spid="19467"/>
                                        </p:tgtEl>
                                        <p:attrNameLst>
                                          <p:attrName>style.visibility</p:attrName>
                                        </p:attrNameLst>
                                      </p:cBhvr>
                                      <p:to>
                                        <p:strVal val="visible"/>
                                      </p:to>
                                    </p:set>
                                    <p:anim calcmode="lin" valueType="num">
                                      <p:cBhvr additive="repl">
                                        <p:cTn id="7" dur="500" fill="hold"/>
                                        <p:tgtEl>
                                          <p:spTgt spid="19467"/>
                                        </p:tgtEl>
                                        <p:attrNameLst>
                                          <p:attrName>ppt_w</p:attrName>
                                        </p:attrNameLst>
                                      </p:cBhvr>
                                      <p:tavLst>
                                        <p:tav tm="100000">
                                          <p:val>
                                            <p:strVal val="0"/>
                                          </p:val>
                                        </p:tav>
                                        <p:tav>
                                          <p:val>
                                            <p:strVal val="#ppt_w"/>
                                          </p:val>
                                        </p:tav>
                                      </p:tavLst>
                                    </p:anim>
                                    <p:anim calcmode="lin" valueType="num">
                                      <p:cBhvr additive="repl">
                                        <p:cTn id="8" dur="500" fill="hold"/>
                                        <p:tgtEl>
                                          <p:spTgt spid="19467"/>
                                        </p:tgtEl>
                                        <p:attrNameLst>
                                          <p:attrName>ppt_h</p:attrName>
                                        </p:attrNameLst>
                                      </p:cBhvr>
                                      <p:tavLst>
                                        <p:tav tm="100000">
                                          <p:val>
                                            <p:strVal val="0"/>
                                          </p:val>
                                        </p:tav>
                                        <p:tav>
                                          <p:val>
                                            <p:strVal val="#ppt_h"/>
                                          </p:val>
                                        </p:tav>
                                      </p:tavLst>
                                    </p:anim>
                                    <p:animEffect transition="in" filter="fade">
                                      <p:cBhvr additive="repl">
                                        <p:cTn id="9" dur="500"/>
                                        <p:tgtEl>
                                          <p:spTgt spid="19467"/>
                                        </p:tgtEl>
                                      </p:cBhvr>
                                    </p:animEffect>
                                  </p:childTnLst>
                                </p:cTn>
                              </p:par>
                            </p:childTnLst>
                          </p:cTn>
                        </p:par>
                        <p:par>
                          <p:cTn id="10" fill="hold" nodeType="afterGroup">
                            <p:stCondLst>
                              <p:cond delay="500"/>
                            </p:stCondLst>
                            <p:childTnLst>
                              <p:par>
                                <p:cTn id="11" presetID="53" presetClass="entr" fill="hold" nodeType="afterEffect">
                                  <p:stCondLst>
                                    <p:cond delay="1000"/>
                                  </p:stCondLst>
                                  <p:childTnLst>
                                    <p:set>
                                      <p:cBhvr additive="repl">
                                        <p:cTn id="12" dur="1" fill="hold">
                                          <p:stCondLst>
                                            <p:cond delay="0"/>
                                          </p:stCondLst>
                                        </p:cTn>
                                        <p:tgtEl>
                                          <p:spTgt spid="19471"/>
                                        </p:tgtEl>
                                        <p:attrNameLst>
                                          <p:attrName>style.visibility</p:attrName>
                                        </p:attrNameLst>
                                      </p:cBhvr>
                                      <p:to>
                                        <p:strVal val="visible"/>
                                      </p:to>
                                    </p:set>
                                    <p:anim calcmode="lin" valueType="num">
                                      <p:cBhvr additive="repl">
                                        <p:cTn id="13" dur="500" fill="hold"/>
                                        <p:tgtEl>
                                          <p:spTgt spid="19471"/>
                                        </p:tgtEl>
                                        <p:attrNameLst>
                                          <p:attrName>ppt_w</p:attrName>
                                        </p:attrNameLst>
                                      </p:cBhvr>
                                      <p:tavLst>
                                        <p:tav tm="100000">
                                          <p:val>
                                            <p:strVal val="0"/>
                                          </p:val>
                                        </p:tav>
                                        <p:tav>
                                          <p:val>
                                            <p:strVal val="#ppt_w"/>
                                          </p:val>
                                        </p:tav>
                                      </p:tavLst>
                                    </p:anim>
                                    <p:anim calcmode="lin" valueType="num">
                                      <p:cBhvr additive="repl">
                                        <p:cTn id="14" dur="500" fill="hold"/>
                                        <p:tgtEl>
                                          <p:spTgt spid="19471"/>
                                        </p:tgtEl>
                                        <p:attrNameLst>
                                          <p:attrName>ppt_h</p:attrName>
                                        </p:attrNameLst>
                                      </p:cBhvr>
                                      <p:tavLst>
                                        <p:tav tm="100000">
                                          <p:val>
                                            <p:strVal val="0"/>
                                          </p:val>
                                        </p:tav>
                                        <p:tav>
                                          <p:val>
                                            <p:strVal val="#ppt_h"/>
                                          </p:val>
                                        </p:tav>
                                      </p:tavLst>
                                    </p:anim>
                                    <p:animEffect transition="in" filter="fade">
                                      <p:cBhvr additive="repl">
                                        <p:cTn id="15" dur="500"/>
                                        <p:tgtEl>
                                          <p:spTgt spid="194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nodeType="clickEffect">
                                  <p:stCondLst>
                                    <p:cond delay="1000"/>
                                  </p:stCondLst>
                                  <p:childTnLst>
                                    <p:set>
                                      <p:cBhvr additive="repl">
                                        <p:cTn id="19" dur="1" fill="hold">
                                          <p:stCondLst>
                                            <p:cond delay="0"/>
                                          </p:stCondLst>
                                        </p:cTn>
                                        <p:tgtEl>
                                          <p:spTgt spid="19474"/>
                                        </p:tgtEl>
                                        <p:attrNameLst>
                                          <p:attrName>style.visibility</p:attrName>
                                        </p:attrNameLst>
                                      </p:cBhvr>
                                      <p:to>
                                        <p:strVal val="visible"/>
                                      </p:to>
                                    </p:set>
                                    <p:anim calcmode="lin" valueType="num">
                                      <p:cBhvr additive="repl">
                                        <p:cTn id="20" dur="500" fill="hold"/>
                                        <p:tgtEl>
                                          <p:spTgt spid="19474"/>
                                        </p:tgtEl>
                                        <p:attrNameLst>
                                          <p:attrName>ppt_w</p:attrName>
                                        </p:attrNameLst>
                                      </p:cBhvr>
                                      <p:tavLst>
                                        <p:tav tm="100000">
                                          <p:val>
                                            <p:strVal val="0"/>
                                          </p:val>
                                        </p:tav>
                                        <p:tav>
                                          <p:val>
                                            <p:strVal val="#ppt_w"/>
                                          </p:val>
                                        </p:tav>
                                      </p:tavLst>
                                    </p:anim>
                                    <p:anim calcmode="lin" valueType="num">
                                      <p:cBhvr additive="repl">
                                        <p:cTn id="21" dur="500" fill="hold"/>
                                        <p:tgtEl>
                                          <p:spTgt spid="19474"/>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p:cNvSpPr txBox="1">
            <a:spLocks noChangeArrowheads="1"/>
          </p:cNvSpPr>
          <p:nvPr/>
        </p:nvSpPr>
        <p:spPr bwMode="auto">
          <a:xfrm>
            <a:off x="1439863" y="468313"/>
            <a:ext cx="51244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pPr>
            <a:r>
              <a:rPr lang="de-DE" altLang="de-DE" b="1"/>
              <a:t>Mehrwert durch Tablets</a:t>
            </a:r>
          </a:p>
        </p:txBody>
      </p:sp>
      <p:sp>
        <p:nvSpPr>
          <p:cNvPr id="20483" name="Text Box 3"/>
          <p:cNvSpPr txBox="1">
            <a:spLocks noChangeArrowheads="1"/>
          </p:cNvSpPr>
          <p:nvPr/>
        </p:nvSpPr>
        <p:spPr bwMode="auto">
          <a:xfrm>
            <a:off x="342900" y="1192213"/>
            <a:ext cx="444976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b="1"/>
              <a:t>Beispiel: Digitales Schulbuch</a:t>
            </a:r>
          </a:p>
        </p:txBody>
      </p:sp>
      <p:grpSp>
        <p:nvGrpSpPr>
          <p:cNvPr id="20484" name="Group 4"/>
          <p:cNvGrpSpPr>
            <a:grpSpLocks/>
          </p:cNvGrpSpPr>
          <p:nvPr/>
        </p:nvGrpSpPr>
        <p:grpSpPr bwMode="auto">
          <a:xfrm>
            <a:off x="71438" y="1944688"/>
            <a:ext cx="3271837" cy="3886200"/>
            <a:chOff x="45" y="1225"/>
            <a:chExt cx="2061" cy="2448"/>
          </a:xfrm>
        </p:grpSpPr>
        <p:sp>
          <p:nvSpPr>
            <p:cNvPr id="20485" name="Oval 5"/>
            <p:cNvSpPr>
              <a:spLocks noChangeArrowheads="1"/>
            </p:cNvSpPr>
            <p:nvPr/>
          </p:nvSpPr>
          <p:spPr bwMode="auto">
            <a:xfrm>
              <a:off x="45" y="3416"/>
              <a:ext cx="2061" cy="257"/>
            </a:xfrm>
            <a:prstGeom prst="ellipse">
              <a:avLst/>
            </a:prstGeom>
            <a:solidFill>
              <a:srgbClr val="CCCC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 y="1225"/>
              <a:ext cx="1903" cy="24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7" name="AutoShape 7"/>
            <p:cNvSpPr>
              <a:spLocks noChangeArrowheads="1"/>
            </p:cNvSpPr>
            <p:nvPr/>
          </p:nvSpPr>
          <p:spPr bwMode="auto">
            <a:xfrm rot="900000">
              <a:off x="1212" y="2791"/>
              <a:ext cx="443" cy="480"/>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600" b="1"/>
                <a:t>Digitales</a:t>
              </a:r>
            </a:p>
            <a:p>
              <a:r>
                <a:rPr lang="de-DE" altLang="de-DE" sz="600" b="1"/>
                <a:t>Schul-</a:t>
              </a:r>
            </a:p>
            <a:p>
              <a:r>
                <a:rPr lang="de-DE" altLang="de-DE" sz="600" b="1"/>
                <a:t>buch</a:t>
              </a:r>
            </a:p>
          </p:txBody>
        </p:sp>
      </p:grpSp>
      <p:grpSp>
        <p:nvGrpSpPr>
          <p:cNvPr id="20488" name="Group 8"/>
          <p:cNvGrpSpPr>
            <a:grpSpLocks/>
          </p:cNvGrpSpPr>
          <p:nvPr/>
        </p:nvGrpSpPr>
        <p:grpSpPr bwMode="auto">
          <a:xfrm>
            <a:off x="1655763" y="3690938"/>
            <a:ext cx="2159000" cy="2787650"/>
            <a:chOff x="1043" y="2325"/>
            <a:chExt cx="1360" cy="1756"/>
          </a:xfrm>
        </p:grpSpPr>
        <p:pic>
          <p:nvPicPr>
            <p:cNvPr id="204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 y="2325"/>
              <a:ext cx="1360" cy="1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AutoShape 10"/>
            <p:cNvSpPr>
              <a:spLocks noChangeArrowheads="1"/>
            </p:cNvSpPr>
            <p:nvPr/>
          </p:nvSpPr>
          <p:spPr bwMode="auto">
            <a:xfrm rot="21600000">
              <a:off x="1219" y="2542"/>
              <a:ext cx="1000" cy="1084"/>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2600" b="1"/>
                <a:t>Digitales</a:t>
              </a:r>
            </a:p>
            <a:p>
              <a:r>
                <a:rPr lang="de-DE" altLang="de-DE" sz="2600" b="1"/>
                <a:t>Schul-</a:t>
              </a:r>
            </a:p>
            <a:p>
              <a:r>
                <a:rPr lang="de-DE" altLang="de-DE" sz="2600" b="1"/>
                <a:t>buch</a:t>
              </a:r>
            </a:p>
          </p:txBody>
        </p:sp>
      </p:grpSp>
      <p:grpSp>
        <p:nvGrpSpPr>
          <p:cNvPr id="20491" name="Group 11"/>
          <p:cNvGrpSpPr>
            <a:grpSpLocks/>
          </p:cNvGrpSpPr>
          <p:nvPr/>
        </p:nvGrpSpPr>
        <p:grpSpPr bwMode="auto">
          <a:xfrm>
            <a:off x="1933575" y="4032250"/>
            <a:ext cx="1628775" cy="1725613"/>
            <a:chOff x="1218" y="2540"/>
            <a:chExt cx="1026" cy="1087"/>
          </a:xfrm>
        </p:grpSpPr>
        <p:sp>
          <p:nvSpPr>
            <p:cNvPr id="20492" name="AutoShape 12"/>
            <p:cNvSpPr>
              <a:spLocks noChangeArrowheads="1"/>
            </p:cNvSpPr>
            <p:nvPr/>
          </p:nvSpPr>
          <p:spPr bwMode="auto">
            <a:xfrm rot="21600000">
              <a:off x="1219" y="2542"/>
              <a:ext cx="1000" cy="1084"/>
            </a:xfrm>
            <a:prstGeom prst="foldedCorner">
              <a:avLst>
                <a:gd name="adj" fmla="val 12500"/>
              </a:avLst>
            </a:prstGeom>
            <a:solidFill>
              <a:srgbClr val="FFFFFF"/>
            </a:solidFill>
            <a:ln w="9525"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800" b="1"/>
                <a:t>English</a:t>
              </a:r>
            </a:p>
            <a:p>
              <a:endParaRPr lang="de-DE" altLang="de-DE" sz="1800" b="1"/>
            </a:p>
            <a:p>
              <a:endParaRPr lang="de-DE" altLang="de-DE" sz="1800" b="1"/>
            </a:p>
            <a:p>
              <a:endParaRPr lang="de-DE" altLang="de-DE" sz="1800" b="1"/>
            </a:p>
            <a:p>
              <a:endParaRPr lang="de-DE" altLang="de-DE" sz="1800" b="1"/>
            </a:p>
          </p:txBody>
        </p:sp>
        <p:sp>
          <p:nvSpPr>
            <p:cNvPr id="20493" name="Text Box 13"/>
            <p:cNvSpPr txBox="1">
              <a:spLocks noChangeArrowheads="1"/>
            </p:cNvSpPr>
            <p:nvPr/>
          </p:nvSpPr>
          <p:spPr bwMode="auto">
            <a:xfrm>
              <a:off x="1218" y="3139"/>
              <a:ext cx="1026" cy="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100"/>
                <a:t>Watch the video.</a:t>
              </a:r>
            </a:p>
            <a:p>
              <a:endParaRPr lang="de-DE" altLang="de-DE" sz="1200"/>
            </a:p>
            <a:p>
              <a:r>
                <a:rPr lang="de-DE" altLang="de-DE" sz="1100"/>
                <a:t>Find topical information</a:t>
              </a:r>
            </a:p>
            <a:p>
              <a:r>
                <a:rPr lang="de-DE" altLang="de-DE" sz="1100">
                  <a:solidFill>
                    <a:srgbClr val="FF0000"/>
                  </a:solidFill>
                </a:rPr>
                <a:t>on this website</a:t>
              </a:r>
              <a:r>
                <a:rPr lang="de-DE" altLang="de-DE" sz="1100"/>
                <a:t>.</a:t>
              </a:r>
            </a:p>
          </p:txBody>
        </p:sp>
      </p:grpSp>
      <p:sp>
        <p:nvSpPr>
          <p:cNvPr id="20494" name="AutoShape 14"/>
          <p:cNvSpPr>
            <a:spLocks/>
          </p:cNvSpPr>
          <p:nvPr/>
        </p:nvSpPr>
        <p:spPr bwMode="auto">
          <a:xfrm>
            <a:off x="4319588" y="2089150"/>
            <a:ext cx="4502150" cy="2592388"/>
          </a:xfrm>
          <a:prstGeom prst="borderCallout2">
            <a:avLst>
              <a:gd name="adj1" fmla="val 7694"/>
              <a:gd name="adj2" fmla="val -1991"/>
              <a:gd name="adj3" fmla="val 7639"/>
              <a:gd name="adj4" fmla="val -7093"/>
              <a:gd name="adj5" fmla="val 86111"/>
              <a:gd name="adj6" fmla="val -22787"/>
            </a:avLst>
          </a:prstGeom>
          <a:solidFill>
            <a:srgbClr val="729FCF"/>
          </a:solidFill>
          <a:ln w="29160" cap="flat">
            <a:solidFill>
              <a:srgbClr val="3465A4"/>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400" tIns="59400" rIns="104400" bIns="59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600">
                <a:solidFill>
                  <a:srgbClr val="FFFFFF"/>
                </a:solidFill>
              </a:rPr>
              <a:t>Funktionen eines Digitalen Schulbuches:</a:t>
            </a:r>
          </a:p>
        </p:txBody>
      </p:sp>
      <p:sp>
        <p:nvSpPr>
          <p:cNvPr id="20495" name="Text Box 15"/>
          <p:cNvSpPr txBox="1">
            <a:spLocks noChangeArrowheads="1"/>
          </p:cNvSpPr>
          <p:nvPr/>
        </p:nvSpPr>
        <p:spPr bwMode="auto">
          <a:xfrm>
            <a:off x="4362450" y="2663825"/>
            <a:ext cx="4459288"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marL="215900" indent="-2159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Arial" panose="020B0604020202020204" pitchFamily="34" charset="0"/>
                <a:ea typeface="ＭＳ Ｐゴシック" panose="020B0600070205080204" pitchFamily="34" charset="-128"/>
              </a:defRPr>
            </a:lvl9pPr>
          </a:lstStyle>
          <a:p>
            <a:pPr>
              <a:buClr>
                <a:srgbClr val="FFFFFF"/>
              </a:buClr>
              <a:buSzPct val="45000"/>
              <a:buFont typeface="Wingdings" panose="05000000000000000000" pitchFamily="2" charset="2"/>
              <a:buChar char=""/>
            </a:pPr>
            <a:r>
              <a:rPr lang="de-DE" altLang="de-DE" sz="1600">
                <a:solidFill>
                  <a:srgbClr val="FFFFFF"/>
                </a:solidFill>
              </a:rPr>
              <a:t>Medien (Audio/ Video) sind eingebunden</a:t>
            </a:r>
          </a:p>
          <a:p>
            <a:pPr>
              <a:buClr>
                <a:srgbClr val="FFFFFF"/>
              </a:buClr>
              <a:buSzPct val="45000"/>
              <a:buFont typeface="Wingdings" panose="05000000000000000000" pitchFamily="2" charset="2"/>
              <a:buNone/>
            </a:pPr>
            <a:r>
              <a:rPr lang="de-DE" altLang="de-DE" sz="1600">
                <a:solidFill>
                  <a:srgbClr val="FFFFFF"/>
                </a:solidFill>
              </a:rPr>
              <a:t>und können von SuS abgespielt werden.</a:t>
            </a:r>
          </a:p>
          <a:p>
            <a:pPr>
              <a:buClr>
                <a:srgbClr val="FFFFFF"/>
              </a:buClr>
              <a:buSzPct val="45000"/>
              <a:buFont typeface="Wingdings" panose="05000000000000000000" pitchFamily="2" charset="2"/>
              <a:buChar char=""/>
            </a:pPr>
            <a:r>
              <a:rPr lang="de-DE" altLang="de-DE" sz="1600">
                <a:solidFill>
                  <a:srgbClr val="FFFFFF"/>
                </a:solidFill>
              </a:rPr>
              <a:t>Direkter Zugriff auf Internet-Inhalte.</a:t>
            </a:r>
          </a:p>
          <a:p>
            <a:pPr>
              <a:buClr>
                <a:srgbClr val="FFFFFF"/>
              </a:buClr>
              <a:buSzPct val="45000"/>
              <a:buFont typeface="Wingdings" panose="05000000000000000000" pitchFamily="2" charset="2"/>
              <a:buChar char=""/>
            </a:pPr>
            <a:r>
              <a:rPr lang="de-DE" altLang="de-DE" sz="1600">
                <a:solidFill>
                  <a:srgbClr val="FFFFFF"/>
                </a:solidFill>
              </a:rPr>
              <a:t>Lernerfolgskontrollen mit direktem Feedback.</a:t>
            </a:r>
          </a:p>
          <a:p>
            <a:pPr>
              <a:buClr>
                <a:srgbClr val="FFFFFF"/>
              </a:buClr>
              <a:buSzPct val="45000"/>
              <a:buFont typeface="Wingdings" panose="05000000000000000000" pitchFamily="2" charset="2"/>
              <a:buChar char=""/>
            </a:pPr>
            <a:r>
              <a:rPr lang="de-DE" altLang="de-DE" sz="1600">
                <a:solidFill>
                  <a:srgbClr val="FFFFFF"/>
                </a:solidFill>
              </a:rPr>
              <a:t>Lernstandsabhängige Aufgabenstellungen. </a:t>
            </a:r>
          </a:p>
          <a:p>
            <a:pPr>
              <a:buClr>
                <a:srgbClr val="FFFFFF"/>
              </a:buClr>
              <a:buSzPct val="45000"/>
              <a:buFont typeface="Wingdings" panose="05000000000000000000" pitchFamily="2" charset="2"/>
              <a:buChar char=""/>
            </a:pPr>
            <a:r>
              <a:rPr lang="de-DE" altLang="de-DE" sz="1600">
                <a:solidFill>
                  <a:srgbClr val="FFFFFF"/>
                </a:solidFill>
              </a:rPr>
              <a:t>Bearbeitung/ Notizen im Schulbuch möglich.</a:t>
            </a:r>
          </a:p>
          <a:p>
            <a:pPr>
              <a:buClr>
                <a:srgbClr val="FFFFFF"/>
              </a:buClr>
              <a:buSzPct val="45000"/>
              <a:buFont typeface="Wingdings" panose="05000000000000000000" pitchFamily="2" charset="2"/>
              <a:buChar char=""/>
            </a:pPr>
            <a:r>
              <a:rPr lang="de-DE" altLang="de-DE" sz="1600">
                <a:solidFill>
                  <a:srgbClr val="FFFFFF"/>
                </a:solidFill>
              </a:rPr>
              <a:t>Kann per Update aktualisiert werden.</a:t>
            </a:r>
          </a:p>
        </p:txBody>
      </p:sp>
      <p:sp>
        <p:nvSpPr>
          <p:cNvPr id="20496" name="Rectangle 16"/>
          <p:cNvSpPr>
            <a:spLocks noChangeArrowheads="1"/>
          </p:cNvSpPr>
          <p:nvPr/>
        </p:nvSpPr>
        <p:spPr bwMode="auto">
          <a:xfrm>
            <a:off x="8208963" y="1281113"/>
            <a:ext cx="1527175" cy="1527175"/>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Binnen-</a:t>
            </a:r>
          </a:p>
          <a:p>
            <a:pPr algn="ctr"/>
            <a:r>
              <a:rPr lang="de-DE" altLang="de-DE" sz="1800"/>
              <a:t>differen-</a:t>
            </a:r>
          </a:p>
          <a:p>
            <a:pPr algn="ctr"/>
            <a:r>
              <a:rPr lang="de-DE" altLang="de-DE" sz="1800"/>
              <a:t>zierung</a:t>
            </a:r>
          </a:p>
        </p:txBody>
      </p:sp>
      <p:sp>
        <p:nvSpPr>
          <p:cNvPr id="20497" name="Rectangle 17"/>
          <p:cNvSpPr>
            <a:spLocks noChangeArrowheads="1"/>
          </p:cNvSpPr>
          <p:nvPr/>
        </p:nvSpPr>
        <p:spPr bwMode="auto">
          <a:xfrm>
            <a:off x="8208963" y="1281113"/>
            <a:ext cx="1527175" cy="1527175"/>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Selbst-</a:t>
            </a:r>
          </a:p>
          <a:p>
            <a:pPr algn="ctr"/>
            <a:r>
              <a:rPr lang="de-DE" altLang="de-DE" sz="1800"/>
              <a:t>lern-</a:t>
            </a:r>
          </a:p>
          <a:p>
            <a:pPr algn="ctr"/>
            <a:r>
              <a:rPr lang="de-DE" altLang="de-DE" sz="1800"/>
              <a:t>kompetenz</a:t>
            </a:r>
          </a:p>
        </p:txBody>
      </p:sp>
      <p:sp>
        <p:nvSpPr>
          <p:cNvPr id="20498" name="Rectangle 18"/>
          <p:cNvSpPr>
            <a:spLocks noChangeArrowheads="1"/>
          </p:cNvSpPr>
          <p:nvPr/>
        </p:nvSpPr>
        <p:spPr bwMode="auto">
          <a:xfrm>
            <a:off x="8208963" y="1281113"/>
            <a:ext cx="1527175" cy="1527175"/>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Individuali-</a:t>
            </a:r>
          </a:p>
          <a:p>
            <a:pPr algn="ctr"/>
            <a:r>
              <a:rPr lang="de-DE" altLang="de-DE" sz="1800"/>
              <a:t>sierung</a:t>
            </a:r>
          </a:p>
        </p:txBody>
      </p:sp>
      <p:sp>
        <p:nvSpPr>
          <p:cNvPr id="20499" name="Rectangle 19"/>
          <p:cNvSpPr>
            <a:spLocks noChangeArrowheads="1"/>
          </p:cNvSpPr>
          <p:nvPr/>
        </p:nvSpPr>
        <p:spPr bwMode="auto">
          <a:xfrm>
            <a:off x="8208963" y="1281113"/>
            <a:ext cx="1527175" cy="1527175"/>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800"/>
              <a:t>Schüler-</a:t>
            </a:r>
          </a:p>
          <a:p>
            <a:pPr algn="ctr"/>
            <a:r>
              <a:rPr lang="de-DE" altLang="de-DE" sz="1800"/>
              <a:t>aktivität</a:t>
            </a:r>
          </a:p>
        </p:txBody>
      </p:sp>
      <p:pic>
        <p:nvPicPr>
          <p:cNvPr id="20500"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8463" y="4081463"/>
            <a:ext cx="2724150"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01" name="Text Box 21"/>
          <p:cNvSpPr txBox="1">
            <a:spLocks noChangeArrowheads="1"/>
          </p:cNvSpPr>
          <p:nvPr/>
        </p:nvSpPr>
        <p:spPr bwMode="auto">
          <a:xfrm rot="840000">
            <a:off x="9810750" y="6105525"/>
            <a:ext cx="113982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r>
              <a:rPr lang="de-DE" altLang="de-DE" sz="1200" b="1"/>
              <a:t>Motivation</a:t>
            </a:r>
          </a:p>
        </p:txBody>
      </p:sp>
      <p:sp>
        <p:nvSpPr>
          <p:cNvPr id="20502" name="Text Box 22"/>
          <p:cNvSpPr txBox="1">
            <a:spLocks noChangeArrowheads="1"/>
          </p:cNvSpPr>
          <p:nvPr/>
        </p:nvSpPr>
        <p:spPr bwMode="auto">
          <a:xfrm rot="19800000">
            <a:off x="10663238" y="5616575"/>
            <a:ext cx="147796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Gesundheits-</a:t>
            </a:r>
          </a:p>
          <a:p>
            <a:pPr algn="ctr"/>
            <a:r>
              <a:rPr lang="de-DE" altLang="de-DE" sz="1200" b="1"/>
              <a:t>förderung</a:t>
            </a:r>
          </a:p>
        </p:txBody>
      </p:sp>
      <p:sp>
        <p:nvSpPr>
          <p:cNvPr id="20503" name="Text Box 23"/>
          <p:cNvSpPr txBox="1">
            <a:spLocks noChangeArrowheads="1"/>
          </p:cNvSpPr>
          <p:nvPr/>
        </p:nvSpPr>
        <p:spPr bwMode="auto">
          <a:xfrm rot="19740000">
            <a:off x="10831513" y="5186363"/>
            <a:ext cx="147796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Schüleraktivität</a:t>
            </a:r>
          </a:p>
        </p:txBody>
      </p:sp>
      <p:sp>
        <p:nvSpPr>
          <p:cNvPr id="20504" name="Text Box 24"/>
          <p:cNvSpPr txBox="1">
            <a:spLocks noChangeArrowheads="1"/>
          </p:cNvSpPr>
          <p:nvPr/>
        </p:nvSpPr>
        <p:spPr bwMode="auto">
          <a:xfrm>
            <a:off x="10945813" y="4573588"/>
            <a:ext cx="147796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Selbstlern-</a:t>
            </a:r>
          </a:p>
          <a:p>
            <a:pPr algn="ctr"/>
            <a:r>
              <a:rPr lang="de-DE" altLang="de-DE" sz="1200" b="1"/>
              <a:t>kompetenz</a:t>
            </a:r>
          </a:p>
        </p:txBody>
      </p:sp>
      <p:sp>
        <p:nvSpPr>
          <p:cNvPr id="20505" name="Text Box 25"/>
          <p:cNvSpPr txBox="1">
            <a:spLocks noChangeArrowheads="1"/>
          </p:cNvSpPr>
          <p:nvPr/>
        </p:nvSpPr>
        <p:spPr bwMode="auto">
          <a:xfrm>
            <a:off x="9974263" y="5345113"/>
            <a:ext cx="1477962"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Binnen-</a:t>
            </a:r>
          </a:p>
          <a:p>
            <a:pPr algn="ctr"/>
            <a:r>
              <a:rPr lang="de-DE" altLang="de-DE" sz="1200" b="1"/>
              <a:t>differen-</a:t>
            </a:r>
          </a:p>
          <a:p>
            <a:pPr algn="ctr"/>
            <a:r>
              <a:rPr lang="de-DE" altLang="de-DE" sz="1200" b="1"/>
              <a:t>zierung</a:t>
            </a:r>
          </a:p>
        </p:txBody>
      </p:sp>
      <p:sp>
        <p:nvSpPr>
          <p:cNvPr id="20506" name="Text Box 26"/>
          <p:cNvSpPr txBox="1">
            <a:spLocks noChangeArrowheads="1"/>
          </p:cNvSpPr>
          <p:nvPr/>
        </p:nvSpPr>
        <p:spPr bwMode="auto">
          <a:xfrm rot="20880000">
            <a:off x="10080625" y="4354513"/>
            <a:ext cx="1547813"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gn="ctr"/>
            <a:r>
              <a:rPr lang="de-DE" altLang="de-DE" sz="1200" b="1"/>
              <a:t>Individualisierung</a:t>
            </a:r>
          </a:p>
        </p:txBody>
      </p:sp>
      <p:pic>
        <p:nvPicPr>
          <p:cNvPr id="2" name="einfpraes01-AR-Quickstart">
            <a:hlinkClick r:id="" action="ppaction://media"/>
          </p:cNvPr>
          <p:cNvPicPr>
            <a:picLocks noRot="1" noChangeAspect="1"/>
          </p:cNvPicPr>
          <p:nvPr>
            <a:videoFile r:link="rId1"/>
          </p:nvPr>
        </p:nvPicPr>
        <p:blipFill>
          <a:blip r:embed="rId9"/>
          <a:stretch>
            <a:fillRect/>
          </a:stretch>
        </p:blipFill>
        <p:spPr>
          <a:xfrm>
            <a:off x="2280466" y="4386028"/>
            <a:ext cx="864000" cy="648000"/>
          </a:xfrm>
          <a:prstGeom prst="rect">
            <a:avLst/>
          </a:prstGeom>
        </p:spPr>
      </p:pic>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fill="hold" nodeType="clickEffect">
                                  <p:stCondLst>
                                    <p:cond delay="0"/>
                                  </p:stCondLst>
                                  <p:childTnLst>
                                    <p:set>
                                      <p:cBhvr additive="repl">
                                        <p:cTn id="10" dur="1" fill="hold">
                                          <p:stCondLst>
                                            <p:cond delay="0"/>
                                          </p:stCondLst>
                                        </p:cTn>
                                        <p:tgtEl>
                                          <p:spTgt spid="20494"/>
                                        </p:tgtEl>
                                        <p:attrNameLst>
                                          <p:attrName>style.visibility</p:attrName>
                                        </p:attrNameLst>
                                      </p:cBhvr>
                                      <p:to>
                                        <p:strVal val="visible"/>
                                      </p:to>
                                    </p:set>
                                    <p:animEffect transition="in" filter="fade">
                                      <p:cBhvr additive="repl">
                                        <p:cTn id="11" dur="2000"/>
                                        <p:tgtEl>
                                          <p:spTgt spid="2049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fill="hold" nodeType="clickEffect">
                                  <p:stCondLst>
                                    <p:cond delay="0"/>
                                  </p:stCondLst>
                                  <p:childTnLst>
                                    <p:set>
                                      <p:cBhvr additive="repl">
                                        <p:cTn id="15" dur="1" fill="hold">
                                          <p:stCondLst>
                                            <p:cond delay="0"/>
                                          </p:stCondLst>
                                        </p:cTn>
                                        <p:tgtEl>
                                          <p:spTgt spid="20495">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20495">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20495">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20495">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fill="hold" nodeType="clickEffect">
                                  <p:stCondLst>
                                    <p:cond delay="0"/>
                                  </p:stCondLst>
                                  <p:childTnLst>
                                    <p:set>
                                      <p:cBhvr additive="repl">
                                        <p:cTn id="31" dur="1" fill="hold">
                                          <p:stCondLst>
                                            <p:cond delay="0"/>
                                          </p:stCondLst>
                                        </p:cTn>
                                        <p:tgtEl>
                                          <p:spTgt spid="20495">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fill="hold" nodeType="clickEffect">
                                  <p:stCondLst>
                                    <p:cond delay="0"/>
                                  </p:stCondLst>
                                  <p:childTnLst>
                                    <p:set>
                                      <p:cBhvr additive="repl">
                                        <p:cTn id="35" dur="1" fill="hold">
                                          <p:stCondLst>
                                            <p:cond delay="0"/>
                                          </p:stCondLst>
                                        </p:cTn>
                                        <p:tgtEl>
                                          <p:spTgt spid="20495">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fill="hold" nodeType="clickEffect">
                                  <p:stCondLst>
                                    <p:cond delay="0"/>
                                  </p:stCondLst>
                                  <p:childTnLst>
                                    <p:set>
                                      <p:cBhvr additive="repl">
                                        <p:cTn id="39" dur="1" fill="hold">
                                          <p:stCondLst>
                                            <p:cond delay="0"/>
                                          </p:stCondLst>
                                        </p:cTn>
                                        <p:tgtEl>
                                          <p:spTgt spid="20495">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fill="hold" nodeType="clickEffect">
                                  <p:stCondLst>
                                    <p:cond delay="0"/>
                                  </p:stCondLst>
                                  <p:childTnLst>
                                    <p:set>
                                      <p:cBhvr additive="repl">
                                        <p:cTn id="43" dur="1" fill="hold">
                                          <p:stCondLst>
                                            <p:cond delay="0"/>
                                          </p:stCondLst>
                                        </p:cTn>
                                        <p:tgtEl>
                                          <p:spTgt spid="20498"/>
                                        </p:tgtEl>
                                        <p:attrNameLst>
                                          <p:attrName>style.visibility</p:attrName>
                                        </p:attrNameLst>
                                      </p:cBhvr>
                                      <p:to>
                                        <p:strVal val="visible"/>
                                      </p:to>
                                    </p:set>
                                    <p:anim calcmode="lin" valueType="num">
                                      <p:cBhvr additive="repl">
                                        <p:cTn id="44" dur="500" fill="hold"/>
                                        <p:tgtEl>
                                          <p:spTgt spid="20498"/>
                                        </p:tgtEl>
                                        <p:attrNameLst>
                                          <p:attrName>ppt_w</p:attrName>
                                        </p:attrNameLst>
                                      </p:cBhvr>
                                      <p:tavLst>
                                        <p:tav tm="100000">
                                          <p:val>
                                            <p:strVal val="0"/>
                                          </p:val>
                                        </p:tav>
                                        <p:tav>
                                          <p:val>
                                            <p:strVal val="#ppt_w"/>
                                          </p:val>
                                        </p:tav>
                                      </p:tavLst>
                                    </p:anim>
                                    <p:anim calcmode="lin" valueType="num">
                                      <p:cBhvr additive="repl">
                                        <p:cTn id="45" dur="500" fill="hold"/>
                                        <p:tgtEl>
                                          <p:spTgt spid="20498"/>
                                        </p:tgtEl>
                                        <p:attrNameLst>
                                          <p:attrName>ppt_h</p:attrName>
                                        </p:attrNameLst>
                                      </p:cBhvr>
                                      <p:tavLst>
                                        <p:tav tm="100000">
                                          <p:val>
                                            <p:strVal val="0"/>
                                          </p:val>
                                        </p:tav>
                                        <p:tav>
                                          <p:val>
                                            <p:strVal val="#ppt_h"/>
                                          </p:val>
                                        </p:tav>
                                      </p:tavLst>
                                    </p:anim>
                                    <p:animEffect transition="in" filter="fade">
                                      <p:cBhvr additive="repl">
                                        <p:cTn id="46" dur="500"/>
                                        <p:tgtEl>
                                          <p:spTgt spid="20498"/>
                                        </p:tgtEl>
                                      </p:cBhvr>
                                    </p:animEffect>
                                  </p:childTnLst>
                                </p:cTn>
                              </p:par>
                              <p:par>
                                <p:cTn id="47" presetID="23" presetClass="exit" presetSubtype="32" fill="hold" nodeType="withEffect">
                                  <p:stCondLst>
                                    <p:cond delay="0"/>
                                  </p:stCondLst>
                                  <p:childTnLst>
                                    <p:anim calcmode="lin" valueType="num">
                                      <p:cBhvr additive="repl">
                                        <p:cTn id="48" dur="3000"/>
                                        <p:tgtEl>
                                          <p:spTgt spid="20498"/>
                                        </p:tgtEl>
                                        <p:attrNameLst>
                                          <p:attrName>ppt_w</p:attrName>
                                        </p:attrNameLst>
                                      </p:cBhvr>
                                      <p:tavLst>
                                        <p:tav tm="100000">
                                          <p:val>
                                            <p:strVal val="#ppt_w"/>
                                          </p:val>
                                        </p:tav>
                                        <p:tav>
                                          <p:val>
                                            <p:strVal val="0"/>
                                          </p:val>
                                        </p:tav>
                                      </p:tavLst>
                                    </p:anim>
                                    <p:anim calcmode="lin" valueType="num">
                                      <p:cBhvr additive="repl">
                                        <p:cTn id="49" dur="3000"/>
                                        <p:tgtEl>
                                          <p:spTgt spid="20498"/>
                                        </p:tgtEl>
                                        <p:attrNameLst>
                                          <p:attrName>ppt_h</p:attrName>
                                        </p:attrNameLst>
                                      </p:cBhvr>
                                      <p:tavLst>
                                        <p:tav tm="100000">
                                          <p:val>
                                            <p:strVal val="#ppt_h"/>
                                          </p:val>
                                        </p:tav>
                                        <p:tav>
                                          <p:val>
                                            <p:strVal val="0"/>
                                          </p:val>
                                        </p:tav>
                                      </p:tavLst>
                                    </p:anim>
                                    <p:set>
                                      <p:cBhvr additive="repl">
                                        <p:cTn id="50" dur="6" fill="hold">
                                          <p:stCondLst>
                                            <p:cond delay="2994"/>
                                          </p:stCondLst>
                                        </p:cTn>
                                        <p:tgtEl>
                                          <p:spTgt spid="20498"/>
                                        </p:tgtEl>
                                        <p:attrNameLst>
                                          <p:attrName>style.visibility</p:attrName>
                                        </p:attrNameLst>
                                      </p:cBhvr>
                                      <p:to>
                                        <p:strVal val="hidden"/>
                                      </p:to>
                                    </p:set>
                                  </p:childTnLst>
                                </p:cTn>
                              </p:par>
                            </p:childTnLst>
                          </p:cTn>
                        </p:par>
                        <p:par>
                          <p:cTn id="51" fill="hold" nodeType="afterGroup">
                            <p:stCondLst>
                              <p:cond delay="3000"/>
                            </p:stCondLst>
                            <p:childTnLst>
                              <p:par>
                                <p:cTn id="52" presetID="53" presetClass="entr" fill="hold" nodeType="afterEffect">
                                  <p:stCondLst>
                                    <p:cond delay="0"/>
                                  </p:stCondLst>
                                  <p:childTnLst>
                                    <p:set>
                                      <p:cBhvr additive="repl">
                                        <p:cTn id="53" dur="1" fill="hold">
                                          <p:stCondLst>
                                            <p:cond delay="0"/>
                                          </p:stCondLst>
                                        </p:cTn>
                                        <p:tgtEl>
                                          <p:spTgt spid="20506"/>
                                        </p:tgtEl>
                                        <p:attrNameLst>
                                          <p:attrName>style.visibility</p:attrName>
                                        </p:attrNameLst>
                                      </p:cBhvr>
                                      <p:to>
                                        <p:strVal val="visible"/>
                                      </p:to>
                                    </p:set>
                                    <p:anim calcmode="lin" valueType="num">
                                      <p:cBhvr additive="repl">
                                        <p:cTn id="54" dur="500" fill="hold"/>
                                        <p:tgtEl>
                                          <p:spTgt spid="20506"/>
                                        </p:tgtEl>
                                        <p:attrNameLst>
                                          <p:attrName>ppt_w</p:attrName>
                                        </p:attrNameLst>
                                      </p:cBhvr>
                                      <p:tavLst>
                                        <p:tav tm="100000">
                                          <p:val>
                                            <p:strVal val="0"/>
                                          </p:val>
                                        </p:tav>
                                        <p:tav>
                                          <p:val>
                                            <p:strVal val="#ppt_w"/>
                                          </p:val>
                                        </p:tav>
                                      </p:tavLst>
                                    </p:anim>
                                    <p:anim calcmode="lin" valueType="num">
                                      <p:cBhvr additive="repl">
                                        <p:cTn id="55" dur="500" fill="hold"/>
                                        <p:tgtEl>
                                          <p:spTgt spid="20506"/>
                                        </p:tgtEl>
                                        <p:attrNameLst>
                                          <p:attrName>ppt_h</p:attrName>
                                        </p:attrNameLst>
                                      </p:cBhvr>
                                      <p:tavLst>
                                        <p:tav tm="100000">
                                          <p:val>
                                            <p:strVal val="0"/>
                                          </p:val>
                                        </p:tav>
                                        <p:tav>
                                          <p:val>
                                            <p:strVal val="#ppt_h"/>
                                          </p:val>
                                        </p:tav>
                                      </p:tavLst>
                                    </p:anim>
                                    <p:animEffect transition="in" filter="fade">
                                      <p:cBhvr additive="repl">
                                        <p:cTn id="56" dur="500"/>
                                        <p:tgtEl>
                                          <p:spTgt spid="2050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fill="hold" nodeType="clickEffect">
                                  <p:stCondLst>
                                    <p:cond delay="0"/>
                                  </p:stCondLst>
                                  <p:childTnLst>
                                    <p:set>
                                      <p:cBhvr additive="repl">
                                        <p:cTn id="60" dur="1" fill="hold">
                                          <p:stCondLst>
                                            <p:cond delay="0"/>
                                          </p:stCondLst>
                                        </p:cTn>
                                        <p:tgtEl>
                                          <p:spTgt spid="20497"/>
                                        </p:tgtEl>
                                        <p:attrNameLst>
                                          <p:attrName>style.visibility</p:attrName>
                                        </p:attrNameLst>
                                      </p:cBhvr>
                                      <p:to>
                                        <p:strVal val="visible"/>
                                      </p:to>
                                    </p:set>
                                    <p:anim calcmode="lin" valueType="num">
                                      <p:cBhvr additive="repl">
                                        <p:cTn id="61" dur="500" fill="hold"/>
                                        <p:tgtEl>
                                          <p:spTgt spid="20497"/>
                                        </p:tgtEl>
                                        <p:attrNameLst>
                                          <p:attrName>ppt_w</p:attrName>
                                        </p:attrNameLst>
                                      </p:cBhvr>
                                      <p:tavLst>
                                        <p:tav tm="100000">
                                          <p:val>
                                            <p:strVal val="0"/>
                                          </p:val>
                                        </p:tav>
                                        <p:tav>
                                          <p:val>
                                            <p:strVal val="#ppt_w"/>
                                          </p:val>
                                        </p:tav>
                                      </p:tavLst>
                                    </p:anim>
                                    <p:anim calcmode="lin" valueType="num">
                                      <p:cBhvr additive="repl">
                                        <p:cTn id="62" dur="500" fill="hold"/>
                                        <p:tgtEl>
                                          <p:spTgt spid="20497"/>
                                        </p:tgtEl>
                                        <p:attrNameLst>
                                          <p:attrName>ppt_h</p:attrName>
                                        </p:attrNameLst>
                                      </p:cBhvr>
                                      <p:tavLst>
                                        <p:tav tm="100000">
                                          <p:val>
                                            <p:strVal val="0"/>
                                          </p:val>
                                        </p:tav>
                                        <p:tav>
                                          <p:val>
                                            <p:strVal val="#ppt_h"/>
                                          </p:val>
                                        </p:tav>
                                      </p:tavLst>
                                    </p:anim>
                                    <p:animEffect transition="in" filter="fade">
                                      <p:cBhvr additive="repl">
                                        <p:cTn id="63" dur="500"/>
                                        <p:tgtEl>
                                          <p:spTgt spid="20497"/>
                                        </p:tgtEl>
                                      </p:cBhvr>
                                    </p:animEffect>
                                  </p:childTnLst>
                                </p:cTn>
                              </p:par>
                              <p:par>
                                <p:cTn id="64" presetID="23" presetClass="exit" presetSubtype="32" fill="hold" nodeType="withEffect">
                                  <p:stCondLst>
                                    <p:cond delay="0"/>
                                  </p:stCondLst>
                                  <p:childTnLst>
                                    <p:anim calcmode="lin" valueType="num">
                                      <p:cBhvr additive="repl">
                                        <p:cTn id="65" dur="3000"/>
                                        <p:tgtEl>
                                          <p:spTgt spid="20497"/>
                                        </p:tgtEl>
                                        <p:attrNameLst>
                                          <p:attrName>ppt_w</p:attrName>
                                        </p:attrNameLst>
                                      </p:cBhvr>
                                      <p:tavLst>
                                        <p:tav tm="100000">
                                          <p:val>
                                            <p:strVal val="#ppt_w"/>
                                          </p:val>
                                        </p:tav>
                                        <p:tav>
                                          <p:val>
                                            <p:strVal val="0"/>
                                          </p:val>
                                        </p:tav>
                                      </p:tavLst>
                                    </p:anim>
                                    <p:anim calcmode="lin" valueType="num">
                                      <p:cBhvr additive="repl">
                                        <p:cTn id="66" dur="3000"/>
                                        <p:tgtEl>
                                          <p:spTgt spid="20497"/>
                                        </p:tgtEl>
                                        <p:attrNameLst>
                                          <p:attrName>ppt_h</p:attrName>
                                        </p:attrNameLst>
                                      </p:cBhvr>
                                      <p:tavLst>
                                        <p:tav tm="100000">
                                          <p:val>
                                            <p:strVal val="#ppt_h"/>
                                          </p:val>
                                        </p:tav>
                                        <p:tav>
                                          <p:val>
                                            <p:strVal val="0"/>
                                          </p:val>
                                        </p:tav>
                                      </p:tavLst>
                                    </p:anim>
                                    <p:set>
                                      <p:cBhvr additive="repl">
                                        <p:cTn id="67" dur="6" fill="hold">
                                          <p:stCondLst>
                                            <p:cond delay="2994"/>
                                          </p:stCondLst>
                                        </p:cTn>
                                        <p:tgtEl>
                                          <p:spTgt spid="20497"/>
                                        </p:tgtEl>
                                        <p:attrNameLst>
                                          <p:attrName>style.visibility</p:attrName>
                                        </p:attrNameLst>
                                      </p:cBhvr>
                                      <p:to>
                                        <p:strVal val="hidden"/>
                                      </p:to>
                                    </p:set>
                                  </p:childTnLst>
                                </p:cTn>
                              </p:par>
                            </p:childTnLst>
                          </p:cTn>
                        </p:par>
                        <p:par>
                          <p:cTn id="68" fill="hold" nodeType="afterGroup">
                            <p:stCondLst>
                              <p:cond delay="3000"/>
                            </p:stCondLst>
                            <p:childTnLst>
                              <p:par>
                                <p:cTn id="69" presetID="53" presetClass="entr" fill="hold" nodeType="afterEffect">
                                  <p:stCondLst>
                                    <p:cond delay="0"/>
                                  </p:stCondLst>
                                  <p:childTnLst>
                                    <p:set>
                                      <p:cBhvr additive="repl">
                                        <p:cTn id="70" dur="1" fill="hold">
                                          <p:stCondLst>
                                            <p:cond delay="0"/>
                                          </p:stCondLst>
                                        </p:cTn>
                                        <p:tgtEl>
                                          <p:spTgt spid="20504"/>
                                        </p:tgtEl>
                                        <p:attrNameLst>
                                          <p:attrName>style.visibility</p:attrName>
                                        </p:attrNameLst>
                                      </p:cBhvr>
                                      <p:to>
                                        <p:strVal val="visible"/>
                                      </p:to>
                                    </p:set>
                                    <p:anim calcmode="lin" valueType="num">
                                      <p:cBhvr additive="repl">
                                        <p:cTn id="71" dur="500" fill="hold"/>
                                        <p:tgtEl>
                                          <p:spTgt spid="20504"/>
                                        </p:tgtEl>
                                        <p:attrNameLst>
                                          <p:attrName>ppt_w</p:attrName>
                                        </p:attrNameLst>
                                      </p:cBhvr>
                                      <p:tavLst>
                                        <p:tav tm="100000">
                                          <p:val>
                                            <p:strVal val="0"/>
                                          </p:val>
                                        </p:tav>
                                        <p:tav>
                                          <p:val>
                                            <p:strVal val="#ppt_w"/>
                                          </p:val>
                                        </p:tav>
                                      </p:tavLst>
                                    </p:anim>
                                    <p:anim calcmode="lin" valueType="num">
                                      <p:cBhvr additive="repl">
                                        <p:cTn id="72" dur="500" fill="hold"/>
                                        <p:tgtEl>
                                          <p:spTgt spid="20504"/>
                                        </p:tgtEl>
                                        <p:attrNameLst>
                                          <p:attrName>ppt_h</p:attrName>
                                        </p:attrNameLst>
                                      </p:cBhvr>
                                      <p:tavLst>
                                        <p:tav tm="100000">
                                          <p:val>
                                            <p:strVal val="0"/>
                                          </p:val>
                                        </p:tav>
                                        <p:tav>
                                          <p:val>
                                            <p:strVal val="#ppt_h"/>
                                          </p:val>
                                        </p:tav>
                                      </p:tavLst>
                                    </p:anim>
                                    <p:animEffect transition="in" filter="fade">
                                      <p:cBhvr additive="repl">
                                        <p:cTn id="73" dur="500"/>
                                        <p:tgtEl>
                                          <p:spTgt spid="2050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ntr" fill="hold" nodeType="clickEffect">
                                  <p:stCondLst>
                                    <p:cond delay="0"/>
                                  </p:stCondLst>
                                  <p:childTnLst>
                                    <p:set>
                                      <p:cBhvr additive="repl">
                                        <p:cTn id="77" dur="1" fill="hold">
                                          <p:stCondLst>
                                            <p:cond delay="0"/>
                                          </p:stCondLst>
                                        </p:cTn>
                                        <p:tgtEl>
                                          <p:spTgt spid="20496"/>
                                        </p:tgtEl>
                                        <p:attrNameLst>
                                          <p:attrName>style.visibility</p:attrName>
                                        </p:attrNameLst>
                                      </p:cBhvr>
                                      <p:to>
                                        <p:strVal val="visible"/>
                                      </p:to>
                                    </p:set>
                                    <p:anim calcmode="lin" valueType="num">
                                      <p:cBhvr additive="repl">
                                        <p:cTn id="78" dur="500" fill="hold"/>
                                        <p:tgtEl>
                                          <p:spTgt spid="20496"/>
                                        </p:tgtEl>
                                        <p:attrNameLst>
                                          <p:attrName>ppt_w</p:attrName>
                                        </p:attrNameLst>
                                      </p:cBhvr>
                                      <p:tavLst>
                                        <p:tav tm="100000">
                                          <p:val>
                                            <p:strVal val="0"/>
                                          </p:val>
                                        </p:tav>
                                        <p:tav>
                                          <p:val>
                                            <p:strVal val="#ppt_w"/>
                                          </p:val>
                                        </p:tav>
                                      </p:tavLst>
                                    </p:anim>
                                    <p:anim calcmode="lin" valueType="num">
                                      <p:cBhvr additive="repl">
                                        <p:cTn id="79" dur="500" fill="hold"/>
                                        <p:tgtEl>
                                          <p:spTgt spid="20496"/>
                                        </p:tgtEl>
                                        <p:attrNameLst>
                                          <p:attrName>ppt_h</p:attrName>
                                        </p:attrNameLst>
                                      </p:cBhvr>
                                      <p:tavLst>
                                        <p:tav tm="100000">
                                          <p:val>
                                            <p:strVal val="0"/>
                                          </p:val>
                                        </p:tav>
                                        <p:tav>
                                          <p:val>
                                            <p:strVal val="#ppt_h"/>
                                          </p:val>
                                        </p:tav>
                                      </p:tavLst>
                                    </p:anim>
                                    <p:animEffect transition="in" filter="fade">
                                      <p:cBhvr additive="repl">
                                        <p:cTn id="80" dur="500"/>
                                        <p:tgtEl>
                                          <p:spTgt spid="20496"/>
                                        </p:tgtEl>
                                      </p:cBhvr>
                                    </p:animEffect>
                                  </p:childTnLst>
                                </p:cTn>
                              </p:par>
                              <p:par>
                                <p:cTn id="81" presetID="23" presetClass="exit" presetSubtype="32" fill="hold" nodeType="withEffect">
                                  <p:stCondLst>
                                    <p:cond delay="0"/>
                                  </p:stCondLst>
                                  <p:childTnLst>
                                    <p:anim calcmode="lin" valueType="num">
                                      <p:cBhvr additive="repl">
                                        <p:cTn id="82" dur="3000"/>
                                        <p:tgtEl>
                                          <p:spTgt spid="20496"/>
                                        </p:tgtEl>
                                        <p:attrNameLst>
                                          <p:attrName>ppt_w</p:attrName>
                                        </p:attrNameLst>
                                      </p:cBhvr>
                                      <p:tavLst>
                                        <p:tav tm="100000">
                                          <p:val>
                                            <p:strVal val="#ppt_w"/>
                                          </p:val>
                                        </p:tav>
                                        <p:tav>
                                          <p:val>
                                            <p:strVal val="0"/>
                                          </p:val>
                                        </p:tav>
                                      </p:tavLst>
                                    </p:anim>
                                    <p:anim calcmode="lin" valueType="num">
                                      <p:cBhvr additive="repl">
                                        <p:cTn id="83" dur="3000"/>
                                        <p:tgtEl>
                                          <p:spTgt spid="20496"/>
                                        </p:tgtEl>
                                        <p:attrNameLst>
                                          <p:attrName>ppt_h</p:attrName>
                                        </p:attrNameLst>
                                      </p:cBhvr>
                                      <p:tavLst>
                                        <p:tav tm="100000">
                                          <p:val>
                                            <p:strVal val="#ppt_h"/>
                                          </p:val>
                                        </p:tav>
                                        <p:tav>
                                          <p:val>
                                            <p:strVal val="0"/>
                                          </p:val>
                                        </p:tav>
                                      </p:tavLst>
                                    </p:anim>
                                    <p:set>
                                      <p:cBhvr additive="repl">
                                        <p:cTn id="84" dur="6" fill="hold">
                                          <p:stCondLst>
                                            <p:cond delay="2994"/>
                                          </p:stCondLst>
                                        </p:cTn>
                                        <p:tgtEl>
                                          <p:spTgt spid="20496"/>
                                        </p:tgtEl>
                                        <p:attrNameLst>
                                          <p:attrName>style.visibility</p:attrName>
                                        </p:attrNameLst>
                                      </p:cBhvr>
                                      <p:to>
                                        <p:strVal val="hidden"/>
                                      </p:to>
                                    </p:set>
                                  </p:childTnLst>
                                </p:cTn>
                              </p:par>
                            </p:childTnLst>
                          </p:cTn>
                        </p:par>
                        <p:par>
                          <p:cTn id="85" fill="hold" nodeType="afterGroup">
                            <p:stCondLst>
                              <p:cond delay="3000"/>
                            </p:stCondLst>
                            <p:childTnLst>
                              <p:par>
                                <p:cTn id="86" presetID="53" presetClass="entr" fill="hold" nodeType="afterEffect">
                                  <p:stCondLst>
                                    <p:cond delay="0"/>
                                  </p:stCondLst>
                                  <p:childTnLst>
                                    <p:set>
                                      <p:cBhvr additive="repl">
                                        <p:cTn id="87" dur="1" fill="hold">
                                          <p:stCondLst>
                                            <p:cond delay="0"/>
                                          </p:stCondLst>
                                        </p:cTn>
                                        <p:tgtEl>
                                          <p:spTgt spid="20505"/>
                                        </p:tgtEl>
                                        <p:attrNameLst>
                                          <p:attrName>style.visibility</p:attrName>
                                        </p:attrNameLst>
                                      </p:cBhvr>
                                      <p:to>
                                        <p:strVal val="visible"/>
                                      </p:to>
                                    </p:set>
                                    <p:anim calcmode="lin" valueType="num">
                                      <p:cBhvr additive="repl">
                                        <p:cTn id="88" dur="500" fill="hold"/>
                                        <p:tgtEl>
                                          <p:spTgt spid="20505"/>
                                        </p:tgtEl>
                                        <p:attrNameLst>
                                          <p:attrName>ppt_w</p:attrName>
                                        </p:attrNameLst>
                                      </p:cBhvr>
                                      <p:tavLst>
                                        <p:tav tm="100000">
                                          <p:val>
                                            <p:strVal val="0"/>
                                          </p:val>
                                        </p:tav>
                                        <p:tav>
                                          <p:val>
                                            <p:strVal val="#ppt_w"/>
                                          </p:val>
                                        </p:tav>
                                      </p:tavLst>
                                    </p:anim>
                                    <p:anim calcmode="lin" valueType="num">
                                      <p:cBhvr additive="repl">
                                        <p:cTn id="89" dur="500" fill="hold"/>
                                        <p:tgtEl>
                                          <p:spTgt spid="20505"/>
                                        </p:tgtEl>
                                        <p:attrNameLst>
                                          <p:attrName>ppt_h</p:attrName>
                                        </p:attrNameLst>
                                      </p:cBhvr>
                                      <p:tavLst>
                                        <p:tav tm="100000">
                                          <p:val>
                                            <p:strVal val="0"/>
                                          </p:val>
                                        </p:tav>
                                        <p:tav>
                                          <p:val>
                                            <p:strVal val="#ppt_h"/>
                                          </p:val>
                                        </p:tav>
                                      </p:tavLst>
                                    </p:anim>
                                    <p:animEffect transition="in" filter="fade">
                                      <p:cBhvr additive="repl">
                                        <p:cTn id="90" dur="500"/>
                                        <p:tgtEl>
                                          <p:spTgt spid="2050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fill="hold" nodeType="clickEffect">
                                  <p:stCondLst>
                                    <p:cond delay="0"/>
                                  </p:stCondLst>
                                  <p:childTnLst>
                                    <p:set>
                                      <p:cBhvr additive="repl">
                                        <p:cTn id="94" dur="1" fill="hold">
                                          <p:stCondLst>
                                            <p:cond delay="0"/>
                                          </p:stCondLst>
                                        </p:cTn>
                                        <p:tgtEl>
                                          <p:spTgt spid="20499"/>
                                        </p:tgtEl>
                                        <p:attrNameLst>
                                          <p:attrName>style.visibility</p:attrName>
                                        </p:attrNameLst>
                                      </p:cBhvr>
                                      <p:to>
                                        <p:strVal val="visible"/>
                                      </p:to>
                                    </p:set>
                                    <p:anim calcmode="lin" valueType="num">
                                      <p:cBhvr additive="repl">
                                        <p:cTn id="95" dur="500" fill="hold"/>
                                        <p:tgtEl>
                                          <p:spTgt spid="20499"/>
                                        </p:tgtEl>
                                        <p:attrNameLst>
                                          <p:attrName>ppt_w</p:attrName>
                                        </p:attrNameLst>
                                      </p:cBhvr>
                                      <p:tavLst>
                                        <p:tav tm="100000">
                                          <p:val>
                                            <p:strVal val="0"/>
                                          </p:val>
                                        </p:tav>
                                        <p:tav>
                                          <p:val>
                                            <p:strVal val="#ppt_w"/>
                                          </p:val>
                                        </p:tav>
                                      </p:tavLst>
                                    </p:anim>
                                    <p:anim calcmode="lin" valueType="num">
                                      <p:cBhvr additive="repl">
                                        <p:cTn id="96" dur="500" fill="hold"/>
                                        <p:tgtEl>
                                          <p:spTgt spid="20499"/>
                                        </p:tgtEl>
                                        <p:attrNameLst>
                                          <p:attrName>ppt_h</p:attrName>
                                        </p:attrNameLst>
                                      </p:cBhvr>
                                      <p:tavLst>
                                        <p:tav tm="100000">
                                          <p:val>
                                            <p:strVal val="0"/>
                                          </p:val>
                                        </p:tav>
                                        <p:tav>
                                          <p:val>
                                            <p:strVal val="#ppt_h"/>
                                          </p:val>
                                        </p:tav>
                                      </p:tavLst>
                                    </p:anim>
                                    <p:animEffect transition="in" filter="fade">
                                      <p:cBhvr additive="repl">
                                        <p:cTn id="97" dur="500"/>
                                        <p:tgtEl>
                                          <p:spTgt spid="20499"/>
                                        </p:tgtEl>
                                      </p:cBhvr>
                                    </p:animEffect>
                                  </p:childTnLst>
                                </p:cTn>
                              </p:par>
                              <p:par>
                                <p:cTn id="98" presetID="23" presetClass="exit" presetSubtype="32" fill="hold" nodeType="withEffect">
                                  <p:stCondLst>
                                    <p:cond delay="0"/>
                                  </p:stCondLst>
                                  <p:childTnLst>
                                    <p:anim calcmode="lin" valueType="num">
                                      <p:cBhvr additive="repl">
                                        <p:cTn id="99" dur="3000"/>
                                        <p:tgtEl>
                                          <p:spTgt spid="20499"/>
                                        </p:tgtEl>
                                        <p:attrNameLst>
                                          <p:attrName>ppt_w</p:attrName>
                                        </p:attrNameLst>
                                      </p:cBhvr>
                                      <p:tavLst>
                                        <p:tav tm="100000">
                                          <p:val>
                                            <p:strVal val="#ppt_w"/>
                                          </p:val>
                                        </p:tav>
                                        <p:tav>
                                          <p:val>
                                            <p:strVal val="0"/>
                                          </p:val>
                                        </p:tav>
                                      </p:tavLst>
                                    </p:anim>
                                    <p:anim calcmode="lin" valueType="num">
                                      <p:cBhvr additive="repl">
                                        <p:cTn id="100" dur="3000"/>
                                        <p:tgtEl>
                                          <p:spTgt spid="20499"/>
                                        </p:tgtEl>
                                        <p:attrNameLst>
                                          <p:attrName>ppt_h</p:attrName>
                                        </p:attrNameLst>
                                      </p:cBhvr>
                                      <p:tavLst>
                                        <p:tav tm="100000">
                                          <p:val>
                                            <p:strVal val="#ppt_h"/>
                                          </p:val>
                                        </p:tav>
                                        <p:tav>
                                          <p:val>
                                            <p:strVal val="0"/>
                                          </p:val>
                                        </p:tav>
                                      </p:tavLst>
                                    </p:anim>
                                    <p:set>
                                      <p:cBhvr additive="repl">
                                        <p:cTn id="101" dur="6" fill="hold">
                                          <p:stCondLst>
                                            <p:cond delay="2994"/>
                                          </p:stCondLst>
                                        </p:cTn>
                                        <p:tgtEl>
                                          <p:spTgt spid="20499"/>
                                        </p:tgtEl>
                                        <p:attrNameLst>
                                          <p:attrName>style.visibility</p:attrName>
                                        </p:attrNameLst>
                                      </p:cBhvr>
                                      <p:to>
                                        <p:strVal val="hidden"/>
                                      </p:to>
                                    </p:set>
                                  </p:childTnLst>
                                </p:cTn>
                              </p:par>
                            </p:childTnLst>
                          </p:cTn>
                        </p:par>
                        <p:par>
                          <p:cTn id="102" fill="hold" nodeType="afterGroup">
                            <p:stCondLst>
                              <p:cond delay="3000"/>
                            </p:stCondLst>
                            <p:childTnLst>
                              <p:par>
                                <p:cTn id="103" presetID="53" presetClass="entr" fill="hold" nodeType="afterEffect">
                                  <p:stCondLst>
                                    <p:cond delay="0"/>
                                  </p:stCondLst>
                                  <p:childTnLst>
                                    <p:set>
                                      <p:cBhvr additive="repl">
                                        <p:cTn id="104" dur="1" fill="hold">
                                          <p:stCondLst>
                                            <p:cond delay="0"/>
                                          </p:stCondLst>
                                        </p:cTn>
                                        <p:tgtEl>
                                          <p:spTgt spid="20503"/>
                                        </p:tgtEl>
                                        <p:attrNameLst>
                                          <p:attrName>style.visibility</p:attrName>
                                        </p:attrNameLst>
                                      </p:cBhvr>
                                      <p:to>
                                        <p:strVal val="visible"/>
                                      </p:to>
                                    </p:set>
                                    <p:anim calcmode="lin" valueType="num">
                                      <p:cBhvr additive="repl">
                                        <p:cTn id="105" dur="500" fill="hold"/>
                                        <p:tgtEl>
                                          <p:spTgt spid="20503"/>
                                        </p:tgtEl>
                                        <p:attrNameLst>
                                          <p:attrName>ppt_w</p:attrName>
                                        </p:attrNameLst>
                                      </p:cBhvr>
                                      <p:tavLst>
                                        <p:tav tm="100000">
                                          <p:val>
                                            <p:strVal val="0"/>
                                          </p:val>
                                        </p:tav>
                                        <p:tav>
                                          <p:val>
                                            <p:strVal val="#ppt_w"/>
                                          </p:val>
                                        </p:tav>
                                      </p:tavLst>
                                    </p:anim>
                                    <p:anim calcmode="lin" valueType="num">
                                      <p:cBhvr additive="repl">
                                        <p:cTn id="106" dur="500" fill="hold"/>
                                        <p:tgtEl>
                                          <p:spTgt spid="20503"/>
                                        </p:tgtEl>
                                        <p:attrNameLst>
                                          <p:attrName>ppt_h</p:attrName>
                                        </p:attrNameLst>
                                      </p:cBhvr>
                                      <p:tavLst>
                                        <p:tav tm="100000">
                                          <p:val>
                                            <p:strVal val="0"/>
                                          </p:val>
                                        </p:tav>
                                        <p:tav>
                                          <p:val>
                                            <p:strVal val="#ppt_h"/>
                                          </p:val>
                                        </p:tav>
                                      </p:tavLst>
                                    </p:anim>
                                    <p:animEffect transition="in" filter="fade">
                                      <p:cBhvr additive="repl">
                                        <p:cTn id="107"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524000" y="1125538"/>
            <a:ext cx="9144000"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Markt der Möglichkeiten</a:t>
            </a:r>
          </a:p>
        </p:txBody>
      </p:sp>
      <p:sp>
        <p:nvSpPr>
          <p:cNvPr id="21506" name="Text Box 2"/>
          <p:cNvSpPr txBox="1">
            <a:spLocks noChangeArrowheads="1"/>
          </p:cNvSpPr>
          <p:nvPr/>
        </p:nvSpPr>
        <p:spPr bwMode="auto">
          <a:xfrm>
            <a:off x="1524000" y="3644900"/>
            <a:ext cx="9144000" cy="165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a:t>Vorstellung der Lernstationen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524000" y="1122363"/>
            <a:ext cx="9144000"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buClrTx/>
              <a:buFontTx/>
              <a:buNone/>
            </a:pPr>
            <a:r>
              <a:rPr lang="de-DE" altLang="de-DE" sz="6000" b="1"/>
              <a:t>Station 1</a:t>
            </a:r>
          </a:p>
        </p:txBody>
      </p:sp>
      <p:sp>
        <p:nvSpPr>
          <p:cNvPr id="22530" name="Text Box 2"/>
          <p:cNvSpPr txBox="1">
            <a:spLocks noChangeArrowheads="1"/>
          </p:cNvSpPr>
          <p:nvPr/>
        </p:nvSpPr>
        <p:spPr bwMode="auto">
          <a:xfrm>
            <a:off x="1524000" y="3602038"/>
            <a:ext cx="914400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ea typeface="ＭＳ Ｐゴシック" panose="020B0600070205080204" pitchFamily="34" charset="-128"/>
              </a:defRPr>
            </a:lvl9pPr>
          </a:lstStyle>
          <a:p>
            <a:pPr algn="ctr">
              <a:lnSpc>
                <a:spcPct val="90000"/>
              </a:lnSpc>
              <a:spcBef>
                <a:spcPts val="1000"/>
              </a:spcBef>
              <a:buClrTx/>
              <a:buFontTx/>
              <a:buNone/>
            </a:pPr>
            <a:r>
              <a:rPr lang="de-DE" altLang="de-DE" sz="3600" b="1"/>
              <a:t>Tools zum kollaborativen Arbeiten</a:t>
            </a:r>
          </a:p>
          <a:p>
            <a:pPr algn="ctr">
              <a:lnSpc>
                <a:spcPct val="90000"/>
              </a:lnSpc>
              <a:spcBef>
                <a:spcPts val="1000"/>
              </a:spcBef>
              <a:buClrTx/>
              <a:buFontTx/>
              <a:buNone/>
            </a:pPr>
            <a:endParaRPr lang="de-DE" altLang="de-DE" sz="3600" b="1"/>
          </a:p>
          <a:p>
            <a:pPr algn="ctr">
              <a:lnSpc>
                <a:spcPct val="90000"/>
              </a:lnSpc>
              <a:spcBef>
                <a:spcPts val="1000"/>
              </a:spcBef>
              <a:buClrTx/>
              <a:buFontTx/>
              <a:buNone/>
            </a:pPr>
            <a:r>
              <a:rPr lang="de-DE" altLang="de-DE" sz="3600" b="1"/>
              <a:t>„Gemeinsames Erstellen und Bearbeiten – Veränderungen in Echtzeit verfolgen.“</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1813" y="1628775"/>
            <a:ext cx="3025775" cy="3024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 y="1268413"/>
            <a:ext cx="3273425" cy="2520950"/>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75" y="4102100"/>
            <a:ext cx="3240088" cy="2495550"/>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200" y="1268413"/>
            <a:ext cx="3273425" cy="2520950"/>
          </a:xfrm>
          <a:prstGeom prst="rect">
            <a:avLst/>
          </a:prstGeom>
          <a:noFill/>
          <a:ln>
            <a:noFill/>
          </a:ln>
          <a:effectLst>
            <a:outerShdw dist="139498" dir="2700000" algn="ctr" rotWithShape="0">
              <a:srgbClr val="333333">
                <a:alpha val="65019"/>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sp>
        <p:nvSpPr>
          <p:cNvPr id="23557" name="Freeform 5"/>
          <p:cNvSpPr>
            <a:spLocks noChangeArrowheads="1"/>
          </p:cNvSpPr>
          <p:nvPr/>
        </p:nvSpPr>
        <p:spPr bwMode="auto">
          <a:xfrm rot="10800000">
            <a:off x="3721100" y="2282825"/>
            <a:ext cx="1724025" cy="1724025"/>
          </a:xfrm>
          <a:custGeom>
            <a:avLst/>
            <a:gdLst>
              <a:gd name="G0" fmla="+- 48082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48082 0 0"/>
              <a:gd name="T0" fmla="*/ 0 w 1724380"/>
              <a:gd name="T1" fmla="*/ 1293285 h 1724380"/>
              <a:gd name="T2" fmla="*/ 431095 w 1724380"/>
              <a:gd name="T3" fmla="*/ 862190 h 1724380"/>
              <a:gd name="T4" fmla="*/ 431095 w 1724380"/>
              <a:gd name="T5" fmla="*/ 1077738 h 1724380"/>
              <a:gd name="T6" fmla="*/ 646643 w 1724380"/>
              <a:gd name="T7" fmla="*/ 1077738 h 1724380"/>
              <a:gd name="T8" fmla="*/ 646643 w 1724380"/>
              <a:gd name="T9" fmla="*/ 431095 h 1724380"/>
              <a:gd name="T10" fmla="*/ 431095 w 1724380"/>
              <a:gd name="T11" fmla="*/ 431095 h 1724380"/>
              <a:gd name="T12" fmla="*/ 862190 w 1724380"/>
              <a:gd name="T13" fmla="*/ 0 h 1724380"/>
              <a:gd name="T14" fmla="*/ 1293285 w 1724380"/>
              <a:gd name="T15" fmla="*/ 431095 h 1724380"/>
              <a:gd name="T16" fmla="*/ 1077738 w 1724380"/>
              <a:gd name="T17" fmla="*/ 431095 h 1724380"/>
              <a:gd name="T18" fmla="*/ 1077738 w 1724380"/>
              <a:gd name="T19" fmla="*/ 1077738 h 1724380"/>
              <a:gd name="T20" fmla="*/ 1293285 w 1724380"/>
              <a:gd name="T21" fmla="*/ 1077738 h 1724380"/>
              <a:gd name="T22" fmla="*/ 1293285 w 1724380"/>
              <a:gd name="T23" fmla="*/ 862190 h 1724380"/>
              <a:gd name="T24" fmla="*/ 1724380 w 1724380"/>
              <a:gd name="T25" fmla="*/ 1293285 h 1724380"/>
              <a:gd name="T26" fmla="*/ 1293285 w 1724380"/>
              <a:gd name="T27" fmla="*/ 1724380 h 1724380"/>
              <a:gd name="T28" fmla="*/ 1293285 w 1724380"/>
              <a:gd name="T29" fmla="*/ 1508833 h 1724380"/>
              <a:gd name="T30" fmla="*/ 431095 w 1724380"/>
              <a:gd name="T31" fmla="*/ 1508833 h 1724380"/>
              <a:gd name="T32" fmla="*/ 431095 w 1724380"/>
              <a:gd name="T33" fmla="*/ 1724380 h 1724380"/>
              <a:gd name="T34" fmla="*/ 0 w 1724380"/>
              <a:gd name="T35" fmla="*/ 1293285 h 1724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24380" h="1724380">
                <a:moveTo>
                  <a:pt x="0" y="1293285"/>
                </a:moveTo>
                <a:lnTo>
                  <a:pt x="431095" y="862190"/>
                </a:lnTo>
                <a:lnTo>
                  <a:pt x="431095" y="1077738"/>
                </a:lnTo>
                <a:lnTo>
                  <a:pt x="646643" y="1077738"/>
                </a:lnTo>
                <a:lnTo>
                  <a:pt x="646643" y="431095"/>
                </a:lnTo>
                <a:lnTo>
                  <a:pt x="431095" y="431095"/>
                </a:lnTo>
                <a:lnTo>
                  <a:pt x="862190" y="0"/>
                </a:lnTo>
                <a:lnTo>
                  <a:pt x="1293285" y="431095"/>
                </a:lnTo>
                <a:lnTo>
                  <a:pt x="1077738" y="431095"/>
                </a:lnTo>
                <a:lnTo>
                  <a:pt x="1077738" y="1077738"/>
                </a:lnTo>
                <a:lnTo>
                  <a:pt x="1293285" y="1077738"/>
                </a:lnTo>
                <a:lnTo>
                  <a:pt x="1293285" y="862190"/>
                </a:lnTo>
                <a:lnTo>
                  <a:pt x="1724380" y="1293285"/>
                </a:lnTo>
                <a:lnTo>
                  <a:pt x="1293285" y="1724380"/>
                </a:lnTo>
                <a:lnTo>
                  <a:pt x="1293285" y="1508833"/>
                </a:lnTo>
                <a:lnTo>
                  <a:pt x="431095" y="1508833"/>
                </a:lnTo>
                <a:lnTo>
                  <a:pt x="431095" y="1724380"/>
                </a:lnTo>
                <a:lnTo>
                  <a:pt x="0" y="1293285"/>
                </a:lnTo>
                <a:close/>
              </a:path>
            </a:pathLst>
          </a:custGeom>
          <a:solidFill>
            <a:srgbClr val="FFFFFF"/>
          </a:solidFill>
          <a:ln w="2844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nvGrpSpPr>
          <p:cNvPr id="23558" name="Group 6"/>
          <p:cNvGrpSpPr>
            <a:grpSpLocks/>
          </p:cNvGrpSpPr>
          <p:nvPr/>
        </p:nvGrpSpPr>
        <p:grpSpPr bwMode="auto">
          <a:xfrm>
            <a:off x="3432175" y="4694238"/>
            <a:ext cx="2416175" cy="1541462"/>
            <a:chOff x="2162" y="2957"/>
            <a:chExt cx="1522" cy="971"/>
          </a:xfrm>
        </p:grpSpPr>
        <p:sp>
          <p:nvSpPr>
            <p:cNvPr id="23559" name="Freeform 7"/>
            <p:cNvSpPr>
              <a:spLocks noChangeArrowheads="1"/>
            </p:cNvSpPr>
            <p:nvPr/>
          </p:nvSpPr>
          <p:spPr bwMode="auto">
            <a:xfrm>
              <a:off x="2713" y="3357"/>
              <a:ext cx="571" cy="5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0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0 0 0"/>
                <a:gd name="G84" fmla="+- 1 0 0"/>
                <a:gd name="G85" fmla="+- 1 0 0"/>
                <a:gd name="G86" fmla="+- 1 0 0"/>
                <a:gd name="G87" fmla="+- 1 0 0"/>
                <a:gd name="G88" fmla="+- 1 0 0"/>
                <a:gd name="G89" fmla="+- 1 0 0"/>
                <a:gd name="G90" fmla="+- 6266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T0" fmla="*/ 3900 w 43200"/>
                <a:gd name="T1" fmla="*/ 14370 h 43200"/>
                <a:gd name="T2" fmla="*/ 5623 w 43200"/>
                <a:gd name="T3" fmla="*/ 6907 h 43200"/>
                <a:gd name="T4" fmla="*/ 14005 w 43200"/>
                <a:gd name="T5" fmla="*/ 5202 h 43200"/>
                <a:gd name="T6" fmla="*/ 22456 w 43200"/>
                <a:gd name="T7" fmla="*/ 3432 h 43200"/>
                <a:gd name="T8" fmla="*/ 25749 w 43200"/>
                <a:gd name="T9" fmla="*/ 200 h 43200"/>
                <a:gd name="T10" fmla="*/ 29833 w 43200"/>
                <a:gd name="T11" fmla="*/ 2481 h 43200"/>
                <a:gd name="T12" fmla="*/ 35463 w 43200"/>
                <a:gd name="T13" fmla="*/ 690 h 43200"/>
                <a:gd name="T14" fmla="*/ 38318 w 43200"/>
                <a:gd name="T15" fmla="*/ 5576 h 43200"/>
                <a:gd name="T16" fmla="*/ 41982 w 43200"/>
                <a:gd name="T17" fmla="*/ 10318 h 43200"/>
                <a:gd name="T18" fmla="*/ 41818 w 43200"/>
                <a:gd name="T19" fmla="*/ 15460 h 43200"/>
                <a:gd name="T20" fmla="*/ 43016 w 43200"/>
                <a:gd name="T21" fmla="*/ 23322 h 43200"/>
                <a:gd name="T22" fmla="*/ 37404 w 43200"/>
                <a:gd name="T23" fmla="*/ 30204 h 43200"/>
                <a:gd name="T24" fmla="*/ 35395 w 43200"/>
                <a:gd name="T25" fmla="*/ 36101 h 43200"/>
                <a:gd name="T26" fmla="*/ 28555 w 43200"/>
                <a:gd name="T27" fmla="*/ 36815 h 43200"/>
                <a:gd name="T28" fmla="*/ 23667 w 43200"/>
                <a:gd name="T29" fmla="*/ 43106 h 43200"/>
                <a:gd name="T30" fmla="*/ 16480 w 43200"/>
                <a:gd name="T31" fmla="*/ 39266 h 43200"/>
                <a:gd name="T32" fmla="*/ 5804 w 43200"/>
                <a:gd name="T33" fmla="*/ 35472 h 43200"/>
                <a:gd name="T34" fmla="*/ 1110 w 43200"/>
                <a:gd name="T35" fmla="*/ 31250 h 43200"/>
                <a:gd name="T36" fmla="*/ 2113 w 43200"/>
                <a:gd name="T37" fmla="*/ 25551 h 43200"/>
                <a:gd name="T38" fmla="*/ -5 w 43200"/>
                <a:gd name="T39" fmla="*/ 19704 h 43200"/>
                <a:gd name="T40" fmla="*/ 3863 w 43200"/>
                <a:gd name="T41" fmla="*/ 14507 h 43200"/>
                <a:gd name="T42" fmla="*/ 3900 w 43200"/>
                <a:gd name="T43" fmla="*/ 14370 h 43200"/>
                <a:gd name="T44" fmla="*/ 4693 w 43200"/>
                <a:gd name="T45" fmla="*/ 26177 h 43200"/>
                <a:gd name="T46" fmla="*/ 2160 w 43200"/>
                <a:gd name="T47" fmla="*/ 25380 h 43200"/>
                <a:gd name="T48" fmla="*/ 6928 w 43200"/>
                <a:gd name="T49" fmla="*/ 34899 h 43200"/>
                <a:gd name="T50" fmla="*/ 5820 w 43200"/>
                <a:gd name="T51" fmla="*/ 35280 h 43200"/>
                <a:gd name="T52" fmla="*/ 16478 w 43200"/>
                <a:gd name="T53" fmla="*/ 39090 h 43200"/>
                <a:gd name="T54" fmla="*/ 15810 w 43200"/>
                <a:gd name="T55" fmla="*/ 37350 h 43200"/>
                <a:gd name="T56" fmla="*/ 28827 w 43200"/>
                <a:gd name="T57" fmla="*/ 34751 h 43200"/>
                <a:gd name="T58" fmla="*/ 28560 w 43200"/>
                <a:gd name="T59" fmla="*/ 36660 h 43200"/>
                <a:gd name="T60" fmla="*/ 34129 w 43200"/>
                <a:gd name="T61" fmla="*/ 22954 h 43200"/>
                <a:gd name="T62" fmla="*/ 37380 w 43200"/>
                <a:gd name="T63" fmla="*/ 30090 h 43200"/>
                <a:gd name="T64" fmla="*/ 41798 w 43200"/>
                <a:gd name="T65" fmla="*/ 15354 h 43200"/>
                <a:gd name="T66" fmla="*/ 40350 w 43200"/>
                <a:gd name="T67" fmla="*/ 18030 h 43200"/>
                <a:gd name="T68" fmla="*/ 38324 w 43200"/>
                <a:gd name="T69" fmla="*/ 5426 h 43200"/>
                <a:gd name="T70" fmla="*/ 38400 w 43200"/>
                <a:gd name="T71" fmla="*/ 6690 h 43200"/>
                <a:gd name="T72" fmla="*/ 29078 w 43200"/>
                <a:gd name="T73" fmla="*/ 3952 h 43200"/>
                <a:gd name="T74" fmla="*/ 29820 w 43200"/>
                <a:gd name="T75" fmla="*/ 2340 h 43200"/>
                <a:gd name="T76" fmla="*/ 22141 w 43200"/>
                <a:gd name="T77" fmla="*/ 4720 h 43200"/>
                <a:gd name="T78" fmla="*/ 22500 w 43200"/>
                <a:gd name="T79" fmla="*/ 3330 h 43200"/>
                <a:gd name="T80" fmla="*/ 14000 w 43200"/>
                <a:gd name="T81" fmla="*/ 5192 h 43200"/>
                <a:gd name="T82" fmla="*/ 15300 w 43200"/>
                <a:gd name="T83" fmla="*/ 6540 h 43200"/>
                <a:gd name="T84" fmla="*/ 4127 w 43200"/>
                <a:gd name="T85" fmla="*/ 15789 h 43200"/>
                <a:gd name="T86" fmla="*/ 3900 w 43200"/>
                <a:gd name="T87" fmla="*/ 14370 h 4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0" name="Freeform 8"/>
            <p:cNvSpPr>
              <a:spLocks noChangeArrowheads="1"/>
            </p:cNvSpPr>
            <p:nvPr/>
          </p:nvSpPr>
          <p:spPr bwMode="auto">
            <a:xfrm>
              <a:off x="2162" y="3007"/>
              <a:ext cx="571" cy="571"/>
            </a:xfrm>
            <a:custGeom>
              <a:avLst/>
              <a:gdLst>
                <a:gd name="G0" fmla="+- 1 0 0"/>
                <a:gd name="G1" fmla="+- 1 0 0"/>
                <a:gd name="G2" fmla="+- 57836 0 0"/>
                <a:gd name="G3" fmla="+- 1 0 0"/>
                <a:gd name="G4" fmla="+- 1 0 0"/>
                <a:gd name="G5" fmla="+- 1 0 0"/>
                <a:gd name="G6" fmla="+- 1 0 0"/>
                <a:gd name="T0" fmla="*/ 411480 w 822960"/>
                <a:gd name="T1" fmla="*/ 205740 h 822960"/>
                <a:gd name="T2" fmla="*/ 411480 w 822960"/>
                <a:gd name="T3" fmla="*/ 822960 h 822960"/>
                <a:gd name="T4" fmla="*/ 411480 w 822960"/>
                <a:gd name="T5" fmla="*/ 205740 h 822960"/>
              </a:gdLst>
              <a:ahLst/>
              <a:cxnLst>
                <a:cxn ang="0">
                  <a:pos x="T0" y="T1"/>
                </a:cxn>
                <a:cxn ang="0">
                  <a:pos x="T2" y="T3"/>
                </a:cxn>
                <a:cxn ang="0">
                  <a:pos x="T4" y="T5"/>
                </a:cxn>
              </a:cxnLst>
              <a:rect l="0" t="0" r="r" b="b"/>
              <a:pathLst>
                <a:path w="822960" h="822960">
                  <a:moveTo>
                    <a:pt x="411480" y="205740"/>
                  </a:moveTo>
                  <a:cubicBezTo>
                    <a:pt x="582930" y="-274320"/>
                    <a:pt x="1251585" y="205740"/>
                    <a:pt x="411480" y="822960"/>
                  </a:cubicBezTo>
                  <a:cubicBezTo>
                    <a:pt x="-428625" y="205740"/>
                    <a:pt x="240030" y="-274320"/>
                    <a:pt x="411480" y="205740"/>
                  </a:cubicBezTo>
                  <a:close/>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1" name="AutoShape 9"/>
            <p:cNvSpPr>
              <a:spLocks noChangeArrowheads="1"/>
            </p:cNvSpPr>
            <p:nvPr/>
          </p:nvSpPr>
          <p:spPr bwMode="auto">
            <a:xfrm>
              <a:off x="3113" y="2957"/>
              <a:ext cx="571" cy="571"/>
            </a:xfrm>
            <a:prstGeom prst="lightningBol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23562" name="Group 10"/>
          <p:cNvGrpSpPr>
            <a:grpSpLocks/>
          </p:cNvGrpSpPr>
          <p:nvPr/>
        </p:nvGrpSpPr>
        <p:grpSpPr bwMode="auto">
          <a:xfrm>
            <a:off x="6127750" y="1844675"/>
            <a:ext cx="2416175" cy="1541463"/>
            <a:chOff x="3860" y="1162"/>
            <a:chExt cx="1522" cy="971"/>
          </a:xfrm>
        </p:grpSpPr>
        <p:sp>
          <p:nvSpPr>
            <p:cNvPr id="23563" name="Freeform 11"/>
            <p:cNvSpPr>
              <a:spLocks noChangeArrowheads="1"/>
            </p:cNvSpPr>
            <p:nvPr/>
          </p:nvSpPr>
          <p:spPr bwMode="auto">
            <a:xfrm>
              <a:off x="4411" y="1562"/>
              <a:ext cx="571" cy="5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0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0 0 0"/>
                <a:gd name="G84" fmla="+- 1 0 0"/>
                <a:gd name="G85" fmla="+- 1 0 0"/>
                <a:gd name="G86" fmla="+- 1 0 0"/>
                <a:gd name="G87" fmla="+- 1 0 0"/>
                <a:gd name="G88" fmla="+- 1 0 0"/>
                <a:gd name="G89" fmla="+- 1 0 0"/>
                <a:gd name="G90" fmla="+- 6266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T0" fmla="*/ 3900 w 43200"/>
                <a:gd name="T1" fmla="*/ 14370 h 43200"/>
                <a:gd name="T2" fmla="*/ 5623 w 43200"/>
                <a:gd name="T3" fmla="*/ 6907 h 43200"/>
                <a:gd name="T4" fmla="*/ 14005 w 43200"/>
                <a:gd name="T5" fmla="*/ 5202 h 43200"/>
                <a:gd name="T6" fmla="*/ 22456 w 43200"/>
                <a:gd name="T7" fmla="*/ 3432 h 43200"/>
                <a:gd name="T8" fmla="*/ 25749 w 43200"/>
                <a:gd name="T9" fmla="*/ 200 h 43200"/>
                <a:gd name="T10" fmla="*/ 29833 w 43200"/>
                <a:gd name="T11" fmla="*/ 2481 h 43200"/>
                <a:gd name="T12" fmla="*/ 35463 w 43200"/>
                <a:gd name="T13" fmla="*/ 690 h 43200"/>
                <a:gd name="T14" fmla="*/ 38318 w 43200"/>
                <a:gd name="T15" fmla="*/ 5576 h 43200"/>
                <a:gd name="T16" fmla="*/ 41982 w 43200"/>
                <a:gd name="T17" fmla="*/ 10318 h 43200"/>
                <a:gd name="T18" fmla="*/ 41818 w 43200"/>
                <a:gd name="T19" fmla="*/ 15460 h 43200"/>
                <a:gd name="T20" fmla="*/ 43016 w 43200"/>
                <a:gd name="T21" fmla="*/ 23322 h 43200"/>
                <a:gd name="T22" fmla="*/ 37404 w 43200"/>
                <a:gd name="T23" fmla="*/ 30204 h 43200"/>
                <a:gd name="T24" fmla="*/ 35395 w 43200"/>
                <a:gd name="T25" fmla="*/ 36101 h 43200"/>
                <a:gd name="T26" fmla="*/ 28555 w 43200"/>
                <a:gd name="T27" fmla="*/ 36815 h 43200"/>
                <a:gd name="T28" fmla="*/ 23667 w 43200"/>
                <a:gd name="T29" fmla="*/ 43106 h 43200"/>
                <a:gd name="T30" fmla="*/ 16480 w 43200"/>
                <a:gd name="T31" fmla="*/ 39266 h 43200"/>
                <a:gd name="T32" fmla="*/ 5804 w 43200"/>
                <a:gd name="T33" fmla="*/ 35472 h 43200"/>
                <a:gd name="T34" fmla="*/ 1110 w 43200"/>
                <a:gd name="T35" fmla="*/ 31250 h 43200"/>
                <a:gd name="T36" fmla="*/ 2113 w 43200"/>
                <a:gd name="T37" fmla="*/ 25551 h 43200"/>
                <a:gd name="T38" fmla="*/ -5 w 43200"/>
                <a:gd name="T39" fmla="*/ 19704 h 43200"/>
                <a:gd name="T40" fmla="*/ 3863 w 43200"/>
                <a:gd name="T41" fmla="*/ 14507 h 43200"/>
                <a:gd name="T42" fmla="*/ 3900 w 43200"/>
                <a:gd name="T43" fmla="*/ 14370 h 43200"/>
                <a:gd name="T44" fmla="*/ 4693 w 43200"/>
                <a:gd name="T45" fmla="*/ 26177 h 43200"/>
                <a:gd name="T46" fmla="*/ 2160 w 43200"/>
                <a:gd name="T47" fmla="*/ 25380 h 43200"/>
                <a:gd name="T48" fmla="*/ 6928 w 43200"/>
                <a:gd name="T49" fmla="*/ 34899 h 43200"/>
                <a:gd name="T50" fmla="*/ 5820 w 43200"/>
                <a:gd name="T51" fmla="*/ 35280 h 43200"/>
                <a:gd name="T52" fmla="*/ 16478 w 43200"/>
                <a:gd name="T53" fmla="*/ 39090 h 43200"/>
                <a:gd name="T54" fmla="*/ 15810 w 43200"/>
                <a:gd name="T55" fmla="*/ 37350 h 43200"/>
                <a:gd name="T56" fmla="*/ 28827 w 43200"/>
                <a:gd name="T57" fmla="*/ 34751 h 43200"/>
                <a:gd name="T58" fmla="*/ 28560 w 43200"/>
                <a:gd name="T59" fmla="*/ 36660 h 43200"/>
                <a:gd name="T60" fmla="*/ 34129 w 43200"/>
                <a:gd name="T61" fmla="*/ 22954 h 43200"/>
                <a:gd name="T62" fmla="*/ 37380 w 43200"/>
                <a:gd name="T63" fmla="*/ 30090 h 43200"/>
                <a:gd name="T64" fmla="*/ 41798 w 43200"/>
                <a:gd name="T65" fmla="*/ 15354 h 43200"/>
                <a:gd name="T66" fmla="*/ 40350 w 43200"/>
                <a:gd name="T67" fmla="*/ 18030 h 43200"/>
                <a:gd name="T68" fmla="*/ 38324 w 43200"/>
                <a:gd name="T69" fmla="*/ 5426 h 43200"/>
                <a:gd name="T70" fmla="*/ 38400 w 43200"/>
                <a:gd name="T71" fmla="*/ 6690 h 43200"/>
                <a:gd name="T72" fmla="*/ 29078 w 43200"/>
                <a:gd name="T73" fmla="*/ 3952 h 43200"/>
                <a:gd name="T74" fmla="*/ 29820 w 43200"/>
                <a:gd name="T75" fmla="*/ 2340 h 43200"/>
                <a:gd name="T76" fmla="*/ 22141 w 43200"/>
                <a:gd name="T77" fmla="*/ 4720 h 43200"/>
                <a:gd name="T78" fmla="*/ 22500 w 43200"/>
                <a:gd name="T79" fmla="*/ 3330 h 43200"/>
                <a:gd name="T80" fmla="*/ 14000 w 43200"/>
                <a:gd name="T81" fmla="*/ 5192 h 43200"/>
                <a:gd name="T82" fmla="*/ 15300 w 43200"/>
                <a:gd name="T83" fmla="*/ 6540 h 43200"/>
                <a:gd name="T84" fmla="*/ 4127 w 43200"/>
                <a:gd name="T85" fmla="*/ 15789 h 43200"/>
                <a:gd name="T86" fmla="*/ 3900 w 43200"/>
                <a:gd name="T87" fmla="*/ 14370 h 4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4" name="Freeform 12"/>
            <p:cNvSpPr>
              <a:spLocks noChangeArrowheads="1"/>
            </p:cNvSpPr>
            <p:nvPr/>
          </p:nvSpPr>
          <p:spPr bwMode="auto">
            <a:xfrm>
              <a:off x="3860" y="1212"/>
              <a:ext cx="571" cy="571"/>
            </a:xfrm>
            <a:custGeom>
              <a:avLst/>
              <a:gdLst>
                <a:gd name="G0" fmla="+- 1 0 0"/>
                <a:gd name="G1" fmla="+- 1 0 0"/>
                <a:gd name="G2" fmla="+- 57836 0 0"/>
                <a:gd name="G3" fmla="+- 1 0 0"/>
                <a:gd name="G4" fmla="+- 1 0 0"/>
                <a:gd name="G5" fmla="+- 1 0 0"/>
                <a:gd name="G6" fmla="+- 1 0 0"/>
                <a:gd name="T0" fmla="*/ 411480 w 822960"/>
                <a:gd name="T1" fmla="*/ 205740 h 822960"/>
                <a:gd name="T2" fmla="*/ 411480 w 822960"/>
                <a:gd name="T3" fmla="*/ 822960 h 822960"/>
                <a:gd name="T4" fmla="*/ 411480 w 822960"/>
                <a:gd name="T5" fmla="*/ 205740 h 822960"/>
              </a:gdLst>
              <a:ahLst/>
              <a:cxnLst>
                <a:cxn ang="0">
                  <a:pos x="T0" y="T1"/>
                </a:cxn>
                <a:cxn ang="0">
                  <a:pos x="T2" y="T3"/>
                </a:cxn>
                <a:cxn ang="0">
                  <a:pos x="T4" y="T5"/>
                </a:cxn>
              </a:cxnLst>
              <a:rect l="0" t="0" r="r" b="b"/>
              <a:pathLst>
                <a:path w="822960" h="822960">
                  <a:moveTo>
                    <a:pt x="411480" y="205740"/>
                  </a:moveTo>
                  <a:cubicBezTo>
                    <a:pt x="582930" y="-274320"/>
                    <a:pt x="1251585" y="205740"/>
                    <a:pt x="411480" y="822960"/>
                  </a:cubicBezTo>
                  <a:cubicBezTo>
                    <a:pt x="-428625" y="205740"/>
                    <a:pt x="240030" y="-274320"/>
                    <a:pt x="411480" y="205740"/>
                  </a:cubicBezTo>
                  <a:close/>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5" name="AutoShape 13"/>
            <p:cNvSpPr>
              <a:spLocks noChangeArrowheads="1"/>
            </p:cNvSpPr>
            <p:nvPr/>
          </p:nvSpPr>
          <p:spPr bwMode="auto">
            <a:xfrm>
              <a:off x="4811" y="1162"/>
              <a:ext cx="571" cy="571"/>
            </a:xfrm>
            <a:prstGeom prst="lightningBol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23566" name="Group 14"/>
          <p:cNvGrpSpPr>
            <a:grpSpLocks/>
          </p:cNvGrpSpPr>
          <p:nvPr/>
        </p:nvGrpSpPr>
        <p:grpSpPr bwMode="auto">
          <a:xfrm>
            <a:off x="696913" y="1844675"/>
            <a:ext cx="2414587" cy="1541463"/>
            <a:chOff x="439" y="1162"/>
            <a:chExt cx="1521" cy="971"/>
          </a:xfrm>
        </p:grpSpPr>
        <p:sp>
          <p:nvSpPr>
            <p:cNvPr id="23567" name="Freeform 15"/>
            <p:cNvSpPr>
              <a:spLocks noChangeArrowheads="1"/>
            </p:cNvSpPr>
            <p:nvPr/>
          </p:nvSpPr>
          <p:spPr bwMode="auto">
            <a:xfrm>
              <a:off x="989" y="1562"/>
              <a:ext cx="570" cy="5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0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0 0 0"/>
                <a:gd name="G84" fmla="+- 1 0 0"/>
                <a:gd name="G85" fmla="+- 1 0 0"/>
                <a:gd name="G86" fmla="+- 1 0 0"/>
                <a:gd name="G87" fmla="+- 1 0 0"/>
                <a:gd name="G88" fmla="+- 1 0 0"/>
                <a:gd name="G89" fmla="+- 1 0 0"/>
                <a:gd name="G90" fmla="+- 6266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T0" fmla="*/ 3900 w 43200"/>
                <a:gd name="T1" fmla="*/ 14370 h 43200"/>
                <a:gd name="T2" fmla="*/ 5623 w 43200"/>
                <a:gd name="T3" fmla="*/ 6907 h 43200"/>
                <a:gd name="T4" fmla="*/ 14005 w 43200"/>
                <a:gd name="T5" fmla="*/ 5202 h 43200"/>
                <a:gd name="T6" fmla="*/ 22456 w 43200"/>
                <a:gd name="T7" fmla="*/ 3432 h 43200"/>
                <a:gd name="T8" fmla="*/ 25749 w 43200"/>
                <a:gd name="T9" fmla="*/ 200 h 43200"/>
                <a:gd name="T10" fmla="*/ 29833 w 43200"/>
                <a:gd name="T11" fmla="*/ 2481 h 43200"/>
                <a:gd name="T12" fmla="*/ 35463 w 43200"/>
                <a:gd name="T13" fmla="*/ 690 h 43200"/>
                <a:gd name="T14" fmla="*/ 38318 w 43200"/>
                <a:gd name="T15" fmla="*/ 5576 h 43200"/>
                <a:gd name="T16" fmla="*/ 41982 w 43200"/>
                <a:gd name="T17" fmla="*/ 10318 h 43200"/>
                <a:gd name="T18" fmla="*/ 41818 w 43200"/>
                <a:gd name="T19" fmla="*/ 15460 h 43200"/>
                <a:gd name="T20" fmla="*/ 43016 w 43200"/>
                <a:gd name="T21" fmla="*/ 23322 h 43200"/>
                <a:gd name="T22" fmla="*/ 37404 w 43200"/>
                <a:gd name="T23" fmla="*/ 30204 h 43200"/>
                <a:gd name="T24" fmla="*/ 35395 w 43200"/>
                <a:gd name="T25" fmla="*/ 36101 h 43200"/>
                <a:gd name="T26" fmla="*/ 28555 w 43200"/>
                <a:gd name="T27" fmla="*/ 36815 h 43200"/>
                <a:gd name="T28" fmla="*/ 23667 w 43200"/>
                <a:gd name="T29" fmla="*/ 43106 h 43200"/>
                <a:gd name="T30" fmla="*/ 16480 w 43200"/>
                <a:gd name="T31" fmla="*/ 39266 h 43200"/>
                <a:gd name="T32" fmla="*/ 5804 w 43200"/>
                <a:gd name="T33" fmla="*/ 35472 h 43200"/>
                <a:gd name="T34" fmla="*/ 1110 w 43200"/>
                <a:gd name="T35" fmla="*/ 31250 h 43200"/>
                <a:gd name="T36" fmla="*/ 2113 w 43200"/>
                <a:gd name="T37" fmla="*/ 25551 h 43200"/>
                <a:gd name="T38" fmla="*/ -5 w 43200"/>
                <a:gd name="T39" fmla="*/ 19704 h 43200"/>
                <a:gd name="T40" fmla="*/ 3863 w 43200"/>
                <a:gd name="T41" fmla="*/ 14507 h 43200"/>
                <a:gd name="T42" fmla="*/ 3900 w 43200"/>
                <a:gd name="T43" fmla="*/ 14370 h 43200"/>
                <a:gd name="T44" fmla="*/ 4693 w 43200"/>
                <a:gd name="T45" fmla="*/ 26177 h 43200"/>
                <a:gd name="T46" fmla="*/ 2160 w 43200"/>
                <a:gd name="T47" fmla="*/ 25380 h 43200"/>
                <a:gd name="T48" fmla="*/ 6928 w 43200"/>
                <a:gd name="T49" fmla="*/ 34899 h 43200"/>
                <a:gd name="T50" fmla="*/ 5820 w 43200"/>
                <a:gd name="T51" fmla="*/ 35280 h 43200"/>
                <a:gd name="T52" fmla="*/ 16478 w 43200"/>
                <a:gd name="T53" fmla="*/ 39090 h 43200"/>
                <a:gd name="T54" fmla="*/ 15810 w 43200"/>
                <a:gd name="T55" fmla="*/ 37350 h 43200"/>
                <a:gd name="T56" fmla="*/ 28827 w 43200"/>
                <a:gd name="T57" fmla="*/ 34751 h 43200"/>
                <a:gd name="T58" fmla="*/ 28560 w 43200"/>
                <a:gd name="T59" fmla="*/ 36660 h 43200"/>
                <a:gd name="T60" fmla="*/ 34129 w 43200"/>
                <a:gd name="T61" fmla="*/ 22954 h 43200"/>
                <a:gd name="T62" fmla="*/ 37380 w 43200"/>
                <a:gd name="T63" fmla="*/ 30090 h 43200"/>
                <a:gd name="T64" fmla="*/ 41798 w 43200"/>
                <a:gd name="T65" fmla="*/ 15354 h 43200"/>
                <a:gd name="T66" fmla="*/ 40350 w 43200"/>
                <a:gd name="T67" fmla="*/ 18030 h 43200"/>
                <a:gd name="T68" fmla="*/ 38324 w 43200"/>
                <a:gd name="T69" fmla="*/ 5426 h 43200"/>
                <a:gd name="T70" fmla="*/ 38400 w 43200"/>
                <a:gd name="T71" fmla="*/ 6690 h 43200"/>
                <a:gd name="T72" fmla="*/ 29078 w 43200"/>
                <a:gd name="T73" fmla="*/ 3952 h 43200"/>
                <a:gd name="T74" fmla="*/ 29820 w 43200"/>
                <a:gd name="T75" fmla="*/ 2340 h 43200"/>
                <a:gd name="T76" fmla="*/ 22141 w 43200"/>
                <a:gd name="T77" fmla="*/ 4720 h 43200"/>
                <a:gd name="T78" fmla="*/ 22500 w 43200"/>
                <a:gd name="T79" fmla="*/ 3330 h 43200"/>
                <a:gd name="T80" fmla="*/ 14000 w 43200"/>
                <a:gd name="T81" fmla="*/ 5192 h 43200"/>
                <a:gd name="T82" fmla="*/ 15300 w 43200"/>
                <a:gd name="T83" fmla="*/ 6540 h 43200"/>
                <a:gd name="T84" fmla="*/ 4127 w 43200"/>
                <a:gd name="T85" fmla="*/ 15789 h 43200"/>
                <a:gd name="T86" fmla="*/ 3900 w 43200"/>
                <a:gd name="T87" fmla="*/ 14370 h 4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8" name="Freeform 16"/>
            <p:cNvSpPr>
              <a:spLocks noChangeArrowheads="1"/>
            </p:cNvSpPr>
            <p:nvPr/>
          </p:nvSpPr>
          <p:spPr bwMode="auto">
            <a:xfrm>
              <a:off x="439" y="1212"/>
              <a:ext cx="570" cy="571"/>
            </a:xfrm>
            <a:custGeom>
              <a:avLst/>
              <a:gdLst>
                <a:gd name="G0" fmla="+- 1 0 0"/>
                <a:gd name="G1" fmla="+- 1 0 0"/>
                <a:gd name="G2" fmla="+- 57836 0 0"/>
                <a:gd name="G3" fmla="+- 1 0 0"/>
                <a:gd name="G4" fmla="+- 1 0 0"/>
                <a:gd name="G5" fmla="+- 1 0 0"/>
                <a:gd name="G6" fmla="+- 1 0 0"/>
                <a:gd name="T0" fmla="*/ 411480 w 822960"/>
                <a:gd name="T1" fmla="*/ 205740 h 822960"/>
                <a:gd name="T2" fmla="*/ 411480 w 822960"/>
                <a:gd name="T3" fmla="*/ 822960 h 822960"/>
                <a:gd name="T4" fmla="*/ 411480 w 822960"/>
                <a:gd name="T5" fmla="*/ 205740 h 822960"/>
              </a:gdLst>
              <a:ahLst/>
              <a:cxnLst>
                <a:cxn ang="0">
                  <a:pos x="T0" y="T1"/>
                </a:cxn>
                <a:cxn ang="0">
                  <a:pos x="T2" y="T3"/>
                </a:cxn>
                <a:cxn ang="0">
                  <a:pos x="T4" y="T5"/>
                </a:cxn>
              </a:cxnLst>
              <a:rect l="0" t="0" r="r" b="b"/>
              <a:pathLst>
                <a:path w="822960" h="822960">
                  <a:moveTo>
                    <a:pt x="411480" y="205740"/>
                  </a:moveTo>
                  <a:cubicBezTo>
                    <a:pt x="582930" y="-274320"/>
                    <a:pt x="1251585" y="205740"/>
                    <a:pt x="411480" y="822960"/>
                  </a:cubicBezTo>
                  <a:cubicBezTo>
                    <a:pt x="-428625" y="205740"/>
                    <a:pt x="240030" y="-274320"/>
                    <a:pt x="411480" y="205740"/>
                  </a:cubicBezTo>
                  <a:close/>
                </a:path>
              </a:pathLst>
            </a:custGeom>
            <a:solidFill>
              <a:srgbClr val="00B8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3569" name="AutoShape 17"/>
            <p:cNvSpPr>
              <a:spLocks noChangeArrowheads="1"/>
            </p:cNvSpPr>
            <p:nvPr/>
          </p:nvSpPr>
          <p:spPr bwMode="auto">
            <a:xfrm>
              <a:off x="1389" y="1162"/>
              <a:ext cx="570" cy="571"/>
            </a:xfrm>
            <a:prstGeom prst="lightningBolt">
              <a:avLst/>
            </a:prstGeom>
            <a:solidFill>
              <a:srgbClr val="00B8FF"/>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3570" name="Text Box 18"/>
          <p:cNvSpPr txBox="1">
            <a:spLocks noChangeArrowheads="1"/>
          </p:cNvSpPr>
          <p:nvPr/>
        </p:nvSpPr>
        <p:spPr bwMode="auto">
          <a:xfrm>
            <a:off x="6961188" y="4214813"/>
            <a:ext cx="4752975" cy="2289175"/>
          </a:xfrm>
          <a:prstGeom prst="rect">
            <a:avLst/>
          </a:prstGeom>
          <a:solidFill>
            <a:srgbClr val="7F7F7F">
              <a:alpha val="67999"/>
            </a:srgbClr>
          </a:solidFill>
          <a:ln>
            <a:noFill/>
          </a:ln>
          <a:effectLst>
            <a:outerShdw dist="38184" dir="2700000" algn="ctr" rotWithShape="0">
              <a:srgbClr val="808080">
                <a:alpha val="40033"/>
              </a:srgbClr>
            </a:outerShdw>
          </a:effectLst>
          <a:extLst>
            <a:ext uri="{91240B29-F687-4F45-9708-019B960494DF}">
              <a14:hiddenLine xmlns:a14="http://schemas.microsoft.com/office/drawing/2010/main" w="9525" cap="flat">
                <a:solidFill>
                  <a:srgbClr val="3465A4"/>
                </a:solidFill>
                <a:round/>
                <a:headEnd/>
                <a:tailEnd/>
              </a14:hiddenLine>
            </a:ext>
          </a:extLst>
        </p:spPr>
        <p:txBody>
          <a:bodyPr lIns="90000" tIns="46800" rIns="90000" bIns="46800">
            <a:spAutoFit/>
          </a:bodyPr>
          <a:lstStyle>
            <a:lvl1pPr marL="358775" indent="-358775">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1pPr>
            <a:lvl2pPr>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2pPr>
            <a:lvl3pPr>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3pPr>
            <a:lvl4pPr>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4pPr>
            <a:lvl5pPr>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714375" algn="l"/>
                <a:tab pos="1255713" algn="l"/>
                <a:tab pos="1704975" algn="l"/>
                <a:tab pos="2154238" algn="l"/>
                <a:tab pos="2603500" algn="l"/>
                <a:tab pos="3052763" algn="l"/>
                <a:tab pos="3502025" algn="l"/>
                <a:tab pos="3951288" algn="l"/>
                <a:tab pos="4400550" algn="l"/>
                <a:tab pos="4849813" algn="l"/>
                <a:tab pos="5299075" algn="l"/>
                <a:tab pos="5748338" algn="l"/>
                <a:tab pos="6197600" algn="l"/>
                <a:tab pos="6646863" algn="l"/>
                <a:tab pos="7096125" algn="l"/>
                <a:tab pos="7545388" algn="l"/>
                <a:tab pos="7994650" algn="l"/>
                <a:tab pos="8443913" algn="l"/>
                <a:tab pos="8893175" algn="l"/>
                <a:tab pos="9342438" algn="l"/>
              </a:tabLst>
              <a:defRPr sz="2400">
                <a:solidFill>
                  <a:srgbClr val="000000"/>
                </a:solidFill>
                <a:latin typeface="Arial" panose="020B0604020202020204" pitchFamily="34" charset="0"/>
                <a:ea typeface="ＭＳ Ｐゴシック" panose="020B0600070205080204" pitchFamily="34" charset="-128"/>
              </a:defRPr>
            </a:lvl9pPr>
          </a:lstStyle>
          <a:p>
            <a:pPr>
              <a:buClr>
                <a:srgbClr val="FFFFFF"/>
              </a:buClr>
              <a:buFont typeface="Symbol" panose="05050102010706020507" pitchFamily="18" charset="2"/>
              <a:buChar char=""/>
            </a:pPr>
            <a:r>
              <a:rPr lang="de-DE" altLang="de-DE">
                <a:solidFill>
                  <a:srgbClr val="FFFFFF"/>
                </a:solidFill>
              </a:rPr>
              <a:t>Neue Möglichkeit für die Kollaboration </a:t>
            </a:r>
          </a:p>
          <a:p>
            <a:pPr>
              <a:buClr>
                <a:srgbClr val="FFFFFF"/>
              </a:buClr>
              <a:buFont typeface="Symbol" panose="05050102010706020507" pitchFamily="18" charset="2"/>
              <a:buChar char=""/>
            </a:pPr>
            <a:r>
              <a:rPr lang="de-DE" altLang="de-DE">
                <a:solidFill>
                  <a:srgbClr val="FFFFFF"/>
                </a:solidFill>
              </a:rPr>
              <a:t>Automatische Sicherung der Gruppenergebnisse</a:t>
            </a:r>
          </a:p>
          <a:p>
            <a:pPr>
              <a:buClr>
                <a:srgbClr val="FFFFFF"/>
              </a:buClr>
              <a:buFont typeface="Symbol" panose="05050102010706020507" pitchFamily="18" charset="2"/>
              <a:buChar char=""/>
            </a:pPr>
            <a:r>
              <a:rPr lang="de-DE" altLang="de-DE">
                <a:solidFill>
                  <a:srgbClr val="FFFFFF"/>
                </a:solidFill>
              </a:rPr>
              <a:t>Teilen und strukturieren von Medien</a:t>
            </a:r>
          </a:p>
        </p:txBody>
      </p:sp>
      <p:sp>
        <p:nvSpPr>
          <p:cNvPr id="23571" name="Text Box 19"/>
          <p:cNvSpPr txBox="1">
            <a:spLocks noChangeArrowheads="1"/>
          </p:cNvSpPr>
          <p:nvPr/>
        </p:nvSpPr>
        <p:spPr bwMode="auto">
          <a:xfrm>
            <a:off x="1439863" y="287338"/>
            <a:ext cx="83534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ＭＳ Ｐゴシック" panose="020B0600070205080204" pitchFamily="34" charset="-128"/>
              </a:defRPr>
            </a:lvl9pPr>
          </a:lstStyle>
          <a:p>
            <a:pPr>
              <a:lnSpc>
                <a:spcPct val="90000"/>
              </a:lnSpc>
              <a:buClrTx/>
              <a:buFontTx/>
              <a:buNone/>
            </a:pPr>
            <a:r>
              <a:rPr lang="de-DE" altLang="de-DE" sz="2000"/>
              <a:t>Station 1</a:t>
            </a:r>
          </a:p>
          <a:p>
            <a:pPr>
              <a:lnSpc>
                <a:spcPct val="90000"/>
              </a:lnSpc>
              <a:buClrTx/>
              <a:buSzTx/>
              <a:buFontTx/>
              <a:buNone/>
            </a:pPr>
            <a:r>
              <a:rPr lang="de-DE" altLang="de-DE" b="1"/>
              <a:t>Tools zum kollaborativen Arbeiten</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Light"/>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de-DE"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2170</Words>
  <Application>Microsoft Office PowerPoint</Application>
  <PresentationFormat>Benutzerdefiniert</PresentationFormat>
  <Paragraphs>494</Paragraphs>
  <Slides>34</Slides>
  <Notes>34</Notes>
  <HiddenSlides>0</HiddenSlides>
  <MMClips>3</MMClips>
  <ScaleCrop>false</ScaleCrop>
  <HeadingPairs>
    <vt:vector size="6" baseType="variant">
      <vt:variant>
        <vt:lpstr>Verwendete Schriftarten</vt:lpstr>
      </vt:variant>
      <vt:variant>
        <vt:i4>10</vt:i4>
      </vt:variant>
      <vt:variant>
        <vt:lpstr>Design</vt:lpstr>
      </vt:variant>
      <vt:variant>
        <vt:i4>13</vt:i4>
      </vt:variant>
      <vt:variant>
        <vt:lpstr>Folientitel</vt:lpstr>
      </vt:variant>
      <vt:variant>
        <vt:i4>34</vt:i4>
      </vt:variant>
    </vt:vector>
  </HeadingPairs>
  <TitlesOfParts>
    <vt:vector size="57" baseType="lpstr">
      <vt:lpstr>Times New Roman</vt:lpstr>
      <vt:lpstr>Calibri Light</vt:lpstr>
      <vt:lpstr>ＭＳ Ｐゴシック</vt:lpstr>
      <vt:lpstr>Calibri</vt:lpstr>
      <vt:lpstr>ＭＳ Ｐゴシック</vt:lpstr>
      <vt:lpstr>Arial</vt:lpstr>
      <vt:lpstr>StarSymbol</vt:lpstr>
      <vt:lpstr>DejaVu Sans</vt:lpstr>
      <vt:lpstr>Wingdings</vt:lpstr>
      <vt:lpstr>Symbol</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ms</dc:creator>
  <cp:keywords/>
  <dc:description/>
  <cp:lastModifiedBy>ms</cp:lastModifiedBy>
  <cp:revision>81</cp:revision>
  <cp:lastPrinted>1601-01-01T00:00:00Z</cp:lastPrinted>
  <dcterms:created xsi:type="dcterms:W3CDTF">2015-10-29T17:55:32Z</dcterms:created>
  <dcterms:modified xsi:type="dcterms:W3CDTF">2016-12-18T12:56:13Z</dcterms:modified>
</cp:coreProperties>
</file>