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7"/>
  </p:normalViewPr>
  <p:slideViewPr>
    <p:cSldViewPr snapToGrid="0">
      <p:cViewPr>
        <p:scale>
          <a:sx n="94" d="100"/>
          <a:sy n="94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AAE91-0C15-78EC-B5FC-9F513C964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A28602-3606-8480-17FE-966898EA3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4D5643-26C6-AB56-EFE2-577F2F83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124223-1BD1-F22B-6BB1-964D6709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B955F-FE84-4206-FBA8-C0515B39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8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52277-C583-36BE-7F29-DB27CCE3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CE7264-7DB8-D123-9D0B-FBC5EB9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410F85-4F0E-477F-C380-82449416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865186-ED9E-1F01-B20F-D84A41F5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A26291-FB3F-8897-FBEF-2D871188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58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374CCC-A080-4040-A0EE-3D18E9DC1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EDE654-833E-347C-B1AB-9EC1CDF4F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E8193B-43D4-CB3F-98A6-FE5E0C7B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4CE076-A144-EB35-D226-F5EDC853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D3A21E-AA21-6BE9-FC6E-49ADB288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8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F992B-ED8F-5947-9C65-1C812B04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F9D848-EDD9-26BA-7470-52313A47D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D21C3-74A7-E541-89F7-EF0C3BB4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AC9356-C15D-F0F4-9893-1B34A454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EDE3BF-D5E1-E39F-3F80-5C3BEA94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24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55C6F-1818-C057-5E1C-D50AFB0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98349-7898-DCD5-1159-FCD3791F4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160BC-7251-3650-3E4E-07C53214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0C16D-168C-7A87-27E0-1FD81723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AB4DC1-D571-911B-9F4E-D47E43C9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4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A00D3-33E9-6C05-A03F-F034A2F5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AF6C52-A76D-0197-A046-C07EF8049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BA07BA-3ECE-AB9C-A543-383D23038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3CDA52-F90F-FBB4-9E93-68DF1C42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FCAC3-8C70-91C4-B1FD-11DBD93C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3FFB26-F7D0-6683-6ADD-B9A7FE56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65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823EF-60A5-F394-7629-560561DF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08D061-4444-87D6-6689-12C0B5613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ACB27B-EC76-2C1C-C8AC-67A68FE04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ECD0ED-E259-2627-D01C-C5B94B281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0CB229-D7B0-FA40-432B-E8E851064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641321-30AD-98F2-2410-FCA1EB91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7CF75C-37AE-A227-061D-AEE484F9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33A48D-06A7-1149-D7D2-0425A76C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1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B85A4-5EDE-FC0F-84E8-4722F2C6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93793D-6E4A-A74E-67D5-107517F0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F08B28-5BDE-CB93-5812-E4FD1571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A5C7F1-A72D-40B9-5C9E-3369365B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4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CC988F-C4A8-7E05-13E6-AD0FF27F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9318BB-6940-BEA1-8A07-FDCF41DC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AE0E0A-1F7E-E3F6-EE41-ABB9B087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1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97A6F-7E59-1B9F-9919-B0F44258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7FF0B7-FCAF-495E-4709-CDAEBD20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163889-7DA1-DCC0-21AC-F86EFAACA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E08124-E69D-46BA-E643-43F3B6DB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E33229-F1CB-CF36-CF5C-5E0DD47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A1E81D-C072-EF49-0FFF-7E93EF8F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01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C1D1C-2FCA-1494-421C-E84324CE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2515BCA-D528-CA14-84A1-9BA01B5A6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2F0D1E-2317-4269-9442-59F0D8B0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ABCC33-1B46-523A-0932-EAE55598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828810-2C8D-78DE-4AE8-C279A79E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03AC0D-59EB-1F2E-6850-FE8D040E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35650AD-53EB-94EE-7AED-32842D08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FC3E7E-C020-68F3-352F-D8F6D96D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415AF0-2F5A-45E5-E40A-275C4EB47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0E8F7-7BA0-5340-8C09-A1451BDAD4A0}" type="datetimeFigureOut">
              <a:rPr lang="de-DE" smtClean="0"/>
              <a:t>01.11.24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F09A00-37DD-F610-5FCA-96CAEF1B5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92576B-713D-ABEC-A34E-BC281C93C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6B9D2-BA69-5A43-9AA9-D24CAFC3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0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1D6598F1-CF3B-3CE4-401A-238BCC110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" y="643466"/>
            <a:ext cx="10817601" cy="5571067"/>
          </a:xfrm>
          <a:prstGeom prst="rect">
            <a:avLst/>
          </a:prstGeom>
        </p:spPr>
      </p:pic>
      <p:pic>
        <p:nvPicPr>
          <p:cNvPr id="6" name="Grafik 5" descr="Ein Bild, das Zeichnung, Entwurf, Kunst, Kinderkunst enthält.&#10;&#10;Automatisch generierte Beschreibung">
            <a:extLst>
              <a:ext uri="{FF2B5EF4-FFF2-40B4-BE49-F238E27FC236}">
                <a16:creationId xmlns:a16="http://schemas.microsoft.com/office/drawing/2014/main" id="{56B859C6-8A0E-12EC-58C2-3B0396171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49" y="874117"/>
            <a:ext cx="1981871" cy="14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2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Brockerhoff</dc:creator>
  <cp:lastModifiedBy>Karin Brockerhoff</cp:lastModifiedBy>
  <cp:revision>2</cp:revision>
  <dcterms:created xsi:type="dcterms:W3CDTF">2024-11-01T09:28:17Z</dcterms:created>
  <dcterms:modified xsi:type="dcterms:W3CDTF">2024-11-01T09:32:39Z</dcterms:modified>
</cp:coreProperties>
</file>