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304"/>
  </p:normalViewPr>
  <p:slideViewPr>
    <p:cSldViewPr snapToGrid="0">
      <p:cViewPr varScale="1">
        <p:scale>
          <a:sx n="92" d="100"/>
          <a:sy n="92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0D4A2A-AD7F-A081-1E30-CB908BABA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2D768B-C669-0226-E000-592918B7C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B224CA-157B-103C-BC00-5C2F6E08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9A1197-B08D-E040-CCA4-1A4601854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12BCF7-DF05-7715-B602-1C902A97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17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2AFE3-793D-E40E-BB07-75F5D8271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7D324C-50D3-C1F2-9BFB-79054FB8E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B905D3-5A78-9095-603C-AD2F4D1D7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06E2C7-A115-8236-8C4C-3614B417C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83AB79-9A0C-34DC-F0A2-40D2BD132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182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70993BA-EAC8-FEAE-26B7-0BE596127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9DE0F68-49DF-D9CE-E6B1-0FF0486F4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5C43DE-650C-6F15-B328-89EF9C54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C1C909-3BE5-951C-F90E-E58C7C43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E49F7E-D55A-C6FE-9850-58CF8390E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898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290E31-CD90-5839-A8A2-84DCAC730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C7BCBB-037E-DC5D-4D66-255F7F193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E70759-A792-7DA1-080B-6D7844ED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17637C-6CB8-82C1-1056-37519D7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C8F893-C69B-4048-B6B6-29CE88A0F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14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4492B7-0CE4-6416-F300-4F071949B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211C1E-28AF-A162-026C-645B2FB08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7ACF0D-57CB-DF3B-FB83-9B59CD5A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961334-F1C9-3CFB-4165-E3FE1827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D95FB3-ED81-C55D-27DA-3C69A059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868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85589-7788-DAA6-3C8D-29107AC84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89029D-900B-5402-7342-74A2BFF155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E6E33D-7661-4F00-4785-C15EA838D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89C9D7-5083-2CFB-6A72-B002140B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73A6FC-B858-BD40-D82B-815DD9BA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7543CB-D186-A65E-2AD6-DB6FE99A0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09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35B137-41BF-DA8F-7140-8DAD00764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DB3557-486C-FB74-1385-0DAD5546A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89BA3B-23A3-312D-D5B4-BCEF8E91C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CFFA359-0D08-004B-509D-C48637E6B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886D988-9CEC-FAAD-7CF8-5220538159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D00A72B-D606-DA68-B384-4791CDDD4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0C0395-3F10-6673-946A-8D2097AA7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065A32-D44E-ABA6-468C-558849BAE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54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9118E-90AC-BFA5-FEC2-05393277E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52BD1AD-0589-8702-5F13-2ED8F452D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0D7C754-E4BA-45E8-99B0-B7E4305E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90BA6A-0959-CA90-AE60-800CA9067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227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8B85951-8E42-C3E4-308D-2D203D0D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AE78763-23D6-F7FE-6AF4-FA73AE35D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1008860-1F13-D882-75E4-2A99945A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5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900E1F-780A-141C-05B9-D3C3B4486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F32616-D3E0-A01A-FC64-7C5FDF0F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5E30912-47D4-EB15-96D5-10817B4ED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B18780-51A8-15B0-718F-20D04AACD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65CFF0-D77E-345A-C150-4DE3458E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4DB379-23BD-7DB8-5C8C-DA74E860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64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62EEF-3356-EE42-0F37-552659C45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6CDFDEF-6A1A-2053-8936-76D4CC7D6D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F2EEC6-2594-636C-6231-21DEA2EB5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55D9D4-4249-4516-19BD-57FAB01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CA9FBB-7320-B088-9B37-D34042DE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C66B2D-FD56-D74B-D4DD-415F40A52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397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7F64C30-BF77-B10A-CFC6-D05F7A156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D6F5F1-65AB-7BB5-51FA-EEE02D2A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DF4EA2-DEB3-ED43-E30F-426767F3B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165E-E35D-1545-A250-B2EE10DC2EAA}" type="datetimeFigureOut">
              <a:rPr lang="de-DE" smtClean="0"/>
              <a:t>02.03.24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4D2603-7FC4-CE88-761C-7AD07BD88B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91E396-B7BC-29F0-C89E-EE12684658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46300-62AA-824C-83F9-F181C859A4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63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3D972A-65BB-78B9-0461-608B4DC6B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Rechteckpunktefelder zu den Kernaufgaben mit  </a:t>
            </a:r>
            <a:r>
              <a:rPr lang="de-DE" sz="7000" b="1" dirty="0"/>
              <a:t>·</a:t>
            </a:r>
            <a:r>
              <a:rPr lang="de-DE" dirty="0"/>
              <a:t>4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14EA68-88B3-8D1A-59DA-CCEDE6958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8055"/>
            <a:ext cx="9144000" cy="1807581"/>
          </a:xfrm>
        </p:spPr>
        <p:txBody>
          <a:bodyPr>
            <a:normAutofit/>
          </a:bodyPr>
          <a:lstStyle/>
          <a:p>
            <a:pPr algn="l"/>
            <a:r>
              <a:rPr lang="de-DE" dirty="0"/>
              <a:t>Rechtecke möglichst auf dem Rand ausschneiden.</a:t>
            </a:r>
          </a:p>
          <a:p>
            <a:pPr algn="l"/>
            <a:endParaRPr lang="de-DE" dirty="0"/>
          </a:p>
          <a:p>
            <a:pPr algn="l"/>
            <a:r>
              <a:rPr lang="de-DE" dirty="0" err="1"/>
              <a:t>Rechteckpunktefekder</a:t>
            </a:r>
            <a:r>
              <a:rPr lang="de-DE" dirty="0"/>
              <a:t> ohne Beschriftung mit der Malaufgabe ggf. für weiterführende Entdeckungen einsetzen.</a:t>
            </a:r>
          </a:p>
        </p:txBody>
      </p:sp>
    </p:spTree>
    <p:extLst>
      <p:ext uri="{BB962C8B-B14F-4D97-AF65-F5344CB8AC3E}">
        <p14:creationId xmlns:p14="http://schemas.microsoft.com/office/powerpoint/2010/main" val="210099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CC9CA5A-27C4-14F2-1E29-5C8F2CBFE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29" y="530352"/>
            <a:ext cx="11580741" cy="175564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3423287C-6279-96B3-6B3C-D69BD38D5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28" y="2551176"/>
            <a:ext cx="11580741" cy="175564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BB74D78-303B-34A2-45E1-D2FD8C5901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440" y="4710896"/>
            <a:ext cx="5054378" cy="187051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5107D5B-B66C-A0A2-3505-6264379B8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354" y="4710896"/>
            <a:ext cx="5054378" cy="187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7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Macintosh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Rechteckpunktefelder zu den Kernaufgaben mit  ·4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Rechteckpunktefelder zu den Kernaufgaben mit  ·4</dc:title>
  <dc:creator>Karin Brockerhoff</dc:creator>
  <cp:lastModifiedBy>Karin Brockerhoff</cp:lastModifiedBy>
  <cp:revision>2</cp:revision>
  <dcterms:created xsi:type="dcterms:W3CDTF">2023-12-11T07:05:50Z</dcterms:created>
  <dcterms:modified xsi:type="dcterms:W3CDTF">2024-03-02T08:02:45Z</dcterms:modified>
</cp:coreProperties>
</file>