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138" y="-6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A9CF5-ED30-41A7-A120-C64E3EB6D1FA}" type="datetimeFigureOut">
              <a:rPr lang="de-DE" smtClean="0"/>
              <a:pPr/>
              <a:t>05.06.2013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660C2-2F42-4688-85C8-E01094D2BCD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"/>
            <a:ext cx="6804248" cy="764703"/>
          </a:xfrm>
        </p:spPr>
        <p:txBody>
          <a:bodyPr>
            <a:normAutofit/>
          </a:bodyPr>
          <a:lstStyle/>
          <a:p>
            <a:r>
              <a:rPr lang="de-DE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Tabellenkalkulation für einen Getränkestand auf dem Schulfest</a:t>
            </a:r>
            <a:endParaRPr lang="de-DE" sz="2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496944" cy="5112568"/>
          </a:xfr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2700000" scaled="0"/>
            <a:tileRect/>
          </a:gradFill>
        </p:spPr>
        <p:txBody>
          <a:bodyPr>
            <a:noAutofit/>
          </a:bodyPr>
          <a:lstStyle/>
          <a:p>
            <a:pPr algn="l"/>
            <a:r>
              <a:rPr lang="de-DE" sz="2800" dirty="0" smtClean="0">
                <a:solidFill>
                  <a:schemeClr val="tx1"/>
                </a:solidFill>
              </a:rPr>
              <a:t>Die Klasse 8 möchte zur Aufbesserung ihrer Klassenkasse auf dem geplanten Schulfest Saft-Mixgetränke anbieten. Die Klasse diskutiert nun darüber, welche Kosten anfallen und zu welchem Preis sie ein Getränk anbieten können. </a:t>
            </a:r>
            <a:r>
              <a:rPr lang="de-DE" sz="2800" smtClean="0">
                <a:solidFill>
                  <a:schemeClr val="tx1"/>
                </a:solidFill>
              </a:rPr>
              <a:t>Klassensprecherin </a:t>
            </a:r>
            <a:r>
              <a:rPr lang="de-DE" sz="2800" smtClean="0">
                <a:solidFill>
                  <a:schemeClr val="tx1"/>
                </a:solidFill>
              </a:rPr>
              <a:t>Lea </a:t>
            </a:r>
            <a:r>
              <a:rPr lang="de-DE" sz="2800" dirty="0" smtClean="0">
                <a:solidFill>
                  <a:schemeClr val="tx1"/>
                </a:solidFill>
              </a:rPr>
              <a:t>schlägt vor, ihren Bruder um Rat zu fragen, der als SMV-Mitglied das Schulfest mit organisiert. Lea zeichnet eine Tabelle und listet die in der Klasse besprochenen Kosten darin auf. </a:t>
            </a:r>
          </a:p>
          <a:p>
            <a:pPr algn="l"/>
            <a:endParaRPr lang="de-DE" sz="2800" dirty="0">
              <a:solidFill>
                <a:schemeClr val="tx1"/>
              </a:solidFill>
            </a:endParaRPr>
          </a:p>
          <a:p>
            <a:pPr algn="l"/>
            <a:r>
              <a:rPr lang="de-DE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Welches Programm könnte sie dazu einsetzen?</a:t>
            </a:r>
          </a:p>
          <a:p>
            <a:pPr algn="l"/>
            <a:endParaRPr lang="de-DE" sz="2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Bildschirmpräsentation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Tabellenkalkulation für einen Getränkestand auf dem Schulfest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Jenny</dc:creator>
  <cp:lastModifiedBy>Herrmann, Dirk (LS)</cp:lastModifiedBy>
  <cp:revision>8</cp:revision>
  <dcterms:created xsi:type="dcterms:W3CDTF">2013-03-17T14:41:51Z</dcterms:created>
  <dcterms:modified xsi:type="dcterms:W3CDTF">2013-06-05T07:59:48Z</dcterms:modified>
</cp:coreProperties>
</file>