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A7CB3-4E79-4A57-B6C1-76704C95C8C9}" type="datetimeFigureOut">
              <a:rPr lang="de-DE" smtClean="0"/>
              <a:pPr/>
              <a:t>05.06.2013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586B9-083E-48DB-832B-BFDC0C793A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5412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A7CB3-4E79-4A57-B6C1-76704C95C8C9}" type="datetimeFigureOut">
              <a:rPr lang="de-DE" smtClean="0"/>
              <a:pPr/>
              <a:t>05.06.2013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586B9-083E-48DB-832B-BFDC0C793A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7555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A7CB3-4E79-4A57-B6C1-76704C95C8C9}" type="datetimeFigureOut">
              <a:rPr lang="de-DE" smtClean="0"/>
              <a:pPr/>
              <a:t>05.06.2013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586B9-083E-48DB-832B-BFDC0C793A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793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A7CB3-4E79-4A57-B6C1-76704C95C8C9}" type="datetimeFigureOut">
              <a:rPr lang="de-DE" smtClean="0"/>
              <a:pPr/>
              <a:t>05.06.2013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586B9-083E-48DB-832B-BFDC0C793A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4043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A7CB3-4E79-4A57-B6C1-76704C95C8C9}" type="datetimeFigureOut">
              <a:rPr lang="de-DE" smtClean="0"/>
              <a:pPr/>
              <a:t>05.06.2013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586B9-083E-48DB-832B-BFDC0C793A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584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A7CB3-4E79-4A57-B6C1-76704C95C8C9}" type="datetimeFigureOut">
              <a:rPr lang="de-DE" smtClean="0"/>
              <a:pPr/>
              <a:t>05.06.2013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586B9-083E-48DB-832B-BFDC0C793A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5316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A7CB3-4E79-4A57-B6C1-76704C95C8C9}" type="datetimeFigureOut">
              <a:rPr lang="de-DE" smtClean="0"/>
              <a:pPr/>
              <a:t>05.06.2013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586B9-083E-48DB-832B-BFDC0C793A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0234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A7CB3-4E79-4A57-B6C1-76704C95C8C9}" type="datetimeFigureOut">
              <a:rPr lang="de-DE" smtClean="0"/>
              <a:pPr/>
              <a:t>05.06.2013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586B9-083E-48DB-832B-BFDC0C793A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3000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A7CB3-4E79-4A57-B6C1-76704C95C8C9}" type="datetimeFigureOut">
              <a:rPr lang="de-DE" smtClean="0"/>
              <a:pPr/>
              <a:t>05.06.2013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586B9-083E-48DB-832B-BFDC0C793A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1993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A7CB3-4E79-4A57-B6C1-76704C95C8C9}" type="datetimeFigureOut">
              <a:rPr lang="de-DE" smtClean="0"/>
              <a:pPr/>
              <a:t>05.06.2013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586B9-083E-48DB-832B-BFDC0C793A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614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A7CB3-4E79-4A57-B6C1-76704C95C8C9}" type="datetimeFigureOut">
              <a:rPr lang="de-DE" smtClean="0"/>
              <a:pPr/>
              <a:t>05.06.2013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586B9-083E-48DB-832B-BFDC0C793A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9693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A7CB3-4E79-4A57-B6C1-76704C95C8C9}" type="datetimeFigureOut">
              <a:rPr lang="de-DE" smtClean="0"/>
              <a:pPr/>
              <a:t>05.06.2013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586B9-083E-48DB-832B-BFDC0C793A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0581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indows.microsoft.com/de-de/windows/get-movie-maker-download" TargetMode="External"/><Relationship Id="rId2" Type="http://schemas.openxmlformats.org/officeDocument/2006/relationships/hyperlink" Target="http://www.chip.de/downloads/Windows-Movie-Maker_13007023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ehrerfortbildung-bw.de/werkstatt/video/wmmtut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ndows.microsoft.com/de-de/windows/get-movie-maker-download" TargetMode="External"/><Relationship Id="rId2" Type="http://schemas.openxmlformats.org/officeDocument/2006/relationships/hyperlink" Target="http://www.chip.de/downloads/Windows-Movie-Maker_13007023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ehrerfortbildung-bw.de/werkstatt/video/wmmtut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Werbung </a:t>
            </a:r>
            <a:br>
              <a:rPr lang="de-DE" dirty="0" smtClean="0"/>
            </a:br>
            <a:r>
              <a:rPr lang="de-DE" dirty="0" smtClean="0"/>
              <a:t>selbst </a:t>
            </a:r>
            <a:r>
              <a:rPr lang="de-DE" dirty="0" smtClean="0"/>
              <a:t>gestalten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937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Ausgangssituation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de-DE" sz="2400" dirty="0" smtClean="0">
                <a:ea typeface="Calibri"/>
                <a:cs typeface="Times New Roman"/>
              </a:rPr>
              <a:t>In </a:t>
            </a:r>
            <a:r>
              <a:rPr lang="de-DE" sz="2400" dirty="0">
                <a:ea typeface="Calibri"/>
                <a:cs typeface="Times New Roman"/>
              </a:rPr>
              <a:t>vielen deutschen Städten haben sich mittlerweile Fahrradverleihsysteme </a:t>
            </a:r>
            <a:r>
              <a:rPr lang="de-DE" sz="2400" dirty="0" smtClean="0">
                <a:ea typeface="Calibri"/>
                <a:cs typeface="Times New Roman"/>
              </a:rPr>
              <a:t>entwickelt. Auch in eurer Stadt wurde ein solches Verleihsystem namens „RENT A BIKE“ gegründet. Leider ist die Nachfrage nach den Rädern noch nicht zufriedenstellend. Deshalb möchte der </a:t>
            </a:r>
            <a:r>
              <a:rPr lang="de-DE" sz="2400" smtClean="0">
                <a:ea typeface="Calibri"/>
                <a:cs typeface="Times New Roman"/>
              </a:rPr>
              <a:t>Eigentümer von „RENT</a:t>
            </a:r>
            <a:r>
              <a:rPr lang="de-DE" sz="2400" dirty="0" smtClean="0">
                <a:ea typeface="Calibri"/>
                <a:cs typeface="Times New Roman"/>
              </a:rPr>
              <a:t> A BIKE“  eine große Werbeaktion durchführen.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de-DE" sz="18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531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accent3">
                    <a:lumMod val="50000"/>
                  </a:schemeClr>
                </a:solidFill>
              </a:rPr>
              <a:t>Gruppe 1 Radiowerbung</a:t>
            </a:r>
            <a:endParaRPr lang="de-DE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25658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sz="2200" u="sng" dirty="0" smtClean="0"/>
              <a:t>Arbeitsauftrag:</a:t>
            </a:r>
          </a:p>
          <a:p>
            <a:pPr marL="0" indent="0">
              <a:buNone/>
            </a:pPr>
            <a:r>
              <a:rPr lang="de-DE" sz="2200" dirty="0" smtClean="0"/>
              <a:t>Erstellt eine Radiowerbung (ca. 1 Minute) und nehmt diese mit Hilfe eures Handys auf. Diese Werbung wird in einem regionalen Radiosender gesendet. </a:t>
            </a:r>
          </a:p>
          <a:p>
            <a:pPr marL="0" indent="0">
              <a:buNone/>
            </a:pPr>
            <a:r>
              <a:rPr lang="de-DE" sz="2200" u="sng" dirty="0" smtClean="0"/>
              <a:t>Hinweise:</a:t>
            </a:r>
          </a:p>
          <a:p>
            <a:pPr marL="0" indent="0">
              <a:buFontTx/>
              <a:buChar char="-"/>
            </a:pPr>
            <a:r>
              <a:rPr lang="de-DE" sz="2200" dirty="0" smtClean="0"/>
              <a:t>Berücksichtigt dabei die von euch entwickelten Kriterien für eine erfolgreiche Werbung (siehe  Arbeitsblatt).</a:t>
            </a:r>
          </a:p>
          <a:p>
            <a:pPr marL="0" indent="0">
              <a:buFontTx/>
              <a:buChar char="-"/>
            </a:pPr>
            <a:r>
              <a:rPr lang="de-DE" sz="2200" dirty="0" smtClean="0"/>
              <a:t>Ihr könnt eure Radiowerbung schneiden und ggf. Musik und Effekte hinzufügen. Ein Schnittprogramm </a:t>
            </a:r>
            <a:r>
              <a:rPr lang="de-DE" sz="2200" dirty="0" smtClean="0"/>
              <a:t>wie bspw. Movie </a:t>
            </a:r>
            <a:r>
              <a:rPr lang="de-DE" sz="2200" dirty="0" err="1" smtClean="0"/>
              <a:t>Maker</a:t>
            </a:r>
            <a:r>
              <a:rPr lang="de-DE" sz="2200" dirty="0" smtClean="0"/>
              <a:t> findet </a:t>
            </a:r>
            <a:r>
              <a:rPr lang="de-DE" sz="2200" dirty="0" smtClean="0"/>
              <a:t>ihr u</a:t>
            </a:r>
            <a:r>
              <a:rPr lang="de-DE" sz="2200" dirty="0" smtClean="0"/>
              <a:t>. a. </a:t>
            </a:r>
            <a:r>
              <a:rPr lang="de-DE" sz="2200" dirty="0" smtClean="0"/>
              <a:t>hier:</a:t>
            </a:r>
          </a:p>
          <a:p>
            <a:pPr marL="0" indent="0">
              <a:buNone/>
            </a:pPr>
            <a:r>
              <a:rPr lang="de-DE" sz="1900" dirty="0" smtClean="0">
                <a:hlinkClick r:id="rId2"/>
              </a:rPr>
              <a:t>www.chip.de/downloads/Windows-Movie-      </a:t>
            </a:r>
            <a:r>
              <a:rPr lang="de-DE" sz="1900" dirty="0" smtClean="0">
                <a:hlinkClick r:id="rId2"/>
              </a:rPr>
              <a:t>Maker_13007023.html</a:t>
            </a:r>
            <a:endParaRPr lang="de-DE" sz="1900" dirty="0" smtClean="0"/>
          </a:p>
          <a:p>
            <a:pPr marL="0" indent="0">
              <a:buNone/>
            </a:pPr>
            <a:r>
              <a:rPr lang="de-DE" sz="1900" dirty="0" smtClean="0">
                <a:hlinkClick r:id="rId3"/>
              </a:rPr>
              <a:t> www.windows.microsoft.com/de-de/windows/get-movie-maker-download</a:t>
            </a:r>
            <a:endParaRPr lang="de-DE" sz="1900" dirty="0" smtClean="0"/>
          </a:p>
          <a:p>
            <a:pPr marL="0" indent="0">
              <a:buNone/>
            </a:pPr>
            <a:endParaRPr lang="de-DE" sz="2400" dirty="0" smtClean="0"/>
          </a:p>
          <a:p>
            <a:pPr>
              <a:buFont typeface="Wingdings"/>
              <a:buChar char="à"/>
            </a:pPr>
            <a:r>
              <a:rPr lang="de-DE" sz="2400" dirty="0" smtClean="0">
                <a:sym typeface="Wingdings" pitchFamily="2" charset="2"/>
              </a:rPr>
              <a:t>Anwendungshinweise zu diesem Programm gibt es in unzähligen „Tutorials“ im Internet</a:t>
            </a:r>
          </a:p>
          <a:p>
            <a:pPr marL="0" indent="0">
              <a:buNone/>
            </a:pPr>
            <a:r>
              <a:rPr lang="de-DE" sz="2400" dirty="0" smtClean="0">
                <a:sym typeface="Wingdings" pitchFamily="2" charset="2"/>
              </a:rPr>
              <a:t>z.B. auf </a:t>
            </a:r>
            <a:r>
              <a:rPr lang="de-DE" sz="2400" dirty="0" smtClean="0">
                <a:sym typeface="Wingdings" pitchFamily="2" charset="2"/>
                <a:hlinkClick r:id="rId4"/>
              </a:rPr>
              <a:t>http://lehrerfortbildung-bw.de/werkstatt/video/wmmtut/</a:t>
            </a:r>
            <a:endParaRPr lang="de-DE" sz="24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420144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rgbClr val="FFC000"/>
                </a:solidFill>
              </a:rPr>
              <a:t>Gruppe 2 Fernsehwerbung</a:t>
            </a:r>
            <a:endParaRPr lang="de-DE" sz="3600" dirty="0">
              <a:solidFill>
                <a:srgbClr val="FFC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2565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2200" u="sng" dirty="0" smtClean="0"/>
              <a:t>Arbeitsauftrag:</a:t>
            </a:r>
          </a:p>
          <a:p>
            <a:pPr marL="0" indent="0">
              <a:buNone/>
            </a:pPr>
            <a:r>
              <a:rPr lang="de-DE" sz="2200" dirty="0" smtClean="0"/>
              <a:t>Erstellt eine Fernsehwerbung (ca. 1 Minute) und nehmt diese mit Hilfe eures Handys auf. Diese Werbung wird in einem regionalen Fernsehsender gesendet. </a:t>
            </a:r>
          </a:p>
          <a:p>
            <a:pPr marL="0" indent="0">
              <a:buNone/>
            </a:pPr>
            <a:r>
              <a:rPr lang="de-DE" sz="2200" u="sng" dirty="0" smtClean="0"/>
              <a:t>Hinweise:</a:t>
            </a:r>
          </a:p>
          <a:p>
            <a:pPr marL="0" indent="0">
              <a:buFontTx/>
              <a:buChar char="-"/>
            </a:pPr>
            <a:r>
              <a:rPr lang="de-DE" sz="2200" dirty="0" smtClean="0"/>
              <a:t>Berücksichtigt </a:t>
            </a:r>
            <a:r>
              <a:rPr lang="de-DE" sz="2200" dirty="0" smtClean="0"/>
              <a:t>dabei die von euch entwickelten Kriterien für eine erfolgreiche Werbung (siehe  Arbeitsblatt).</a:t>
            </a:r>
          </a:p>
          <a:p>
            <a:pPr marL="0" indent="0">
              <a:buFontTx/>
              <a:buChar char="-"/>
            </a:pPr>
            <a:r>
              <a:rPr lang="de-DE" sz="2200" dirty="0" smtClean="0"/>
              <a:t>Ihr könnt eure Werbung schneiden und ggf. Musik und Effekte hinzufügen. </a:t>
            </a:r>
            <a:r>
              <a:rPr lang="de-DE" sz="2200" dirty="0"/>
              <a:t>Ein Schnittprogramm wie bspw. Movie </a:t>
            </a:r>
            <a:r>
              <a:rPr lang="de-DE" sz="2200" dirty="0" err="1"/>
              <a:t>Maker</a:t>
            </a:r>
            <a:r>
              <a:rPr lang="de-DE" sz="2200" dirty="0"/>
              <a:t> findet ihr u. a. </a:t>
            </a:r>
            <a:r>
              <a:rPr lang="de-DE" sz="2200" dirty="0" smtClean="0"/>
              <a:t>hier:</a:t>
            </a:r>
          </a:p>
          <a:p>
            <a:pPr marL="0" indent="0">
              <a:buNone/>
            </a:pPr>
            <a:r>
              <a:rPr lang="de-DE" sz="1900" dirty="0" smtClean="0">
                <a:hlinkClick r:id="rId2"/>
              </a:rPr>
              <a:t>www.chip.de/downloads/Windows-Movie-      </a:t>
            </a:r>
            <a:r>
              <a:rPr lang="de-DE" sz="1900" dirty="0" smtClean="0">
                <a:hlinkClick r:id="rId2"/>
              </a:rPr>
              <a:t>Maker_13007023.html</a:t>
            </a:r>
            <a:endParaRPr lang="de-DE" sz="1900" dirty="0" smtClean="0"/>
          </a:p>
          <a:p>
            <a:pPr marL="0" indent="0">
              <a:buNone/>
            </a:pPr>
            <a:r>
              <a:rPr lang="de-DE" sz="1900" dirty="0" smtClean="0">
                <a:hlinkClick r:id="rId3"/>
              </a:rPr>
              <a:t>www.windows.microsoft.com/de-de/windows/get-movie-maker-download</a:t>
            </a:r>
            <a:endParaRPr lang="de-DE" sz="1900" dirty="0" smtClean="0"/>
          </a:p>
          <a:p>
            <a:pPr marL="0" indent="0">
              <a:buNone/>
            </a:pPr>
            <a:endParaRPr lang="de-DE" sz="2400" dirty="0" smtClean="0"/>
          </a:p>
          <a:p>
            <a:pPr>
              <a:buFont typeface="Wingdings"/>
              <a:buChar char="à"/>
            </a:pPr>
            <a:r>
              <a:rPr lang="de-DE" sz="2400" dirty="0" smtClean="0">
                <a:sym typeface="Wingdings" pitchFamily="2" charset="2"/>
              </a:rPr>
              <a:t>Anwendungshinweise zu diesem Programm gibt es in unzähligen „Tutorials“ im Internet</a:t>
            </a:r>
          </a:p>
          <a:p>
            <a:pPr marL="0" indent="0">
              <a:buNone/>
            </a:pPr>
            <a:r>
              <a:rPr lang="de-DE" sz="2400" dirty="0" smtClean="0">
                <a:sym typeface="Wingdings" pitchFamily="2" charset="2"/>
              </a:rPr>
              <a:t>z.B. auf </a:t>
            </a:r>
            <a:r>
              <a:rPr lang="de-DE" sz="2400" dirty="0" smtClean="0">
                <a:sym typeface="Wingdings" pitchFamily="2" charset="2"/>
                <a:hlinkClick r:id="rId4"/>
              </a:rPr>
              <a:t>http://lehrerfortbildung-bw.de/werkstatt/video/wmmtut/</a:t>
            </a:r>
            <a:endParaRPr lang="de-DE" sz="24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420144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accent2">
                    <a:lumMod val="50000"/>
                  </a:schemeClr>
                </a:solidFill>
              </a:rPr>
              <a:t>Gruppe 3 Plakatwerbung</a:t>
            </a:r>
            <a:endParaRPr lang="de-DE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u="sng" dirty="0" smtClean="0"/>
              <a:t>Arbeitsauftrag:</a:t>
            </a:r>
          </a:p>
          <a:p>
            <a:pPr marL="0" indent="0">
              <a:buNone/>
            </a:pPr>
            <a:r>
              <a:rPr lang="de-DE" sz="2000" dirty="0" smtClean="0"/>
              <a:t>Erstellt eine Plakatwerbung für eine Bushaltestelle. Nehmt hierzu ein großes Plakat und gestaltet dies kreativ.</a:t>
            </a:r>
          </a:p>
          <a:p>
            <a:pPr marL="0" indent="0">
              <a:buNone/>
            </a:pPr>
            <a:r>
              <a:rPr lang="de-DE" sz="2000" u="sng" dirty="0" smtClean="0"/>
              <a:t>Hinweise:</a:t>
            </a:r>
          </a:p>
          <a:p>
            <a:pPr marL="0" indent="0">
              <a:buNone/>
            </a:pPr>
            <a:r>
              <a:rPr lang="de-DE" sz="2000" dirty="0" smtClean="0"/>
              <a:t>-Berücksichtigt </a:t>
            </a:r>
            <a:r>
              <a:rPr lang="de-DE" sz="2000" dirty="0" smtClean="0"/>
              <a:t>dabei die von euch entwickelten Kriterien für eine erfolgreiche </a:t>
            </a:r>
            <a:r>
              <a:rPr lang="de-DE" sz="2000" dirty="0" smtClean="0"/>
              <a:t>Werbung </a:t>
            </a:r>
            <a:r>
              <a:rPr lang="de-DE" sz="2000" dirty="0" smtClean="0"/>
              <a:t>(siehe  Arbeitsblatt</a:t>
            </a:r>
            <a:r>
              <a:rPr lang="de-DE" sz="2000" dirty="0" smtClean="0"/>
              <a:t>).</a:t>
            </a:r>
          </a:p>
          <a:p>
            <a:pPr marL="0" indent="0">
              <a:buNone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80621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</Words>
  <Application>Microsoft Office PowerPoint</Application>
  <PresentationFormat>Bildschirmpräsentation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Larissa</vt:lpstr>
      <vt:lpstr>Werbung  selbst gestalten</vt:lpstr>
      <vt:lpstr>Ausgangssituation</vt:lpstr>
      <vt:lpstr>Gruppe 1 Radiowerbung</vt:lpstr>
      <vt:lpstr>Gruppe 2 Fernsehwerbung</vt:lpstr>
      <vt:lpstr>Gruppe 3 Plakatwerbung</vt:lpstr>
    </vt:vector>
  </TitlesOfParts>
  <Company>KSOG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Werbung  Selbst gestalten</dc:title>
  <dc:creator>Adam</dc:creator>
  <cp:lastModifiedBy>Herrmann, Dirk (LS)</cp:lastModifiedBy>
  <cp:revision>13</cp:revision>
  <cp:lastPrinted>2013-06-05T09:13:07Z</cp:lastPrinted>
  <dcterms:created xsi:type="dcterms:W3CDTF">2013-01-23T12:33:58Z</dcterms:created>
  <dcterms:modified xsi:type="dcterms:W3CDTF">2013-06-05T09:22:23Z</dcterms:modified>
</cp:coreProperties>
</file>