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hteck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hteck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9" name="Untertitel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de-DE" smtClean="0"/>
              <a:t>Formatvorlage des Untertitelmasters durch Klicken bearbeiten</a:t>
            </a:r>
            <a:endParaRPr kumimoji="0" lang="en-US"/>
          </a:p>
        </p:txBody>
      </p:sp>
      <p:sp>
        <p:nvSpPr>
          <p:cNvPr id="28" name="Datumsplatzhalt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8DC2BC24-CF2A-4E60-8D4B-9C2AFE9C5FAF}" type="datetimeFigureOut">
              <a:rPr lang="de-DE" smtClean="0"/>
              <a:t>18.03.2014</a:t>
            </a:fld>
            <a:endParaRPr lang="de-DE"/>
          </a:p>
        </p:txBody>
      </p:sp>
      <p:sp>
        <p:nvSpPr>
          <p:cNvPr id="17" name="Fußzeilenplatzhalt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de-DE"/>
          </a:p>
        </p:txBody>
      </p:sp>
      <p:sp>
        <p:nvSpPr>
          <p:cNvPr id="29" name="Foliennummernplatzhalt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1DEB97C-F1B4-425B-910F-F3258F9ECA99}" type="slidenum">
              <a:rPr lang="de-DE" smtClean="0"/>
              <a:t>‹Nr.›</a:t>
            </a:fld>
            <a:endParaRPr lang="de-D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2BC24-CF2A-4E60-8D4B-9C2AFE9C5FAF}" type="datetimeFigureOut">
              <a:rPr lang="de-DE" smtClean="0"/>
              <a:t>18.03.2014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EB97C-F1B4-425B-910F-F3258F9ECA99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8DC2BC24-CF2A-4E60-8D4B-9C2AFE9C5FAF}" type="datetimeFigureOut">
              <a:rPr lang="de-DE" smtClean="0"/>
              <a:t>18.03.2014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de-DE"/>
          </a:p>
        </p:txBody>
      </p:sp>
      <p:sp>
        <p:nvSpPr>
          <p:cNvPr id="7" name="Rechteck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hteck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hteck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1DEB97C-F1B4-425B-910F-F3258F9ECA99}" type="slidenum">
              <a:rPr lang="de-DE" smtClean="0"/>
              <a:t>‹Nr.›</a:t>
            </a:fld>
            <a:endParaRPr lang="de-D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2BC24-CF2A-4E60-8D4B-9C2AFE9C5FAF}" type="datetimeFigureOut">
              <a:rPr lang="de-DE" smtClean="0"/>
              <a:t>18.03.2014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1DEB97C-F1B4-425B-910F-F3258F9ECA99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Inhaltsplatzhalt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-&#10;überschrift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7" name="Rechteck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hteck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hteck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2" name="Datumsplatzhalt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2BC24-CF2A-4E60-8D4B-9C2AFE9C5FAF}" type="datetimeFigureOut">
              <a:rPr lang="de-DE" smtClean="0"/>
              <a:t>18.03.2014</a:t>
            </a:fld>
            <a:endParaRPr lang="de-DE"/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F1DEB97C-F1B4-425B-910F-F3258F9ECA99}" type="slidenum">
              <a:rPr lang="de-DE" smtClean="0"/>
              <a:t>‹Nr.›</a:t>
            </a:fld>
            <a:endParaRPr lang="de-DE"/>
          </a:p>
        </p:txBody>
      </p:sp>
      <p:sp>
        <p:nvSpPr>
          <p:cNvPr id="14" name="Fußzeilenplatzhalt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9" name="Inhaltsplatzhalt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8DC2BC24-CF2A-4E60-8D4B-9C2AFE9C5FAF}" type="datetimeFigureOut">
              <a:rPr lang="de-DE" smtClean="0"/>
              <a:t>18.03.2014</a:t>
            </a:fld>
            <a:endParaRPr lang="de-DE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1DEB97C-F1B4-425B-910F-F3258F9ECA99}" type="slidenum">
              <a:rPr lang="de-DE" smtClean="0"/>
              <a:t>‹Nr.›</a:t>
            </a:fld>
            <a:endParaRPr lang="de-DE"/>
          </a:p>
        </p:txBody>
      </p:sp>
      <p:sp>
        <p:nvSpPr>
          <p:cNvPr id="12" name="Fußzeilenplatzhalt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3" name="Inhaltsplatzhalt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0" name="Datumsplatzhalt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8DC2BC24-CF2A-4E60-8D4B-9C2AFE9C5FAF}" type="datetimeFigureOut">
              <a:rPr lang="de-DE" smtClean="0"/>
              <a:t>18.03.2014</a:t>
            </a:fld>
            <a:endParaRPr lang="de-DE"/>
          </a:p>
        </p:txBody>
      </p:sp>
      <p:sp>
        <p:nvSpPr>
          <p:cNvPr id="12" name="Foliennummernplatzhalt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1DEB97C-F1B4-425B-910F-F3258F9ECA99}" type="slidenum">
              <a:rPr lang="de-DE" smtClean="0"/>
              <a:t>‹Nr.›</a:t>
            </a:fld>
            <a:endParaRPr lang="de-DE"/>
          </a:p>
        </p:txBody>
      </p:sp>
      <p:sp>
        <p:nvSpPr>
          <p:cNvPr id="14" name="Fußzeilenplatzhalt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de-DE"/>
          </a:p>
        </p:txBody>
      </p:sp>
      <p:sp>
        <p:nvSpPr>
          <p:cNvPr id="16" name="Textplatzhalt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15" name="Textplatzhalt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2BC24-CF2A-4E60-8D4B-9C2AFE9C5FAF}" type="datetimeFigureOut">
              <a:rPr lang="de-DE" smtClean="0"/>
              <a:t>18.03.2014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1DEB97C-F1B4-425B-910F-F3258F9ECA99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2BC24-CF2A-4E60-8D4B-9C2AFE9C5FAF}" type="datetimeFigureOut">
              <a:rPr lang="de-DE" smtClean="0"/>
              <a:t>18.03.2014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1DEB97C-F1B4-425B-910F-F3258F9ECA99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2BC24-CF2A-4E60-8D4B-9C2AFE9C5FAF}" type="datetimeFigureOut">
              <a:rPr lang="de-DE" smtClean="0"/>
              <a:t>18.03.2014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1DEB97C-F1B4-425B-910F-F3258F9ECA99}" type="slidenum">
              <a:rPr lang="de-DE" smtClean="0"/>
              <a:t>‹Nr.›</a:t>
            </a:fld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8" name="Rechteck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hteck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hteck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1" name="Rechteck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umsplatzhalt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8DC2BC24-CF2A-4E60-8D4B-9C2AFE9C5FAF}" type="datetimeFigureOut">
              <a:rPr lang="de-DE" smtClean="0"/>
              <a:t>18.03.2014</a:t>
            </a:fld>
            <a:endParaRPr lang="de-DE"/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1DEB97C-F1B4-425B-910F-F3258F9ECA99}" type="slidenum">
              <a:rPr lang="de-DE" smtClean="0"/>
              <a:t>‹Nr.›</a:t>
            </a:fld>
            <a:endParaRPr lang="de-DE"/>
          </a:p>
        </p:txBody>
      </p:sp>
      <p:sp>
        <p:nvSpPr>
          <p:cNvPr id="14" name="Fußzeilenplatzhalt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de-DE" smtClean="0"/>
              <a:t>Bild durch Klicken auf Symbol hinzufügen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elplatzhalt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3" name="Textplatzhalt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de-DE" smtClean="0"/>
              <a:t>Textmasterformat bearbeiten</a:t>
            </a:r>
          </a:p>
          <a:p>
            <a:pPr lvl="1" eaLnBrk="1" latinLnBrk="0" hangingPunct="1"/>
            <a:r>
              <a:rPr kumimoji="0" lang="de-DE" smtClean="0"/>
              <a:t>Zweite Ebene</a:t>
            </a:r>
          </a:p>
          <a:p>
            <a:pPr lvl="2" eaLnBrk="1" latinLnBrk="0" hangingPunct="1"/>
            <a:r>
              <a:rPr kumimoji="0" lang="de-DE" smtClean="0"/>
              <a:t>Dritte Ebene</a:t>
            </a:r>
          </a:p>
          <a:p>
            <a:pPr lvl="3" eaLnBrk="1" latinLnBrk="0" hangingPunct="1"/>
            <a:r>
              <a:rPr kumimoji="0" lang="de-DE" smtClean="0"/>
              <a:t>Vierte Ebene</a:t>
            </a:r>
          </a:p>
          <a:p>
            <a:pPr lvl="4" eaLnBrk="1" latinLnBrk="0" hangingPunct="1"/>
            <a:r>
              <a:rPr kumimoji="0" lang="de-DE" smtClean="0"/>
              <a:t>Fünfte Ebene</a:t>
            </a:r>
            <a:endParaRPr kumimoji="0" lang="en-US"/>
          </a:p>
        </p:txBody>
      </p:sp>
      <p:sp>
        <p:nvSpPr>
          <p:cNvPr id="14" name="Datumsplatzhalt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DC2BC24-CF2A-4E60-8D4B-9C2AFE9C5FAF}" type="datetimeFigureOut">
              <a:rPr lang="de-DE" smtClean="0"/>
              <a:t>18.03.2014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de-DE"/>
          </a:p>
        </p:txBody>
      </p:sp>
      <p:sp>
        <p:nvSpPr>
          <p:cNvPr id="7" name="Rechteck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hteck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hteck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Foliennummernplatzhalt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1DEB97C-F1B4-425B-910F-F3258F9ECA99}" type="slidenum">
              <a:rPr lang="de-DE" smtClean="0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Stellenanzeige.docx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/>
          <p:cNvPicPr/>
          <p:nvPr/>
        </p:nvPicPr>
        <p:blipFill>
          <a:blip r:embed="rId2"/>
          <a:stretch>
            <a:fillRect/>
          </a:stretch>
        </p:blipFill>
        <p:spPr>
          <a:xfrm>
            <a:off x="1817992" y="404664"/>
            <a:ext cx="5256584" cy="1872208"/>
          </a:xfrm>
          <a:prstGeom prst="rect">
            <a:avLst/>
          </a:prstGeom>
        </p:spPr>
      </p:pic>
      <p:sp>
        <p:nvSpPr>
          <p:cNvPr id="6" name="Rechteck 5"/>
          <p:cNvSpPr/>
          <p:nvPr/>
        </p:nvSpPr>
        <p:spPr>
          <a:xfrm>
            <a:off x="899592" y="2420888"/>
            <a:ext cx="709338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de-DE" sz="2000" dirty="0" smtClean="0"/>
              <a:t>Die Mareba Sports GmbH ist ein Sportfachgeschäft </a:t>
            </a:r>
            <a:r>
              <a:rPr lang="de-DE" sz="2000" dirty="0" smtClean="0"/>
              <a:t>in einem Freiburger Stadtteil. </a:t>
            </a:r>
            <a:r>
              <a:rPr lang="de-DE" sz="2000" dirty="0" smtClean="0"/>
              <a:t>Sie möchte aufgrund der angespannten Personalsituation eine(n) neue(n) Mitarbeiterin/Mitarbeiter als </a:t>
            </a:r>
            <a:r>
              <a:rPr lang="de-DE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Verkaufsleiter(in) </a:t>
            </a:r>
            <a:r>
              <a:rPr lang="de-DE" sz="2000" dirty="0" smtClean="0"/>
              <a:t>einstellen. </a:t>
            </a:r>
          </a:p>
          <a:p>
            <a:pPr algn="just"/>
            <a:endParaRPr lang="de-DE" sz="2000" dirty="0"/>
          </a:p>
          <a:p>
            <a:pPr algn="just"/>
            <a:r>
              <a:rPr lang="de-DE" sz="2000" dirty="0" smtClean="0"/>
              <a:t>Ihr seid in der Personalabteilung tätig und entscheidet, welche </a:t>
            </a:r>
            <a:r>
              <a:rPr lang="de-DE" sz="2000" u="sng" dirty="0" smtClean="0"/>
              <a:t>zwei </a:t>
            </a:r>
            <a:r>
              <a:rPr lang="de-DE" sz="2000" dirty="0" smtClean="0"/>
              <a:t>Bewerberinnen bzw. Bewerber </a:t>
            </a:r>
            <a:r>
              <a:rPr lang="de-DE" sz="2000" dirty="0" smtClean="0"/>
              <a:t>zu einem Vorstellungsgespräch eingeladen werden sollen. </a:t>
            </a:r>
          </a:p>
          <a:p>
            <a:pPr algn="just"/>
            <a:endParaRPr lang="de-DE" sz="2000" dirty="0"/>
          </a:p>
          <a:p>
            <a:pPr algn="just"/>
            <a:r>
              <a:rPr lang="de-DE" sz="2000" dirty="0" smtClean="0"/>
              <a:t>Dafür habt ihr eine Stellenanzeige </a:t>
            </a:r>
            <a:r>
              <a:rPr lang="de-DE" sz="2000" i="1" dirty="0" smtClean="0">
                <a:solidFill>
                  <a:schemeClr val="tx1">
                    <a:lumMod val="6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 action="ppaction://hlinkfile"/>
              </a:rPr>
              <a:t>(hier klicken</a:t>
            </a:r>
            <a:r>
              <a:rPr lang="de-DE" sz="2000" i="1" dirty="0" smtClean="0">
                <a:solidFill>
                  <a:schemeClr val="tx1">
                    <a:lumMod val="6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de-DE" sz="2000" dirty="0" smtClean="0"/>
              <a:t>in der örtlichen Tageszeitung, in Fachzeitschriften und im Internet veröffentlicht.</a:t>
            </a:r>
          </a:p>
          <a:p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41928978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/>
          <p:nvPr/>
        </p:nvPicPr>
        <p:blipFill>
          <a:blip r:embed="rId2"/>
          <a:stretch>
            <a:fillRect/>
          </a:stretch>
        </p:blipFill>
        <p:spPr>
          <a:xfrm>
            <a:off x="7308304" y="19027"/>
            <a:ext cx="1697015" cy="1196752"/>
          </a:xfrm>
          <a:prstGeom prst="rect">
            <a:avLst/>
          </a:prstGeom>
          <a:noFill/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80628"/>
            <a:ext cx="8229600" cy="1143000"/>
          </a:xfrm>
        </p:spPr>
        <p:txBody>
          <a:bodyPr>
            <a:normAutofit/>
          </a:bodyPr>
          <a:lstStyle/>
          <a:p>
            <a:r>
              <a:rPr lang="de-DE" sz="3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Gruppenarbeitsauftrag </a:t>
            </a:r>
            <a:r>
              <a:rPr lang="de-DE" sz="2000" dirty="0" smtClean="0"/>
              <a:t>(max. 4 Schüler)</a:t>
            </a:r>
            <a:endParaRPr lang="de-DE" sz="2000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>
          <a:xfrm>
            <a:off x="504330" y="1628800"/>
            <a:ext cx="8496944" cy="54738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2400" dirty="0" smtClean="0"/>
              <a:t>1)        Sammelt in eurer Gruppe Kriterien, anhand derer ihr die  	ausgeteilten Bewerbungsunterlagen analysieren wollt. </a:t>
            </a:r>
          </a:p>
          <a:p>
            <a:pPr marL="0" indent="0">
              <a:buNone/>
            </a:pPr>
            <a:r>
              <a:rPr lang="de-DE" sz="2400" dirty="0" smtClean="0"/>
              <a:t>2)        Schreibt diese in die ausgeteilte                          	Entscheidungsbewertungstabelle und gewichtet diese.  	</a:t>
            </a:r>
          </a:p>
          <a:p>
            <a:pPr marL="0" indent="0">
              <a:buNone/>
            </a:pPr>
            <a:r>
              <a:rPr lang="de-DE" sz="2400" dirty="0" smtClean="0"/>
              <a:t>3) 	Analysiert die ausgeteilten Bewerbungsunterlagen nach 	den ausgewählten Kriterien und entscheidet euch anhand 	der Entscheidungbewertungstabelle für </a:t>
            </a:r>
            <a:r>
              <a:rPr lang="de-DE" sz="2400" u="sng" dirty="0" smtClean="0"/>
              <a:t>zwei</a:t>
            </a:r>
            <a:r>
              <a:rPr lang="de-DE" sz="2400" dirty="0" smtClean="0"/>
              <a:t> 	</a:t>
            </a:r>
            <a:r>
              <a:rPr lang="de-DE" sz="2400" dirty="0" smtClean="0"/>
              <a:t>Bewerberinnen      </a:t>
            </a:r>
            <a:r>
              <a:rPr lang="de-DE" sz="2400" dirty="0" smtClean="0"/>
              <a:t>	</a:t>
            </a:r>
            <a:r>
              <a:rPr lang="de-DE" sz="2400" dirty="0" smtClean="0"/>
              <a:t>bzw. Bewerber, welche </a:t>
            </a:r>
            <a:r>
              <a:rPr lang="de-DE" sz="2400" dirty="0" smtClean="0"/>
              <a:t>ihr zu einem Vorstellungsgespräch </a:t>
            </a:r>
            <a:r>
              <a:rPr lang="de-DE" sz="2400" dirty="0" smtClean="0"/>
              <a:t>   	einladen </a:t>
            </a:r>
            <a:r>
              <a:rPr lang="de-DE" sz="2400" dirty="0" smtClean="0"/>
              <a:t>möchtet.</a:t>
            </a:r>
          </a:p>
          <a:p>
            <a:pPr marL="0" indent="0">
              <a:buNone/>
            </a:pPr>
            <a:r>
              <a:rPr lang="de-DE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3)        ! Wichtig: Begründet eure Entscheidungen genau!</a:t>
            </a:r>
          </a:p>
          <a:p>
            <a:pPr marL="0" indent="0">
              <a:buNone/>
            </a:pPr>
            <a:r>
              <a:rPr lang="de-DE" sz="2400" dirty="0" smtClean="0"/>
              <a:t>4)	Präsentiert die Ergebnisse der Klasse.</a:t>
            </a: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257127037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alathea">
  <a:themeElements>
    <a:clrScheme name="Galathea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Galathea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Galathea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0</TotalTime>
  <Words>90</Words>
  <Application>Microsoft Office PowerPoint</Application>
  <PresentationFormat>Bildschirmpräsentation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3" baseType="lpstr">
      <vt:lpstr>Galathea</vt:lpstr>
      <vt:lpstr>PowerPoint-Präsentation</vt:lpstr>
      <vt:lpstr>Gruppenarbeitsauftrag (max. 4 Schüler)</vt:lpstr>
    </vt:vector>
  </TitlesOfParts>
  <Company>KSOG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Adam</dc:creator>
  <cp:lastModifiedBy>Landesinstitut für Schulentwicklung (HK2-FB4)</cp:lastModifiedBy>
  <cp:revision>13</cp:revision>
  <dcterms:created xsi:type="dcterms:W3CDTF">2014-01-21T09:18:06Z</dcterms:created>
  <dcterms:modified xsi:type="dcterms:W3CDTF">2014-03-18T10:24:47Z</dcterms:modified>
</cp:coreProperties>
</file>