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C2BC24-CF2A-4E60-8D4B-9C2AFE9C5FAF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DEB97C-F1B4-425B-910F-F3258F9ECA9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ellenanzeige.doc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17992" y="404664"/>
            <a:ext cx="5256584" cy="187220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99592" y="2420888"/>
            <a:ext cx="7093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2000" dirty="0" smtClean="0"/>
              <a:t>Die Mareba Sports GmbH ist ein Sportfachgeschäft </a:t>
            </a:r>
            <a:r>
              <a:rPr lang="de-DE" sz="2000" dirty="0" smtClean="0"/>
              <a:t>in einem Freiburger Stadtteil. </a:t>
            </a:r>
            <a:r>
              <a:rPr lang="de-DE" sz="2000" dirty="0" smtClean="0"/>
              <a:t>Sie möchte aufgrund der angespannten Personalsituation eine(n) neue(n) Mitarbeiterin/Mitarbeiter als </a:t>
            </a:r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Verkaufsleiter(in) </a:t>
            </a:r>
            <a:r>
              <a:rPr lang="de-DE" sz="2000" dirty="0" smtClean="0"/>
              <a:t>einstellen. </a:t>
            </a:r>
          </a:p>
          <a:p>
            <a:pPr algn="just"/>
            <a:endParaRPr lang="de-DE" sz="2000" dirty="0"/>
          </a:p>
          <a:p>
            <a:pPr algn="just"/>
            <a:r>
              <a:rPr lang="de-DE" sz="2000" dirty="0" smtClean="0"/>
              <a:t>Ihr seid in der Personalabteilung tätig und entscheidet, welche </a:t>
            </a:r>
            <a:r>
              <a:rPr lang="de-DE" sz="2000" u="sng" dirty="0" smtClean="0"/>
              <a:t>zwei </a:t>
            </a:r>
            <a:r>
              <a:rPr lang="de-DE" sz="2000" dirty="0" smtClean="0"/>
              <a:t>Bewerberinnen bzw. Bewerber </a:t>
            </a:r>
            <a:r>
              <a:rPr lang="de-DE" sz="2000" dirty="0" smtClean="0"/>
              <a:t>zu einem Vorstellungsgespräch eingeladen werden sollen. </a:t>
            </a:r>
          </a:p>
          <a:p>
            <a:pPr algn="just"/>
            <a:endParaRPr lang="de-DE" sz="2000" dirty="0"/>
          </a:p>
          <a:p>
            <a:pPr algn="just"/>
            <a:r>
              <a:rPr lang="de-DE" sz="2000" dirty="0" smtClean="0"/>
              <a:t>Dafür habt ihr eine Stellenanzeige </a:t>
            </a:r>
            <a:r>
              <a:rPr lang="de-DE" sz="2000" i="1" dirty="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file"/>
              </a:rPr>
              <a:t>(hier klicken</a:t>
            </a:r>
            <a:r>
              <a:rPr lang="de-DE" sz="2000" i="1" dirty="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de-DE" sz="2000" dirty="0" smtClean="0"/>
              <a:t>in der örtlichen Tageszeitung, in Fachzeitschriften und im Internet veröffentlicht.</a:t>
            </a:r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19289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08304" y="19027"/>
            <a:ext cx="1697015" cy="119675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0628"/>
            <a:ext cx="8229600" cy="1143000"/>
          </a:xfrm>
        </p:spPr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Gruppenarbeitsauftrag </a:t>
            </a:r>
            <a:r>
              <a:rPr lang="de-DE" sz="2000" dirty="0" smtClean="0"/>
              <a:t>(max. 4 Schüler)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504330" y="1628800"/>
            <a:ext cx="8496944" cy="5473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1)        Sammelt in eurer Gruppe Kriterien, anhand derer ihr die  	ausgeteilten Bewerbungsunterlagen analysieren wollt. </a:t>
            </a:r>
          </a:p>
          <a:p>
            <a:pPr marL="0" indent="0">
              <a:buNone/>
            </a:pPr>
            <a:r>
              <a:rPr lang="de-DE" sz="2400" dirty="0" smtClean="0"/>
              <a:t>2)        Schreibt diese in die ausgeteilte                          	Entscheidungsbewertungstabelle und gewichtet diese.  	</a:t>
            </a:r>
          </a:p>
          <a:p>
            <a:pPr marL="0" indent="0">
              <a:buNone/>
            </a:pPr>
            <a:r>
              <a:rPr lang="de-DE" sz="2400" dirty="0" smtClean="0"/>
              <a:t>3) 	Analysiert die ausgeteilten Bewerbungsunterlagen nach 	den ausgewählten Kriterien und entscheidet euch anhand 	der Entscheidungbewertungstabelle für </a:t>
            </a:r>
            <a:r>
              <a:rPr lang="de-DE" sz="2400" u="sng" dirty="0" smtClean="0"/>
              <a:t>zwei</a:t>
            </a:r>
            <a:r>
              <a:rPr lang="de-DE" sz="2400" dirty="0" smtClean="0"/>
              <a:t> 	</a:t>
            </a:r>
            <a:r>
              <a:rPr lang="de-DE" sz="2400" dirty="0" smtClean="0"/>
              <a:t>Bewerberinnen      </a:t>
            </a:r>
            <a:r>
              <a:rPr lang="de-DE" sz="2400" dirty="0" smtClean="0"/>
              <a:t>	</a:t>
            </a:r>
            <a:r>
              <a:rPr lang="de-DE" sz="2400" dirty="0" smtClean="0"/>
              <a:t>bzw. Bewerber, welche </a:t>
            </a:r>
            <a:r>
              <a:rPr lang="de-DE" sz="2400" dirty="0" smtClean="0"/>
              <a:t>ihr zu einem Vorstellungsgespräch </a:t>
            </a:r>
            <a:r>
              <a:rPr lang="de-DE" sz="2400" dirty="0" smtClean="0"/>
              <a:t>   	einladen </a:t>
            </a:r>
            <a:r>
              <a:rPr lang="de-DE" sz="2400" dirty="0" smtClean="0"/>
              <a:t>möchtet.</a:t>
            </a:r>
          </a:p>
          <a:p>
            <a:pPr marL="0" indent="0">
              <a:buNone/>
            </a:pPr>
            <a:r>
              <a:rPr lang="de-D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       ! Wichtig: Begründet eure Entscheidungen genau!</a:t>
            </a:r>
          </a:p>
          <a:p>
            <a:pPr marL="0" indent="0">
              <a:buNone/>
            </a:pPr>
            <a:r>
              <a:rPr lang="de-DE" sz="2400" dirty="0" smtClean="0"/>
              <a:t>4)	Präsentiert die Ergebnisse der Klasse.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71270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90</Words>
  <Application>Microsoft Office PowerPoint</Application>
  <PresentationFormat>Bildschirmpräsentation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Galathea</vt:lpstr>
      <vt:lpstr>PowerPoint-Präsentation</vt:lpstr>
      <vt:lpstr>Gruppenarbeitsauftrag (max. 4 Schüler)</vt:lpstr>
    </vt:vector>
  </TitlesOfParts>
  <Company>KSOG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Adam</dc:creator>
  <cp:lastModifiedBy>Landesinstitut für Schulentwicklung (HK2-FB4)</cp:lastModifiedBy>
  <cp:revision>13</cp:revision>
  <dcterms:created xsi:type="dcterms:W3CDTF">2014-01-21T09:18:06Z</dcterms:created>
  <dcterms:modified xsi:type="dcterms:W3CDTF">2014-03-18T10:24:47Z</dcterms:modified>
</cp:coreProperties>
</file>