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648450" cy="97742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133375-7AD0-4DCA-B389-E2B1DAE8157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194F2F8-098D-4B4B-9B7C-E77A2282A067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de-DE" sz="1800" b="1" dirty="0" smtClean="0"/>
            <a:t>Geschäftsführer: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1800" dirty="0" smtClean="0"/>
            <a:t>Benjamin Noll</a:t>
          </a:r>
          <a:endParaRPr lang="de-DE" sz="1800" dirty="0"/>
        </a:p>
      </dgm:t>
    </dgm:pt>
    <dgm:pt modelId="{5773E35A-B672-4289-9AA5-E4E2B34E8037}" type="parTrans" cxnId="{B428E36C-BB8B-4E65-9982-16B029AA5105}">
      <dgm:prSet/>
      <dgm:spPr/>
      <dgm:t>
        <a:bodyPr/>
        <a:lstStyle/>
        <a:p>
          <a:endParaRPr lang="de-DE"/>
        </a:p>
      </dgm:t>
    </dgm:pt>
    <dgm:pt modelId="{016394BF-ADD4-4691-A2CD-A34B2CB373EC}" type="sibTrans" cxnId="{B428E36C-BB8B-4E65-9982-16B029AA5105}">
      <dgm:prSet/>
      <dgm:spPr/>
      <dgm:t>
        <a:bodyPr/>
        <a:lstStyle/>
        <a:p>
          <a:endParaRPr lang="de-DE"/>
        </a:p>
      </dgm:t>
    </dgm:pt>
    <dgm:pt modelId="{06A46FD4-85BD-4809-9BA5-1F2A3C126344}">
      <dgm:prSet phldrT="[Text]" custT="1"/>
      <dgm:spPr/>
      <dgm:t>
        <a:bodyPr/>
        <a:lstStyle/>
        <a:p>
          <a:r>
            <a:rPr lang="de-DE" sz="1800" b="1" dirty="0" smtClean="0"/>
            <a:t>Verkaufsleiterin</a:t>
          </a:r>
          <a:r>
            <a:rPr lang="de-DE" sz="1800" dirty="0" smtClean="0"/>
            <a:t>: Olga Hetzel</a:t>
          </a:r>
          <a:endParaRPr lang="de-DE" sz="1800" dirty="0"/>
        </a:p>
      </dgm:t>
    </dgm:pt>
    <dgm:pt modelId="{04E20140-55EA-455E-B8EC-9DC341C18E10}" type="parTrans" cxnId="{358AEAC7-F91F-4B48-8F7A-1C4F977B886A}">
      <dgm:prSet/>
      <dgm:spPr/>
      <dgm:t>
        <a:bodyPr/>
        <a:lstStyle/>
        <a:p>
          <a:endParaRPr lang="de-DE"/>
        </a:p>
      </dgm:t>
    </dgm:pt>
    <dgm:pt modelId="{C565676B-0FFC-4615-AEE6-BB81E94A0782}" type="sibTrans" cxnId="{358AEAC7-F91F-4B48-8F7A-1C4F977B886A}">
      <dgm:prSet/>
      <dgm:spPr/>
      <dgm:t>
        <a:bodyPr/>
        <a:lstStyle/>
        <a:p>
          <a:endParaRPr lang="de-DE"/>
        </a:p>
      </dgm:t>
    </dgm:pt>
    <dgm:pt modelId="{5011C7F6-BCBA-467F-ACAE-F8A53373FCB0}">
      <dgm:prSet custT="1"/>
      <dgm:spPr/>
      <dgm:t>
        <a:bodyPr/>
        <a:lstStyle/>
        <a:p>
          <a:r>
            <a:rPr lang="de-DE" sz="1800" b="1" dirty="0" smtClean="0"/>
            <a:t>Rechnungswesen: </a:t>
          </a:r>
          <a:r>
            <a:rPr lang="de-DE" sz="1800" dirty="0" smtClean="0"/>
            <a:t>Lea Winter</a:t>
          </a:r>
          <a:endParaRPr lang="de-DE" sz="1800" dirty="0"/>
        </a:p>
      </dgm:t>
    </dgm:pt>
    <dgm:pt modelId="{9A5A2C4A-A2C8-466D-948A-0CCC11B7C06A}" type="parTrans" cxnId="{D9574EA9-38F7-4B9F-8985-676B67D4DDB5}">
      <dgm:prSet/>
      <dgm:spPr/>
      <dgm:t>
        <a:bodyPr/>
        <a:lstStyle/>
        <a:p>
          <a:endParaRPr lang="de-DE"/>
        </a:p>
      </dgm:t>
    </dgm:pt>
    <dgm:pt modelId="{D2EE6C38-78D3-4441-9CE4-2AF87D542772}" type="sibTrans" cxnId="{D9574EA9-38F7-4B9F-8985-676B67D4DDB5}">
      <dgm:prSet/>
      <dgm:spPr/>
      <dgm:t>
        <a:bodyPr/>
        <a:lstStyle/>
        <a:p>
          <a:endParaRPr lang="de-DE"/>
        </a:p>
      </dgm:t>
    </dgm:pt>
    <dgm:pt modelId="{49C1D14C-4D73-4CCE-A2AA-D9ACA6F3F227}">
      <dgm:prSet custT="1"/>
      <dgm:spPr/>
      <dgm:t>
        <a:bodyPr/>
        <a:lstStyle/>
        <a:p>
          <a:r>
            <a:rPr lang="de-DE" sz="1800" b="1" dirty="0" smtClean="0"/>
            <a:t>Einkaufsleiter: </a:t>
          </a:r>
          <a:r>
            <a:rPr lang="de-DE" sz="1800" dirty="0" smtClean="0"/>
            <a:t>Manfred Keller</a:t>
          </a:r>
          <a:endParaRPr lang="de-DE" sz="1800" dirty="0"/>
        </a:p>
      </dgm:t>
    </dgm:pt>
    <dgm:pt modelId="{29FD1CE1-8227-4A18-9789-382B623474DA}" type="parTrans" cxnId="{86846D80-C5A2-4FF6-9E36-2CE9E84C6FAB}">
      <dgm:prSet/>
      <dgm:spPr/>
      <dgm:t>
        <a:bodyPr/>
        <a:lstStyle/>
        <a:p>
          <a:endParaRPr lang="de-DE"/>
        </a:p>
      </dgm:t>
    </dgm:pt>
    <dgm:pt modelId="{C1B17A1E-D23F-46CB-9A79-39E8F6107807}" type="sibTrans" cxnId="{86846D80-C5A2-4FF6-9E36-2CE9E84C6FAB}">
      <dgm:prSet/>
      <dgm:spPr/>
      <dgm:t>
        <a:bodyPr/>
        <a:lstStyle/>
        <a:p>
          <a:endParaRPr lang="de-DE"/>
        </a:p>
      </dgm:t>
    </dgm:pt>
    <dgm:pt modelId="{4CA50AAC-90DE-460A-9E25-B1A91FCEDA8B}" type="pres">
      <dgm:prSet presAssocID="{C6133375-7AD0-4DCA-B389-E2B1DAE8157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4B8B8A73-F050-42C7-8D79-395D15C80245}" type="pres">
      <dgm:prSet presAssocID="{3194F2F8-098D-4B4B-9B7C-E77A2282A067}" presName="hierRoot1" presStyleCnt="0"/>
      <dgm:spPr/>
    </dgm:pt>
    <dgm:pt modelId="{5BD964ED-74D5-4AF8-B57D-B460977E688F}" type="pres">
      <dgm:prSet presAssocID="{3194F2F8-098D-4B4B-9B7C-E77A2282A067}" presName="composite" presStyleCnt="0"/>
      <dgm:spPr/>
    </dgm:pt>
    <dgm:pt modelId="{A61272F1-E8D0-446E-AA39-65D98D8EED6F}" type="pres">
      <dgm:prSet presAssocID="{3194F2F8-098D-4B4B-9B7C-E77A2282A067}" presName="background" presStyleLbl="node0" presStyleIdx="0" presStyleCnt="1"/>
      <dgm:spPr>
        <a:noFill/>
        <a:ln>
          <a:noFill/>
        </a:ln>
      </dgm:spPr>
    </dgm:pt>
    <dgm:pt modelId="{6C3FC248-05C0-430D-B0F7-1DEF3F5A8406}" type="pres">
      <dgm:prSet presAssocID="{3194F2F8-098D-4B4B-9B7C-E77A2282A067}" presName="text" presStyleLbl="fgAcc0" presStyleIdx="0" presStyleCnt="1" custScaleX="126969" custScaleY="56055" custLinFactNeighborY="-1962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5F37161-B4D9-46CD-B274-0E335D5A3AD8}" type="pres">
      <dgm:prSet presAssocID="{3194F2F8-098D-4B4B-9B7C-E77A2282A067}" presName="hierChild2" presStyleCnt="0"/>
      <dgm:spPr/>
    </dgm:pt>
    <dgm:pt modelId="{F778CFFC-B4C2-41E2-9E15-86D42518B947}" type="pres">
      <dgm:prSet presAssocID="{04E20140-55EA-455E-B8EC-9DC341C18E10}" presName="Name10" presStyleLbl="parChTrans1D2" presStyleIdx="0" presStyleCnt="3"/>
      <dgm:spPr/>
      <dgm:t>
        <a:bodyPr/>
        <a:lstStyle/>
        <a:p>
          <a:endParaRPr lang="de-DE"/>
        </a:p>
      </dgm:t>
    </dgm:pt>
    <dgm:pt modelId="{A8CC979C-56E5-4508-AF1D-A0C1FCBA9B17}" type="pres">
      <dgm:prSet presAssocID="{06A46FD4-85BD-4809-9BA5-1F2A3C126344}" presName="hierRoot2" presStyleCnt="0"/>
      <dgm:spPr/>
    </dgm:pt>
    <dgm:pt modelId="{669CA955-15BA-4370-8013-1B023BE60A59}" type="pres">
      <dgm:prSet presAssocID="{06A46FD4-85BD-4809-9BA5-1F2A3C126344}" presName="composite2" presStyleCnt="0"/>
      <dgm:spPr/>
    </dgm:pt>
    <dgm:pt modelId="{12C0CC4A-A45A-4778-8F05-4F9856D9DF6E}" type="pres">
      <dgm:prSet presAssocID="{06A46FD4-85BD-4809-9BA5-1F2A3C126344}" presName="background2" presStyleLbl="node2" presStyleIdx="0" presStyleCnt="3"/>
      <dgm:spPr>
        <a:noFill/>
        <a:ln>
          <a:noFill/>
        </a:ln>
      </dgm:spPr>
    </dgm:pt>
    <dgm:pt modelId="{EE576D06-1765-4CC8-BF35-42FC8986F963}" type="pres">
      <dgm:prSet presAssocID="{06A46FD4-85BD-4809-9BA5-1F2A3C126344}" presName="text2" presStyleLbl="fgAcc2" presStyleIdx="0" presStyleCnt="3" custScaleX="119718" custScaleY="48318" custLinFactNeighborY="-1991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0286C85-99F3-4C35-B58F-BD5F23A63DC0}" type="pres">
      <dgm:prSet presAssocID="{06A46FD4-85BD-4809-9BA5-1F2A3C126344}" presName="hierChild3" presStyleCnt="0"/>
      <dgm:spPr/>
    </dgm:pt>
    <dgm:pt modelId="{3567B268-6DCE-49FA-A713-A1DE23FD77D7}" type="pres">
      <dgm:prSet presAssocID="{29FD1CE1-8227-4A18-9789-382B623474DA}" presName="Name10" presStyleLbl="parChTrans1D2" presStyleIdx="1" presStyleCnt="3"/>
      <dgm:spPr/>
      <dgm:t>
        <a:bodyPr/>
        <a:lstStyle/>
        <a:p>
          <a:endParaRPr lang="de-DE"/>
        </a:p>
      </dgm:t>
    </dgm:pt>
    <dgm:pt modelId="{5C98E2C5-5216-45A0-8C8D-3F979F9FC0D5}" type="pres">
      <dgm:prSet presAssocID="{49C1D14C-4D73-4CCE-A2AA-D9ACA6F3F227}" presName="hierRoot2" presStyleCnt="0"/>
      <dgm:spPr/>
    </dgm:pt>
    <dgm:pt modelId="{B4C4A52B-627B-423A-91A3-D544DFDFEC7A}" type="pres">
      <dgm:prSet presAssocID="{49C1D14C-4D73-4CCE-A2AA-D9ACA6F3F227}" presName="composite2" presStyleCnt="0"/>
      <dgm:spPr/>
    </dgm:pt>
    <dgm:pt modelId="{F12457F9-0265-4334-8F07-A3EBB2896066}" type="pres">
      <dgm:prSet presAssocID="{49C1D14C-4D73-4CCE-A2AA-D9ACA6F3F227}" presName="background2" presStyleLbl="node2" presStyleIdx="1" presStyleCnt="3"/>
      <dgm:spPr>
        <a:noFill/>
        <a:ln>
          <a:noFill/>
        </a:ln>
      </dgm:spPr>
    </dgm:pt>
    <dgm:pt modelId="{17373CF1-CBEB-460B-87D4-C896601D9F6D}" type="pres">
      <dgm:prSet presAssocID="{49C1D14C-4D73-4CCE-A2AA-D9ACA6F3F227}" presName="text2" presStyleLbl="fgAcc2" presStyleIdx="1" presStyleCnt="3" custScaleX="118771" custScaleY="48318" custLinFactNeighborY="-1991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81A6A27-C2C1-4201-A196-2A981E26305D}" type="pres">
      <dgm:prSet presAssocID="{49C1D14C-4D73-4CCE-A2AA-D9ACA6F3F227}" presName="hierChild3" presStyleCnt="0"/>
      <dgm:spPr/>
    </dgm:pt>
    <dgm:pt modelId="{6332ACE6-9272-4207-80AC-B3B45D34B702}" type="pres">
      <dgm:prSet presAssocID="{9A5A2C4A-A2C8-466D-948A-0CCC11B7C06A}" presName="Name10" presStyleLbl="parChTrans1D2" presStyleIdx="2" presStyleCnt="3"/>
      <dgm:spPr/>
      <dgm:t>
        <a:bodyPr/>
        <a:lstStyle/>
        <a:p>
          <a:endParaRPr lang="de-DE"/>
        </a:p>
      </dgm:t>
    </dgm:pt>
    <dgm:pt modelId="{56586AB8-E977-411F-B922-46660861F11B}" type="pres">
      <dgm:prSet presAssocID="{5011C7F6-BCBA-467F-ACAE-F8A53373FCB0}" presName="hierRoot2" presStyleCnt="0"/>
      <dgm:spPr/>
    </dgm:pt>
    <dgm:pt modelId="{F9B63285-E99B-4B88-BD29-FC37A15040FE}" type="pres">
      <dgm:prSet presAssocID="{5011C7F6-BCBA-467F-ACAE-F8A53373FCB0}" presName="composite2" presStyleCnt="0"/>
      <dgm:spPr/>
    </dgm:pt>
    <dgm:pt modelId="{94AF59A6-5421-4881-AB99-F1C6D521F771}" type="pres">
      <dgm:prSet presAssocID="{5011C7F6-BCBA-467F-ACAE-F8A53373FCB0}" presName="background2" presStyleLbl="node2" presStyleIdx="2" presStyleCnt="3"/>
      <dgm:spPr>
        <a:noFill/>
        <a:ln>
          <a:noFill/>
        </a:ln>
      </dgm:spPr>
    </dgm:pt>
    <dgm:pt modelId="{6CCE00E8-082F-4D91-828B-A406B61F8FB6}" type="pres">
      <dgm:prSet presAssocID="{5011C7F6-BCBA-467F-ACAE-F8A53373FCB0}" presName="text2" presStyleLbl="fgAcc2" presStyleIdx="2" presStyleCnt="3" custScaleX="117397" custScaleY="48318" custLinFactNeighborY="-1991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60E7D98-232C-4898-B9EC-F3286881B125}" type="pres">
      <dgm:prSet presAssocID="{5011C7F6-BCBA-467F-ACAE-F8A53373FCB0}" presName="hierChild3" presStyleCnt="0"/>
      <dgm:spPr/>
    </dgm:pt>
  </dgm:ptLst>
  <dgm:cxnLst>
    <dgm:cxn modelId="{D9574EA9-38F7-4B9F-8985-676B67D4DDB5}" srcId="{3194F2F8-098D-4B4B-9B7C-E77A2282A067}" destId="{5011C7F6-BCBA-467F-ACAE-F8A53373FCB0}" srcOrd="2" destOrd="0" parTransId="{9A5A2C4A-A2C8-466D-948A-0CCC11B7C06A}" sibTransId="{D2EE6C38-78D3-4441-9CE4-2AF87D542772}"/>
    <dgm:cxn modelId="{B428E36C-BB8B-4E65-9982-16B029AA5105}" srcId="{C6133375-7AD0-4DCA-B389-E2B1DAE8157B}" destId="{3194F2F8-098D-4B4B-9B7C-E77A2282A067}" srcOrd="0" destOrd="0" parTransId="{5773E35A-B672-4289-9AA5-E4E2B34E8037}" sibTransId="{016394BF-ADD4-4691-A2CD-A34B2CB373EC}"/>
    <dgm:cxn modelId="{C1289005-7748-4331-89E9-53135F837B16}" type="presOf" srcId="{5011C7F6-BCBA-467F-ACAE-F8A53373FCB0}" destId="{6CCE00E8-082F-4D91-828B-A406B61F8FB6}" srcOrd="0" destOrd="0" presId="urn:microsoft.com/office/officeart/2005/8/layout/hierarchy1"/>
    <dgm:cxn modelId="{86846D80-C5A2-4FF6-9E36-2CE9E84C6FAB}" srcId="{3194F2F8-098D-4B4B-9B7C-E77A2282A067}" destId="{49C1D14C-4D73-4CCE-A2AA-D9ACA6F3F227}" srcOrd="1" destOrd="0" parTransId="{29FD1CE1-8227-4A18-9789-382B623474DA}" sibTransId="{C1B17A1E-D23F-46CB-9A79-39E8F6107807}"/>
    <dgm:cxn modelId="{7ADF8E00-0A76-4D80-B80D-05D4DB6B73BE}" type="presOf" srcId="{04E20140-55EA-455E-B8EC-9DC341C18E10}" destId="{F778CFFC-B4C2-41E2-9E15-86D42518B947}" srcOrd="0" destOrd="0" presId="urn:microsoft.com/office/officeart/2005/8/layout/hierarchy1"/>
    <dgm:cxn modelId="{9F08CD25-73D6-4ABF-BCAF-F59739D72245}" type="presOf" srcId="{3194F2F8-098D-4B4B-9B7C-E77A2282A067}" destId="{6C3FC248-05C0-430D-B0F7-1DEF3F5A8406}" srcOrd="0" destOrd="0" presId="urn:microsoft.com/office/officeart/2005/8/layout/hierarchy1"/>
    <dgm:cxn modelId="{A697036D-1662-40C6-B231-5CEB3095D03A}" type="presOf" srcId="{06A46FD4-85BD-4809-9BA5-1F2A3C126344}" destId="{EE576D06-1765-4CC8-BF35-42FC8986F963}" srcOrd="0" destOrd="0" presId="urn:microsoft.com/office/officeart/2005/8/layout/hierarchy1"/>
    <dgm:cxn modelId="{358AEAC7-F91F-4B48-8F7A-1C4F977B886A}" srcId="{3194F2F8-098D-4B4B-9B7C-E77A2282A067}" destId="{06A46FD4-85BD-4809-9BA5-1F2A3C126344}" srcOrd="0" destOrd="0" parTransId="{04E20140-55EA-455E-B8EC-9DC341C18E10}" sibTransId="{C565676B-0FFC-4615-AEE6-BB81E94A0782}"/>
    <dgm:cxn modelId="{5A10B0B6-5B9B-4A53-B211-52F1B6241FE6}" type="presOf" srcId="{29FD1CE1-8227-4A18-9789-382B623474DA}" destId="{3567B268-6DCE-49FA-A713-A1DE23FD77D7}" srcOrd="0" destOrd="0" presId="urn:microsoft.com/office/officeart/2005/8/layout/hierarchy1"/>
    <dgm:cxn modelId="{FC2E38D8-3A8E-43EC-8CD7-079DF166B194}" type="presOf" srcId="{49C1D14C-4D73-4CCE-A2AA-D9ACA6F3F227}" destId="{17373CF1-CBEB-460B-87D4-C896601D9F6D}" srcOrd="0" destOrd="0" presId="urn:microsoft.com/office/officeart/2005/8/layout/hierarchy1"/>
    <dgm:cxn modelId="{E98A2D17-6D66-4162-9C38-706DC9A3A52A}" type="presOf" srcId="{9A5A2C4A-A2C8-466D-948A-0CCC11B7C06A}" destId="{6332ACE6-9272-4207-80AC-B3B45D34B702}" srcOrd="0" destOrd="0" presId="urn:microsoft.com/office/officeart/2005/8/layout/hierarchy1"/>
    <dgm:cxn modelId="{30403410-6F89-4BB7-B9AA-21EDDC799DCC}" type="presOf" srcId="{C6133375-7AD0-4DCA-B389-E2B1DAE8157B}" destId="{4CA50AAC-90DE-460A-9E25-B1A91FCEDA8B}" srcOrd="0" destOrd="0" presId="urn:microsoft.com/office/officeart/2005/8/layout/hierarchy1"/>
    <dgm:cxn modelId="{379D6549-DBC0-42D9-B801-674A1F85339A}" type="presParOf" srcId="{4CA50AAC-90DE-460A-9E25-B1A91FCEDA8B}" destId="{4B8B8A73-F050-42C7-8D79-395D15C80245}" srcOrd="0" destOrd="0" presId="urn:microsoft.com/office/officeart/2005/8/layout/hierarchy1"/>
    <dgm:cxn modelId="{12577E0A-9205-436B-9268-9169DD2668B3}" type="presParOf" srcId="{4B8B8A73-F050-42C7-8D79-395D15C80245}" destId="{5BD964ED-74D5-4AF8-B57D-B460977E688F}" srcOrd="0" destOrd="0" presId="urn:microsoft.com/office/officeart/2005/8/layout/hierarchy1"/>
    <dgm:cxn modelId="{7982E17D-723D-4431-BE33-16F1C0845BF4}" type="presParOf" srcId="{5BD964ED-74D5-4AF8-B57D-B460977E688F}" destId="{A61272F1-E8D0-446E-AA39-65D98D8EED6F}" srcOrd="0" destOrd="0" presId="urn:microsoft.com/office/officeart/2005/8/layout/hierarchy1"/>
    <dgm:cxn modelId="{A97EBD60-58FE-4450-AACF-D9E6A1AC32F8}" type="presParOf" srcId="{5BD964ED-74D5-4AF8-B57D-B460977E688F}" destId="{6C3FC248-05C0-430D-B0F7-1DEF3F5A8406}" srcOrd="1" destOrd="0" presId="urn:microsoft.com/office/officeart/2005/8/layout/hierarchy1"/>
    <dgm:cxn modelId="{92D06086-EC9B-47AD-A82D-E89EAF14F773}" type="presParOf" srcId="{4B8B8A73-F050-42C7-8D79-395D15C80245}" destId="{95F37161-B4D9-46CD-B274-0E335D5A3AD8}" srcOrd="1" destOrd="0" presId="urn:microsoft.com/office/officeart/2005/8/layout/hierarchy1"/>
    <dgm:cxn modelId="{228527B0-50E1-4694-BC75-E93E8A1BD4FD}" type="presParOf" srcId="{95F37161-B4D9-46CD-B274-0E335D5A3AD8}" destId="{F778CFFC-B4C2-41E2-9E15-86D42518B947}" srcOrd="0" destOrd="0" presId="urn:microsoft.com/office/officeart/2005/8/layout/hierarchy1"/>
    <dgm:cxn modelId="{4D780B78-448A-4A56-B451-271C4ED3907D}" type="presParOf" srcId="{95F37161-B4D9-46CD-B274-0E335D5A3AD8}" destId="{A8CC979C-56E5-4508-AF1D-A0C1FCBA9B17}" srcOrd="1" destOrd="0" presId="urn:microsoft.com/office/officeart/2005/8/layout/hierarchy1"/>
    <dgm:cxn modelId="{8049676D-9C13-4259-BAAE-45BE97C19BD9}" type="presParOf" srcId="{A8CC979C-56E5-4508-AF1D-A0C1FCBA9B17}" destId="{669CA955-15BA-4370-8013-1B023BE60A59}" srcOrd="0" destOrd="0" presId="urn:microsoft.com/office/officeart/2005/8/layout/hierarchy1"/>
    <dgm:cxn modelId="{FF128895-2910-406B-BC96-3DD1B5B88E45}" type="presParOf" srcId="{669CA955-15BA-4370-8013-1B023BE60A59}" destId="{12C0CC4A-A45A-4778-8F05-4F9856D9DF6E}" srcOrd="0" destOrd="0" presId="urn:microsoft.com/office/officeart/2005/8/layout/hierarchy1"/>
    <dgm:cxn modelId="{D56342D6-03FE-406D-85BF-B22F7B0D0C78}" type="presParOf" srcId="{669CA955-15BA-4370-8013-1B023BE60A59}" destId="{EE576D06-1765-4CC8-BF35-42FC8986F963}" srcOrd="1" destOrd="0" presId="urn:microsoft.com/office/officeart/2005/8/layout/hierarchy1"/>
    <dgm:cxn modelId="{D675765E-CE6D-4126-85E7-0136FA768AE8}" type="presParOf" srcId="{A8CC979C-56E5-4508-AF1D-A0C1FCBA9B17}" destId="{90286C85-99F3-4C35-B58F-BD5F23A63DC0}" srcOrd="1" destOrd="0" presId="urn:microsoft.com/office/officeart/2005/8/layout/hierarchy1"/>
    <dgm:cxn modelId="{CEBA2B8C-DBE7-42CC-968C-DDFFE28DFB6B}" type="presParOf" srcId="{95F37161-B4D9-46CD-B274-0E335D5A3AD8}" destId="{3567B268-6DCE-49FA-A713-A1DE23FD77D7}" srcOrd="2" destOrd="0" presId="urn:microsoft.com/office/officeart/2005/8/layout/hierarchy1"/>
    <dgm:cxn modelId="{A1553FC1-D82D-4703-B11A-6A280AE7A279}" type="presParOf" srcId="{95F37161-B4D9-46CD-B274-0E335D5A3AD8}" destId="{5C98E2C5-5216-45A0-8C8D-3F979F9FC0D5}" srcOrd="3" destOrd="0" presId="urn:microsoft.com/office/officeart/2005/8/layout/hierarchy1"/>
    <dgm:cxn modelId="{AD22AFA4-6785-48BD-9EB3-9B74FEEBC84E}" type="presParOf" srcId="{5C98E2C5-5216-45A0-8C8D-3F979F9FC0D5}" destId="{B4C4A52B-627B-423A-91A3-D544DFDFEC7A}" srcOrd="0" destOrd="0" presId="urn:microsoft.com/office/officeart/2005/8/layout/hierarchy1"/>
    <dgm:cxn modelId="{0494FAF5-4022-4AAC-8811-E44AED10277E}" type="presParOf" srcId="{B4C4A52B-627B-423A-91A3-D544DFDFEC7A}" destId="{F12457F9-0265-4334-8F07-A3EBB2896066}" srcOrd="0" destOrd="0" presId="urn:microsoft.com/office/officeart/2005/8/layout/hierarchy1"/>
    <dgm:cxn modelId="{DD7823E1-B36E-471F-826E-5CFE84976D2C}" type="presParOf" srcId="{B4C4A52B-627B-423A-91A3-D544DFDFEC7A}" destId="{17373CF1-CBEB-460B-87D4-C896601D9F6D}" srcOrd="1" destOrd="0" presId="urn:microsoft.com/office/officeart/2005/8/layout/hierarchy1"/>
    <dgm:cxn modelId="{C18723EB-780E-407C-96EB-993DF607AE57}" type="presParOf" srcId="{5C98E2C5-5216-45A0-8C8D-3F979F9FC0D5}" destId="{D81A6A27-C2C1-4201-A196-2A981E26305D}" srcOrd="1" destOrd="0" presId="urn:microsoft.com/office/officeart/2005/8/layout/hierarchy1"/>
    <dgm:cxn modelId="{B24CD1E7-60E7-4D22-B34A-24F0FCD86448}" type="presParOf" srcId="{95F37161-B4D9-46CD-B274-0E335D5A3AD8}" destId="{6332ACE6-9272-4207-80AC-B3B45D34B702}" srcOrd="4" destOrd="0" presId="urn:microsoft.com/office/officeart/2005/8/layout/hierarchy1"/>
    <dgm:cxn modelId="{85BF0C26-37C7-44CA-8DB7-6EAC3FA6EE9D}" type="presParOf" srcId="{95F37161-B4D9-46CD-B274-0E335D5A3AD8}" destId="{56586AB8-E977-411F-B922-46660861F11B}" srcOrd="5" destOrd="0" presId="urn:microsoft.com/office/officeart/2005/8/layout/hierarchy1"/>
    <dgm:cxn modelId="{248945B4-96ED-4367-92DA-35A166427B4A}" type="presParOf" srcId="{56586AB8-E977-411F-B922-46660861F11B}" destId="{F9B63285-E99B-4B88-BD29-FC37A15040FE}" srcOrd="0" destOrd="0" presId="urn:microsoft.com/office/officeart/2005/8/layout/hierarchy1"/>
    <dgm:cxn modelId="{44AC7E9B-FDB7-44BA-AAF4-FACE650080CF}" type="presParOf" srcId="{F9B63285-E99B-4B88-BD29-FC37A15040FE}" destId="{94AF59A6-5421-4881-AB99-F1C6D521F771}" srcOrd="0" destOrd="0" presId="urn:microsoft.com/office/officeart/2005/8/layout/hierarchy1"/>
    <dgm:cxn modelId="{EB5954F6-AA8F-457E-AE19-3512A239A986}" type="presParOf" srcId="{F9B63285-E99B-4B88-BD29-FC37A15040FE}" destId="{6CCE00E8-082F-4D91-828B-A406B61F8FB6}" srcOrd="1" destOrd="0" presId="urn:microsoft.com/office/officeart/2005/8/layout/hierarchy1"/>
    <dgm:cxn modelId="{8E64BD4C-D3C7-48C0-BCA8-956873085F9D}" type="presParOf" srcId="{56586AB8-E977-411F-B922-46660861F11B}" destId="{860E7D98-232C-4898-B9EC-F3286881B125}" srcOrd="1" destOrd="0" presId="urn:microsoft.com/office/officeart/2005/8/layout/hierarchy1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32ACE6-9272-4207-80AC-B3B45D34B702}">
      <dsp:nvSpPr>
        <dsp:cNvPr id="0" name=""/>
        <dsp:cNvSpPr/>
      </dsp:nvSpPr>
      <dsp:spPr>
        <a:xfrm>
          <a:off x="3681479" y="445934"/>
          <a:ext cx="2519426" cy="481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55"/>
              </a:lnTo>
              <a:lnTo>
                <a:pt x="2519426" y="316555"/>
              </a:lnTo>
              <a:lnTo>
                <a:pt x="2519426" y="481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7B268-6DCE-49FA-A713-A1DE23FD77D7}">
      <dsp:nvSpPr>
        <dsp:cNvPr id="0" name=""/>
        <dsp:cNvSpPr/>
      </dsp:nvSpPr>
      <dsp:spPr>
        <a:xfrm>
          <a:off x="3635759" y="445934"/>
          <a:ext cx="91440" cy="481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6555"/>
              </a:lnTo>
              <a:lnTo>
                <a:pt x="66387" y="316555"/>
              </a:lnTo>
              <a:lnTo>
                <a:pt x="66387" y="481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8CFFC-B4C2-41E2-9E15-86D42518B947}">
      <dsp:nvSpPr>
        <dsp:cNvPr id="0" name=""/>
        <dsp:cNvSpPr/>
      </dsp:nvSpPr>
      <dsp:spPr>
        <a:xfrm>
          <a:off x="1182720" y="445934"/>
          <a:ext cx="2498758" cy="481538"/>
        </a:xfrm>
        <a:custGeom>
          <a:avLst/>
          <a:gdLst/>
          <a:ahLst/>
          <a:cxnLst/>
          <a:rect l="0" t="0" r="0" b="0"/>
          <a:pathLst>
            <a:path>
              <a:moveTo>
                <a:pt x="2498758" y="0"/>
              </a:moveTo>
              <a:lnTo>
                <a:pt x="2498758" y="316555"/>
              </a:lnTo>
              <a:lnTo>
                <a:pt x="0" y="316555"/>
              </a:lnTo>
              <a:lnTo>
                <a:pt x="0" y="481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272F1-E8D0-446E-AA39-65D98D8EED6F}">
      <dsp:nvSpPr>
        <dsp:cNvPr id="0" name=""/>
        <dsp:cNvSpPr/>
      </dsp:nvSpPr>
      <dsp:spPr>
        <a:xfrm>
          <a:off x="2550863" y="-187987"/>
          <a:ext cx="2261231" cy="633921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FC248-05C0-430D-B0F7-1DEF3F5A8406}">
      <dsp:nvSpPr>
        <dsp:cNvPr id="0" name=""/>
        <dsp:cNvSpPr/>
      </dsp:nvSpPr>
      <dsp:spPr>
        <a:xfrm>
          <a:off x="2748744" y="0"/>
          <a:ext cx="2261231" cy="63392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de-DE" sz="1800" b="1" kern="1200" dirty="0" smtClean="0"/>
            <a:t>Geschäftsführer: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de-DE" sz="1800" kern="1200" dirty="0" smtClean="0"/>
            <a:t>Benjamin Noll</a:t>
          </a:r>
          <a:endParaRPr lang="de-DE" sz="1800" kern="1200" dirty="0"/>
        </a:p>
      </dsp:txBody>
      <dsp:txXfrm>
        <a:off x="2767311" y="18567"/>
        <a:ext cx="2224097" cy="596787"/>
      </dsp:txXfrm>
    </dsp:sp>
    <dsp:sp modelId="{12C0CC4A-A45A-4778-8F05-4F9856D9DF6E}">
      <dsp:nvSpPr>
        <dsp:cNvPr id="0" name=""/>
        <dsp:cNvSpPr/>
      </dsp:nvSpPr>
      <dsp:spPr>
        <a:xfrm>
          <a:off x="116672" y="927473"/>
          <a:ext cx="2132096" cy="546424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76D06-1765-4CC8-BF35-42FC8986F963}">
      <dsp:nvSpPr>
        <dsp:cNvPr id="0" name=""/>
        <dsp:cNvSpPr/>
      </dsp:nvSpPr>
      <dsp:spPr>
        <a:xfrm>
          <a:off x="314553" y="1115460"/>
          <a:ext cx="2132096" cy="546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/>
            <a:t>Verkaufsleiterin</a:t>
          </a:r>
          <a:r>
            <a:rPr lang="de-DE" sz="1800" kern="1200" dirty="0" smtClean="0"/>
            <a:t>: Olga Hetzel</a:t>
          </a:r>
          <a:endParaRPr lang="de-DE" sz="1800" kern="1200" dirty="0"/>
        </a:p>
      </dsp:txBody>
      <dsp:txXfrm>
        <a:off x="330557" y="1131464"/>
        <a:ext cx="2100088" cy="514416"/>
      </dsp:txXfrm>
    </dsp:sp>
    <dsp:sp modelId="{F12457F9-0265-4334-8F07-A3EBB2896066}">
      <dsp:nvSpPr>
        <dsp:cNvPr id="0" name=""/>
        <dsp:cNvSpPr/>
      </dsp:nvSpPr>
      <dsp:spPr>
        <a:xfrm>
          <a:off x="2644531" y="927473"/>
          <a:ext cx="2115231" cy="546424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373CF1-CBEB-460B-87D4-C896601D9F6D}">
      <dsp:nvSpPr>
        <dsp:cNvPr id="0" name=""/>
        <dsp:cNvSpPr/>
      </dsp:nvSpPr>
      <dsp:spPr>
        <a:xfrm>
          <a:off x="2842412" y="1115460"/>
          <a:ext cx="2115231" cy="546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/>
            <a:t>Einkaufsleiter: </a:t>
          </a:r>
          <a:r>
            <a:rPr lang="de-DE" sz="1800" kern="1200" dirty="0" smtClean="0"/>
            <a:t>Manfred Keller</a:t>
          </a:r>
          <a:endParaRPr lang="de-DE" sz="1800" kern="1200" dirty="0"/>
        </a:p>
      </dsp:txBody>
      <dsp:txXfrm>
        <a:off x="2858416" y="1131464"/>
        <a:ext cx="2083223" cy="514416"/>
      </dsp:txXfrm>
    </dsp:sp>
    <dsp:sp modelId="{94AF59A6-5421-4881-AB99-F1C6D521F771}">
      <dsp:nvSpPr>
        <dsp:cNvPr id="0" name=""/>
        <dsp:cNvSpPr/>
      </dsp:nvSpPr>
      <dsp:spPr>
        <a:xfrm>
          <a:off x="5155525" y="927473"/>
          <a:ext cx="2090761" cy="546424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E00E8-082F-4D91-828B-A406B61F8FB6}">
      <dsp:nvSpPr>
        <dsp:cNvPr id="0" name=""/>
        <dsp:cNvSpPr/>
      </dsp:nvSpPr>
      <dsp:spPr>
        <a:xfrm>
          <a:off x="5353406" y="1115460"/>
          <a:ext cx="2090761" cy="546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/>
            <a:t>Rechnungswesen: </a:t>
          </a:r>
          <a:r>
            <a:rPr lang="de-DE" sz="1800" kern="1200" dirty="0" smtClean="0"/>
            <a:t>Lea Winter</a:t>
          </a:r>
          <a:endParaRPr lang="de-DE" sz="1800" kern="1200" dirty="0"/>
        </a:p>
      </dsp:txBody>
      <dsp:txXfrm>
        <a:off x="5369410" y="1131464"/>
        <a:ext cx="2058753" cy="514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7CA01-FCB1-475F-8FEF-1566A6545CE8}" type="datetimeFigureOut">
              <a:rPr lang="de-DE" smtClean="0"/>
              <a:pPr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9AD68-D165-4274-B68A-FCADFF8CAE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864095"/>
          </a:xfrm>
        </p:spPr>
        <p:txBody>
          <a:bodyPr>
            <a:normAutofit/>
          </a:bodyPr>
          <a:lstStyle/>
          <a:p>
            <a:r>
              <a:rPr lang="de-DE" sz="2200" dirty="0"/>
              <a:t>Die MAREBA SPORTS GmbH ist ein klassisches Sportgeschäft. Sitz des Unternehmens </a:t>
            </a:r>
            <a:r>
              <a:rPr lang="de-DE" sz="2200" smtClean="0"/>
              <a:t>ist Freiburg.</a:t>
            </a:r>
            <a:endParaRPr lang="de-DE" dirty="0"/>
          </a:p>
        </p:txBody>
      </p:sp>
      <p:pic>
        <p:nvPicPr>
          <p:cNvPr id="4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4624"/>
            <a:ext cx="3888432" cy="1927770"/>
          </a:xfrm>
          <a:prstGeom prst="rect">
            <a:avLst/>
          </a:prstGeom>
        </p:spPr>
      </p:pic>
      <p:graphicFrame>
        <p:nvGraphicFramePr>
          <p:cNvPr id="6" name="Diagramm 5"/>
          <p:cNvGraphicFramePr/>
          <p:nvPr/>
        </p:nvGraphicFramePr>
        <p:xfrm>
          <a:off x="611560" y="2981176"/>
          <a:ext cx="7560840" cy="1887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hteck 6"/>
          <p:cNvSpPr/>
          <p:nvPr/>
        </p:nvSpPr>
        <p:spPr>
          <a:xfrm>
            <a:off x="683568" y="4902259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/>
              <a:t>Die MAREBA SPORTS GmbH beschäftigt </a:t>
            </a:r>
            <a:r>
              <a:rPr lang="de-DE" sz="2400" dirty="0" smtClean="0"/>
              <a:t>derzeit insgesamt </a:t>
            </a:r>
            <a:r>
              <a:rPr lang="de-DE" sz="2400" dirty="0"/>
              <a:t>20 Mitarbeiterinnen und </a:t>
            </a:r>
            <a:r>
              <a:rPr lang="de-DE" sz="2400" dirty="0" smtClean="0"/>
              <a:t>Mitarbeiter.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88640"/>
            <a:ext cx="7920880" cy="5976664"/>
          </a:xfrm>
        </p:spPr>
        <p:txBody>
          <a:bodyPr>
            <a:normAutofit/>
          </a:bodyPr>
          <a:lstStyle/>
          <a:p>
            <a:pPr>
              <a:buNone/>
            </a:pPr>
            <a:endParaRPr lang="de-DE" sz="2000" b="1" u="sng" dirty="0" smtClean="0"/>
          </a:p>
          <a:p>
            <a:pPr>
              <a:buNone/>
            </a:pPr>
            <a:endParaRPr lang="de-DE" sz="2000" b="1" u="sng" dirty="0" smtClean="0"/>
          </a:p>
          <a:p>
            <a:pPr>
              <a:buNone/>
            </a:pPr>
            <a:endParaRPr lang="de-DE" sz="2000" b="1" u="sng" dirty="0" smtClean="0"/>
          </a:p>
          <a:p>
            <a:pPr>
              <a:buNone/>
            </a:pPr>
            <a:r>
              <a:rPr lang="de-DE" sz="2000" b="1" u="sng" dirty="0" smtClean="0"/>
              <a:t>Marktlage:</a:t>
            </a:r>
          </a:p>
          <a:p>
            <a:pPr>
              <a:spcAft>
                <a:spcPts val="600"/>
              </a:spcAft>
            </a:pPr>
            <a:r>
              <a:rPr lang="de-DE" sz="2000" dirty="0"/>
              <a:t>Der Hauptumsatz wird im Laden mit der örtlichen Kundschaft gemacht. </a:t>
            </a:r>
          </a:p>
          <a:p>
            <a:pPr>
              <a:spcBef>
                <a:spcPts val="0"/>
              </a:spcBef>
            </a:pPr>
            <a:r>
              <a:rPr lang="de-DE" sz="2000" dirty="0"/>
              <a:t>Im Bereich der Sportlernahrung boomt der Verkauf </a:t>
            </a:r>
            <a:r>
              <a:rPr lang="de-DE" sz="2000" dirty="0" smtClean="0"/>
              <a:t>des </a:t>
            </a:r>
            <a:r>
              <a:rPr lang="de-DE" sz="2000" dirty="0"/>
              <a:t>isotonischen </a:t>
            </a:r>
            <a:r>
              <a:rPr lang="de-DE" sz="2000" b="1" dirty="0" smtClean="0">
                <a:solidFill>
                  <a:schemeClr val="accent2">
                    <a:lumMod val="50000"/>
                  </a:schemeClr>
                </a:solidFill>
              </a:rPr>
              <a:t>Getränkes „Speed“ . </a:t>
            </a:r>
          </a:p>
          <a:p>
            <a:pPr lvl="1"/>
            <a:r>
              <a:rPr lang="de-DE" sz="1900" dirty="0" smtClean="0">
                <a:solidFill>
                  <a:schemeClr val="accent2">
                    <a:lumMod val="50000"/>
                  </a:schemeClr>
                </a:solidFill>
              </a:rPr>
              <a:t>Direkter Absatz an Getränkemärkte und Sportvereine</a:t>
            </a:r>
          </a:p>
          <a:p>
            <a:pPr lvl="1"/>
            <a:r>
              <a:rPr lang="de-DE" sz="1900" dirty="0" smtClean="0">
                <a:solidFill>
                  <a:schemeClr val="accent2">
                    <a:lumMod val="50000"/>
                  </a:schemeClr>
                </a:solidFill>
              </a:rPr>
              <a:t>Fremdfertigung bei einem regionalen Getränkehersteller, der freie Kapazitäten zur eigenen Getränkeproduktion vermietet</a:t>
            </a:r>
          </a:p>
          <a:p>
            <a:pPr lvl="1"/>
            <a:r>
              <a:rPr lang="de-DE" sz="1900" dirty="0" smtClean="0">
                <a:solidFill>
                  <a:schemeClr val="accent2">
                    <a:lumMod val="50000"/>
                  </a:schemeClr>
                </a:solidFill>
              </a:rPr>
              <a:t>Lieferung der Einsatzstoffe an den Getränkehersteller</a:t>
            </a:r>
          </a:p>
          <a:p>
            <a:pPr lvl="2">
              <a:spcBef>
                <a:spcPts val="0"/>
              </a:spcBef>
            </a:pPr>
            <a:endParaRPr lang="de-DE" sz="1200" dirty="0" smtClean="0"/>
          </a:p>
          <a:p>
            <a:pPr>
              <a:buNone/>
            </a:pPr>
            <a:endParaRPr lang="de-DE" sz="2000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 rot="10800000" flipV="1">
            <a:off x="611560" y="4149080"/>
            <a:ext cx="763284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Vertriebene Produkte:</a:t>
            </a:r>
            <a:endParaRPr kumimoji="0" lang="de-DE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Sportlernahrung</a:t>
            </a: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Fitness- und Sportgeräte</a:t>
            </a: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Sportschuhe</a:t>
            </a: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Freizeitkleidung</a:t>
            </a: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Sportkleidung</a:t>
            </a:r>
            <a:endParaRPr kumimoji="0" lang="de-D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4624"/>
            <a:ext cx="3384376" cy="1440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Bildschirmpräsentation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Larissa-Design</vt:lpstr>
      <vt:lpstr>Die MAREBA SPORTS GmbH ist ein klassisches Sportgeschäft. Sitz des Unternehmens ist Freiburg.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MAREBA SPORTS GmbH ist ein klassisches Sportgeschäft. Sitz des Unternehmens ist Freiburg.</dc:title>
  <dc:creator>Jenny</dc:creator>
  <cp:lastModifiedBy>Wichmann, Nicole (LS)</cp:lastModifiedBy>
  <cp:revision>13</cp:revision>
  <dcterms:created xsi:type="dcterms:W3CDTF">2014-09-08T09:34:13Z</dcterms:created>
  <dcterms:modified xsi:type="dcterms:W3CDTF">2015-01-14T12:59:55Z</dcterms:modified>
</cp:coreProperties>
</file>