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comments/comment1.xml" ContentType="application/vnd.openxmlformats-officedocument.presentationml.comments+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comments/comment2.xml" ContentType="application/vnd.openxmlformats-officedocument.presentationml.comments+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comments/comment3.xml" ContentType="application/vnd.openxmlformats-officedocument.presentationml.comments+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comments/comment4.xml" ContentType="application/vnd.openxmlformats-officedocument.presentationml.comments+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19" r:id="rId1"/>
    <p:sldMasterId id="2147483913" r:id="rId2"/>
  </p:sldMasterIdLst>
  <p:notesMasterIdLst>
    <p:notesMasterId r:id="rId50"/>
  </p:notesMasterIdLst>
  <p:handoutMasterIdLst>
    <p:handoutMasterId r:id="rId51"/>
  </p:handoutMasterIdLst>
  <p:sldIdLst>
    <p:sldId id="368" r:id="rId3"/>
    <p:sldId id="371" r:id="rId4"/>
    <p:sldId id="478" r:id="rId5"/>
    <p:sldId id="414" r:id="rId6"/>
    <p:sldId id="443" r:id="rId7"/>
    <p:sldId id="497" r:id="rId8"/>
    <p:sldId id="415" r:id="rId9"/>
    <p:sldId id="499" r:id="rId10"/>
    <p:sldId id="479" r:id="rId11"/>
    <p:sldId id="498" r:id="rId12"/>
    <p:sldId id="487" r:id="rId13"/>
    <p:sldId id="480" r:id="rId14"/>
    <p:sldId id="462" r:id="rId15"/>
    <p:sldId id="463" r:id="rId16"/>
    <p:sldId id="464" r:id="rId17"/>
    <p:sldId id="465" r:id="rId18"/>
    <p:sldId id="481" r:id="rId19"/>
    <p:sldId id="449" r:id="rId20"/>
    <p:sldId id="420" r:id="rId21"/>
    <p:sldId id="500" r:id="rId22"/>
    <p:sldId id="473" r:id="rId23"/>
    <p:sldId id="475" r:id="rId24"/>
    <p:sldId id="474" r:id="rId25"/>
    <p:sldId id="477" r:id="rId26"/>
    <p:sldId id="422" r:id="rId27"/>
    <p:sldId id="485" r:id="rId28"/>
    <p:sldId id="450" r:id="rId29"/>
    <p:sldId id="502" r:id="rId30"/>
    <p:sldId id="476" r:id="rId31"/>
    <p:sldId id="452" r:id="rId32"/>
    <p:sldId id="453" r:id="rId33"/>
    <p:sldId id="486" r:id="rId34"/>
    <p:sldId id="454" r:id="rId35"/>
    <p:sldId id="455" r:id="rId36"/>
    <p:sldId id="489" r:id="rId37"/>
    <p:sldId id="491" r:id="rId38"/>
    <p:sldId id="458" r:id="rId39"/>
    <p:sldId id="492" r:id="rId40"/>
    <p:sldId id="493" r:id="rId41"/>
    <p:sldId id="467" r:id="rId42"/>
    <p:sldId id="471" r:id="rId43"/>
    <p:sldId id="494" r:id="rId44"/>
    <p:sldId id="483" r:id="rId45"/>
    <p:sldId id="482" r:id="rId46"/>
    <p:sldId id="490" r:id="rId47"/>
    <p:sldId id="466" r:id="rId48"/>
    <p:sldId id="495" r:id="rId49"/>
  </p:sldIdLst>
  <p:sldSz cx="9144000" cy="6858000" type="screen4x3"/>
  <p:notesSz cx="9874250" cy="6858000"/>
  <p:custDataLst>
    <p:tags r:id="rId52"/>
  </p:custDataLst>
  <p:defaultTextStyle>
    <a:defPPr>
      <a:defRPr lang="de-DE"/>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 uri="{2D200454-40CA-4A62-9FC3-DE9A4176ACB9}">
      <p15:notesGuideLst xmlns:p15="http://schemas.microsoft.com/office/powerpoint/2012/main" xmlns="">
        <p15:guide id="1" orient="horz" pos="2160">
          <p15:clr>
            <a:srgbClr val="A4A3A4"/>
          </p15:clr>
        </p15:guide>
        <p15:guide id="2" pos="311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Matthias Scholliers" initials="MS" lastIdx="1" clrIdx="0">
    <p:extLst/>
  </p:cmAuthor>
  <p:cmAuthor id="2" name="Matthias Scholliers" initials="MS [2]" lastIdx="1" clrIdx="1">
    <p:extLst/>
  </p:cmAuthor>
  <p:cmAuthor id="3" name="Matthias Scholliers" initials="MS [3]" lastIdx="1" clrIdx="2">
    <p:extLst/>
  </p:cmAuthor>
  <p:cmAuthor id="4" name="Matthias Scholliers" initials="MS [4]" lastIdx="1" clrIdx="3">
    <p:extLst/>
  </p:cmAuthor>
  <p:cmAuthor id="5" name="Matthias Scholliers" initials="MS [5]" lastIdx="2" clrIdx="4">
    <p:extLst/>
  </p:cmAuthor>
  <p:cmAuthor id="6" name="Matthias Scholliers" initials="MS [6]" lastIdx="2" clrIdx="5">
    <p:extLst/>
  </p:cmAuthor>
  <p:cmAuthor id="7" name="Matthias Scholliers" initials="MS [7]" lastIdx="2" clrIdx="6">
    <p:extLst/>
  </p:cmAuthor>
  <p:cmAuthor id="8" name="Matthias Scholliers" initials="MS [8]" lastIdx="1" clrIdx="7">
    <p:extLst/>
  </p:cmAuthor>
  <p:cmAuthor id="9" name="Matthias Scholliers" initials="MS [9]" lastIdx="1" clrIdx="8">
    <p:extLst/>
  </p:cmAuthor>
  <p:cmAuthor id="10" name="Matthias Scholliers" initials="MS [10]" lastIdx="1" clrIdx="9">
    <p:extLst/>
  </p:cmAuthor>
  <p:cmAuthor id="11" name="Matthias Scholliers" initials="MS [11]" lastIdx="1" clrIdx="10">
    <p:extLst/>
  </p:cmAuthor>
  <p:cmAuthor id="12" name="Matthias Scholliers" initials="MS [12]" lastIdx="1" clrIdx="11">
    <p:extLst/>
  </p:cmAuthor>
  <p:cmAuthor id="13" name="Matthias Scholliers" initials="MS [13]" lastIdx="1" clrIdx="12">
    <p:extLst/>
  </p:cmAuthor>
  <p:cmAuthor id="14" name="Matthias Scholliers" initials="MS [14]" lastIdx="1" clrIdx="13">
    <p:extLst/>
  </p:cmAuthor>
  <p:cmAuthor id="15" name="Matthias Scholliers" initials="MS [15]" lastIdx="1" clrIdx="14">
    <p:extLst/>
  </p:cmAuthor>
  <p:cmAuthor id="16" name="Matthias Scholliers" initials="MS [16]" lastIdx="1" clrIdx="15">
    <p:extLst/>
  </p:cmAuthor>
  <p:cmAuthor id="17" name="Matthias Scholliers" initials="MS [17]" lastIdx="2" clrIdx="16">
    <p:extLst/>
  </p:cmAuthor>
  <p:cmAuthor id="18" name="Matthias Scholliers" initials="MS [18]" lastIdx="2" clrIdx="17">
    <p:extLst/>
  </p:cmAuthor>
  <p:cmAuthor id="19" name="Matthias Scholliers" initials="MS [19]" lastIdx="2" clrIdx="18">
    <p:extLst/>
  </p:cmAuthor>
  <p:cmAuthor id="20" name="Matthias Scholliers" initials="MS [20]" lastIdx="2" clrIdx="19">
    <p:extLst/>
  </p:cmAuthor>
  <p:cmAuthor id="21" name="Matthias Scholliers" initials="MS [21]" lastIdx="1" clrIdx="20">
    <p:extLst/>
  </p:cmAuthor>
  <p:cmAuthor id="22" name="Matthias Scholliers" initials="MS [22]" lastIdx="1" clrIdx="21">
    <p:extLst/>
  </p:cmAuthor>
  <p:cmAuthor id="23" name="Matthias Scholliers" initials="MS [23]" lastIdx="1" clrIdx="22">
    <p:extLst/>
  </p:cmAuthor>
  <p:cmAuthor id="24" name="Matthias Scholliers" initials="MS [24]" lastIdx="1" clrIdx="23">
    <p:extLst/>
  </p:cmAuthor>
  <p:cmAuthor id="25" name="Matthias Scholliers" initials="MS [25]" lastIdx="1" clrIdx="24">
    <p:extLst/>
  </p:cmAuthor>
  <p:cmAuthor id="26" name="Matthias Scholliers" initials="MS [26]" lastIdx="1" clrIdx="25">
    <p:extLst/>
  </p:cmAuthor>
  <p:cmAuthor id="27" name="Matthias Scholliers" initials="MS [27]" lastIdx="2" clrIdx="26">
    <p:extLst/>
  </p:cmAuthor>
  <p:cmAuthor id="28" name="Matthias Scholliers" initials="MS [28]" lastIdx="1" clrIdx="27">
    <p:extLst/>
  </p:cmAuthor>
  <p:cmAuthor id="29" name="Matthias Scholliers" initials="MS [29]" lastIdx="1" clrIdx="28">
    <p:extLst/>
  </p:cmAuthor>
  <p:cmAuthor id="30" name="Matthias Scholliers" initials="MS [30]" lastIdx="1" clrIdx="29">
    <p:extLst/>
  </p:cmAuthor>
  <p:cmAuthor id="31" name="Matthias Scholliers" initials="MS [31]" lastIdx="1" clrIdx="30">
    <p:extLst/>
  </p:cmAuthor>
  <p:cmAuthor id="32" name="Matthias Scholliers" initials="MS [32]" lastIdx="1" clrIdx="31">
    <p:extLst/>
  </p:cmAuthor>
  <p:cmAuthor id="33" name="Matthias Scholliers" initials="MS [33]" lastIdx="1" clrIdx="32">
    <p:extLst/>
  </p:cmAuthor>
  <p:cmAuthor id="34" name="Matthias Scholliers" initials="MS [34]" lastIdx="2" clrIdx="33">
    <p:extLst/>
  </p:cmAuthor>
  <p:cmAuthor id="35" name="Matthias Scholliers" initials="MS [35]" lastIdx="1" clrIdx="34">
    <p:extLst/>
  </p:cmAuthor>
  <p:cmAuthor id="36" name="Matthias Scholliers" initials="MS [36]" lastIdx="1" clrIdx="35">
    <p:extLst/>
  </p:cmAuthor>
  <p:cmAuthor id="37" name="Matthias Scholliers" initials="MS [37]" lastIdx="1" clrIdx="36">
    <p:extLst/>
  </p:cmAuthor>
  <p:cmAuthor id="38" name="Matthias Scholliers" initials="MS [38]" lastIdx="1" clrIdx="37">
    <p:extLst/>
  </p:cmAuthor>
  <p:cmAuthor id="39" name="Matthias Scholliers" initials="MS [39]" lastIdx="1" clrIdx="38">
    <p:extLst/>
  </p:cmAuthor>
  <p:cmAuthor id="40" name="Matthias Scholliers" initials="MS [40]" lastIdx="1" clrIdx="39">
    <p:extLst/>
  </p:cmAuthor>
  <p:cmAuthor id="41" name="Matthias Scholliers" initials="MS [41]" lastIdx="1" clrIdx="40">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66FF"/>
    <a:srgbClr val="00DB01"/>
    <a:srgbClr val="CC0000"/>
    <a:srgbClr val="FF9933"/>
    <a:srgbClr val="99FF99"/>
    <a:srgbClr val="FFFF66"/>
    <a:srgbClr val="FF00FF"/>
    <a:srgbClr val="FF6600"/>
    <a:srgbClr val="0033CC"/>
    <a:srgbClr val="3366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Mittlere Formatvorlage 2 - Akz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Keine Formatvorlage, Tabellenraster">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3860" autoAdjust="0"/>
    <p:restoredTop sz="93103" autoAdjust="0"/>
  </p:normalViewPr>
  <p:slideViewPr>
    <p:cSldViewPr>
      <p:cViewPr>
        <p:scale>
          <a:sx n="100" d="100"/>
          <a:sy n="100" d="100"/>
        </p:scale>
        <p:origin x="-1194" y="906"/>
      </p:cViewPr>
      <p:guideLst>
        <p:guide orient="horz" pos="2160"/>
        <p:guide pos="2880"/>
      </p:guideLst>
    </p:cSldViewPr>
  </p:slideViewPr>
  <p:notesTextViewPr>
    <p:cViewPr>
      <p:scale>
        <a:sx n="1" d="1"/>
        <a:sy n="1" d="1"/>
      </p:scale>
      <p:origin x="0" y="0"/>
    </p:cViewPr>
  </p:notesTextViewPr>
  <p:sorterViewPr>
    <p:cViewPr varScale="1">
      <p:scale>
        <a:sx n="100" d="100"/>
        <a:sy n="100" d="100"/>
      </p:scale>
      <p:origin x="0" y="0"/>
    </p:cViewPr>
  </p:sorterViewPr>
  <p:notesViewPr>
    <p:cSldViewPr>
      <p:cViewPr varScale="1">
        <p:scale>
          <a:sx n="118" d="100"/>
          <a:sy n="118" d="100"/>
        </p:scale>
        <p:origin x="-2040" y="-66"/>
      </p:cViewPr>
      <p:guideLst>
        <p:guide orient="horz" pos="2160"/>
        <p:guide pos="311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notesMaster" Target="notesMasters/notesMaster1.xml"/><Relationship Id="rId55" Type="http://schemas.openxmlformats.org/officeDocument/2006/relationships/viewProps" Target="view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slide" Target="slides/slide39.xml"/><Relationship Id="rId54"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commentAuthors" Target="commentAuthors.xml"/><Relationship Id="rId58" Type="http://schemas.microsoft.com/office/2016/11/relationships/changesInfo" Target="changesInfos/changesInfo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tags" Target="tags/tag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theme" Target="theme/theme1.xml"/><Relationship Id="rId8" Type="http://schemas.openxmlformats.org/officeDocument/2006/relationships/slide" Target="slides/slide6.xml"/><Relationship Id="rId51" Type="http://schemas.openxmlformats.org/officeDocument/2006/relationships/handoutMaster" Target="handoutMasters/handoutMaster1.xml"/><Relationship Id="rId3" Type="http://schemas.openxmlformats.org/officeDocument/2006/relationships/slide" Target="slides/slid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clId="Web-{1300CF01-988F-4AE7-9D90-0F4A74A3B95A}"/>
    <pc:docChg chg="modSld">
      <pc:chgData name="" userId="" providerId="" clId="Web-{1300CF01-988F-4AE7-9D90-0F4A74A3B95A}" dt="2018-09-12T15:42:59.363" v="26" actId="1076"/>
      <pc:docMkLst>
        <pc:docMk/>
      </pc:docMkLst>
      <pc:sldChg chg="delSp modSp">
        <pc:chgData name="" userId="" providerId="" clId="Web-{1300CF01-988F-4AE7-9D90-0F4A74A3B95A}" dt="2018-09-12T15:38:27.267" v="3" actId="1076"/>
        <pc:sldMkLst>
          <pc:docMk/>
          <pc:sldMk cId="0" sldId="368"/>
        </pc:sldMkLst>
        <pc:spChg chg="del">
          <ac:chgData name="" userId="" providerId="" clId="Web-{1300CF01-988F-4AE7-9D90-0F4A74A3B95A}" dt="2018-09-12T15:38:17.110" v="1"/>
          <ac:spMkLst>
            <pc:docMk/>
            <pc:sldMk cId="0" sldId="368"/>
            <ac:spMk id="12" creationId="{00000000-0000-0000-0000-000000000000}"/>
          </ac:spMkLst>
        </pc:spChg>
        <pc:spChg chg="mod">
          <ac:chgData name="" userId="" providerId="" clId="Web-{1300CF01-988F-4AE7-9D90-0F4A74A3B95A}" dt="2018-09-12T15:38:27.267" v="3" actId="1076"/>
          <ac:spMkLst>
            <pc:docMk/>
            <pc:sldMk cId="0" sldId="368"/>
            <ac:spMk id="15" creationId="{00000000-0000-0000-0000-000000000000}"/>
          </ac:spMkLst>
        </pc:spChg>
        <pc:picChg chg="mod">
          <ac:chgData name="" userId="" providerId="" clId="Web-{1300CF01-988F-4AE7-9D90-0F4A74A3B95A}" dt="2018-09-12T15:38:21.454" v="2" actId="1076"/>
          <ac:picMkLst>
            <pc:docMk/>
            <pc:sldMk cId="0" sldId="368"/>
            <ac:picMk id="2050" creationId="{00000000-0000-0000-0000-000000000000}"/>
          </ac:picMkLst>
        </pc:picChg>
        <pc:picChg chg="del">
          <ac:chgData name="" userId="" providerId="" clId="Web-{1300CF01-988F-4AE7-9D90-0F4A74A3B95A}" dt="2018-09-12T15:38:13.907" v="0"/>
          <ac:picMkLst>
            <pc:docMk/>
            <pc:sldMk cId="0" sldId="368"/>
            <ac:picMk id="2056" creationId="{00000000-0000-0000-0000-000000000000}"/>
          </ac:picMkLst>
        </pc:picChg>
      </pc:sldChg>
      <pc:sldChg chg="addSp delSp modSp">
        <pc:chgData name="" userId="" providerId="" clId="Web-{1300CF01-988F-4AE7-9D90-0F4A74A3B95A}" dt="2018-09-12T15:41:32.253" v="15" actId="1076"/>
        <pc:sldMkLst>
          <pc:docMk/>
          <pc:sldMk cId="3467742685" sldId="420"/>
        </pc:sldMkLst>
        <pc:spChg chg="add mod">
          <ac:chgData name="" userId="" providerId="" clId="Web-{1300CF01-988F-4AE7-9D90-0F4A74A3B95A}" dt="2018-09-12T15:41:32.253" v="15" actId="1076"/>
          <ac:spMkLst>
            <pc:docMk/>
            <pc:sldMk cId="3467742685" sldId="420"/>
            <ac:spMk id="3" creationId="{B73C4736-894F-4E27-8B26-F86817769DCF}"/>
          </ac:spMkLst>
        </pc:spChg>
        <pc:spChg chg="add del mod">
          <ac:chgData name="" userId="" providerId="" clId="Web-{1300CF01-988F-4AE7-9D90-0F4A74A3B95A}" dt="2018-09-12T15:41:09.800" v="10"/>
          <ac:spMkLst>
            <pc:docMk/>
            <pc:sldMk cId="3467742685" sldId="420"/>
            <ac:spMk id="5" creationId="{900F5E21-9DAF-4066-860C-BADF97FCF68F}"/>
          </ac:spMkLst>
        </pc:spChg>
      </pc:sldChg>
      <pc:sldChg chg="delSp modSp delAnim">
        <pc:chgData name="" userId="" providerId="" clId="Web-{1300CF01-988F-4AE7-9D90-0F4A74A3B95A}" dt="2018-09-12T15:42:59.363" v="26" actId="1076"/>
        <pc:sldMkLst>
          <pc:docMk/>
          <pc:sldMk cId="1469935150" sldId="422"/>
        </pc:sldMkLst>
        <pc:spChg chg="mod">
          <ac:chgData name="" userId="" providerId="" clId="Web-{1300CF01-988F-4AE7-9D90-0F4A74A3B95A}" dt="2018-09-12T15:42:55.535" v="25" actId="1076"/>
          <ac:spMkLst>
            <pc:docMk/>
            <pc:sldMk cId="1469935150" sldId="422"/>
            <ac:spMk id="4" creationId="{00000000-0000-0000-0000-000000000000}"/>
          </ac:spMkLst>
        </pc:spChg>
        <pc:spChg chg="mod">
          <ac:chgData name="" userId="" providerId="" clId="Web-{1300CF01-988F-4AE7-9D90-0F4A74A3B95A}" dt="2018-09-12T15:42:59.363" v="26" actId="1076"/>
          <ac:spMkLst>
            <pc:docMk/>
            <pc:sldMk cId="1469935150" sldId="422"/>
            <ac:spMk id="16" creationId="{00000000-0000-0000-0000-000000000000}"/>
          </ac:spMkLst>
        </pc:spChg>
        <pc:picChg chg="del">
          <ac:chgData name="" userId="" providerId="" clId="Web-{1300CF01-988F-4AE7-9D90-0F4A74A3B95A}" dt="2018-09-12T15:42:49.332" v="23"/>
          <ac:picMkLst>
            <pc:docMk/>
            <pc:sldMk cId="1469935150" sldId="422"/>
            <ac:picMk id="11270" creationId="{00000000-0000-0000-0000-000000000000}"/>
          </ac:picMkLst>
        </pc:picChg>
        <pc:picChg chg="del">
          <ac:chgData name="" userId="" providerId="" clId="Web-{1300CF01-988F-4AE7-9D90-0F4A74A3B95A}" dt="2018-09-12T15:42:50.628" v="24"/>
          <ac:picMkLst>
            <pc:docMk/>
            <pc:sldMk cId="1469935150" sldId="422"/>
            <ac:picMk id="11271" creationId="{00000000-0000-0000-0000-000000000000}"/>
          </ac:picMkLst>
        </pc:picChg>
      </pc:sldChg>
      <pc:sldChg chg="delSp delAnim">
        <pc:chgData name="" userId="" providerId="" clId="Web-{1300CF01-988F-4AE7-9D90-0F4A74A3B95A}" dt="2018-09-12T15:41:59.472" v="16"/>
        <pc:sldMkLst>
          <pc:docMk/>
          <pc:sldMk cId="2383706610" sldId="473"/>
        </pc:sldMkLst>
        <pc:picChg chg="del">
          <ac:chgData name="" userId="" providerId="" clId="Web-{1300CF01-988F-4AE7-9D90-0F4A74A3B95A}" dt="2018-09-12T15:41:59.472" v="16"/>
          <ac:picMkLst>
            <pc:docMk/>
            <pc:sldMk cId="2383706610" sldId="473"/>
            <ac:picMk id="3074" creationId="{00000000-0000-0000-0000-000000000000}"/>
          </ac:picMkLst>
        </pc:picChg>
      </pc:sldChg>
      <pc:sldChg chg="delSp">
        <pc:chgData name="" userId="" providerId="" clId="Web-{1300CF01-988F-4AE7-9D90-0F4A74A3B95A}" dt="2018-09-12T15:42:30.410" v="21"/>
        <pc:sldMkLst>
          <pc:docMk/>
          <pc:sldMk cId="4105065615" sldId="474"/>
        </pc:sldMkLst>
        <pc:picChg chg="del">
          <ac:chgData name="" userId="" providerId="" clId="Web-{1300CF01-988F-4AE7-9D90-0F4A74A3B95A}" dt="2018-09-12T15:42:30.410" v="21"/>
          <ac:picMkLst>
            <pc:docMk/>
            <pc:sldMk cId="4105065615" sldId="474"/>
            <ac:picMk id="16" creationId="{00000000-0000-0000-0000-000000000000}"/>
          </ac:picMkLst>
        </pc:picChg>
      </pc:sldChg>
      <pc:sldChg chg="delSp modSp">
        <pc:chgData name="" userId="" providerId="" clId="Web-{1300CF01-988F-4AE7-9D90-0F4A74A3B95A}" dt="2018-09-12T15:42:25.753" v="20" actId="1076"/>
        <pc:sldMkLst>
          <pc:docMk/>
          <pc:sldMk cId="2511806814" sldId="475"/>
        </pc:sldMkLst>
        <pc:spChg chg="mod">
          <ac:chgData name="" userId="" providerId="" clId="Web-{1300CF01-988F-4AE7-9D90-0F4A74A3B95A}" dt="2018-09-12T15:42:25.753" v="20" actId="1076"/>
          <ac:spMkLst>
            <pc:docMk/>
            <pc:sldMk cId="2511806814" sldId="475"/>
            <ac:spMk id="12" creationId="{00000000-0000-0000-0000-000000000000}"/>
          </ac:spMkLst>
        </pc:spChg>
        <pc:picChg chg="del">
          <ac:chgData name="" userId="" providerId="" clId="Web-{1300CF01-988F-4AE7-9D90-0F4A74A3B95A}" dt="2018-09-12T15:42:05.378" v="17"/>
          <ac:picMkLst>
            <pc:docMk/>
            <pc:sldMk cId="2511806814" sldId="475"/>
            <ac:picMk id="4098" creationId="{00000000-0000-0000-0000-000000000000}"/>
          </ac:picMkLst>
        </pc:picChg>
      </pc:sldChg>
      <pc:sldChg chg="delSp">
        <pc:chgData name="" userId="" providerId="" clId="Web-{1300CF01-988F-4AE7-9D90-0F4A74A3B95A}" dt="2018-09-12T15:42:38.988" v="22"/>
        <pc:sldMkLst>
          <pc:docMk/>
          <pc:sldMk cId="2579046986" sldId="477"/>
        </pc:sldMkLst>
        <pc:picChg chg="del">
          <ac:chgData name="" userId="" providerId="" clId="Web-{1300CF01-988F-4AE7-9D90-0F4A74A3B95A}" dt="2018-09-12T15:42:38.988" v="22"/>
          <ac:picMkLst>
            <pc:docMk/>
            <pc:sldMk cId="2579046986" sldId="477"/>
            <ac:picMk id="1026" creationId="{00000000-0000-0000-0000-000000000000}"/>
          </ac:picMkLst>
        </pc:picChg>
      </pc:sldChg>
    </pc:docChg>
  </pc:docChgLst>
  <pc:docChgLst>
    <pc:chgData clId="Web-{862BFF96-F815-4A6A-B2AF-BBD682FD7E2C}"/>
    <pc:docChg chg="modSld">
      <pc:chgData name="" userId="" providerId="" clId="Web-{862BFF96-F815-4A6A-B2AF-BBD682FD7E2C}" dt="2018-09-12T15:47:57.944" v="32" actId="20577"/>
      <pc:docMkLst>
        <pc:docMk/>
      </pc:docMkLst>
      <pc:sldChg chg="addSp delSp modSp">
        <pc:chgData name="" userId="" providerId="" clId="Web-{862BFF96-F815-4A6A-B2AF-BBD682FD7E2C}" dt="2018-09-12T15:47:54.725" v="30" actId="20577"/>
        <pc:sldMkLst>
          <pc:docMk/>
          <pc:sldMk cId="4081016797" sldId="500"/>
        </pc:sldMkLst>
        <pc:spChg chg="mod">
          <ac:chgData name="" userId="" providerId="" clId="Web-{862BFF96-F815-4A6A-B2AF-BBD682FD7E2C}" dt="2018-09-12T15:46:35.211" v="0" actId="1076"/>
          <ac:spMkLst>
            <pc:docMk/>
            <pc:sldMk cId="4081016797" sldId="500"/>
            <ac:spMk id="3" creationId="{00000000-0000-0000-0000-000000000000}"/>
          </ac:spMkLst>
        </pc:spChg>
        <pc:spChg chg="add del mod">
          <ac:chgData name="" userId="" providerId="" clId="Web-{862BFF96-F815-4A6A-B2AF-BBD682FD7E2C}" dt="2018-09-12T15:47:19.585" v="16"/>
          <ac:spMkLst>
            <pc:docMk/>
            <pc:sldMk cId="4081016797" sldId="500"/>
            <ac:spMk id="5" creationId="{28DAA572-9C8A-4852-9477-0723B2F59C74}"/>
          </ac:spMkLst>
        </pc:spChg>
        <pc:spChg chg="add mod">
          <ac:chgData name="" userId="" providerId="" clId="Web-{862BFF96-F815-4A6A-B2AF-BBD682FD7E2C}" dt="2018-09-12T15:47:13.257" v="12" actId="14100"/>
          <ac:spMkLst>
            <pc:docMk/>
            <pc:sldMk cId="4081016797" sldId="500"/>
            <ac:spMk id="7" creationId="{D38C8111-566C-4E65-B680-A3E21A2422CB}"/>
          </ac:spMkLst>
        </pc:spChg>
        <pc:spChg chg="add del">
          <ac:chgData name="" userId="" providerId="" clId="Web-{862BFF96-F815-4A6A-B2AF-BBD682FD7E2C}" dt="2018-09-12T15:47:24.866" v="18"/>
          <ac:spMkLst>
            <pc:docMk/>
            <pc:sldMk cId="4081016797" sldId="500"/>
            <ac:spMk id="9" creationId="{FEE59215-A914-40D5-BF6F-9B9774D4C772}"/>
          </ac:spMkLst>
        </pc:spChg>
        <pc:spChg chg="add del">
          <ac:chgData name="" userId="" providerId="" clId="Web-{862BFF96-F815-4A6A-B2AF-BBD682FD7E2C}" dt="2018-09-12T15:47:21.897" v="17"/>
          <ac:spMkLst>
            <pc:docMk/>
            <pc:sldMk cId="4081016797" sldId="500"/>
            <ac:spMk id="10" creationId="{63E60B28-BF9D-43E0-97F3-4609073899E4}"/>
          </ac:spMkLst>
        </pc:spChg>
        <pc:spChg chg="add del">
          <ac:chgData name="" userId="" providerId="" clId="Web-{862BFF96-F815-4A6A-B2AF-BBD682FD7E2C}" dt="2018-09-12T15:47:42.850" v="23"/>
          <ac:spMkLst>
            <pc:docMk/>
            <pc:sldMk cId="4081016797" sldId="500"/>
            <ac:spMk id="11" creationId="{4E3D6591-6EBE-4E01-9997-31C6CBECCB29}"/>
          </ac:spMkLst>
        </pc:spChg>
        <pc:spChg chg="add del">
          <ac:chgData name="" userId="" providerId="" clId="Web-{862BFF96-F815-4A6A-B2AF-BBD682FD7E2C}" dt="2018-09-12T15:47:38.397" v="22"/>
          <ac:spMkLst>
            <pc:docMk/>
            <pc:sldMk cId="4081016797" sldId="500"/>
            <ac:spMk id="13" creationId="{06111942-E70C-41C0-8D1F-12CCF345D7D2}"/>
          </ac:spMkLst>
        </pc:spChg>
        <pc:spChg chg="add del">
          <ac:chgData name="" userId="" providerId="" clId="Web-{862BFF96-F815-4A6A-B2AF-BBD682FD7E2C}" dt="2018-09-12T15:47:35.069" v="21"/>
          <ac:spMkLst>
            <pc:docMk/>
            <pc:sldMk cId="4081016797" sldId="500"/>
            <ac:spMk id="14" creationId="{6DBDF1C2-3EEC-4789-B108-76C26A5C2465}"/>
          </ac:spMkLst>
        </pc:spChg>
        <pc:spChg chg="add del">
          <ac:chgData name="" userId="" providerId="" clId="Web-{862BFF96-F815-4A6A-B2AF-BBD682FD7E2C}" dt="2018-09-12T15:47:29.631" v="19"/>
          <ac:spMkLst>
            <pc:docMk/>
            <pc:sldMk cId="4081016797" sldId="500"/>
            <ac:spMk id="15" creationId="{1D24CA8D-8D6F-40C3-BF3E-52432EF6E435}"/>
          </ac:spMkLst>
        </pc:spChg>
        <pc:spChg chg="add del">
          <ac:chgData name="" userId="" providerId="" clId="Web-{862BFF96-F815-4A6A-B2AF-BBD682FD7E2C}" dt="2018-09-12T15:47:31.850" v="20"/>
          <ac:spMkLst>
            <pc:docMk/>
            <pc:sldMk cId="4081016797" sldId="500"/>
            <ac:spMk id="16" creationId="{276C7E14-3386-483A-9953-34BBB19AFDB2}"/>
          </ac:spMkLst>
        </pc:spChg>
        <pc:spChg chg="mod">
          <ac:chgData name="" userId="" providerId="" clId="Web-{862BFF96-F815-4A6A-B2AF-BBD682FD7E2C}" dt="2018-09-12T15:47:54.725" v="30" actId="20577"/>
          <ac:spMkLst>
            <pc:docMk/>
            <pc:sldMk cId="4081016797" sldId="500"/>
            <ac:spMk id="36" creationId="{00000000-0000-0000-0000-000000000000}"/>
          </ac:spMkLst>
        </pc:spChg>
        <pc:cxnChg chg="mod">
          <ac:chgData name="" userId="" providerId="" clId="Web-{862BFF96-F815-4A6A-B2AF-BBD682FD7E2C}" dt="2018-09-12T15:46:38.337" v="1" actId="1076"/>
          <ac:cxnSpMkLst>
            <pc:docMk/>
            <pc:sldMk cId="4081016797" sldId="500"/>
            <ac:cxnSpMk id="12" creationId="{00000000-0000-0000-0000-000000000000}"/>
          </ac:cxnSpMkLst>
        </pc:cxnChg>
      </pc:sldChg>
    </pc:docChg>
  </pc:docChgLst>
</pc:chgInfo>
</file>

<file path=ppt/comments/comment1.xml><?xml version="1.0" encoding="utf-8"?>
<p:cmLst xmlns:a="http://schemas.openxmlformats.org/drawingml/2006/main" xmlns:r="http://schemas.openxmlformats.org/officeDocument/2006/relationships" xmlns:p="http://schemas.openxmlformats.org/presentationml/2006/main">
  <p:cm authorId="20" dt="2017-01-31T14:46:40.257" idx="1">
    <p:pos x="5514" y="414"/>
    <p:text>Könnte es zur Feststellung führen, dass wir auch im alltäglichen Bereich so global vernetzt sind?</p:text>
    <p:extLst>
      <p:ext uri="{C676402C-5697-4E1C-873F-D02D1690AC5C}">
        <p15:threadingInfo xmlns:p15="http://schemas.microsoft.com/office/powerpoint/2012/main" timeZoneBias="-60"/>
      </p:ext>
    </p:extLst>
  </p:cm>
</p:cmLst>
</file>

<file path=ppt/comments/comment2.xml><?xml version="1.0" encoding="utf-8"?>
<p:cmLst xmlns:a="http://schemas.openxmlformats.org/drawingml/2006/main" xmlns:r="http://schemas.openxmlformats.org/officeDocument/2006/relationships" xmlns:p="http://schemas.openxmlformats.org/presentationml/2006/main">
  <p:cm authorId="21" dt="2017-01-31T14:50:07.396" idx="1">
    <p:pos x="4990" y="1864"/>
    <p:text>Was sind die Ergebnisse </p:text>
    <p:extLst mod="1">
      <p:ext uri="{C676402C-5697-4E1C-873F-D02D1690AC5C}">
        <p15:threadingInfo xmlns:p15="http://schemas.microsoft.com/office/powerpoint/2012/main" timeZoneBias="-60"/>
      </p:ext>
    </p:extLst>
  </p:cm>
  <p:cm authorId="22" dt="2017-01-31T14:51:39.366" idx="1">
    <p:pos x="4520" y="1852"/>
    <p:text>Fragestellung: OPERATOR:: beschreibe die räumliche Verflechtung .......</p:text>
    <p:extLst mod="1">
      <p:ext uri="{C676402C-5697-4E1C-873F-D02D1690AC5C}">
        <p15:threadingInfo xmlns:p15="http://schemas.microsoft.com/office/powerpoint/2012/main" timeZoneBias="-60"/>
      </p:ext>
    </p:extLst>
  </p:cm>
</p:cmLst>
</file>

<file path=ppt/comments/comment3.xml><?xml version="1.0" encoding="utf-8"?>
<p:cmLst xmlns:a="http://schemas.openxmlformats.org/drawingml/2006/main" xmlns:r="http://schemas.openxmlformats.org/officeDocument/2006/relationships" xmlns:p="http://schemas.openxmlformats.org/presentationml/2006/main">
  <p:cm authorId="26" dt="2017-01-31T15:00:29.260" idx="1">
    <p:pos x="10" y="10"/>
    <p:text>Hochkomplex - das wird für die Fachberater in der Multiplikation zu schwierig. Sollen die Schüler einen advance organizer erstellen? Oder ist die Folie nur Hintergrund die Kolleginnen und Kollegen - wir werden nicht ganz schlau</p:text>
    <p:extLst>
      <p:ext uri="{C676402C-5697-4E1C-873F-D02D1690AC5C}">
        <p15:threadingInfo xmlns:p15="http://schemas.microsoft.com/office/powerpoint/2012/main" timeZoneBias="-60"/>
      </p:ext>
    </p:extLst>
  </p:cm>
</p:cmLst>
</file>

<file path=ppt/comments/comment4.xml><?xml version="1.0" encoding="utf-8"?>
<p:cmLst xmlns:a="http://schemas.openxmlformats.org/drawingml/2006/main" xmlns:r="http://schemas.openxmlformats.org/officeDocument/2006/relationships" xmlns:p="http://schemas.openxmlformats.org/presentationml/2006/main">
  <p:cm authorId="33" dt="2017-01-31T16:25:14.618" idx="1">
    <p:pos x="244" y="1636"/>
    <p:text>Soll das Ranking über die Größe der Buchstaben dargestellt werden? Oder wie sonst?</p:text>
    <p:extLst mod="1">
      <p:ext uri="{C676402C-5697-4E1C-873F-D02D1690AC5C}">
        <p15:threadingInfo xmlns:p15="http://schemas.microsoft.com/office/powerpoint/2012/main" timeZoneBias="-60"/>
      </p:ext>
    </p:extLst>
  </p:cm>
  <p:cm authorId="41" dt="2017-01-31T17:00:42.431" idx="1">
    <p:pos x="4793" y="1434"/>
    <p:text>Hinweis darauf, dass Vergleich nicht gefordert ist.</p:text>
    <p:extLst>
      <p:ext uri="{C676402C-5697-4E1C-873F-D02D1690AC5C}">
        <p15:threadingInfo xmlns:p15="http://schemas.microsoft.com/office/powerpoint/2012/main" timeZoneBias="-60"/>
      </p:ext>
    </p:extLst>
  </p:cm>
</p:cmLst>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4278842" cy="342900"/>
          </a:xfrm>
          <a:prstGeom prst="rect">
            <a:avLst/>
          </a:prstGeom>
        </p:spPr>
        <p:txBody>
          <a:bodyPr vert="horz" lIns="91440" tIns="45720" rIns="91440" bIns="45720" rtlCol="0"/>
          <a:lstStyle>
            <a:lvl1pPr algn="l">
              <a:defRPr sz="1200"/>
            </a:lvl1pPr>
          </a:lstStyle>
          <a:p>
            <a:endParaRPr lang="de-DE"/>
          </a:p>
        </p:txBody>
      </p:sp>
      <p:sp>
        <p:nvSpPr>
          <p:cNvPr id="3" name="Datumsplatzhalter 2"/>
          <p:cNvSpPr>
            <a:spLocks noGrp="1"/>
          </p:cNvSpPr>
          <p:nvPr>
            <p:ph type="dt" sz="quarter" idx="1"/>
          </p:nvPr>
        </p:nvSpPr>
        <p:spPr>
          <a:xfrm>
            <a:off x="5593123" y="0"/>
            <a:ext cx="4278842" cy="342900"/>
          </a:xfrm>
          <a:prstGeom prst="rect">
            <a:avLst/>
          </a:prstGeom>
        </p:spPr>
        <p:txBody>
          <a:bodyPr vert="horz" lIns="91440" tIns="45720" rIns="91440" bIns="45720" rtlCol="0"/>
          <a:lstStyle>
            <a:lvl1pPr algn="r">
              <a:defRPr sz="1200"/>
            </a:lvl1pPr>
          </a:lstStyle>
          <a:p>
            <a:endParaRPr lang="de-DE"/>
          </a:p>
        </p:txBody>
      </p:sp>
      <p:sp>
        <p:nvSpPr>
          <p:cNvPr id="4" name="Fußzeilenplatzhalter 3"/>
          <p:cNvSpPr>
            <a:spLocks noGrp="1"/>
          </p:cNvSpPr>
          <p:nvPr>
            <p:ph type="ftr" sz="quarter" idx="2"/>
          </p:nvPr>
        </p:nvSpPr>
        <p:spPr>
          <a:xfrm>
            <a:off x="0" y="6513910"/>
            <a:ext cx="4278842" cy="342900"/>
          </a:xfrm>
          <a:prstGeom prst="rect">
            <a:avLst/>
          </a:prstGeom>
        </p:spPr>
        <p:txBody>
          <a:bodyPr vert="horz" lIns="91440" tIns="45720" rIns="91440" bIns="45720" rtlCol="0" anchor="b"/>
          <a:lstStyle>
            <a:lvl1pPr algn="l">
              <a:defRPr sz="1200"/>
            </a:lvl1pPr>
          </a:lstStyle>
          <a:p>
            <a:endParaRPr lang="de-DE"/>
          </a:p>
        </p:txBody>
      </p:sp>
      <p:sp>
        <p:nvSpPr>
          <p:cNvPr id="5" name="Foliennummernplatzhalter 4"/>
          <p:cNvSpPr>
            <a:spLocks noGrp="1"/>
          </p:cNvSpPr>
          <p:nvPr>
            <p:ph type="sldNum" sz="quarter" idx="3"/>
          </p:nvPr>
        </p:nvSpPr>
        <p:spPr>
          <a:xfrm>
            <a:off x="5593123" y="6513910"/>
            <a:ext cx="4278842" cy="342900"/>
          </a:xfrm>
          <a:prstGeom prst="rect">
            <a:avLst/>
          </a:prstGeom>
        </p:spPr>
        <p:txBody>
          <a:bodyPr vert="horz" lIns="91440" tIns="45720" rIns="91440" bIns="45720" rtlCol="0" anchor="b"/>
          <a:lstStyle>
            <a:lvl1pPr algn="r">
              <a:defRPr sz="1200"/>
            </a:lvl1pPr>
          </a:lstStyle>
          <a:p>
            <a:fld id="{EA12493F-9E80-4E9C-8645-27F0BDD92397}" type="slidenum">
              <a:rPr lang="de-DE" smtClean="0"/>
              <a:t>‹Nr.›</a:t>
            </a:fld>
            <a:endParaRPr lang="de-DE"/>
          </a:p>
        </p:txBody>
      </p:sp>
    </p:spTree>
    <p:extLst>
      <p:ext uri="{BB962C8B-B14F-4D97-AF65-F5344CB8AC3E}">
        <p14:creationId xmlns:p14="http://schemas.microsoft.com/office/powerpoint/2010/main" val="968915709"/>
      </p:ext>
    </p:extLst>
  </p:cSld>
  <p:clrMap bg1="lt1" tx1="dk1" bg2="lt2" tx2="dk2" accent1="accent1" accent2="accent2" accent3="accent3" accent4="accent4" accent5="accent5" accent6="accent6" hlink="hlink" folHlink="folHlink"/>
  <p:hf hdr="0" ftr="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4278842" cy="342900"/>
          </a:xfrm>
          <a:prstGeom prst="rect">
            <a:avLst/>
          </a:prstGeom>
        </p:spPr>
        <p:txBody>
          <a:bodyPr vert="horz" lIns="91440" tIns="45720" rIns="91440" bIns="45720" rtlCol="0"/>
          <a:lstStyle>
            <a:lvl1pPr algn="l" fontAlgn="auto">
              <a:spcBef>
                <a:spcPts val="0"/>
              </a:spcBef>
              <a:spcAft>
                <a:spcPts val="0"/>
              </a:spcAft>
              <a:defRPr sz="1200">
                <a:latin typeface="+mn-lt"/>
              </a:defRPr>
            </a:lvl1pPr>
          </a:lstStyle>
          <a:p>
            <a:pPr>
              <a:defRPr/>
            </a:pPr>
            <a:endParaRPr lang="de-DE"/>
          </a:p>
        </p:txBody>
      </p:sp>
      <p:sp>
        <p:nvSpPr>
          <p:cNvPr id="3" name="Datumsplatzhalter 2"/>
          <p:cNvSpPr>
            <a:spLocks noGrp="1"/>
          </p:cNvSpPr>
          <p:nvPr>
            <p:ph type="dt" idx="1"/>
          </p:nvPr>
        </p:nvSpPr>
        <p:spPr>
          <a:xfrm>
            <a:off x="5593123" y="0"/>
            <a:ext cx="4278842" cy="342900"/>
          </a:xfrm>
          <a:prstGeom prst="rect">
            <a:avLst/>
          </a:prstGeom>
        </p:spPr>
        <p:txBody>
          <a:bodyPr vert="horz" lIns="91440" tIns="45720" rIns="91440" bIns="45720" rtlCol="0"/>
          <a:lstStyle>
            <a:lvl1pPr algn="r" fontAlgn="auto">
              <a:spcBef>
                <a:spcPts val="0"/>
              </a:spcBef>
              <a:spcAft>
                <a:spcPts val="0"/>
              </a:spcAft>
              <a:defRPr sz="1200" smtClean="0">
                <a:latin typeface="+mn-lt"/>
              </a:defRPr>
            </a:lvl1pPr>
          </a:lstStyle>
          <a:p>
            <a:pPr>
              <a:defRPr/>
            </a:pPr>
            <a:endParaRPr lang="de-DE"/>
          </a:p>
        </p:txBody>
      </p:sp>
      <p:sp>
        <p:nvSpPr>
          <p:cNvPr id="4" name="Folienbildplatzhalter 3"/>
          <p:cNvSpPr>
            <a:spLocks noGrp="1" noRot="1" noChangeAspect="1"/>
          </p:cNvSpPr>
          <p:nvPr>
            <p:ph type="sldImg" idx="2"/>
          </p:nvPr>
        </p:nvSpPr>
        <p:spPr>
          <a:xfrm>
            <a:off x="3222625" y="514350"/>
            <a:ext cx="3429000" cy="2571750"/>
          </a:xfrm>
          <a:prstGeom prst="rect">
            <a:avLst/>
          </a:prstGeom>
          <a:noFill/>
          <a:ln w="12700">
            <a:solidFill>
              <a:prstClr val="black"/>
            </a:solidFill>
          </a:ln>
        </p:spPr>
        <p:txBody>
          <a:bodyPr vert="horz" lIns="91440" tIns="45720" rIns="91440" bIns="45720" rtlCol="0" anchor="ctr"/>
          <a:lstStyle/>
          <a:p>
            <a:pPr lvl="0"/>
            <a:endParaRPr lang="de-DE" noProof="0"/>
          </a:p>
        </p:txBody>
      </p:sp>
      <p:sp>
        <p:nvSpPr>
          <p:cNvPr id="5" name="Notizenplatzhalter 4"/>
          <p:cNvSpPr>
            <a:spLocks noGrp="1"/>
          </p:cNvSpPr>
          <p:nvPr>
            <p:ph type="body" sz="quarter" idx="3"/>
          </p:nvPr>
        </p:nvSpPr>
        <p:spPr>
          <a:xfrm>
            <a:off x="987425" y="3257550"/>
            <a:ext cx="7899400" cy="3086100"/>
          </a:xfrm>
          <a:prstGeom prst="rect">
            <a:avLst/>
          </a:prstGeom>
        </p:spPr>
        <p:txBody>
          <a:bodyPr vert="horz" lIns="91440" tIns="45720" rIns="91440" bIns="45720" rtlCol="0"/>
          <a:lstStyle/>
          <a:p>
            <a:pPr lvl="0"/>
            <a:r>
              <a:rPr lang="de-DE" noProof="0"/>
              <a:t>Textmasterformat bearbeiten</a:t>
            </a:r>
          </a:p>
          <a:p>
            <a:pPr lvl="1"/>
            <a:r>
              <a:rPr lang="de-DE" noProof="0"/>
              <a:t>Zweite Ebene</a:t>
            </a:r>
          </a:p>
          <a:p>
            <a:pPr lvl="2"/>
            <a:r>
              <a:rPr lang="de-DE" noProof="0"/>
              <a:t>Dritte Ebene</a:t>
            </a:r>
          </a:p>
          <a:p>
            <a:pPr lvl="3"/>
            <a:r>
              <a:rPr lang="de-DE" noProof="0"/>
              <a:t>Vierte Ebene</a:t>
            </a:r>
          </a:p>
          <a:p>
            <a:pPr lvl="4"/>
            <a:r>
              <a:rPr lang="de-DE" noProof="0"/>
              <a:t>Fünfte Ebene</a:t>
            </a:r>
          </a:p>
        </p:txBody>
      </p:sp>
      <p:sp>
        <p:nvSpPr>
          <p:cNvPr id="6" name="Fußzeilenplatzhalter 5"/>
          <p:cNvSpPr>
            <a:spLocks noGrp="1"/>
          </p:cNvSpPr>
          <p:nvPr>
            <p:ph type="ftr" sz="quarter" idx="4"/>
          </p:nvPr>
        </p:nvSpPr>
        <p:spPr>
          <a:xfrm>
            <a:off x="0" y="6513910"/>
            <a:ext cx="4278842" cy="342900"/>
          </a:xfrm>
          <a:prstGeom prst="rect">
            <a:avLst/>
          </a:prstGeom>
        </p:spPr>
        <p:txBody>
          <a:bodyPr vert="horz" lIns="91440" tIns="45720" rIns="91440" bIns="45720" rtlCol="0" anchor="b"/>
          <a:lstStyle>
            <a:lvl1pPr algn="l" fontAlgn="auto">
              <a:spcBef>
                <a:spcPts val="0"/>
              </a:spcBef>
              <a:spcAft>
                <a:spcPts val="0"/>
              </a:spcAft>
              <a:defRPr sz="1200">
                <a:latin typeface="+mn-lt"/>
              </a:defRPr>
            </a:lvl1pPr>
          </a:lstStyle>
          <a:p>
            <a:pPr>
              <a:defRPr/>
            </a:pPr>
            <a:endParaRPr lang="de-DE"/>
          </a:p>
        </p:txBody>
      </p:sp>
      <p:sp>
        <p:nvSpPr>
          <p:cNvPr id="7" name="Foliennummernplatzhalter 6"/>
          <p:cNvSpPr>
            <a:spLocks noGrp="1"/>
          </p:cNvSpPr>
          <p:nvPr>
            <p:ph type="sldNum" sz="quarter" idx="5"/>
          </p:nvPr>
        </p:nvSpPr>
        <p:spPr>
          <a:xfrm>
            <a:off x="5593123" y="6513910"/>
            <a:ext cx="4278842" cy="342900"/>
          </a:xfrm>
          <a:prstGeom prst="rect">
            <a:avLst/>
          </a:prstGeom>
        </p:spPr>
        <p:txBody>
          <a:bodyPr vert="horz" lIns="91440" tIns="45720" rIns="91440" bIns="45720" rtlCol="0" anchor="b"/>
          <a:lstStyle>
            <a:lvl1pPr algn="r" fontAlgn="auto">
              <a:spcBef>
                <a:spcPts val="0"/>
              </a:spcBef>
              <a:spcAft>
                <a:spcPts val="0"/>
              </a:spcAft>
              <a:defRPr sz="1200" smtClean="0">
                <a:latin typeface="+mn-lt"/>
              </a:defRPr>
            </a:lvl1pPr>
          </a:lstStyle>
          <a:p>
            <a:pPr>
              <a:defRPr/>
            </a:pPr>
            <a:fld id="{E6E19FF6-4093-4B73-90A5-94AEF2DA3357}" type="slidenum">
              <a:rPr lang="de-DE"/>
              <a:pPr>
                <a:defRPr/>
              </a:pPr>
              <a:t>‹Nr.›</a:t>
            </a:fld>
            <a:endParaRPr lang="de-DE"/>
          </a:p>
        </p:txBody>
      </p:sp>
    </p:spTree>
    <p:extLst>
      <p:ext uri="{BB962C8B-B14F-4D97-AF65-F5344CB8AC3E}">
        <p14:creationId xmlns:p14="http://schemas.microsoft.com/office/powerpoint/2010/main" val="1479844339"/>
      </p:ext>
    </p:extLst>
  </p:cSld>
  <p:clrMap bg1="lt1" tx1="dk1" bg2="lt2" tx2="dk2" accent1="accent1" accent2="accent2" accent3="accent3" accent4="accent4" accent5="accent5" accent6="accent6" hlink="hlink" folHlink="folHlink"/>
  <p:hf hdr="0" ftr="0"/>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Folienbildplatzhalter 1"/>
          <p:cNvSpPr>
            <a:spLocks noGrp="1" noRot="1" noChangeAspect="1"/>
          </p:cNvSpPr>
          <p:nvPr>
            <p:ph type="sldImg"/>
          </p:nvPr>
        </p:nvSpPr>
        <p:spPr bwMode="auto">
          <a:noFill/>
          <a:ln>
            <a:solidFill>
              <a:srgbClr val="000000"/>
            </a:solidFill>
            <a:miter lim="800000"/>
            <a:headEnd/>
            <a:tailEnd/>
          </a:ln>
        </p:spPr>
      </p:sp>
      <p:sp>
        <p:nvSpPr>
          <p:cNvPr id="53250" name="Notizenplatzhalt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de-DE" altLang="de-DE" dirty="0">
              <a:ea typeface="MS PGothic"/>
              <a:cs typeface="MS PGothic"/>
            </a:endParaRPr>
          </a:p>
        </p:txBody>
      </p:sp>
      <p:sp>
        <p:nvSpPr>
          <p:cNvPr id="53251" name="Foliennummernplatzhalt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6A26AC65-D700-47D3-B062-556ADB181533}" type="slidenum">
              <a:rPr lang="de-DE" altLang="de-DE">
                <a:latin typeface="Times New Roman" pitchFamily="18" charset="0"/>
                <a:ea typeface="MS PGothic"/>
                <a:cs typeface="MS PGothic"/>
              </a:rPr>
              <a:pPr fontAlgn="base">
                <a:spcBef>
                  <a:spcPct val="0"/>
                </a:spcBef>
                <a:spcAft>
                  <a:spcPct val="0"/>
                </a:spcAft>
              </a:pPr>
              <a:t>1</a:t>
            </a:fld>
            <a:endParaRPr lang="de-DE" altLang="de-DE">
              <a:latin typeface="Times New Roman" pitchFamily="18" charset="0"/>
              <a:ea typeface="MS PGothic"/>
              <a:cs typeface="MS PGothic"/>
            </a:endParaRPr>
          </a:p>
        </p:txBody>
      </p:sp>
      <p:sp>
        <p:nvSpPr>
          <p:cNvPr id="2" name="Datumsplatzhalter 1"/>
          <p:cNvSpPr>
            <a:spLocks noGrp="1"/>
          </p:cNvSpPr>
          <p:nvPr>
            <p:ph type="dt" idx="10"/>
          </p:nvPr>
        </p:nvSpPr>
        <p:spPr/>
        <p:txBody>
          <a:bodyPr/>
          <a:lstStyle/>
          <a:p>
            <a:pPr>
              <a:defRPr/>
            </a:pPr>
            <a:endParaRPr lang="de-DE"/>
          </a:p>
        </p:txBody>
      </p:sp>
    </p:spTree>
    <p:extLst>
      <p:ext uri="{BB962C8B-B14F-4D97-AF65-F5344CB8AC3E}">
        <p14:creationId xmlns:p14="http://schemas.microsoft.com/office/powerpoint/2010/main" val="31835561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Folienbildplatzhalter 1"/>
          <p:cNvSpPr>
            <a:spLocks noGrp="1" noRot="1" noChangeAspect="1"/>
          </p:cNvSpPr>
          <p:nvPr>
            <p:ph type="sldImg"/>
          </p:nvPr>
        </p:nvSpPr>
        <p:spPr bwMode="auto">
          <a:noFill/>
          <a:ln>
            <a:solidFill>
              <a:srgbClr val="000000"/>
            </a:solidFill>
            <a:miter lim="800000"/>
            <a:headEnd/>
            <a:tailEnd/>
          </a:ln>
        </p:spPr>
      </p:sp>
      <p:sp>
        <p:nvSpPr>
          <p:cNvPr id="53250" name="Notizenplatzhalt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de-DE" altLang="de-DE" dirty="0">
              <a:ea typeface="MS PGothic"/>
              <a:cs typeface="MS PGothic"/>
            </a:endParaRPr>
          </a:p>
        </p:txBody>
      </p:sp>
      <p:sp>
        <p:nvSpPr>
          <p:cNvPr id="53251" name="Foliennummernplatzhalt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6A26AC65-D700-47D3-B062-556ADB181533}" type="slidenum">
              <a:rPr lang="de-DE" altLang="de-DE">
                <a:latin typeface="Times New Roman" pitchFamily="18" charset="0"/>
                <a:ea typeface="MS PGothic"/>
                <a:cs typeface="MS PGothic"/>
              </a:rPr>
              <a:pPr fontAlgn="base">
                <a:spcBef>
                  <a:spcPct val="0"/>
                </a:spcBef>
                <a:spcAft>
                  <a:spcPct val="0"/>
                </a:spcAft>
              </a:pPr>
              <a:t>10</a:t>
            </a:fld>
            <a:endParaRPr lang="de-DE" altLang="de-DE">
              <a:latin typeface="Times New Roman" pitchFamily="18" charset="0"/>
              <a:ea typeface="MS PGothic"/>
              <a:cs typeface="MS PGothic"/>
            </a:endParaRPr>
          </a:p>
        </p:txBody>
      </p:sp>
      <p:sp>
        <p:nvSpPr>
          <p:cNvPr id="2" name="Datumsplatzhalter 1"/>
          <p:cNvSpPr>
            <a:spLocks noGrp="1"/>
          </p:cNvSpPr>
          <p:nvPr>
            <p:ph type="dt" idx="10"/>
          </p:nvPr>
        </p:nvSpPr>
        <p:spPr/>
        <p:txBody>
          <a:bodyPr/>
          <a:lstStyle/>
          <a:p>
            <a:pPr>
              <a:defRPr/>
            </a:pPr>
            <a:endParaRPr lang="de-DE"/>
          </a:p>
        </p:txBody>
      </p:sp>
    </p:spTree>
    <p:extLst>
      <p:ext uri="{BB962C8B-B14F-4D97-AF65-F5344CB8AC3E}">
        <p14:creationId xmlns:p14="http://schemas.microsoft.com/office/powerpoint/2010/main" val="173061247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Folienbildplatzhalter 1"/>
          <p:cNvSpPr>
            <a:spLocks noGrp="1" noRot="1" noChangeAspect="1"/>
          </p:cNvSpPr>
          <p:nvPr>
            <p:ph type="sldImg"/>
          </p:nvPr>
        </p:nvSpPr>
        <p:spPr bwMode="auto">
          <a:noFill/>
          <a:ln>
            <a:solidFill>
              <a:srgbClr val="000000"/>
            </a:solidFill>
            <a:miter lim="800000"/>
            <a:headEnd/>
            <a:tailEnd/>
          </a:ln>
        </p:spPr>
      </p:sp>
      <p:sp>
        <p:nvSpPr>
          <p:cNvPr id="53250" name="Notizenplatzhalt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de-DE" altLang="de-DE" dirty="0">
              <a:ea typeface="MS PGothic"/>
              <a:cs typeface="MS PGothic"/>
            </a:endParaRPr>
          </a:p>
        </p:txBody>
      </p:sp>
      <p:sp>
        <p:nvSpPr>
          <p:cNvPr id="53251" name="Foliennummernplatzhalt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6A26AC65-D700-47D3-B062-556ADB181533}" type="slidenum">
              <a:rPr lang="de-DE" altLang="de-DE">
                <a:latin typeface="Times New Roman" pitchFamily="18" charset="0"/>
                <a:ea typeface="MS PGothic"/>
                <a:cs typeface="MS PGothic"/>
              </a:rPr>
              <a:pPr fontAlgn="base">
                <a:spcBef>
                  <a:spcPct val="0"/>
                </a:spcBef>
                <a:spcAft>
                  <a:spcPct val="0"/>
                </a:spcAft>
              </a:pPr>
              <a:t>11</a:t>
            </a:fld>
            <a:endParaRPr lang="de-DE" altLang="de-DE">
              <a:latin typeface="Times New Roman" pitchFamily="18" charset="0"/>
              <a:ea typeface="MS PGothic"/>
              <a:cs typeface="MS PGothic"/>
            </a:endParaRPr>
          </a:p>
        </p:txBody>
      </p:sp>
      <p:sp>
        <p:nvSpPr>
          <p:cNvPr id="2" name="Datumsplatzhalter 1"/>
          <p:cNvSpPr>
            <a:spLocks noGrp="1"/>
          </p:cNvSpPr>
          <p:nvPr>
            <p:ph type="dt" idx="10"/>
          </p:nvPr>
        </p:nvSpPr>
        <p:spPr/>
        <p:txBody>
          <a:bodyPr/>
          <a:lstStyle/>
          <a:p>
            <a:pPr>
              <a:defRPr/>
            </a:pPr>
            <a:endParaRPr lang="de-DE"/>
          </a:p>
        </p:txBody>
      </p:sp>
    </p:spTree>
    <p:extLst>
      <p:ext uri="{BB962C8B-B14F-4D97-AF65-F5344CB8AC3E}">
        <p14:creationId xmlns:p14="http://schemas.microsoft.com/office/powerpoint/2010/main" val="31835561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Folienbildplatzhalter 1"/>
          <p:cNvSpPr>
            <a:spLocks noGrp="1" noRot="1" noChangeAspect="1"/>
          </p:cNvSpPr>
          <p:nvPr>
            <p:ph type="sldImg"/>
          </p:nvPr>
        </p:nvSpPr>
        <p:spPr bwMode="auto">
          <a:noFill/>
          <a:ln>
            <a:solidFill>
              <a:srgbClr val="000000"/>
            </a:solidFill>
            <a:miter lim="800000"/>
            <a:headEnd/>
            <a:tailEnd/>
          </a:ln>
        </p:spPr>
      </p:sp>
      <p:sp>
        <p:nvSpPr>
          <p:cNvPr id="53250" name="Notizenplatzhalt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de-DE" altLang="de-DE" dirty="0">
              <a:ea typeface="MS PGothic"/>
              <a:cs typeface="MS PGothic"/>
            </a:endParaRPr>
          </a:p>
        </p:txBody>
      </p:sp>
      <p:sp>
        <p:nvSpPr>
          <p:cNvPr id="53251" name="Foliennummernplatzhalt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6A26AC65-D700-47D3-B062-556ADB181533}" type="slidenum">
              <a:rPr lang="de-DE" altLang="de-DE">
                <a:latin typeface="Times New Roman" pitchFamily="18" charset="0"/>
                <a:ea typeface="MS PGothic"/>
                <a:cs typeface="MS PGothic"/>
              </a:rPr>
              <a:pPr fontAlgn="base">
                <a:spcBef>
                  <a:spcPct val="0"/>
                </a:spcBef>
                <a:spcAft>
                  <a:spcPct val="0"/>
                </a:spcAft>
              </a:pPr>
              <a:t>12</a:t>
            </a:fld>
            <a:endParaRPr lang="de-DE" altLang="de-DE">
              <a:latin typeface="Times New Roman" pitchFamily="18" charset="0"/>
              <a:ea typeface="MS PGothic"/>
              <a:cs typeface="MS PGothic"/>
            </a:endParaRPr>
          </a:p>
        </p:txBody>
      </p:sp>
      <p:sp>
        <p:nvSpPr>
          <p:cNvPr id="2" name="Datumsplatzhalter 1"/>
          <p:cNvSpPr>
            <a:spLocks noGrp="1"/>
          </p:cNvSpPr>
          <p:nvPr>
            <p:ph type="dt" idx="10"/>
          </p:nvPr>
        </p:nvSpPr>
        <p:spPr/>
        <p:txBody>
          <a:bodyPr/>
          <a:lstStyle/>
          <a:p>
            <a:pPr>
              <a:defRPr/>
            </a:pPr>
            <a:endParaRPr lang="de-DE"/>
          </a:p>
        </p:txBody>
      </p:sp>
    </p:spTree>
    <p:extLst>
      <p:ext uri="{BB962C8B-B14F-4D97-AF65-F5344CB8AC3E}">
        <p14:creationId xmlns:p14="http://schemas.microsoft.com/office/powerpoint/2010/main" val="31835561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Folienbildplatzhalter 1"/>
          <p:cNvSpPr>
            <a:spLocks noGrp="1" noRot="1" noChangeAspect="1"/>
          </p:cNvSpPr>
          <p:nvPr>
            <p:ph type="sldImg"/>
          </p:nvPr>
        </p:nvSpPr>
        <p:spPr bwMode="auto">
          <a:noFill/>
          <a:ln>
            <a:solidFill>
              <a:srgbClr val="000000"/>
            </a:solidFill>
            <a:miter lim="800000"/>
            <a:headEnd/>
            <a:tailEnd/>
          </a:ln>
        </p:spPr>
      </p:sp>
      <p:sp>
        <p:nvSpPr>
          <p:cNvPr id="53250" name="Notizenplatzhalt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de-DE" altLang="de-DE" dirty="0">
              <a:ea typeface="MS PGothic"/>
              <a:cs typeface="MS PGothic"/>
            </a:endParaRPr>
          </a:p>
        </p:txBody>
      </p:sp>
      <p:sp>
        <p:nvSpPr>
          <p:cNvPr id="53251" name="Foliennummernplatzhalt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6A26AC65-D700-47D3-B062-556ADB181533}" type="slidenum">
              <a:rPr lang="de-DE" altLang="de-DE">
                <a:latin typeface="Times New Roman" pitchFamily="18" charset="0"/>
                <a:ea typeface="MS PGothic"/>
                <a:cs typeface="MS PGothic"/>
              </a:rPr>
              <a:pPr fontAlgn="base">
                <a:spcBef>
                  <a:spcPct val="0"/>
                </a:spcBef>
                <a:spcAft>
                  <a:spcPct val="0"/>
                </a:spcAft>
              </a:pPr>
              <a:t>13</a:t>
            </a:fld>
            <a:endParaRPr lang="de-DE" altLang="de-DE">
              <a:latin typeface="Times New Roman" pitchFamily="18" charset="0"/>
              <a:ea typeface="MS PGothic"/>
              <a:cs typeface="MS PGothic"/>
            </a:endParaRPr>
          </a:p>
        </p:txBody>
      </p:sp>
      <p:sp>
        <p:nvSpPr>
          <p:cNvPr id="2" name="Datumsplatzhalter 1"/>
          <p:cNvSpPr>
            <a:spLocks noGrp="1"/>
          </p:cNvSpPr>
          <p:nvPr>
            <p:ph type="dt" idx="10"/>
          </p:nvPr>
        </p:nvSpPr>
        <p:spPr/>
        <p:txBody>
          <a:bodyPr/>
          <a:lstStyle/>
          <a:p>
            <a:pPr>
              <a:defRPr/>
            </a:pPr>
            <a:endParaRPr lang="de-DE"/>
          </a:p>
        </p:txBody>
      </p:sp>
    </p:spTree>
    <p:extLst>
      <p:ext uri="{BB962C8B-B14F-4D97-AF65-F5344CB8AC3E}">
        <p14:creationId xmlns:p14="http://schemas.microsoft.com/office/powerpoint/2010/main" val="31835561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Folienbildplatzhalter 1"/>
          <p:cNvSpPr>
            <a:spLocks noGrp="1" noRot="1" noChangeAspect="1"/>
          </p:cNvSpPr>
          <p:nvPr>
            <p:ph type="sldImg"/>
          </p:nvPr>
        </p:nvSpPr>
        <p:spPr bwMode="auto">
          <a:noFill/>
          <a:ln>
            <a:solidFill>
              <a:srgbClr val="000000"/>
            </a:solidFill>
            <a:miter lim="800000"/>
            <a:headEnd/>
            <a:tailEnd/>
          </a:ln>
        </p:spPr>
      </p:sp>
      <p:sp>
        <p:nvSpPr>
          <p:cNvPr id="53250" name="Notizenplatzhalt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de-DE" altLang="de-DE" dirty="0">
              <a:ea typeface="MS PGothic"/>
              <a:cs typeface="MS PGothic"/>
            </a:endParaRPr>
          </a:p>
        </p:txBody>
      </p:sp>
      <p:sp>
        <p:nvSpPr>
          <p:cNvPr id="53251" name="Foliennummernplatzhalt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6A26AC65-D700-47D3-B062-556ADB181533}" type="slidenum">
              <a:rPr lang="de-DE" altLang="de-DE">
                <a:latin typeface="Times New Roman" pitchFamily="18" charset="0"/>
                <a:ea typeface="MS PGothic"/>
                <a:cs typeface="MS PGothic"/>
              </a:rPr>
              <a:pPr fontAlgn="base">
                <a:spcBef>
                  <a:spcPct val="0"/>
                </a:spcBef>
                <a:spcAft>
                  <a:spcPct val="0"/>
                </a:spcAft>
              </a:pPr>
              <a:t>14</a:t>
            </a:fld>
            <a:endParaRPr lang="de-DE" altLang="de-DE">
              <a:latin typeface="Times New Roman" pitchFamily="18" charset="0"/>
              <a:ea typeface="MS PGothic"/>
              <a:cs typeface="MS PGothic"/>
            </a:endParaRPr>
          </a:p>
        </p:txBody>
      </p:sp>
      <p:sp>
        <p:nvSpPr>
          <p:cNvPr id="2" name="Datumsplatzhalter 1"/>
          <p:cNvSpPr>
            <a:spLocks noGrp="1"/>
          </p:cNvSpPr>
          <p:nvPr>
            <p:ph type="dt" idx="10"/>
          </p:nvPr>
        </p:nvSpPr>
        <p:spPr/>
        <p:txBody>
          <a:bodyPr/>
          <a:lstStyle/>
          <a:p>
            <a:pPr>
              <a:defRPr/>
            </a:pPr>
            <a:endParaRPr lang="de-DE"/>
          </a:p>
        </p:txBody>
      </p:sp>
    </p:spTree>
    <p:extLst>
      <p:ext uri="{BB962C8B-B14F-4D97-AF65-F5344CB8AC3E}">
        <p14:creationId xmlns:p14="http://schemas.microsoft.com/office/powerpoint/2010/main" val="31835561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Folienbildplatzhalter 1"/>
          <p:cNvSpPr>
            <a:spLocks noGrp="1" noRot="1" noChangeAspect="1"/>
          </p:cNvSpPr>
          <p:nvPr>
            <p:ph type="sldImg"/>
          </p:nvPr>
        </p:nvSpPr>
        <p:spPr bwMode="auto">
          <a:noFill/>
          <a:ln>
            <a:solidFill>
              <a:srgbClr val="000000"/>
            </a:solidFill>
            <a:miter lim="800000"/>
            <a:headEnd/>
            <a:tailEnd/>
          </a:ln>
        </p:spPr>
      </p:sp>
      <p:sp>
        <p:nvSpPr>
          <p:cNvPr id="53250" name="Notizenplatzhalt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de-DE" altLang="de-DE" dirty="0">
              <a:ea typeface="MS PGothic"/>
              <a:cs typeface="MS PGothic"/>
            </a:endParaRPr>
          </a:p>
        </p:txBody>
      </p:sp>
      <p:sp>
        <p:nvSpPr>
          <p:cNvPr id="53251" name="Foliennummernplatzhalt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6A26AC65-D700-47D3-B062-556ADB181533}" type="slidenum">
              <a:rPr lang="de-DE" altLang="de-DE">
                <a:latin typeface="Times New Roman" pitchFamily="18" charset="0"/>
                <a:ea typeface="MS PGothic"/>
                <a:cs typeface="MS PGothic"/>
              </a:rPr>
              <a:pPr fontAlgn="base">
                <a:spcBef>
                  <a:spcPct val="0"/>
                </a:spcBef>
                <a:spcAft>
                  <a:spcPct val="0"/>
                </a:spcAft>
              </a:pPr>
              <a:t>15</a:t>
            </a:fld>
            <a:endParaRPr lang="de-DE" altLang="de-DE">
              <a:latin typeface="Times New Roman" pitchFamily="18" charset="0"/>
              <a:ea typeface="MS PGothic"/>
              <a:cs typeface="MS PGothic"/>
            </a:endParaRPr>
          </a:p>
        </p:txBody>
      </p:sp>
      <p:sp>
        <p:nvSpPr>
          <p:cNvPr id="2" name="Datumsplatzhalter 1"/>
          <p:cNvSpPr>
            <a:spLocks noGrp="1"/>
          </p:cNvSpPr>
          <p:nvPr>
            <p:ph type="dt" idx="10"/>
          </p:nvPr>
        </p:nvSpPr>
        <p:spPr/>
        <p:txBody>
          <a:bodyPr/>
          <a:lstStyle/>
          <a:p>
            <a:pPr>
              <a:defRPr/>
            </a:pPr>
            <a:endParaRPr lang="de-DE"/>
          </a:p>
        </p:txBody>
      </p:sp>
    </p:spTree>
    <p:extLst>
      <p:ext uri="{BB962C8B-B14F-4D97-AF65-F5344CB8AC3E}">
        <p14:creationId xmlns:p14="http://schemas.microsoft.com/office/powerpoint/2010/main" val="31835561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Folienbildplatzhalter 1"/>
          <p:cNvSpPr>
            <a:spLocks noGrp="1" noRot="1" noChangeAspect="1"/>
          </p:cNvSpPr>
          <p:nvPr>
            <p:ph type="sldImg"/>
          </p:nvPr>
        </p:nvSpPr>
        <p:spPr bwMode="auto">
          <a:noFill/>
          <a:ln>
            <a:solidFill>
              <a:srgbClr val="000000"/>
            </a:solidFill>
            <a:miter lim="800000"/>
            <a:headEnd/>
            <a:tailEnd/>
          </a:ln>
        </p:spPr>
      </p:sp>
      <p:sp>
        <p:nvSpPr>
          <p:cNvPr id="53250" name="Notizenplatzhalt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de-DE" altLang="de-DE" dirty="0">
              <a:ea typeface="MS PGothic"/>
              <a:cs typeface="MS PGothic"/>
            </a:endParaRPr>
          </a:p>
        </p:txBody>
      </p:sp>
      <p:sp>
        <p:nvSpPr>
          <p:cNvPr id="53251" name="Foliennummernplatzhalt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6A26AC65-D700-47D3-B062-556ADB181533}" type="slidenum">
              <a:rPr lang="de-DE" altLang="de-DE">
                <a:latin typeface="Times New Roman" pitchFamily="18" charset="0"/>
                <a:ea typeface="MS PGothic"/>
                <a:cs typeface="MS PGothic"/>
              </a:rPr>
              <a:pPr fontAlgn="base">
                <a:spcBef>
                  <a:spcPct val="0"/>
                </a:spcBef>
                <a:spcAft>
                  <a:spcPct val="0"/>
                </a:spcAft>
              </a:pPr>
              <a:t>16</a:t>
            </a:fld>
            <a:endParaRPr lang="de-DE" altLang="de-DE">
              <a:latin typeface="Times New Roman" pitchFamily="18" charset="0"/>
              <a:ea typeface="MS PGothic"/>
              <a:cs typeface="MS PGothic"/>
            </a:endParaRPr>
          </a:p>
        </p:txBody>
      </p:sp>
      <p:sp>
        <p:nvSpPr>
          <p:cNvPr id="2" name="Datumsplatzhalter 1"/>
          <p:cNvSpPr>
            <a:spLocks noGrp="1"/>
          </p:cNvSpPr>
          <p:nvPr>
            <p:ph type="dt" idx="10"/>
          </p:nvPr>
        </p:nvSpPr>
        <p:spPr/>
        <p:txBody>
          <a:bodyPr/>
          <a:lstStyle/>
          <a:p>
            <a:pPr>
              <a:defRPr/>
            </a:pPr>
            <a:endParaRPr lang="de-DE"/>
          </a:p>
        </p:txBody>
      </p:sp>
    </p:spTree>
    <p:extLst>
      <p:ext uri="{BB962C8B-B14F-4D97-AF65-F5344CB8AC3E}">
        <p14:creationId xmlns:p14="http://schemas.microsoft.com/office/powerpoint/2010/main" val="31835561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Folienbildplatzhalter 1"/>
          <p:cNvSpPr>
            <a:spLocks noGrp="1" noRot="1" noChangeAspect="1"/>
          </p:cNvSpPr>
          <p:nvPr>
            <p:ph type="sldImg"/>
          </p:nvPr>
        </p:nvSpPr>
        <p:spPr bwMode="auto">
          <a:noFill/>
          <a:ln>
            <a:solidFill>
              <a:srgbClr val="000000"/>
            </a:solidFill>
            <a:miter lim="800000"/>
            <a:headEnd/>
            <a:tailEnd/>
          </a:ln>
        </p:spPr>
      </p:sp>
      <p:sp>
        <p:nvSpPr>
          <p:cNvPr id="53250" name="Notizenplatzhalt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de-DE" altLang="de-DE" dirty="0">
              <a:ea typeface="MS PGothic"/>
              <a:cs typeface="MS PGothic"/>
            </a:endParaRPr>
          </a:p>
        </p:txBody>
      </p:sp>
      <p:sp>
        <p:nvSpPr>
          <p:cNvPr id="53251" name="Foliennummernplatzhalt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6A26AC65-D700-47D3-B062-556ADB181533}" type="slidenum">
              <a:rPr lang="de-DE" altLang="de-DE">
                <a:latin typeface="Times New Roman" pitchFamily="18" charset="0"/>
                <a:ea typeface="MS PGothic"/>
                <a:cs typeface="MS PGothic"/>
              </a:rPr>
              <a:pPr fontAlgn="base">
                <a:spcBef>
                  <a:spcPct val="0"/>
                </a:spcBef>
                <a:spcAft>
                  <a:spcPct val="0"/>
                </a:spcAft>
              </a:pPr>
              <a:t>17</a:t>
            </a:fld>
            <a:endParaRPr lang="de-DE" altLang="de-DE">
              <a:latin typeface="Times New Roman" pitchFamily="18" charset="0"/>
              <a:ea typeface="MS PGothic"/>
              <a:cs typeface="MS PGothic"/>
            </a:endParaRPr>
          </a:p>
        </p:txBody>
      </p:sp>
      <p:sp>
        <p:nvSpPr>
          <p:cNvPr id="2" name="Datumsplatzhalter 1"/>
          <p:cNvSpPr>
            <a:spLocks noGrp="1"/>
          </p:cNvSpPr>
          <p:nvPr>
            <p:ph type="dt" idx="10"/>
          </p:nvPr>
        </p:nvSpPr>
        <p:spPr/>
        <p:txBody>
          <a:bodyPr/>
          <a:lstStyle/>
          <a:p>
            <a:pPr>
              <a:defRPr/>
            </a:pPr>
            <a:endParaRPr lang="de-DE"/>
          </a:p>
        </p:txBody>
      </p:sp>
    </p:spTree>
    <p:extLst>
      <p:ext uri="{BB962C8B-B14F-4D97-AF65-F5344CB8AC3E}">
        <p14:creationId xmlns:p14="http://schemas.microsoft.com/office/powerpoint/2010/main" val="31835561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Folienbildplatzhalter 1"/>
          <p:cNvSpPr>
            <a:spLocks noGrp="1" noRot="1" noChangeAspect="1"/>
          </p:cNvSpPr>
          <p:nvPr>
            <p:ph type="sldImg"/>
          </p:nvPr>
        </p:nvSpPr>
        <p:spPr bwMode="auto">
          <a:noFill/>
          <a:ln>
            <a:solidFill>
              <a:srgbClr val="000000"/>
            </a:solidFill>
            <a:miter lim="800000"/>
            <a:headEnd/>
            <a:tailEnd/>
          </a:ln>
        </p:spPr>
      </p:sp>
      <p:sp>
        <p:nvSpPr>
          <p:cNvPr id="53250" name="Notizenplatzhalt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de-DE" altLang="de-DE" dirty="0">
              <a:ea typeface="MS PGothic"/>
              <a:cs typeface="MS PGothic"/>
            </a:endParaRPr>
          </a:p>
        </p:txBody>
      </p:sp>
      <p:sp>
        <p:nvSpPr>
          <p:cNvPr id="53251" name="Foliennummernplatzhalt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6A26AC65-D700-47D3-B062-556ADB181533}" type="slidenum">
              <a:rPr lang="de-DE" altLang="de-DE">
                <a:latin typeface="Times New Roman" pitchFamily="18" charset="0"/>
                <a:ea typeface="MS PGothic"/>
                <a:cs typeface="MS PGothic"/>
              </a:rPr>
              <a:pPr fontAlgn="base">
                <a:spcBef>
                  <a:spcPct val="0"/>
                </a:spcBef>
                <a:spcAft>
                  <a:spcPct val="0"/>
                </a:spcAft>
              </a:pPr>
              <a:t>18</a:t>
            </a:fld>
            <a:endParaRPr lang="de-DE" altLang="de-DE">
              <a:latin typeface="Times New Roman" pitchFamily="18" charset="0"/>
              <a:ea typeface="MS PGothic"/>
              <a:cs typeface="MS PGothic"/>
            </a:endParaRPr>
          </a:p>
        </p:txBody>
      </p:sp>
      <p:sp>
        <p:nvSpPr>
          <p:cNvPr id="2" name="Datumsplatzhalter 1"/>
          <p:cNvSpPr>
            <a:spLocks noGrp="1"/>
          </p:cNvSpPr>
          <p:nvPr>
            <p:ph type="dt" idx="10"/>
          </p:nvPr>
        </p:nvSpPr>
        <p:spPr/>
        <p:txBody>
          <a:bodyPr/>
          <a:lstStyle/>
          <a:p>
            <a:pPr>
              <a:defRPr/>
            </a:pPr>
            <a:endParaRPr lang="de-DE"/>
          </a:p>
        </p:txBody>
      </p:sp>
    </p:spTree>
    <p:extLst>
      <p:ext uri="{BB962C8B-B14F-4D97-AF65-F5344CB8AC3E}">
        <p14:creationId xmlns:p14="http://schemas.microsoft.com/office/powerpoint/2010/main" val="31835561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Folienbildplatzhalter 1"/>
          <p:cNvSpPr>
            <a:spLocks noGrp="1" noRot="1" noChangeAspect="1"/>
          </p:cNvSpPr>
          <p:nvPr>
            <p:ph type="sldImg"/>
          </p:nvPr>
        </p:nvSpPr>
        <p:spPr bwMode="auto">
          <a:noFill/>
          <a:ln>
            <a:solidFill>
              <a:srgbClr val="000000"/>
            </a:solidFill>
            <a:miter lim="800000"/>
            <a:headEnd/>
            <a:tailEnd/>
          </a:ln>
        </p:spPr>
      </p:sp>
      <p:sp>
        <p:nvSpPr>
          <p:cNvPr id="53250" name="Notizenplatzhalt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de-DE" altLang="de-DE" dirty="0">
                <a:ea typeface="MS PGothic"/>
                <a:cs typeface="MS PGothic"/>
              </a:rPr>
              <a:t>- Nutella-Produktion 120 km nördlich von Frankfurt: Stadtallendorf/</a:t>
            </a:r>
            <a:r>
              <a:rPr lang="de-DE" altLang="de-DE" dirty="0" err="1">
                <a:ea typeface="MS PGothic"/>
                <a:cs typeface="MS PGothic"/>
              </a:rPr>
              <a:t>Lkr</a:t>
            </a:r>
            <a:r>
              <a:rPr lang="de-DE" altLang="de-DE" dirty="0">
                <a:ea typeface="MS PGothic"/>
                <a:cs typeface="MS PGothic"/>
              </a:rPr>
              <a:t>. Marburg-Biedenkopf  </a:t>
            </a:r>
            <a:r>
              <a:rPr lang="de-DE" altLang="de-DE" dirty="0">
                <a:ea typeface="MS PGothic"/>
                <a:cs typeface="MS PGothic"/>
                <a:sym typeface="Wingdings" panose="05000000000000000000" pitchFamily="2" charset="2"/>
              </a:rPr>
              <a:t> Produktion von einem Glas Nutella: ca. 54 500km</a:t>
            </a:r>
            <a:endParaRPr lang="de-DE" altLang="de-DE" dirty="0">
              <a:ea typeface="MS PGothic"/>
              <a:cs typeface="MS PGothic"/>
            </a:endParaRPr>
          </a:p>
        </p:txBody>
      </p:sp>
      <p:sp>
        <p:nvSpPr>
          <p:cNvPr id="53251" name="Foliennummernplatzhalt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6A26AC65-D700-47D3-B062-556ADB181533}" type="slidenum">
              <a:rPr lang="de-DE" altLang="de-DE">
                <a:latin typeface="Times New Roman" pitchFamily="18" charset="0"/>
                <a:ea typeface="MS PGothic"/>
                <a:cs typeface="MS PGothic"/>
              </a:rPr>
              <a:pPr fontAlgn="base">
                <a:spcBef>
                  <a:spcPct val="0"/>
                </a:spcBef>
                <a:spcAft>
                  <a:spcPct val="0"/>
                </a:spcAft>
              </a:pPr>
              <a:t>19</a:t>
            </a:fld>
            <a:endParaRPr lang="de-DE" altLang="de-DE">
              <a:latin typeface="Times New Roman" pitchFamily="18" charset="0"/>
              <a:ea typeface="MS PGothic"/>
              <a:cs typeface="MS PGothic"/>
            </a:endParaRPr>
          </a:p>
        </p:txBody>
      </p:sp>
      <p:sp>
        <p:nvSpPr>
          <p:cNvPr id="2" name="Datumsplatzhalter 1"/>
          <p:cNvSpPr>
            <a:spLocks noGrp="1"/>
          </p:cNvSpPr>
          <p:nvPr>
            <p:ph type="dt" idx="10"/>
          </p:nvPr>
        </p:nvSpPr>
        <p:spPr/>
        <p:txBody>
          <a:bodyPr/>
          <a:lstStyle/>
          <a:p>
            <a:pPr>
              <a:defRPr/>
            </a:pPr>
            <a:endParaRPr lang="de-DE"/>
          </a:p>
        </p:txBody>
      </p:sp>
    </p:spTree>
    <p:extLst>
      <p:ext uri="{BB962C8B-B14F-4D97-AF65-F5344CB8AC3E}">
        <p14:creationId xmlns:p14="http://schemas.microsoft.com/office/powerpoint/2010/main" val="31835561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Folienbildplatzhalter 1"/>
          <p:cNvSpPr>
            <a:spLocks noGrp="1" noRot="1" noChangeAspect="1"/>
          </p:cNvSpPr>
          <p:nvPr>
            <p:ph type="sldImg"/>
          </p:nvPr>
        </p:nvSpPr>
        <p:spPr bwMode="auto">
          <a:noFill/>
          <a:ln>
            <a:solidFill>
              <a:srgbClr val="000000"/>
            </a:solidFill>
            <a:miter lim="800000"/>
            <a:headEnd/>
            <a:tailEnd/>
          </a:ln>
        </p:spPr>
      </p:sp>
      <p:sp>
        <p:nvSpPr>
          <p:cNvPr id="53250" name="Notizenplatzhalt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de-DE" altLang="de-DE" dirty="0">
              <a:ea typeface="MS PGothic"/>
              <a:cs typeface="MS PGothic"/>
            </a:endParaRPr>
          </a:p>
        </p:txBody>
      </p:sp>
      <p:sp>
        <p:nvSpPr>
          <p:cNvPr id="53251" name="Foliennummernplatzhalt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6A26AC65-D700-47D3-B062-556ADB181533}" type="slidenum">
              <a:rPr lang="de-DE" altLang="de-DE">
                <a:latin typeface="Times New Roman" pitchFamily="18" charset="0"/>
                <a:ea typeface="MS PGothic"/>
                <a:cs typeface="MS PGothic"/>
              </a:rPr>
              <a:pPr fontAlgn="base">
                <a:spcBef>
                  <a:spcPct val="0"/>
                </a:spcBef>
                <a:spcAft>
                  <a:spcPct val="0"/>
                </a:spcAft>
              </a:pPr>
              <a:t>2</a:t>
            </a:fld>
            <a:endParaRPr lang="de-DE" altLang="de-DE">
              <a:latin typeface="Times New Roman" pitchFamily="18" charset="0"/>
              <a:ea typeface="MS PGothic"/>
              <a:cs typeface="MS PGothic"/>
            </a:endParaRPr>
          </a:p>
        </p:txBody>
      </p:sp>
      <p:sp>
        <p:nvSpPr>
          <p:cNvPr id="2" name="Datumsplatzhalter 1"/>
          <p:cNvSpPr>
            <a:spLocks noGrp="1"/>
          </p:cNvSpPr>
          <p:nvPr>
            <p:ph type="dt" idx="10"/>
          </p:nvPr>
        </p:nvSpPr>
        <p:spPr/>
        <p:txBody>
          <a:bodyPr/>
          <a:lstStyle/>
          <a:p>
            <a:pPr>
              <a:defRPr/>
            </a:pPr>
            <a:endParaRPr lang="de-DE"/>
          </a:p>
        </p:txBody>
      </p:sp>
    </p:spTree>
    <p:extLst>
      <p:ext uri="{BB962C8B-B14F-4D97-AF65-F5344CB8AC3E}">
        <p14:creationId xmlns:p14="http://schemas.microsoft.com/office/powerpoint/2010/main" val="31835561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Folienbildplatzhalter 1"/>
          <p:cNvSpPr>
            <a:spLocks noGrp="1" noRot="1" noChangeAspect="1"/>
          </p:cNvSpPr>
          <p:nvPr>
            <p:ph type="sldImg"/>
          </p:nvPr>
        </p:nvSpPr>
        <p:spPr bwMode="auto">
          <a:noFill/>
          <a:ln>
            <a:solidFill>
              <a:srgbClr val="000000"/>
            </a:solidFill>
            <a:miter lim="800000"/>
            <a:headEnd/>
            <a:tailEnd/>
          </a:ln>
        </p:spPr>
      </p:sp>
      <p:sp>
        <p:nvSpPr>
          <p:cNvPr id="53250" name="Notizenplatzhalter 2"/>
          <p:cNvSpPr>
            <a:spLocks noGrp="1"/>
          </p:cNvSpPr>
          <p:nvPr>
            <p:ph type="body" idx="1"/>
          </p:nvPr>
        </p:nvSpPr>
        <p:spPr bwMode="auto">
          <a:xfrm>
            <a:off x="976685" y="3140968"/>
            <a:ext cx="7899400" cy="3086100"/>
          </a:xfrm>
          <a:noFill/>
        </p:spPr>
        <p:txBody>
          <a:bodyPr wrap="square" numCol="1" anchor="t" anchorCtr="0" compatLnSpc="1">
            <a:prstTxWarp prst="textNoShape">
              <a:avLst/>
            </a:prstTxWarp>
          </a:bodyPr>
          <a:lstStyle/>
          <a:p>
            <a:pPr marL="171450" indent="-171450">
              <a:spcBef>
                <a:spcPct val="0"/>
              </a:spcBef>
              <a:buFontTx/>
              <a:buChar char="-"/>
            </a:pPr>
            <a:r>
              <a:rPr lang="de-DE" altLang="de-DE" dirty="0">
                <a:ea typeface="MS PGothic"/>
                <a:cs typeface="MS PGothic"/>
              </a:rPr>
              <a:t>Nutella-Produktion 120 km nördlich von Frankfurt: Stadtallendorf/</a:t>
            </a:r>
            <a:r>
              <a:rPr lang="de-DE" altLang="de-DE" dirty="0" err="1">
                <a:ea typeface="MS PGothic"/>
                <a:cs typeface="MS PGothic"/>
              </a:rPr>
              <a:t>Lkr</a:t>
            </a:r>
            <a:r>
              <a:rPr lang="de-DE" altLang="de-DE" dirty="0">
                <a:ea typeface="MS PGothic"/>
                <a:cs typeface="MS PGothic"/>
              </a:rPr>
              <a:t>. Marburg-Biedenkopf  </a:t>
            </a:r>
            <a:r>
              <a:rPr lang="de-DE" altLang="de-DE" dirty="0">
                <a:ea typeface="MS PGothic"/>
                <a:cs typeface="MS PGothic"/>
                <a:sym typeface="Wingdings" panose="05000000000000000000" pitchFamily="2" charset="2"/>
              </a:rPr>
              <a:t> Produktion von einem Glas Nutella: ca. 55 000km</a:t>
            </a:r>
          </a:p>
          <a:p>
            <a:pPr marL="171450" indent="-171450">
              <a:spcBef>
                <a:spcPct val="0"/>
              </a:spcBef>
              <a:buFontTx/>
              <a:buChar char="-"/>
            </a:pPr>
            <a:r>
              <a:rPr lang="de-DE" altLang="de-DE" dirty="0">
                <a:ea typeface="MS PGothic"/>
                <a:cs typeface="MS PGothic"/>
                <a:sym typeface="Wingdings" panose="05000000000000000000" pitchFamily="2" charset="2"/>
              </a:rPr>
              <a:t>Globaler Brotaufstrich: </a:t>
            </a:r>
          </a:p>
          <a:p>
            <a:pPr marL="171450" indent="-171450">
              <a:spcBef>
                <a:spcPct val="0"/>
              </a:spcBef>
              <a:buFontTx/>
              <a:buChar char="-"/>
            </a:pPr>
            <a:r>
              <a:rPr lang="de-DE" dirty="0"/>
              <a:t>Unter </a:t>
            </a:r>
            <a:r>
              <a:rPr lang="de-DE" b="1" dirty="0"/>
              <a:t>Wertschöpfungsketten</a:t>
            </a:r>
            <a:r>
              <a:rPr lang="de-DE" dirty="0"/>
              <a:t> werden alle Aktivitäten verstanden, die ein Unternehmen setzen muss, bis ein Produkt oder eine Dienstleistung beim Endverbraucher ankommt. Neben den notwendigen Rohstoffen fallen auch Verpackung, Finanzierung, Maschinen, Strom und Transport hinein.</a:t>
            </a:r>
            <a:endParaRPr lang="de-DE" altLang="de-DE" dirty="0">
              <a:ea typeface="MS PGothic"/>
              <a:cs typeface="MS PGothic"/>
              <a:sym typeface="Wingdings" panose="05000000000000000000" pitchFamily="2" charset="2"/>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de-DE" b="1"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Herkunft - Inhaltsstoffe:</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de-DE"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 </a:t>
            </a:r>
            <a:r>
              <a:rPr kumimoji="0" lang="de-DE" b="0" i="1"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Rübenzucke</a:t>
            </a:r>
            <a:r>
              <a:rPr kumimoji="0" lang="de-DE"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r: z.B.  Deutschland, </a:t>
            </a:r>
            <a:r>
              <a:rPr kumimoji="0" lang="de-DE" b="0" i="0" u="none" strike="noStrike" kern="1200" cap="none" spc="0" normalizeH="0" baseline="0" noProof="0" dirty="0">
                <a:ln>
                  <a:noFill/>
                </a:ln>
                <a:solidFill>
                  <a:srgbClr val="FF0000"/>
                </a:solidFill>
                <a:effectLst/>
                <a:uLnTx/>
                <a:uFillTx/>
                <a:latin typeface="Calibri" panose="020F0502020204030204" pitchFamily="34" charset="0"/>
                <a:ea typeface="+mn-ea"/>
                <a:cs typeface="Calibri" panose="020F0502020204030204" pitchFamily="34" charset="0"/>
              </a:rPr>
              <a:t>Frankreich</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de-DE"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 </a:t>
            </a:r>
            <a:r>
              <a:rPr kumimoji="0" lang="de-DE" b="0" i="1"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Rohrzucke</a:t>
            </a:r>
            <a:r>
              <a:rPr kumimoji="0" lang="de-DE"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r: z.B. </a:t>
            </a:r>
            <a:r>
              <a:rPr kumimoji="0" lang="de-DE" b="0" i="0" u="none" strike="noStrike" kern="1200" cap="none" spc="0" normalizeH="0" baseline="0" noProof="0" dirty="0">
                <a:ln>
                  <a:noFill/>
                </a:ln>
                <a:effectLst/>
                <a:uLnTx/>
                <a:uFillTx/>
                <a:latin typeface="Calibri" panose="020F0502020204030204" pitchFamily="34" charset="0"/>
                <a:ea typeface="+mn-ea"/>
                <a:cs typeface="Calibri" panose="020F0502020204030204" pitchFamily="34" charset="0"/>
              </a:rPr>
              <a:t>Brasilien</a:t>
            </a:r>
            <a:r>
              <a:rPr kumimoji="0" lang="de-DE"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 Kuba, </a:t>
            </a:r>
            <a:r>
              <a:rPr kumimoji="0" lang="de-DE" b="0" i="0" u="none" strike="noStrike" kern="1200" cap="none" spc="0" normalizeH="0" baseline="0" noProof="0" dirty="0">
                <a:ln>
                  <a:noFill/>
                </a:ln>
                <a:solidFill>
                  <a:srgbClr val="FF0000"/>
                </a:solidFill>
                <a:effectLst/>
                <a:uLnTx/>
                <a:uFillTx/>
                <a:latin typeface="Calibri" panose="020F0502020204030204" pitchFamily="34" charset="0"/>
                <a:ea typeface="+mn-ea"/>
                <a:cs typeface="Calibri" panose="020F0502020204030204" pitchFamily="34" charset="0"/>
              </a:rPr>
              <a:t>Australien, </a:t>
            </a:r>
            <a:r>
              <a:rPr kumimoji="0" lang="de-DE"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Südafrika, Philippinen</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de-DE"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 </a:t>
            </a:r>
            <a:r>
              <a:rPr kumimoji="0" lang="de-DE" b="0" i="1"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Palmöl: </a:t>
            </a:r>
            <a:r>
              <a:rPr kumimoji="0" lang="de-DE"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v.a. </a:t>
            </a:r>
            <a:r>
              <a:rPr kumimoji="0" lang="de-DE" b="0" i="0" u="none" strike="noStrike" kern="1200" cap="none" spc="0" normalizeH="0" baseline="0" noProof="0" dirty="0">
                <a:ln>
                  <a:noFill/>
                </a:ln>
                <a:solidFill>
                  <a:srgbClr val="FF0000"/>
                </a:solidFill>
                <a:effectLst/>
                <a:uLnTx/>
                <a:uFillTx/>
                <a:latin typeface="Calibri" panose="020F0502020204030204" pitchFamily="34" charset="0"/>
                <a:ea typeface="+mn-ea"/>
                <a:cs typeface="Calibri" panose="020F0502020204030204" pitchFamily="34" charset="0"/>
              </a:rPr>
              <a:t>Malaysia</a:t>
            </a:r>
            <a:r>
              <a:rPr kumimoji="0" lang="de-DE"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 Indonesien</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de-DE"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 </a:t>
            </a:r>
            <a:r>
              <a:rPr kumimoji="0" lang="de-DE" b="0" i="1"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Haselnüsse: </a:t>
            </a:r>
            <a:r>
              <a:rPr kumimoji="0" lang="de-DE" b="0" i="0" u="none" strike="noStrike" kern="1200" cap="none" spc="0" normalizeH="0" baseline="0" noProof="0" dirty="0">
                <a:ln>
                  <a:noFill/>
                </a:ln>
                <a:solidFill>
                  <a:srgbClr val="FF0000"/>
                </a:solidFill>
                <a:effectLst/>
                <a:uLnTx/>
                <a:uFillTx/>
                <a:latin typeface="Calibri" panose="020F0502020204030204" pitchFamily="34" charset="0"/>
                <a:ea typeface="+mn-ea"/>
                <a:cs typeface="Calibri" panose="020F0502020204030204" pitchFamily="34" charset="0"/>
              </a:rPr>
              <a:t>Türkei</a:t>
            </a:r>
            <a:r>
              <a:rPr kumimoji="0" lang="de-DE"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 Italien</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de-DE"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 </a:t>
            </a:r>
            <a:r>
              <a:rPr kumimoji="0" lang="de-DE" b="0" i="1"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Kakao: </a:t>
            </a:r>
            <a:r>
              <a:rPr kumimoji="0" lang="de-DE" b="0" i="0" u="none" strike="noStrike" kern="1200" cap="none" spc="0" normalizeH="0" baseline="0" noProof="0" dirty="0">
                <a:ln>
                  <a:noFill/>
                </a:ln>
                <a:solidFill>
                  <a:srgbClr val="FF0000"/>
                </a:solidFill>
                <a:effectLst/>
                <a:uLnTx/>
                <a:uFillTx/>
                <a:latin typeface="Calibri" panose="020F0502020204030204" pitchFamily="34" charset="0"/>
                <a:ea typeface="+mn-ea"/>
                <a:cs typeface="Calibri" panose="020F0502020204030204" pitchFamily="34" charset="0"/>
              </a:rPr>
              <a:t>Côte d‘Ivoire</a:t>
            </a:r>
            <a:r>
              <a:rPr kumimoji="0" lang="de-DE"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 Ghana, Nigeria, Ecuador, Kamerun</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de-DE"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 </a:t>
            </a:r>
            <a:r>
              <a:rPr kumimoji="0" lang="de-DE" b="0" i="1"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Milch </a:t>
            </a:r>
            <a:r>
              <a:rPr kumimoji="0" lang="de-DE" b="0" i="1"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sym typeface="Wingdings" panose="05000000000000000000" pitchFamily="2" charset="2"/>
              </a:rPr>
              <a:t> Magermilchpulver</a:t>
            </a:r>
            <a:r>
              <a:rPr kumimoji="0" lang="de-DE"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sym typeface="Wingdings" panose="05000000000000000000" pitchFamily="2" charset="2"/>
              </a:rPr>
              <a:t>: </a:t>
            </a:r>
            <a:r>
              <a:rPr kumimoji="0" lang="de-DE"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lokale Lieferanten</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de-DE"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 </a:t>
            </a:r>
            <a:r>
              <a:rPr kumimoji="0" lang="de-DE" b="0" i="1"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Soja: </a:t>
            </a:r>
            <a:r>
              <a:rPr kumimoji="0" lang="de-DE" b="0" i="0" u="none" strike="noStrike" kern="1200" cap="none" spc="0" normalizeH="0" baseline="0" noProof="0" dirty="0">
                <a:ln>
                  <a:noFill/>
                </a:ln>
                <a:solidFill>
                  <a:srgbClr val="FF0000"/>
                </a:solidFill>
                <a:effectLst/>
                <a:uLnTx/>
                <a:uFillTx/>
                <a:latin typeface="Calibri" panose="020F0502020204030204" pitchFamily="34" charset="0"/>
                <a:ea typeface="+mn-ea"/>
                <a:cs typeface="Calibri" panose="020F0502020204030204" pitchFamily="34" charset="0"/>
              </a:rPr>
              <a:t>Brasilien</a:t>
            </a:r>
            <a:r>
              <a:rPr kumimoji="0" lang="de-DE"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 Indien, Italien</a:t>
            </a:r>
          </a:p>
          <a:p>
            <a:pPr marR="0" lvl="0" algn="l" defTabSz="914400" rtl="0" eaLnBrk="1" fontAlgn="base" latinLnBrk="0" hangingPunct="1">
              <a:lnSpc>
                <a:spcPct val="100000"/>
              </a:lnSpc>
              <a:spcBef>
                <a:spcPct val="0"/>
              </a:spcBef>
              <a:spcAft>
                <a:spcPct val="0"/>
              </a:spcAft>
              <a:buClrTx/>
              <a:buSzTx/>
              <a:tabLst/>
              <a:defRPr/>
            </a:pPr>
            <a:r>
              <a:rPr kumimoji="0" lang="de-DE" b="0" i="1"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 Vanillin: </a:t>
            </a:r>
            <a:r>
              <a:rPr kumimoji="0" lang="de-DE"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China, </a:t>
            </a:r>
            <a:r>
              <a:rPr kumimoji="0" lang="de-DE" b="0" i="0" u="none" strike="noStrike" kern="1200" cap="none" spc="0" normalizeH="0" baseline="0" noProof="0" dirty="0">
                <a:ln>
                  <a:noFill/>
                </a:ln>
                <a:solidFill>
                  <a:srgbClr val="FF0000"/>
                </a:solidFill>
                <a:effectLst/>
                <a:uLnTx/>
                <a:uFillTx/>
                <a:latin typeface="Calibri" panose="020F0502020204030204" pitchFamily="34" charset="0"/>
                <a:ea typeface="+mn-ea"/>
                <a:cs typeface="Calibri" panose="020F0502020204030204" pitchFamily="34" charset="0"/>
              </a:rPr>
              <a:t>Deutschland</a:t>
            </a:r>
          </a:p>
          <a:p>
            <a:pPr lvl="0">
              <a:spcBef>
                <a:spcPct val="0"/>
              </a:spcBef>
              <a:defRPr/>
            </a:pPr>
            <a:r>
              <a:rPr lang="de-DE" b="1" dirty="0">
                <a:solidFill>
                  <a:prstClr val="black"/>
                </a:solidFill>
                <a:latin typeface="Calibri" panose="020F0502020204030204" pitchFamily="34" charset="0"/>
                <a:cs typeface="Calibri" panose="020F0502020204030204" pitchFamily="34" charset="0"/>
              </a:rPr>
              <a:t>Herkunft - Verpackung:</a:t>
            </a:r>
            <a:endParaRPr kumimoji="0" lang="de-DE" b="0" i="0" u="none" strike="noStrike" kern="1200" cap="none" spc="0" normalizeH="0" baseline="0" noProof="0" dirty="0">
              <a:ln>
                <a:noFill/>
              </a:ln>
              <a:solidFill>
                <a:prstClr val="black"/>
              </a:solidFill>
              <a:effectLst/>
              <a:uLnTx/>
              <a:uFillTx/>
              <a:latin typeface="Calibri" panose="020F0502020204030204" pitchFamily="34" charset="0"/>
              <a:cs typeface="Calibri" panose="020F0502020204030204" pitchFamily="34" charset="0"/>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de-DE" b="0" i="0" u="none" strike="noStrike" kern="1200" cap="none" spc="0" normalizeH="0" baseline="0" noProof="0" dirty="0">
                <a:ln>
                  <a:noFill/>
                </a:ln>
                <a:solidFill>
                  <a:prstClr val="black"/>
                </a:solidFill>
                <a:effectLst/>
                <a:uLnTx/>
                <a:uFillTx/>
                <a:latin typeface="Calibri" panose="020F0502020204030204" pitchFamily="34" charset="0"/>
                <a:cs typeface="Calibri" panose="020F0502020204030204" pitchFamily="34" charset="0"/>
              </a:rPr>
              <a:t>- </a:t>
            </a:r>
            <a:r>
              <a:rPr kumimoji="0" lang="de-DE" b="0" i="1" u="none" strike="noStrike" kern="1200" cap="none" spc="0" normalizeH="0" baseline="0" noProof="0" dirty="0">
                <a:ln>
                  <a:noFill/>
                </a:ln>
                <a:solidFill>
                  <a:prstClr val="black"/>
                </a:solidFill>
                <a:effectLst/>
                <a:uLnTx/>
                <a:uFillTx/>
                <a:latin typeface="Calibri" panose="020F0502020204030204" pitchFamily="34" charset="0"/>
                <a:cs typeface="Calibri" panose="020F0502020204030204" pitchFamily="34" charset="0"/>
              </a:rPr>
              <a:t>Kunststoffdeckel:</a:t>
            </a:r>
            <a:r>
              <a:rPr kumimoji="0" lang="de-DE" b="0" i="0" u="none" strike="noStrike" kern="1200" cap="none" spc="0" normalizeH="0" baseline="0" noProof="0" dirty="0">
                <a:ln>
                  <a:noFill/>
                </a:ln>
                <a:solidFill>
                  <a:prstClr val="black"/>
                </a:solidFill>
                <a:effectLst/>
                <a:uLnTx/>
                <a:uFillTx/>
                <a:latin typeface="Calibri" panose="020F0502020204030204" pitchFamily="34" charset="0"/>
                <a:cs typeface="Calibri" panose="020F0502020204030204" pitchFamily="34" charset="0"/>
              </a:rPr>
              <a:t> </a:t>
            </a:r>
            <a:r>
              <a:rPr kumimoji="0" lang="de-DE" b="0" i="0" u="none" strike="noStrike" kern="1200" cap="none" spc="0" normalizeH="0" baseline="0" noProof="0" dirty="0">
                <a:ln>
                  <a:noFill/>
                </a:ln>
                <a:solidFill>
                  <a:srgbClr val="FF0000"/>
                </a:solidFill>
                <a:effectLst/>
                <a:uLnTx/>
                <a:uFillTx/>
                <a:latin typeface="Calibri" panose="020F0502020204030204" pitchFamily="34" charset="0"/>
                <a:cs typeface="Calibri" panose="020F0502020204030204" pitchFamily="34" charset="0"/>
              </a:rPr>
              <a:t>Deutschland</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de-DE" b="0" i="0" u="none" strike="noStrike" kern="1200" cap="none" spc="0" normalizeH="0" baseline="0" noProof="0" dirty="0">
                <a:ln>
                  <a:noFill/>
                </a:ln>
                <a:solidFill>
                  <a:prstClr val="black"/>
                </a:solidFill>
                <a:effectLst/>
                <a:uLnTx/>
                <a:uFillTx/>
                <a:latin typeface="Calibri" panose="020F0502020204030204" pitchFamily="34" charset="0"/>
                <a:cs typeface="Calibri" panose="020F0502020204030204" pitchFamily="34" charset="0"/>
              </a:rPr>
              <a:t>- </a:t>
            </a:r>
            <a:r>
              <a:rPr kumimoji="0" lang="de-DE" b="0" i="1" u="none" strike="noStrike" kern="1200" cap="none" spc="0" normalizeH="0" baseline="0" noProof="0" dirty="0">
                <a:ln>
                  <a:noFill/>
                </a:ln>
                <a:solidFill>
                  <a:prstClr val="black"/>
                </a:solidFill>
                <a:effectLst/>
                <a:uLnTx/>
                <a:uFillTx/>
                <a:latin typeface="Calibri" panose="020F0502020204030204" pitchFamily="34" charset="0"/>
                <a:cs typeface="Calibri" panose="020F0502020204030204" pitchFamily="34" charset="0"/>
              </a:rPr>
              <a:t>Aluminiumdeckel:</a:t>
            </a:r>
            <a:r>
              <a:rPr kumimoji="0" lang="de-DE" b="0" i="0" u="none" strike="noStrike" kern="1200" cap="none" spc="0" normalizeH="0" baseline="0" noProof="0" dirty="0">
                <a:ln>
                  <a:noFill/>
                </a:ln>
                <a:solidFill>
                  <a:prstClr val="black"/>
                </a:solidFill>
                <a:effectLst/>
                <a:uLnTx/>
                <a:uFillTx/>
                <a:latin typeface="Calibri" panose="020F0502020204030204" pitchFamily="34" charset="0"/>
                <a:cs typeface="Calibri" panose="020F0502020204030204" pitchFamily="34" charset="0"/>
              </a:rPr>
              <a:t> z.B. </a:t>
            </a:r>
            <a:r>
              <a:rPr kumimoji="0" lang="de-DE" b="0" i="0" u="none" strike="noStrike" kern="1200" cap="none" spc="0" normalizeH="0" baseline="0" noProof="0" dirty="0">
                <a:ln>
                  <a:noFill/>
                </a:ln>
                <a:solidFill>
                  <a:srgbClr val="FF0000"/>
                </a:solidFill>
                <a:effectLst/>
                <a:uLnTx/>
                <a:uFillTx/>
                <a:latin typeface="Calibri" panose="020F0502020204030204" pitchFamily="34" charset="0"/>
                <a:cs typeface="Calibri" panose="020F0502020204030204" pitchFamily="34" charset="0"/>
              </a:rPr>
              <a:t>China</a:t>
            </a:r>
            <a:r>
              <a:rPr kumimoji="0" lang="de-DE" b="0" i="0" u="none" strike="noStrike" kern="1200" cap="none" spc="0" normalizeH="0" baseline="0" noProof="0" dirty="0">
                <a:ln>
                  <a:noFill/>
                </a:ln>
                <a:solidFill>
                  <a:prstClr val="black"/>
                </a:solidFill>
                <a:effectLst/>
                <a:uLnTx/>
                <a:uFillTx/>
                <a:latin typeface="Calibri" panose="020F0502020204030204" pitchFamily="34" charset="0"/>
                <a:cs typeface="Calibri" panose="020F0502020204030204" pitchFamily="34" charset="0"/>
              </a:rPr>
              <a:t>, Australien, Island, Deutschland</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de-DE" b="0" i="0" u="none" strike="noStrike" kern="1200" cap="none" spc="0" normalizeH="0" baseline="0" noProof="0" dirty="0">
                <a:ln>
                  <a:noFill/>
                </a:ln>
                <a:solidFill>
                  <a:prstClr val="black"/>
                </a:solidFill>
                <a:effectLst/>
                <a:uLnTx/>
                <a:uFillTx/>
                <a:latin typeface="Calibri" panose="020F0502020204030204" pitchFamily="34" charset="0"/>
                <a:cs typeface="Calibri" panose="020F0502020204030204" pitchFamily="34" charset="0"/>
              </a:rPr>
              <a:t>- </a:t>
            </a:r>
            <a:r>
              <a:rPr kumimoji="0" lang="de-DE" b="0" i="1" u="none" strike="noStrike" kern="1200" cap="none" spc="0" normalizeH="0" baseline="0" noProof="0" dirty="0">
                <a:ln>
                  <a:noFill/>
                </a:ln>
                <a:solidFill>
                  <a:prstClr val="black"/>
                </a:solidFill>
                <a:effectLst/>
                <a:uLnTx/>
                <a:uFillTx/>
                <a:latin typeface="Calibri" panose="020F0502020204030204" pitchFamily="34" charset="0"/>
                <a:cs typeface="Calibri" panose="020F0502020204030204" pitchFamily="34" charset="0"/>
              </a:rPr>
              <a:t>Glas: </a:t>
            </a:r>
            <a:r>
              <a:rPr kumimoji="0" lang="de-DE" b="0" i="0" u="none" strike="noStrike" kern="1200" cap="none" spc="0" normalizeH="0" baseline="0" noProof="0" dirty="0">
                <a:ln>
                  <a:noFill/>
                </a:ln>
                <a:solidFill>
                  <a:srgbClr val="FF0000"/>
                </a:solidFill>
                <a:effectLst/>
                <a:uLnTx/>
                <a:uFillTx/>
                <a:latin typeface="Calibri" panose="020F0502020204030204" pitchFamily="34" charset="0"/>
                <a:cs typeface="Calibri" panose="020F0502020204030204" pitchFamily="34" charset="0"/>
              </a:rPr>
              <a:t>Deutschland</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de-DE" b="0" i="0" u="none" strike="noStrike" kern="1200" cap="none" spc="0" normalizeH="0" baseline="0" noProof="0" dirty="0">
                <a:ln>
                  <a:noFill/>
                </a:ln>
                <a:solidFill>
                  <a:prstClr val="black"/>
                </a:solidFill>
                <a:effectLst/>
                <a:uLnTx/>
                <a:uFillTx/>
                <a:latin typeface="Calibri" panose="020F0502020204030204" pitchFamily="34" charset="0"/>
                <a:cs typeface="Calibri" panose="020F0502020204030204" pitchFamily="34" charset="0"/>
              </a:rPr>
              <a:t>- Papieretikett: z.B. </a:t>
            </a:r>
            <a:r>
              <a:rPr kumimoji="0" lang="de-DE" b="0" i="0" u="none" strike="noStrike" kern="1200" cap="none" spc="0" normalizeH="0" baseline="0" noProof="0" dirty="0">
                <a:ln>
                  <a:noFill/>
                </a:ln>
                <a:solidFill>
                  <a:srgbClr val="FF0000"/>
                </a:solidFill>
                <a:effectLst/>
                <a:uLnTx/>
                <a:uFillTx/>
                <a:latin typeface="Calibri" panose="020F0502020204030204" pitchFamily="34" charset="0"/>
                <a:cs typeface="Calibri" panose="020F0502020204030204" pitchFamily="34" charset="0"/>
              </a:rPr>
              <a:t>Finnland, Deutschland</a:t>
            </a:r>
          </a:p>
          <a:p>
            <a:pPr marL="171450" indent="-171450">
              <a:spcBef>
                <a:spcPct val="0"/>
              </a:spcBef>
              <a:buFontTx/>
              <a:buChar char="-"/>
            </a:pPr>
            <a:endParaRPr lang="de-DE" altLang="de-DE" dirty="0">
              <a:ea typeface="MS PGothic"/>
              <a:cs typeface="MS PGothic"/>
            </a:endParaRPr>
          </a:p>
        </p:txBody>
      </p:sp>
      <p:sp>
        <p:nvSpPr>
          <p:cNvPr id="53251" name="Foliennummernplatzhalt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6A26AC65-D700-47D3-B062-556ADB181533}" type="slidenum">
              <a:rPr lang="de-DE" altLang="de-DE">
                <a:latin typeface="Times New Roman" pitchFamily="18" charset="0"/>
                <a:ea typeface="MS PGothic"/>
                <a:cs typeface="MS PGothic"/>
              </a:rPr>
              <a:pPr fontAlgn="base">
                <a:spcBef>
                  <a:spcPct val="0"/>
                </a:spcBef>
                <a:spcAft>
                  <a:spcPct val="0"/>
                </a:spcAft>
              </a:pPr>
              <a:t>20</a:t>
            </a:fld>
            <a:endParaRPr lang="de-DE" altLang="de-DE">
              <a:latin typeface="Times New Roman" pitchFamily="18" charset="0"/>
              <a:ea typeface="MS PGothic"/>
              <a:cs typeface="MS PGothic"/>
            </a:endParaRPr>
          </a:p>
        </p:txBody>
      </p:sp>
      <p:sp>
        <p:nvSpPr>
          <p:cNvPr id="2" name="Datumsplatzhalter 1"/>
          <p:cNvSpPr>
            <a:spLocks noGrp="1"/>
          </p:cNvSpPr>
          <p:nvPr>
            <p:ph type="dt" idx="10"/>
          </p:nvPr>
        </p:nvSpPr>
        <p:spPr/>
        <p:txBody>
          <a:bodyPr/>
          <a:lstStyle/>
          <a:p>
            <a:pPr>
              <a:defRPr/>
            </a:pPr>
            <a:endParaRPr lang="de-DE"/>
          </a:p>
        </p:txBody>
      </p:sp>
    </p:spTree>
    <p:extLst>
      <p:ext uri="{BB962C8B-B14F-4D97-AF65-F5344CB8AC3E}">
        <p14:creationId xmlns:p14="http://schemas.microsoft.com/office/powerpoint/2010/main" val="31835561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Folienbildplatzhalter 1"/>
          <p:cNvSpPr>
            <a:spLocks noGrp="1" noRot="1" noChangeAspect="1"/>
          </p:cNvSpPr>
          <p:nvPr>
            <p:ph type="sldImg"/>
          </p:nvPr>
        </p:nvSpPr>
        <p:spPr bwMode="auto">
          <a:noFill/>
          <a:ln>
            <a:solidFill>
              <a:srgbClr val="000000"/>
            </a:solidFill>
            <a:miter lim="800000"/>
            <a:headEnd/>
            <a:tailEnd/>
          </a:ln>
        </p:spPr>
      </p:sp>
      <p:sp>
        <p:nvSpPr>
          <p:cNvPr id="53250" name="Notizenplatzhalt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de-DE" altLang="de-DE" dirty="0">
              <a:ea typeface="MS PGothic"/>
              <a:cs typeface="MS PGothic"/>
            </a:endParaRPr>
          </a:p>
        </p:txBody>
      </p:sp>
      <p:sp>
        <p:nvSpPr>
          <p:cNvPr id="53251" name="Foliennummernplatzhalt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6A26AC65-D700-47D3-B062-556ADB181533}" type="slidenum">
              <a:rPr lang="de-DE" altLang="de-DE">
                <a:latin typeface="Times New Roman" pitchFamily="18" charset="0"/>
                <a:ea typeface="MS PGothic"/>
                <a:cs typeface="MS PGothic"/>
              </a:rPr>
              <a:pPr fontAlgn="base">
                <a:spcBef>
                  <a:spcPct val="0"/>
                </a:spcBef>
                <a:spcAft>
                  <a:spcPct val="0"/>
                </a:spcAft>
              </a:pPr>
              <a:t>21</a:t>
            </a:fld>
            <a:endParaRPr lang="de-DE" altLang="de-DE">
              <a:latin typeface="Times New Roman" pitchFamily="18" charset="0"/>
              <a:ea typeface="MS PGothic"/>
              <a:cs typeface="MS PGothic"/>
            </a:endParaRPr>
          </a:p>
        </p:txBody>
      </p:sp>
      <p:sp>
        <p:nvSpPr>
          <p:cNvPr id="2" name="Datumsplatzhalter 1"/>
          <p:cNvSpPr>
            <a:spLocks noGrp="1"/>
          </p:cNvSpPr>
          <p:nvPr>
            <p:ph type="dt" idx="10"/>
          </p:nvPr>
        </p:nvSpPr>
        <p:spPr/>
        <p:txBody>
          <a:bodyPr/>
          <a:lstStyle/>
          <a:p>
            <a:pPr>
              <a:defRPr/>
            </a:pPr>
            <a:endParaRPr lang="de-DE"/>
          </a:p>
        </p:txBody>
      </p:sp>
    </p:spTree>
    <p:extLst>
      <p:ext uri="{BB962C8B-B14F-4D97-AF65-F5344CB8AC3E}">
        <p14:creationId xmlns:p14="http://schemas.microsoft.com/office/powerpoint/2010/main" val="31835561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Folienbildplatzhalter 1"/>
          <p:cNvSpPr>
            <a:spLocks noGrp="1" noRot="1" noChangeAspect="1"/>
          </p:cNvSpPr>
          <p:nvPr>
            <p:ph type="sldImg"/>
          </p:nvPr>
        </p:nvSpPr>
        <p:spPr bwMode="auto">
          <a:noFill/>
          <a:ln>
            <a:solidFill>
              <a:srgbClr val="000000"/>
            </a:solidFill>
            <a:miter lim="800000"/>
            <a:headEnd/>
            <a:tailEnd/>
          </a:ln>
        </p:spPr>
      </p:sp>
      <p:sp>
        <p:nvSpPr>
          <p:cNvPr id="53250" name="Notizenplatzhalter 2"/>
          <p:cNvSpPr>
            <a:spLocks noGrp="1"/>
          </p:cNvSpPr>
          <p:nvPr>
            <p:ph type="body" idx="1"/>
          </p:nvPr>
        </p:nvSpPr>
        <p:spPr bwMode="auto">
          <a:noFill/>
        </p:spPr>
        <p:txBody>
          <a:bodyPr wrap="square" numCol="1" anchor="t" anchorCtr="0" compatLnSpc="1">
            <a:prstTxWarp prst="textNoShape">
              <a:avLst/>
            </a:prstTxWarp>
          </a:bodyPr>
          <a:lstStyle/>
          <a:p>
            <a:r>
              <a:rPr lang="de-DE" sz="1200" dirty="0"/>
              <a:t>u.a.</a:t>
            </a:r>
            <a:r>
              <a:rPr lang="de-DE" sz="1200" baseline="0" dirty="0"/>
              <a:t> </a:t>
            </a:r>
            <a:r>
              <a:rPr lang="de-DE" sz="1200" dirty="0"/>
              <a:t>Schulbuch: Strukturen des Welthandels</a:t>
            </a:r>
          </a:p>
          <a:p>
            <a:pPr>
              <a:spcBef>
                <a:spcPct val="0"/>
              </a:spcBef>
            </a:pPr>
            <a:endParaRPr lang="de-DE" altLang="de-DE" dirty="0">
              <a:ea typeface="MS PGothic"/>
              <a:cs typeface="MS PGothic"/>
            </a:endParaRPr>
          </a:p>
        </p:txBody>
      </p:sp>
      <p:sp>
        <p:nvSpPr>
          <p:cNvPr id="53251" name="Foliennummernplatzhalt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6A26AC65-D700-47D3-B062-556ADB181533}" type="slidenum">
              <a:rPr lang="de-DE" altLang="de-DE">
                <a:latin typeface="Times New Roman" pitchFamily="18" charset="0"/>
                <a:ea typeface="MS PGothic"/>
                <a:cs typeface="MS PGothic"/>
              </a:rPr>
              <a:pPr fontAlgn="base">
                <a:spcBef>
                  <a:spcPct val="0"/>
                </a:spcBef>
                <a:spcAft>
                  <a:spcPct val="0"/>
                </a:spcAft>
              </a:pPr>
              <a:t>22</a:t>
            </a:fld>
            <a:endParaRPr lang="de-DE" altLang="de-DE">
              <a:latin typeface="Times New Roman" pitchFamily="18" charset="0"/>
              <a:ea typeface="MS PGothic"/>
              <a:cs typeface="MS PGothic"/>
            </a:endParaRPr>
          </a:p>
        </p:txBody>
      </p:sp>
      <p:sp>
        <p:nvSpPr>
          <p:cNvPr id="2" name="Datumsplatzhalter 1"/>
          <p:cNvSpPr>
            <a:spLocks noGrp="1"/>
          </p:cNvSpPr>
          <p:nvPr>
            <p:ph type="dt" idx="10"/>
          </p:nvPr>
        </p:nvSpPr>
        <p:spPr/>
        <p:txBody>
          <a:bodyPr/>
          <a:lstStyle/>
          <a:p>
            <a:pPr>
              <a:defRPr/>
            </a:pPr>
            <a:endParaRPr lang="de-DE"/>
          </a:p>
        </p:txBody>
      </p:sp>
    </p:spTree>
    <p:extLst>
      <p:ext uri="{BB962C8B-B14F-4D97-AF65-F5344CB8AC3E}">
        <p14:creationId xmlns:p14="http://schemas.microsoft.com/office/powerpoint/2010/main" val="31835561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Folienbildplatzhalter 1"/>
          <p:cNvSpPr>
            <a:spLocks noGrp="1" noRot="1" noChangeAspect="1"/>
          </p:cNvSpPr>
          <p:nvPr>
            <p:ph type="sldImg"/>
          </p:nvPr>
        </p:nvSpPr>
        <p:spPr bwMode="auto">
          <a:noFill/>
          <a:ln>
            <a:solidFill>
              <a:srgbClr val="000000"/>
            </a:solidFill>
            <a:miter lim="800000"/>
            <a:headEnd/>
            <a:tailEnd/>
          </a:ln>
        </p:spPr>
      </p:sp>
      <p:sp>
        <p:nvSpPr>
          <p:cNvPr id="53250" name="Notizenplatzhalt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de-DE" altLang="de-DE" dirty="0">
              <a:ea typeface="MS PGothic"/>
              <a:cs typeface="MS PGothic"/>
            </a:endParaRPr>
          </a:p>
        </p:txBody>
      </p:sp>
      <p:sp>
        <p:nvSpPr>
          <p:cNvPr id="53251" name="Foliennummernplatzhalt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6A26AC65-D700-47D3-B062-556ADB181533}" type="slidenum">
              <a:rPr lang="de-DE" altLang="de-DE">
                <a:latin typeface="Times New Roman" pitchFamily="18" charset="0"/>
                <a:ea typeface="MS PGothic"/>
                <a:cs typeface="MS PGothic"/>
              </a:rPr>
              <a:pPr fontAlgn="base">
                <a:spcBef>
                  <a:spcPct val="0"/>
                </a:spcBef>
                <a:spcAft>
                  <a:spcPct val="0"/>
                </a:spcAft>
              </a:pPr>
              <a:t>23</a:t>
            </a:fld>
            <a:endParaRPr lang="de-DE" altLang="de-DE">
              <a:latin typeface="Times New Roman" pitchFamily="18" charset="0"/>
              <a:ea typeface="MS PGothic"/>
              <a:cs typeface="MS PGothic"/>
            </a:endParaRPr>
          </a:p>
        </p:txBody>
      </p:sp>
      <p:sp>
        <p:nvSpPr>
          <p:cNvPr id="2" name="Datumsplatzhalter 1"/>
          <p:cNvSpPr>
            <a:spLocks noGrp="1"/>
          </p:cNvSpPr>
          <p:nvPr>
            <p:ph type="dt" idx="10"/>
          </p:nvPr>
        </p:nvSpPr>
        <p:spPr/>
        <p:txBody>
          <a:bodyPr/>
          <a:lstStyle/>
          <a:p>
            <a:pPr>
              <a:defRPr/>
            </a:pPr>
            <a:endParaRPr lang="de-DE"/>
          </a:p>
        </p:txBody>
      </p:sp>
    </p:spTree>
    <p:extLst>
      <p:ext uri="{BB962C8B-B14F-4D97-AF65-F5344CB8AC3E}">
        <p14:creationId xmlns:p14="http://schemas.microsoft.com/office/powerpoint/2010/main" val="31835561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Folienbildplatzhalter 1"/>
          <p:cNvSpPr>
            <a:spLocks noGrp="1" noRot="1" noChangeAspect="1"/>
          </p:cNvSpPr>
          <p:nvPr>
            <p:ph type="sldImg"/>
          </p:nvPr>
        </p:nvSpPr>
        <p:spPr bwMode="auto">
          <a:noFill/>
          <a:ln>
            <a:solidFill>
              <a:srgbClr val="000000"/>
            </a:solidFill>
            <a:miter lim="800000"/>
            <a:headEnd/>
            <a:tailEnd/>
          </a:ln>
        </p:spPr>
      </p:sp>
      <p:sp>
        <p:nvSpPr>
          <p:cNvPr id="53250" name="Notizenplatzhalt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de-DE" altLang="de-DE" dirty="0">
              <a:ea typeface="MS PGothic"/>
              <a:cs typeface="MS PGothic"/>
            </a:endParaRPr>
          </a:p>
        </p:txBody>
      </p:sp>
      <p:sp>
        <p:nvSpPr>
          <p:cNvPr id="53251" name="Foliennummernplatzhalt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6A26AC65-D700-47D3-B062-556ADB181533}" type="slidenum">
              <a:rPr lang="de-DE" altLang="de-DE">
                <a:latin typeface="Times New Roman" pitchFamily="18" charset="0"/>
                <a:ea typeface="MS PGothic"/>
                <a:cs typeface="MS PGothic"/>
              </a:rPr>
              <a:pPr fontAlgn="base">
                <a:spcBef>
                  <a:spcPct val="0"/>
                </a:spcBef>
                <a:spcAft>
                  <a:spcPct val="0"/>
                </a:spcAft>
              </a:pPr>
              <a:t>24</a:t>
            </a:fld>
            <a:endParaRPr lang="de-DE" altLang="de-DE">
              <a:latin typeface="Times New Roman" pitchFamily="18" charset="0"/>
              <a:ea typeface="MS PGothic"/>
              <a:cs typeface="MS PGothic"/>
            </a:endParaRPr>
          </a:p>
        </p:txBody>
      </p:sp>
      <p:sp>
        <p:nvSpPr>
          <p:cNvPr id="2" name="Datumsplatzhalter 1"/>
          <p:cNvSpPr>
            <a:spLocks noGrp="1"/>
          </p:cNvSpPr>
          <p:nvPr>
            <p:ph type="dt" idx="10"/>
          </p:nvPr>
        </p:nvSpPr>
        <p:spPr/>
        <p:txBody>
          <a:bodyPr/>
          <a:lstStyle/>
          <a:p>
            <a:pPr>
              <a:defRPr/>
            </a:pPr>
            <a:endParaRPr lang="de-DE"/>
          </a:p>
        </p:txBody>
      </p:sp>
    </p:spTree>
    <p:extLst>
      <p:ext uri="{BB962C8B-B14F-4D97-AF65-F5344CB8AC3E}">
        <p14:creationId xmlns:p14="http://schemas.microsoft.com/office/powerpoint/2010/main" val="31835561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Folienbildplatzhalter 1"/>
          <p:cNvSpPr>
            <a:spLocks noGrp="1" noRot="1" noChangeAspect="1"/>
          </p:cNvSpPr>
          <p:nvPr>
            <p:ph type="sldImg"/>
          </p:nvPr>
        </p:nvSpPr>
        <p:spPr bwMode="auto">
          <a:noFill/>
          <a:ln>
            <a:solidFill>
              <a:srgbClr val="000000"/>
            </a:solidFill>
            <a:miter lim="800000"/>
            <a:headEnd/>
            <a:tailEnd/>
          </a:ln>
        </p:spPr>
      </p:sp>
      <p:sp>
        <p:nvSpPr>
          <p:cNvPr id="53250" name="Notizenplatzhalt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de-DE" altLang="de-DE" dirty="0">
                <a:ea typeface="MS PGothic"/>
                <a:cs typeface="MS PGothic"/>
              </a:rPr>
              <a:t>- Als Vertiefung: raum-zeitliche Veränderung</a:t>
            </a:r>
          </a:p>
        </p:txBody>
      </p:sp>
      <p:sp>
        <p:nvSpPr>
          <p:cNvPr id="53251" name="Foliennummernplatzhalt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6A26AC65-D700-47D3-B062-556ADB181533}" type="slidenum">
              <a:rPr lang="de-DE" altLang="de-DE">
                <a:latin typeface="Times New Roman" pitchFamily="18" charset="0"/>
                <a:ea typeface="MS PGothic"/>
                <a:cs typeface="MS PGothic"/>
              </a:rPr>
              <a:pPr fontAlgn="base">
                <a:spcBef>
                  <a:spcPct val="0"/>
                </a:spcBef>
                <a:spcAft>
                  <a:spcPct val="0"/>
                </a:spcAft>
              </a:pPr>
              <a:t>25</a:t>
            </a:fld>
            <a:endParaRPr lang="de-DE" altLang="de-DE">
              <a:latin typeface="Times New Roman" pitchFamily="18" charset="0"/>
              <a:ea typeface="MS PGothic"/>
              <a:cs typeface="MS PGothic"/>
            </a:endParaRPr>
          </a:p>
        </p:txBody>
      </p:sp>
      <p:sp>
        <p:nvSpPr>
          <p:cNvPr id="2" name="Datumsplatzhalter 1"/>
          <p:cNvSpPr>
            <a:spLocks noGrp="1"/>
          </p:cNvSpPr>
          <p:nvPr>
            <p:ph type="dt" idx="10"/>
          </p:nvPr>
        </p:nvSpPr>
        <p:spPr/>
        <p:txBody>
          <a:bodyPr/>
          <a:lstStyle/>
          <a:p>
            <a:pPr>
              <a:defRPr/>
            </a:pPr>
            <a:endParaRPr lang="de-DE"/>
          </a:p>
        </p:txBody>
      </p:sp>
    </p:spTree>
    <p:extLst>
      <p:ext uri="{BB962C8B-B14F-4D97-AF65-F5344CB8AC3E}">
        <p14:creationId xmlns:p14="http://schemas.microsoft.com/office/powerpoint/2010/main" val="31835561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Folienbildplatzhalter 1"/>
          <p:cNvSpPr>
            <a:spLocks noGrp="1" noRot="1" noChangeAspect="1"/>
          </p:cNvSpPr>
          <p:nvPr>
            <p:ph type="sldImg"/>
          </p:nvPr>
        </p:nvSpPr>
        <p:spPr bwMode="auto">
          <a:noFill/>
          <a:ln>
            <a:solidFill>
              <a:srgbClr val="000000"/>
            </a:solidFill>
            <a:miter lim="800000"/>
            <a:headEnd/>
            <a:tailEnd/>
          </a:ln>
        </p:spPr>
      </p:sp>
      <p:sp>
        <p:nvSpPr>
          <p:cNvPr id="53250" name="Notizenplatzhalt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de-DE" altLang="de-DE" dirty="0">
                <a:ea typeface="MS PGothic"/>
                <a:cs typeface="MS PGothic"/>
              </a:rPr>
              <a:t>- Entwicklung der Leitfrage und der zu untersuchenden Aspekte </a:t>
            </a:r>
            <a:r>
              <a:rPr lang="de-DE" altLang="de-DE" dirty="0">
                <a:ea typeface="MS PGothic"/>
                <a:cs typeface="MS PGothic"/>
                <a:sym typeface="Wingdings" panose="05000000000000000000" pitchFamily="2" charset="2"/>
              </a:rPr>
              <a:t> </a:t>
            </a:r>
            <a:r>
              <a:rPr lang="de-DE" altLang="de-DE" dirty="0" err="1">
                <a:ea typeface="MS PGothic"/>
                <a:cs typeface="MS PGothic"/>
                <a:sym typeface="Wingdings" panose="05000000000000000000" pitchFamily="2" charset="2"/>
              </a:rPr>
              <a:t>SuS</a:t>
            </a:r>
            <a:r>
              <a:rPr lang="de-DE" altLang="de-DE" dirty="0">
                <a:ea typeface="MS PGothic"/>
                <a:cs typeface="MS PGothic"/>
                <a:sym typeface="Wingdings" panose="05000000000000000000" pitchFamily="2" charset="2"/>
              </a:rPr>
              <a:t> nennen Aspekte, die den Ressourcenkategorien zugeordnet werden können</a:t>
            </a:r>
            <a:endParaRPr lang="de-DE" altLang="de-DE" dirty="0">
              <a:ea typeface="MS PGothic"/>
              <a:cs typeface="MS PGothic"/>
            </a:endParaRPr>
          </a:p>
        </p:txBody>
      </p:sp>
      <p:sp>
        <p:nvSpPr>
          <p:cNvPr id="53251" name="Foliennummernplatzhalt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6A26AC65-D700-47D3-B062-556ADB181533}" type="slidenum">
              <a:rPr lang="de-DE" altLang="de-DE">
                <a:latin typeface="Times New Roman" pitchFamily="18" charset="0"/>
                <a:ea typeface="MS PGothic"/>
                <a:cs typeface="MS PGothic"/>
              </a:rPr>
              <a:pPr fontAlgn="base">
                <a:spcBef>
                  <a:spcPct val="0"/>
                </a:spcBef>
                <a:spcAft>
                  <a:spcPct val="0"/>
                </a:spcAft>
              </a:pPr>
              <a:t>26</a:t>
            </a:fld>
            <a:endParaRPr lang="de-DE" altLang="de-DE">
              <a:latin typeface="Times New Roman" pitchFamily="18" charset="0"/>
              <a:ea typeface="MS PGothic"/>
              <a:cs typeface="MS PGothic"/>
            </a:endParaRPr>
          </a:p>
        </p:txBody>
      </p:sp>
      <p:sp>
        <p:nvSpPr>
          <p:cNvPr id="2" name="Datumsplatzhalter 1"/>
          <p:cNvSpPr>
            <a:spLocks noGrp="1"/>
          </p:cNvSpPr>
          <p:nvPr>
            <p:ph type="dt" idx="10"/>
          </p:nvPr>
        </p:nvSpPr>
        <p:spPr/>
        <p:txBody>
          <a:bodyPr/>
          <a:lstStyle/>
          <a:p>
            <a:pPr>
              <a:defRPr/>
            </a:pPr>
            <a:endParaRPr lang="de-DE"/>
          </a:p>
        </p:txBody>
      </p:sp>
    </p:spTree>
    <p:extLst>
      <p:ext uri="{BB962C8B-B14F-4D97-AF65-F5344CB8AC3E}">
        <p14:creationId xmlns:p14="http://schemas.microsoft.com/office/powerpoint/2010/main" val="31835561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Folienbildplatzhalter 1"/>
          <p:cNvSpPr>
            <a:spLocks noGrp="1" noRot="1" noChangeAspect="1"/>
          </p:cNvSpPr>
          <p:nvPr>
            <p:ph type="sldImg"/>
          </p:nvPr>
        </p:nvSpPr>
        <p:spPr bwMode="auto">
          <a:noFill/>
          <a:ln>
            <a:solidFill>
              <a:srgbClr val="000000"/>
            </a:solidFill>
            <a:miter lim="800000"/>
            <a:headEnd/>
            <a:tailEnd/>
          </a:ln>
        </p:spPr>
      </p:sp>
      <p:sp>
        <p:nvSpPr>
          <p:cNvPr id="53250" name="Notizenplatzhalt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de-DE" altLang="de-DE" dirty="0">
              <a:ea typeface="MS PGothic"/>
              <a:cs typeface="MS PGothic"/>
            </a:endParaRPr>
          </a:p>
        </p:txBody>
      </p:sp>
      <p:sp>
        <p:nvSpPr>
          <p:cNvPr id="53251" name="Foliennummernplatzhalt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6A26AC65-D700-47D3-B062-556ADB181533}" type="slidenum">
              <a:rPr lang="de-DE" altLang="de-DE">
                <a:latin typeface="Times New Roman" pitchFamily="18" charset="0"/>
                <a:ea typeface="MS PGothic"/>
                <a:cs typeface="MS PGothic"/>
              </a:rPr>
              <a:pPr fontAlgn="base">
                <a:spcBef>
                  <a:spcPct val="0"/>
                </a:spcBef>
                <a:spcAft>
                  <a:spcPct val="0"/>
                </a:spcAft>
              </a:pPr>
              <a:t>27</a:t>
            </a:fld>
            <a:endParaRPr lang="de-DE" altLang="de-DE">
              <a:latin typeface="Times New Roman" pitchFamily="18" charset="0"/>
              <a:ea typeface="MS PGothic"/>
              <a:cs typeface="MS PGothic"/>
            </a:endParaRPr>
          </a:p>
        </p:txBody>
      </p:sp>
      <p:sp>
        <p:nvSpPr>
          <p:cNvPr id="2" name="Datumsplatzhalter 1"/>
          <p:cNvSpPr>
            <a:spLocks noGrp="1"/>
          </p:cNvSpPr>
          <p:nvPr>
            <p:ph type="dt" idx="10"/>
          </p:nvPr>
        </p:nvSpPr>
        <p:spPr/>
        <p:txBody>
          <a:bodyPr/>
          <a:lstStyle/>
          <a:p>
            <a:pPr>
              <a:defRPr/>
            </a:pPr>
            <a:endParaRPr lang="de-DE"/>
          </a:p>
        </p:txBody>
      </p:sp>
    </p:spTree>
    <p:extLst>
      <p:ext uri="{BB962C8B-B14F-4D97-AF65-F5344CB8AC3E}">
        <p14:creationId xmlns:p14="http://schemas.microsoft.com/office/powerpoint/2010/main" val="31835561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Folienbildplatzhalter 1"/>
          <p:cNvSpPr>
            <a:spLocks noGrp="1" noRot="1" noChangeAspect="1"/>
          </p:cNvSpPr>
          <p:nvPr>
            <p:ph type="sldImg"/>
          </p:nvPr>
        </p:nvSpPr>
        <p:spPr bwMode="auto">
          <a:noFill/>
          <a:ln>
            <a:solidFill>
              <a:srgbClr val="000000"/>
            </a:solidFill>
            <a:miter lim="800000"/>
            <a:headEnd/>
            <a:tailEnd/>
          </a:ln>
        </p:spPr>
      </p:sp>
      <p:sp>
        <p:nvSpPr>
          <p:cNvPr id="53250" name="Notizenplatzhalt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de-DE" altLang="de-DE" dirty="0">
              <a:ea typeface="MS PGothic"/>
              <a:cs typeface="MS PGothic"/>
            </a:endParaRPr>
          </a:p>
        </p:txBody>
      </p:sp>
      <p:sp>
        <p:nvSpPr>
          <p:cNvPr id="53251" name="Foliennummernplatzhalt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6A26AC65-D700-47D3-B062-556ADB181533}" type="slidenum">
              <a:rPr lang="de-DE" altLang="de-DE">
                <a:latin typeface="Times New Roman" pitchFamily="18" charset="0"/>
                <a:ea typeface="MS PGothic"/>
                <a:cs typeface="MS PGothic"/>
              </a:rPr>
              <a:pPr fontAlgn="base">
                <a:spcBef>
                  <a:spcPct val="0"/>
                </a:spcBef>
                <a:spcAft>
                  <a:spcPct val="0"/>
                </a:spcAft>
              </a:pPr>
              <a:t>28</a:t>
            </a:fld>
            <a:endParaRPr lang="de-DE" altLang="de-DE">
              <a:latin typeface="Times New Roman" pitchFamily="18" charset="0"/>
              <a:ea typeface="MS PGothic"/>
              <a:cs typeface="MS PGothic"/>
            </a:endParaRPr>
          </a:p>
        </p:txBody>
      </p:sp>
      <p:sp>
        <p:nvSpPr>
          <p:cNvPr id="2" name="Datumsplatzhalter 1"/>
          <p:cNvSpPr>
            <a:spLocks noGrp="1"/>
          </p:cNvSpPr>
          <p:nvPr>
            <p:ph type="dt" idx="10"/>
          </p:nvPr>
        </p:nvSpPr>
        <p:spPr/>
        <p:txBody>
          <a:bodyPr/>
          <a:lstStyle/>
          <a:p>
            <a:pPr>
              <a:defRPr/>
            </a:pPr>
            <a:endParaRPr lang="de-DE"/>
          </a:p>
        </p:txBody>
      </p:sp>
    </p:spTree>
    <p:extLst>
      <p:ext uri="{BB962C8B-B14F-4D97-AF65-F5344CB8AC3E}">
        <p14:creationId xmlns:p14="http://schemas.microsoft.com/office/powerpoint/2010/main" val="31835561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Folienbildplatzhalter 1"/>
          <p:cNvSpPr>
            <a:spLocks noGrp="1" noRot="1" noChangeAspect="1"/>
          </p:cNvSpPr>
          <p:nvPr>
            <p:ph type="sldImg"/>
          </p:nvPr>
        </p:nvSpPr>
        <p:spPr bwMode="auto">
          <a:noFill/>
          <a:ln>
            <a:solidFill>
              <a:srgbClr val="000000"/>
            </a:solidFill>
            <a:miter lim="800000"/>
            <a:headEnd/>
            <a:tailEnd/>
          </a:ln>
        </p:spPr>
      </p:sp>
      <p:sp>
        <p:nvSpPr>
          <p:cNvPr id="53250" name="Notizenplatzhalt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de-DE" altLang="de-DE" dirty="0">
              <a:ea typeface="MS PGothic"/>
              <a:cs typeface="MS PGothic"/>
            </a:endParaRPr>
          </a:p>
        </p:txBody>
      </p:sp>
      <p:sp>
        <p:nvSpPr>
          <p:cNvPr id="53251" name="Foliennummernplatzhalt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6A26AC65-D700-47D3-B062-556ADB181533}" type="slidenum">
              <a:rPr lang="de-DE" altLang="de-DE">
                <a:latin typeface="Times New Roman" pitchFamily="18" charset="0"/>
                <a:ea typeface="MS PGothic"/>
                <a:cs typeface="MS PGothic"/>
              </a:rPr>
              <a:pPr fontAlgn="base">
                <a:spcBef>
                  <a:spcPct val="0"/>
                </a:spcBef>
                <a:spcAft>
                  <a:spcPct val="0"/>
                </a:spcAft>
              </a:pPr>
              <a:t>29</a:t>
            </a:fld>
            <a:endParaRPr lang="de-DE" altLang="de-DE">
              <a:latin typeface="Times New Roman" pitchFamily="18" charset="0"/>
              <a:ea typeface="MS PGothic"/>
              <a:cs typeface="MS PGothic"/>
            </a:endParaRPr>
          </a:p>
        </p:txBody>
      </p:sp>
      <p:sp>
        <p:nvSpPr>
          <p:cNvPr id="2" name="Datumsplatzhalter 1"/>
          <p:cNvSpPr>
            <a:spLocks noGrp="1"/>
          </p:cNvSpPr>
          <p:nvPr>
            <p:ph type="dt" idx="10"/>
          </p:nvPr>
        </p:nvSpPr>
        <p:spPr/>
        <p:txBody>
          <a:bodyPr/>
          <a:lstStyle/>
          <a:p>
            <a:pPr>
              <a:defRPr/>
            </a:pPr>
            <a:endParaRPr lang="de-DE"/>
          </a:p>
        </p:txBody>
      </p:sp>
    </p:spTree>
    <p:extLst>
      <p:ext uri="{BB962C8B-B14F-4D97-AF65-F5344CB8AC3E}">
        <p14:creationId xmlns:p14="http://schemas.microsoft.com/office/powerpoint/2010/main" val="31835561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Folienbildplatzhalter 1"/>
          <p:cNvSpPr>
            <a:spLocks noGrp="1" noRot="1" noChangeAspect="1"/>
          </p:cNvSpPr>
          <p:nvPr>
            <p:ph type="sldImg"/>
          </p:nvPr>
        </p:nvSpPr>
        <p:spPr bwMode="auto">
          <a:noFill/>
          <a:ln>
            <a:solidFill>
              <a:srgbClr val="000000"/>
            </a:solidFill>
            <a:miter lim="800000"/>
            <a:headEnd/>
            <a:tailEnd/>
          </a:ln>
        </p:spPr>
      </p:sp>
      <p:sp>
        <p:nvSpPr>
          <p:cNvPr id="53250" name="Notizenplatzhalt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de-DE" altLang="de-DE" dirty="0">
              <a:ea typeface="MS PGothic"/>
              <a:cs typeface="MS PGothic"/>
            </a:endParaRPr>
          </a:p>
        </p:txBody>
      </p:sp>
      <p:sp>
        <p:nvSpPr>
          <p:cNvPr id="53251" name="Foliennummernplatzhalt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6A26AC65-D700-47D3-B062-556ADB181533}" type="slidenum">
              <a:rPr lang="de-DE" altLang="de-DE">
                <a:latin typeface="Times New Roman" pitchFamily="18" charset="0"/>
                <a:ea typeface="MS PGothic"/>
                <a:cs typeface="MS PGothic"/>
              </a:rPr>
              <a:pPr fontAlgn="base">
                <a:spcBef>
                  <a:spcPct val="0"/>
                </a:spcBef>
                <a:spcAft>
                  <a:spcPct val="0"/>
                </a:spcAft>
              </a:pPr>
              <a:t>3</a:t>
            </a:fld>
            <a:endParaRPr lang="de-DE" altLang="de-DE">
              <a:latin typeface="Times New Roman" pitchFamily="18" charset="0"/>
              <a:ea typeface="MS PGothic"/>
              <a:cs typeface="MS PGothic"/>
            </a:endParaRPr>
          </a:p>
        </p:txBody>
      </p:sp>
      <p:sp>
        <p:nvSpPr>
          <p:cNvPr id="2" name="Datumsplatzhalter 1"/>
          <p:cNvSpPr>
            <a:spLocks noGrp="1"/>
          </p:cNvSpPr>
          <p:nvPr>
            <p:ph type="dt" idx="10"/>
          </p:nvPr>
        </p:nvSpPr>
        <p:spPr/>
        <p:txBody>
          <a:bodyPr/>
          <a:lstStyle/>
          <a:p>
            <a:pPr>
              <a:defRPr/>
            </a:pPr>
            <a:endParaRPr lang="de-DE"/>
          </a:p>
        </p:txBody>
      </p:sp>
    </p:spTree>
    <p:extLst>
      <p:ext uri="{BB962C8B-B14F-4D97-AF65-F5344CB8AC3E}">
        <p14:creationId xmlns:p14="http://schemas.microsoft.com/office/powerpoint/2010/main" val="31835561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Folienbildplatzhalter 1"/>
          <p:cNvSpPr>
            <a:spLocks noGrp="1" noRot="1" noChangeAspect="1"/>
          </p:cNvSpPr>
          <p:nvPr>
            <p:ph type="sldImg"/>
          </p:nvPr>
        </p:nvSpPr>
        <p:spPr bwMode="auto">
          <a:noFill/>
          <a:ln>
            <a:solidFill>
              <a:srgbClr val="000000"/>
            </a:solidFill>
            <a:miter lim="800000"/>
            <a:headEnd/>
            <a:tailEnd/>
          </a:ln>
        </p:spPr>
      </p:sp>
      <p:sp>
        <p:nvSpPr>
          <p:cNvPr id="53250" name="Notizenplatzhalt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de-DE" altLang="de-DE" dirty="0">
              <a:ea typeface="MS PGothic"/>
              <a:cs typeface="MS PGothic"/>
            </a:endParaRPr>
          </a:p>
        </p:txBody>
      </p:sp>
      <p:sp>
        <p:nvSpPr>
          <p:cNvPr id="53251" name="Foliennummernplatzhalt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6A26AC65-D700-47D3-B062-556ADB181533}" type="slidenum">
              <a:rPr lang="de-DE" altLang="de-DE">
                <a:latin typeface="Times New Roman" pitchFamily="18" charset="0"/>
                <a:ea typeface="MS PGothic"/>
                <a:cs typeface="MS PGothic"/>
              </a:rPr>
              <a:pPr fontAlgn="base">
                <a:spcBef>
                  <a:spcPct val="0"/>
                </a:spcBef>
                <a:spcAft>
                  <a:spcPct val="0"/>
                </a:spcAft>
              </a:pPr>
              <a:t>30</a:t>
            </a:fld>
            <a:endParaRPr lang="de-DE" altLang="de-DE">
              <a:latin typeface="Times New Roman" pitchFamily="18" charset="0"/>
              <a:ea typeface="MS PGothic"/>
              <a:cs typeface="MS PGothic"/>
            </a:endParaRPr>
          </a:p>
        </p:txBody>
      </p:sp>
      <p:sp>
        <p:nvSpPr>
          <p:cNvPr id="2" name="Datumsplatzhalter 1"/>
          <p:cNvSpPr>
            <a:spLocks noGrp="1"/>
          </p:cNvSpPr>
          <p:nvPr>
            <p:ph type="dt" idx="10"/>
          </p:nvPr>
        </p:nvSpPr>
        <p:spPr/>
        <p:txBody>
          <a:bodyPr/>
          <a:lstStyle/>
          <a:p>
            <a:pPr>
              <a:defRPr/>
            </a:pPr>
            <a:endParaRPr lang="de-DE"/>
          </a:p>
        </p:txBody>
      </p:sp>
    </p:spTree>
    <p:extLst>
      <p:ext uri="{BB962C8B-B14F-4D97-AF65-F5344CB8AC3E}">
        <p14:creationId xmlns:p14="http://schemas.microsoft.com/office/powerpoint/2010/main" val="31835561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Folienbildplatzhalter 1"/>
          <p:cNvSpPr>
            <a:spLocks noGrp="1" noRot="1" noChangeAspect="1"/>
          </p:cNvSpPr>
          <p:nvPr>
            <p:ph type="sldImg"/>
          </p:nvPr>
        </p:nvSpPr>
        <p:spPr bwMode="auto">
          <a:noFill/>
          <a:ln>
            <a:solidFill>
              <a:srgbClr val="000000"/>
            </a:solidFill>
            <a:miter lim="800000"/>
            <a:headEnd/>
            <a:tailEnd/>
          </a:ln>
        </p:spPr>
      </p:sp>
      <p:sp>
        <p:nvSpPr>
          <p:cNvPr id="53250" name="Notizenplatzhalt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de-DE" altLang="de-DE" dirty="0">
              <a:ea typeface="MS PGothic"/>
              <a:cs typeface="MS PGothic"/>
            </a:endParaRPr>
          </a:p>
        </p:txBody>
      </p:sp>
      <p:sp>
        <p:nvSpPr>
          <p:cNvPr id="53251" name="Foliennummernplatzhalt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6A26AC65-D700-47D3-B062-556ADB181533}" type="slidenum">
              <a:rPr lang="de-DE" altLang="de-DE">
                <a:latin typeface="Times New Roman" pitchFamily="18" charset="0"/>
                <a:ea typeface="MS PGothic"/>
                <a:cs typeface="MS PGothic"/>
              </a:rPr>
              <a:pPr fontAlgn="base">
                <a:spcBef>
                  <a:spcPct val="0"/>
                </a:spcBef>
                <a:spcAft>
                  <a:spcPct val="0"/>
                </a:spcAft>
              </a:pPr>
              <a:t>31</a:t>
            </a:fld>
            <a:endParaRPr lang="de-DE" altLang="de-DE">
              <a:latin typeface="Times New Roman" pitchFamily="18" charset="0"/>
              <a:ea typeface="MS PGothic"/>
              <a:cs typeface="MS PGothic"/>
            </a:endParaRPr>
          </a:p>
        </p:txBody>
      </p:sp>
      <p:sp>
        <p:nvSpPr>
          <p:cNvPr id="2" name="Datumsplatzhalter 1"/>
          <p:cNvSpPr>
            <a:spLocks noGrp="1"/>
          </p:cNvSpPr>
          <p:nvPr>
            <p:ph type="dt" idx="10"/>
          </p:nvPr>
        </p:nvSpPr>
        <p:spPr/>
        <p:txBody>
          <a:bodyPr/>
          <a:lstStyle/>
          <a:p>
            <a:pPr>
              <a:defRPr/>
            </a:pPr>
            <a:endParaRPr lang="de-DE"/>
          </a:p>
        </p:txBody>
      </p:sp>
    </p:spTree>
    <p:extLst>
      <p:ext uri="{BB962C8B-B14F-4D97-AF65-F5344CB8AC3E}">
        <p14:creationId xmlns:p14="http://schemas.microsoft.com/office/powerpoint/2010/main" val="31835561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Folienbildplatzhalter 1"/>
          <p:cNvSpPr>
            <a:spLocks noGrp="1" noRot="1" noChangeAspect="1"/>
          </p:cNvSpPr>
          <p:nvPr>
            <p:ph type="sldImg"/>
          </p:nvPr>
        </p:nvSpPr>
        <p:spPr bwMode="auto">
          <a:noFill/>
          <a:ln>
            <a:solidFill>
              <a:srgbClr val="000000"/>
            </a:solidFill>
            <a:miter lim="800000"/>
            <a:headEnd/>
            <a:tailEnd/>
          </a:ln>
        </p:spPr>
      </p:sp>
      <p:sp>
        <p:nvSpPr>
          <p:cNvPr id="53250" name="Notizenplatzhalt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de-DE" altLang="de-DE" dirty="0">
              <a:ea typeface="MS PGothic"/>
              <a:cs typeface="MS PGothic"/>
            </a:endParaRPr>
          </a:p>
        </p:txBody>
      </p:sp>
      <p:sp>
        <p:nvSpPr>
          <p:cNvPr id="53251" name="Foliennummernplatzhalt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6A26AC65-D700-47D3-B062-556ADB181533}" type="slidenum">
              <a:rPr lang="de-DE" altLang="de-DE">
                <a:latin typeface="Times New Roman" pitchFamily="18" charset="0"/>
                <a:ea typeface="MS PGothic"/>
                <a:cs typeface="MS PGothic"/>
              </a:rPr>
              <a:pPr fontAlgn="base">
                <a:spcBef>
                  <a:spcPct val="0"/>
                </a:spcBef>
                <a:spcAft>
                  <a:spcPct val="0"/>
                </a:spcAft>
              </a:pPr>
              <a:t>32</a:t>
            </a:fld>
            <a:endParaRPr lang="de-DE" altLang="de-DE">
              <a:latin typeface="Times New Roman" pitchFamily="18" charset="0"/>
              <a:ea typeface="MS PGothic"/>
              <a:cs typeface="MS PGothic"/>
            </a:endParaRPr>
          </a:p>
        </p:txBody>
      </p:sp>
      <p:sp>
        <p:nvSpPr>
          <p:cNvPr id="2" name="Datumsplatzhalter 1"/>
          <p:cNvSpPr>
            <a:spLocks noGrp="1"/>
          </p:cNvSpPr>
          <p:nvPr>
            <p:ph type="dt" idx="10"/>
          </p:nvPr>
        </p:nvSpPr>
        <p:spPr/>
        <p:txBody>
          <a:bodyPr/>
          <a:lstStyle/>
          <a:p>
            <a:pPr>
              <a:defRPr/>
            </a:pPr>
            <a:endParaRPr lang="de-DE"/>
          </a:p>
        </p:txBody>
      </p:sp>
    </p:spTree>
    <p:extLst>
      <p:ext uri="{BB962C8B-B14F-4D97-AF65-F5344CB8AC3E}">
        <p14:creationId xmlns:p14="http://schemas.microsoft.com/office/powerpoint/2010/main" val="31835561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Folienbildplatzhalter 1"/>
          <p:cNvSpPr>
            <a:spLocks noGrp="1" noRot="1" noChangeAspect="1"/>
          </p:cNvSpPr>
          <p:nvPr>
            <p:ph type="sldImg"/>
          </p:nvPr>
        </p:nvSpPr>
        <p:spPr bwMode="auto">
          <a:noFill/>
          <a:ln>
            <a:solidFill>
              <a:srgbClr val="000000"/>
            </a:solidFill>
            <a:miter lim="800000"/>
            <a:headEnd/>
            <a:tailEnd/>
          </a:ln>
        </p:spPr>
      </p:sp>
      <p:sp>
        <p:nvSpPr>
          <p:cNvPr id="53250" name="Notizenplatzhalt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de-DE" altLang="de-DE" dirty="0">
              <a:ea typeface="MS PGothic"/>
              <a:cs typeface="MS PGothic"/>
            </a:endParaRPr>
          </a:p>
        </p:txBody>
      </p:sp>
      <p:sp>
        <p:nvSpPr>
          <p:cNvPr id="53251" name="Foliennummernplatzhalt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6A26AC65-D700-47D3-B062-556ADB181533}" type="slidenum">
              <a:rPr lang="de-DE" altLang="de-DE">
                <a:latin typeface="Times New Roman" pitchFamily="18" charset="0"/>
                <a:ea typeface="MS PGothic"/>
                <a:cs typeface="MS PGothic"/>
              </a:rPr>
              <a:pPr fontAlgn="base">
                <a:spcBef>
                  <a:spcPct val="0"/>
                </a:spcBef>
                <a:spcAft>
                  <a:spcPct val="0"/>
                </a:spcAft>
              </a:pPr>
              <a:t>33</a:t>
            </a:fld>
            <a:endParaRPr lang="de-DE" altLang="de-DE">
              <a:latin typeface="Times New Roman" pitchFamily="18" charset="0"/>
              <a:ea typeface="MS PGothic"/>
              <a:cs typeface="MS PGothic"/>
            </a:endParaRPr>
          </a:p>
        </p:txBody>
      </p:sp>
      <p:sp>
        <p:nvSpPr>
          <p:cNvPr id="2" name="Datumsplatzhalter 1"/>
          <p:cNvSpPr>
            <a:spLocks noGrp="1"/>
          </p:cNvSpPr>
          <p:nvPr>
            <p:ph type="dt" idx="10"/>
          </p:nvPr>
        </p:nvSpPr>
        <p:spPr/>
        <p:txBody>
          <a:bodyPr/>
          <a:lstStyle/>
          <a:p>
            <a:pPr>
              <a:defRPr/>
            </a:pPr>
            <a:endParaRPr lang="de-DE"/>
          </a:p>
        </p:txBody>
      </p:sp>
    </p:spTree>
    <p:extLst>
      <p:ext uri="{BB962C8B-B14F-4D97-AF65-F5344CB8AC3E}">
        <p14:creationId xmlns:p14="http://schemas.microsoft.com/office/powerpoint/2010/main" val="31835561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Folienbildplatzhalter 1"/>
          <p:cNvSpPr>
            <a:spLocks noGrp="1" noRot="1" noChangeAspect="1"/>
          </p:cNvSpPr>
          <p:nvPr>
            <p:ph type="sldImg"/>
          </p:nvPr>
        </p:nvSpPr>
        <p:spPr bwMode="auto">
          <a:noFill/>
          <a:ln>
            <a:solidFill>
              <a:srgbClr val="000000"/>
            </a:solidFill>
            <a:miter lim="800000"/>
            <a:headEnd/>
            <a:tailEnd/>
          </a:ln>
        </p:spPr>
      </p:sp>
      <p:sp>
        <p:nvSpPr>
          <p:cNvPr id="53250" name="Notizenplatzhalt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de-DE" altLang="de-DE" dirty="0">
              <a:ea typeface="MS PGothic"/>
              <a:cs typeface="MS PGothic"/>
            </a:endParaRPr>
          </a:p>
        </p:txBody>
      </p:sp>
      <p:sp>
        <p:nvSpPr>
          <p:cNvPr id="53251" name="Foliennummernplatzhalt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6A26AC65-D700-47D3-B062-556ADB181533}" type="slidenum">
              <a:rPr lang="de-DE" altLang="de-DE">
                <a:latin typeface="Times New Roman" pitchFamily="18" charset="0"/>
                <a:ea typeface="MS PGothic"/>
                <a:cs typeface="MS PGothic"/>
              </a:rPr>
              <a:pPr fontAlgn="base">
                <a:spcBef>
                  <a:spcPct val="0"/>
                </a:spcBef>
                <a:spcAft>
                  <a:spcPct val="0"/>
                </a:spcAft>
              </a:pPr>
              <a:t>34</a:t>
            </a:fld>
            <a:endParaRPr lang="de-DE" altLang="de-DE">
              <a:latin typeface="Times New Roman" pitchFamily="18" charset="0"/>
              <a:ea typeface="MS PGothic"/>
              <a:cs typeface="MS PGothic"/>
            </a:endParaRPr>
          </a:p>
        </p:txBody>
      </p:sp>
      <p:sp>
        <p:nvSpPr>
          <p:cNvPr id="2" name="Datumsplatzhalter 1"/>
          <p:cNvSpPr>
            <a:spLocks noGrp="1"/>
          </p:cNvSpPr>
          <p:nvPr>
            <p:ph type="dt" idx="10"/>
          </p:nvPr>
        </p:nvSpPr>
        <p:spPr/>
        <p:txBody>
          <a:bodyPr/>
          <a:lstStyle/>
          <a:p>
            <a:pPr>
              <a:defRPr/>
            </a:pPr>
            <a:endParaRPr lang="de-DE"/>
          </a:p>
        </p:txBody>
      </p:sp>
    </p:spTree>
    <p:extLst>
      <p:ext uri="{BB962C8B-B14F-4D97-AF65-F5344CB8AC3E}">
        <p14:creationId xmlns:p14="http://schemas.microsoft.com/office/powerpoint/2010/main" val="318355614"/>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Folienbildplatzhalter 1"/>
          <p:cNvSpPr>
            <a:spLocks noGrp="1" noRot="1" noChangeAspect="1"/>
          </p:cNvSpPr>
          <p:nvPr>
            <p:ph type="sldImg"/>
          </p:nvPr>
        </p:nvSpPr>
        <p:spPr bwMode="auto">
          <a:noFill/>
          <a:ln>
            <a:solidFill>
              <a:srgbClr val="000000"/>
            </a:solidFill>
            <a:miter lim="800000"/>
            <a:headEnd/>
            <a:tailEnd/>
          </a:ln>
        </p:spPr>
      </p:sp>
      <p:sp>
        <p:nvSpPr>
          <p:cNvPr id="53250" name="Notizenplatzhalt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de-DE" altLang="de-DE" dirty="0">
              <a:ea typeface="MS PGothic"/>
              <a:cs typeface="MS PGothic"/>
            </a:endParaRPr>
          </a:p>
        </p:txBody>
      </p:sp>
      <p:sp>
        <p:nvSpPr>
          <p:cNvPr id="53251" name="Foliennummernplatzhalt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6A26AC65-D700-47D3-B062-556ADB181533}" type="slidenum">
              <a:rPr lang="de-DE" altLang="de-DE">
                <a:latin typeface="Times New Roman" pitchFamily="18" charset="0"/>
                <a:ea typeface="MS PGothic"/>
                <a:cs typeface="MS PGothic"/>
              </a:rPr>
              <a:pPr fontAlgn="base">
                <a:spcBef>
                  <a:spcPct val="0"/>
                </a:spcBef>
                <a:spcAft>
                  <a:spcPct val="0"/>
                </a:spcAft>
              </a:pPr>
              <a:t>35</a:t>
            </a:fld>
            <a:endParaRPr lang="de-DE" altLang="de-DE">
              <a:latin typeface="Times New Roman" pitchFamily="18" charset="0"/>
              <a:ea typeface="MS PGothic"/>
              <a:cs typeface="MS PGothic"/>
            </a:endParaRPr>
          </a:p>
        </p:txBody>
      </p:sp>
      <p:sp>
        <p:nvSpPr>
          <p:cNvPr id="2" name="Datumsplatzhalter 1"/>
          <p:cNvSpPr>
            <a:spLocks noGrp="1"/>
          </p:cNvSpPr>
          <p:nvPr>
            <p:ph type="dt" idx="10"/>
          </p:nvPr>
        </p:nvSpPr>
        <p:spPr/>
        <p:txBody>
          <a:bodyPr/>
          <a:lstStyle/>
          <a:p>
            <a:pPr>
              <a:defRPr/>
            </a:pPr>
            <a:endParaRPr lang="de-DE"/>
          </a:p>
        </p:txBody>
      </p:sp>
    </p:spTree>
    <p:extLst>
      <p:ext uri="{BB962C8B-B14F-4D97-AF65-F5344CB8AC3E}">
        <p14:creationId xmlns:p14="http://schemas.microsoft.com/office/powerpoint/2010/main" val="318355614"/>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Folienbildplatzhalter 1"/>
          <p:cNvSpPr>
            <a:spLocks noGrp="1" noRot="1" noChangeAspect="1"/>
          </p:cNvSpPr>
          <p:nvPr>
            <p:ph type="sldImg"/>
          </p:nvPr>
        </p:nvSpPr>
        <p:spPr bwMode="auto">
          <a:noFill/>
          <a:ln>
            <a:solidFill>
              <a:srgbClr val="000000"/>
            </a:solidFill>
            <a:miter lim="800000"/>
            <a:headEnd/>
            <a:tailEnd/>
          </a:ln>
        </p:spPr>
      </p:sp>
      <p:sp>
        <p:nvSpPr>
          <p:cNvPr id="53250" name="Notizenplatzhalt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de-DE" altLang="de-DE" dirty="0">
              <a:ea typeface="MS PGothic"/>
              <a:cs typeface="MS PGothic"/>
            </a:endParaRPr>
          </a:p>
        </p:txBody>
      </p:sp>
      <p:sp>
        <p:nvSpPr>
          <p:cNvPr id="53251" name="Foliennummernplatzhalt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6A26AC65-D700-47D3-B062-556ADB181533}" type="slidenum">
              <a:rPr lang="de-DE" altLang="de-DE">
                <a:latin typeface="Times New Roman" pitchFamily="18" charset="0"/>
                <a:ea typeface="MS PGothic"/>
                <a:cs typeface="MS PGothic"/>
              </a:rPr>
              <a:pPr fontAlgn="base">
                <a:spcBef>
                  <a:spcPct val="0"/>
                </a:spcBef>
                <a:spcAft>
                  <a:spcPct val="0"/>
                </a:spcAft>
              </a:pPr>
              <a:t>36</a:t>
            </a:fld>
            <a:endParaRPr lang="de-DE" altLang="de-DE">
              <a:latin typeface="Times New Roman" pitchFamily="18" charset="0"/>
              <a:ea typeface="MS PGothic"/>
              <a:cs typeface="MS PGothic"/>
            </a:endParaRPr>
          </a:p>
        </p:txBody>
      </p:sp>
      <p:sp>
        <p:nvSpPr>
          <p:cNvPr id="2" name="Datumsplatzhalter 1"/>
          <p:cNvSpPr>
            <a:spLocks noGrp="1"/>
          </p:cNvSpPr>
          <p:nvPr>
            <p:ph type="dt" idx="10"/>
          </p:nvPr>
        </p:nvSpPr>
        <p:spPr/>
        <p:txBody>
          <a:bodyPr/>
          <a:lstStyle/>
          <a:p>
            <a:pPr>
              <a:defRPr/>
            </a:pPr>
            <a:endParaRPr lang="de-DE"/>
          </a:p>
        </p:txBody>
      </p:sp>
    </p:spTree>
    <p:extLst>
      <p:ext uri="{BB962C8B-B14F-4D97-AF65-F5344CB8AC3E}">
        <p14:creationId xmlns:p14="http://schemas.microsoft.com/office/powerpoint/2010/main" val="318355614"/>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Folienbildplatzhalter 1"/>
          <p:cNvSpPr>
            <a:spLocks noGrp="1" noRot="1" noChangeAspect="1"/>
          </p:cNvSpPr>
          <p:nvPr>
            <p:ph type="sldImg"/>
          </p:nvPr>
        </p:nvSpPr>
        <p:spPr bwMode="auto">
          <a:noFill/>
          <a:ln>
            <a:solidFill>
              <a:srgbClr val="000000"/>
            </a:solidFill>
            <a:miter lim="800000"/>
            <a:headEnd/>
            <a:tailEnd/>
          </a:ln>
        </p:spPr>
      </p:sp>
      <p:sp>
        <p:nvSpPr>
          <p:cNvPr id="53250" name="Notizenplatzhalt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de-DE" altLang="de-DE" dirty="0">
              <a:ea typeface="MS PGothic"/>
              <a:cs typeface="MS PGothic"/>
            </a:endParaRPr>
          </a:p>
        </p:txBody>
      </p:sp>
      <p:sp>
        <p:nvSpPr>
          <p:cNvPr id="53251" name="Foliennummernplatzhalt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6A26AC65-D700-47D3-B062-556ADB181533}" type="slidenum">
              <a:rPr lang="de-DE" altLang="de-DE">
                <a:latin typeface="Times New Roman" pitchFamily="18" charset="0"/>
                <a:ea typeface="MS PGothic"/>
                <a:cs typeface="MS PGothic"/>
              </a:rPr>
              <a:pPr fontAlgn="base">
                <a:spcBef>
                  <a:spcPct val="0"/>
                </a:spcBef>
                <a:spcAft>
                  <a:spcPct val="0"/>
                </a:spcAft>
              </a:pPr>
              <a:t>37</a:t>
            </a:fld>
            <a:endParaRPr lang="de-DE" altLang="de-DE">
              <a:latin typeface="Times New Roman" pitchFamily="18" charset="0"/>
              <a:ea typeface="MS PGothic"/>
              <a:cs typeface="MS PGothic"/>
            </a:endParaRPr>
          </a:p>
        </p:txBody>
      </p:sp>
      <p:sp>
        <p:nvSpPr>
          <p:cNvPr id="2" name="Datumsplatzhalter 1"/>
          <p:cNvSpPr>
            <a:spLocks noGrp="1"/>
          </p:cNvSpPr>
          <p:nvPr>
            <p:ph type="dt" idx="10"/>
          </p:nvPr>
        </p:nvSpPr>
        <p:spPr/>
        <p:txBody>
          <a:bodyPr/>
          <a:lstStyle/>
          <a:p>
            <a:pPr>
              <a:defRPr/>
            </a:pPr>
            <a:endParaRPr lang="de-DE"/>
          </a:p>
        </p:txBody>
      </p:sp>
    </p:spTree>
    <p:extLst>
      <p:ext uri="{BB962C8B-B14F-4D97-AF65-F5344CB8AC3E}">
        <p14:creationId xmlns:p14="http://schemas.microsoft.com/office/powerpoint/2010/main" val="318355614"/>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Folienbildplatzhalter 1"/>
          <p:cNvSpPr>
            <a:spLocks noGrp="1" noRot="1" noChangeAspect="1"/>
          </p:cNvSpPr>
          <p:nvPr>
            <p:ph type="sldImg"/>
          </p:nvPr>
        </p:nvSpPr>
        <p:spPr bwMode="auto">
          <a:noFill/>
          <a:ln>
            <a:solidFill>
              <a:srgbClr val="000000"/>
            </a:solidFill>
            <a:miter lim="800000"/>
            <a:headEnd/>
            <a:tailEnd/>
          </a:ln>
        </p:spPr>
      </p:sp>
      <p:sp>
        <p:nvSpPr>
          <p:cNvPr id="53250" name="Notizenplatzhalt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de-DE" altLang="de-DE" dirty="0">
                <a:ea typeface="MS PGothic"/>
                <a:cs typeface="MS PGothic"/>
              </a:rPr>
              <a:t>- Hinweis: ein Vergleich der Weltwirtschaftsregionen ist </a:t>
            </a:r>
            <a:r>
              <a:rPr lang="de-DE" altLang="de-DE" b="1" u="sng" dirty="0">
                <a:ea typeface="MS PGothic"/>
                <a:cs typeface="MS PGothic"/>
              </a:rPr>
              <a:t>nicht </a:t>
            </a:r>
            <a:r>
              <a:rPr lang="de-DE" altLang="de-DE" dirty="0">
                <a:ea typeface="MS PGothic"/>
                <a:cs typeface="MS PGothic"/>
              </a:rPr>
              <a:t>gefordert</a:t>
            </a:r>
          </a:p>
        </p:txBody>
      </p:sp>
      <p:sp>
        <p:nvSpPr>
          <p:cNvPr id="53251" name="Foliennummernplatzhalt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6A26AC65-D700-47D3-B062-556ADB181533}" type="slidenum">
              <a:rPr lang="de-DE" altLang="de-DE">
                <a:latin typeface="Times New Roman" pitchFamily="18" charset="0"/>
                <a:ea typeface="MS PGothic"/>
                <a:cs typeface="MS PGothic"/>
              </a:rPr>
              <a:pPr fontAlgn="base">
                <a:spcBef>
                  <a:spcPct val="0"/>
                </a:spcBef>
                <a:spcAft>
                  <a:spcPct val="0"/>
                </a:spcAft>
              </a:pPr>
              <a:t>38</a:t>
            </a:fld>
            <a:endParaRPr lang="de-DE" altLang="de-DE">
              <a:latin typeface="Times New Roman" pitchFamily="18" charset="0"/>
              <a:ea typeface="MS PGothic"/>
              <a:cs typeface="MS PGothic"/>
            </a:endParaRPr>
          </a:p>
        </p:txBody>
      </p:sp>
      <p:sp>
        <p:nvSpPr>
          <p:cNvPr id="2" name="Datumsplatzhalter 1"/>
          <p:cNvSpPr>
            <a:spLocks noGrp="1"/>
          </p:cNvSpPr>
          <p:nvPr>
            <p:ph type="dt" idx="10"/>
          </p:nvPr>
        </p:nvSpPr>
        <p:spPr/>
        <p:txBody>
          <a:bodyPr/>
          <a:lstStyle/>
          <a:p>
            <a:pPr>
              <a:defRPr/>
            </a:pPr>
            <a:endParaRPr lang="de-DE"/>
          </a:p>
        </p:txBody>
      </p:sp>
    </p:spTree>
    <p:extLst>
      <p:ext uri="{BB962C8B-B14F-4D97-AF65-F5344CB8AC3E}">
        <p14:creationId xmlns:p14="http://schemas.microsoft.com/office/powerpoint/2010/main" val="318355614"/>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Folienbildplatzhalter 1"/>
          <p:cNvSpPr>
            <a:spLocks noGrp="1" noRot="1" noChangeAspect="1"/>
          </p:cNvSpPr>
          <p:nvPr>
            <p:ph type="sldImg"/>
          </p:nvPr>
        </p:nvSpPr>
        <p:spPr bwMode="auto">
          <a:noFill/>
          <a:ln>
            <a:solidFill>
              <a:srgbClr val="000000"/>
            </a:solidFill>
            <a:miter lim="800000"/>
            <a:headEnd/>
            <a:tailEnd/>
          </a:ln>
        </p:spPr>
      </p:sp>
      <p:sp>
        <p:nvSpPr>
          <p:cNvPr id="53250" name="Notizenplatzhalt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de-DE" altLang="de-DE" dirty="0">
              <a:ea typeface="MS PGothic"/>
              <a:cs typeface="MS PGothic"/>
            </a:endParaRPr>
          </a:p>
        </p:txBody>
      </p:sp>
      <p:sp>
        <p:nvSpPr>
          <p:cNvPr id="53251" name="Foliennummernplatzhalt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6A26AC65-D700-47D3-B062-556ADB181533}" type="slidenum">
              <a:rPr lang="de-DE" altLang="de-DE">
                <a:latin typeface="Times New Roman" pitchFamily="18" charset="0"/>
                <a:ea typeface="MS PGothic"/>
                <a:cs typeface="MS PGothic"/>
              </a:rPr>
              <a:pPr fontAlgn="base">
                <a:spcBef>
                  <a:spcPct val="0"/>
                </a:spcBef>
                <a:spcAft>
                  <a:spcPct val="0"/>
                </a:spcAft>
              </a:pPr>
              <a:t>39</a:t>
            </a:fld>
            <a:endParaRPr lang="de-DE" altLang="de-DE">
              <a:latin typeface="Times New Roman" pitchFamily="18" charset="0"/>
              <a:ea typeface="MS PGothic"/>
              <a:cs typeface="MS PGothic"/>
            </a:endParaRPr>
          </a:p>
        </p:txBody>
      </p:sp>
      <p:sp>
        <p:nvSpPr>
          <p:cNvPr id="2" name="Datumsplatzhalter 1"/>
          <p:cNvSpPr>
            <a:spLocks noGrp="1"/>
          </p:cNvSpPr>
          <p:nvPr>
            <p:ph type="dt" idx="10"/>
          </p:nvPr>
        </p:nvSpPr>
        <p:spPr/>
        <p:txBody>
          <a:bodyPr/>
          <a:lstStyle/>
          <a:p>
            <a:pPr>
              <a:defRPr/>
            </a:pPr>
            <a:endParaRPr lang="de-DE"/>
          </a:p>
        </p:txBody>
      </p:sp>
    </p:spTree>
    <p:extLst>
      <p:ext uri="{BB962C8B-B14F-4D97-AF65-F5344CB8AC3E}">
        <p14:creationId xmlns:p14="http://schemas.microsoft.com/office/powerpoint/2010/main" val="31835561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Folienbildplatzhalter 1"/>
          <p:cNvSpPr>
            <a:spLocks noGrp="1" noRot="1" noChangeAspect="1"/>
          </p:cNvSpPr>
          <p:nvPr>
            <p:ph type="sldImg"/>
          </p:nvPr>
        </p:nvSpPr>
        <p:spPr bwMode="auto">
          <a:noFill/>
          <a:ln>
            <a:solidFill>
              <a:srgbClr val="000000"/>
            </a:solidFill>
            <a:miter lim="800000"/>
            <a:headEnd/>
            <a:tailEnd/>
          </a:ln>
        </p:spPr>
      </p:sp>
      <p:sp>
        <p:nvSpPr>
          <p:cNvPr id="53250" name="Notizenplatzhalt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de-DE" altLang="de-DE" dirty="0">
              <a:ea typeface="MS PGothic"/>
              <a:cs typeface="MS PGothic"/>
            </a:endParaRPr>
          </a:p>
        </p:txBody>
      </p:sp>
      <p:sp>
        <p:nvSpPr>
          <p:cNvPr id="53251" name="Foliennummernplatzhalt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6A26AC65-D700-47D3-B062-556ADB181533}" type="slidenum">
              <a:rPr lang="de-DE" altLang="de-DE">
                <a:latin typeface="Times New Roman" pitchFamily="18" charset="0"/>
                <a:ea typeface="MS PGothic"/>
                <a:cs typeface="MS PGothic"/>
              </a:rPr>
              <a:pPr fontAlgn="base">
                <a:spcBef>
                  <a:spcPct val="0"/>
                </a:spcBef>
                <a:spcAft>
                  <a:spcPct val="0"/>
                </a:spcAft>
              </a:pPr>
              <a:t>4</a:t>
            </a:fld>
            <a:endParaRPr lang="de-DE" altLang="de-DE">
              <a:latin typeface="Times New Roman" pitchFamily="18" charset="0"/>
              <a:ea typeface="MS PGothic"/>
              <a:cs typeface="MS PGothic"/>
            </a:endParaRPr>
          </a:p>
        </p:txBody>
      </p:sp>
      <p:sp>
        <p:nvSpPr>
          <p:cNvPr id="2" name="Datumsplatzhalter 1"/>
          <p:cNvSpPr>
            <a:spLocks noGrp="1"/>
          </p:cNvSpPr>
          <p:nvPr>
            <p:ph type="dt" idx="10"/>
          </p:nvPr>
        </p:nvSpPr>
        <p:spPr/>
        <p:txBody>
          <a:bodyPr/>
          <a:lstStyle/>
          <a:p>
            <a:pPr>
              <a:defRPr/>
            </a:pPr>
            <a:endParaRPr lang="de-DE"/>
          </a:p>
        </p:txBody>
      </p:sp>
    </p:spTree>
    <p:extLst>
      <p:ext uri="{BB962C8B-B14F-4D97-AF65-F5344CB8AC3E}">
        <p14:creationId xmlns:p14="http://schemas.microsoft.com/office/powerpoint/2010/main" val="318355614"/>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Folienbildplatzhalt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8067" name="Notizenplatzhalt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171450" indent="-171450">
              <a:buFontTx/>
              <a:buChar char="-"/>
            </a:pPr>
            <a:r>
              <a:rPr lang="de-DE" altLang="de-DE" dirty="0">
                <a:latin typeface="Arial" pitchFamily="34" charset="0"/>
              </a:rPr>
              <a:t>Berücksichtigung der Heterogenität durch Diagnose</a:t>
            </a:r>
          </a:p>
          <a:p>
            <a:pPr marL="171450" indent="-171450">
              <a:buFontTx/>
              <a:buChar char="-"/>
            </a:pPr>
            <a:r>
              <a:rPr lang="de-DE" altLang="de-DE" dirty="0">
                <a:latin typeface="Arial" pitchFamily="34" charset="0"/>
              </a:rPr>
              <a:t>Überfachliches berücksichtigt PH,</a:t>
            </a:r>
            <a:r>
              <a:rPr lang="de-DE" altLang="de-DE" baseline="0" dirty="0">
                <a:latin typeface="Arial" pitchFamily="34" charset="0"/>
              </a:rPr>
              <a:t> ETH</a:t>
            </a:r>
          </a:p>
          <a:p>
            <a:pPr marL="171450" indent="-171450">
              <a:buFontTx/>
              <a:buChar char="-"/>
            </a:pPr>
            <a:r>
              <a:rPr lang="de-DE" altLang="de-DE" baseline="0" dirty="0">
                <a:latin typeface="Arial" pitchFamily="34" charset="0"/>
              </a:rPr>
              <a:t>OK 3. </a:t>
            </a:r>
            <a:r>
              <a:rPr lang="de-DE" sz="1200" b="0" i="0" u="none" strike="noStrike" kern="1200" baseline="0" dirty="0">
                <a:solidFill>
                  <a:schemeClr val="tx1"/>
                </a:solidFill>
                <a:latin typeface="+mn-lt"/>
                <a:ea typeface="+mn-ea"/>
                <a:cs typeface="+mn-cs"/>
              </a:rPr>
              <a:t>geographische Sachverhalte in das Mensch-Umwelt-System einordnen</a:t>
            </a:r>
          </a:p>
          <a:p>
            <a:pPr marL="171450" indent="-171450">
              <a:buFontTx/>
              <a:buChar char="-"/>
            </a:pPr>
            <a:r>
              <a:rPr lang="de-DE" altLang="de-DE" sz="1200" b="0" i="0" u="none" strike="noStrike" kern="1200" baseline="0" dirty="0">
                <a:solidFill>
                  <a:schemeClr val="tx1"/>
                </a:solidFill>
                <a:latin typeface="+mn-lt"/>
                <a:ea typeface="+mn-ea"/>
                <a:cs typeface="+mn-cs"/>
              </a:rPr>
              <a:t>AK 2. </a:t>
            </a:r>
            <a:r>
              <a:rPr lang="de-DE" sz="1200" b="0" i="0" u="none" strike="noStrike" kern="1200" baseline="0" dirty="0">
                <a:solidFill>
                  <a:schemeClr val="tx1"/>
                </a:solidFill>
                <a:latin typeface="+mn-lt"/>
                <a:ea typeface="+mn-ea"/>
                <a:cs typeface="+mn-cs"/>
              </a:rPr>
              <a:t>systemische Zusammenhänge darstellen und daraus resultierende zukünftige Entwicklungen erörtern</a:t>
            </a:r>
          </a:p>
          <a:p>
            <a:r>
              <a:rPr lang="de-DE" altLang="de-DE" sz="1200" b="0" i="0" u="none" strike="noStrike" kern="1200" baseline="0" dirty="0">
                <a:solidFill>
                  <a:schemeClr val="tx1"/>
                </a:solidFill>
                <a:latin typeface="+mn-lt"/>
                <a:ea typeface="+mn-ea"/>
                <a:cs typeface="+mn-cs"/>
              </a:rPr>
              <a:t>-   HK </a:t>
            </a:r>
            <a:r>
              <a:rPr lang="de-DE" sz="1200" b="0" i="0" u="none" strike="noStrike" kern="1200" baseline="0" dirty="0">
                <a:solidFill>
                  <a:schemeClr val="tx1"/>
                </a:solidFill>
                <a:latin typeface="+mn-lt"/>
                <a:ea typeface="+mn-ea"/>
                <a:cs typeface="+mn-cs"/>
              </a:rPr>
              <a:t>1. lösungsorientierte, nachhaltige Handlungsmöglichkeiten erläutern; 2. eigene Handlungsmöglichkeiten gemäß nachhaltiger Lösungsansätze gestalten; 3. auf der Grundlage inhaltlicher Auseinandersetzung ihre individuelle  </a:t>
            </a:r>
          </a:p>
          <a:p>
            <a:r>
              <a:rPr lang="de-DE" sz="1200" b="0" i="0" u="none" strike="noStrike" kern="1200" baseline="0" dirty="0">
                <a:solidFill>
                  <a:schemeClr val="tx1"/>
                </a:solidFill>
                <a:latin typeface="+mn-lt"/>
                <a:ea typeface="+mn-ea"/>
                <a:cs typeface="+mn-cs"/>
              </a:rPr>
              <a:t>             Bereitschaft zum Handeln überprüfen</a:t>
            </a:r>
          </a:p>
          <a:p>
            <a:pPr marL="171450" indent="-171450">
              <a:buFontTx/>
              <a:buChar char="-"/>
            </a:pPr>
            <a:r>
              <a:rPr lang="de-DE" sz="1200" b="0" i="0" u="none" strike="noStrike" kern="1200" baseline="0" dirty="0">
                <a:solidFill>
                  <a:schemeClr val="tx1"/>
                </a:solidFill>
                <a:latin typeface="+mn-lt"/>
                <a:ea typeface="+mn-ea"/>
                <a:cs typeface="+mn-cs"/>
              </a:rPr>
              <a:t>BNE    Bedeutung und Gefährdungen einer nachhaltigen Entwicklung, Kriterien für nachhaltigkeitsfördernde und-hemmende Handlungen</a:t>
            </a:r>
          </a:p>
          <a:p>
            <a:pPr marL="171450" indent="-171450">
              <a:buFontTx/>
              <a:buChar char="-"/>
            </a:pPr>
            <a:r>
              <a:rPr lang="de-DE" sz="1200" b="0" i="0" u="none" strike="noStrike" kern="1200" baseline="0" dirty="0">
                <a:solidFill>
                  <a:schemeClr val="tx1"/>
                </a:solidFill>
                <a:latin typeface="+mn-lt"/>
                <a:ea typeface="+mn-ea"/>
                <a:cs typeface="+mn-cs"/>
              </a:rPr>
              <a:t>MB     Information u. Wissen, Produktion u. Präsentation</a:t>
            </a:r>
          </a:p>
          <a:p>
            <a:pPr marL="171450" indent="-171450">
              <a:buFontTx/>
              <a:buChar char="-"/>
            </a:pPr>
            <a:r>
              <a:rPr lang="de-DE" sz="1200" b="0" i="0" u="none" strike="noStrike" kern="1200" baseline="0">
                <a:solidFill>
                  <a:schemeClr val="tx1"/>
                </a:solidFill>
                <a:latin typeface="+mn-lt"/>
                <a:ea typeface="+mn-ea"/>
                <a:cs typeface="+mn-cs"/>
              </a:rPr>
              <a:t>VB      Alltagskonsum</a:t>
            </a:r>
            <a:endParaRPr lang="de-DE" sz="1200" b="0" i="0" u="none" strike="noStrike" kern="1200" baseline="0" dirty="0">
              <a:solidFill>
                <a:schemeClr val="tx1"/>
              </a:solidFill>
              <a:latin typeface="+mn-lt"/>
              <a:ea typeface="+mn-ea"/>
              <a:cs typeface="+mn-cs"/>
            </a:endParaRPr>
          </a:p>
          <a:p>
            <a:endParaRPr lang="de-DE" altLang="de-DE" dirty="0">
              <a:latin typeface="Arial" pitchFamily="34" charset="0"/>
            </a:endParaRPr>
          </a:p>
        </p:txBody>
      </p:sp>
      <p:sp>
        <p:nvSpPr>
          <p:cNvPr id="88068" name="Foliennummernplatzhalt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itchFamily="34" charset="0"/>
                <a:ea typeface="MS PGothic" pitchFamily="34" charset="-128"/>
              </a:defRPr>
            </a:lvl1pPr>
            <a:lvl2pPr marL="742950" indent="-285750">
              <a:spcBef>
                <a:spcPct val="30000"/>
              </a:spcBef>
              <a:defRPr sz="1200">
                <a:solidFill>
                  <a:schemeClr val="tx1"/>
                </a:solidFill>
                <a:latin typeface="Calibri" pitchFamily="34" charset="0"/>
                <a:ea typeface="MS PGothic" pitchFamily="34" charset="-128"/>
              </a:defRPr>
            </a:lvl2pPr>
            <a:lvl3pPr marL="1143000" indent="-228600">
              <a:spcBef>
                <a:spcPct val="30000"/>
              </a:spcBef>
              <a:defRPr sz="1200">
                <a:solidFill>
                  <a:schemeClr val="tx1"/>
                </a:solidFill>
                <a:latin typeface="Calibri" pitchFamily="34" charset="0"/>
                <a:ea typeface="MS PGothic" pitchFamily="34" charset="-128"/>
              </a:defRPr>
            </a:lvl3pPr>
            <a:lvl4pPr marL="1600200" indent="-228600">
              <a:spcBef>
                <a:spcPct val="30000"/>
              </a:spcBef>
              <a:defRPr sz="1200">
                <a:solidFill>
                  <a:schemeClr val="tx1"/>
                </a:solidFill>
                <a:latin typeface="Calibri" pitchFamily="34" charset="0"/>
                <a:ea typeface="MS PGothic" pitchFamily="34" charset="-128"/>
              </a:defRPr>
            </a:lvl4pPr>
            <a:lvl5pPr marL="2057400" indent="-228600">
              <a:spcBef>
                <a:spcPct val="30000"/>
              </a:spcBef>
              <a:defRPr sz="1200">
                <a:solidFill>
                  <a:schemeClr val="tx1"/>
                </a:solidFill>
                <a:latin typeface="Calibri" pitchFamily="34" charset="0"/>
                <a:ea typeface="MS PGothic" pitchFamily="34" charset="-128"/>
              </a:defRPr>
            </a:lvl5pPr>
            <a:lvl6pPr marL="2514600" indent="-228600" eaLnBrk="0" fontAlgn="base" hangingPunct="0">
              <a:spcBef>
                <a:spcPct val="30000"/>
              </a:spcBef>
              <a:spcAft>
                <a:spcPct val="0"/>
              </a:spcAft>
              <a:defRPr sz="1200">
                <a:solidFill>
                  <a:schemeClr val="tx1"/>
                </a:solidFill>
                <a:latin typeface="Calibri" pitchFamily="34" charset="0"/>
                <a:ea typeface="MS PGothic" pitchFamily="34" charset="-128"/>
              </a:defRPr>
            </a:lvl6pPr>
            <a:lvl7pPr marL="2971800" indent="-228600" eaLnBrk="0" fontAlgn="base" hangingPunct="0">
              <a:spcBef>
                <a:spcPct val="30000"/>
              </a:spcBef>
              <a:spcAft>
                <a:spcPct val="0"/>
              </a:spcAft>
              <a:defRPr sz="1200">
                <a:solidFill>
                  <a:schemeClr val="tx1"/>
                </a:solidFill>
                <a:latin typeface="Calibri" pitchFamily="34" charset="0"/>
                <a:ea typeface="MS PGothic" pitchFamily="34" charset="-128"/>
              </a:defRPr>
            </a:lvl7pPr>
            <a:lvl8pPr marL="3429000" indent="-228600" eaLnBrk="0" fontAlgn="base" hangingPunct="0">
              <a:spcBef>
                <a:spcPct val="30000"/>
              </a:spcBef>
              <a:spcAft>
                <a:spcPct val="0"/>
              </a:spcAft>
              <a:defRPr sz="1200">
                <a:solidFill>
                  <a:schemeClr val="tx1"/>
                </a:solidFill>
                <a:latin typeface="Calibri" pitchFamily="34" charset="0"/>
                <a:ea typeface="MS PGothic" pitchFamily="34" charset="-128"/>
              </a:defRPr>
            </a:lvl8pPr>
            <a:lvl9pPr marL="3886200" indent="-228600" eaLnBrk="0" fontAlgn="base" hangingPunct="0">
              <a:spcBef>
                <a:spcPct val="30000"/>
              </a:spcBef>
              <a:spcAft>
                <a:spcPct val="0"/>
              </a:spcAft>
              <a:defRPr sz="1200">
                <a:solidFill>
                  <a:schemeClr val="tx1"/>
                </a:solidFill>
                <a:latin typeface="Calibri" pitchFamily="34" charset="0"/>
                <a:ea typeface="MS PGothic" pitchFamily="34" charset="-128"/>
              </a:defRPr>
            </a:lvl9pPr>
          </a:lstStyle>
          <a:p>
            <a:pPr eaLnBrk="0" hangingPunct="0">
              <a:spcBef>
                <a:spcPct val="0"/>
              </a:spcBef>
            </a:pPr>
            <a:fld id="{0FCC0E01-D440-4DF0-BC70-E57DBE8D562B}" type="slidenum">
              <a:rPr lang="de-DE" altLang="de-DE" smtClean="0">
                <a:latin typeface="Arial" pitchFamily="34" charset="0"/>
              </a:rPr>
              <a:pPr eaLnBrk="0" hangingPunct="0">
                <a:spcBef>
                  <a:spcPct val="0"/>
                </a:spcBef>
              </a:pPr>
              <a:t>40</a:t>
            </a:fld>
            <a:endParaRPr lang="de-DE" altLang="de-DE">
              <a:latin typeface="Arial" pitchFamily="34" charset="0"/>
            </a:endParaRPr>
          </a:p>
        </p:txBody>
      </p:sp>
      <p:sp>
        <p:nvSpPr>
          <p:cNvPr id="2" name="Datumsplatzhalter 1"/>
          <p:cNvSpPr>
            <a:spLocks noGrp="1"/>
          </p:cNvSpPr>
          <p:nvPr>
            <p:ph type="dt" idx="10"/>
          </p:nvPr>
        </p:nvSpPr>
        <p:spPr/>
        <p:txBody>
          <a:bodyPr/>
          <a:lstStyle/>
          <a:p>
            <a:pPr>
              <a:defRPr/>
            </a:pPr>
            <a:endParaRPr lang="de-DE"/>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Folienbildplatzhalt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2227" name="Notizenplatzhalt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de-DE" altLang="de-DE" dirty="0">
              <a:latin typeface="Arial" pitchFamily="34" charset="0"/>
            </a:endParaRPr>
          </a:p>
        </p:txBody>
      </p:sp>
      <p:sp>
        <p:nvSpPr>
          <p:cNvPr id="52228" name="Foliennummernplatzhalt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itchFamily="34" charset="0"/>
                <a:ea typeface="MS PGothic" pitchFamily="34" charset="-128"/>
              </a:defRPr>
            </a:lvl1pPr>
            <a:lvl2pPr marL="742950" indent="-285750">
              <a:spcBef>
                <a:spcPct val="30000"/>
              </a:spcBef>
              <a:defRPr sz="1200">
                <a:solidFill>
                  <a:schemeClr val="tx1"/>
                </a:solidFill>
                <a:latin typeface="Calibri" pitchFamily="34" charset="0"/>
                <a:ea typeface="MS PGothic" pitchFamily="34" charset="-128"/>
              </a:defRPr>
            </a:lvl2pPr>
            <a:lvl3pPr marL="1143000" indent="-228600">
              <a:spcBef>
                <a:spcPct val="30000"/>
              </a:spcBef>
              <a:defRPr sz="1200">
                <a:solidFill>
                  <a:schemeClr val="tx1"/>
                </a:solidFill>
                <a:latin typeface="Calibri" pitchFamily="34" charset="0"/>
                <a:ea typeface="MS PGothic" pitchFamily="34" charset="-128"/>
              </a:defRPr>
            </a:lvl3pPr>
            <a:lvl4pPr marL="1600200" indent="-228600">
              <a:spcBef>
                <a:spcPct val="30000"/>
              </a:spcBef>
              <a:defRPr sz="1200">
                <a:solidFill>
                  <a:schemeClr val="tx1"/>
                </a:solidFill>
                <a:latin typeface="Calibri" pitchFamily="34" charset="0"/>
                <a:ea typeface="MS PGothic" pitchFamily="34" charset="-128"/>
              </a:defRPr>
            </a:lvl4pPr>
            <a:lvl5pPr marL="2057400" indent="-228600">
              <a:spcBef>
                <a:spcPct val="30000"/>
              </a:spcBef>
              <a:defRPr sz="1200">
                <a:solidFill>
                  <a:schemeClr val="tx1"/>
                </a:solidFill>
                <a:latin typeface="Calibri" pitchFamily="34" charset="0"/>
                <a:ea typeface="MS PGothic" pitchFamily="34" charset="-128"/>
              </a:defRPr>
            </a:lvl5pPr>
            <a:lvl6pPr marL="2514600" indent="-228600" eaLnBrk="0" fontAlgn="base" hangingPunct="0">
              <a:spcBef>
                <a:spcPct val="30000"/>
              </a:spcBef>
              <a:spcAft>
                <a:spcPct val="0"/>
              </a:spcAft>
              <a:defRPr sz="1200">
                <a:solidFill>
                  <a:schemeClr val="tx1"/>
                </a:solidFill>
                <a:latin typeface="Calibri" pitchFamily="34" charset="0"/>
                <a:ea typeface="MS PGothic" pitchFamily="34" charset="-128"/>
              </a:defRPr>
            </a:lvl6pPr>
            <a:lvl7pPr marL="2971800" indent="-228600" eaLnBrk="0" fontAlgn="base" hangingPunct="0">
              <a:spcBef>
                <a:spcPct val="30000"/>
              </a:spcBef>
              <a:spcAft>
                <a:spcPct val="0"/>
              </a:spcAft>
              <a:defRPr sz="1200">
                <a:solidFill>
                  <a:schemeClr val="tx1"/>
                </a:solidFill>
                <a:latin typeface="Calibri" pitchFamily="34" charset="0"/>
                <a:ea typeface="MS PGothic" pitchFamily="34" charset="-128"/>
              </a:defRPr>
            </a:lvl7pPr>
            <a:lvl8pPr marL="3429000" indent="-228600" eaLnBrk="0" fontAlgn="base" hangingPunct="0">
              <a:spcBef>
                <a:spcPct val="30000"/>
              </a:spcBef>
              <a:spcAft>
                <a:spcPct val="0"/>
              </a:spcAft>
              <a:defRPr sz="1200">
                <a:solidFill>
                  <a:schemeClr val="tx1"/>
                </a:solidFill>
                <a:latin typeface="Calibri" pitchFamily="34" charset="0"/>
                <a:ea typeface="MS PGothic" pitchFamily="34" charset="-128"/>
              </a:defRPr>
            </a:lvl8pPr>
            <a:lvl9pPr marL="3886200" indent="-228600" eaLnBrk="0" fontAlgn="base" hangingPunct="0">
              <a:spcBef>
                <a:spcPct val="30000"/>
              </a:spcBef>
              <a:spcAft>
                <a:spcPct val="0"/>
              </a:spcAft>
              <a:defRPr sz="1200">
                <a:solidFill>
                  <a:schemeClr val="tx1"/>
                </a:solidFill>
                <a:latin typeface="Calibri" pitchFamily="34" charset="0"/>
                <a:ea typeface="MS PGothic" pitchFamily="34" charset="-128"/>
              </a:defRPr>
            </a:lvl9pPr>
          </a:lstStyle>
          <a:p>
            <a:pPr eaLnBrk="0" hangingPunct="0">
              <a:spcBef>
                <a:spcPct val="0"/>
              </a:spcBef>
            </a:pPr>
            <a:fld id="{CCE3CBFC-C066-4E4F-A21E-0D8E04A8DF94}" type="slidenum">
              <a:rPr lang="de-DE" altLang="de-DE" smtClean="0">
                <a:latin typeface="Arial" pitchFamily="34" charset="0"/>
              </a:rPr>
              <a:pPr eaLnBrk="0" hangingPunct="0">
                <a:spcBef>
                  <a:spcPct val="0"/>
                </a:spcBef>
              </a:pPr>
              <a:t>41</a:t>
            </a:fld>
            <a:endParaRPr lang="de-DE" altLang="de-DE">
              <a:latin typeface="Arial" pitchFamily="34" charset="0"/>
            </a:endParaRPr>
          </a:p>
        </p:txBody>
      </p:sp>
      <p:sp>
        <p:nvSpPr>
          <p:cNvPr id="2" name="Datumsplatzhalter 1"/>
          <p:cNvSpPr>
            <a:spLocks noGrp="1"/>
          </p:cNvSpPr>
          <p:nvPr>
            <p:ph type="dt" idx="10"/>
          </p:nvPr>
        </p:nvSpPr>
        <p:spPr/>
        <p:txBody>
          <a:bodyPr/>
          <a:lstStyle/>
          <a:p>
            <a:pPr>
              <a:defRPr/>
            </a:pPr>
            <a:endParaRPr lang="de-DE"/>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Folienbildplatzhalter 1"/>
          <p:cNvSpPr>
            <a:spLocks noGrp="1" noRot="1" noChangeAspect="1"/>
          </p:cNvSpPr>
          <p:nvPr>
            <p:ph type="sldImg"/>
          </p:nvPr>
        </p:nvSpPr>
        <p:spPr bwMode="auto">
          <a:noFill/>
          <a:ln>
            <a:solidFill>
              <a:srgbClr val="000000"/>
            </a:solidFill>
            <a:miter lim="800000"/>
            <a:headEnd/>
            <a:tailEnd/>
          </a:ln>
        </p:spPr>
      </p:sp>
      <p:sp>
        <p:nvSpPr>
          <p:cNvPr id="53250" name="Notizenplatzhalt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de-DE" altLang="de-DE" dirty="0">
              <a:ea typeface="MS PGothic"/>
              <a:cs typeface="MS PGothic"/>
            </a:endParaRPr>
          </a:p>
        </p:txBody>
      </p:sp>
      <p:sp>
        <p:nvSpPr>
          <p:cNvPr id="53251" name="Foliennummernplatzhalt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6A26AC65-D700-47D3-B062-556ADB181533}" type="slidenum">
              <a:rPr lang="de-DE" altLang="de-DE">
                <a:latin typeface="Times New Roman" pitchFamily="18" charset="0"/>
                <a:ea typeface="MS PGothic"/>
                <a:cs typeface="MS PGothic"/>
              </a:rPr>
              <a:pPr fontAlgn="base">
                <a:spcBef>
                  <a:spcPct val="0"/>
                </a:spcBef>
                <a:spcAft>
                  <a:spcPct val="0"/>
                </a:spcAft>
              </a:pPr>
              <a:t>42</a:t>
            </a:fld>
            <a:endParaRPr lang="de-DE" altLang="de-DE">
              <a:latin typeface="Times New Roman" pitchFamily="18" charset="0"/>
              <a:ea typeface="MS PGothic"/>
              <a:cs typeface="MS PGothic"/>
            </a:endParaRPr>
          </a:p>
        </p:txBody>
      </p:sp>
      <p:sp>
        <p:nvSpPr>
          <p:cNvPr id="2" name="Datumsplatzhalter 1"/>
          <p:cNvSpPr>
            <a:spLocks noGrp="1"/>
          </p:cNvSpPr>
          <p:nvPr>
            <p:ph type="dt" idx="10"/>
          </p:nvPr>
        </p:nvSpPr>
        <p:spPr/>
        <p:txBody>
          <a:bodyPr/>
          <a:lstStyle/>
          <a:p>
            <a:pPr>
              <a:defRPr/>
            </a:pPr>
            <a:endParaRPr lang="de-DE"/>
          </a:p>
        </p:txBody>
      </p:sp>
    </p:spTree>
    <p:extLst>
      <p:ext uri="{BB962C8B-B14F-4D97-AF65-F5344CB8AC3E}">
        <p14:creationId xmlns:p14="http://schemas.microsoft.com/office/powerpoint/2010/main" val="318355614"/>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Folienbildplatzhalter 1"/>
          <p:cNvSpPr>
            <a:spLocks noGrp="1" noRot="1" noChangeAspect="1"/>
          </p:cNvSpPr>
          <p:nvPr>
            <p:ph type="sldImg"/>
          </p:nvPr>
        </p:nvSpPr>
        <p:spPr bwMode="auto">
          <a:noFill/>
          <a:ln>
            <a:solidFill>
              <a:srgbClr val="000000"/>
            </a:solidFill>
            <a:miter lim="800000"/>
            <a:headEnd/>
            <a:tailEnd/>
          </a:ln>
        </p:spPr>
      </p:sp>
      <p:sp>
        <p:nvSpPr>
          <p:cNvPr id="53250" name="Notizenplatzhalt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de-DE" altLang="de-DE" dirty="0">
              <a:ea typeface="MS PGothic"/>
              <a:cs typeface="MS PGothic"/>
            </a:endParaRPr>
          </a:p>
        </p:txBody>
      </p:sp>
      <p:sp>
        <p:nvSpPr>
          <p:cNvPr id="53251" name="Foliennummernplatzhalt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6A26AC65-D700-47D3-B062-556ADB181533}" type="slidenum">
              <a:rPr lang="de-DE" altLang="de-DE">
                <a:latin typeface="Times New Roman" pitchFamily="18" charset="0"/>
                <a:ea typeface="MS PGothic"/>
                <a:cs typeface="MS PGothic"/>
              </a:rPr>
              <a:pPr fontAlgn="base">
                <a:spcBef>
                  <a:spcPct val="0"/>
                </a:spcBef>
                <a:spcAft>
                  <a:spcPct val="0"/>
                </a:spcAft>
              </a:pPr>
              <a:t>43</a:t>
            </a:fld>
            <a:endParaRPr lang="de-DE" altLang="de-DE">
              <a:latin typeface="Times New Roman" pitchFamily="18" charset="0"/>
              <a:ea typeface="MS PGothic"/>
              <a:cs typeface="MS PGothic"/>
            </a:endParaRPr>
          </a:p>
        </p:txBody>
      </p:sp>
      <p:sp>
        <p:nvSpPr>
          <p:cNvPr id="2" name="Datumsplatzhalter 1"/>
          <p:cNvSpPr>
            <a:spLocks noGrp="1"/>
          </p:cNvSpPr>
          <p:nvPr>
            <p:ph type="dt" idx="10"/>
          </p:nvPr>
        </p:nvSpPr>
        <p:spPr/>
        <p:txBody>
          <a:bodyPr/>
          <a:lstStyle/>
          <a:p>
            <a:pPr>
              <a:defRPr/>
            </a:pPr>
            <a:endParaRPr lang="de-DE"/>
          </a:p>
        </p:txBody>
      </p:sp>
    </p:spTree>
    <p:extLst>
      <p:ext uri="{BB962C8B-B14F-4D97-AF65-F5344CB8AC3E}">
        <p14:creationId xmlns:p14="http://schemas.microsoft.com/office/powerpoint/2010/main" val="318355614"/>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Folienbildplatzhalter 1"/>
          <p:cNvSpPr>
            <a:spLocks noGrp="1" noRot="1" noChangeAspect="1"/>
          </p:cNvSpPr>
          <p:nvPr>
            <p:ph type="sldImg"/>
          </p:nvPr>
        </p:nvSpPr>
        <p:spPr bwMode="auto">
          <a:noFill/>
          <a:ln>
            <a:solidFill>
              <a:srgbClr val="000000"/>
            </a:solidFill>
            <a:miter lim="800000"/>
            <a:headEnd/>
            <a:tailEnd/>
          </a:ln>
        </p:spPr>
      </p:sp>
      <p:sp>
        <p:nvSpPr>
          <p:cNvPr id="53250" name="Notizenplatzhalt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de-DE" altLang="de-DE" dirty="0">
              <a:ea typeface="MS PGothic"/>
              <a:cs typeface="MS PGothic"/>
            </a:endParaRPr>
          </a:p>
        </p:txBody>
      </p:sp>
      <p:sp>
        <p:nvSpPr>
          <p:cNvPr id="53251" name="Foliennummernplatzhalt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6A26AC65-D700-47D3-B062-556ADB181533}" type="slidenum">
              <a:rPr lang="de-DE" altLang="de-DE">
                <a:latin typeface="Times New Roman" pitchFamily="18" charset="0"/>
                <a:ea typeface="MS PGothic"/>
                <a:cs typeface="MS PGothic"/>
              </a:rPr>
              <a:pPr fontAlgn="base">
                <a:spcBef>
                  <a:spcPct val="0"/>
                </a:spcBef>
                <a:spcAft>
                  <a:spcPct val="0"/>
                </a:spcAft>
              </a:pPr>
              <a:t>44</a:t>
            </a:fld>
            <a:endParaRPr lang="de-DE" altLang="de-DE">
              <a:latin typeface="Times New Roman" pitchFamily="18" charset="0"/>
              <a:ea typeface="MS PGothic"/>
              <a:cs typeface="MS PGothic"/>
            </a:endParaRPr>
          </a:p>
        </p:txBody>
      </p:sp>
      <p:sp>
        <p:nvSpPr>
          <p:cNvPr id="2" name="Datumsplatzhalter 1"/>
          <p:cNvSpPr>
            <a:spLocks noGrp="1"/>
          </p:cNvSpPr>
          <p:nvPr>
            <p:ph type="dt" idx="10"/>
          </p:nvPr>
        </p:nvSpPr>
        <p:spPr/>
        <p:txBody>
          <a:bodyPr/>
          <a:lstStyle/>
          <a:p>
            <a:pPr>
              <a:defRPr/>
            </a:pPr>
            <a:endParaRPr lang="de-DE"/>
          </a:p>
        </p:txBody>
      </p:sp>
    </p:spTree>
    <p:extLst>
      <p:ext uri="{BB962C8B-B14F-4D97-AF65-F5344CB8AC3E}">
        <p14:creationId xmlns:p14="http://schemas.microsoft.com/office/powerpoint/2010/main" val="318355614"/>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Folienbildplatzhalter 1"/>
          <p:cNvSpPr>
            <a:spLocks noGrp="1" noRot="1" noChangeAspect="1"/>
          </p:cNvSpPr>
          <p:nvPr>
            <p:ph type="sldImg"/>
          </p:nvPr>
        </p:nvSpPr>
        <p:spPr bwMode="auto">
          <a:noFill/>
          <a:ln>
            <a:solidFill>
              <a:srgbClr val="000000"/>
            </a:solidFill>
            <a:miter lim="800000"/>
            <a:headEnd/>
            <a:tailEnd/>
          </a:ln>
        </p:spPr>
      </p:sp>
      <p:sp>
        <p:nvSpPr>
          <p:cNvPr id="53250" name="Notizenplatzhalt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de-DE" altLang="de-DE" dirty="0">
              <a:ea typeface="MS PGothic"/>
              <a:cs typeface="MS PGothic"/>
            </a:endParaRPr>
          </a:p>
        </p:txBody>
      </p:sp>
      <p:sp>
        <p:nvSpPr>
          <p:cNvPr id="53251" name="Foliennummernplatzhalt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6A26AC65-D700-47D3-B062-556ADB181533}" type="slidenum">
              <a:rPr lang="de-DE" altLang="de-DE">
                <a:latin typeface="Times New Roman" pitchFamily="18" charset="0"/>
                <a:ea typeface="MS PGothic"/>
                <a:cs typeface="MS PGothic"/>
              </a:rPr>
              <a:pPr fontAlgn="base">
                <a:spcBef>
                  <a:spcPct val="0"/>
                </a:spcBef>
                <a:spcAft>
                  <a:spcPct val="0"/>
                </a:spcAft>
              </a:pPr>
              <a:t>45</a:t>
            </a:fld>
            <a:endParaRPr lang="de-DE" altLang="de-DE">
              <a:latin typeface="Times New Roman" pitchFamily="18" charset="0"/>
              <a:ea typeface="MS PGothic"/>
              <a:cs typeface="MS PGothic"/>
            </a:endParaRPr>
          </a:p>
        </p:txBody>
      </p:sp>
      <p:sp>
        <p:nvSpPr>
          <p:cNvPr id="2" name="Datumsplatzhalter 1"/>
          <p:cNvSpPr>
            <a:spLocks noGrp="1"/>
          </p:cNvSpPr>
          <p:nvPr>
            <p:ph type="dt" idx="10"/>
          </p:nvPr>
        </p:nvSpPr>
        <p:spPr/>
        <p:txBody>
          <a:bodyPr/>
          <a:lstStyle/>
          <a:p>
            <a:pPr>
              <a:defRPr/>
            </a:pPr>
            <a:endParaRPr lang="de-DE"/>
          </a:p>
        </p:txBody>
      </p:sp>
    </p:spTree>
    <p:extLst>
      <p:ext uri="{BB962C8B-B14F-4D97-AF65-F5344CB8AC3E}">
        <p14:creationId xmlns:p14="http://schemas.microsoft.com/office/powerpoint/2010/main" val="318355614"/>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Folienbildplatzhalt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8067" name="Notizenplatzhalt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171450" indent="-171450">
              <a:buFontTx/>
              <a:buChar char="-"/>
            </a:pPr>
            <a:r>
              <a:rPr lang="de-DE" altLang="de-DE" dirty="0">
                <a:latin typeface="Arial" pitchFamily="34" charset="0"/>
              </a:rPr>
              <a:t>Berücksichtigung der Heterogenität durch Diagnose</a:t>
            </a:r>
          </a:p>
          <a:p>
            <a:pPr marL="171450" indent="-171450">
              <a:buFontTx/>
              <a:buChar char="-"/>
            </a:pPr>
            <a:r>
              <a:rPr lang="de-DE" altLang="de-DE" dirty="0">
                <a:latin typeface="Arial" pitchFamily="34" charset="0"/>
              </a:rPr>
              <a:t>Überfachliches berücksichtigt PH,</a:t>
            </a:r>
            <a:r>
              <a:rPr lang="de-DE" altLang="de-DE" baseline="0" dirty="0">
                <a:latin typeface="Arial" pitchFamily="34" charset="0"/>
              </a:rPr>
              <a:t> ETH</a:t>
            </a:r>
          </a:p>
          <a:p>
            <a:pPr marL="171450" indent="-171450">
              <a:buFontTx/>
              <a:buChar char="-"/>
            </a:pPr>
            <a:r>
              <a:rPr lang="de-DE" altLang="de-DE" baseline="0" dirty="0">
                <a:latin typeface="Arial" pitchFamily="34" charset="0"/>
              </a:rPr>
              <a:t>OK 3. </a:t>
            </a:r>
            <a:r>
              <a:rPr lang="de-DE" sz="1200" b="0" i="0" u="none" strike="noStrike" kern="1200" baseline="0" dirty="0">
                <a:solidFill>
                  <a:schemeClr val="tx1"/>
                </a:solidFill>
                <a:latin typeface="+mn-lt"/>
                <a:ea typeface="+mn-ea"/>
                <a:cs typeface="+mn-cs"/>
              </a:rPr>
              <a:t>geographische Sachverhalte in das Mensch-Umwelt-System einordnen</a:t>
            </a:r>
          </a:p>
          <a:p>
            <a:pPr marL="171450" indent="-171450">
              <a:buFontTx/>
              <a:buChar char="-"/>
            </a:pPr>
            <a:r>
              <a:rPr lang="de-DE" altLang="de-DE" sz="1200" b="0" i="0" u="none" strike="noStrike" kern="1200" baseline="0" dirty="0">
                <a:solidFill>
                  <a:schemeClr val="tx1"/>
                </a:solidFill>
                <a:latin typeface="+mn-lt"/>
                <a:ea typeface="+mn-ea"/>
                <a:cs typeface="+mn-cs"/>
              </a:rPr>
              <a:t>AK 2. </a:t>
            </a:r>
            <a:r>
              <a:rPr lang="de-DE" sz="1200" b="0" i="0" u="none" strike="noStrike" kern="1200" baseline="0" dirty="0">
                <a:solidFill>
                  <a:schemeClr val="tx1"/>
                </a:solidFill>
                <a:latin typeface="+mn-lt"/>
                <a:ea typeface="+mn-ea"/>
                <a:cs typeface="+mn-cs"/>
              </a:rPr>
              <a:t>systemische Zusammenhänge darstellen und daraus resultierende zukünftige Entwicklungen erörtern</a:t>
            </a:r>
          </a:p>
          <a:p>
            <a:r>
              <a:rPr lang="de-DE" altLang="de-DE" sz="1200" b="0" i="0" u="none" strike="noStrike" kern="1200" baseline="0" dirty="0">
                <a:solidFill>
                  <a:schemeClr val="tx1"/>
                </a:solidFill>
                <a:latin typeface="+mn-lt"/>
                <a:ea typeface="+mn-ea"/>
                <a:cs typeface="+mn-cs"/>
              </a:rPr>
              <a:t>-   HK </a:t>
            </a:r>
            <a:r>
              <a:rPr lang="de-DE" sz="1200" b="0" i="0" u="none" strike="noStrike" kern="1200" baseline="0" dirty="0">
                <a:solidFill>
                  <a:schemeClr val="tx1"/>
                </a:solidFill>
                <a:latin typeface="+mn-lt"/>
                <a:ea typeface="+mn-ea"/>
                <a:cs typeface="+mn-cs"/>
              </a:rPr>
              <a:t>1. lösungsorientierte, nachhaltige Handlungsmöglichkeiten erläutern; 2. eigene Handlungsmöglichkeiten gemäß nachhaltiger Lösungsansätze gestalten; 3. auf der Grundlage inhaltlicher Auseinandersetzung ihre individuelle  </a:t>
            </a:r>
          </a:p>
          <a:p>
            <a:r>
              <a:rPr lang="de-DE" sz="1200" b="0" i="0" u="none" strike="noStrike" kern="1200" baseline="0" dirty="0">
                <a:solidFill>
                  <a:schemeClr val="tx1"/>
                </a:solidFill>
                <a:latin typeface="+mn-lt"/>
                <a:ea typeface="+mn-ea"/>
                <a:cs typeface="+mn-cs"/>
              </a:rPr>
              <a:t>             Bereitschaft zum Handeln überprüfen</a:t>
            </a:r>
          </a:p>
          <a:p>
            <a:pPr marL="171450" indent="-171450">
              <a:buFontTx/>
              <a:buChar char="-"/>
            </a:pPr>
            <a:r>
              <a:rPr lang="de-DE" sz="1200" b="0" i="0" u="none" strike="noStrike" kern="1200" baseline="0" dirty="0">
                <a:solidFill>
                  <a:schemeClr val="tx1"/>
                </a:solidFill>
                <a:latin typeface="+mn-lt"/>
                <a:ea typeface="+mn-ea"/>
                <a:cs typeface="+mn-cs"/>
              </a:rPr>
              <a:t>BNE    Bedeutung und Gefährdungen einer nachhaltigen Entwicklung, Kriterien für nachhaltigkeitsfördernde und-hemmende Handlungen</a:t>
            </a:r>
          </a:p>
          <a:p>
            <a:pPr marL="171450" indent="-171450">
              <a:buFontTx/>
              <a:buChar char="-"/>
            </a:pPr>
            <a:r>
              <a:rPr lang="de-DE" sz="1200" b="0" i="0" u="none" strike="noStrike" kern="1200" baseline="0" dirty="0">
                <a:solidFill>
                  <a:schemeClr val="tx1"/>
                </a:solidFill>
                <a:latin typeface="+mn-lt"/>
                <a:ea typeface="+mn-ea"/>
                <a:cs typeface="+mn-cs"/>
              </a:rPr>
              <a:t>MB     Information u. Wissen, Produktion u. Präsentation</a:t>
            </a:r>
          </a:p>
          <a:p>
            <a:pPr marL="171450" indent="-171450">
              <a:buFontTx/>
              <a:buChar char="-"/>
            </a:pPr>
            <a:r>
              <a:rPr lang="de-DE" sz="1200" b="0" i="0" u="none" strike="noStrike" kern="1200" baseline="0">
                <a:solidFill>
                  <a:schemeClr val="tx1"/>
                </a:solidFill>
                <a:latin typeface="+mn-lt"/>
                <a:ea typeface="+mn-ea"/>
                <a:cs typeface="+mn-cs"/>
              </a:rPr>
              <a:t>VB      Alltagskonsum</a:t>
            </a:r>
            <a:endParaRPr lang="de-DE" sz="1200" b="0" i="0" u="none" strike="noStrike" kern="1200" baseline="0" dirty="0">
              <a:solidFill>
                <a:schemeClr val="tx1"/>
              </a:solidFill>
              <a:latin typeface="+mn-lt"/>
              <a:ea typeface="+mn-ea"/>
              <a:cs typeface="+mn-cs"/>
            </a:endParaRPr>
          </a:p>
          <a:p>
            <a:endParaRPr lang="de-DE" altLang="de-DE" dirty="0">
              <a:latin typeface="Arial" pitchFamily="34" charset="0"/>
            </a:endParaRPr>
          </a:p>
        </p:txBody>
      </p:sp>
      <p:sp>
        <p:nvSpPr>
          <p:cNvPr id="88068" name="Foliennummernplatzhalt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itchFamily="34" charset="0"/>
                <a:ea typeface="MS PGothic" pitchFamily="34" charset="-128"/>
              </a:defRPr>
            </a:lvl1pPr>
            <a:lvl2pPr marL="742950" indent="-285750">
              <a:spcBef>
                <a:spcPct val="30000"/>
              </a:spcBef>
              <a:defRPr sz="1200">
                <a:solidFill>
                  <a:schemeClr val="tx1"/>
                </a:solidFill>
                <a:latin typeface="Calibri" pitchFamily="34" charset="0"/>
                <a:ea typeface="MS PGothic" pitchFamily="34" charset="-128"/>
              </a:defRPr>
            </a:lvl2pPr>
            <a:lvl3pPr marL="1143000" indent="-228600">
              <a:spcBef>
                <a:spcPct val="30000"/>
              </a:spcBef>
              <a:defRPr sz="1200">
                <a:solidFill>
                  <a:schemeClr val="tx1"/>
                </a:solidFill>
                <a:latin typeface="Calibri" pitchFamily="34" charset="0"/>
                <a:ea typeface="MS PGothic" pitchFamily="34" charset="-128"/>
              </a:defRPr>
            </a:lvl3pPr>
            <a:lvl4pPr marL="1600200" indent="-228600">
              <a:spcBef>
                <a:spcPct val="30000"/>
              </a:spcBef>
              <a:defRPr sz="1200">
                <a:solidFill>
                  <a:schemeClr val="tx1"/>
                </a:solidFill>
                <a:latin typeface="Calibri" pitchFamily="34" charset="0"/>
                <a:ea typeface="MS PGothic" pitchFamily="34" charset="-128"/>
              </a:defRPr>
            </a:lvl4pPr>
            <a:lvl5pPr marL="2057400" indent="-228600">
              <a:spcBef>
                <a:spcPct val="30000"/>
              </a:spcBef>
              <a:defRPr sz="1200">
                <a:solidFill>
                  <a:schemeClr val="tx1"/>
                </a:solidFill>
                <a:latin typeface="Calibri" pitchFamily="34" charset="0"/>
                <a:ea typeface="MS PGothic" pitchFamily="34" charset="-128"/>
              </a:defRPr>
            </a:lvl5pPr>
            <a:lvl6pPr marL="2514600" indent="-228600" eaLnBrk="0" fontAlgn="base" hangingPunct="0">
              <a:spcBef>
                <a:spcPct val="30000"/>
              </a:spcBef>
              <a:spcAft>
                <a:spcPct val="0"/>
              </a:spcAft>
              <a:defRPr sz="1200">
                <a:solidFill>
                  <a:schemeClr val="tx1"/>
                </a:solidFill>
                <a:latin typeface="Calibri" pitchFamily="34" charset="0"/>
                <a:ea typeface="MS PGothic" pitchFamily="34" charset="-128"/>
              </a:defRPr>
            </a:lvl6pPr>
            <a:lvl7pPr marL="2971800" indent="-228600" eaLnBrk="0" fontAlgn="base" hangingPunct="0">
              <a:spcBef>
                <a:spcPct val="30000"/>
              </a:spcBef>
              <a:spcAft>
                <a:spcPct val="0"/>
              </a:spcAft>
              <a:defRPr sz="1200">
                <a:solidFill>
                  <a:schemeClr val="tx1"/>
                </a:solidFill>
                <a:latin typeface="Calibri" pitchFamily="34" charset="0"/>
                <a:ea typeface="MS PGothic" pitchFamily="34" charset="-128"/>
              </a:defRPr>
            </a:lvl7pPr>
            <a:lvl8pPr marL="3429000" indent="-228600" eaLnBrk="0" fontAlgn="base" hangingPunct="0">
              <a:spcBef>
                <a:spcPct val="30000"/>
              </a:spcBef>
              <a:spcAft>
                <a:spcPct val="0"/>
              </a:spcAft>
              <a:defRPr sz="1200">
                <a:solidFill>
                  <a:schemeClr val="tx1"/>
                </a:solidFill>
                <a:latin typeface="Calibri" pitchFamily="34" charset="0"/>
                <a:ea typeface="MS PGothic" pitchFamily="34" charset="-128"/>
              </a:defRPr>
            </a:lvl8pPr>
            <a:lvl9pPr marL="3886200" indent="-228600" eaLnBrk="0" fontAlgn="base" hangingPunct="0">
              <a:spcBef>
                <a:spcPct val="30000"/>
              </a:spcBef>
              <a:spcAft>
                <a:spcPct val="0"/>
              </a:spcAft>
              <a:defRPr sz="1200">
                <a:solidFill>
                  <a:schemeClr val="tx1"/>
                </a:solidFill>
                <a:latin typeface="Calibri" pitchFamily="34" charset="0"/>
                <a:ea typeface="MS PGothic" pitchFamily="34" charset="-128"/>
              </a:defRPr>
            </a:lvl9pPr>
          </a:lstStyle>
          <a:p>
            <a:pPr eaLnBrk="0" hangingPunct="0">
              <a:spcBef>
                <a:spcPct val="0"/>
              </a:spcBef>
            </a:pPr>
            <a:fld id="{0FCC0E01-D440-4DF0-BC70-E57DBE8D562B}" type="slidenum">
              <a:rPr lang="de-DE" altLang="de-DE" smtClean="0">
                <a:latin typeface="Arial" pitchFamily="34" charset="0"/>
              </a:rPr>
              <a:pPr eaLnBrk="0" hangingPunct="0">
                <a:spcBef>
                  <a:spcPct val="0"/>
                </a:spcBef>
              </a:pPr>
              <a:t>46</a:t>
            </a:fld>
            <a:endParaRPr lang="de-DE" altLang="de-DE">
              <a:latin typeface="Arial" pitchFamily="34" charset="0"/>
            </a:endParaRPr>
          </a:p>
        </p:txBody>
      </p:sp>
      <p:sp>
        <p:nvSpPr>
          <p:cNvPr id="2" name="Datumsplatzhalter 1"/>
          <p:cNvSpPr>
            <a:spLocks noGrp="1"/>
          </p:cNvSpPr>
          <p:nvPr>
            <p:ph type="dt" idx="10"/>
          </p:nvPr>
        </p:nvSpPr>
        <p:spPr/>
        <p:txBody>
          <a:bodyPr/>
          <a:lstStyle/>
          <a:p>
            <a:pPr>
              <a:defRPr/>
            </a:pPr>
            <a:endParaRPr lang="de-DE"/>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Folienbildplatzhalt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8067" name="Notizenplatzhalt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de-DE" altLang="de-DE" dirty="0">
              <a:latin typeface="Arial" pitchFamily="34" charset="0"/>
            </a:endParaRPr>
          </a:p>
        </p:txBody>
      </p:sp>
      <p:sp>
        <p:nvSpPr>
          <p:cNvPr id="88068" name="Foliennummernplatzhalt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itchFamily="34" charset="0"/>
                <a:ea typeface="MS PGothic" pitchFamily="34" charset="-128"/>
              </a:defRPr>
            </a:lvl1pPr>
            <a:lvl2pPr marL="742950" indent="-285750">
              <a:spcBef>
                <a:spcPct val="30000"/>
              </a:spcBef>
              <a:defRPr sz="1200">
                <a:solidFill>
                  <a:schemeClr val="tx1"/>
                </a:solidFill>
                <a:latin typeface="Calibri" pitchFamily="34" charset="0"/>
                <a:ea typeface="MS PGothic" pitchFamily="34" charset="-128"/>
              </a:defRPr>
            </a:lvl2pPr>
            <a:lvl3pPr marL="1143000" indent="-228600">
              <a:spcBef>
                <a:spcPct val="30000"/>
              </a:spcBef>
              <a:defRPr sz="1200">
                <a:solidFill>
                  <a:schemeClr val="tx1"/>
                </a:solidFill>
                <a:latin typeface="Calibri" pitchFamily="34" charset="0"/>
                <a:ea typeface="MS PGothic" pitchFamily="34" charset="-128"/>
              </a:defRPr>
            </a:lvl3pPr>
            <a:lvl4pPr marL="1600200" indent="-228600">
              <a:spcBef>
                <a:spcPct val="30000"/>
              </a:spcBef>
              <a:defRPr sz="1200">
                <a:solidFill>
                  <a:schemeClr val="tx1"/>
                </a:solidFill>
                <a:latin typeface="Calibri" pitchFamily="34" charset="0"/>
                <a:ea typeface="MS PGothic" pitchFamily="34" charset="-128"/>
              </a:defRPr>
            </a:lvl4pPr>
            <a:lvl5pPr marL="2057400" indent="-228600">
              <a:spcBef>
                <a:spcPct val="30000"/>
              </a:spcBef>
              <a:defRPr sz="1200">
                <a:solidFill>
                  <a:schemeClr val="tx1"/>
                </a:solidFill>
                <a:latin typeface="Calibri" pitchFamily="34" charset="0"/>
                <a:ea typeface="MS PGothic" pitchFamily="34" charset="-128"/>
              </a:defRPr>
            </a:lvl5pPr>
            <a:lvl6pPr marL="2514600" indent="-228600" eaLnBrk="0" fontAlgn="base" hangingPunct="0">
              <a:spcBef>
                <a:spcPct val="30000"/>
              </a:spcBef>
              <a:spcAft>
                <a:spcPct val="0"/>
              </a:spcAft>
              <a:defRPr sz="1200">
                <a:solidFill>
                  <a:schemeClr val="tx1"/>
                </a:solidFill>
                <a:latin typeface="Calibri" pitchFamily="34" charset="0"/>
                <a:ea typeface="MS PGothic" pitchFamily="34" charset="-128"/>
              </a:defRPr>
            </a:lvl6pPr>
            <a:lvl7pPr marL="2971800" indent="-228600" eaLnBrk="0" fontAlgn="base" hangingPunct="0">
              <a:spcBef>
                <a:spcPct val="30000"/>
              </a:spcBef>
              <a:spcAft>
                <a:spcPct val="0"/>
              </a:spcAft>
              <a:defRPr sz="1200">
                <a:solidFill>
                  <a:schemeClr val="tx1"/>
                </a:solidFill>
                <a:latin typeface="Calibri" pitchFamily="34" charset="0"/>
                <a:ea typeface="MS PGothic" pitchFamily="34" charset="-128"/>
              </a:defRPr>
            </a:lvl7pPr>
            <a:lvl8pPr marL="3429000" indent="-228600" eaLnBrk="0" fontAlgn="base" hangingPunct="0">
              <a:spcBef>
                <a:spcPct val="30000"/>
              </a:spcBef>
              <a:spcAft>
                <a:spcPct val="0"/>
              </a:spcAft>
              <a:defRPr sz="1200">
                <a:solidFill>
                  <a:schemeClr val="tx1"/>
                </a:solidFill>
                <a:latin typeface="Calibri" pitchFamily="34" charset="0"/>
                <a:ea typeface="MS PGothic" pitchFamily="34" charset="-128"/>
              </a:defRPr>
            </a:lvl8pPr>
            <a:lvl9pPr marL="3886200" indent="-228600" eaLnBrk="0" fontAlgn="base" hangingPunct="0">
              <a:spcBef>
                <a:spcPct val="30000"/>
              </a:spcBef>
              <a:spcAft>
                <a:spcPct val="0"/>
              </a:spcAft>
              <a:defRPr sz="1200">
                <a:solidFill>
                  <a:schemeClr val="tx1"/>
                </a:solidFill>
                <a:latin typeface="Calibri" pitchFamily="34" charset="0"/>
                <a:ea typeface="MS PGothic" pitchFamily="34" charset="-128"/>
              </a:defRPr>
            </a:lvl9pPr>
          </a:lstStyle>
          <a:p>
            <a:pPr eaLnBrk="0" hangingPunct="0">
              <a:spcBef>
                <a:spcPct val="0"/>
              </a:spcBef>
            </a:pPr>
            <a:fld id="{0FCC0E01-D440-4DF0-BC70-E57DBE8D562B}" type="slidenum">
              <a:rPr lang="de-DE" altLang="de-DE" smtClean="0">
                <a:latin typeface="Arial" pitchFamily="34" charset="0"/>
              </a:rPr>
              <a:pPr eaLnBrk="0" hangingPunct="0">
                <a:spcBef>
                  <a:spcPct val="0"/>
                </a:spcBef>
              </a:pPr>
              <a:t>47</a:t>
            </a:fld>
            <a:endParaRPr lang="de-DE" altLang="de-DE">
              <a:latin typeface="Arial" pitchFamily="34" charset="0"/>
            </a:endParaRPr>
          </a:p>
        </p:txBody>
      </p:sp>
      <p:sp>
        <p:nvSpPr>
          <p:cNvPr id="2" name="Datumsplatzhalter 1"/>
          <p:cNvSpPr>
            <a:spLocks noGrp="1"/>
          </p:cNvSpPr>
          <p:nvPr>
            <p:ph type="dt" idx="10"/>
          </p:nvPr>
        </p:nvSpPr>
        <p:spPr/>
        <p:txBody>
          <a:bodyPr/>
          <a:lstStyle/>
          <a:p>
            <a:pPr>
              <a:defRPr/>
            </a:pPr>
            <a:endParaRPr lang="de-DE"/>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Folienbildplatzhalter 1"/>
          <p:cNvSpPr>
            <a:spLocks noGrp="1" noRot="1" noChangeAspect="1"/>
          </p:cNvSpPr>
          <p:nvPr>
            <p:ph type="sldImg"/>
          </p:nvPr>
        </p:nvSpPr>
        <p:spPr bwMode="auto">
          <a:noFill/>
          <a:ln>
            <a:solidFill>
              <a:srgbClr val="000000"/>
            </a:solidFill>
            <a:miter lim="800000"/>
            <a:headEnd/>
            <a:tailEnd/>
          </a:ln>
        </p:spPr>
      </p:sp>
      <p:sp>
        <p:nvSpPr>
          <p:cNvPr id="53250" name="Notizenplatzhalt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de-DE" altLang="de-DE" dirty="0">
              <a:ea typeface="MS PGothic"/>
              <a:cs typeface="MS PGothic"/>
            </a:endParaRPr>
          </a:p>
        </p:txBody>
      </p:sp>
      <p:sp>
        <p:nvSpPr>
          <p:cNvPr id="53251" name="Foliennummernplatzhalt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6A26AC65-D700-47D3-B062-556ADB181533}" type="slidenum">
              <a:rPr lang="de-DE" altLang="de-DE">
                <a:latin typeface="Times New Roman" pitchFamily="18" charset="0"/>
                <a:ea typeface="MS PGothic"/>
                <a:cs typeface="MS PGothic"/>
              </a:rPr>
              <a:pPr fontAlgn="base">
                <a:spcBef>
                  <a:spcPct val="0"/>
                </a:spcBef>
                <a:spcAft>
                  <a:spcPct val="0"/>
                </a:spcAft>
              </a:pPr>
              <a:t>5</a:t>
            </a:fld>
            <a:endParaRPr lang="de-DE" altLang="de-DE">
              <a:latin typeface="Times New Roman" pitchFamily="18" charset="0"/>
              <a:ea typeface="MS PGothic"/>
              <a:cs typeface="MS PGothic"/>
            </a:endParaRPr>
          </a:p>
        </p:txBody>
      </p:sp>
      <p:sp>
        <p:nvSpPr>
          <p:cNvPr id="2" name="Datumsplatzhalter 1"/>
          <p:cNvSpPr>
            <a:spLocks noGrp="1"/>
          </p:cNvSpPr>
          <p:nvPr>
            <p:ph type="dt" idx="10"/>
          </p:nvPr>
        </p:nvSpPr>
        <p:spPr/>
        <p:txBody>
          <a:bodyPr/>
          <a:lstStyle/>
          <a:p>
            <a:pPr>
              <a:defRPr/>
            </a:pPr>
            <a:endParaRPr lang="de-DE"/>
          </a:p>
        </p:txBody>
      </p:sp>
    </p:spTree>
    <p:extLst>
      <p:ext uri="{BB962C8B-B14F-4D97-AF65-F5344CB8AC3E}">
        <p14:creationId xmlns:p14="http://schemas.microsoft.com/office/powerpoint/2010/main" val="31835561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Folienbildplatzhalt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2227" name="Notizenplatzhalt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de-DE" altLang="de-DE" dirty="0">
              <a:latin typeface="Arial" pitchFamily="34" charset="0"/>
            </a:endParaRPr>
          </a:p>
        </p:txBody>
      </p:sp>
      <p:sp>
        <p:nvSpPr>
          <p:cNvPr id="52228" name="Foliennummernplatzhalt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itchFamily="34" charset="0"/>
                <a:ea typeface="MS PGothic" pitchFamily="34" charset="-128"/>
              </a:defRPr>
            </a:lvl1pPr>
            <a:lvl2pPr marL="742950" indent="-285750">
              <a:spcBef>
                <a:spcPct val="30000"/>
              </a:spcBef>
              <a:defRPr sz="1200">
                <a:solidFill>
                  <a:schemeClr val="tx1"/>
                </a:solidFill>
                <a:latin typeface="Calibri" pitchFamily="34" charset="0"/>
                <a:ea typeface="MS PGothic" pitchFamily="34" charset="-128"/>
              </a:defRPr>
            </a:lvl2pPr>
            <a:lvl3pPr marL="1143000" indent="-228600">
              <a:spcBef>
                <a:spcPct val="30000"/>
              </a:spcBef>
              <a:defRPr sz="1200">
                <a:solidFill>
                  <a:schemeClr val="tx1"/>
                </a:solidFill>
                <a:latin typeface="Calibri" pitchFamily="34" charset="0"/>
                <a:ea typeface="MS PGothic" pitchFamily="34" charset="-128"/>
              </a:defRPr>
            </a:lvl3pPr>
            <a:lvl4pPr marL="1600200" indent="-228600">
              <a:spcBef>
                <a:spcPct val="30000"/>
              </a:spcBef>
              <a:defRPr sz="1200">
                <a:solidFill>
                  <a:schemeClr val="tx1"/>
                </a:solidFill>
                <a:latin typeface="Calibri" pitchFamily="34" charset="0"/>
                <a:ea typeface="MS PGothic" pitchFamily="34" charset="-128"/>
              </a:defRPr>
            </a:lvl4pPr>
            <a:lvl5pPr marL="2057400" indent="-228600">
              <a:spcBef>
                <a:spcPct val="30000"/>
              </a:spcBef>
              <a:defRPr sz="1200">
                <a:solidFill>
                  <a:schemeClr val="tx1"/>
                </a:solidFill>
                <a:latin typeface="Calibri" pitchFamily="34" charset="0"/>
                <a:ea typeface="MS PGothic" pitchFamily="34" charset="-128"/>
              </a:defRPr>
            </a:lvl5pPr>
            <a:lvl6pPr marL="2514600" indent="-228600" eaLnBrk="0" fontAlgn="base" hangingPunct="0">
              <a:spcBef>
                <a:spcPct val="30000"/>
              </a:spcBef>
              <a:spcAft>
                <a:spcPct val="0"/>
              </a:spcAft>
              <a:defRPr sz="1200">
                <a:solidFill>
                  <a:schemeClr val="tx1"/>
                </a:solidFill>
                <a:latin typeface="Calibri" pitchFamily="34" charset="0"/>
                <a:ea typeface="MS PGothic" pitchFamily="34" charset="-128"/>
              </a:defRPr>
            </a:lvl6pPr>
            <a:lvl7pPr marL="2971800" indent="-228600" eaLnBrk="0" fontAlgn="base" hangingPunct="0">
              <a:spcBef>
                <a:spcPct val="30000"/>
              </a:spcBef>
              <a:spcAft>
                <a:spcPct val="0"/>
              </a:spcAft>
              <a:defRPr sz="1200">
                <a:solidFill>
                  <a:schemeClr val="tx1"/>
                </a:solidFill>
                <a:latin typeface="Calibri" pitchFamily="34" charset="0"/>
                <a:ea typeface="MS PGothic" pitchFamily="34" charset="-128"/>
              </a:defRPr>
            </a:lvl7pPr>
            <a:lvl8pPr marL="3429000" indent="-228600" eaLnBrk="0" fontAlgn="base" hangingPunct="0">
              <a:spcBef>
                <a:spcPct val="30000"/>
              </a:spcBef>
              <a:spcAft>
                <a:spcPct val="0"/>
              </a:spcAft>
              <a:defRPr sz="1200">
                <a:solidFill>
                  <a:schemeClr val="tx1"/>
                </a:solidFill>
                <a:latin typeface="Calibri" pitchFamily="34" charset="0"/>
                <a:ea typeface="MS PGothic" pitchFamily="34" charset="-128"/>
              </a:defRPr>
            </a:lvl8pPr>
            <a:lvl9pPr marL="3886200" indent="-228600" eaLnBrk="0" fontAlgn="base" hangingPunct="0">
              <a:spcBef>
                <a:spcPct val="30000"/>
              </a:spcBef>
              <a:spcAft>
                <a:spcPct val="0"/>
              </a:spcAft>
              <a:defRPr sz="1200">
                <a:solidFill>
                  <a:schemeClr val="tx1"/>
                </a:solidFill>
                <a:latin typeface="Calibri" pitchFamily="34" charset="0"/>
                <a:ea typeface="MS PGothic" pitchFamily="34" charset="-128"/>
              </a:defRPr>
            </a:lvl9pPr>
          </a:lstStyle>
          <a:p>
            <a:pPr eaLnBrk="0" hangingPunct="0">
              <a:spcBef>
                <a:spcPct val="0"/>
              </a:spcBef>
            </a:pPr>
            <a:fld id="{CCE3CBFC-C066-4E4F-A21E-0D8E04A8DF94}" type="slidenum">
              <a:rPr lang="de-DE" altLang="de-DE" smtClean="0">
                <a:latin typeface="Arial" pitchFamily="34" charset="0"/>
              </a:rPr>
              <a:pPr eaLnBrk="0" hangingPunct="0">
                <a:spcBef>
                  <a:spcPct val="0"/>
                </a:spcBef>
              </a:pPr>
              <a:t>6</a:t>
            </a:fld>
            <a:endParaRPr lang="de-DE" altLang="de-DE">
              <a:latin typeface="Arial" pitchFamily="34" charset="0"/>
            </a:endParaRPr>
          </a:p>
        </p:txBody>
      </p:sp>
      <p:sp>
        <p:nvSpPr>
          <p:cNvPr id="2" name="Datumsplatzhalter 1"/>
          <p:cNvSpPr>
            <a:spLocks noGrp="1"/>
          </p:cNvSpPr>
          <p:nvPr>
            <p:ph type="dt" idx="10"/>
          </p:nvPr>
        </p:nvSpPr>
        <p:spPr/>
        <p:txBody>
          <a:bodyPr/>
          <a:lstStyle/>
          <a:p>
            <a:pPr>
              <a:defRPr/>
            </a:pPr>
            <a:endParaRPr lang="de-DE"/>
          </a:p>
        </p:txBody>
      </p:sp>
    </p:spTree>
    <p:extLst>
      <p:ext uri="{BB962C8B-B14F-4D97-AF65-F5344CB8AC3E}">
        <p14:creationId xmlns:p14="http://schemas.microsoft.com/office/powerpoint/2010/main" val="172002769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Folienbildplatzhalter 1"/>
          <p:cNvSpPr>
            <a:spLocks noGrp="1" noRot="1" noChangeAspect="1"/>
          </p:cNvSpPr>
          <p:nvPr>
            <p:ph type="sldImg"/>
          </p:nvPr>
        </p:nvSpPr>
        <p:spPr bwMode="auto">
          <a:noFill/>
          <a:ln>
            <a:solidFill>
              <a:srgbClr val="000000"/>
            </a:solidFill>
            <a:miter lim="800000"/>
            <a:headEnd/>
            <a:tailEnd/>
          </a:ln>
        </p:spPr>
      </p:sp>
      <p:sp>
        <p:nvSpPr>
          <p:cNvPr id="53250" name="Notizenplatzhalt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de-DE" altLang="de-DE" dirty="0">
              <a:ea typeface="MS PGothic"/>
              <a:cs typeface="MS PGothic"/>
            </a:endParaRPr>
          </a:p>
        </p:txBody>
      </p:sp>
      <p:sp>
        <p:nvSpPr>
          <p:cNvPr id="53251" name="Foliennummernplatzhalt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6A26AC65-D700-47D3-B062-556ADB181533}" type="slidenum">
              <a:rPr lang="de-DE" altLang="de-DE">
                <a:latin typeface="Times New Roman" pitchFamily="18" charset="0"/>
                <a:ea typeface="MS PGothic"/>
                <a:cs typeface="MS PGothic"/>
              </a:rPr>
              <a:pPr fontAlgn="base">
                <a:spcBef>
                  <a:spcPct val="0"/>
                </a:spcBef>
                <a:spcAft>
                  <a:spcPct val="0"/>
                </a:spcAft>
              </a:pPr>
              <a:t>7</a:t>
            </a:fld>
            <a:endParaRPr lang="de-DE" altLang="de-DE">
              <a:latin typeface="Times New Roman" pitchFamily="18" charset="0"/>
              <a:ea typeface="MS PGothic"/>
              <a:cs typeface="MS PGothic"/>
            </a:endParaRPr>
          </a:p>
        </p:txBody>
      </p:sp>
      <p:sp>
        <p:nvSpPr>
          <p:cNvPr id="2" name="Datumsplatzhalter 1"/>
          <p:cNvSpPr>
            <a:spLocks noGrp="1"/>
          </p:cNvSpPr>
          <p:nvPr>
            <p:ph type="dt" idx="10"/>
          </p:nvPr>
        </p:nvSpPr>
        <p:spPr/>
        <p:txBody>
          <a:bodyPr/>
          <a:lstStyle/>
          <a:p>
            <a:pPr>
              <a:defRPr/>
            </a:pPr>
            <a:endParaRPr lang="de-DE"/>
          </a:p>
        </p:txBody>
      </p:sp>
    </p:spTree>
    <p:extLst>
      <p:ext uri="{BB962C8B-B14F-4D97-AF65-F5344CB8AC3E}">
        <p14:creationId xmlns:p14="http://schemas.microsoft.com/office/powerpoint/2010/main" val="31835561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Folienbildplatzhalter 1"/>
          <p:cNvSpPr>
            <a:spLocks noGrp="1" noRot="1" noChangeAspect="1"/>
          </p:cNvSpPr>
          <p:nvPr>
            <p:ph type="sldImg"/>
          </p:nvPr>
        </p:nvSpPr>
        <p:spPr bwMode="auto">
          <a:noFill/>
          <a:ln>
            <a:solidFill>
              <a:srgbClr val="000000"/>
            </a:solidFill>
            <a:miter lim="800000"/>
            <a:headEnd/>
            <a:tailEnd/>
          </a:ln>
        </p:spPr>
      </p:sp>
      <p:sp>
        <p:nvSpPr>
          <p:cNvPr id="53250" name="Notizenplatzhalt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de-DE" altLang="de-DE" dirty="0">
              <a:ea typeface="MS PGothic"/>
              <a:cs typeface="MS PGothic"/>
            </a:endParaRPr>
          </a:p>
        </p:txBody>
      </p:sp>
      <p:sp>
        <p:nvSpPr>
          <p:cNvPr id="53251" name="Foliennummernplatzhalt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6A26AC65-D700-47D3-B062-556ADB181533}" type="slidenum">
              <a:rPr lang="de-DE" altLang="de-DE">
                <a:latin typeface="Times New Roman" pitchFamily="18" charset="0"/>
                <a:ea typeface="MS PGothic"/>
                <a:cs typeface="MS PGothic"/>
              </a:rPr>
              <a:pPr fontAlgn="base">
                <a:spcBef>
                  <a:spcPct val="0"/>
                </a:spcBef>
                <a:spcAft>
                  <a:spcPct val="0"/>
                </a:spcAft>
              </a:pPr>
              <a:t>8</a:t>
            </a:fld>
            <a:endParaRPr lang="de-DE" altLang="de-DE">
              <a:latin typeface="Times New Roman" pitchFamily="18" charset="0"/>
              <a:ea typeface="MS PGothic"/>
              <a:cs typeface="MS PGothic"/>
            </a:endParaRPr>
          </a:p>
        </p:txBody>
      </p:sp>
      <p:sp>
        <p:nvSpPr>
          <p:cNvPr id="2" name="Datumsplatzhalter 1"/>
          <p:cNvSpPr>
            <a:spLocks noGrp="1"/>
          </p:cNvSpPr>
          <p:nvPr>
            <p:ph type="dt" idx="10"/>
          </p:nvPr>
        </p:nvSpPr>
        <p:spPr/>
        <p:txBody>
          <a:bodyPr/>
          <a:lstStyle/>
          <a:p>
            <a:pPr>
              <a:defRPr/>
            </a:pPr>
            <a:endParaRPr lang="de-DE"/>
          </a:p>
        </p:txBody>
      </p:sp>
    </p:spTree>
    <p:extLst>
      <p:ext uri="{BB962C8B-B14F-4D97-AF65-F5344CB8AC3E}">
        <p14:creationId xmlns:p14="http://schemas.microsoft.com/office/powerpoint/2010/main" val="31835561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Folienbildplatzhalter 1"/>
          <p:cNvSpPr>
            <a:spLocks noGrp="1" noRot="1" noChangeAspect="1"/>
          </p:cNvSpPr>
          <p:nvPr>
            <p:ph type="sldImg"/>
          </p:nvPr>
        </p:nvSpPr>
        <p:spPr bwMode="auto">
          <a:noFill/>
          <a:ln>
            <a:solidFill>
              <a:srgbClr val="000000"/>
            </a:solidFill>
            <a:miter lim="800000"/>
            <a:headEnd/>
            <a:tailEnd/>
          </a:ln>
        </p:spPr>
      </p:sp>
      <p:sp>
        <p:nvSpPr>
          <p:cNvPr id="53250" name="Notizenplatzhalt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de-DE" altLang="de-DE" dirty="0">
              <a:ea typeface="MS PGothic"/>
              <a:cs typeface="MS PGothic"/>
            </a:endParaRPr>
          </a:p>
        </p:txBody>
      </p:sp>
      <p:sp>
        <p:nvSpPr>
          <p:cNvPr id="53251" name="Foliennummernplatzhalt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6A26AC65-D700-47D3-B062-556ADB181533}" type="slidenum">
              <a:rPr lang="de-DE" altLang="de-DE">
                <a:latin typeface="Times New Roman" pitchFamily="18" charset="0"/>
                <a:ea typeface="MS PGothic"/>
                <a:cs typeface="MS PGothic"/>
              </a:rPr>
              <a:pPr fontAlgn="base">
                <a:spcBef>
                  <a:spcPct val="0"/>
                </a:spcBef>
                <a:spcAft>
                  <a:spcPct val="0"/>
                </a:spcAft>
              </a:pPr>
              <a:t>9</a:t>
            </a:fld>
            <a:endParaRPr lang="de-DE" altLang="de-DE">
              <a:latin typeface="Times New Roman" pitchFamily="18" charset="0"/>
              <a:ea typeface="MS PGothic"/>
              <a:cs typeface="MS PGothic"/>
            </a:endParaRPr>
          </a:p>
        </p:txBody>
      </p:sp>
      <p:sp>
        <p:nvSpPr>
          <p:cNvPr id="2" name="Datumsplatzhalter 1"/>
          <p:cNvSpPr>
            <a:spLocks noGrp="1"/>
          </p:cNvSpPr>
          <p:nvPr>
            <p:ph type="dt" idx="10"/>
          </p:nvPr>
        </p:nvSpPr>
        <p:spPr/>
        <p:txBody>
          <a:bodyPr/>
          <a:lstStyle/>
          <a:p>
            <a:pPr>
              <a:defRPr/>
            </a:pPr>
            <a:endParaRPr lang="de-DE"/>
          </a:p>
        </p:txBody>
      </p:sp>
    </p:spTree>
    <p:extLst>
      <p:ext uri="{BB962C8B-B14F-4D97-AF65-F5344CB8AC3E}">
        <p14:creationId xmlns:p14="http://schemas.microsoft.com/office/powerpoint/2010/main" val="31835561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lvl1pPr>
              <a:defRPr>
                <a:latin typeface="Calibri" charset="0"/>
                <a:ea typeface="Calibri" charset="0"/>
                <a:cs typeface="Calibri" charset="0"/>
              </a:defRPr>
            </a:lvl1pPr>
          </a:lstStyle>
          <a:p>
            <a:r>
              <a:rPr lang="de-DE" dirty="0"/>
              <a:t>Mastertitelformat bearbeiten</a:t>
            </a:r>
          </a:p>
        </p:txBody>
      </p:sp>
      <p:sp>
        <p:nvSpPr>
          <p:cNvPr id="3" name="Inhaltsplatzhalter 2"/>
          <p:cNvSpPr>
            <a:spLocks noGrp="1"/>
          </p:cNvSpPr>
          <p:nvPr>
            <p:ph idx="1"/>
          </p:nvPr>
        </p:nvSpPr>
        <p:spPr/>
        <p:txBody>
          <a:bodyPr/>
          <a:lstStyle>
            <a:lvl1pPr>
              <a:defRPr>
                <a:latin typeface="Calibri" charset="0"/>
                <a:ea typeface="Calibri" charset="0"/>
                <a:cs typeface="Calibri" charset="0"/>
              </a:defRPr>
            </a:lvl1pPr>
            <a:lvl2pPr>
              <a:defRPr>
                <a:latin typeface="Calibri" charset="0"/>
                <a:ea typeface="Calibri" charset="0"/>
                <a:cs typeface="Calibri" charset="0"/>
              </a:defRPr>
            </a:lvl2pPr>
            <a:lvl3pPr>
              <a:defRPr>
                <a:latin typeface="Calibri" charset="0"/>
                <a:ea typeface="Calibri" charset="0"/>
                <a:cs typeface="Calibri" charset="0"/>
              </a:defRPr>
            </a:lvl3pPr>
            <a:lvl4pPr>
              <a:defRPr>
                <a:latin typeface="Calibri" charset="0"/>
                <a:ea typeface="Calibri" charset="0"/>
                <a:cs typeface="Calibri" charset="0"/>
              </a:defRPr>
            </a:lvl4pPr>
            <a:lvl5pPr>
              <a:defRPr>
                <a:latin typeface="Calibri" charset="0"/>
                <a:ea typeface="Calibri" charset="0"/>
                <a:cs typeface="Calibri" charset="0"/>
              </a:defRPr>
            </a:lvl5pPr>
          </a:lstStyle>
          <a:p>
            <a:pPr lvl="0"/>
            <a:r>
              <a:rPr lang="de-DE" dirty="0"/>
              <a:t>Mastertextformat bearbeiten</a:t>
            </a:r>
          </a:p>
          <a:p>
            <a:pPr lvl="1"/>
            <a:r>
              <a:rPr lang="de-DE" dirty="0"/>
              <a:t>Zweite Ebene</a:t>
            </a:r>
          </a:p>
          <a:p>
            <a:pPr lvl="2"/>
            <a:r>
              <a:rPr lang="de-DE" dirty="0"/>
              <a:t>Dritte Ebene</a:t>
            </a:r>
          </a:p>
          <a:p>
            <a:pPr lvl="3"/>
            <a:r>
              <a:rPr lang="de-DE" dirty="0"/>
              <a:t>Vierte Ebene</a:t>
            </a:r>
          </a:p>
          <a:p>
            <a:pPr lvl="4"/>
            <a:r>
              <a:rPr lang="de-DE" dirty="0"/>
              <a:t>Fünfte Ebene</a:t>
            </a:r>
          </a:p>
        </p:txBody>
      </p:sp>
    </p:spTree>
  </p:cSld>
  <p:clrMapOvr>
    <a:masterClrMapping/>
  </p:clrMapOvr>
  <p:transition>
    <p:pull dir="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itleAndTx" preserve="1">
  <p:cSld name="Vertikaler Titel und Text">
    <p:spTree>
      <p:nvGrpSpPr>
        <p:cNvPr id="1" name=""/>
        <p:cNvGrpSpPr/>
        <p:nvPr/>
      </p:nvGrpSpPr>
      <p:grpSpPr>
        <a:xfrm>
          <a:off x="0" y="0"/>
          <a:ext cx="0" cy="0"/>
          <a:chOff x="0" y="0"/>
          <a:chExt cx="0" cy="0"/>
        </a:xfrm>
      </p:grpSpPr>
      <p:sp>
        <p:nvSpPr>
          <p:cNvPr id="2" name="Vertikaler Titel 1"/>
          <p:cNvSpPr>
            <a:spLocks noGrp="1"/>
          </p:cNvSpPr>
          <p:nvPr>
            <p:ph type="title" orient="vert"/>
          </p:nvPr>
        </p:nvSpPr>
        <p:spPr>
          <a:xfrm>
            <a:off x="6515100" y="533400"/>
            <a:ext cx="1943100" cy="5562600"/>
          </a:xfrm>
        </p:spPr>
        <p:txBody>
          <a:bodyPr vert="eaVert"/>
          <a:lstStyle/>
          <a:p>
            <a:r>
              <a:rPr lang="de-DE"/>
              <a:t>Mastertitelformat bearbeiten</a:t>
            </a:r>
          </a:p>
        </p:txBody>
      </p:sp>
      <p:sp>
        <p:nvSpPr>
          <p:cNvPr id="3" name="Vertikaler Textplatzhalter 2"/>
          <p:cNvSpPr>
            <a:spLocks noGrp="1"/>
          </p:cNvSpPr>
          <p:nvPr>
            <p:ph type="body" orient="vert" idx="1"/>
          </p:nvPr>
        </p:nvSpPr>
        <p:spPr>
          <a:xfrm>
            <a:off x="685800" y="533400"/>
            <a:ext cx="5676900" cy="5562600"/>
          </a:xfrm>
        </p:spPr>
        <p:txBody>
          <a:bodyPr vert="eaVert"/>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5" name="Rectangle 5"/>
          <p:cNvSpPr>
            <a:spLocks noGrp="1" noChangeArrowheads="1"/>
          </p:cNvSpPr>
          <p:nvPr>
            <p:ph type="ftr" sz="quarter" idx="11"/>
          </p:nvPr>
        </p:nvSpPr>
        <p:spPr/>
        <p:txBody>
          <a:bodyPr/>
          <a:lstStyle>
            <a:lvl1pPr>
              <a:defRPr/>
            </a:lvl1pPr>
          </a:lstStyle>
          <a:p>
            <a:pPr>
              <a:defRPr/>
            </a:pPr>
            <a:endParaRPr lang="de-DE"/>
          </a:p>
        </p:txBody>
      </p:sp>
    </p:spTree>
  </p:cSld>
  <p:clrMapOvr>
    <a:masterClrMapping/>
  </p:clrMapOvr>
  <p:transition>
    <p:pull dir="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dgm" preserve="1">
  <p:cSld name="Titel und Diagramm oder Organigramm">
    <p:spTree>
      <p:nvGrpSpPr>
        <p:cNvPr id="1" name=""/>
        <p:cNvGrpSpPr/>
        <p:nvPr/>
      </p:nvGrpSpPr>
      <p:grpSpPr>
        <a:xfrm>
          <a:off x="0" y="0"/>
          <a:ext cx="0" cy="0"/>
          <a:chOff x="0" y="0"/>
          <a:chExt cx="0" cy="0"/>
        </a:xfrm>
      </p:grpSpPr>
      <p:sp>
        <p:nvSpPr>
          <p:cNvPr id="2" name="Titel 1"/>
          <p:cNvSpPr>
            <a:spLocks noGrp="1"/>
          </p:cNvSpPr>
          <p:nvPr>
            <p:ph type="title"/>
          </p:nvPr>
        </p:nvSpPr>
        <p:spPr>
          <a:xfrm>
            <a:off x="685800" y="533400"/>
            <a:ext cx="7772400" cy="1219200"/>
          </a:xfrm>
        </p:spPr>
        <p:txBody>
          <a:bodyPr/>
          <a:lstStyle/>
          <a:p>
            <a:r>
              <a:rPr lang="de-DE"/>
              <a:t>Mastertitelformat bearbeiten</a:t>
            </a:r>
          </a:p>
        </p:txBody>
      </p:sp>
      <p:sp>
        <p:nvSpPr>
          <p:cNvPr id="3" name="SmartArt-Platzhalter 2"/>
          <p:cNvSpPr>
            <a:spLocks noGrp="1"/>
          </p:cNvSpPr>
          <p:nvPr>
            <p:ph type="dgm" idx="1"/>
          </p:nvPr>
        </p:nvSpPr>
        <p:spPr>
          <a:xfrm>
            <a:off x="685800" y="2133600"/>
            <a:ext cx="7772400" cy="3962400"/>
          </a:xfrm>
        </p:spPr>
        <p:txBody>
          <a:bodyPr/>
          <a:lstStyle/>
          <a:p>
            <a:pPr lvl="0"/>
            <a:r>
              <a:rPr lang="de-DE" noProof="0"/>
              <a:t>SmartArt-Grafik durch Klicken auf Symbol hinzuzufügen</a:t>
            </a:r>
            <a:endParaRPr lang="de-DE" noProof="0" dirty="0"/>
          </a:p>
        </p:txBody>
      </p:sp>
      <p:sp>
        <p:nvSpPr>
          <p:cNvPr id="5" name="Rectangle 5"/>
          <p:cNvSpPr>
            <a:spLocks noGrp="1" noChangeArrowheads="1"/>
          </p:cNvSpPr>
          <p:nvPr>
            <p:ph type="ftr" sz="quarter" idx="11"/>
          </p:nvPr>
        </p:nvSpPr>
        <p:spPr/>
        <p:txBody>
          <a:bodyPr/>
          <a:lstStyle>
            <a:lvl1pPr>
              <a:defRPr/>
            </a:lvl1pPr>
          </a:lstStyle>
          <a:p>
            <a:pPr>
              <a:defRPr/>
            </a:pPr>
            <a:endParaRPr lang="de-DE"/>
          </a:p>
        </p:txBody>
      </p:sp>
    </p:spTree>
  </p:cSld>
  <p:clrMapOvr>
    <a:masterClrMapping/>
  </p:clrMapOvr>
  <p:transition>
    <p:pull dir="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chart" preserve="1">
  <p:cSld name="Titel und Diagramm">
    <p:spTree>
      <p:nvGrpSpPr>
        <p:cNvPr id="1" name=""/>
        <p:cNvGrpSpPr/>
        <p:nvPr/>
      </p:nvGrpSpPr>
      <p:grpSpPr>
        <a:xfrm>
          <a:off x="0" y="0"/>
          <a:ext cx="0" cy="0"/>
          <a:chOff x="0" y="0"/>
          <a:chExt cx="0" cy="0"/>
        </a:xfrm>
      </p:grpSpPr>
      <p:sp>
        <p:nvSpPr>
          <p:cNvPr id="2" name="Titel 1"/>
          <p:cNvSpPr>
            <a:spLocks noGrp="1"/>
          </p:cNvSpPr>
          <p:nvPr>
            <p:ph type="title"/>
          </p:nvPr>
        </p:nvSpPr>
        <p:spPr>
          <a:xfrm>
            <a:off x="685800" y="533400"/>
            <a:ext cx="7772400" cy="1219200"/>
          </a:xfrm>
        </p:spPr>
        <p:txBody>
          <a:bodyPr/>
          <a:lstStyle/>
          <a:p>
            <a:r>
              <a:rPr lang="de-DE"/>
              <a:t>Mastertitelformat bearbeiten</a:t>
            </a:r>
          </a:p>
        </p:txBody>
      </p:sp>
      <p:sp>
        <p:nvSpPr>
          <p:cNvPr id="3" name="Diagrammplatzhalter 2"/>
          <p:cNvSpPr>
            <a:spLocks noGrp="1"/>
          </p:cNvSpPr>
          <p:nvPr>
            <p:ph type="chart" idx="1"/>
          </p:nvPr>
        </p:nvSpPr>
        <p:spPr>
          <a:xfrm>
            <a:off x="685800" y="2133600"/>
            <a:ext cx="7772400" cy="3962400"/>
          </a:xfrm>
        </p:spPr>
        <p:txBody>
          <a:bodyPr/>
          <a:lstStyle/>
          <a:p>
            <a:pPr lvl="0"/>
            <a:r>
              <a:rPr lang="de-DE" noProof="0"/>
              <a:t>Diagramm durch Klicken auf Symbol hinzufügen</a:t>
            </a:r>
            <a:endParaRPr lang="de-DE" noProof="0" dirty="0"/>
          </a:p>
        </p:txBody>
      </p:sp>
      <p:sp>
        <p:nvSpPr>
          <p:cNvPr id="5" name="Rectangle 5"/>
          <p:cNvSpPr>
            <a:spLocks noGrp="1" noChangeArrowheads="1"/>
          </p:cNvSpPr>
          <p:nvPr>
            <p:ph type="ftr" sz="quarter" idx="11"/>
          </p:nvPr>
        </p:nvSpPr>
        <p:spPr/>
        <p:txBody>
          <a:bodyPr/>
          <a:lstStyle>
            <a:lvl1pPr>
              <a:defRPr/>
            </a:lvl1pPr>
          </a:lstStyle>
          <a:p>
            <a:pPr>
              <a:defRPr/>
            </a:pPr>
            <a:endParaRPr lang="de-DE"/>
          </a:p>
        </p:txBody>
      </p:sp>
    </p:spTree>
  </p:cSld>
  <p:clrMapOvr>
    <a:masterClrMapping/>
  </p:clrMapOvr>
  <p:transition>
    <p:pull dir="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cSld name="Titelfolie">
    <p:spTree>
      <p:nvGrpSpPr>
        <p:cNvPr id="1" name=""/>
        <p:cNvGrpSpPr/>
        <p:nvPr/>
      </p:nvGrpSpPr>
      <p:grpSpPr>
        <a:xfrm>
          <a:off x="0" y="0"/>
          <a:ext cx="0" cy="0"/>
          <a:chOff x="0" y="0"/>
          <a:chExt cx="0" cy="0"/>
        </a:xfrm>
      </p:grpSpPr>
      <p:sp>
        <p:nvSpPr>
          <p:cNvPr id="2" name="Titel 1"/>
          <p:cNvSpPr>
            <a:spLocks noGrp="1"/>
          </p:cNvSpPr>
          <p:nvPr>
            <p:ph type="ctrTitle"/>
          </p:nvPr>
        </p:nvSpPr>
        <p:spPr>
          <a:xfrm>
            <a:off x="685800" y="2130426"/>
            <a:ext cx="7772400" cy="1470025"/>
          </a:xfrm>
        </p:spPr>
        <p:txBody>
          <a:bodyPr/>
          <a:lstStyle/>
          <a:p>
            <a:r>
              <a:rPr lang="de-DE"/>
              <a:t>Mastertitelformat bearbeiten</a:t>
            </a:r>
          </a:p>
        </p:txBody>
      </p:sp>
      <p:sp>
        <p:nvSpPr>
          <p:cNvPr id="3" name="Untertitel 2"/>
          <p:cNvSpPr>
            <a:spLocks noGrp="1"/>
          </p:cNvSpPr>
          <p:nvPr>
            <p:ph type="subTitle" idx="1"/>
          </p:nvPr>
        </p:nvSpPr>
        <p:spPr>
          <a:xfrm>
            <a:off x="1371600" y="3886201"/>
            <a:ext cx="6400800" cy="1752600"/>
          </a:xfrm>
        </p:spPr>
        <p:txBody>
          <a:bodyPr/>
          <a:lstStyle>
            <a:lvl1pPr marL="0" indent="0" algn="ctr">
              <a:buNone/>
              <a:defRPr/>
            </a:lvl1pPr>
            <a:lvl2pPr marL="457153" indent="0" algn="ctr">
              <a:buNone/>
              <a:defRPr/>
            </a:lvl2pPr>
            <a:lvl3pPr marL="914305" indent="0" algn="ctr">
              <a:buNone/>
              <a:defRPr/>
            </a:lvl3pPr>
            <a:lvl4pPr marL="1371458" indent="0" algn="ctr">
              <a:buNone/>
              <a:defRPr/>
            </a:lvl4pPr>
            <a:lvl5pPr marL="1828610" indent="0" algn="ctr">
              <a:buNone/>
              <a:defRPr/>
            </a:lvl5pPr>
            <a:lvl6pPr marL="2285763" indent="0" algn="ctr">
              <a:buNone/>
              <a:defRPr/>
            </a:lvl6pPr>
            <a:lvl7pPr marL="2742915" indent="0" algn="ctr">
              <a:buNone/>
              <a:defRPr/>
            </a:lvl7pPr>
            <a:lvl8pPr marL="3200068" indent="0" algn="ctr">
              <a:buNone/>
              <a:defRPr/>
            </a:lvl8pPr>
            <a:lvl9pPr marL="3657220" indent="0" algn="ctr">
              <a:buNone/>
              <a:defRPr/>
            </a:lvl9pPr>
          </a:lstStyle>
          <a:p>
            <a:r>
              <a:rPr lang="de-DE"/>
              <a:t>Master-Untertitelformat bearbeiten</a:t>
            </a:r>
          </a:p>
        </p:txBody>
      </p:sp>
      <p:sp>
        <p:nvSpPr>
          <p:cNvPr id="4" name="Rectangle 5"/>
          <p:cNvSpPr>
            <a:spLocks noGrp="1" noChangeArrowheads="1"/>
          </p:cNvSpPr>
          <p:nvPr>
            <p:ph type="ftr" sz="quarter" idx="10"/>
          </p:nvPr>
        </p:nvSpPr>
        <p:spPr/>
        <p:txBody>
          <a:bodyPr/>
          <a:lstStyle>
            <a:lvl1pPr>
              <a:defRPr/>
            </a:lvl1pPr>
          </a:lstStyle>
          <a:p>
            <a:pPr>
              <a:defRPr/>
            </a:pPr>
            <a:endParaRPr lang="de-DE"/>
          </a:p>
        </p:txBody>
      </p:sp>
      <p:sp>
        <p:nvSpPr>
          <p:cNvPr id="5" name="Rectangle 6"/>
          <p:cNvSpPr>
            <a:spLocks noGrp="1" noChangeArrowheads="1"/>
          </p:cNvSpPr>
          <p:nvPr>
            <p:ph type="sldNum" sz="quarter" idx="11"/>
          </p:nvPr>
        </p:nvSpPr>
        <p:spPr>
          <a:xfrm>
            <a:off x="7239000" y="6553200"/>
            <a:ext cx="1905000" cy="304800"/>
          </a:xfrm>
          <a:prstGeom prst="rect">
            <a:avLst/>
          </a:prstGeom>
        </p:spPr>
        <p:txBody>
          <a:bodyPr vert="horz" wrap="square" lIns="82945" tIns="41473" rIns="82945" bIns="41473" numCol="1" anchor="t" anchorCtr="0" compatLnSpc="1">
            <a:prstTxWarp prst="textNoShape">
              <a:avLst/>
            </a:prstTxWarp>
          </a:bodyPr>
          <a:lstStyle>
            <a:lvl1pPr fontAlgn="auto">
              <a:spcBef>
                <a:spcPts val="0"/>
              </a:spcBef>
              <a:spcAft>
                <a:spcPts val="0"/>
              </a:spcAft>
              <a:defRPr smtClean="0">
                <a:latin typeface="+mn-lt"/>
              </a:defRPr>
            </a:lvl1pPr>
          </a:lstStyle>
          <a:p>
            <a:pPr>
              <a:defRPr/>
            </a:pPr>
            <a:fld id="{910EEB48-5253-4850-A6F7-B3A0219CCA03}" type="slidenum">
              <a:rPr lang="de-DE"/>
              <a:pPr>
                <a:defRPr/>
              </a:pPr>
              <a:t>‹Nr.›</a:t>
            </a:fld>
            <a:endParaRPr lang="de-DE"/>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reserve="1">
  <p:cSld name="Titelfolie">
    <p:spTree>
      <p:nvGrpSpPr>
        <p:cNvPr id="1" name=""/>
        <p:cNvGrpSpPr/>
        <p:nvPr/>
      </p:nvGrpSpPr>
      <p:grpSpPr>
        <a:xfrm>
          <a:off x="0" y="0"/>
          <a:ext cx="0" cy="0"/>
          <a:chOff x="0" y="0"/>
          <a:chExt cx="0" cy="0"/>
        </a:xfrm>
      </p:grpSpPr>
      <p:sp>
        <p:nvSpPr>
          <p:cNvPr id="2" name="Titel 1"/>
          <p:cNvSpPr>
            <a:spLocks noGrp="1"/>
          </p:cNvSpPr>
          <p:nvPr>
            <p:ph type="ctrTitle"/>
          </p:nvPr>
        </p:nvSpPr>
        <p:spPr>
          <a:xfrm>
            <a:off x="685800" y="2130425"/>
            <a:ext cx="7772400" cy="1470025"/>
          </a:xfrm>
        </p:spPr>
        <p:txBody>
          <a:bodyPr/>
          <a:lstStyle/>
          <a:p>
            <a:r>
              <a:rPr lang="de-DE"/>
              <a:t>Titelmasterformat durch Klicken bearbeiten</a:t>
            </a:r>
          </a:p>
        </p:txBody>
      </p:sp>
      <p:sp>
        <p:nvSpPr>
          <p:cNvPr id="3" name="Untertitel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de-DE"/>
              <a:t>Formatvorlage des Untertitelmasters durch Klicken bearbeiten</a:t>
            </a:r>
          </a:p>
        </p:txBody>
      </p:sp>
      <p:sp>
        <p:nvSpPr>
          <p:cNvPr id="4" name="Datumsplatzhalter 3"/>
          <p:cNvSpPr>
            <a:spLocks noGrp="1"/>
          </p:cNvSpPr>
          <p:nvPr>
            <p:ph type="dt" sz="half" idx="10"/>
          </p:nvPr>
        </p:nvSpPr>
        <p:spPr/>
        <p:txBody>
          <a:bodyPr/>
          <a:lstStyle/>
          <a:p>
            <a:fld id="{CB631A9D-5312-48FA-A8A6-57BE4DA8CE6B}" type="datetimeFigureOut">
              <a:rPr lang="de-DE" smtClean="0"/>
              <a:t>10.11.2019</a:t>
            </a:fld>
            <a:endParaRPr lang="de-DE"/>
          </a:p>
        </p:txBody>
      </p:sp>
      <p:sp>
        <p:nvSpPr>
          <p:cNvPr id="5" name="Fußzeilenplatzhalter 4"/>
          <p:cNvSpPr>
            <a:spLocks noGrp="1"/>
          </p:cNvSpPr>
          <p:nvPr>
            <p:ph type="ftr" sz="quarter" idx="11"/>
          </p:nvPr>
        </p:nvSpPr>
        <p:spPr/>
        <p:txBody>
          <a:bodyPr/>
          <a:lstStyle/>
          <a:p>
            <a:pPr>
              <a:defRPr/>
            </a:pPr>
            <a:endParaRPr lang="de-DE"/>
          </a:p>
        </p:txBody>
      </p:sp>
      <p:sp>
        <p:nvSpPr>
          <p:cNvPr id="6" name="Foliennummernplatzhalter 5"/>
          <p:cNvSpPr>
            <a:spLocks noGrp="1"/>
          </p:cNvSpPr>
          <p:nvPr>
            <p:ph type="sldNum" sz="quarter" idx="12"/>
          </p:nvPr>
        </p:nvSpPr>
        <p:spPr/>
        <p:txBody>
          <a:bodyPr/>
          <a:lstStyle/>
          <a:p>
            <a:pPr>
              <a:defRPr/>
            </a:pPr>
            <a:fld id="{910EEB48-5253-4850-A6F7-B3A0219CCA03}" type="slidenum">
              <a:rPr lang="de-DE" smtClean="0"/>
              <a:pPr>
                <a:defRPr/>
              </a:pPr>
              <a:t>‹Nr.›</a:t>
            </a:fld>
            <a:endParaRPr lang="de-DE"/>
          </a:p>
        </p:txBody>
      </p:sp>
    </p:spTree>
    <p:extLst>
      <p:ext uri="{BB962C8B-B14F-4D97-AF65-F5344CB8AC3E}">
        <p14:creationId xmlns:p14="http://schemas.microsoft.com/office/powerpoint/2010/main" val="1086871219"/>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Titelmasterformat durch Klicken bearbeiten</a:t>
            </a:r>
          </a:p>
        </p:txBody>
      </p:sp>
      <p:sp>
        <p:nvSpPr>
          <p:cNvPr id="3" name="Inhaltsplatzhalter 2"/>
          <p:cNvSpPr>
            <a:spLocks noGrp="1"/>
          </p:cNvSpPr>
          <p:nvPr>
            <p:ph idx="1"/>
          </p:nvPr>
        </p:nvSpPr>
        <p:spPr/>
        <p:txBody>
          <a:body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p:cNvSpPr>
            <a:spLocks noGrp="1"/>
          </p:cNvSpPr>
          <p:nvPr>
            <p:ph type="dt" sz="half" idx="10"/>
          </p:nvPr>
        </p:nvSpPr>
        <p:spPr/>
        <p:txBody>
          <a:bodyPr/>
          <a:lstStyle/>
          <a:p>
            <a:fld id="{CB631A9D-5312-48FA-A8A6-57BE4DA8CE6B}" type="datetimeFigureOut">
              <a:rPr lang="de-DE" smtClean="0"/>
              <a:t>10.11.2019</a:t>
            </a:fld>
            <a:endParaRPr lang="de-DE"/>
          </a:p>
        </p:txBody>
      </p:sp>
      <p:sp>
        <p:nvSpPr>
          <p:cNvPr id="5" name="Fußzeilenplatzhalter 4"/>
          <p:cNvSpPr>
            <a:spLocks noGrp="1"/>
          </p:cNvSpPr>
          <p:nvPr>
            <p:ph type="ftr" sz="quarter" idx="11"/>
          </p:nvPr>
        </p:nvSpPr>
        <p:spPr/>
        <p:txBody>
          <a:bodyPr/>
          <a:lstStyle/>
          <a:p>
            <a:endParaRPr lang="de-DE"/>
          </a:p>
        </p:txBody>
      </p:sp>
      <p:sp>
        <p:nvSpPr>
          <p:cNvPr id="6" name="Foliennummernplatzhalter 5"/>
          <p:cNvSpPr>
            <a:spLocks noGrp="1"/>
          </p:cNvSpPr>
          <p:nvPr>
            <p:ph type="sldNum" sz="quarter" idx="12"/>
          </p:nvPr>
        </p:nvSpPr>
        <p:spPr/>
        <p:txBody>
          <a:bodyPr/>
          <a:lstStyle/>
          <a:p>
            <a:fld id="{575DE23B-2B4F-4A5C-8F03-8F44A893BC3D}" type="slidenum">
              <a:rPr lang="de-DE" smtClean="0"/>
              <a:t>‹Nr.›</a:t>
            </a:fld>
            <a:endParaRPr lang="de-DE"/>
          </a:p>
        </p:txBody>
      </p:sp>
    </p:spTree>
    <p:extLst>
      <p:ext uri="{BB962C8B-B14F-4D97-AF65-F5344CB8AC3E}">
        <p14:creationId xmlns:p14="http://schemas.microsoft.com/office/powerpoint/2010/main" val="930828096"/>
      </p:ext>
    </p:extLst>
  </p:cSld>
  <p:clrMapOvr>
    <a:masterClrMapping/>
  </p:clrMapOvr>
  <p:transition>
    <p:pull dir="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secHead" preserve="1">
  <p:cSld name="Abschnitts-&#10;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722313" y="4406900"/>
            <a:ext cx="7772400" cy="1362075"/>
          </a:xfrm>
        </p:spPr>
        <p:txBody>
          <a:bodyPr anchor="t"/>
          <a:lstStyle>
            <a:lvl1pPr algn="l">
              <a:defRPr sz="4000" b="1" cap="all"/>
            </a:lvl1pPr>
          </a:lstStyle>
          <a:p>
            <a:r>
              <a:rPr lang="de-DE"/>
              <a:t>Titelmasterformat durch Klicken bearbeiten</a:t>
            </a:r>
          </a:p>
        </p:txBody>
      </p:sp>
      <p:sp>
        <p:nvSpPr>
          <p:cNvPr id="3" name="Textplatzhalt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de-DE"/>
              <a:t>Textmasterformat bearbeiten</a:t>
            </a:r>
          </a:p>
        </p:txBody>
      </p:sp>
      <p:sp>
        <p:nvSpPr>
          <p:cNvPr id="4" name="Datumsplatzhalter 3"/>
          <p:cNvSpPr>
            <a:spLocks noGrp="1"/>
          </p:cNvSpPr>
          <p:nvPr>
            <p:ph type="dt" sz="half" idx="10"/>
          </p:nvPr>
        </p:nvSpPr>
        <p:spPr/>
        <p:txBody>
          <a:bodyPr/>
          <a:lstStyle/>
          <a:p>
            <a:fld id="{CB631A9D-5312-48FA-A8A6-57BE4DA8CE6B}" type="datetimeFigureOut">
              <a:rPr lang="de-DE" smtClean="0"/>
              <a:t>10.11.2019</a:t>
            </a:fld>
            <a:endParaRPr lang="de-DE"/>
          </a:p>
        </p:txBody>
      </p:sp>
      <p:sp>
        <p:nvSpPr>
          <p:cNvPr id="5" name="Fußzeilenplatzhalter 4"/>
          <p:cNvSpPr>
            <a:spLocks noGrp="1"/>
          </p:cNvSpPr>
          <p:nvPr>
            <p:ph type="ftr" sz="quarter" idx="11"/>
          </p:nvPr>
        </p:nvSpPr>
        <p:spPr/>
        <p:txBody>
          <a:bodyPr/>
          <a:lstStyle/>
          <a:p>
            <a:pPr>
              <a:defRPr/>
            </a:pPr>
            <a:endParaRPr lang="de-DE"/>
          </a:p>
        </p:txBody>
      </p:sp>
      <p:sp>
        <p:nvSpPr>
          <p:cNvPr id="6" name="Foliennummernplatzhalter 5"/>
          <p:cNvSpPr>
            <a:spLocks noGrp="1"/>
          </p:cNvSpPr>
          <p:nvPr>
            <p:ph type="sldNum" sz="quarter" idx="12"/>
          </p:nvPr>
        </p:nvSpPr>
        <p:spPr/>
        <p:txBody>
          <a:bodyPr/>
          <a:lstStyle/>
          <a:p>
            <a:fld id="{575DE23B-2B4F-4A5C-8F03-8F44A893BC3D}" type="slidenum">
              <a:rPr lang="de-DE" smtClean="0"/>
              <a:t>‹Nr.›</a:t>
            </a:fld>
            <a:endParaRPr lang="de-DE"/>
          </a:p>
        </p:txBody>
      </p:sp>
    </p:spTree>
    <p:extLst>
      <p:ext uri="{BB962C8B-B14F-4D97-AF65-F5344CB8AC3E}">
        <p14:creationId xmlns:p14="http://schemas.microsoft.com/office/powerpoint/2010/main" val="1242688941"/>
      </p:ext>
    </p:extLst>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Titelmasterformat durch Klicken bearbeiten</a:t>
            </a:r>
          </a:p>
        </p:txBody>
      </p:sp>
      <p:sp>
        <p:nvSpPr>
          <p:cNvPr id="3" name="Inhaltsplatzhalt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
        <p:nvSpPr>
          <p:cNvPr id="4" name="Inhaltsplatzhalt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
        <p:nvSpPr>
          <p:cNvPr id="5" name="Datumsplatzhalter 4"/>
          <p:cNvSpPr>
            <a:spLocks noGrp="1"/>
          </p:cNvSpPr>
          <p:nvPr>
            <p:ph type="dt" sz="half" idx="10"/>
          </p:nvPr>
        </p:nvSpPr>
        <p:spPr/>
        <p:txBody>
          <a:bodyPr/>
          <a:lstStyle/>
          <a:p>
            <a:fld id="{CB631A9D-5312-48FA-A8A6-57BE4DA8CE6B}" type="datetimeFigureOut">
              <a:rPr lang="de-DE" smtClean="0"/>
              <a:t>10.11.2019</a:t>
            </a:fld>
            <a:endParaRPr lang="de-DE"/>
          </a:p>
        </p:txBody>
      </p:sp>
      <p:sp>
        <p:nvSpPr>
          <p:cNvPr id="6" name="Fußzeilenplatzhalter 5"/>
          <p:cNvSpPr>
            <a:spLocks noGrp="1"/>
          </p:cNvSpPr>
          <p:nvPr>
            <p:ph type="ftr" sz="quarter" idx="11"/>
          </p:nvPr>
        </p:nvSpPr>
        <p:spPr/>
        <p:txBody>
          <a:bodyPr/>
          <a:lstStyle/>
          <a:p>
            <a:endParaRPr lang="de-DE"/>
          </a:p>
        </p:txBody>
      </p:sp>
      <p:sp>
        <p:nvSpPr>
          <p:cNvPr id="7" name="Foliennummernplatzhalter 6"/>
          <p:cNvSpPr>
            <a:spLocks noGrp="1"/>
          </p:cNvSpPr>
          <p:nvPr>
            <p:ph type="sldNum" sz="quarter" idx="12"/>
          </p:nvPr>
        </p:nvSpPr>
        <p:spPr/>
        <p:txBody>
          <a:bodyPr/>
          <a:lstStyle/>
          <a:p>
            <a:fld id="{575DE23B-2B4F-4A5C-8F03-8F44A893BC3D}" type="slidenum">
              <a:rPr lang="de-DE" smtClean="0"/>
              <a:t>‹Nr.›</a:t>
            </a:fld>
            <a:endParaRPr lang="de-DE"/>
          </a:p>
        </p:txBody>
      </p:sp>
    </p:spTree>
    <p:extLst>
      <p:ext uri="{BB962C8B-B14F-4D97-AF65-F5344CB8AC3E}">
        <p14:creationId xmlns:p14="http://schemas.microsoft.com/office/powerpoint/2010/main" val="62282227"/>
      </p:ext>
    </p:extLst>
  </p:cSld>
  <p:clrMapOvr>
    <a:masterClrMapping/>
  </p:clrMapOvr>
  <p:transition>
    <p:pull dir="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lvl1pPr>
              <a:defRPr/>
            </a:lvl1pPr>
          </a:lstStyle>
          <a:p>
            <a:r>
              <a:rPr lang="de-DE"/>
              <a:t>Titelmasterformat durch Klicken bearbeiten</a:t>
            </a:r>
          </a:p>
        </p:txBody>
      </p:sp>
      <p:sp>
        <p:nvSpPr>
          <p:cNvPr id="3" name="Textplatzhalt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Textmasterformat bearbeiten</a:t>
            </a:r>
          </a:p>
        </p:txBody>
      </p:sp>
      <p:sp>
        <p:nvSpPr>
          <p:cNvPr id="4" name="Inhaltsplatzhalt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
        <p:nvSpPr>
          <p:cNvPr id="5" name="Textplatzhalt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Textmasterformat bearbeiten</a:t>
            </a:r>
          </a:p>
        </p:txBody>
      </p:sp>
      <p:sp>
        <p:nvSpPr>
          <p:cNvPr id="6" name="Inhaltsplatzhalt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
        <p:nvSpPr>
          <p:cNvPr id="7" name="Datumsplatzhalter 6"/>
          <p:cNvSpPr>
            <a:spLocks noGrp="1"/>
          </p:cNvSpPr>
          <p:nvPr>
            <p:ph type="dt" sz="half" idx="10"/>
          </p:nvPr>
        </p:nvSpPr>
        <p:spPr/>
        <p:txBody>
          <a:bodyPr/>
          <a:lstStyle/>
          <a:p>
            <a:fld id="{CB631A9D-5312-48FA-A8A6-57BE4DA8CE6B}" type="datetimeFigureOut">
              <a:rPr lang="de-DE" smtClean="0"/>
              <a:t>10.11.2019</a:t>
            </a:fld>
            <a:endParaRPr lang="de-DE"/>
          </a:p>
        </p:txBody>
      </p:sp>
      <p:sp>
        <p:nvSpPr>
          <p:cNvPr id="8" name="Fußzeilenplatzhalter 7"/>
          <p:cNvSpPr>
            <a:spLocks noGrp="1"/>
          </p:cNvSpPr>
          <p:nvPr>
            <p:ph type="ftr" sz="quarter" idx="11"/>
          </p:nvPr>
        </p:nvSpPr>
        <p:spPr/>
        <p:txBody>
          <a:bodyPr/>
          <a:lstStyle/>
          <a:p>
            <a:pPr>
              <a:defRPr/>
            </a:pPr>
            <a:endParaRPr lang="de-DE"/>
          </a:p>
        </p:txBody>
      </p:sp>
      <p:sp>
        <p:nvSpPr>
          <p:cNvPr id="9" name="Foliennummernplatzhalter 8"/>
          <p:cNvSpPr>
            <a:spLocks noGrp="1"/>
          </p:cNvSpPr>
          <p:nvPr>
            <p:ph type="sldNum" sz="quarter" idx="12"/>
          </p:nvPr>
        </p:nvSpPr>
        <p:spPr/>
        <p:txBody>
          <a:bodyPr/>
          <a:lstStyle/>
          <a:p>
            <a:fld id="{575DE23B-2B4F-4A5C-8F03-8F44A893BC3D}" type="slidenum">
              <a:rPr lang="de-DE" smtClean="0"/>
              <a:t>‹Nr.›</a:t>
            </a:fld>
            <a:endParaRPr lang="de-DE"/>
          </a:p>
        </p:txBody>
      </p:sp>
    </p:spTree>
    <p:extLst>
      <p:ext uri="{BB962C8B-B14F-4D97-AF65-F5344CB8AC3E}">
        <p14:creationId xmlns:p14="http://schemas.microsoft.com/office/powerpoint/2010/main" val="2352438254"/>
      </p:ext>
    </p:extLst>
  </p:cSld>
  <p:clrMapOvr>
    <a:masterClrMapping/>
  </p:clrMapOvr>
  <p:transition>
    <p:pull dir="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Titelmasterformat durch Klicken bearbeiten</a:t>
            </a:r>
          </a:p>
        </p:txBody>
      </p:sp>
      <p:sp>
        <p:nvSpPr>
          <p:cNvPr id="3" name="Datumsplatzhalter 2"/>
          <p:cNvSpPr>
            <a:spLocks noGrp="1"/>
          </p:cNvSpPr>
          <p:nvPr>
            <p:ph type="dt" sz="half" idx="10"/>
          </p:nvPr>
        </p:nvSpPr>
        <p:spPr/>
        <p:txBody>
          <a:bodyPr/>
          <a:lstStyle/>
          <a:p>
            <a:fld id="{CB631A9D-5312-48FA-A8A6-57BE4DA8CE6B}" type="datetimeFigureOut">
              <a:rPr lang="de-DE" smtClean="0"/>
              <a:t>10.11.2019</a:t>
            </a:fld>
            <a:endParaRPr lang="de-DE"/>
          </a:p>
        </p:txBody>
      </p:sp>
      <p:sp>
        <p:nvSpPr>
          <p:cNvPr id="4" name="Fußzeilenplatzhalter 3"/>
          <p:cNvSpPr>
            <a:spLocks noGrp="1"/>
          </p:cNvSpPr>
          <p:nvPr>
            <p:ph type="ftr" sz="quarter" idx="11"/>
          </p:nvPr>
        </p:nvSpPr>
        <p:spPr/>
        <p:txBody>
          <a:bodyPr/>
          <a:lstStyle/>
          <a:p>
            <a:pPr>
              <a:defRPr/>
            </a:pPr>
            <a:endParaRPr lang="de-DE"/>
          </a:p>
        </p:txBody>
      </p:sp>
      <p:sp>
        <p:nvSpPr>
          <p:cNvPr id="5" name="Foliennummernplatzhalter 4"/>
          <p:cNvSpPr>
            <a:spLocks noGrp="1"/>
          </p:cNvSpPr>
          <p:nvPr>
            <p:ph type="sldNum" sz="quarter" idx="12"/>
          </p:nvPr>
        </p:nvSpPr>
        <p:spPr/>
        <p:txBody>
          <a:bodyPr/>
          <a:lstStyle/>
          <a:p>
            <a:fld id="{575DE23B-2B4F-4A5C-8F03-8F44A893BC3D}" type="slidenum">
              <a:rPr lang="de-DE" smtClean="0"/>
              <a:t>‹Nr.›</a:t>
            </a:fld>
            <a:endParaRPr lang="de-DE"/>
          </a:p>
        </p:txBody>
      </p:sp>
    </p:spTree>
    <p:extLst>
      <p:ext uri="{BB962C8B-B14F-4D97-AF65-F5344CB8AC3E}">
        <p14:creationId xmlns:p14="http://schemas.microsoft.com/office/powerpoint/2010/main" val="3231277802"/>
      </p:ext>
    </p:extLst>
  </p:cSld>
  <p:clrMapOvr>
    <a:masterClrMapping/>
  </p:clrMapOvr>
  <p:transition>
    <p:pull dir="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secHead" preserve="1">
  <p:cSld name="Abschnitts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722313" y="4406901"/>
            <a:ext cx="7772400" cy="1362075"/>
          </a:xfrm>
        </p:spPr>
        <p:txBody>
          <a:bodyPr anchor="t"/>
          <a:lstStyle>
            <a:lvl1pPr algn="l">
              <a:defRPr sz="4000" b="1" cap="all"/>
            </a:lvl1pPr>
          </a:lstStyle>
          <a:p>
            <a:r>
              <a:rPr lang="de-DE"/>
              <a:t>Mastertitelformat bearbeiten</a:t>
            </a:r>
          </a:p>
        </p:txBody>
      </p:sp>
      <p:sp>
        <p:nvSpPr>
          <p:cNvPr id="3" name="Textplatzhalter 2"/>
          <p:cNvSpPr>
            <a:spLocks noGrp="1"/>
          </p:cNvSpPr>
          <p:nvPr>
            <p:ph type="body" idx="1"/>
          </p:nvPr>
        </p:nvSpPr>
        <p:spPr>
          <a:xfrm>
            <a:off x="722313" y="2906714"/>
            <a:ext cx="7772400" cy="1500187"/>
          </a:xfrm>
        </p:spPr>
        <p:txBody>
          <a:bodyPr anchor="b"/>
          <a:lstStyle>
            <a:lvl1pPr marL="0" indent="0">
              <a:buNone/>
              <a:defRPr sz="2000"/>
            </a:lvl1pPr>
            <a:lvl2pPr marL="457153" indent="0">
              <a:buNone/>
              <a:defRPr sz="1800"/>
            </a:lvl2pPr>
            <a:lvl3pPr marL="914305" indent="0">
              <a:buNone/>
              <a:defRPr sz="1600"/>
            </a:lvl3pPr>
            <a:lvl4pPr marL="1371458" indent="0">
              <a:buNone/>
              <a:defRPr sz="1400"/>
            </a:lvl4pPr>
            <a:lvl5pPr marL="1828610" indent="0">
              <a:buNone/>
              <a:defRPr sz="1400"/>
            </a:lvl5pPr>
            <a:lvl6pPr marL="2285763" indent="0">
              <a:buNone/>
              <a:defRPr sz="1400"/>
            </a:lvl6pPr>
            <a:lvl7pPr marL="2742915" indent="0">
              <a:buNone/>
              <a:defRPr sz="1400"/>
            </a:lvl7pPr>
            <a:lvl8pPr marL="3200068" indent="0">
              <a:buNone/>
              <a:defRPr sz="1400"/>
            </a:lvl8pPr>
            <a:lvl9pPr marL="3657220" indent="0">
              <a:buNone/>
              <a:defRPr sz="1400"/>
            </a:lvl9pPr>
          </a:lstStyle>
          <a:p>
            <a:pPr lvl="0"/>
            <a:r>
              <a:rPr lang="de-DE"/>
              <a:t>Mastertextformat bearbeiten</a:t>
            </a:r>
          </a:p>
        </p:txBody>
      </p:sp>
      <p:sp>
        <p:nvSpPr>
          <p:cNvPr id="5" name="Rectangle 5"/>
          <p:cNvSpPr>
            <a:spLocks noGrp="1" noChangeArrowheads="1"/>
          </p:cNvSpPr>
          <p:nvPr>
            <p:ph type="ftr" sz="quarter" idx="11"/>
          </p:nvPr>
        </p:nvSpPr>
        <p:spPr/>
        <p:txBody>
          <a:bodyPr/>
          <a:lstStyle>
            <a:lvl1pPr>
              <a:defRPr/>
            </a:lvl1pPr>
          </a:lstStyle>
          <a:p>
            <a:pPr>
              <a:defRPr/>
            </a:pPr>
            <a:endParaRPr lang="de-DE"/>
          </a:p>
        </p:txBody>
      </p:sp>
    </p:spTree>
  </p:cSld>
  <p:clrMapOvr>
    <a:masterClrMapping/>
  </p:clrMapOvr>
  <p:transition>
    <p:pull dir="r"/>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2" name="Datumsplatzhalter 1"/>
          <p:cNvSpPr>
            <a:spLocks noGrp="1"/>
          </p:cNvSpPr>
          <p:nvPr>
            <p:ph type="dt" sz="half" idx="10"/>
          </p:nvPr>
        </p:nvSpPr>
        <p:spPr/>
        <p:txBody>
          <a:bodyPr/>
          <a:lstStyle/>
          <a:p>
            <a:fld id="{CB631A9D-5312-48FA-A8A6-57BE4DA8CE6B}" type="datetimeFigureOut">
              <a:rPr lang="de-DE" smtClean="0"/>
              <a:t>10.11.2019</a:t>
            </a:fld>
            <a:endParaRPr lang="de-DE"/>
          </a:p>
        </p:txBody>
      </p:sp>
      <p:sp>
        <p:nvSpPr>
          <p:cNvPr id="3" name="Fußzeilenplatzhalter 2"/>
          <p:cNvSpPr>
            <a:spLocks noGrp="1"/>
          </p:cNvSpPr>
          <p:nvPr>
            <p:ph type="ftr" sz="quarter" idx="11"/>
          </p:nvPr>
        </p:nvSpPr>
        <p:spPr/>
        <p:txBody>
          <a:bodyPr/>
          <a:lstStyle/>
          <a:p>
            <a:endParaRPr lang="de-DE"/>
          </a:p>
        </p:txBody>
      </p:sp>
      <p:sp>
        <p:nvSpPr>
          <p:cNvPr id="4" name="Foliennummernplatzhalter 3"/>
          <p:cNvSpPr>
            <a:spLocks noGrp="1"/>
          </p:cNvSpPr>
          <p:nvPr>
            <p:ph type="sldNum" sz="quarter" idx="12"/>
          </p:nvPr>
        </p:nvSpPr>
        <p:spPr/>
        <p:txBody>
          <a:bodyPr/>
          <a:lstStyle/>
          <a:p>
            <a:fld id="{575DE23B-2B4F-4A5C-8F03-8F44A893BC3D}" type="slidenum">
              <a:rPr lang="de-DE" smtClean="0"/>
              <a:t>‹Nr.›</a:t>
            </a:fld>
            <a:endParaRPr lang="de-DE"/>
          </a:p>
        </p:txBody>
      </p:sp>
    </p:spTree>
    <p:extLst>
      <p:ext uri="{BB962C8B-B14F-4D97-AF65-F5344CB8AC3E}">
        <p14:creationId xmlns:p14="http://schemas.microsoft.com/office/powerpoint/2010/main" val="3538954113"/>
      </p:ext>
    </p:extLst>
  </p:cSld>
  <p:clrMapOvr>
    <a:masterClrMapping/>
  </p:clrMapOvr>
  <p:transition>
    <p:pull dir="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objTx" preserve="1">
  <p:cSld name="Inhalt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457200" y="273050"/>
            <a:ext cx="3008313" cy="1162050"/>
          </a:xfrm>
        </p:spPr>
        <p:txBody>
          <a:bodyPr anchor="b"/>
          <a:lstStyle>
            <a:lvl1pPr algn="l">
              <a:defRPr sz="2000" b="1"/>
            </a:lvl1pPr>
          </a:lstStyle>
          <a:p>
            <a:r>
              <a:rPr lang="de-DE"/>
              <a:t>Titelmasterformat durch Klicken bearbeiten</a:t>
            </a:r>
          </a:p>
        </p:txBody>
      </p:sp>
      <p:sp>
        <p:nvSpPr>
          <p:cNvPr id="3" name="Inhaltsplatzhalt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
        <p:nvSpPr>
          <p:cNvPr id="4" name="Textplatzhalt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e-DE"/>
              <a:t>Textmasterformat bearbeiten</a:t>
            </a:r>
          </a:p>
        </p:txBody>
      </p:sp>
      <p:sp>
        <p:nvSpPr>
          <p:cNvPr id="5" name="Datumsplatzhalter 4"/>
          <p:cNvSpPr>
            <a:spLocks noGrp="1"/>
          </p:cNvSpPr>
          <p:nvPr>
            <p:ph type="dt" sz="half" idx="10"/>
          </p:nvPr>
        </p:nvSpPr>
        <p:spPr/>
        <p:txBody>
          <a:bodyPr/>
          <a:lstStyle/>
          <a:p>
            <a:fld id="{CB631A9D-5312-48FA-A8A6-57BE4DA8CE6B}" type="datetimeFigureOut">
              <a:rPr lang="de-DE" smtClean="0"/>
              <a:t>10.11.2019</a:t>
            </a:fld>
            <a:endParaRPr lang="de-DE"/>
          </a:p>
        </p:txBody>
      </p:sp>
      <p:sp>
        <p:nvSpPr>
          <p:cNvPr id="6" name="Fußzeilenplatzhalter 5"/>
          <p:cNvSpPr>
            <a:spLocks noGrp="1"/>
          </p:cNvSpPr>
          <p:nvPr>
            <p:ph type="ftr" sz="quarter" idx="11"/>
          </p:nvPr>
        </p:nvSpPr>
        <p:spPr/>
        <p:txBody>
          <a:bodyPr/>
          <a:lstStyle/>
          <a:p>
            <a:pPr>
              <a:defRPr/>
            </a:pPr>
            <a:endParaRPr lang="de-DE"/>
          </a:p>
        </p:txBody>
      </p:sp>
      <p:sp>
        <p:nvSpPr>
          <p:cNvPr id="7" name="Foliennummernplatzhalter 6"/>
          <p:cNvSpPr>
            <a:spLocks noGrp="1"/>
          </p:cNvSpPr>
          <p:nvPr>
            <p:ph type="sldNum" sz="quarter" idx="12"/>
          </p:nvPr>
        </p:nvSpPr>
        <p:spPr/>
        <p:txBody>
          <a:bodyPr/>
          <a:lstStyle/>
          <a:p>
            <a:fld id="{575DE23B-2B4F-4A5C-8F03-8F44A893BC3D}" type="slidenum">
              <a:rPr lang="de-DE" smtClean="0"/>
              <a:t>‹Nr.›</a:t>
            </a:fld>
            <a:endParaRPr lang="de-DE"/>
          </a:p>
        </p:txBody>
      </p:sp>
    </p:spTree>
    <p:extLst>
      <p:ext uri="{BB962C8B-B14F-4D97-AF65-F5344CB8AC3E}">
        <p14:creationId xmlns:p14="http://schemas.microsoft.com/office/powerpoint/2010/main" val="1452416764"/>
      </p:ext>
    </p:extLst>
  </p:cSld>
  <p:clrMapOvr>
    <a:masterClrMapping/>
  </p:clrMapOvr>
  <p:transition>
    <p:pull dir="r"/>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picTx" preserve="1">
  <p:cSld name="Bild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1792288" y="4800600"/>
            <a:ext cx="5486400" cy="566738"/>
          </a:xfrm>
        </p:spPr>
        <p:txBody>
          <a:bodyPr anchor="b"/>
          <a:lstStyle>
            <a:lvl1pPr algn="l">
              <a:defRPr sz="2000" b="1"/>
            </a:lvl1pPr>
          </a:lstStyle>
          <a:p>
            <a:r>
              <a:rPr lang="de-DE"/>
              <a:t>Titelmasterformat durch Klicken bearbeiten</a:t>
            </a:r>
          </a:p>
        </p:txBody>
      </p:sp>
      <p:sp>
        <p:nvSpPr>
          <p:cNvPr id="3" name="Bildplatzhalt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de-DE"/>
          </a:p>
        </p:txBody>
      </p:sp>
      <p:sp>
        <p:nvSpPr>
          <p:cNvPr id="4" name="Textplatzhalt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e-DE"/>
              <a:t>Textmasterformat bearbeiten</a:t>
            </a:r>
          </a:p>
        </p:txBody>
      </p:sp>
      <p:sp>
        <p:nvSpPr>
          <p:cNvPr id="5" name="Datumsplatzhalter 4"/>
          <p:cNvSpPr>
            <a:spLocks noGrp="1"/>
          </p:cNvSpPr>
          <p:nvPr>
            <p:ph type="dt" sz="half" idx="10"/>
          </p:nvPr>
        </p:nvSpPr>
        <p:spPr/>
        <p:txBody>
          <a:bodyPr/>
          <a:lstStyle/>
          <a:p>
            <a:fld id="{CB631A9D-5312-48FA-A8A6-57BE4DA8CE6B}" type="datetimeFigureOut">
              <a:rPr lang="de-DE" smtClean="0"/>
              <a:t>10.11.2019</a:t>
            </a:fld>
            <a:endParaRPr lang="de-DE"/>
          </a:p>
        </p:txBody>
      </p:sp>
      <p:sp>
        <p:nvSpPr>
          <p:cNvPr id="6" name="Fußzeilenplatzhalter 5"/>
          <p:cNvSpPr>
            <a:spLocks noGrp="1"/>
          </p:cNvSpPr>
          <p:nvPr>
            <p:ph type="ftr" sz="quarter" idx="11"/>
          </p:nvPr>
        </p:nvSpPr>
        <p:spPr/>
        <p:txBody>
          <a:bodyPr/>
          <a:lstStyle/>
          <a:p>
            <a:pPr>
              <a:defRPr/>
            </a:pPr>
            <a:endParaRPr lang="de-DE"/>
          </a:p>
        </p:txBody>
      </p:sp>
      <p:sp>
        <p:nvSpPr>
          <p:cNvPr id="7" name="Foliennummernplatzhalter 6"/>
          <p:cNvSpPr>
            <a:spLocks noGrp="1"/>
          </p:cNvSpPr>
          <p:nvPr>
            <p:ph type="sldNum" sz="quarter" idx="12"/>
          </p:nvPr>
        </p:nvSpPr>
        <p:spPr/>
        <p:txBody>
          <a:bodyPr/>
          <a:lstStyle/>
          <a:p>
            <a:fld id="{575DE23B-2B4F-4A5C-8F03-8F44A893BC3D}" type="slidenum">
              <a:rPr lang="de-DE" smtClean="0"/>
              <a:t>‹Nr.›</a:t>
            </a:fld>
            <a:endParaRPr lang="de-DE"/>
          </a:p>
        </p:txBody>
      </p:sp>
    </p:spTree>
    <p:extLst>
      <p:ext uri="{BB962C8B-B14F-4D97-AF65-F5344CB8AC3E}">
        <p14:creationId xmlns:p14="http://schemas.microsoft.com/office/powerpoint/2010/main" val="3580934162"/>
      </p:ext>
    </p:extLst>
  </p:cSld>
  <p:clrMapOvr>
    <a:masterClrMapping/>
  </p:clrMapOvr>
  <p:transition>
    <p:pull dir="r"/>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Titelmasterformat durch Klicken bearbeiten</a:t>
            </a:r>
          </a:p>
        </p:txBody>
      </p:sp>
      <p:sp>
        <p:nvSpPr>
          <p:cNvPr id="3" name="Vertikaler Textplatzhalter 2"/>
          <p:cNvSpPr>
            <a:spLocks noGrp="1"/>
          </p:cNvSpPr>
          <p:nvPr>
            <p:ph type="body" orient="vert" idx="1"/>
          </p:nvPr>
        </p:nvSpPr>
        <p:spPr/>
        <p:txBody>
          <a:bodyPr vert="eaVert"/>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p:cNvSpPr>
            <a:spLocks noGrp="1"/>
          </p:cNvSpPr>
          <p:nvPr>
            <p:ph type="dt" sz="half" idx="10"/>
          </p:nvPr>
        </p:nvSpPr>
        <p:spPr/>
        <p:txBody>
          <a:bodyPr/>
          <a:lstStyle/>
          <a:p>
            <a:fld id="{CB631A9D-5312-48FA-A8A6-57BE4DA8CE6B}" type="datetimeFigureOut">
              <a:rPr lang="de-DE" smtClean="0"/>
              <a:t>10.11.2019</a:t>
            </a:fld>
            <a:endParaRPr lang="de-DE"/>
          </a:p>
        </p:txBody>
      </p:sp>
      <p:sp>
        <p:nvSpPr>
          <p:cNvPr id="5" name="Fußzeilenplatzhalter 4"/>
          <p:cNvSpPr>
            <a:spLocks noGrp="1"/>
          </p:cNvSpPr>
          <p:nvPr>
            <p:ph type="ftr" sz="quarter" idx="11"/>
          </p:nvPr>
        </p:nvSpPr>
        <p:spPr/>
        <p:txBody>
          <a:bodyPr/>
          <a:lstStyle/>
          <a:p>
            <a:pPr>
              <a:defRPr/>
            </a:pPr>
            <a:endParaRPr lang="de-DE"/>
          </a:p>
        </p:txBody>
      </p:sp>
      <p:sp>
        <p:nvSpPr>
          <p:cNvPr id="6" name="Foliennummernplatzhalter 5"/>
          <p:cNvSpPr>
            <a:spLocks noGrp="1"/>
          </p:cNvSpPr>
          <p:nvPr>
            <p:ph type="sldNum" sz="quarter" idx="12"/>
          </p:nvPr>
        </p:nvSpPr>
        <p:spPr/>
        <p:txBody>
          <a:bodyPr/>
          <a:lstStyle/>
          <a:p>
            <a:fld id="{575DE23B-2B4F-4A5C-8F03-8F44A893BC3D}" type="slidenum">
              <a:rPr lang="de-DE" smtClean="0"/>
              <a:t>‹Nr.›</a:t>
            </a:fld>
            <a:endParaRPr lang="de-DE"/>
          </a:p>
        </p:txBody>
      </p:sp>
    </p:spTree>
    <p:extLst>
      <p:ext uri="{BB962C8B-B14F-4D97-AF65-F5344CB8AC3E}">
        <p14:creationId xmlns:p14="http://schemas.microsoft.com/office/powerpoint/2010/main" val="3639374813"/>
      </p:ext>
    </p:extLst>
  </p:cSld>
  <p:clrMapOvr>
    <a:masterClrMapping/>
  </p:clrMapOvr>
  <p:transition>
    <p:pull dir="r"/>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type="vertTitleAndTx" preserve="1">
  <p:cSld name="Vertikaler Titel und Text">
    <p:spTree>
      <p:nvGrpSpPr>
        <p:cNvPr id="1" name=""/>
        <p:cNvGrpSpPr/>
        <p:nvPr/>
      </p:nvGrpSpPr>
      <p:grpSpPr>
        <a:xfrm>
          <a:off x="0" y="0"/>
          <a:ext cx="0" cy="0"/>
          <a:chOff x="0" y="0"/>
          <a:chExt cx="0" cy="0"/>
        </a:xfrm>
      </p:grpSpPr>
      <p:sp>
        <p:nvSpPr>
          <p:cNvPr id="2" name="Vertikaler Titel 1"/>
          <p:cNvSpPr>
            <a:spLocks noGrp="1"/>
          </p:cNvSpPr>
          <p:nvPr>
            <p:ph type="title" orient="vert"/>
          </p:nvPr>
        </p:nvSpPr>
        <p:spPr>
          <a:xfrm>
            <a:off x="6629400" y="274638"/>
            <a:ext cx="2057400" cy="5851525"/>
          </a:xfrm>
        </p:spPr>
        <p:txBody>
          <a:bodyPr vert="eaVert"/>
          <a:lstStyle/>
          <a:p>
            <a:r>
              <a:rPr lang="de-DE"/>
              <a:t>Titelmasterformat durch Klicken bearbeiten</a:t>
            </a:r>
          </a:p>
        </p:txBody>
      </p:sp>
      <p:sp>
        <p:nvSpPr>
          <p:cNvPr id="3" name="Vertikaler Textplatzhalter 2"/>
          <p:cNvSpPr>
            <a:spLocks noGrp="1"/>
          </p:cNvSpPr>
          <p:nvPr>
            <p:ph type="body" orient="vert" idx="1"/>
          </p:nvPr>
        </p:nvSpPr>
        <p:spPr>
          <a:xfrm>
            <a:off x="457200" y="274638"/>
            <a:ext cx="6019800" cy="5851525"/>
          </a:xfrm>
        </p:spPr>
        <p:txBody>
          <a:bodyPr vert="eaVert"/>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p:cNvSpPr>
            <a:spLocks noGrp="1"/>
          </p:cNvSpPr>
          <p:nvPr>
            <p:ph type="dt" sz="half" idx="10"/>
          </p:nvPr>
        </p:nvSpPr>
        <p:spPr/>
        <p:txBody>
          <a:bodyPr/>
          <a:lstStyle/>
          <a:p>
            <a:fld id="{CB631A9D-5312-48FA-A8A6-57BE4DA8CE6B}" type="datetimeFigureOut">
              <a:rPr lang="de-DE" smtClean="0"/>
              <a:t>10.11.2019</a:t>
            </a:fld>
            <a:endParaRPr lang="de-DE"/>
          </a:p>
        </p:txBody>
      </p:sp>
      <p:sp>
        <p:nvSpPr>
          <p:cNvPr id="5" name="Fußzeilenplatzhalter 4"/>
          <p:cNvSpPr>
            <a:spLocks noGrp="1"/>
          </p:cNvSpPr>
          <p:nvPr>
            <p:ph type="ftr" sz="quarter" idx="11"/>
          </p:nvPr>
        </p:nvSpPr>
        <p:spPr/>
        <p:txBody>
          <a:bodyPr/>
          <a:lstStyle/>
          <a:p>
            <a:pPr>
              <a:defRPr/>
            </a:pPr>
            <a:endParaRPr lang="de-DE"/>
          </a:p>
        </p:txBody>
      </p:sp>
      <p:sp>
        <p:nvSpPr>
          <p:cNvPr id="6" name="Foliennummernplatzhalter 5"/>
          <p:cNvSpPr>
            <a:spLocks noGrp="1"/>
          </p:cNvSpPr>
          <p:nvPr>
            <p:ph type="sldNum" sz="quarter" idx="12"/>
          </p:nvPr>
        </p:nvSpPr>
        <p:spPr/>
        <p:txBody>
          <a:bodyPr/>
          <a:lstStyle/>
          <a:p>
            <a:fld id="{575DE23B-2B4F-4A5C-8F03-8F44A893BC3D}" type="slidenum">
              <a:rPr lang="de-DE" smtClean="0"/>
              <a:t>‹Nr.›</a:t>
            </a:fld>
            <a:endParaRPr lang="de-DE"/>
          </a:p>
        </p:txBody>
      </p:sp>
    </p:spTree>
    <p:extLst>
      <p:ext uri="{BB962C8B-B14F-4D97-AF65-F5344CB8AC3E}">
        <p14:creationId xmlns:p14="http://schemas.microsoft.com/office/powerpoint/2010/main" val="418151530"/>
      </p:ext>
    </p:extLst>
  </p:cSld>
  <p:clrMapOvr>
    <a:masterClrMapping/>
  </p:clrMapOvr>
  <p:transition>
    <p:pull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Mastertitelformat bearbeiten</a:t>
            </a:r>
          </a:p>
        </p:txBody>
      </p:sp>
      <p:sp>
        <p:nvSpPr>
          <p:cNvPr id="3" name="Inhaltsplatzhalter 2"/>
          <p:cNvSpPr>
            <a:spLocks noGrp="1"/>
          </p:cNvSpPr>
          <p:nvPr>
            <p:ph sz="half" idx="1"/>
          </p:nvPr>
        </p:nvSpPr>
        <p:spPr>
          <a:xfrm>
            <a:off x="685800" y="2133600"/>
            <a:ext cx="3810000" cy="39624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Inhaltsplatzhalter 3"/>
          <p:cNvSpPr>
            <a:spLocks noGrp="1"/>
          </p:cNvSpPr>
          <p:nvPr>
            <p:ph sz="half" idx="2"/>
          </p:nvPr>
        </p:nvSpPr>
        <p:spPr>
          <a:xfrm>
            <a:off x="4648200" y="2133600"/>
            <a:ext cx="3810000" cy="39624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Tree>
  </p:cSld>
  <p:clrMapOvr>
    <a:masterClrMapping/>
  </p:clrMapOvr>
  <p:transition>
    <p:pull dir="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el 1"/>
          <p:cNvSpPr>
            <a:spLocks noGrp="1"/>
          </p:cNvSpPr>
          <p:nvPr>
            <p:ph type="title"/>
          </p:nvPr>
        </p:nvSpPr>
        <p:spPr>
          <a:xfrm>
            <a:off x="457200" y="274638"/>
            <a:ext cx="8229600" cy="1143000"/>
          </a:xfrm>
        </p:spPr>
        <p:txBody>
          <a:bodyPr/>
          <a:lstStyle>
            <a:lvl1pPr>
              <a:defRPr/>
            </a:lvl1pPr>
          </a:lstStyle>
          <a:p>
            <a:r>
              <a:rPr lang="de-DE"/>
              <a:t>Mastertitelformat bearbeiten</a:t>
            </a:r>
          </a:p>
        </p:txBody>
      </p:sp>
      <p:sp>
        <p:nvSpPr>
          <p:cNvPr id="3" name="Textplatzhalter 2"/>
          <p:cNvSpPr>
            <a:spLocks noGrp="1"/>
          </p:cNvSpPr>
          <p:nvPr>
            <p:ph type="body" idx="1"/>
          </p:nvPr>
        </p:nvSpPr>
        <p:spPr>
          <a:xfrm>
            <a:off x="457200" y="1535114"/>
            <a:ext cx="4040188" cy="639762"/>
          </a:xfrm>
        </p:spPr>
        <p:txBody>
          <a:bodyPr anchor="b"/>
          <a:lstStyle>
            <a:lvl1pPr marL="0" indent="0">
              <a:buNone/>
              <a:defRPr sz="2400" b="1"/>
            </a:lvl1pPr>
            <a:lvl2pPr marL="457153" indent="0">
              <a:buNone/>
              <a:defRPr sz="2000" b="1"/>
            </a:lvl2pPr>
            <a:lvl3pPr marL="914305" indent="0">
              <a:buNone/>
              <a:defRPr sz="1800" b="1"/>
            </a:lvl3pPr>
            <a:lvl4pPr marL="1371458" indent="0">
              <a:buNone/>
              <a:defRPr sz="1600" b="1"/>
            </a:lvl4pPr>
            <a:lvl5pPr marL="1828610" indent="0">
              <a:buNone/>
              <a:defRPr sz="1600" b="1"/>
            </a:lvl5pPr>
            <a:lvl6pPr marL="2285763" indent="0">
              <a:buNone/>
              <a:defRPr sz="1600" b="1"/>
            </a:lvl6pPr>
            <a:lvl7pPr marL="2742915" indent="0">
              <a:buNone/>
              <a:defRPr sz="1600" b="1"/>
            </a:lvl7pPr>
            <a:lvl8pPr marL="3200068" indent="0">
              <a:buNone/>
              <a:defRPr sz="1600" b="1"/>
            </a:lvl8pPr>
            <a:lvl9pPr marL="3657220" indent="0">
              <a:buNone/>
              <a:defRPr sz="1600" b="1"/>
            </a:lvl9pPr>
          </a:lstStyle>
          <a:p>
            <a:pPr lvl="0"/>
            <a:r>
              <a:rPr lang="de-DE"/>
              <a:t>Mastertextformat bearbeiten</a:t>
            </a:r>
          </a:p>
        </p:txBody>
      </p:sp>
      <p:sp>
        <p:nvSpPr>
          <p:cNvPr id="4" name="Inhaltsplatzhalt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5" name="Textplatzhalter 4"/>
          <p:cNvSpPr>
            <a:spLocks noGrp="1"/>
          </p:cNvSpPr>
          <p:nvPr>
            <p:ph type="body" sz="quarter" idx="3"/>
          </p:nvPr>
        </p:nvSpPr>
        <p:spPr>
          <a:xfrm>
            <a:off x="4645025" y="1535114"/>
            <a:ext cx="4041775" cy="639762"/>
          </a:xfrm>
        </p:spPr>
        <p:txBody>
          <a:bodyPr anchor="b"/>
          <a:lstStyle>
            <a:lvl1pPr marL="0" indent="0">
              <a:buNone/>
              <a:defRPr sz="2400" b="1"/>
            </a:lvl1pPr>
            <a:lvl2pPr marL="457153" indent="0">
              <a:buNone/>
              <a:defRPr sz="2000" b="1"/>
            </a:lvl2pPr>
            <a:lvl3pPr marL="914305" indent="0">
              <a:buNone/>
              <a:defRPr sz="1800" b="1"/>
            </a:lvl3pPr>
            <a:lvl4pPr marL="1371458" indent="0">
              <a:buNone/>
              <a:defRPr sz="1600" b="1"/>
            </a:lvl4pPr>
            <a:lvl5pPr marL="1828610" indent="0">
              <a:buNone/>
              <a:defRPr sz="1600" b="1"/>
            </a:lvl5pPr>
            <a:lvl6pPr marL="2285763" indent="0">
              <a:buNone/>
              <a:defRPr sz="1600" b="1"/>
            </a:lvl6pPr>
            <a:lvl7pPr marL="2742915" indent="0">
              <a:buNone/>
              <a:defRPr sz="1600" b="1"/>
            </a:lvl7pPr>
            <a:lvl8pPr marL="3200068" indent="0">
              <a:buNone/>
              <a:defRPr sz="1600" b="1"/>
            </a:lvl8pPr>
            <a:lvl9pPr marL="3657220" indent="0">
              <a:buNone/>
              <a:defRPr sz="1600" b="1"/>
            </a:lvl9pPr>
          </a:lstStyle>
          <a:p>
            <a:pPr lvl="0"/>
            <a:r>
              <a:rPr lang="de-DE"/>
              <a:t>Mastertextformat bearbeiten</a:t>
            </a:r>
          </a:p>
        </p:txBody>
      </p:sp>
      <p:sp>
        <p:nvSpPr>
          <p:cNvPr id="6" name="Inhaltsplatzhalt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8" name="Rectangle 5"/>
          <p:cNvSpPr>
            <a:spLocks noGrp="1" noChangeArrowheads="1"/>
          </p:cNvSpPr>
          <p:nvPr>
            <p:ph type="ftr" sz="quarter" idx="11"/>
          </p:nvPr>
        </p:nvSpPr>
        <p:spPr/>
        <p:txBody>
          <a:bodyPr/>
          <a:lstStyle>
            <a:lvl1pPr>
              <a:defRPr/>
            </a:lvl1pPr>
          </a:lstStyle>
          <a:p>
            <a:pPr>
              <a:defRPr/>
            </a:pPr>
            <a:endParaRPr lang="de-DE"/>
          </a:p>
        </p:txBody>
      </p:sp>
    </p:spTree>
  </p:cSld>
  <p:clrMapOvr>
    <a:masterClrMapping/>
  </p:clrMapOvr>
  <p:transition>
    <p:pull dir="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Mastertitelformat bearbeiten</a:t>
            </a:r>
          </a:p>
        </p:txBody>
      </p:sp>
      <p:sp>
        <p:nvSpPr>
          <p:cNvPr id="4" name="Rectangle 5"/>
          <p:cNvSpPr>
            <a:spLocks noGrp="1" noChangeArrowheads="1"/>
          </p:cNvSpPr>
          <p:nvPr>
            <p:ph type="ftr" sz="quarter" idx="11"/>
          </p:nvPr>
        </p:nvSpPr>
        <p:spPr/>
        <p:txBody>
          <a:bodyPr/>
          <a:lstStyle>
            <a:lvl1pPr>
              <a:defRPr/>
            </a:lvl1pPr>
          </a:lstStyle>
          <a:p>
            <a:pPr>
              <a:defRPr/>
            </a:pPr>
            <a:endParaRPr lang="de-DE"/>
          </a:p>
        </p:txBody>
      </p:sp>
    </p:spTree>
  </p:cSld>
  <p:clrMapOvr>
    <a:masterClrMapping/>
  </p:clrMapOvr>
  <p:transition>
    <p:pull dir="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Tree>
  </p:cSld>
  <p:clrMapOvr>
    <a:masterClrMapping/>
  </p:clrMapOvr>
  <p:transition>
    <p:pull dir="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objTx" preserve="1">
  <p:cSld name="Inhalt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457201" y="273050"/>
            <a:ext cx="3008313" cy="1162050"/>
          </a:xfrm>
        </p:spPr>
        <p:txBody>
          <a:bodyPr/>
          <a:lstStyle>
            <a:lvl1pPr algn="l">
              <a:defRPr sz="2000" b="1"/>
            </a:lvl1pPr>
          </a:lstStyle>
          <a:p>
            <a:r>
              <a:rPr lang="de-DE"/>
              <a:t>Mastertitelformat bearbeiten</a:t>
            </a:r>
          </a:p>
        </p:txBody>
      </p:sp>
      <p:sp>
        <p:nvSpPr>
          <p:cNvPr id="3" name="Inhaltsplatzhalter 2"/>
          <p:cNvSpPr>
            <a:spLocks noGrp="1"/>
          </p:cNvSpPr>
          <p:nvPr>
            <p:ph idx="1"/>
          </p:nvPr>
        </p:nvSpPr>
        <p:spPr>
          <a:xfrm>
            <a:off x="3575051" y="273051"/>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Textplatzhalter 3"/>
          <p:cNvSpPr>
            <a:spLocks noGrp="1"/>
          </p:cNvSpPr>
          <p:nvPr>
            <p:ph type="body" sz="half" idx="2"/>
          </p:nvPr>
        </p:nvSpPr>
        <p:spPr>
          <a:xfrm>
            <a:off x="457201" y="1435101"/>
            <a:ext cx="3008313" cy="4691063"/>
          </a:xfrm>
        </p:spPr>
        <p:txBody>
          <a:bodyPr/>
          <a:lstStyle>
            <a:lvl1pPr marL="0" indent="0">
              <a:buNone/>
              <a:defRPr sz="1400"/>
            </a:lvl1pPr>
            <a:lvl2pPr marL="457153" indent="0">
              <a:buNone/>
              <a:defRPr sz="1200"/>
            </a:lvl2pPr>
            <a:lvl3pPr marL="914305" indent="0">
              <a:buNone/>
              <a:defRPr sz="1000"/>
            </a:lvl3pPr>
            <a:lvl4pPr marL="1371458" indent="0">
              <a:buNone/>
              <a:defRPr sz="900"/>
            </a:lvl4pPr>
            <a:lvl5pPr marL="1828610" indent="0">
              <a:buNone/>
              <a:defRPr sz="900"/>
            </a:lvl5pPr>
            <a:lvl6pPr marL="2285763" indent="0">
              <a:buNone/>
              <a:defRPr sz="900"/>
            </a:lvl6pPr>
            <a:lvl7pPr marL="2742915" indent="0">
              <a:buNone/>
              <a:defRPr sz="900"/>
            </a:lvl7pPr>
            <a:lvl8pPr marL="3200068" indent="0">
              <a:buNone/>
              <a:defRPr sz="900"/>
            </a:lvl8pPr>
            <a:lvl9pPr marL="3657220" indent="0">
              <a:buNone/>
              <a:defRPr sz="900"/>
            </a:lvl9pPr>
          </a:lstStyle>
          <a:p>
            <a:pPr lvl="0"/>
            <a:r>
              <a:rPr lang="de-DE"/>
              <a:t>Mastertextformat bearbeiten</a:t>
            </a:r>
          </a:p>
        </p:txBody>
      </p:sp>
      <p:sp>
        <p:nvSpPr>
          <p:cNvPr id="6" name="Rectangle 5"/>
          <p:cNvSpPr>
            <a:spLocks noGrp="1" noChangeArrowheads="1"/>
          </p:cNvSpPr>
          <p:nvPr>
            <p:ph type="ftr" sz="quarter" idx="11"/>
          </p:nvPr>
        </p:nvSpPr>
        <p:spPr/>
        <p:txBody>
          <a:bodyPr/>
          <a:lstStyle>
            <a:lvl1pPr>
              <a:defRPr/>
            </a:lvl1pPr>
          </a:lstStyle>
          <a:p>
            <a:pPr>
              <a:defRPr/>
            </a:pPr>
            <a:endParaRPr lang="de-DE"/>
          </a:p>
        </p:txBody>
      </p:sp>
    </p:spTree>
  </p:cSld>
  <p:clrMapOvr>
    <a:masterClrMapping/>
  </p:clrMapOvr>
  <p:transition>
    <p:pull dir="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Bild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1792288" y="4800600"/>
            <a:ext cx="5486400" cy="566738"/>
          </a:xfrm>
        </p:spPr>
        <p:txBody>
          <a:bodyPr/>
          <a:lstStyle>
            <a:lvl1pPr algn="l">
              <a:defRPr sz="2000" b="1"/>
            </a:lvl1pPr>
          </a:lstStyle>
          <a:p>
            <a:r>
              <a:rPr lang="de-DE"/>
              <a:t>Mastertitelformat bearbeiten</a:t>
            </a:r>
          </a:p>
        </p:txBody>
      </p:sp>
      <p:sp>
        <p:nvSpPr>
          <p:cNvPr id="3" name="Bildplatzhalter 2"/>
          <p:cNvSpPr>
            <a:spLocks noGrp="1"/>
          </p:cNvSpPr>
          <p:nvPr>
            <p:ph type="pic" idx="1"/>
          </p:nvPr>
        </p:nvSpPr>
        <p:spPr>
          <a:xfrm>
            <a:off x="1792288" y="612775"/>
            <a:ext cx="5486400" cy="4114800"/>
          </a:xfrm>
        </p:spPr>
        <p:txBody>
          <a:bodyPr/>
          <a:lstStyle>
            <a:lvl1pPr marL="0" indent="0">
              <a:buNone/>
              <a:defRPr sz="3200"/>
            </a:lvl1pPr>
            <a:lvl2pPr marL="457153" indent="0">
              <a:buNone/>
              <a:defRPr sz="2800"/>
            </a:lvl2pPr>
            <a:lvl3pPr marL="914305" indent="0">
              <a:buNone/>
              <a:defRPr sz="2400"/>
            </a:lvl3pPr>
            <a:lvl4pPr marL="1371458" indent="0">
              <a:buNone/>
              <a:defRPr sz="2000"/>
            </a:lvl4pPr>
            <a:lvl5pPr marL="1828610" indent="0">
              <a:buNone/>
              <a:defRPr sz="2000"/>
            </a:lvl5pPr>
            <a:lvl6pPr marL="2285763" indent="0">
              <a:buNone/>
              <a:defRPr sz="2000"/>
            </a:lvl6pPr>
            <a:lvl7pPr marL="2742915" indent="0">
              <a:buNone/>
              <a:defRPr sz="2000"/>
            </a:lvl7pPr>
            <a:lvl8pPr marL="3200068" indent="0">
              <a:buNone/>
              <a:defRPr sz="2000"/>
            </a:lvl8pPr>
            <a:lvl9pPr marL="3657220" indent="0">
              <a:buNone/>
              <a:defRPr sz="2000"/>
            </a:lvl9pPr>
          </a:lstStyle>
          <a:p>
            <a:pPr lvl="0"/>
            <a:r>
              <a:rPr lang="de-DE" noProof="0"/>
              <a:t>Bild auf Platzhalter ziehen oder durch Klicken auf Symbol hinzufügen</a:t>
            </a:r>
            <a:endParaRPr lang="de-DE" noProof="0" dirty="0"/>
          </a:p>
        </p:txBody>
      </p:sp>
      <p:sp>
        <p:nvSpPr>
          <p:cNvPr id="4" name="Textplatzhalter 3"/>
          <p:cNvSpPr>
            <a:spLocks noGrp="1"/>
          </p:cNvSpPr>
          <p:nvPr>
            <p:ph type="body" sz="half" idx="2"/>
          </p:nvPr>
        </p:nvSpPr>
        <p:spPr>
          <a:xfrm>
            <a:off x="1792288" y="5367338"/>
            <a:ext cx="5486400" cy="804862"/>
          </a:xfrm>
        </p:spPr>
        <p:txBody>
          <a:bodyPr/>
          <a:lstStyle>
            <a:lvl1pPr marL="0" indent="0">
              <a:buNone/>
              <a:defRPr sz="1400"/>
            </a:lvl1pPr>
            <a:lvl2pPr marL="457153" indent="0">
              <a:buNone/>
              <a:defRPr sz="1200"/>
            </a:lvl2pPr>
            <a:lvl3pPr marL="914305" indent="0">
              <a:buNone/>
              <a:defRPr sz="1000"/>
            </a:lvl3pPr>
            <a:lvl4pPr marL="1371458" indent="0">
              <a:buNone/>
              <a:defRPr sz="900"/>
            </a:lvl4pPr>
            <a:lvl5pPr marL="1828610" indent="0">
              <a:buNone/>
              <a:defRPr sz="900"/>
            </a:lvl5pPr>
            <a:lvl6pPr marL="2285763" indent="0">
              <a:buNone/>
              <a:defRPr sz="900"/>
            </a:lvl6pPr>
            <a:lvl7pPr marL="2742915" indent="0">
              <a:buNone/>
              <a:defRPr sz="900"/>
            </a:lvl7pPr>
            <a:lvl8pPr marL="3200068" indent="0">
              <a:buNone/>
              <a:defRPr sz="900"/>
            </a:lvl8pPr>
            <a:lvl9pPr marL="3657220" indent="0">
              <a:buNone/>
              <a:defRPr sz="900"/>
            </a:lvl9pPr>
          </a:lstStyle>
          <a:p>
            <a:pPr lvl="0"/>
            <a:r>
              <a:rPr lang="de-DE"/>
              <a:t>Mastertextformat bearbeiten</a:t>
            </a:r>
          </a:p>
        </p:txBody>
      </p:sp>
      <p:sp>
        <p:nvSpPr>
          <p:cNvPr id="6" name="Rectangle 5"/>
          <p:cNvSpPr>
            <a:spLocks noGrp="1" noChangeArrowheads="1"/>
          </p:cNvSpPr>
          <p:nvPr>
            <p:ph type="ftr" sz="quarter" idx="11"/>
          </p:nvPr>
        </p:nvSpPr>
        <p:spPr/>
        <p:txBody>
          <a:bodyPr/>
          <a:lstStyle>
            <a:lvl1pPr>
              <a:defRPr/>
            </a:lvl1pPr>
          </a:lstStyle>
          <a:p>
            <a:pPr>
              <a:defRPr/>
            </a:pPr>
            <a:endParaRPr lang="de-DE"/>
          </a:p>
        </p:txBody>
      </p:sp>
    </p:spTree>
  </p:cSld>
  <p:clrMapOvr>
    <a:masterClrMapping/>
  </p:clrMapOvr>
  <p:transition>
    <p:pull dir="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Mastertitelformat bearbeiten</a:t>
            </a:r>
          </a:p>
        </p:txBody>
      </p:sp>
      <p:sp>
        <p:nvSpPr>
          <p:cNvPr id="3" name="Vertikaler Textplatzhalter 2"/>
          <p:cNvSpPr>
            <a:spLocks noGrp="1"/>
          </p:cNvSpPr>
          <p:nvPr>
            <p:ph type="body" orient="vert" idx="1"/>
          </p:nvPr>
        </p:nvSpPr>
        <p:spPr/>
        <p:txBody>
          <a:bodyPr vert="eaVert"/>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5" name="Rectangle 5"/>
          <p:cNvSpPr>
            <a:spLocks noGrp="1" noChangeArrowheads="1"/>
          </p:cNvSpPr>
          <p:nvPr>
            <p:ph type="ftr" sz="quarter" idx="11"/>
          </p:nvPr>
        </p:nvSpPr>
        <p:spPr/>
        <p:txBody>
          <a:bodyPr/>
          <a:lstStyle>
            <a:lvl1pPr>
              <a:defRPr/>
            </a:lvl1pPr>
          </a:lstStyle>
          <a:p>
            <a:pPr>
              <a:defRPr/>
            </a:pPr>
            <a:endParaRPr lang="de-DE"/>
          </a:p>
        </p:txBody>
      </p:sp>
    </p:spTree>
  </p:cSld>
  <p:clrMapOvr>
    <a:masterClrMapping/>
  </p:clrMapOvr>
  <p:transition>
    <p:pull dir="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theme" Target="../theme/theme2.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bwMode="auto">
          <a:xfrm>
            <a:off x="685800" y="533400"/>
            <a:ext cx="7772400" cy="1219200"/>
          </a:xfrm>
          <a:prstGeom prst="rect">
            <a:avLst/>
          </a:prstGeom>
          <a:noFill/>
          <a:ln w="9525">
            <a:noFill/>
            <a:miter lim="800000"/>
            <a:headEnd/>
            <a:tailEnd/>
          </a:ln>
        </p:spPr>
        <p:txBody>
          <a:bodyPr vert="horz" wrap="square" lIns="0" tIns="0" rIns="0" bIns="0" numCol="1" anchor="b" anchorCtr="0" compatLnSpc="1">
            <a:prstTxWarp prst="textNoShape">
              <a:avLst/>
            </a:prstTxWarp>
          </a:bodyPr>
          <a:lstStyle/>
          <a:p>
            <a:pPr lvl="0"/>
            <a:r>
              <a:rPr lang="de-DE" altLang="de-DE"/>
              <a:t>Klicken Sie, zum Bearbeiten.</a:t>
            </a:r>
          </a:p>
        </p:txBody>
      </p:sp>
      <p:sp>
        <p:nvSpPr>
          <p:cNvPr id="27651" name="Rectangle 3"/>
          <p:cNvSpPr>
            <a:spLocks noGrp="1" noChangeArrowheads="1"/>
          </p:cNvSpPr>
          <p:nvPr>
            <p:ph type="body" idx="1"/>
          </p:nvPr>
        </p:nvSpPr>
        <p:spPr bwMode="auto">
          <a:xfrm>
            <a:off x="685800" y="2133600"/>
            <a:ext cx="7772400" cy="39624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de-DE" altLang="de-DE"/>
              <a:t>Klicken Sie, um die Textformatierung des Masters zu bearbeiten.</a:t>
            </a:r>
          </a:p>
          <a:p>
            <a:pPr lvl="1"/>
            <a:r>
              <a:rPr lang="de-DE" altLang="de-DE"/>
              <a:t>Zweite Ebene</a:t>
            </a:r>
          </a:p>
          <a:p>
            <a:pPr lvl="2"/>
            <a:r>
              <a:rPr lang="de-DE" altLang="de-DE"/>
              <a:t>Dritte Ebene</a:t>
            </a:r>
          </a:p>
          <a:p>
            <a:pPr lvl="3"/>
            <a:r>
              <a:rPr lang="de-DE" altLang="de-DE"/>
              <a:t>Vierte Ebene</a:t>
            </a:r>
          </a:p>
          <a:p>
            <a:pPr lvl="4"/>
            <a:r>
              <a:rPr lang="de-DE" altLang="de-DE"/>
              <a:t>Fünfte Ebene</a:t>
            </a:r>
          </a:p>
        </p:txBody>
      </p:sp>
      <p:sp>
        <p:nvSpPr>
          <p:cNvPr id="1029" name="Rectangle 5"/>
          <p:cNvSpPr>
            <a:spLocks noGrp="1" noChangeArrowheads="1"/>
          </p:cNvSpPr>
          <p:nvPr>
            <p:ph type="ftr" sz="quarter" idx="3"/>
          </p:nvPr>
        </p:nvSpPr>
        <p:spPr bwMode="auto">
          <a:xfrm>
            <a:off x="2392363" y="381000"/>
            <a:ext cx="6065837" cy="142875"/>
          </a:xfrm>
          <a:prstGeom prst="rect">
            <a:avLst/>
          </a:prstGeom>
          <a:noFill/>
          <a:ln w="9525">
            <a:noFill/>
            <a:miter lim="800000"/>
            <a:headEnd/>
            <a:tailEnd/>
          </a:ln>
          <a:effectLst/>
        </p:spPr>
        <p:txBody>
          <a:bodyPr vert="horz" wrap="none" lIns="0" tIns="0" rIns="0" bIns="0" numCol="1" anchor="t" anchorCtr="0" compatLnSpc="1">
            <a:prstTxWarp prst="textNoShape">
              <a:avLst/>
            </a:prstTxWarp>
            <a:spAutoFit/>
          </a:bodyPr>
          <a:lstStyle>
            <a:lvl1pPr algn="r" fontAlgn="auto">
              <a:spcBef>
                <a:spcPts val="0"/>
              </a:spcBef>
              <a:spcAft>
                <a:spcPts val="0"/>
              </a:spcAft>
              <a:defRPr sz="1000" b="1">
                <a:latin typeface="+mn-lt"/>
                <a:ea typeface="+mn-ea"/>
                <a:cs typeface="+mn-cs"/>
              </a:defRPr>
            </a:lvl1pPr>
          </a:lstStyle>
          <a:p>
            <a:pPr>
              <a:defRPr/>
            </a:pPr>
            <a:endParaRPr lang="de-DE"/>
          </a:p>
        </p:txBody>
      </p:sp>
      <p:pic>
        <p:nvPicPr>
          <p:cNvPr id="27653" name="Picture 8" descr="R:\Gestaltungsrichtlinien\Logo RP mit Hintergrund.jpg"/>
          <p:cNvPicPr>
            <a:picLocks noChangeAspect="1" noChangeArrowheads="1"/>
          </p:cNvPicPr>
          <p:nvPr/>
        </p:nvPicPr>
        <p:blipFill>
          <a:blip r:embed="rId15" cstate="print"/>
          <a:srcRect/>
          <a:stretch>
            <a:fillRect/>
          </a:stretch>
        </p:blipFill>
        <p:spPr bwMode="auto">
          <a:xfrm>
            <a:off x="7285038" y="6053138"/>
            <a:ext cx="1173162" cy="576262"/>
          </a:xfrm>
          <a:prstGeom prst="rect">
            <a:avLst/>
          </a:prstGeom>
          <a:noFill/>
          <a:ln w="9525">
            <a:noFill/>
            <a:miter lim="800000"/>
            <a:headEnd/>
            <a:tailEnd/>
          </a:ln>
        </p:spPr>
      </p:pic>
      <p:sp>
        <p:nvSpPr>
          <p:cNvPr id="7" name="Fußzeilenplatzhalter 3"/>
          <p:cNvSpPr txBox="1">
            <a:spLocks/>
          </p:cNvSpPr>
          <p:nvPr/>
        </p:nvSpPr>
        <p:spPr bwMode="auto">
          <a:xfrm>
            <a:off x="686897" y="6397625"/>
            <a:ext cx="3712556" cy="157415"/>
          </a:xfrm>
          <a:prstGeom prst="rect">
            <a:avLst/>
          </a:prstGeom>
          <a:noFill/>
          <a:ln w="9525">
            <a:noFill/>
            <a:miter lim="800000"/>
            <a:headEnd/>
            <a:tailEnd/>
          </a:ln>
          <a:effectLst/>
        </p:spPr>
        <p:txBody>
          <a:bodyPr wrap="none" lIns="0" tIns="0" rIns="0" bIns="0">
            <a:spAutoFit/>
          </a:bodyPr>
          <a:lstStyle>
            <a:lvl1pPr defTabSz="449263" eaLnBrk="0" hangingPunct="0">
              <a:defRPr sz="2400" b="1">
                <a:solidFill>
                  <a:schemeClr val="tx1"/>
                </a:solidFill>
                <a:latin typeface="Times New Roman" charset="0"/>
                <a:ea typeface="ＭＳ Ｐゴシック" charset="-128"/>
              </a:defRPr>
            </a:lvl1pPr>
            <a:lvl2pPr marL="742950" indent="-285750" defTabSz="449263" eaLnBrk="0" hangingPunct="0">
              <a:defRPr sz="2400" b="1">
                <a:solidFill>
                  <a:schemeClr val="tx1"/>
                </a:solidFill>
                <a:latin typeface="Times New Roman" charset="0"/>
                <a:ea typeface="ＭＳ Ｐゴシック" charset="-128"/>
              </a:defRPr>
            </a:lvl2pPr>
            <a:lvl3pPr marL="1143000" indent="-228600" defTabSz="449263" eaLnBrk="0" hangingPunct="0">
              <a:defRPr sz="2400" b="1">
                <a:solidFill>
                  <a:schemeClr val="tx1"/>
                </a:solidFill>
                <a:latin typeface="Times New Roman" charset="0"/>
                <a:ea typeface="ＭＳ Ｐゴシック" charset="-128"/>
              </a:defRPr>
            </a:lvl3pPr>
            <a:lvl4pPr marL="1600200" indent="-228600" defTabSz="449263" eaLnBrk="0" hangingPunct="0">
              <a:defRPr sz="2400" b="1">
                <a:solidFill>
                  <a:schemeClr val="tx1"/>
                </a:solidFill>
                <a:latin typeface="Times New Roman" charset="0"/>
                <a:ea typeface="ＭＳ Ｐゴシック" charset="-128"/>
              </a:defRPr>
            </a:lvl4pPr>
            <a:lvl5pPr marL="2057400" indent="-228600" defTabSz="449263" eaLnBrk="0" hangingPunct="0">
              <a:defRPr sz="2400" b="1">
                <a:solidFill>
                  <a:schemeClr val="tx1"/>
                </a:solidFill>
                <a:latin typeface="Times New Roman" charset="0"/>
                <a:ea typeface="ＭＳ Ｐゴシック" charset="-128"/>
              </a:defRPr>
            </a:lvl5pPr>
            <a:lvl6pPr marL="2514600" indent="-228600" algn="r" defTabSz="449263" eaLnBrk="0" fontAlgn="base" hangingPunct="0">
              <a:spcBef>
                <a:spcPct val="0"/>
              </a:spcBef>
              <a:spcAft>
                <a:spcPct val="0"/>
              </a:spcAft>
              <a:defRPr sz="2400" b="1">
                <a:solidFill>
                  <a:schemeClr val="tx1"/>
                </a:solidFill>
                <a:latin typeface="Times New Roman" charset="0"/>
                <a:ea typeface="ＭＳ Ｐゴシック" charset="-128"/>
              </a:defRPr>
            </a:lvl6pPr>
            <a:lvl7pPr marL="2971800" indent="-228600" algn="r" defTabSz="449263" eaLnBrk="0" fontAlgn="base" hangingPunct="0">
              <a:spcBef>
                <a:spcPct val="0"/>
              </a:spcBef>
              <a:spcAft>
                <a:spcPct val="0"/>
              </a:spcAft>
              <a:defRPr sz="2400" b="1">
                <a:solidFill>
                  <a:schemeClr val="tx1"/>
                </a:solidFill>
                <a:latin typeface="Times New Roman" charset="0"/>
                <a:ea typeface="ＭＳ Ｐゴシック" charset="-128"/>
              </a:defRPr>
            </a:lvl7pPr>
            <a:lvl8pPr marL="3429000" indent="-228600" algn="r" defTabSz="449263" eaLnBrk="0" fontAlgn="base" hangingPunct="0">
              <a:spcBef>
                <a:spcPct val="0"/>
              </a:spcBef>
              <a:spcAft>
                <a:spcPct val="0"/>
              </a:spcAft>
              <a:defRPr sz="2400" b="1">
                <a:solidFill>
                  <a:schemeClr val="tx1"/>
                </a:solidFill>
                <a:latin typeface="Times New Roman" charset="0"/>
                <a:ea typeface="ＭＳ Ｐゴシック" charset="-128"/>
              </a:defRPr>
            </a:lvl8pPr>
            <a:lvl9pPr marL="3886200" indent="-228600" algn="r" defTabSz="449263" eaLnBrk="0" fontAlgn="base" hangingPunct="0">
              <a:spcBef>
                <a:spcPct val="0"/>
              </a:spcBef>
              <a:spcAft>
                <a:spcPct val="0"/>
              </a:spcAft>
              <a:defRPr sz="2400" b="1">
                <a:solidFill>
                  <a:schemeClr val="tx1"/>
                </a:solidFill>
                <a:latin typeface="Times New Roman" charset="0"/>
                <a:ea typeface="ＭＳ Ｐゴシック" charset="-128"/>
              </a:defRPr>
            </a:lvl9pPr>
          </a:lstStyle>
          <a:p>
            <a:pPr algn="ctr" eaLnBrk="1" fontAlgn="auto">
              <a:lnSpc>
                <a:spcPct val="93000"/>
              </a:lnSpc>
              <a:spcBef>
                <a:spcPts val="0"/>
              </a:spcBef>
              <a:spcAft>
                <a:spcPts val="0"/>
              </a:spcAft>
              <a:buClr>
                <a:srgbClr val="000000"/>
              </a:buClr>
              <a:buSzPct val="100000"/>
              <a:buFont typeface="Times New Roman" charset="0"/>
              <a:buNone/>
              <a:defRPr/>
            </a:pPr>
            <a:r>
              <a:rPr lang="de-DE" altLang="de-DE" sz="1100" dirty="0">
                <a:latin typeface="Arial" charset="0"/>
              </a:rPr>
              <a:t>ZPG Geographie: Bildungsplan 2016 – Klassenstufe 7/8</a:t>
            </a:r>
          </a:p>
        </p:txBody>
      </p:sp>
    </p:spTree>
  </p:cSld>
  <p:clrMap bg1="lt1" tx1="dk1" bg2="lt2" tx2="dk2" accent1="accent1" accent2="accent2" accent3="accent3" accent4="accent4" accent5="accent5" accent6="accent6" hlink="hlink" folHlink="folHlink"/>
  <p:sldLayoutIdLst>
    <p:sldLayoutId id="2147483900" r:id="rId1"/>
    <p:sldLayoutId id="2147483901" r:id="rId2"/>
    <p:sldLayoutId id="2147483902" r:id="rId3"/>
    <p:sldLayoutId id="2147483903" r:id="rId4"/>
    <p:sldLayoutId id="2147483904" r:id="rId5"/>
    <p:sldLayoutId id="2147483905" r:id="rId6"/>
    <p:sldLayoutId id="2147483906" r:id="rId7"/>
    <p:sldLayoutId id="2147483907" r:id="rId8"/>
    <p:sldLayoutId id="2147483908" r:id="rId9"/>
    <p:sldLayoutId id="2147483909" r:id="rId10"/>
    <p:sldLayoutId id="2147483910" r:id="rId11"/>
    <p:sldLayoutId id="2147483911" r:id="rId12"/>
    <p:sldLayoutId id="2147483912" r:id="rId13"/>
  </p:sldLayoutIdLst>
  <p:transition>
    <p:pull dir="r"/>
  </p:transition>
  <p:txStyles>
    <p:titleStyle>
      <a:lvl1pPr algn="l" rtl="0" fontAlgn="base">
        <a:spcBef>
          <a:spcPct val="0"/>
        </a:spcBef>
        <a:spcAft>
          <a:spcPct val="0"/>
        </a:spcAft>
        <a:defRPr sz="4000">
          <a:solidFill>
            <a:schemeClr val="tx2"/>
          </a:solidFill>
          <a:latin typeface="Calibri" charset="0"/>
          <a:ea typeface="Calibri" charset="0"/>
          <a:cs typeface="Calibri" charset="0"/>
        </a:defRPr>
      </a:lvl1pPr>
      <a:lvl2pPr algn="l" rtl="0" fontAlgn="base">
        <a:spcBef>
          <a:spcPct val="0"/>
        </a:spcBef>
        <a:spcAft>
          <a:spcPct val="0"/>
        </a:spcAft>
        <a:defRPr sz="4000">
          <a:solidFill>
            <a:schemeClr val="tx2"/>
          </a:solidFill>
          <a:latin typeface="Calibri" pitchFamily="34" charset="0"/>
          <a:ea typeface="ＭＳ Ｐゴシック" charset="0"/>
          <a:cs typeface="ＭＳ Ｐゴシック" charset="0"/>
        </a:defRPr>
      </a:lvl2pPr>
      <a:lvl3pPr algn="l" rtl="0" fontAlgn="base">
        <a:spcBef>
          <a:spcPct val="0"/>
        </a:spcBef>
        <a:spcAft>
          <a:spcPct val="0"/>
        </a:spcAft>
        <a:defRPr sz="4000">
          <a:solidFill>
            <a:schemeClr val="tx2"/>
          </a:solidFill>
          <a:latin typeface="Calibri" pitchFamily="34" charset="0"/>
          <a:ea typeface="ＭＳ Ｐゴシック" charset="0"/>
          <a:cs typeface="ＭＳ Ｐゴシック" charset="0"/>
        </a:defRPr>
      </a:lvl3pPr>
      <a:lvl4pPr algn="l" rtl="0" fontAlgn="base">
        <a:spcBef>
          <a:spcPct val="0"/>
        </a:spcBef>
        <a:spcAft>
          <a:spcPct val="0"/>
        </a:spcAft>
        <a:defRPr sz="4000">
          <a:solidFill>
            <a:schemeClr val="tx2"/>
          </a:solidFill>
          <a:latin typeface="Calibri" pitchFamily="34" charset="0"/>
          <a:ea typeface="ＭＳ Ｐゴシック" charset="0"/>
          <a:cs typeface="ＭＳ Ｐゴシック" charset="0"/>
        </a:defRPr>
      </a:lvl4pPr>
      <a:lvl5pPr algn="l" rtl="0" fontAlgn="base">
        <a:spcBef>
          <a:spcPct val="0"/>
        </a:spcBef>
        <a:spcAft>
          <a:spcPct val="0"/>
        </a:spcAft>
        <a:defRPr sz="4000">
          <a:solidFill>
            <a:schemeClr val="tx2"/>
          </a:solidFill>
          <a:latin typeface="Calibri" pitchFamily="34" charset="0"/>
          <a:ea typeface="ＭＳ Ｐゴシック" charset="0"/>
          <a:cs typeface="ＭＳ Ｐゴシック" charset="0"/>
        </a:defRPr>
      </a:lvl5pPr>
      <a:lvl6pPr marL="457153" algn="l" rtl="0" eaLnBrk="1" fontAlgn="base" hangingPunct="1">
        <a:spcBef>
          <a:spcPct val="0"/>
        </a:spcBef>
        <a:spcAft>
          <a:spcPct val="0"/>
        </a:spcAft>
        <a:defRPr sz="4000">
          <a:solidFill>
            <a:schemeClr val="tx2"/>
          </a:solidFill>
          <a:latin typeface="Times"/>
        </a:defRPr>
      </a:lvl6pPr>
      <a:lvl7pPr marL="914305" algn="l" rtl="0" eaLnBrk="1" fontAlgn="base" hangingPunct="1">
        <a:spcBef>
          <a:spcPct val="0"/>
        </a:spcBef>
        <a:spcAft>
          <a:spcPct val="0"/>
        </a:spcAft>
        <a:defRPr sz="4000">
          <a:solidFill>
            <a:schemeClr val="tx2"/>
          </a:solidFill>
          <a:latin typeface="Times"/>
        </a:defRPr>
      </a:lvl7pPr>
      <a:lvl8pPr marL="1371458" algn="l" rtl="0" eaLnBrk="1" fontAlgn="base" hangingPunct="1">
        <a:spcBef>
          <a:spcPct val="0"/>
        </a:spcBef>
        <a:spcAft>
          <a:spcPct val="0"/>
        </a:spcAft>
        <a:defRPr sz="4000">
          <a:solidFill>
            <a:schemeClr val="tx2"/>
          </a:solidFill>
          <a:latin typeface="Times"/>
        </a:defRPr>
      </a:lvl8pPr>
      <a:lvl9pPr marL="1828610" algn="l" rtl="0" eaLnBrk="1" fontAlgn="base" hangingPunct="1">
        <a:spcBef>
          <a:spcPct val="0"/>
        </a:spcBef>
        <a:spcAft>
          <a:spcPct val="0"/>
        </a:spcAft>
        <a:defRPr sz="4000">
          <a:solidFill>
            <a:schemeClr val="tx2"/>
          </a:solidFill>
          <a:latin typeface="Times"/>
        </a:defRPr>
      </a:lvl9pPr>
    </p:titleStyle>
    <p:bodyStyle>
      <a:lvl1pPr marL="279400" indent="-279400" algn="l" rtl="0" fontAlgn="base">
        <a:spcBef>
          <a:spcPct val="30000"/>
        </a:spcBef>
        <a:spcAft>
          <a:spcPct val="0"/>
        </a:spcAft>
        <a:buSzPct val="90000"/>
        <a:buChar char="•"/>
        <a:defRPr sz="2400">
          <a:solidFill>
            <a:schemeClr val="tx1"/>
          </a:solidFill>
          <a:latin typeface="Calibri" charset="0"/>
          <a:ea typeface="Calibri" charset="0"/>
          <a:cs typeface="Calibri" charset="0"/>
        </a:defRPr>
      </a:lvl1pPr>
      <a:lvl2pPr marL="755650" indent="-284163" algn="l" rtl="0" fontAlgn="base">
        <a:spcBef>
          <a:spcPct val="0"/>
        </a:spcBef>
        <a:spcAft>
          <a:spcPct val="0"/>
        </a:spcAft>
        <a:buChar char="–"/>
        <a:defRPr sz="2400">
          <a:solidFill>
            <a:schemeClr val="tx1"/>
          </a:solidFill>
          <a:latin typeface="Calibri" charset="0"/>
          <a:ea typeface="Calibri" charset="0"/>
          <a:cs typeface="Calibri" charset="0"/>
        </a:defRPr>
      </a:lvl2pPr>
      <a:lvl3pPr marL="1174750" indent="-227013" algn="l" rtl="0" fontAlgn="base">
        <a:spcBef>
          <a:spcPct val="30000"/>
        </a:spcBef>
        <a:spcAft>
          <a:spcPct val="0"/>
        </a:spcAft>
        <a:buSzPct val="90000"/>
        <a:buChar char="•"/>
        <a:defRPr sz="2000">
          <a:solidFill>
            <a:schemeClr val="tx1"/>
          </a:solidFill>
          <a:latin typeface="Calibri" charset="0"/>
          <a:ea typeface="Calibri" charset="0"/>
          <a:cs typeface="Calibri" charset="0"/>
        </a:defRPr>
      </a:lvl3pPr>
      <a:lvl4pPr marL="1593850" indent="-227013" algn="l" rtl="0" fontAlgn="base">
        <a:spcBef>
          <a:spcPct val="30000"/>
        </a:spcBef>
        <a:spcAft>
          <a:spcPct val="0"/>
        </a:spcAft>
        <a:buSzPct val="90000"/>
        <a:buChar char="•"/>
        <a:defRPr sz="2000">
          <a:solidFill>
            <a:schemeClr val="tx1"/>
          </a:solidFill>
          <a:latin typeface="Calibri" charset="0"/>
          <a:ea typeface="Calibri" charset="0"/>
          <a:cs typeface="Calibri" charset="0"/>
        </a:defRPr>
      </a:lvl4pPr>
      <a:lvl5pPr marL="2012950" indent="-227013" algn="l" rtl="0" fontAlgn="base">
        <a:spcBef>
          <a:spcPct val="30000"/>
        </a:spcBef>
        <a:spcAft>
          <a:spcPct val="0"/>
        </a:spcAft>
        <a:buSzPct val="90000"/>
        <a:buChar char="•"/>
        <a:defRPr sz="2000">
          <a:solidFill>
            <a:schemeClr val="tx1"/>
          </a:solidFill>
          <a:latin typeface="Calibri" charset="0"/>
          <a:ea typeface="Calibri" charset="0"/>
          <a:cs typeface="Calibri" charset="0"/>
        </a:defRPr>
      </a:lvl5pPr>
      <a:lvl6pPr marL="2471482" indent="-228577" algn="l" rtl="0" eaLnBrk="1" fontAlgn="base" hangingPunct="1">
        <a:spcBef>
          <a:spcPct val="30000"/>
        </a:spcBef>
        <a:spcAft>
          <a:spcPct val="0"/>
        </a:spcAft>
        <a:buSzPct val="90000"/>
        <a:buChar char="•"/>
        <a:defRPr sz="2000">
          <a:solidFill>
            <a:schemeClr val="tx1"/>
          </a:solidFill>
          <a:latin typeface="+mn-lt"/>
        </a:defRPr>
      </a:lvl6pPr>
      <a:lvl7pPr marL="2928634" indent="-228577" algn="l" rtl="0" eaLnBrk="1" fontAlgn="base" hangingPunct="1">
        <a:spcBef>
          <a:spcPct val="30000"/>
        </a:spcBef>
        <a:spcAft>
          <a:spcPct val="0"/>
        </a:spcAft>
        <a:buSzPct val="90000"/>
        <a:buChar char="•"/>
        <a:defRPr sz="2000">
          <a:solidFill>
            <a:schemeClr val="tx1"/>
          </a:solidFill>
          <a:latin typeface="+mn-lt"/>
        </a:defRPr>
      </a:lvl7pPr>
      <a:lvl8pPr marL="3385787" indent="-228577" algn="l" rtl="0" eaLnBrk="1" fontAlgn="base" hangingPunct="1">
        <a:spcBef>
          <a:spcPct val="30000"/>
        </a:spcBef>
        <a:spcAft>
          <a:spcPct val="0"/>
        </a:spcAft>
        <a:buSzPct val="90000"/>
        <a:buChar char="•"/>
        <a:defRPr sz="2000">
          <a:solidFill>
            <a:schemeClr val="tx1"/>
          </a:solidFill>
          <a:latin typeface="+mn-lt"/>
        </a:defRPr>
      </a:lvl8pPr>
      <a:lvl9pPr marL="3842939" indent="-228577" algn="l" rtl="0" eaLnBrk="1" fontAlgn="base" hangingPunct="1">
        <a:spcBef>
          <a:spcPct val="30000"/>
        </a:spcBef>
        <a:spcAft>
          <a:spcPct val="0"/>
        </a:spcAft>
        <a:buSzPct val="90000"/>
        <a:buChar char="•"/>
        <a:defRPr sz="2000">
          <a:solidFill>
            <a:schemeClr val="tx1"/>
          </a:solidFill>
          <a:latin typeface="+mn-lt"/>
        </a:defRPr>
      </a:lvl9pPr>
    </p:bodyStyle>
    <p:otherStyle>
      <a:defPPr>
        <a:defRPr lang="de-DE"/>
      </a:defPPr>
      <a:lvl1pPr marL="0" algn="l" defTabSz="914305" rtl="0" eaLnBrk="1" latinLnBrk="0" hangingPunct="1">
        <a:defRPr sz="1800" kern="1200">
          <a:solidFill>
            <a:schemeClr val="tx1"/>
          </a:solidFill>
          <a:latin typeface="+mn-lt"/>
          <a:ea typeface="+mn-ea"/>
          <a:cs typeface="+mn-cs"/>
        </a:defRPr>
      </a:lvl1pPr>
      <a:lvl2pPr marL="457153" algn="l" defTabSz="914305" rtl="0" eaLnBrk="1" latinLnBrk="0" hangingPunct="1">
        <a:defRPr sz="1800" kern="1200">
          <a:solidFill>
            <a:schemeClr val="tx1"/>
          </a:solidFill>
          <a:latin typeface="+mn-lt"/>
          <a:ea typeface="+mn-ea"/>
          <a:cs typeface="+mn-cs"/>
        </a:defRPr>
      </a:lvl2pPr>
      <a:lvl3pPr marL="914305" algn="l" defTabSz="914305" rtl="0" eaLnBrk="1" latinLnBrk="0" hangingPunct="1">
        <a:defRPr sz="1800" kern="1200">
          <a:solidFill>
            <a:schemeClr val="tx1"/>
          </a:solidFill>
          <a:latin typeface="+mn-lt"/>
          <a:ea typeface="+mn-ea"/>
          <a:cs typeface="+mn-cs"/>
        </a:defRPr>
      </a:lvl3pPr>
      <a:lvl4pPr marL="1371458" algn="l" defTabSz="914305" rtl="0" eaLnBrk="1" latinLnBrk="0" hangingPunct="1">
        <a:defRPr sz="1800" kern="1200">
          <a:solidFill>
            <a:schemeClr val="tx1"/>
          </a:solidFill>
          <a:latin typeface="+mn-lt"/>
          <a:ea typeface="+mn-ea"/>
          <a:cs typeface="+mn-cs"/>
        </a:defRPr>
      </a:lvl4pPr>
      <a:lvl5pPr marL="1828610" algn="l" defTabSz="914305" rtl="0" eaLnBrk="1" latinLnBrk="0" hangingPunct="1">
        <a:defRPr sz="1800" kern="1200">
          <a:solidFill>
            <a:schemeClr val="tx1"/>
          </a:solidFill>
          <a:latin typeface="+mn-lt"/>
          <a:ea typeface="+mn-ea"/>
          <a:cs typeface="+mn-cs"/>
        </a:defRPr>
      </a:lvl5pPr>
      <a:lvl6pPr marL="2285763" algn="l" defTabSz="914305" rtl="0" eaLnBrk="1" latinLnBrk="0" hangingPunct="1">
        <a:defRPr sz="1800" kern="1200">
          <a:solidFill>
            <a:schemeClr val="tx1"/>
          </a:solidFill>
          <a:latin typeface="+mn-lt"/>
          <a:ea typeface="+mn-ea"/>
          <a:cs typeface="+mn-cs"/>
        </a:defRPr>
      </a:lvl6pPr>
      <a:lvl7pPr marL="2742915" algn="l" defTabSz="914305" rtl="0" eaLnBrk="1" latinLnBrk="0" hangingPunct="1">
        <a:defRPr sz="1800" kern="1200">
          <a:solidFill>
            <a:schemeClr val="tx1"/>
          </a:solidFill>
          <a:latin typeface="+mn-lt"/>
          <a:ea typeface="+mn-ea"/>
          <a:cs typeface="+mn-cs"/>
        </a:defRPr>
      </a:lvl7pPr>
      <a:lvl8pPr marL="3200068" algn="l" defTabSz="914305" rtl="0" eaLnBrk="1" latinLnBrk="0" hangingPunct="1">
        <a:defRPr sz="1800" kern="1200">
          <a:solidFill>
            <a:schemeClr val="tx1"/>
          </a:solidFill>
          <a:latin typeface="+mn-lt"/>
          <a:ea typeface="+mn-ea"/>
          <a:cs typeface="+mn-cs"/>
        </a:defRPr>
      </a:lvl8pPr>
      <a:lvl9pPr marL="3657220" algn="l" defTabSz="914305"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elplatzhalt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de-DE"/>
              <a:t>Titelmasterformat durch Klicken bearbeiten</a:t>
            </a:r>
          </a:p>
        </p:txBody>
      </p:sp>
      <p:sp>
        <p:nvSpPr>
          <p:cNvPr id="3" name="Textplatzhalt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B631A9D-5312-48FA-A8A6-57BE4DA8CE6B}" type="datetimeFigureOut">
              <a:rPr lang="de-DE" smtClean="0"/>
              <a:t>10.11.2019</a:t>
            </a:fld>
            <a:endParaRPr lang="de-DE"/>
          </a:p>
        </p:txBody>
      </p:sp>
      <p:sp>
        <p:nvSpPr>
          <p:cNvPr id="5" name="Fußzeilenplatzhalt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a:defRPr/>
            </a:pPr>
            <a:endParaRPr lang="de-DE"/>
          </a:p>
        </p:txBody>
      </p:sp>
      <p:sp>
        <p:nvSpPr>
          <p:cNvPr id="6" name="Foliennummernplatzhalt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75DE23B-2B4F-4A5C-8F03-8F44A893BC3D}" type="slidenum">
              <a:rPr lang="de-DE" smtClean="0"/>
              <a:t>‹Nr.›</a:t>
            </a:fld>
            <a:endParaRPr lang="de-DE"/>
          </a:p>
        </p:txBody>
      </p:sp>
    </p:spTree>
    <p:extLst>
      <p:ext uri="{BB962C8B-B14F-4D97-AF65-F5344CB8AC3E}">
        <p14:creationId xmlns:p14="http://schemas.microsoft.com/office/powerpoint/2010/main" val="50121182"/>
      </p:ext>
    </p:extLst>
  </p:cSld>
  <p:clrMap bg1="lt1" tx1="dk1" bg2="lt2" tx2="dk2" accent1="accent1" accent2="accent2" accent3="accent3" accent4="accent4" accent5="accent5" accent6="accent6" hlink="hlink" folHlink="folHlink"/>
  <p:sldLayoutIdLst>
    <p:sldLayoutId id="2147483914" r:id="rId1"/>
    <p:sldLayoutId id="2147483915" r:id="rId2"/>
    <p:sldLayoutId id="2147483916" r:id="rId3"/>
    <p:sldLayoutId id="2147483917" r:id="rId4"/>
    <p:sldLayoutId id="2147483918" r:id="rId5"/>
    <p:sldLayoutId id="2147483919" r:id="rId6"/>
    <p:sldLayoutId id="2147483920" r:id="rId7"/>
    <p:sldLayoutId id="2147483921" r:id="rId8"/>
    <p:sldLayoutId id="2147483922" r:id="rId9"/>
    <p:sldLayoutId id="2147483923" r:id="rId10"/>
    <p:sldLayoutId id="2147483924" r:id="rId11"/>
  </p:sldLayoutIdLst>
  <p:transition>
    <p:pull dir="r"/>
  </p:transition>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6.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6.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6.xml"/></Relationships>
</file>

<file path=ppt/slides/_rels/slide1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2.xml"/><Relationship Id="rId1" Type="http://schemas.openxmlformats.org/officeDocument/2006/relationships/slideLayout" Target="../slideLayouts/slideLayout16.xml"/></Relationships>
</file>

<file path=ppt/slides/_rels/slide1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3.xml"/><Relationship Id="rId1" Type="http://schemas.openxmlformats.org/officeDocument/2006/relationships/slideLayout" Target="../slideLayouts/slideLayout16.xml"/></Relationships>
</file>

<file path=ppt/slides/_rels/slide1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4.xml"/><Relationship Id="rId1" Type="http://schemas.openxmlformats.org/officeDocument/2006/relationships/slideLayout" Target="../slideLayouts/slideLayout16.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15.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5.xml"/><Relationship Id="rId1" Type="http://schemas.openxmlformats.org/officeDocument/2006/relationships/slideLayout" Target="../slideLayouts/slideLayout16.xml"/><Relationship Id="rId4" Type="http://schemas.openxmlformats.org/officeDocument/2006/relationships/image" Target="../media/image8.png"/></Relationships>
</file>

<file path=ppt/slides/_rels/slide16.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6.xml"/><Relationship Id="rId1" Type="http://schemas.openxmlformats.org/officeDocument/2006/relationships/slideLayout" Target="../slideLayouts/slideLayout16.xml"/><Relationship Id="rId4" Type="http://schemas.openxmlformats.org/officeDocument/2006/relationships/image" Target="../media/image9.png"/></Relationships>
</file>

<file path=ppt/slides/_rels/slide17.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7.xml"/><Relationship Id="rId1" Type="http://schemas.openxmlformats.org/officeDocument/2006/relationships/slideLayout" Target="../slideLayouts/slideLayout16.xml"/></Relationships>
</file>

<file path=ppt/slides/_rels/slide18.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8.xml"/><Relationship Id="rId1" Type="http://schemas.openxmlformats.org/officeDocument/2006/relationships/slideLayout" Target="../slideLayouts/slideLayout16.xml"/><Relationship Id="rId4" Type="http://schemas.openxmlformats.org/officeDocument/2006/relationships/image" Target="../media/image10.png"/></Relationships>
</file>

<file path=ppt/slides/_rels/slide19.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9.xml"/><Relationship Id="rId1" Type="http://schemas.openxmlformats.org/officeDocument/2006/relationships/slideLayout" Target="../slideLayouts/slideLayout16.xml"/><Relationship Id="rId6" Type="http://schemas.openxmlformats.org/officeDocument/2006/relationships/comments" Target="../comments/comment1.xml"/><Relationship Id="rId5" Type="http://schemas.openxmlformats.org/officeDocument/2006/relationships/image" Target="../media/image12.png"/><Relationship Id="rId4" Type="http://schemas.openxmlformats.org/officeDocument/2006/relationships/image" Target="../media/image11.png"/></Relationships>
</file>

<file path=ppt/slides/_rels/slide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xml"/><Relationship Id="rId1" Type="http://schemas.openxmlformats.org/officeDocument/2006/relationships/slideLayout" Target="../slideLayouts/slideLayout16.xml"/></Relationships>
</file>

<file path=ppt/slides/_rels/slide20.xml.rels><?xml version="1.0" encoding="UTF-8" standalone="yes"?>
<Relationships xmlns="http://schemas.openxmlformats.org/package/2006/relationships"><Relationship Id="rId3" Type="http://schemas.openxmlformats.org/officeDocument/2006/relationships/hyperlink" Target="https://orf.at/static/images/site/news/20131251/globalisierung_nutella_grafik_gal_n.4533520.png" TargetMode="External"/><Relationship Id="rId2" Type="http://schemas.openxmlformats.org/officeDocument/2006/relationships/notesSlide" Target="../notesSlides/notesSlide20.xml"/><Relationship Id="rId1" Type="http://schemas.openxmlformats.org/officeDocument/2006/relationships/slideLayout" Target="../slideLayouts/slideLayout16.xml"/><Relationship Id="rId6" Type="http://schemas.openxmlformats.org/officeDocument/2006/relationships/hyperlink" Target="http://orf.at/stories/2210922/2210745" TargetMode="External"/><Relationship Id="rId5" Type="http://schemas.openxmlformats.org/officeDocument/2006/relationships/image" Target="../media/image13.png"/><Relationship Id="rId4" Type="http://schemas.openxmlformats.org/officeDocument/2006/relationships/image" Target="../media/image1.jpeg"/></Relationships>
</file>

<file path=ppt/slides/_rels/slide2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1.xml"/><Relationship Id="rId1" Type="http://schemas.openxmlformats.org/officeDocument/2006/relationships/slideLayout" Target="../slideLayouts/slideLayout16.xml"/><Relationship Id="rId4" Type="http://schemas.openxmlformats.org/officeDocument/2006/relationships/comments" Target="../comments/comment2.xml"/></Relationships>
</file>

<file path=ppt/slides/_rels/slide2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2.xml"/><Relationship Id="rId1" Type="http://schemas.openxmlformats.org/officeDocument/2006/relationships/slideLayout" Target="../slideLayouts/slideLayout16.xml"/></Relationships>
</file>

<file path=ppt/slides/_rels/slide2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3.xml"/><Relationship Id="rId1" Type="http://schemas.openxmlformats.org/officeDocument/2006/relationships/slideLayout" Target="../slideLayouts/slideLayout16.xml"/></Relationships>
</file>

<file path=ppt/slides/_rels/slide2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4.xml"/><Relationship Id="rId1" Type="http://schemas.openxmlformats.org/officeDocument/2006/relationships/slideLayout" Target="../slideLayouts/slideLayout16.xml"/></Relationships>
</file>

<file path=ppt/slides/_rels/slide25.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5.xml"/><Relationship Id="rId1" Type="http://schemas.openxmlformats.org/officeDocument/2006/relationships/slideLayout" Target="../slideLayouts/slideLayout16.xml"/></Relationships>
</file>

<file path=ppt/slides/_rels/slide26.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6.xml"/><Relationship Id="rId1" Type="http://schemas.openxmlformats.org/officeDocument/2006/relationships/slideLayout" Target="../slideLayouts/slideLayout16.xml"/><Relationship Id="rId5" Type="http://schemas.openxmlformats.org/officeDocument/2006/relationships/comments" Target="../comments/comment3.xml"/><Relationship Id="rId4" Type="http://schemas.openxmlformats.org/officeDocument/2006/relationships/image" Target="../media/image14.png"/></Relationships>
</file>

<file path=ppt/slides/_rels/slide27.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7.xml"/><Relationship Id="rId1" Type="http://schemas.openxmlformats.org/officeDocument/2006/relationships/slideLayout" Target="../slideLayouts/slideLayout16.xml"/><Relationship Id="rId4" Type="http://schemas.openxmlformats.org/officeDocument/2006/relationships/image" Target="../media/image15.png"/></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6.xml"/></Relationships>
</file>

<file path=ppt/slides/_rels/slide29.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9.xml"/><Relationship Id="rId1" Type="http://schemas.openxmlformats.org/officeDocument/2006/relationships/slideLayout" Target="../slideLayouts/slideLayout16.xml"/><Relationship Id="rId4" Type="http://schemas.openxmlformats.org/officeDocument/2006/relationships/image" Target="../media/image16.png"/></Relationships>
</file>

<file path=ppt/slides/_rels/slide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3.xml"/><Relationship Id="rId1" Type="http://schemas.openxmlformats.org/officeDocument/2006/relationships/slideLayout" Target="../slideLayouts/slideLayout16.xml"/></Relationships>
</file>

<file path=ppt/slides/_rels/slide30.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30.xml"/><Relationship Id="rId1" Type="http://schemas.openxmlformats.org/officeDocument/2006/relationships/slideLayout" Target="../slideLayouts/slideLayout16.xml"/><Relationship Id="rId5" Type="http://schemas.openxmlformats.org/officeDocument/2006/relationships/image" Target="../media/image18.png"/><Relationship Id="rId4" Type="http://schemas.openxmlformats.org/officeDocument/2006/relationships/image" Target="../media/image17.png"/></Relationships>
</file>

<file path=ppt/slides/_rels/slide3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31.xml"/><Relationship Id="rId1" Type="http://schemas.openxmlformats.org/officeDocument/2006/relationships/slideLayout" Target="../slideLayouts/slideLayout16.xml"/><Relationship Id="rId5" Type="http://schemas.openxmlformats.org/officeDocument/2006/relationships/image" Target="../media/image20.jpeg"/><Relationship Id="rId4" Type="http://schemas.openxmlformats.org/officeDocument/2006/relationships/image" Target="../media/image19.png"/></Relationships>
</file>

<file path=ppt/slides/_rels/slide32.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32.xml"/><Relationship Id="rId1" Type="http://schemas.openxmlformats.org/officeDocument/2006/relationships/slideLayout" Target="../slideLayouts/slideLayout16.xml"/><Relationship Id="rId4" Type="http://schemas.openxmlformats.org/officeDocument/2006/relationships/image" Target="../media/image1.jpeg"/></Relationships>
</file>

<file path=ppt/slides/_rels/slide3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33.xml"/><Relationship Id="rId1" Type="http://schemas.openxmlformats.org/officeDocument/2006/relationships/slideLayout" Target="../slideLayouts/slideLayout16.xml"/><Relationship Id="rId4" Type="http://schemas.openxmlformats.org/officeDocument/2006/relationships/image" Target="../media/image22.png"/></Relationships>
</file>

<file path=ppt/slides/_rels/slide3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34.xml"/><Relationship Id="rId1" Type="http://schemas.openxmlformats.org/officeDocument/2006/relationships/slideLayout" Target="../slideLayouts/slideLayout16.xml"/><Relationship Id="rId4" Type="http://schemas.openxmlformats.org/officeDocument/2006/relationships/image" Target="../media/image23.png"/></Relationships>
</file>

<file path=ppt/slides/_rels/slide35.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35.xml"/><Relationship Id="rId1" Type="http://schemas.openxmlformats.org/officeDocument/2006/relationships/slideLayout" Target="../slideLayouts/slideLayout16.xml"/><Relationship Id="rId4" Type="http://schemas.openxmlformats.org/officeDocument/2006/relationships/image" Target="../media/image24.png"/></Relationships>
</file>

<file path=ppt/slides/_rels/slide36.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36.xml"/><Relationship Id="rId1" Type="http://schemas.openxmlformats.org/officeDocument/2006/relationships/slideLayout" Target="../slideLayouts/slideLayout16.xml"/><Relationship Id="rId6" Type="http://schemas.openxmlformats.org/officeDocument/2006/relationships/image" Target="../media/image27.png"/><Relationship Id="rId5" Type="http://schemas.openxmlformats.org/officeDocument/2006/relationships/image" Target="../media/image26.png"/><Relationship Id="rId4" Type="http://schemas.openxmlformats.org/officeDocument/2006/relationships/image" Target="../media/image25.png"/></Relationships>
</file>

<file path=ppt/slides/_rels/slide37.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37.xml"/><Relationship Id="rId1" Type="http://schemas.openxmlformats.org/officeDocument/2006/relationships/slideLayout" Target="../slideLayouts/slideLayout16.xml"/><Relationship Id="rId6" Type="http://schemas.openxmlformats.org/officeDocument/2006/relationships/image" Target="../media/image30.png"/><Relationship Id="rId5" Type="http://schemas.openxmlformats.org/officeDocument/2006/relationships/image" Target="../media/image29.png"/><Relationship Id="rId4" Type="http://schemas.openxmlformats.org/officeDocument/2006/relationships/image" Target="../media/image28.png"/></Relationships>
</file>

<file path=ppt/slides/_rels/slide38.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38.xml"/><Relationship Id="rId1" Type="http://schemas.openxmlformats.org/officeDocument/2006/relationships/slideLayout" Target="../slideLayouts/slideLayout16.xml"/><Relationship Id="rId5" Type="http://schemas.openxmlformats.org/officeDocument/2006/relationships/comments" Target="../comments/comment4.xml"/><Relationship Id="rId4" Type="http://schemas.openxmlformats.org/officeDocument/2006/relationships/image" Target="../media/image31.jpeg"/></Relationships>
</file>

<file path=ppt/slides/_rels/slide39.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39.xml"/><Relationship Id="rId1" Type="http://schemas.openxmlformats.org/officeDocument/2006/relationships/slideLayout" Target="../slideLayouts/slideLayout16.xml"/></Relationships>
</file>

<file path=ppt/slides/_rels/slide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4.xml"/><Relationship Id="rId1" Type="http://schemas.openxmlformats.org/officeDocument/2006/relationships/slideLayout" Target="../slideLayouts/slideLayout16.xml"/><Relationship Id="rId4" Type="http://schemas.openxmlformats.org/officeDocument/2006/relationships/image" Target="../media/image3.png"/></Relationships>
</file>

<file path=ppt/slides/_rels/slide40.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40.xml"/><Relationship Id="rId1" Type="http://schemas.openxmlformats.org/officeDocument/2006/relationships/slideLayout" Target="../slideLayouts/slideLayout14.xml"/><Relationship Id="rId4" Type="http://schemas.openxmlformats.org/officeDocument/2006/relationships/image" Target="../media/image32.png"/></Relationships>
</file>

<file path=ppt/slides/_rels/slide4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41.xml"/><Relationship Id="rId1" Type="http://schemas.openxmlformats.org/officeDocument/2006/relationships/slideLayout" Target="../slideLayouts/slideLayout14.xml"/></Relationships>
</file>

<file path=ppt/slides/_rels/slide4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42.xml"/><Relationship Id="rId1" Type="http://schemas.openxmlformats.org/officeDocument/2006/relationships/slideLayout" Target="../slideLayouts/slideLayout16.xml"/></Relationships>
</file>

<file path=ppt/slides/_rels/slide4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43.xml"/><Relationship Id="rId1" Type="http://schemas.openxmlformats.org/officeDocument/2006/relationships/slideLayout" Target="../slideLayouts/slideLayout16.xml"/></Relationships>
</file>

<file path=ppt/slides/_rels/slide4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44.xml"/><Relationship Id="rId1" Type="http://schemas.openxmlformats.org/officeDocument/2006/relationships/slideLayout" Target="../slideLayouts/slideLayout16.xml"/></Relationships>
</file>

<file path=ppt/slides/_rels/slide45.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45.xml"/><Relationship Id="rId1" Type="http://schemas.openxmlformats.org/officeDocument/2006/relationships/slideLayout" Target="../slideLayouts/slideLayout16.xml"/></Relationships>
</file>

<file path=ppt/slides/_rels/slide46.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46.xml"/><Relationship Id="rId1" Type="http://schemas.openxmlformats.org/officeDocument/2006/relationships/slideLayout" Target="../slideLayouts/slideLayout14.xml"/><Relationship Id="rId4" Type="http://schemas.openxmlformats.org/officeDocument/2006/relationships/image" Target="../media/image33.png"/></Relationships>
</file>

<file path=ppt/slides/_rels/slide47.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47.xml"/><Relationship Id="rId1" Type="http://schemas.openxmlformats.org/officeDocument/2006/relationships/slideLayout" Target="../slideLayouts/slideLayout14.xml"/></Relationships>
</file>

<file path=ppt/slides/_rels/slide5.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5.xml"/><Relationship Id="rId1" Type="http://schemas.openxmlformats.org/officeDocument/2006/relationships/slideLayout" Target="../slideLayouts/slideLayout16.xml"/><Relationship Id="rId4" Type="http://schemas.openxmlformats.org/officeDocument/2006/relationships/image" Target="../media/image3.png"/></Relationships>
</file>

<file path=ppt/slides/_rels/slide6.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notesSlide" Target="../notesSlides/notesSlide6.xml"/><Relationship Id="rId1" Type="http://schemas.openxmlformats.org/officeDocument/2006/relationships/slideLayout" Target="../slideLayouts/slideLayout14.xml"/><Relationship Id="rId4" Type="http://schemas.openxmlformats.org/officeDocument/2006/relationships/image" Target="../media/image1.jpeg"/></Relationships>
</file>

<file path=ppt/slides/_rels/slide7.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7.xml"/><Relationship Id="rId1" Type="http://schemas.openxmlformats.org/officeDocument/2006/relationships/slideLayout" Target="../slideLayouts/slideLayout16.xml"/></Relationships>
</file>

<file path=ppt/slides/_rels/slide8.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8.xml"/><Relationship Id="rId1" Type="http://schemas.openxmlformats.org/officeDocument/2006/relationships/slideLayout" Target="../slideLayouts/slideLayout16.xml"/></Relationships>
</file>

<file path=ppt/slides/_rels/slide9.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9.xml"/><Relationship Id="rId1" Type="http://schemas.openxmlformats.org/officeDocument/2006/relationships/slideLayout" Target="../slideLayouts/slideLayout1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8" descr="R:\Gestaltungsrichtlinien\Logo RP mit Hintergrund.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451725" y="6280150"/>
            <a:ext cx="1173163" cy="576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Fußzeilenplatzhalter 3"/>
          <p:cNvSpPr txBox="1">
            <a:spLocks/>
          </p:cNvSpPr>
          <p:nvPr/>
        </p:nvSpPr>
        <p:spPr bwMode="auto">
          <a:xfrm>
            <a:off x="496888" y="6577013"/>
            <a:ext cx="6600825" cy="257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449263">
              <a:spcBef>
                <a:spcPct val="20000"/>
              </a:spcBef>
              <a:buFont typeface="Arial" pitchFamily="34" charset="0"/>
              <a:buChar char="•"/>
              <a:defRPr sz="3200">
                <a:solidFill>
                  <a:schemeClr val="tx1"/>
                </a:solidFill>
                <a:latin typeface="Calibri" pitchFamily="34" charset="0"/>
                <a:ea typeface="MS PGothic" pitchFamily="34" charset="-128"/>
              </a:defRPr>
            </a:lvl1pPr>
            <a:lvl2pPr marL="742950" indent="-285750" defTabSz="449263">
              <a:spcBef>
                <a:spcPct val="20000"/>
              </a:spcBef>
              <a:buFont typeface="Arial" pitchFamily="34" charset="0"/>
              <a:buChar char="–"/>
              <a:defRPr sz="2800">
                <a:solidFill>
                  <a:schemeClr val="tx1"/>
                </a:solidFill>
                <a:latin typeface="Calibri" pitchFamily="34" charset="0"/>
                <a:ea typeface="MS PGothic" pitchFamily="34" charset="-128"/>
              </a:defRPr>
            </a:lvl2pPr>
            <a:lvl3pPr marL="1143000" indent="-228600" defTabSz="449263">
              <a:spcBef>
                <a:spcPct val="20000"/>
              </a:spcBef>
              <a:buFont typeface="Arial" pitchFamily="34" charset="0"/>
              <a:buChar char="•"/>
              <a:defRPr sz="2400">
                <a:solidFill>
                  <a:schemeClr val="tx1"/>
                </a:solidFill>
                <a:latin typeface="Calibri" pitchFamily="34" charset="0"/>
                <a:ea typeface="MS PGothic" pitchFamily="34" charset="-128"/>
              </a:defRPr>
            </a:lvl3pPr>
            <a:lvl4pPr marL="1600200" indent="-228600" defTabSz="449263">
              <a:spcBef>
                <a:spcPct val="20000"/>
              </a:spcBef>
              <a:buFont typeface="Arial" pitchFamily="34" charset="0"/>
              <a:buChar char="–"/>
              <a:defRPr sz="2000">
                <a:solidFill>
                  <a:schemeClr val="tx1"/>
                </a:solidFill>
                <a:latin typeface="Calibri" pitchFamily="34" charset="0"/>
                <a:ea typeface="MS PGothic" pitchFamily="34" charset="-128"/>
              </a:defRPr>
            </a:lvl4pPr>
            <a:lvl5pPr marL="2057400" indent="-228600" defTabSz="449263">
              <a:spcBef>
                <a:spcPct val="20000"/>
              </a:spcBef>
              <a:buFont typeface="Arial" pitchFamily="34" charset="0"/>
              <a:buChar char="»"/>
              <a:defRPr sz="2000">
                <a:solidFill>
                  <a:schemeClr val="tx1"/>
                </a:solidFill>
                <a:latin typeface="Calibri" pitchFamily="34" charset="0"/>
                <a:ea typeface="MS PGothic" pitchFamily="34" charset="-128"/>
              </a:defRPr>
            </a:lvl5pPr>
            <a:lvl6pPr marL="2514600" indent="-228600" defTabSz="449263"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6pPr>
            <a:lvl7pPr marL="2971800" indent="-228600" defTabSz="449263"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7pPr>
            <a:lvl8pPr marL="3429000" indent="-228600" defTabSz="449263"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8pPr>
            <a:lvl9pPr marL="3886200" indent="-228600" defTabSz="449263"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9pPr>
          </a:lstStyle>
          <a:p>
            <a:pPr eaLnBrk="1">
              <a:lnSpc>
                <a:spcPct val="93000"/>
              </a:lnSpc>
              <a:spcBef>
                <a:spcPct val="0"/>
              </a:spcBef>
              <a:buClr>
                <a:srgbClr val="000000"/>
              </a:buClr>
              <a:buFont typeface="Times New Roman" pitchFamily="18" charset="0"/>
              <a:buNone/>
            </a:pPr>
            <a:r>
              <a:rPr lang="de-DE" altLang="de-DE" sz="900" b="1" dirty="0">
                <a:latin typeface="Arial" pitchFamily="34" charset="0"/>
                <a:cs typeface="Arial" pitchFamily="34" charset="0"/>
              </a:rPr>
              <a:t>ZPG Geographie: Bildungsplan 2016 – Klassen 9/10</a:t>
            </a:r>
          </a:p>
          <a:p>
            <a:pPr eaLnBrk="1">
              <a:lnSpc>
                <a:spcPct val="93000"/>
              </a:lnSpc>
              <a:spcBef>
                <a:spcPct val="0"/>
              </a:spcBef>
              <a:buClr>
                <a:srgbClr val="000000"/>
              </a:buClr>
              <a:buFont typeface="Times New Roman" pitchFamily="18" charset="0"/>
              <a:buNone/>
            </a:pPr>
            <a:endParaRPr lang="de-DE" altLang="de-DE" sz="900" b="1" dirty="0">
              <a:latin typeface="Arial" pitchFamily="34" charset="0"/>
              <a:cs typeface="Arial" pitchFamily="34" charset="0"/>
            </a:endParaRPr>
          </a:p>
        </p:txBody>
      </p:sp>
      <p:sp>
        <p:nvSpPr>
          <p:cNvPr id="2" name="Titel 1"/>
          <p:cNvSpPr>
            <a:spLocks noGrp="1"/>
          </p:cNvSpPr>
          <p:nvPr>
            <p:ph type="title"/>
          </p:nvPr>
        </p:nvSpPr>
        <p:spPr>
          <a:xfrm>
            <a:off x="35496" y="692697"/>
            <a:ext cx="9108504" cy="720080"/>
          </a:xfrm>
        </p:spPr>
        <p:txBody>
          <a:bodyPr/>
          <a:lstStyle/>
          <a:p>
            <a:pPr algn="ctr"/>
            <a:r>
              <a:rPr lang="de-DE" sz="3600" dirty="0"/>
              <a:t>3.3.4.2 Natur- und Kulturräume</a:t>
            </a:r>
          </a:p>
        </p:txBody>
      </p:sp>
      <p:sp>
        <p:nvSpPr>
          <p:cNvPr id="10" name="Rectangle 2"/>
          <p:cNvSpPr txBox="1">
            <a:spLocks noChangeArrowheads="1"/>
          </p:cNvSpPr>
          <p:nvPr/>
        </p:nvSpPr>
        <p:spPr bwMode="auto">
          <a:xfrm>
            <a:off x="270330" y="1628800"/>
            <a:ext cx="8445376" cy="1079500"/>
          </a:xfrm>
          <a:prstGeom prst="rect">
            <a:avLst/>
          </a:prstGeom>
          <a:noFill/>
          <a:ln w="9525">
            <a:noFill/>
            <a:miter lim="800000"/>
            <a:headEnd/>
            <a:tailEnd/>
          </a:ln>
        </p:spPr>
        <p:txBody>
          <a:bodyPr lIns="0" tIns="0" rIns="0" bIns="0" anchor="b"/>
          <a:lstStyle/>
          <a:p>
            <a:pPr algn="ctr" eaLnBrk="1" hangingPunct="1">
              <a:defRPr/>
            </a:pPr>
            <a:r>
              <a:rPr lang="de-DE" sz="3600" dirty="0">
                <a:latin typeface="Arial" pitchFamily="34" charset="0"/>
                <a:ea typeface="+mj-ea"/>
                <a:cs typeface="Arial" pitchFamily="34" charset="0"/>
              </a:rPr>
              <a:t/>
            </a:r>
            <a:br>
              <a:rPr lang="de-DE" sz="3600" dirty="0">
                <a:latin typeface="Arial" pitchFamily="34" charset="0"/>
                <a:ea typeface="+mj-ea"/>
                <a:cs typeface="Arial" pitchFamily="34" charset="0"/>
              </a:rPr>
            </a:br>
            <a:r>
              <a:rPr lang="de-DE" sz="3200" b="1" dirty="0">
                <a:solidFill>
                  <a:srgbClr val="0070C0"/>
                </a:solidFill>
                <a:latin typeface="Arial" pitchFamily="34" charset="0"/>
                <a:ea typeface="+mj-ea"/>
                <a:cs typeface="Arial" pitchFamily="34" charset="0"/>
              </a:rPr>
              <a:t> </a:t>
            </a:r>
            <a:r>
              <a:rPr lang="de-DE" sz="3600" b="1" dirty="0">
                <a:latin typeface="Arial" pitchFamily="34" charset="0"/>
                <a:ea typeface="+mj-ea"/>
                <a:cs typeface="Arial" pitchFamily="34" charset="0"/>
              </a:rPr>
              <a:t>Analyse von Weltwirtschaftsregionen  </a:t>
            </a:r>
            <a:r>
              <a:rPr lang="de-DE" sz="4000" dirty="0">
                <a:latin typeface="Calibri"/>
                <a:ea typeface="Calibri"/>
                <a:cs typeface="Times New Roman"/>
              </a:rPr>
              <a:t/>
            </a:r>
            <a:br>
              <a:rPr lang="de-DE" sz="4000" dirty="0">
                <a:latin typeface="Calibri"/>
                <a:ea typeface="Calibri"/>
                <a:cs typeface="Times New Roman"/>
              </a:rPr>
            </a:br>
            <a:endParaRPr lang="de-DE" sz="4000" dirty="0">
              <a:latin typeface="+mj-lt"/>
              <a:ea typeface="+mj-ea"/>
              <a:cs typeface="+mj-cs"/>
            </a:endParaRPr>
          </a:p>
        </p:txBody>
      </p:sp>
      <p:pic>
        <p:nvPicPr>
          <p:cNvPr id="2050"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319908" y="2543448"/>
            <a:ext cx="4196904" cy="314767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AutoShape 4" descr="Bildergebnis für USA+Wirtschaft"/>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de-DE"/>
          </a:p>
        </p:txBody>
      </p:sp>
      <p:sp>
        <p:nvSpPr>
          <p:cNvPr id="11" name="AutoShape 6" descr="Bildergebnis für USA+Wirtschaft"/>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de-DE"/>
          </a:p>
        </p:txBody>
      </p:sp>
      <p:sp>
        <p:nvSpPr>
          <p:cNvPr id="15" name="Textfeld 14"/>
          <p:cNvSpPr txBox="1"/>
          <p:nvPr/>
        </p:nvSpPr>
        <p:spPr>
          <a:xfrm>
            <a:off x="5330949" y="5690964"/>
            <a:ext cx="4248472" cy="230832"/>
          </a:xfrm>
          <a:prstGeom prst="rect">
            <a:avLst/>
          </a:prstGeom>
          <a:noFill/>
        </p:spPr>
        <p:txBody>
          <a:bodyPr wrap="square" rtlCol="0">
            <a:spAutoFit/>
          </a:bodyPr>
          <a:lstStyle/>
          <a:p>
            <a:r>
              <a:rPr lang="de-DE" sz="900" dirty="0"/>
              <a:t>(Quelle: Schmidt, M.)</a:t>
            </a:r>
          </a:p>
        </p:txBody>
      </p:sp>
      <p:grpSp>
        <p:nvGrpSpPr>
          <p:cNvPr id="14" name="Gruppierung 13"/>
          <p:cNvGrpSpPr/>
          <p:nvPr/>
        </p:nvGrpSpPr>
        <p:grpSpPr>
          <a:xfrm>
            <a:off x="331169" y="151780"/>
            <a:ext cx="8384537" cy="523220"/>
            <a:chOff x="331169" y="151780"/>
            <a:chExt cx="8384537" cy="523220"/>
          </a:xfrm>
        </p:grpSpPr>
        <p:sp>
          <p:nvSpPr>
            <p:cNvPr id="16" name="Textfeld 15"/>
            <p:cNvSpPr txBox="1"/>
            <p:nvPr/>
          </p:nvSpPr>
          <p:spPr>
            <a:xfrm>
              <a:off x="331169" y="151780"/>
              <a:ext cx="8012113" cy="523220"/>
            </a:xfrm>
            <a:prstGeom prst="rect">
              <a:avLst/>
            </a:prstGeom>
            <a:noFill/>
          </p:spPr>
          <p:txBody>
            <a:bodyPr wrap="square" rtlCol="0">
              <a:spAutoFit/>
            </a:bodyPr>
            <a:lstStyle/>
            <a:p>
              <a:r>
                <a:rPr lang="de-DE" sz="2800" dirty="0">
                  <a:latin typeface="Calibri" charset="0"/>
                  <a:ea typeface="Calibri" charset="0"/>
                  <a:cs typeface="Calibri" charset="0"/>
                </a:rPr>
                <a:t>Bildungsplan Klassen 9/10</a:t>
              </a:r>
            </a:p>
          </p:txBody>
        </p:sp>
        <p:cxnSp>
          <p:nvCxnSpPr>
            <p:cNvPr id="17" name="Gerade Verbindung 16"/>
            <p:cNvCxnSpPr/>
            <p:nvPr/>
          </p:nvCxnSpPr>
          <p:spPr>
            <a:xfrm>
              <a:off x="331169" y="675000"/>
              <a:ext cx="8384537" cy="0"/>
            </a:xfrm>
            <a:prstGeom prst="line">
              <a:avLst/>
            </a:prstGeom>
            <a:ln w="38100">
              <a:solidFill>
                <a:srgbClr val="FF40FF"/>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txBox="1">
            <a:spLocks noChangeArrowheads="1"/>
          </p:cNvSpPr>
          <p:nvPr/>
        </p:nvSpPr>
        <p:spPr bwMode="auto">
          <a:xfrm>
            <a:off x="1360115" y="4797152"/>
            <a:ext cx="2779837" cy="4525962"/>
          </a:xfrm>
          <a:prstGeom prst="rect">
            <a:avLst/>
          </a:prstGeom>
          <a:noFill/>
          <a:ln>
            <a:noFill/>
          </a:ln>
          <a:extLst/>
        </p:spPr>
        <p:txBody>
          <a:bodyPr lIns="0" tIns="0" rIns="0" bIns="0"/>
          <a:lstStyle>
            <a:lvl1pPr eaLnBrk="0" hangingPunct="0">
              <a:tabLst>
                <a:tab pos="333375" algn="l"/>
                <a:tab pos="438150" algn="l"/>
                <a:tab pos="887413" algn="l"/>
                <a:tab pos="1336675" algn="l"/>
                <a:tab pos="1785938" algn="l"/>
                <a:tab pos="2235200" algn="l"/>
                <a:tab pos="2684463" algn="l"/>
                <a:tab pos="3133725" algn="l"/>
                <a:tab pos="3582988" algn="l"/>
                <a:tab pos="4032250" algn="l"/>
                <a:tab pos="4481513" algn="l"/>
                <a:tab pos="4930775" algn="l"/>
                <a:tab pos="5380038" algn="l"/>
                <a:tab pos="5829300" algn="l"/>
                <a:tab pos="6278563" algn="l"/>
                <a:tab pos="6727825" algn="l"/>
                <a:tab pos="7177088" algn="l"/>
                <a:tab pos="7626350" algn="l"/>
                <a:tab pos="8075613" algn="l"/>
                <a:tab pos="8524875" algn="l"/>
                <a:tab pos="8974138" algn="l"/>
              </a:tabLst>
              <a:defRPr sz="2400" b="1">
                <a:solidFill>
                  <a:schemeClr val="tx1"/>
                </a:solidFill>
                <a:latin typeface="Times New Roman" charset="0"/>
                <a:ea typeface="ＭＳ Ｐゴシック" charset="-128"/>
              </a:defRPr>
            </a:lvl1pPr>
            <a:lvl2pPr marL="800100" indent="-342900" eaLnBrk="0" hangingPunct="0">
              <a:tabLst>
                <a:tab pos="333375" algn="l"/>
                <a:tab pos="438150" algn="l"/>
                <a:tab pos="887413" algn="l"/>
                <a:tab pos="1336675" algn="l"/>
                <a:tab pos="1785938" algn="l"/>
                <a:tab pos="2235200" algn="l"/>
                <a:tab pos="2684463" algn="l"/>
                <a:tab pos="3133725" algn="l"/>
                <a:tab pos="3582988" algn="l"/>
                <a:tab pos="4032250" algn="l"/>
                <a:tab pos="4481513" algn="l"/>
                <a:tab pos="4930775" algn="l"/>
                <a:tab pos="5380038" algn="l"/>
                <a:tab pos="5829300" algn="l"/>
                <a:tab pos="6278563" algn="l"/>
                <a:tab pos="6727825" algn="l"/>
                <a:tab pos="7177088" algn="l"/>
                <a:tab pos="7626350" algn="l"/>
                <a:tab pos="8075613" algn="l"/>
                <a:tab pos="8524875" algn="l"/>
                <a:tab pos="8974138" algn="l"/>
              </a:tabLst>
              <a:defRPr sz="2400" b="1">
                <a:solidFill>
                  <a:schemeClr val="tx1"/>
                </a:solidFill>
                <a:latin typeface="Times New Roman" charset="0"/>
                <a:ea typeface="ＭＳ Ｐゴシック" charset="-128"/>
              </a:defRPr>
            </a:lvl2pPr>
            <a:lvl3pPr marL="1143000" indent="-228600" eaLnBrk="0" hangingPunct="0">
              <a:tabLst>
                <a:tab pos="333375" algn="l"/>
                <a:tab pos="438150" algn="l"/>
                <a:tab pos="887413" algn="l"/>
                <a:tab pos="1336675" algn="l"/>
                <a:tab pos="1785938" algn="l"/>
                <a:tab pos="2235200" algn="l"/>
                <a:tab pos="2684463" algn="l"/>
                <a:tab pos="3133725" algn="l"/>
                <a:tab pos="3582988" algn="l"/>
                <a:tab pos="4032250" algn="l"/>
                <a:tab pos="4481513" algn="l"/>
                <a:tab pos="4930775" algn="l"/>
                <a:tab pos="5380038" algn="l"/>
                <a:tab pos="5829300" algn="l"/>
                <a:tab pos="6278563" algn="l"/>
                <a:tab pos="6727825" algn="l"/>
                <a:tab pos="7177088" algn="l"/>
                <a:tab pos="7626350" algn="l"/>
                <a:tab pos="8075613" algn="l"/>
                <a:tab pos="8524875" algn="l"/>
                <a:tab pos="8974138" algn="l"/>
              </a:tabLst>
              <a:defRPr sz="2400" b="1">
                <a:solidFill>
                  <a:schemeClr val="tx1"/>
                </a:solidFill>
                <a:latin typeface="Times New Roman" charset="0"/>
                <a:ea typeface="ＭＳ Ｐゴシック" charset="-128"/>
              </a:defRPr>
            </a:lvl3pPr>
            <a:lvl4pPr marL="1600200" indent="-228600" eaLnBrk="0" hangingPunct="0">
              <a:tabLst>
                <a:tab pos="333375" algn="l"/>
                <a:tab pos="438150" algn="l"/>
                <a:tab pos="887413" algn="l"/>
                <a:tab pos="1336675" algn="l"/>
                <a:tab pos="1785938" algn="l"/>
                <a:tab pos="2235200" algn="l"/>
                <a:tab pos="2684463" algn="l"/>
                <a:tab pos="3133725" algn="l"/>
                <a:tab pos="3582988" algn="l"/>
                <a:tab pos="4032250" algn="l"/>
                <a:tab pos="4481513" algn="l"/>
                <a:tab pos="4930775" algn="l"/>
                <a:tab pos="5380038" algn="l"/>
                <a:tab pos="5829300" algn="l"/>
                <a:tab pos="6278563" algn="l"/>
                <a:tab pos="6727825" algn="l"/>
                <a:tab pos="7177088" algn="l"/>
                <a:tab pos="7626350" algn="l"/>
                <a:tab pos="8075613" algn="l"/>
                <a:tab pos="8524875" algn="l"/>
                <a:tab pos="8974138" algn="l"/>
              </a:tabLst>
              <a:defRPr sz="2400" b="1">
                <a:solidFill>
                  <a:schemeClr val="tx1"/>
                </a:solidFill>
                <a:latin typeface="Times New Roman" charset="0"/>
                <a:ea typeface="ＭＳ Ｐゴシック" charset="-128"/>
              </a:defRPr>
            </a:lvl4pPr>
            <a:lvl5pPr marL="2057400" indent="-228600" eaLnBrk="0" hangingPunct="0">
              <a:tabLst>
                <a:tab pos="333375" algn="l"/>
                <a:tab pos="438150" algn="l"/>
                <a:tab pos="887413" algn="l"/>
                <a:tab pos="1336675" algn="l"/>
                <a:tab pos="1785938" algn="l"/>
                <a:tab pos="2235200" algn="l"/>
                <a:tab pos="2684463" algn="l"/>
                <a:tab pos="3133725" algn="l"/>
                <a:tab pos="3582988" algn="l"/>
                <a:tab pos="4032250" algn="l"/>
                <a:tab pos="4481513" algn="l"/>
                <a:tab pos="4930775" algn="l"/>
                <a:tab pos="5380038" algn="l"/>
                <a:tab pos="5829300" algn="l"/>
                <a:tab pos="6278563" algn="l"/>
                <a:tab pos="6727825" algn="l"/>
                <a:tab pos="7177088" algn="l"/>
                <a:tab pos="7626350" algn="l"/>
                <a:tab pos="8075613" algn="l"/>
                <a:tab pos="8524875" algn="l"/>
                <a:tab pos="8974138" algn="l"/>
              </a:tabLst>
              <a:defRPr sz="2400" b="1">
                <a:solidFill>
                  <a:schemeClr val="tx1"/>
                </a:solidFill>
                <a:latin typeface="Times New Roman" charset="0"/>
                <a:ea typeface="ＭＳ Ｐゴシック" charset="-128"/>
              </a:defRPr>
            </a:lvl5pPr>
            <a:lvl6pPr marL="2514600" indent="-228600" algn="r" eaLnBrk="0" fontAlgn="base" hangingPunct="0">
              <a:spcBef>
                <a:spcPct val="0"/>
              </a:spcBef>
              <a:spcAft>
                <a:spcPct val="0"/>
              </a:spcAft>
              <a:tabLst>
                <a:tab pos="333375" algn="l"/>
                <a:tab pos="438150" algn="l"/>
                <a:tab pos="887413" algn="l"/>
                <a:tab pos="1336675" algn="l"/>
                <a:tab pos="1785938" algn="l"/>
                <a:tab pos="2235200" algn="l"/>
                <a:tab pos="2684463" algn="l"/>
                <a:tab pos="3133725" algn="l"/>
                <a:tab pos="3582988" algn="l"/>
                <a:tab pos="4032250" algn="l"/>
                <a:tab pos="4481513" algn="l"/>
                <a:tab pos="4930775" algn="l"/>
                <a:tab pos="5380038" algn="l"/>
                <a:tab pos="5829300" algn="l"/>
                <a:tab pos="6278563" algn="l"/>
                <a:tab pos="6727825" algn="l"/>
                <a:tab pos="7177088" algn="l"/>
                <a:tab pos="7626350" algn="l"/>
                <a:tab pos="8075613" algn="l"/>
                <a:tab pos="8524875" algn="l"/>
                <a:tab pos="8974138" algn="l"/>
              </a:tabLst>
              <a:defRPr sz="2400" b="1">
                <a:solidFill>
                  <a:schemeClr val="tx1"/>
                </a:solidFill>
                <a:latin typeface="Times New Roman" charset="0"/>
                <a:ea typeface="ＭＳ Ｐゴシック" charset="-128"/>
              </a:defRPr>
            </a:lvl6pPr>
            <a:lvl7pPr marL="2971800" indent="-228600" algn="r" eaLnBrk="0" fontAlgn="base" hangingPunct="0">
              <a:spcBef>
                <a:spcPct val="0"/>
              </a:spcBef>
              <a:spcAft>
                <a:spcPct val="0"/>
              </a:spcAft>
              <a:tabLst>
                <a:tab pos="333375" algn="l"/>
                <a:tab pos="438150" algn="l"/>
                <a:tab pos="887413" algn="l"/>
                <a:tab pos="1336675" algn="l"/>
                <a:tab pos="1785938" algn="l"/>
                <a:tab pos="2235200" algn="l"/>
                <a:tab pos="2684463" algn="l"/>
                <a:tab pos="3133725" algn="l"/>
                <a:tab pos="3582988" algn="l"/>
                <a:tab pos="4032250" algn="l"/>
                <a:tab pos="4481513" algn="l"/>
                <a:tab pos="4930775" algn="l"/>
                <a:tab pos="5380038" algn="l"/>
                <a:tab pos="5829300" algn="l"/>
                <a:tab pos="6278563" algn="l"/>
                <a:tab pos="6727825" algn="l"/>
                <a:tab pos="7177088" algn="l"/>
                <a:tab pos="7626350" algn="l"/>
                <a:tab pos="8075613" algn="l"/>
                <a:tab pos="8524875" algn="l"/>
                <a:tab pos="8974138" algn="l"/>
              </a:tabLst>
              <a:defRPr sz="2400" b="1">
                <a:solidFill>
                  <a:schemeClr val="tx1"/>
                </a:solidFill>
                <a:latin typeface="Times New Roman" charset="0"/>
                <a:ea typeface="ＭＳ Ｐゴシック" charset="-128"/>
              </a:defRPr>
            </a:lvl7pPr>
            <a:lvl8pPr marL="3429000" indent="-228600" algn="r" eaLnBrk="0" fontAlgn="base" hangingPunct="0">
              <a:spcBef>
                <a:spcPct val="0"/>
              </a:spcBef>
              <a:spcAft>
                <a:spcPct val="0"/>
              </a:spcAft>
              <a:tabLst>
                <a:tab pos="333375" algn="l"/>
                <a:tab pos="438150" algn="l"/>
                <a:tab pos="887413" algn="l"/>
                <a:tab pos="1336675" algn="l"/>
                <a:tab pos="1785938" algn="l"/>
                <a:tab pos="2235200" algn="l"/>
                <a:tab pos="2684463" algn="l"/>
                <a:tab pos="3133725" algn="l"/>
                <a:tab pos="3582988" algn="l"/>
                <a:tab pos="4032250" algn="l"/>
                <a:tab pos="4481513" algn="l"/>
                <a:tab pos="4930775" algn="l"/>
                <a:tab pos="5380038" algn="l"/>
                <a:tab pos="5829300" algn="l"/>
                <a:tab pos="6278563" algn="l"/>
                <a:tab pos="6727825" algn="l"/>
                <a:tab pos="7177088" algn="l"/>
                <a:tab pos="7626350" algn="l"/>
                <a:tab pos="8075613" algn="l"/>
                <a:tab pos="8524875" algn="l"/>
                <a:tab pos="8974138" algn="l"/>
              </a:tabLst>
              <a:defRPr sz="2400" b="1">
                <a:solidFill>
                  <a:schemeClr val="tx1"/>
                </a:solidFill>
                <a:latin typeface="Times New Roman" charset="0"/>
                <a:ea typeface="ＭＳ Ｐゴシック" charset="-128"/>
              </a:defRPr>
            </a:lvl8pPr>
            <a:lvl9pPr marL="3886200" indent="-228600" algn="r" eaLnBrk="0" fontAlgn="base" hangingPunct="0">
              <a:spcBef>
                <a:spcPct val="0"/>
              </a:spcBef>
              <a:spcAft>
                <a:spcPct val="0"/>
              </a:spcAft>
              <a:tabLst>
                <a:tab pos="333375" algn="l"/>
                <a:tab pos="438150" algn="l"/>
                <a:tab pos="887413" algn="l"/>
                <a:tab pos="1336675" algn="l"/>
                <a:tab pos="1785938" algn="l"/>
                <a:tab pos="2235200" algn="l"/>
                <a:tab pos="2684463" algn="l"/>
                <a:tab pos="3133725" algn="l"/>
                <a:tab pos="3582988" algn="l"/>
                <a:tab pos="4032250" algn="l"/>
                <a:tab pos="4481513" algn="l"/>
                <a:tab pos="4930775" algn="l"/>
                <a:tab pos="5380038" algn="l"/>
                <a:tab pos="5829300" algn="l"/>
                <a:tab pos="6278563" algn="l"/>
                <a:tab pos="6727825" algn="l"/>
                <a:tab pos="7177088" algn="l"/>
                <a:tab pos="7626350" algn="l"/>
                <a:tab pos="8075613" algn="l"/>
                <a:tab pos="8524875" algn="l"/>
                <a:tab pos="8974138" algn="l"/>
              </a:tabLst>
              <a:defRPr sz="2400" b="1">
                <a:solidFill>
                  <a:schemeClr val="tx1"/>
                </a:solidFill>
                <a:latin typeface="Times New Roman" charset="0"/>
                <a:ea typeface="ＭＳ Ｐゴシック" charset="-128"/>
              </a:defRPr>
            </a:lvl9pPr>
          </a:lstStyle>
          <a:p>
            <a:pPr marL="514350" lvl="0" indent="-514350" eaLnBrk="1" fontAlgn="auto" hangingPunct="1">
              <a:spcBef>
                <a:spcPct val="20000"/>
              </a:spcBef>
              <a:spcAft>
                <a:spcPts val="0"/>
              </a:spcAft>
              <a:tabLst/>
            </a:pPr>
            <a:endParaRPr lang="de-DE" sz="1200" b="0" dirty="0">
              <a:solidFill>
                <a:prstClr val="black"/>
              </a:solidFill>
              <a:latin typeface="Calibri" pitchFamily="34" charset="0"/>
              <a:ea typeface="+mn-ea"/>
            </a:endParaRPr>
          </a:p>
          <a:p>
            <a:pPr marL="514350" lvl="0" indent="-514350" eaLnBrk="1" fontAlgn="auto" hangingPunct="1">
              <a:spcBef>
                <a:spcPct val="20000"/>
              </a:spcBef>
              <a:spcAft>
                <a:spcPts val="0"/>
              </a:spcAft>
              <a:buFont typeface="Arial" panose="020B0604020202020204" pitchFamily="34" charset="0"/>
              <a:buAutoNum type="arabicPeriod"/>
              <a:tabLst/>
            </a:pPr>
            <a:endParaRPr lang="de-DE" sz="2000" b="0" dirty="0">
              <a:solidFill>
                <a:prstClr val="black"/>
              </a:solidFill>
              <a:latin typeface="Calibri" pitchFamily="34" charset="0"/>
              <a:ea typeface="+mn-ea"/>
            </a:endParaRPr>
          </a:p>
        </p:txBody>
      </p:sp>
      <p:sp>
        <p:nvSpPr>
          <p:cNvPr id="8" name="Fußzeilenplatzhalter 3"/>
          <p:cNvSpPr txBox="1">
            <a:spLocks/>
          </p:cNvSpPr>
          <p:nvPr/>
        </p:nvSpPr>
        <p:spPr bwMode="auto">
          <a:xfrm>
            <a:off x="496888" y="6577013"/>
            <a:ext cx="6600825" cy="257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449263">
              <a:spcBef>
                <a:spcPct val="20000"/>
              </a:spcBef>
              <a:buFont typeface="Arial" pitchFamily="34" charset="0"/>
              <a:buChar char="•"/>
              <a:defRPr sz="3200">
                <a:solidFill>
                  <a:schemeClr val="tx1"/>
                </a:solidFill>
                <a:latin typeface="Calibri" pitchFamily="34" charset="0"/>
                <a:ea typeface="MS PGothic" pitchFamily="34" charset="-128"/>
              </a:defRPr>
            </a:lvl1pPr>
            <a:lvl2pPr marL="742950" indent="-285750" defTabSz="449263">
              <a:spcBef>
                <a:spcPct val="20000"/>
              </a:spcBef>
              <a:buFont typeface="Arial" pitchFamily="34" charset="0"/>
              <a:buChar char="–"/>
              <a:defRPr sz="2800">
                <a:solidFill>
                  <a:schemeClr val="tx1"/>
                </a:solidFill>
                <a:latin typeface="Calibri" pitchFamily="34" charset="0"/>
                <a:ea typeface="MS PGothic" pitchFamily="34" charset="-128"/>
              </a:defRPr>
            </a:lvl2pPr>
            <a:lvl3pPr marL="1143000" indent="-228600" defTabSz="449263">
              <a:spcBef>
                <a:spcPct val="20000"/>
              </a:spcBef>
              <a:buFont typeface="Arial" pitchFamily="34" charset="0"/>
              <a:buChar char="•"/>
              <a:defRPr sz="2400">
                <a:solidFill>
                  <a:schemeClr val="tx1"/>
                </a:solidFill>
                <a:latin typeface="Calibri" pitchFamily="34" charset="0"/>
                <a:ea typeface="MS PGothic" pitchFamily="34" charset="-128"/>
              </a:defRPr>
            </a:lvl3pPr>
            <a:lvl4pPr marL="1600200" indent="-228600" defTabSz="449263">
              <a:spcBef>
                <a:spcPct val="20000"/>
              </a:spcBef>
              <a:buFont typeface="Arial" pitchFamily="34" charset="0"/>
              <a:buChar char="–"/>
              <a:defRPr sz="2000">
                <a:solidFill>
                  <a:schemeClr val="tx1"/>
                </a:solidFill>
                <a:latin typeface="Calibri" pitchFamily="34" charset="0"/>
                <a:ea typeface="MS PGothic" pitchFamily="34" charset="-128"/>
              </a:defRPr>
            </a:lvl4pPr>
            <a:lvl5pPr marL="2057400" indent="-228600" defTabSz="449263">
              <a:spcBef>
                <a:spcPct val="20000"/>
              </a:spcBef>
              <a:buFont typeface="Arial" pitchFamily="34" charset="0"/>
              <a:buChar char="»"/>
              <a:defRPr sz="2000">
                <a:solidFill>
                  <a:schemeClr val="tx1"/>
                </a:solidFill>
                <a:latin typeface="Calibri" pitchFamily="34" charset="0"/>
                <a:ea typeface="MS PGothic" pitchFamily="34" charset="-128"/>
              </a:defRPr>
            </a:lvl5pPr>
            <a:lvl6pPr marL="2514600" indent="-228600" defTabSz="449263"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6pPr>
            <a:lvl7pPr marL="2971800" indent="-228600" defTabSz="449263"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7pPr>
            <a:lvl8pPr marL="3429000" indent="-228600" defTabSz="449263"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8pPr>
            <a:lvl9pPr marL="3886200" indent="-228600" defTabSz="449263"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9pPr>
          </a:lstStyle>
          <a:p>
            <a:pPr eaLnBrk="1">
              <a:lnSpc>
                <a:spcPct val="93000"/>
              </a:lnSpc>
              <a:spcBef>
                <a:spcPct val="0"/>
              </a:spcBef>
              <a:buClr>
                <a:srgbClr val="000000"/>
              </a:buClr>
              <a:buFont typeface="Times New Roman" pitchFamily="18" charset="0"/>
              <a:buNone/>
            </a:pPr>
            <a:r>
              <a:rPr lang="de-DE" altLang="de-DE" sz="900" b="1" dirty="0">
                <a:latin typeface="Arial" pitchFamily="34" charset="0"/>
                <a:cs typeface="Arial" pitchFamily="34" charset="0"/>
              </a:rPr>
              <a:t>ZPG Geographie: Bildungsplan 2016 – Klassen 9/10</a:t>
            </a:r>
          </a:p>
          <a:p>
            <a:pPr eaLnBrk="1">
              <a:lnSpc>
                <a:spcPct val="93000"/>
              </a:lnSpc>
              <a:spcBef>
                <a:spcPct val="0"/>
              </a:spcBef>
              <a:buClr>
                <a:srgbClr val="000000"/>
              </a:buClr>
              <a:buFont typeface="Times New Roman" pitchFamily="18" charset="0"/>
              <a:buNone/>
            </a:pPr>
            <a:endParaRPr lang="de-DE" altLang="de-DE" sz="900" b="1" dirty="0">
              <a:latin typeface="Arial" pitchFamily="34" charset="0"/>
              <a:cs typeface="Arial" pitchFamily="34" charset="0"/>
            </a:endParaRPr>
          </a:p>
        </p:txBody>
      </p:sp>
      <p:sp>
        <p:nvSpPr>
          <p:cNvPr id="6" name="Textfeld 5"/>
          <p:cNvSpPr txBox="1"/>
          <p:nvPr/>
        </p:nvSpPr>
        <p:spPr>
          <a:xfrm>
            <a:off x="4970571" y="724821"/>
            <a:ext cx="3745135" cy="5847755"/>
          </a:xfrm>
          <a:prstGeom prst="rect">
            <a:avLst/>
          </a:prstGeom>
          <a:solidFill>
            <a:srgbClr val="FFFF66">
              <a:alpha val="60000"/>
            </a:srgbClr>
          </a:solidFill>
        </p:spPr>
        <p:txBody>
          <a:bodyPr wrap="square" rtlCol="0">
            <a:spAutoFit/>
          </a:bodyPr>
          <a:lstStyle/>
          <a:p>
            <a:r>
              <a:rPr lang="de-DE" sz="1700" b="1" dirty="0">
                <a:latin typeface="+mn-lt"/>
              </a:rPr>
              <a:t>Struktur der Unterrichtseinheit:</a:t>
            </a:r>
          </a:p>
          <a:p>
            <a:endParaRPr lang="de-DE" sz="1700" b="1" dirty="0">
              <a:latin typeface="+mn-lt"/>
            </a:endParaRPr>
          </a:p>
          <a:p>
            <a:pPr algn="ctr"/>
            <a:r>
              <a:rPr lang="de-DE" sz="1700" b="1" dirty="0">
                <a:latin typeface="+mn-lt"/>
              </a:rPr>
              <a:t>Einstieg: </a:t>
            </a:r>
            <a:r>
              <a:rPr lang="de-DE" sz="1700" dirty="0">
                <a:latin typeface="+mn-lt"/>
              </a:rPr>
              <a:t>räumliche Verflechtung der Weltwirtschaftsregionen</a:t>
            </a:r>
          </a:p>
          <a:p>
            <a:endParaRPr lang="de-DE" sz="1700" b="1" dirty="0">
              <a:latin typeface="+mn-lt"/>
            </a:endParaRPr>
          </a:p>
          <a:p>
            <a:pPr algn="ctr"/>
            <a:r>
              <a:rPr lang="de-DE" sz="1700" dirty="0">
                <a:latin typeface="+mn-lt"/>
              </a:rPr>
              <a:t>Warum sind die USA und China die führenden Weltwirtschaftsregionen?</a:t>
            </a:r>
          </a:p>
          <a:p>
            <a:pPr algn="ctr"/>
            <a:endParaRPr lang="de-DE" sz="1700" dirty="0">
              <a:latin typeface="+mn-lt"/>
            </a:endParaRPr>
          </a:p>
          <a:p>
            <a:pPr algn="ctr"/>
            <a:r>
              <a:rPr lang="de-DE" sz="1700" b="1" dirty="0">
                <a:latin typeface="+mn-lt"/>
              </a:rPr>
              <a:t>Hypothesen:</a:t>
            </a:r>
            <a:r>
              <a:rPr lang="de-DE" sz="1700" dirty="0">
                <a:latin typeface="+mn-lt"/>
              </a:rPr>
              <a:t> Ressourcenausstattung </a:t>
            </a:r>
          </a:p>
          <a:p>
            <a:pPr algn="ctr"/>
            <a:endParaRPr lang="de-DE" sz="1700" dirty="0">
              <a:latin typeface="+mn-lt"/>
            </a:endParaRPr>
          </a:p>
          <a:p>
            <a:pPr algn="ctr"/>
            <a:r>
              <a:rPr lang="de-DE" sz="1700" b="1" dirty="0">
                <a:solidFill>
                  <a:srgbClr val="FF0000"/>
                </a:solidFill>
                <a:latin typeface="+mn-lt"/>
              </a:rPr>
              <a:t>Inwiefern ist die Ressourcenausstattung für den Erfolg der Weltwirtschaftsregionen  USA und China von Bedeutung?</a:t>
            </a:r>
          </a:p>
          <a:p>
            <a:pPr marL="342900" indent="-342900" algn="ctr">
              <a:buFontTx/>
              <a:buChar char="-"/>
            </a:pPr>
            <a:endParaRPr lang="de-DE" sz="1700" b="1" dirty="0">
              <a:latin typeface="+mn-lt"/>
            </a:endParaRPr>
          </a:p>
          <a:p>
            <a:pPr algn="ctr"/>
            <a:r>
              <a:rPr lang="de-DE" sz="1700" b="1" dirty="0">
                <a:latin typeface="+mn-lt"/>
              </a:rPr>
              <a:t>Analyse: </a:t>
            </a:r>
            <a:r>
              <a:rPr lang="de-DE" sz="1700" dirty="0">
                <a:latin typeface="+mn-lt"/>
              </a:rPr>
              <a:t>Naturressourcen, Humanressourcen, </a:t>
            </a:r>
          </a:p>
          <a:p>
            <a:pPr algn="ctr"/>
            <a:r>
              <a:rPr lang="de-DE" sz="1700" dirty="0">
                <a:latin typeface="+mn-lt"/>
              </a:rPr>
              <a:t>ökonomische Ressourcen</a:t>
            </a:r>
          </a:p>
          <a:p>
            <a:pPr algn="ctr"/>
            <a:endParaRPr lang="de-DE" sz="1700" dirty="0">
              <a:latin typeface="+mn-lt"/>
            </a:endParaRPr>
          </a:p>
          <a:p>
            <a:pPr algn="ctr"/>
            <a:r>
              <a:rPr lang="de-DE" sz="1700" dirty="0">
                <a:latin typeface="+mn-lt"/>
              </a:rPr>
              <a:t>Thematische Karte</a:t>
            </a:r>
          </a:p>
          <a:p>
            <a:pPr algn="ctr"/>
            <a:endParaRPr lang="de-DE" sz="1700" dirty="0">
              <a:latin typeface="+mn-lt"/>
            </a:endParaRPr>
          </a:p>
          <a:p>
            <a:pPr algn="ctr"/>
            <a:r>
              <a:rPr lang="de-DE" sz="1700" dirty="0">
                <a:latin typeface="+mn-lt"/>
              </a:rPr>
              <a:t>Präsentation/Fazit/Ausblick</a:t>
            </a:r>
          </a:p>
        </p:txBody>
      </p:sp>
      <p:cxnSp>
        <p:nvCxnSpPr>
          <p:cNvPr id="11" name="Gerade Verbindung mit Pfeil 10"/>
          <p:cNvCxnSpPr/>
          <p:nvPr/>
        </p:nvCxnSpPr>
        <p:spPr>
          <a:xfrm>
            <a:off x="6755752" y="1772816"/>
            <a:ext cx="0" cy="288032"/>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2" name="Gerade Verbindung mit Pfeil 11"/>
          <p:cNvCxnSpPr/>
          <p:nvPr/>
        </p:nvCxnSpPr>
        <p:spPr>
          <a:xfrm>
            <a:off x="6755752" y="2564904"/>
            <a:ext cx="0" cy="288032"/>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5" name="Gerade Verbindung mit Pfeil 14"/>
          <p:cNvCxnSpPr/>
          <p:nvPr/>
        </p:nvCxnSpPr>
        <p:spPr>
          <a:xfrm>
            <a:off x="6741915" y="3099056"/>
            <a:ext cx="9225" cy="288032"/>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6" name="Gerade Verbindung mit Pfeil 25"/>
          <p:cNvCxnSpPr/>
          <p:nvPr/>
        </p:nvCxnSpPr>
        <p:spPr>
          <a:xfrm>
            <a:off x="6784772" y="4408140"/>
            <a:ext cx="0" cy="288032"/>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7" name="Gerade Verbindung mit Pfeil 26"/>
          <p:cNvCxnSpPr/>
          <p:nvPr/>
        </p:nvCxnSpPr>
        <p:spPr>
          <a:xfrm>
            <a:off x="6784772" y="5463480"/>
            <a:ext cx="0" cy="288032"/>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3" name="Gerade Verbindung mit Pfeil 2"/>
          <p:cNvCxnSpPr/>
          <p:nvPr/>
        </p:nvCxnSpPr>
        <p:spPr>
          <a:xfrm>
            <a:off x="4572000" y="1628800"/>
            <a:ext cx="673874" cy="0"/>
          </a:xfrm>
          <a:prstGeom prst="straightConnector1">
            <a:avLst/>
          </a:prstGeom>
          <a:ln w="38100">
            <a:solidFill>
              <a:srgbClr val="3366CC"/>
            </a:solidFill>
            <a:tailEnd type="arrow"/>
          </a:ln>
        </p:spPr>
        <p:style>
          <a:lnRef idx="1">
            <a:schemeClr val="accent1"/>
          </a:lnRef>
          <a:fillRef idx="0">
            <a:schemeClr val="accent1"/>
          </a:fillRef>
          <a:effectRef idx="0">
            <a:schemeClr val="accent1"/>
          </a:effectRef>
          <a:fontRef idx="minor">
            <a:schemeClr val="tx1"/>
          </a:fontRef>
        </p:style>
      </p:cxnSp>
      <p:cxnSp>
        <p:nvCxnSpPr>
          <p:cNvPr id="16" name="Gerade Verbindung mit Pfeil 15"/>
          <p:cNvCxnSpPr/>
          <p:nvPr/>
        </p:nvCxnSpPr>
        <p:spPr>
          <a:xfrm>
            <a:off x="4523437" y="3717032"/>
            <a:ext cx="696635" cy="1"/>
          </a:xfrm>
          <a:prstGeom prst="straightConnector1">
            <a:avLst/>
          </a:prstGeom>
          <a:ln w="38100">
            <a:solidFill>
              <a:srgbClr val="3366CC"/>
            </a:solidFill>
            <a:tailEnd type="arrow"/>
          </a:ln>
        </p:spPr>
        <p:style>
          <a:lnRef idx="1">
            <a:schemeClr val="accent1"/>
          </a:lnRef>
          <a:fillRef idx="0">
            <a:schemeClr val="accent1"/>
          </a:fillRef>
          <a:effectRef idx="0">
            <a:schemeClr val="accent1"/>
          </a:effectRef>
          <a:fontRef idx="minor">
            <a:schemeClr val="tx1"/>
          </a:fontRef>
        </p:style>
      </p:cxnSp>
      <p:graphicFrame>
        <p:nvGraphicFramePr>
          <p:cNvPr id="2" name="Tabelle 1"/>
          <p:cNvGraphicFramePr>
            <a:graphicFrameLocks noGrp="1"/>
          </p:cNvGraphicFramePr>
          <p:nvPr>
            <p:extLst>
              <p:ext uri="{D42A27DB-BD31-4B8C-83A1-F6EECF244321}">
                <p14:modId xmlns:p14="http://schemas.microsoft.com/office/powerpoint/2010/main" val="2783155802"/>
              </p:ext>
            </p:extLst>
          </p:nvPr>
        </p:nvGraphicFramePr>
        <p:xfrm>
          <a:off x="181406" y="724821"/>
          <a:ext cx="4789164" cy="5302458"/>
        </p:xfrm>
        <a:graphic>
          <a:graphicData uri="http://schemas.openxmlformats.org/drawingml/2006/table">
            <a:tbl>
              <a:tblPr firstRow="1" bandRow="1">
                <a:tableStyleId>{5940675A-B579-460E-94D1-54222C63F5DA}</a:tableStyleId>
              </a:tblPr>
              <a:tblGrid>
                <a:gridCol w="2700932">
                  <a:extLst>
                    <a:ext uri="{9D8B030D-6E8A-4147-A177-3AD203B41FA5}">
                      <a16:colId xmlns:a16="http://schemas.microsoft.com/office/drawing/2014/main" xmlns="" val="20000"/>
                    </a:ext>
                  </a:extLst>
                </a:gridCol>
                <a:gridCol w="2088232">
                  <a:extLst>
                    <a:ext uri="{9D8B030D-6E8A-4147-A177-3AD203B41FA5}">
                      <a16:colId xmlns:a16="http://schemas.microsoft.com/office/drawing/2014/main" xmlns="" val="20001"/>
                    </a:ext>
                  </a:extLst>
                </a:gridCol>
              </a:tblGrid>
              <a:tr h="376903">
                <a:tc>
                  <a:txBody>
                    <a:bodyPr/>
                    <a:lstStyle/>
                    <a:p>
                      <a:pPr algn="ctr"/>
                      <a:r>
                        <a:rPr lang="de-DE" b="1" dirty="0"/>
                        <a:t>Kompetenzformulierung</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de-DE" sz="1800" b="1" dirty="0">
                          <a:solidFill>
                            <a:prstClr val="black"/>
                          </a:solidFill>
                          <a:latin typeface="Calibri" pitchFamily="34" charset="0"/>
                          <a:ea typeface="+mn-ea"/>
                        </a:rPr>
                        <a:t>Mögliche Leitfragen</a:t>
                      </a:r>
                    </a:p>
                  </a:txBody>
                  <a:tcPr/>
                </a:tc>
                <a:extLst>
                  <a:ext uri="{0D108BD9-81ED-4DB2-BD59-A6C34878D82A}">
                    <a16:rowId xmlns:a16="http://schemas.microsoft.com/office/drawing/2014/main" xmlns="" val="10000"/>
                  </a:ext>
                </a:extLst>
              </a:tr>
              <a:tr h="204457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de-DE" dirty="0"/>
                        <a:t>(1) die räumliche Verflechtung der Weltwirtschaftsregionen durch den Welthandel beschreiben (Welthandel, Globalisierung, Export, Import) </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1800" b="0" dirty="0">
                          <a:solidFill>
                            <a:prstClr val="black"/>
                          </a:solidFill>
                          <a:latin typeface="Calibri" pitchFamily="34" charset="0"/>
                          <a:ea typeface="+mn-ea"/>
                        </a:rPr>
                        <a:t>Wie sieht die räumliche Verflechtung der Weltwirtschafts-regionen durch den Welthandel aus?</a:t>
                      </a:r>
                    </a:p>
                    <a:p>
                      <a:endParaRPr lang="de-DE" dirty="0"/>
                    </a:p>
                  </a:txBody>
                  <a:tcPr/>
                </a:tc>
                <a:extLst>
                  <a:ext uri="{0D108BD9-81ED-4DB2-BD59-A6C34878D82A}">
                    <a16:rowId xmlns:a16="http://schemas.microsoft.com/office/drawing/2014/main" xmlns="" val="10001"/>
                  </a:ext>
                </a:extLst>
              </a:tr>
              <a:tr h="28809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de-DE" dirty="0"/>
                        <a:t>(2) die Bedeutung der Ressourcenausstattung für zwei Weltwirtschafts-regionen (USA, ein BRICS-Staat) analysieren</a:t>
                      </a:r>
                      <a:br>
                        <a:rPr lang="de-DE" dirty="0"/>
                      </a:br>
                      <a:r>
                        <a:rPr lang="de-DE" dirty="0"/>
                        <a:t>(Ressourcen, zum Beispiel Klima, Boden, Rohstoffe, Infrastruktur, Kapital, Bildung) </a:t>
                      </a:r>
                    </a:p>
                    <a:p>
                      <a:endParaRPr lang="de-DE" dirty="0"/>
                    </a:p>
                  </a:txBody>
                  <a:tcPr/>
                </a:tc>
                <a:tc>
                  <a:txBody>
                    <a:bodyPr/>
                    <a:lstStyle/>
                    <a:p>
                      <a:r>
                        <a:rPr lang="de-DE" sz="1800" b="0" dirty="0">
                          <a:solidFill>
                            <a:prstClr val="black"/>
                          </a:solidFill>
                          <a:latin typeface="Calibri" pitchFamily="34" charset="0"/>
                          <a:ea typeface="+mn-ea"/>
                        </a:rPr>
                        <a:t>Inwiefern ist die Ressourcen-ausstattung für den Erfolg einer Weltwirtschafts-region (z.B. USA, BRICS-Staat) von Bedeutung?</a:t>
                      </a:r>
                      <a:endParaRPr lang="de-DE" dirty="0"/>
                    </a:p>
                  </a:txBody>
                  <a:tcPr/>
                </a:tc>
                <a:extLst>
                  <a:ext uri="{0D108BD9-81ED-4DB2-BD59-A6C34878D82A}">
                    <a16:rowId xmlns:a16="http://schemas.microsoft.com/office/drawing/2014/main" xmlns="" val="10002"/>
                  </a:ext>
                </a:extLst>
              </a:tr>
            </a:tbl>
          </a:graphicData>
        </a:graphic>
      </p:graphicFrame>
      <p:grpSp>
        <p:nvGrpSpPr>
          <p:cNvPr id="17" name="Gruppierung 13"/>
          <p:cNvGrpSpPr/>
          <p:nvPr/>
        </p:nvGrpSpPr>
        <p:grpSpPr>
          <a:xfrm>
            <a:off x="331169" y="94630"/>
            <a:ext cx="8384537" cy="523220"/>
            <a:chOff x="331169" y="151780"/>
            <a:chExt cx="8384537" cy="523220"/>
          </a:xfrm>
        </p:grpSpPr>
        <p:sp>
          <p:nvSpPr>
            <p:cNvPr id="18" name="Textfeld 17"/>
            <p:cNvSpPr txBox="1"/>
            <p:nvPr/>
          </p:nvSpPr>
          <p:spPr>
            <a:xfrm>
              <a:off x="331169" y="151780"/>
              <a:ext cx="8012113" cy="523220"/>
            </a:xfrm>
            <a:prstGeom prst="rect">
              <a:avLst/>
            </a:prstGeom>
            <a:noFill/>
          </p:spPr>
          <p:txBody>
            <a:bodyPr wrap="square" rtlCol="0">
              <a:spAutoFit/>
            </a:bodyPr>
            <a:lstStyle/>
            <a:p>
              <a:r>
                <a:rPr lang="de-DE" sz="2800" dirty="0">
                  <a:latin typeface="Calibri" charset="0"/>
                  <a:ea typeface="Calibri" charset="0"/>
                  <a:cs typeface="Calibri" charset="0"/>
                </a:rPr>
                <a:t>II. Didaktische Umsetzung</a:t>
              </a:r>
            </a:p>
          </p:txBody>
        </p:sp>
        <p:cxnSp>
          <p:nvCxnSpPr>
            <p:cNvPr id="19" name="Gerade Verbindung 18"/>
            <p:cNvCxnSpPr/>
            <p:nvPr/>
          </p:nvCxnSpPr>
          <p:spPr>
            <a:xfrm>
              <a:off x="331169" y="675000"/>
              <a:ext cx="8384537" cy="0"/>
            </a:xfrm>
            <a:prstGeom prst="line">
              <a:avLst/>
            </a:prstGeom>
            <a:ln w="38100">
              <a:solidFill>
                <a:srgbClr val="0033CC"/>
              </a:solidFill>
            </a:ln>
          </p:spPr>
          <p:style>
            <a:lnRef idx="1">
              <a:schemeClr val="accent1"/>
            </a:lnRef>
            <a:fillRef idx="0">
              <a:schemeClr val="accent1"/>
            </a:fillRef>
            <a:effectRef idx="0">
              <a:schemeClr val="accent1"/>
            </a:effectRef>
            <a:fontRef idx="minor">
              <a:schemeClr val="tx1"/>
            </a:fontRef>
          </p:style>
        </p:cxnSp>
      </p:grpSp>
      <p:sp>
        <p:nvSpPr>
          <p:cNvPr id="23" name="Textfeld 22"/>
          <p:cNvSpPr txBox="1"/>
          <p:nvPr/>
        </p:nvSpPr>
        <p:spPr>
          <a:xfrm>
            <a:off x="8624888" y="724821"/>
            <a:ext cx="519112" cy="6017032"/>
          </a:xfrm>
          <a:prstGeom prst="rect">
            <a:avLst/>
          </a:prstGeom>
          <a:solidFill>
            <a:schemeClr val="bg1"/>
          </a:solidFill>
        </p:spPr>
        <p:txBody>
          <a:bodyPr wrap="square" rtlCol="0">
            <a:spAutoFit/>
          </a:bodyPr>
          <a:lstStyle/>
          <a:p>
            <a:r>
              <a:rPr lang="de-DE" sz="1600" b="1" dirty="0">
                <a:latin typeface="+mn-lt"/>
              </a:rPr>
              <a:t>Std.</a:t>
            </a:r>
          </a:p>
          <a:p>
            <a:endParaRPr lang="de-DE" sz="1600" b="1" dirty="0">
              <a:latin typeface="+mn-lt"/>
            </a:endParaRPr>
          </a:p>
          <a:p>
            <a:pPr algn="ctr"/>
            <a:r>
              <a:rPr lang="de-DE" sz="1600" b="1" dirty="0">
                <a:latin typeface="+mn-lt"/>
              </a:rPr>
              <a:t>1</a:t>
            </a:r>
          </a:p>
          <a:p>
            <a:pPr algn="ctr"/>
            <a:endParaRPr lang="de-DE" sz="1600" b="1" dirty="0">
              <a:latin typeface="+mn-lt"/>
            </a:endParaRPr>
          </a:p>
          <a:p>
            <a:pPr algn="ctr"/>
            <a:endParaRPr lang="de-DE" sz="1600" b="1" dirty="0">
              <a:latin typeface="+mn-lt"/>
            </a:endParaRPr>
          </a:p>
          <a:p>
            <a:pPr algn="ctr"/>
            <a:endParaRPr lang="de-DE" sz="1600" b="1" dirty="0">
              <a:latin typeface="+mn-lt"/>
            </a:endParaRPr>
          </a:p>
          <a:p>
            <a:pPr algn="ctr"/>
            <a:endParaRPr lang="de-DE" sz="1600" b="1" dirty="0">
              <a:latin typeface="+mn-lt"/>
            </a:endParaRPr>
          </a:p>
          <a:p>
            <a:pPr algn="ctr"/>
            <a:endParaRPr lang="de-DE" sz="1600" b="1" dirty="0">
              <a:latin typeface="+mn-lt"/>
            </a:endParaRPr>
          </a:p>
          <a:p>
            <a:pPr algn="ctr"/>
            <a:endParaRPr lang="de-DE" sz="1600" b="1" dirty="0">
              <a:latin typeface="+mn-lt"/>
            </a:endParaRPr>
          </a:p>
          <a:p>
            <a:pPr algn="ctr"/>
            <a:endParaRPr lang="de-DE" sz="1600" b="1" dirty="0">
              <a:latin typeface="+mn-lt"/>
            </a:endParaRPr>
          </a:p>
          <a:p>
            <a:pPr algn="ctr"/>
            <a:endParaRPr lang="de-DE" sz="1600" b="1" dirty="0">
              <a:latin typeface="+mn-lt"/>
            </a:endParaRPr>
          </a:p>
          <a:p>
            <a:pPr algn="ctr"/>
            <a:endParaRPr lang="de-DE" sz="1600" b="1" dirty="0">
              <a:latin typeface="+mn-lt"/>
            </a:endParaRPr>
          </a:p>
          <a:p>
            <a:pPr algn="ctr"/>
            <a:endParaRPr lang="de-DE" sz="1600" b="1" dirty="0">
              <a:latin typeface="+mn-lt"/>
            </a:endParaRPr>
          </a:p>
          <a:p>
            <a:pPr algn="ctr"/>
            <a:endParaRPr lang="de-DE" sz="1600" b="1" dirty="0">
              <a:latin typeface="+mn-lt"/>
            </a:endParaRPr>
          </a:p>
          <a:p>
            <a:pPr algn="ctr"/>
            <a:endParaRPr lang="de-DE" sz="1600" b="1" dirty="0">
              <a:latin typeface="+mn-lt"/>
            </a:endParaRPr>
          </a:p>
          <a:p>
            <a:pPr algn="ctr"/>
            <a:r>
              <a:rPr lang="de-DE" sz="1600" b="1" dirty="0">
                <a:latin typeface="+mn-lt"/>
              </a:rPr>
              <a:t>2</a:t>
            </a:r>
          </a:p>
          <a:p>
            <a:pPr algn="ctr"/>
            <a:endParaRPr lang="de-DE" sz="1600" b="1" dirty="0">
              <a:latin typeface="+mn-lt"/>
            </a:endParaRPr>
          </a:p>
          <a:p>
            <a:pPr algn="ctr"/>
            <a:r>
              <a:rPr lang="de-DE" sz="1600" b="1" dirty="0">
                <a:latin typeface="+mn-lt"/>
              </a:rPr>
              <a:t>5</a:t>
            </a:r>
          </a:p>
          <a:p>
            <a:pPr algn="ctr"/>
            <a:endParaRPr lang="de-DE" sz="1600" b="1" dirty="0">
              <a:latin typeface="+mn-lt"/>
            </a:endParaRPr>
          </a:p>
          <a:p>
            <a:pPr algn="ctr"/>
            <a:endParaRPr lang="de-DE" sz="1600" b="1" dirty="0">
              <a:latin typeface="+mn-lt"/>
            </a:endParaRPr>
          </a:p>
          <a:p>
            <a:pPr algn="ctr"/>
            <a:r>
              <a:rPr lang="de-DE" sz="1600" b="1" dirty="0">
                <a:latin typeface="+mn-lt"/>
              </a:rPr>
              <a:t>2</a:t>
            </a:r>
          </a:p>
          <a:p>
            <a:pPr algn="ctr"/>
            <a:endParaRPr lang="de-DE" sz="1600" b="1" dirty="0">
              <a:latin typeface="+mn-lt"/>
            </a:endParaRPr>
          </a:p>
          <a:p>
            <a:pPr algn="ctr"/>
            <a:r>
              <a:rPr lang="de-DE" sz="1600" b="1" u="sng" dirty="0">
                <a:latin typeface="+mn-lt"/>
              </a:rPr>
              <a:t>2</a:t>
            </a:r>
          </a:p>
          <a:p>
            <a:pPr algn="ctr"/>
            <a:r>
              <a:rPr lang="de-DE" sz="1600" b="1" dirty="0">
                <a:solidFill>
                  <a:srgbClr val="FF0000"/>
                </a:solidFill>
                <a:latin typeface="+mn-lt"/>
              </a:rPr>
              <a:t>12</a:t>
            </a:r>
            <a:endParaRPr lang="de-DE" sz="1700" dirty="0">
              <a:solidFill>
                <a:srgbClr val="FF0000"/>
              </a:solidFill>
              <a:latin typeface="+mn-lt"/>
            </a:endParaRPr>
          </a:p>
        </p:txBody>
      </p:sp>
      <p:cxnSp>
        <p:nvCxnSpPr>
          <p:cNvPr id="28" name="Gerade Verbindung mit Pfeil 27"/>
          <p:cNvCxnSpPr/>
          <p:nvPr/>
        </p:nvCxnSpPr>
        <p:spPr>
          <a:xfrm>
            <a:off x="6784772" y="5903912"/>
            <a:ext cx="0" cy="288032"/>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52786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6"/>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6">
                                            <p:txEl>
                                              <p:pRg st="0" end="0"/>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11"/>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6">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2"/>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6">
                                            <p:txEl>
                                              <p:pRg st="6" end="6"/>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16"/>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15"/>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6">
                                            <p:txEl>
                                              <p:pRg st="8" end="8"/>
                                            </p:txEl>
                                          </p:spTgt>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nodeType="clickEffect">
                                  <p:stCondLst>
                                    <p:cond delay="0"/>
                                  </p:stCondLst>
                                  <p:childTnLst>
                                    <p:set>
                                      <p:cBhvr>
                                        <p:cTn id="36" dur="1" fill="hold">
                                          <p:stCondLst>
                                            <p:cond delay="0"/>
                                          </p:stCondLst>
                                        </p:cTn>
                                        <p:tgtEl>
                                          <p:spTgt spid="26"/>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6">
                                            <p:txEl>
                                              <p:pRg st="10" end="10"/>
                                            </p:txEl>
                                          </p:spTgt>
                                        </p:tgtEl>
                                        <p:attrNameLst>
                                          <p:attrName>style.visibility</p:attrName>
                                        </p:attrNameLst>
                                      </p:cBhvr>
                                      <p:to>
                                        <p:strVal val="visible"/>
                                      </p:to>
                                    </p:set>
                                  </p:childTnLst>
                                </p:cTn>
                              </p:par>
                              <p:par>
                                <p:cTn id="39" presetID="1" presetClass="entr" presetSubtype="0" fill="hold" nodeType="withEffect">
                                  <p:stCondLst>
                                    <p:cond delay="0"/>
                                  </p:stCondLst>
                                  <p:childTnLst>
                                    <p:set>
                                      <p:cBhvr>
                                        <p:cTn id="40" dur="1" fill="hold">
                                          <p:stCondLst>
                                            <p:cond delay="0"/>
                                          </p:stCondLst>
                                        </p:cTn>
                                        <p:tgtEl>
                                          <p:spTgt spid="6">
                                            <p:txEl>
                                              <p:pRg st="11" end="11"/>
                                            </p:txEl>
                                          </p:spTgt>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nodeType="clickEffect">
                                  <p:stCondLst>
                                    <p:cond delay="0"/>
                                  </p:stCondLst>
                                  <p:childTnLst>
                                    <p:set>
                                      <p:cBhvr>
                                        <p:cTn id="44" dur="1" fill="hold">
                                          <p:stCondLst>
                                            <p:cond delay="0"/>
                                          </p:stCondLst>
                                        </p:cTn>
                                        <p:tgtEl>
                                          <p:spTgt spid="27"/>
                                        </p:tgtEl>
                                        <p:attrNameLst>
                                          <p:attrName>style.visibility</p:attrName>
                                        </p:attrNameLst>
                                      </p:cBhvr>
                                      <p:to>
                                        <p:strVal val="visible"/>
                                      </p:to>
                                    </p:set>
                                  </p:childTnLst>
                                </p:cTn>
                              </p:par>
                              <p:par>
                                <p:cTn id="45" presetID="1" presetClass="entr" presetSubtype="0" fill="hold" nodeType="withEffect">
                                  <p:stCondLst>
                                    <p:cond delay="0"/>
                                  </p:stCondLst>
                                  <p:childTnLst>
                                    <p:set>
                                      <p:cBhvr>
                                        <p:cTn id="46" dur="1" fill="hold">
                                          <p:stCondLst>
                                            <p:cond delay="0"/>
                                          </p:stCondLst>
                                        </p:cTn>
                                        <p:tgtEl>
                                          <p:spTgt spid="6">
                                            <p:txEl>
                                              <p:pRg st="13" end="13"/>
                                            </p:txEl>
                                          </p:spTgt>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nodeType="clickEffect">
                                  <p:stCondLst>
                                    <p:cond delay="0"/>
                                  </p:stCondLst>
                                  <p:childTnLst>
                                    <p:set>
                                      <p:cBhvr>
                                        <p:cTn id="50" dur="1" fill="hold">
                                          <p:stCondLst>
                                            <p:cond delay="0"/>
                                          </p:stCondLst>
                                        </p:cTn>
                                        <p:tgtEl>
                                          <p:spTgt spid="28"/>
                                        </p:tgtEl>
                                        <p:attrNameLst>
                                          <p:attrName>style.visibility</p:attrName>
                                        </p:attrNameLst>
                                      </p:cBhvr>
                                      <p:to>
                                        <p:strVal val="visible"/>
                                      </p:to>
                                    </p:set>
                                  </p:childTnLst>
                                </p:cTn>
                              </p:par>
                              <p:par>
                                <p:cTn id="51" presetID="1" presetClass="entr" presetSubtype="0" fill="hold" nodeType="withEffect">
                                  <p:stCondLst>
                                    <p:cond delay="0"/>
                                  </p:stCondLst>
                                  <p:childTnLst>
                                    <p:set>
                                      <p:cBhvr>
                                        <p:cTn id="52" dur="1" fill="hold">
                                          <p:stCondLst>
                                            <p:cond delay="0"/>
                                          </p:stCondLst>
                                        </p:cTn>
                                        <p:tgtEl>
                                          <p:spTgt spid="6">
                                            <p:txEl>
                                              <p:pRg st="15" end="15"/>
                                            </p:txEl>
                                          </p:spTgt>
                                        </p:tgtEl>
                                        <p:attrNameLst>
                                          <p:attrName>style.visibility</p:attrName>
                                        </p:attrNameLst>
                                      </p:cBhvr>
                                      <p:to>
                                        <p:strVal val="visible"/>
                                      </p:to>
                                    </p:set>
                                  </p:childTnLst>
                                </p:cTn>
                              </p:par>
                            </p:childTnLst>
                          </p:cTn>
                        </p:par>
                      </p:childTnLst>
                    </p:cTn>
                  </p:par>
                  <p:par>
                    <p:cTn id="53" fill="hold">
                      <p:stCondLst>
                        <p:cond delay="indefinite"/>
                      </p:stCondLst>
                      <p:childTnLst>
                        <p:par>
                          <p:cTn id="54" fill="hold">
                            <p:stCondLst>
                              <p:cond delay="0"/>
                            </p:stCondLst>
                            <p:childTnLst>
                              <p:par>
                                <p:cTn id="55" presetID="1" presetClass="entr" presetSubtype="0" fill="hold" grpId="0" nodeType="clickEffect">
                                  <p:stCondLst>
                                    <p:cond delay="0"/>
                                  </p:stCondLst>
                                  <p:childTnLst>
                                    <p:set>
                                      <p:cBhvr>
                                        <p:cTn id="56" dur="1" fill="hold">
                                          <p:stCondLst>
                                            <p:cond delay="0"/>
                                          </p:stCondLst>
                                        </p:cTn>
                                        <p:tgtEl>
                                          <p:spTgt spid="23"/>
                                        </p:tgtEl>
                                        <p:attrNameLst>
                                          <p:attrName>style.visibility</p:attrName>
                                        </p:attrNameLst>
                                      </p:cBhvr>
                                      <p:to>
                                        <p:strVal val="visible"/>
                                      </p:to>
                                    </p:set>
                                  </p:childTnLst>
                                </p:cTn>
                              </p:par>
                              <p:par>
                                <p:cTn id="57" presetID="1" presetClass="entr" presetSubtype="0" fill="hold" nodeType="withEffect">
                                  <p:stCondLst>
                                    <p:cond delay="0"/>
                                  </p:stCondLst>
                                  <p:childTnLst>
                                    <p:set>
                                      <p:cBhvr>
                                        <p:cTn id="58" dur="1" fill="hold">
                                          <p:stCondLst>
                                            <p:cond delay="0"/>
                                          </p:stCondLst>
                                        </p:cTn>
                                        <p:tgtEl>
                                          <p:spTgt spid="23">
                                            <p:txEl>
                                              <p:pRg st="0" end="0"/>
                                            </p:txEl>
                                          </p:spTgt>
                                        </p:tgtEl>
                                        <p:attrNameLst>
                                          <p:attrName>style.visibility</p:attrName>
                                        </p:attrNameLst>
                                      </p:cBhvr>
                                      <p:to>
                                        <p:strVal val="visible"/>
                                      </p:to>
                                    </p:set>
                                  </p:childTnLst>
                                </p:cTn>
                              </p:par>
                              <p:par>
                                <p:cTn id="59" presetID="1" presetClass="entr" presetSubtype="0" fill="hold" nodeType="withEffect">
                                  <p:stCondLst>
                                    <p:cond delay="0"/>
                                  </p:stCondLst>
                                  <p:childTnLst>
                                    <p:set>
                                      <p:cBhvr>
                                        <p:cTn id="60" dur="1" fill="hold">
                                          <p:stCondLst>
                                            <p:cond delay="0"/>
                                          </p:stCondLst>
                                        </p:cTn>
                                        <p:tgtEl>
                                          <p:spTgt spid="23">
                                            <p:txEl>
                                              <p:pRg st="2" end="2"/>
                                            </p:txEl>
                                          </p:spTgt>
                                        </p:tgtEl>
                                        <p:attrNameLst>
                                          <p:attrName>style.visibility</p:attrName>
                                        </p:attrNameLst>
                                      </p:cBhvr>
                                      <p:to>
                                        <p:strVal val="visible"/>
                                      </p:to>
                                    </p:set>
                                  </p:childTnLst>
                                </p:cTn>
                              </p:par>
                              <p:par>
                                <p:cTn id="61" presetID="1" presetClass="entr" presetSubtype="0" fill="hold" nodeType="withEffect">
                                  <p:stCondLst>
                                    <p:cond delay="0"/>
                                  </p:stCondLst>
                                  <p:childTnLst>
                                    <p:set>
                                      <p:cBhvr>
                                        <p:cTn id="62" dur="1" fill="hold">
                                          <p:stCondLst>
                                            <p:cond delay="0"/>
                                          </p:stCondLst>
                                        </p:cTn>
                                        <p:tgtEl>
                                          <p:spTgt spid="23">
                                            <p:txEl>
                                              <p:pRg st="15" end="15"/>
                                            </p:txEl>
                                          </p:spTgt>
                                        </p:tgtEl>
                                        <p:attrNameLst>
                                          <p:attrName>style.visibility</p:attrName>
                                        </p:attrNameLst>
                                      </p:cBhvr>
                                      <p:to>
                                        <p:strVal val="visible"/>
                                      </p:to>
                                    </p:set>
                                  </p:childTnLst>
                                </p:cTn>
                              </p:par>
                              <p:par>
                                <p:cTn id="63" presetID="1" presetClass="entr" presetSubtype="0" fill="hold" nodeType="withEffect">
                                  <p:stCondLst>
                                    <p:cond delay="0"/>
                                  </p:stCondLst>
                                  <p:childTnLst>
                                    <p:set>
                                      <p:cBhvr>
                                        <p:cTn id="64" dur="1" fill="hold">
                                          <p:stCondLst>
                                            <p:cond delay="0"/>
                                          </p:stCondLst>
                                        </p:cTn>
                                        <p:tgtEl>
                                          <p:spTgt spid="23">
                                            <p:txEl>
                                              <p:pRg st="17" end="17"/>
                                            </p:txEl>
                                          </p:spTgt>
                                        </p:tgtEl>
                                        <p:attrNameLst>
                                          <p:attrName>style.visibility</p:attrName>
                                        </p:attrNameLst>
                                      </p:cBhvr>
                                      <p:to>
                                        <p:strVal val="visible"/>
                                      </p:to>
                                    </p:set>
                                  </p:childTnLst>
                                </p:cTn>
                              </p:par>
                              <p:par>
                                <p:cTn id="65" presetID="1" presetClass="entr" presetSubtype="0" fill="hold" nodeType="withEffect">
                                  <p:stCondLst>
                                    <p:cond delay="0"/>
                                  </p:stCondLst>
                                  <p:childTnLst>
                                    <p:set>
                                      <p:cBhvr>
                                        <p:cTn id="66" dur="1" fill="hold">
                                          <p:stCondLst>
                                            <p:cond delay="0"/>
                                          </p:stCondLst>
                                        </p:cTn>
                                        <p:tgtEl>
                                          <p:spTgt spid="23">
                                            <p:txEl>
                                              <p:pRg st="20" end="20"/>
                                            </p:txEl>
                                          </p:spTgt>
                                        </p:tgtEl>
                                        <p:attrNameLst>
                                          <p:attrName>style.visibility</p:attrName>
                                        </p:attrNameLst>
                                      </p:cBhvr>
                                      <p:to>
                                        <p:strVal val="visible"/>
                                      </p:to>
                                    </p:set>
                                  </p:childTnLst>
                                </p:cTn>
                              </p:par>
                              <p:par>
                                <p:cTn id="67" presetID="1" presetClass="entr" presetSubtype="0" fill="hold" nodeType="withEffect">
                                  <p:stCondLst>
                                    <p:cond delay="0"/>
                                  </p:stCondLst>
                                  <p:childTnLst>
                                    <p:set>
                                      <p:cBhvr>
                                        <p:cTn id="68" dur="1" fill="hold">
                                          <p:stCondLst>
                                            <p:cond delay="0"/>
                                          </p:stCondLst>
                                        </p:cTn>
                                        <p:tgtEl>
                                          <p:spTgt spid="23">
                                            <p:txEl>
                                              <p:pRg st="22" end="22"/>
                                            </p:txEl>
                                          </p:spTgt>
                                        </p:tgtEl>
                                        <p:attrNameLst>
                                          <p:attrName>style.visibility</p:attrName>
                                        </p:attrNameLst>
                                      </p:cBhvr>
                                      <p:to>
                                        <p:strVal val="visible"/>
                                      </p:to>
                                    </p:set>
                                  </p:childTnLst>
                                </p:cTn>
                              </p:par>
                              <p:par>
                                <p:cTn id="69" presetID="1" presetClass="entr" presetSubtype="0" fill="hold" nodeType="withEffect">
                                  <p:stCondLst>
                                    <p:cond delay="0"/>
                                  </p:stCondLst>
                                  <p:childTnLst>
                                    <p:set>
                                      <p:cBhvr>
                                        <p:cTn id="70" dur="1" fill="hold">
                                          <p:stCondLst>
                                            <p:cond delay="0"/>
                                          </p:stCondLst>
                                        </p:cTn>
                                        <p:tgtEl>
                                          <p:spTgt spid="23">
                                            <p:txEl>
                                              <p:pRg st="23" end="2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23"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txBox="1">
            <a:spLocks noChangeArrowheads="1"/>
          </p:cNvSpPr>
          <p:nvPr/>
        </p:nvSpPr>
        <p:spPr bwMode="auto">
          <a:xfrm>
            <a:off x="222425" y="1184552"/>
            <a:ext cx="4114800" cy="4922192"/>
          </a:xfrm>
          <a:prstGeom prst="rect">
            <a:avLst/>
          </a:prstGeom>
          <a:noFill/>
          <a:ln>
            <a:noFill/>
          </a:ln>
          <a:extLst/>
        </p:spPr>
        <p:txBody>
          <a:bodyPr lIns="0" tIns="0" rIns="0" bIns="0"/>
          <a:lstStyle>
            <a:lvl1pPr eaLnBrk="0" hangingPunct="0">
              <a:tabLst>
                <a:tab pos="333375" algn="l"/>
                <a:tab pos="438150" algn="l"/>
                <a:tab pos="887413" algn="l"/>
                <a:tab pos="1336675" algn="l"/>
                <a:tab pos="1785938" algn="l"/>
                <a:tab pos="2235200" algn="l"/>
                <a:tab pos="2684463" algn="l"/>
                <a:tab pos="3133725" algn="l"/>
                <a:tab pos="3582988" algn="l"/>
                <a:tab pos="4032250" algn="l"/>
                <a:tab pos="4481513" algn="l"/>
                <a:tab pos="4930775" algn="l"/>
                <a:tab pos="5380038" algn="l"/>
                <a:tab pos="5829300" algn="l"/>
                <a:tab pos="6278563" algn="l"/>
                <a:tab pos="6727825" algn="l"/>
                <a:tab pos="7177088" algn="l"/>
                <a:tab pos="7626350" algn="l"/>
                <a:tab pos="8075613" algn="l"/>
                <a:tab pos="8524875" algn="l"/>
                <a:tab pos="8974138" algn="l"/>
              </a:tabLst>
              <a:defRPr sz="2400" b="1">
                <a:solidFill>
                  <a:schemeClr val="tx1"/>
                </a:solidFill>
                <a:latin typeface="Times New Roman" charset="0"/>
                <a:ea typeface="ＭＳ Ｐゴシック" charset="-128"/>
              </a:defRPr>
            </a:lvl1pPr>
            <a:lvl2pPr marL="800100" indent="-342900" eaLnBrk="0" hangingPunct="0">
              <a:tabLst>
                <a:tab pos="333375" algn="l"/>
                <a:tab pos="438150" algn="l"/>
                <a:tab pos="887413" algn="l"/>
                <a:tab pos="1336675" algn="l"/>
                <a:tab pos="1785938" algn="l"/>
                <a:tab pos="2235200" algn="l"/>
                <a:tab pos="2684463" algn="l"/>
                <a:tab pos="3133725" algn="l"/>
                <a:tab pos="3582988" algn="l"/>
                <a:tab pos="4032250" algn="l"/>
                <a:tab pos="4481513" algn="l"/>
                <a:tab pos="4930775" algn="l"/>
                <a:tab pos="5380038" algn="l"/>
                <a:tab pos="5829300" algn="l"/>
                <a:tab pos="6278563" algn="l"/>
                <a:tab pos="6727825" algn="l"/>
                <a:tab pos="7177088" algn="l"/>
                <a:tab pos="7626350" algn="l"/>
                <a:tab pos="8075613" algn="l"/>
                <a:tab pos="8524875" algn="l"/>
                <a:tab pos="8974138" algn="l"/>
              </a:tabLst>
              <a:defRPr sz="2400" b="1">
                <a:solidFill>
                  <a:schemeClr val="tx1"/>
                </a:solidFill>
                <a:latin typeface="Times New Roman" charset="0"/>
                <a:ea typeface="ＭＳ Ｐゴシック" charset="-128"/>
              </a:defRPr>
            </a:lvl2pPr>
            <a:lvl3pPr marL="1143000" indent="-228600" eaLnBrk="0" hangingPunct="0">
              <a:tabLst>
                <a:tab pos="333375" algn="l"/>
                <a:tab pos="438150" algn="l"/>
                <a:tab pos="887413" algn="l"/>
                <a:tab pos="1336675" algn="l"/>
                <a:tab pos="1785938" algn="l"/>
                <a:tab pos="2235200" algn="l"/>
                <a:tab pos="2684463" algn="l"/>
                <a:tab pos="3133725" algn="l"/>
                <a:tab pos="3582988" algn="l"/>
                <a:tab pos="4032250" algn="l"/>
                <a:tab pos="4481513" algn="l"/>
                <a:tab pos="4930775" algn="l"/>
                <a:tab pos="5380038" algn="l"/>
                <a:tab pos="5829300" algn="l"/>
                <a:tab pos="6278563" algn="l"/>
                <a:tab pos="6727825" algn="l"/>
                <a:tab pos="7177088" algn="l"/>
                <a:tab pos="7626350" algn="l"/>
                <a:tab pos="8075613" algn="l"/>
                <a:tab pos="8524875" algn="l"/>
                <a:tab pos="8974138" algn="l"/>
              </a:tabLst>
              <a:defRPr sz="2400" b="1">
                <a:solidFill>
                  <a:schemeClr val="tx1"/>
                </a:solidFill>
                <a:latin typeface="Times New Roman" charset="0"/>
                <a:ea typeface="ＭＳ Ｐゴシック" charset="-128"/>
              </a:defRPr>
            </a:lvl3pPr>
            <a:lvl4pPr marL="1600200" indent="-228600" eaLnBrk="0" hangingPunct="0">
              <a:tabLst>
                <a:tab pos="333375" algn="l"/>
                <a:tab pos="438150" algn="l"/>
                <a:tab pos="887413" algn="l"/>
                <a:tab pos="1336675" algn="l"/>
                <a:tab pos="1785938" algn="l"/>
                <a:tab pos="2235200" algn="l"/>
                <a:tab pos="2684463" algn="l"/>
                <a:tab pos="3133725" algn="l"/>
                <a:tab pos="3582988" algn="l"/>
                <a:tab pos="4032250" algn="l"/>
                <a:tab pos="4481513" algn="l"/>
                <a:tab pos="4930775" algn="l"/>
                <a:tab pos="5380038" algn="l"/>
                <a:tab pos="5829300" algn="l"/>
                <a:tab pos="6278563" algn="l"/>
                <a:tab pos="6727825" algn="l"/>
                <a:tab pos="7177088" algn="l"/>
                <a:tab pos="7626350" algn="l"/>
                <a:tab pos="8075613" algn="l"/>
                <a:tab pos="8524875" algn="l"/>
                <a:tab pos="8974138" algn="l"/>
              </a:tabLst>
              <a:defRPr sz="2400" b="1">
                <a:solidFill>
                  <a:schemeClr val="tx1"/>
                </a:solidFill>
                <a:latin typeface="Times New Roman" charset="0"/>
                <a:ea typeface="ＭＳ Ｐゴシック" charset="-128"/>
              </a:defRPr>
            </a:lvl4pPr>
            <a:lvl5pPr marL="2057400" indent="-228600" eaLnBrk="0" hangingPunct="0">
              <a:tabLst>
                <a:tab pos="333375" algn="l"/>
                <a:tab pos="438150" algn="l"/>
                <a:tab pos="887413" algn="l"/>
                <a:tab pos="1336675" algn="l"/>
                <a:tab pos="1785938" algn="l"/>
                <a:tab pos="2235200" algn="l"/>
                <a:tab pos="2684463" algn="l"/>
                <a:tab pos="3133725" algn="l"/>
                <a:tab pos="3582988" algn="l"/>
                <a:tab pos="4032250" algn="l"/>
                <a:tab pos="4481513" algn="l"/>
                <a:tab pos="4930775" algn="l"/>
                <a:tab pos="5380038" algn="l"/>
                <a:tab pos="5829300" algn="l"/>
                <a:tab pos="6278563" algn="l"/>
                <a:tab pos="6727825" algn="l"/>
                <a:tab pos="7177088" algn="l"/>
                <a:tab pos="7626350" algn="l"/>
                <a:tab pos="8075613" algn="l"/>
                <a:tab pos="8524875" algn="l"/>
                <a:tab pos="8974138" algn="l"/>
              </a:tabLst>
              <a:defRPr sz="2400" b="1">
                <a:solidFill>
                  <a:schemeClr val="tx1"/>
                </a:solidFill>
                <a:latin typeface="Times New Roman" charset="0"/>
                <a:ea typeface="ＭＳ Ｐゴシック" charset="-128"/>
              </a:defRPr>
            </a:lvl5pPr>
            <a:lvl6pPr marL="2514600" indent="-228600" algn="r" eaLnBrk="0" fontAlgn="base" hangingPunct="0">
              <a:spcBef>
                <a:spcPct val="0"/>
              </a:spcBef>
              <a:spcAft>
                <a:spcPct val="0"/>
              </a:spcAft>
              <a:tabLst>
                <a:tab pos="333375" algn="l"/>
                <a:tab pos="438150" algn="l"/>
                <a:tab pos="887413" algn="l"/>
                <a:tab pos="1336675" algn="l"/>
                <a:tab pos="1785938" algn="l"/>
                <a:tab pos="2235200" algn="l"/>
                <a:tab pos="2684463" algn="l"/>
                <a:tab pos="3133725" algn="l"/>
                <a:tab pos="3582988" algn="l"/>
                <a:tab pos="4032250" algn="l"/>
                <a:tab pos="4481513" algn="l"/>
                <a:tab pos="4930775" algn="l"/>
                <a:tab pos="5380038" algn="l"/>
                <a:tab pos="5829300" algn="l"/>
                <a:tab pos="6278563" algn="l"/>
                <a:tab pos="6727825" algn="l"/>
                <a:tab pos="7177088" algn="l"/>
                <a:tab pos="7626350" algn="l"/>
                <a:tab pos="8075613" algn="l"/>
                <a:tab pos="8524875" algn="l"/>
                <a:tab pos="8974138" algn="l"/>
              </a:tabLst>
              <a:defRPr sz="2400" b="1">
                <a:solidFill>
                  <a:schemeClr val="tx1"/>
                </a:solidFill>
                <a:latin typeface="Times New Roman" charset="0"/>
                <a:ea typeface="ＭＳ Ｐゴシック" charset="-128"/>
              </a:defRPr>
            </a:lvl6pPr>
            <a:lvl7pPr marL="2971800" indent="-228600" algn="r" eaLnBrk="0" fontAlgn="base" hangingPunct="0">
              <a:spcBef>
                <a:spcPct val="0"/>
              </a:spcBef>
              <a:spcAft>
                <a:spcPct val="0"/>
              </a:spcAft>
              <a:tabLst>
                <a:tab pos="333375" algn="l"/>
                <a:tab pos="438150" algn="l"/>
                <a:tab pos="887413" algn="l"/>
                <a:tab pos="1336675" algn="l"/>
                <a:tab pos="1785938" algn="l"/>
                <a:tab pos="2235200" algn="l"/>
                <a:tab pos="2684463" algn="l"/>
                <a:tab pos="3133725" algn="l"/>
                <a:tab pos="3582988" algn="l"/>
                <a:tab pos="4032250" algn="l"/>
                <a:tab pos="4481513" algn="l"/>
                <a:tab pos="4930775" algn="l"/>
                <a:tab pos="5380038" algn="l"/>
                <a:tab pos="5829300" algn="l"/>
                <a:tab pos="6278563" algn="l"/>
                <a:tab pos="6727825" algn="l"/>
                <a:tab pos="7177088" algn="l"/>
                <a:tab pos="7626350" algn="l"/>
                <a:tab pos="8075613" algn="l"/>
                <a:tab pos="8524875" algn="l"/>
                <a:tab pos="8974138" algn="l"/>
              </a:tabLst>
              <a:defRPr sz="2400" b="1">
                <a:solidFill>
                  <a:schemeClr val="tx1"/>
                </a:solidFill>
                <a:latin typeface="Times New Roman" charset="0"/>
                <a:ea typeface="ＭＳ Ｐゴシック" charset="-128"/>
              </a:defRPr>
            </a:lvl7pPr>
            <a:lvl8pPr marL="3429000" indent="-228600" algn="r" eaLnBrk="0" fontAlgn="base" hangingPunct="0">
              <a:spcBef>
                <a:spcPct val="0"/>
              </a:spcBef>
              <a:spcAft>
                <a:spcPct val="0"/>
              </a:spcAft>
              <a:tabLst>
                <a:tab pos="333375" algn="l"/>
                <a:tab pos="438150" algn="l"/>
                <a:tab pos="887413" algn="l"/>
                <a:tab pos="1336675" algn="l"/>
                <a:tab pos="1785938" algn="l"/>
                <a:tab pos="2235200" algn="l"/>
                <a:tab pos="2684463" algn="l"/>
                <a:tab pos="3133725" algn="l"/>
                <a:tab pos="3582988" algn="l"/>
                <a:tab pos="4032250" algn="l"/>
                <a:tab pos="4481513" algn="l"/>
                <a:tab pos="4930775" algn="l"/>
                <a:tab pos="5380038" algn="l"/>
                <a:tab pos="5829300" algn="l"/>
                <a:tab pos="6278563" algn="l"/>
                <a:tab pos="6727825" algn="l"/>
                <a:tab pos="7177088" algn="l"/>
                <a:tab pos="7626350" algn="l"/>
                <a:tab pos="8075613" algn="l"/>
                <a:tab pos="8524875" algn="l"/>
                <a:tab pos="8974138" algn="l"/>
              </a:tabLst>
              <a:defRPr sz="2400" b="1">
                <a:solidFill>
                  <a:schemeClr val="tx1"/>
                </a:solidFill>
                <a:latin typeface="Times New Roman" charset="0"/>
                <a:ea typeface="ＭＳ Ｐゴシック" charset="-128"/>
              </a:defRPr>
            </a:lvl8pPr>
            <a:lvl9pPr marL="3886200" indent="-228600" algn="r" eaLnBrk="0" fontAlgn="base" hangingPunct="0">
              <a:spcBef>
                <a:spcPct val="0"/>
              </a:spcBef>
              <a:spcAft>
                <a:spcPct val="0"/>
              </a:spcAft>
              <a:tabLst>
                <a:tab pos="333375" algn="l"/>
                <a:tab pos="438150" algn="l"/>
                <a:tab pos="887413" algn="l"/>
                <a:tab pos="1336675" algn="l"/>
                <a:tab pos="1785938" algn="l"/>
                <a:tab pos="2235200" algn="l"/>
                <a:tab pos="2684463" algn="l"/>
                <a:tab pos="3133725" algn="l"/>
                <a:tab pos="3582988" algn="l"/>
                <a:tab pos="4032250" algn="l"/>
                <a:tab pos="4481513" algn="l"/>
                <a:tab pos="4930775" algn="l"/>
                <a:tab pos="5380038" algn="l"/>
                <a:tab pos="5829300" algn="l"/>
                <a:tab pos="6278563" algn="l"/>
                <a:tab pos="6727825" algn="l"/>
                <a:tab pos="7177088" algn="l"/>
                <a:tab pos="7626350" algn="l"/>
                <a:tab pos="8075613" algn="l"/>
                <a:tab pos="8524875" algn="l"/>
                <a:tab pos="8974138" algn="l"/>
              </a:tabLst>
              <a:defRPr sz="2400" b="1">
                <a:solidFill>
                  <a:schemeClr val="tx1"/>
                </a:solidFill>
                <a:latin typeface="Times New Roman" charset="0"/>
                <a:ea typeface="ＭＳ Ｐゴシック" charset="-128"/>
              </a:defRPr>
            </a:lvl9pPr>
          </a:lstStyle>
          <a:p>
            <a:pPr marL="514350" lvl="0" indent="-514350" eaLnBrk="1" fontAlgn="auto" hangingPunct="1">
              <a:spcBef>
                <a:spcPct val="20000"/>
              </a:spcBef>
              <a:spcAft>
                <a:spcPts val="0"/>
              </a:spcAft>
              <a:tabLst/>
            </a:pPr>
            <a:r>
              <a:rPr lang="de-DE" sz="1800" dirty="0">
                <a:solidFill>
                  <a:prstClr val="black"/>
                </a:solidFill>
                <a:latin typeface="Calibri" pitchFamily="34" charset="0"/>
                <a:ea typeface="+mn-ea"/>
              </a:rPr>
              <a:t>Methoden (Std) </a:t>
            </a:r>
          </a:p>
          <a:p>
            <a:pPr marL="514350" lvl="0" indent="-514350" eaLnBrk="1" fontAlgn="auto" hangingPunct="1">
              <a:spcBef>
                <a:spcPct val="20000"/>
              </a:spcBef>
              <a:spcAft>
                <a:spcPts val="0"/>
              </a:spcAft>
              <a:tabLst/>
            </a:pPr>
            <a:endParaRPr lang="de-DE" sz="1200" b="0" dirty="0">
              <a:solidFill>
                <a:prstClr val="black"/>
              </a:solidFill>
              <a:latin typeface="Calibri" pitchFamily="34" charset="0"/>
              <a:ea typeface="+mn-ea"/>
            </a:endParaRPr>
          </a:p>
        </p:txBody>
      </p:sp>
      <p:sp>
        <p:nvSpPr>
          <p:cNvPr id="6" name="Textfeld 5"/>
          <p:cNvSpPr txBox="1"/>
          <p:nvPr/>
        </p:nvSpPr>
        <p:spPr>
          <a:xfrm>
            <a:off x="4895528" y="1201837"/>
            <a:ext cx="4248472" cy="5539978"/>
          </a:xfrm>
          <a:prstGeom prst="rect">
            <a:avLst/>
          </a:prstGeom>
          <a:solidFill>
            <a:srgbClr val="FFFF66">
              <a:alpha val="60000"/>
            </a:srgbClr>
          </a:solidFill>
          <a:ln w="28575">
            <a:solidFill>
              <a:srgbClr val="3366CC"/>
            </a:solidFill>
          </a:ln>
        </p:spPr>
        <p:txBody>
          <a:bodyPr wrap="square" rtlCol="0">
            <a:spAutoFit/>
          </a:bodyPr>
          <a:lstStyle/>
          <a:p>
            <a:r>
              <a:rPr lang="de-DE" b="1" dirty="0">
                <a:latin typeface="+mn-lt"/>
              </a:rPr>
              <a:t>Struktur der Unterrichtseinheit:</a:t>
            </a:r>
          </a:p>
          <a:p>
            <a:endParaRPr lang="de-DE" sz="600" b="1" dirty="0">
              <a:latin typeface="+mn-lt"/>
            </a:endParaRPr>
          </a:p>
          <a:p>
            <a:pPr algn="ctr"/>
            <a:r>
              <a:rPr lang="de-DE" b="1" dirty="0">
                <a:latin typeface="+mn-lt"/>
              </a:rPr>
              <a:t>Einstieg: </a:t>
            </a:r>
            <a:r>
              <a:rPr lang="de-DE" dirty="0">
                <a:latin typeface="+mn-lt"/>
              </a:rPr>
              <a:t>räumliche Verflechtung der Weltwirtschaftsregionen (WWR)</a:t>
            </a:r>
          </a:p>
          <a:p>
            <a:endParaRPr lang="de-DE" sz="600" b="1" dirty="0">
              <a:latin typeface="+mn-lt"/>
            </a:endParaRPr>
          </a:p>
          <a:p>
            <a:pPr algn="ctr"/>
            <a:r>
              <a:rPr lang="de-DE" dirty="0">
                <a:latin typeface="+mn-lt"/>
              </a:rPr>
              <a:t>Warum sind die USA und China die führenden Weltwirtschaftsregionen?</a:t>
            </a:r>
          </a:p>
          <a:p>
            <a:pPr algn="ctr"/>
            <a:endParaRPr lang="de-DE" sz="600" dirty="0">
              <a:latin typeface="+mn-lt"/>
            </a:endParaRPr>
          </a:p>
          <a:p>
            <a:pPr algn="ctr"/>
            <a:r>
              <a:rPr lang="de-DE" b="1" dirty="0">
                <a:latin typeface="+mn-lt"/>
              </a:rPr>
              <a:t>Hypothesen:</a:t>
            </a:r>
            <a:r>
              <a:rPr lang="de-DE" dirty="0">
                <a:latin typeface="+mn-lt"/>
              </a:rPr>
              <a:t> Ressourcenausstattung </a:t>
            </a:r>
          </a:p>
          <a:p>
            <a:pPr algn="ctr"/>
            <a:endParaRPr lang="de-DE" sz="600" dirty="0">
              <a:latin typeface="+mn-lt"/>
            </a:endParaRPr>
          </a:p>
          <a:p>
            <a:pPr algn="ctr"/>
            <a:endParaRPr lang="de-DE" sz="600" dirty="0">
              <a:latin typeface="+mn-lt"/>
            </a:endParaRPr>
          </a:p>
          <a:p>
            <a:pPr algn="ctr"/>
            <a:endParaRPr lang="de-DE" sz="600" dirty="0">
              <a:latin typeface="+mn-lt"/>
            </a:endParaRPr>
          </a:p>
          <a:p>
            <a:pPr algn="ctr"/>
            <a:r>
              <a:rPr lang="de-DE" b="1" dirty="0">
                <a:solidFill>
                  <a:srgbClr val="FF0000"/>
                </a:solidFill>
                <a:latin typeface="+mn-lt"/>
              </a:rPr>
              <a:t>Inwiefern ist die Ressourcenausstattung für den Erfolg der Weltwirtschaftsregionen  USA und China von Bedeutung?</a:t>
            </a:r>
          </a:p>
          <a:p>
            <a:pPr marL="342900" indent="-342900" algn="ctr">
              <a:buFontTx/>
              <a:buChar char="-"/>
            </a:pPr>
            <a:endParaRPr lang="de-DE" sz="600" b="1" dirty="0">
              <a:latin typeface="+mn-lt"/>
            </a:endParaRPr>
          </a:p>
          <a:p>
            <a:pPr algn="ctr"/>
            <a:endParaRPr lang="de-DE" sz="600" b="1" dirty="0">
              <a:latin typeface="+mn-lt"/>
            </a:endParaRPr>
          </a:p>
          <a:p>
            <a:r>
              <a:rPr lang="de-DE" sz="600" b="1" dirty="0">
                <a:latin typeface="+mn-lt"/>
              </a:rPr>
              <a:t>         </a:t>
            </a:r>
            <a:r>
              <a:rPr lang="de-DE" b="1" dirty="0">
                <a:latin typeface="+mn-lt"/>
              </a:rPr>
              <a:t>Analyse: </a:t>
            </a:r>
            <a:r>
              <a:rPr lang="de-DE" dirty="0">
                <a:latin typeface="+mn-lt"/>
              </a:rPr>
              <a:t>Gruppe 1: Naturressourcen     </a:t>
            </a:r>
          </a:p>
          <a:p>
            <a:r>
              <a:rPr lang="de-DE" dirty="0">
                <a:latin typeface="+mn-lt"/>
              </a:rPr>
              <a:t>                   Gruppe 2: Humanressourcen </a:t>
            </a:r>
          </a:p>
          <a:p>
            <a:pPr algn="ctr"/>
            <a:r>
              <a:rPr lang="de-DE" dirty="0">
                <a:latin typeface="+mn-lt"/>
              </a:rPr>
              <a:t>                 Gruppe 3: </a:t>
            </a:r>
            <a:r>
              <a:rPr lang="de-DE" dirty="0" err="1">
                <a:latin typeface="+mn-lt"/>
              </a:rPr>
              <a:t>ökonom</a:t>
            </a:r>
            <a:r>
              <a:rPr lang="de-DE" dirty="0">
                <a:latin typeface="+mn-lt"/>
              </a:rPr>
              <a:t>. Ressourcen</a:t>
            </a:r>
          </a:p>
          <a:p>
            <a:pPr algn="ctr"/>
            <a:r>
              <a:rPr lang="de-DE" dirty="0">
                <a:latin typeface="+mn-lt"/>
              </a:rPr>
              <a:t>Unterrichtsziel: thematische Experten-Karte</a:t>
            </a:r>
          </a:p>
          <a:p>
            <a:pPr algn="ctr"/>
            <a:endParaRPr lang="de-DE" dirty="0">
              <a:latin typeface="+mn-lt"/>
            </a:endParaRPr>
          </a:p>
          <a:p>
            <a:pPr algn="ctr"/>
            <a:r>
              <a:rPr lang="de-DE" dirty="0">
                <a:latin typeface="+mn-lt"/>
              </a:rPr>
              <a:t>Unterrichtsziel: thematische Gruppen-Karte</a:t>
            </a:r>
          </a:p>
          <a:p>
            <a:pPr algn="ctr"/>
            <a:endParaRPr lang="de-DE" dirty="0">
              <a:latin typeface="+mn-lt"/>
            </a:endParaRPr>
          </a:p>
          <a:p>
            <a:pPr algn="ctr"/>
            <a:r>
              <a:rPr lang="de-DE" dirty="0">
                <a:latin typeface="+mn-lt"/>
              </a:rPr>
              <a:t>Präsentation/Fazit/Ausblick</a:t>
            </a:r>
          </a:p>
        </p:txBody>
      </p:sp>
      <p:cxnSp>
        <p:nvCxnSpPr>
          <p:cNvPr id="11" name="Gerade Verbindung mit Pfeil 10"/>
          <p:cNvCxnSpPr/>
          <p:nvPr/>
        </p:nvCxnSpPr>
        <p:spPr>
          <a:xfrm>
            <a:off x="6755752" y="2114935"/>
            <a:ext cx="4613" cy="159370"/>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2" name="Gerade Verbindung mit Pfeil 11"/>
          <p:cNvCxnSpPr/>
          <p:nvPr/>
        </p:nvCxnSpPr>
        <p:spPr>
          <a:xfrm>
            <a:off x="6763192" y="2792016"/>
            <a:ext cx="0" cy="144016"/>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4" name="Rectangle 2"/>
          <p:cNvSpPr txBox="1">
            <a:spLocks noChangeArrowheads="1"/>
          </p:cNvSpPr>
          <p:nvPr/>
        </p:nvSpPr>
        <p:spPr bwMode="auto">
          <a:xfrm>
            <a:off x="395536" y="662087"/>
            <a:ext cx="8445376" cy="1079500"/>
          </a:xfrm>
          <a:prstGeom prst="rect">
            <a:avLst/>
          </a:prstGeom>
          <a:noFill/>
          <a:ln w="9525">
            <a:noFill/>
            <a:miter lim="800000"/>
            <a:headEnd/>
            <a:tailEnd/>
          </a:ln>
        </p:spPr>
        <p:txBody>
          <a:bodyPr lIns="0" tIns="0" rIns="0" bIns="0" anchor="b"/>
          <a:lstStyle/>
          <a:p>
            <a:pPr algn="ctr" eaLnBrk="1" hangingPunct="1">
              <a:defRPr/>
            </a:pPr>
            <a:r>
              <a:rPr lang="de-DE" sz="3600" dirty="0">
                <a:latin typeface="Arial" pitchFamily="34" charset="0"/>
                <a:ea typeface="+mj-ea"/>
                <a:cs typeface="Arial" pitchFamily="34" charset="0"/>
              </a:rPr>
              <a:t/>
            </a:r>
            <a:br>
              <a:rPr lang="de-DE" sz="3600" dirty="0">
                <a:latin typeface="Arial" pitchFamily="34" charset="0"/>
                <a:ea typeface="+mj-ea"/>
                <a:cs typeface="Arial" pitchFamily="34" charset="0"/>
              </a:rPr>
            </a:br>
            <a:r>
              <a:rPr lang="de-DE" sz="3200" b="1" dirty="0">
                <a:solidFill>
                  <a:srgbClr val="0070C0"/>
                </a:solidFill>
                <a:latin typeface="Arial" pitchFamily="34" charset="0"/>
                <a:ea typeface="+mj-ea"/>
                <a:cs typeface="Arial" pitchFamily="34" charset="0"/>
              </a:rPr>
              <a:t> </a:t>
            </a:r>
            <a:r>
              <a:rPr lang="de-DE" sz="3400" b="1" dirty="0">
                <a:latin typeface="Arial" pitchFamily="34" charset="0"/>
                <a:ea typeface="+mj-ea"/>
                <a:cs typeface="Arial" pitchFamily="34" charset="0"/>
              </a:rPr>
              <a:t>Analyse von Weltwirtschaftsregionen  </a:t>
            </a:r>
            <a:r>
              <a:rPr lang="de-DE" sz="4000" dirty="0">
                <a:latin typeface="Calibri"/>
                <a:ea typeface="Calibri"/>
                <a:cs typeface="Times New Roman"/>
              </a:rPr>
              <a:t/>
            </a:r>
            <a:br>
              <a:rPr lang="de-DE" sz="4000" dirty="0">
                <a:latin typeface="Calibri"/>
                <a:ea typeface="Calibri"/>
                <a:cs typeface="Times New Roman"/>
              </a:rPr>
            </a:br>
            <a:endParaRPr lang="de-DE" sz="4000" dirty="0">
              <a:latin typeface="+mj-lt"/>
              <a:ea typeface="+mj-ea"/>
              <a:cs typeface="+mj-cs"/>
            </a:endParaRPr>
          </a:p>
        </p:txBody>
      </p:sp>
      <p:cxnSp>
        <p:nvCxnSpPr>
          <p:cNvPr id="27" name="Gerade Verbindung mit Pfeil 26"/>
          <p:cNvCxnSpPr/>
          <p:nvPr/>
        </p:nvCxnSpPr>
        <p:spPr>
          <a:xfrm>
            <a:off x="6784772" y="4224360"/>
            <a:ext cx="0" cy="288032"/>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9" name="Rechteck 18"/>
          <p:cNvSpPr/>
          <p:nvPr/>
        </p:nvSpPr>
        <p:spPr>
          <a:xfrm>
            <a:off x="1775268" y="4368376"/>
            <a:ext cx="3013475" cy="571873"/>
          </a:xfrm>
          <a:prstGeom prst="rect">
            <a:avLst/>
          </a:prstGeom>
          <a:solidFill>
            <a:srgbClr val="FF9933">
              <a:alpha val="54902"/>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600" dirty="0">
                <a:solidFill>
                  <a:schemeClr val="tx1"/>
                </a:solidFill>
              </a:rPr>
              <a:t>fragengeleitete Kartenanalyse </a:t>
            </a:r>
          </a:p>
          <a:p>
            <a:pPr algn="ctr"/>
            <a:r>
              <a:rPr lang="de-DE" sz="1600" dirty="0">
                <a:solidFill>
                  <a:schemeClr val="tx1"/>
                </a:solidFill>
              </a:rPr>
              <a:t>zu einer WWR</a:t>
            </a:r>
          </a:p>
        </p:txBody>
      </p:sp>
      <p:sp>
        <p:nvSpPr>
          <p:cNvPr id="20" name="Rechteck 19"/>
          <p:cNvSpPr/>
          <p:nvPr/>
        </p:nvSpPr>
        <p:spPr>
          <a:xfrm>
            <a:off x="1775265" y="1707332"/>
            <a:ext cx="3000775" cy="504056"/>
          </a:xfrm>
          <a:prstGeom prst="rect">
            <a:avLst/>
          </a:prstGeom>
          <a:solidFill>
            <a:srgbClr val="FF9933">
              <a:alpha val="54902"/>
            </a:srgbClr>
          </a:solidFill>
          <a:ln>
            <a:solidFill>
              <a:srgbClr val="3366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600" dirty="0">
                <a:solidFill>
                  <a:schemeClr val="tx1"/>
                </a:solidFill>
              </a:rPr>
              <a:t>Analyse von Karten des Welthandels</a:t>
            </a:r>
          </a:p>
        </p:txBody>
      </p:sp>
      <p:sp>
        <p:nvSpPr>
          <p:cNvPr id="21" name="Rechteck 20"/>
          <p:cNvSpPr/>
          <p:nvPr/>
        </p:nvSpPr>
        <p:spPr>
          <a:xfrm>
            <a:off x="1766387" y="4956191"/>
            <a:ext cx="3031235" cy="651305"/>
          </a:xfrm>
          <a:prstGeom prst="rect">
            <a:avLst/>
          </a:prstGeom>
          <a:solidFill>
            <a:srgbClr val="FF9933">
              <a:alpha val="54902"/>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600" dirty="0">
                <a:solidFill>
                  <a:schemeClr val="tx1"/>
                </a:solidFill>
              </a:rPr>
              <a:t>Erstellen einer thematischen Karte zu </a:t>
            </a:r>
            <a:r>
              <a:rPr lang="de-DE" sz="1600" b="1" dirty="0">
                <a:solidFill>
                  <a:schemeClr val="tx1"/>
                </a:solidFill>
              </a:rPr>
              <a:t>einer </a:t>
            </a:r>
            <a:r>
              <a:rPr lang="de-DE" sz="1600" dirty="0">
                <a:solidFill>
                  <a:schemeClr val="tx1"/>
                </a:solidFill>
              </a:rPr>
              <a:t>WWR</a:t>
            </a:r>
          </a:p>
        </p:txBody>
      </p:sp>
      <p:sp>
        <p:nvSpPr>
          <p:cNvPr id="22" name="Rechteck 21"/>
          <p:cNvSpPr/>
          <p:nvPr/>
        </p:nvSpPr>
        <p:spPr>
          <a:xfrm>
            <a:off x="1781617" y="3270324"/>
            <a:ext cx="3000775" cy="907529"/>
          </a:xfrm>
          <a:prstGeom prst="rect">
            <a:avLst/>
          </a:prstGeom>
          <a:solidFill>
            <a:srgbClr val="FF9933">
              <a:alpha val="54902"/>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600" dirty="0">
                <a:solidFill>
                  <a:schemeClr val="tx1"/>
                </a:solidFill>
              </a:rPr>
              <a:t>Erstellen einer Basiskarte zu </a:t>
            </a:r>
            <a:r>
              <a:rPr lang="de-DE" sz="1600" b="1" dirty="0">
                <a:solidFill>
                  <a:schemeClr val="tx1"/>
                </a:solidFill>
              </a:rPr>
              <a:t>einer</a:t>
            </a:r>
            <a:r>
              <a:rPr lang="de-DE" sz="1600" dirty="0">
                <a:solidFill>
                  <a:schemeClr val="tx1"/>
                </a:solidFill>
              </a:rPr>
              <a:t> Weltwirtschaftsregion (WWR) z.B. mittels ‚Karte im Kopf‘ </a:t>
            </a:r>
          </a:p>
          <a:p>
            <a:pPr algn="ctr"/>
            <a:r>
              <a:rPr lang="de-DE" sz="1600" dirty="0">
                <a:solidFill>
                  <a:schemeClr val="tx1"/>
                </a:solidFill>
              </a:rPr>
              <a:t>und Methodeninput</a:t>
            </a:r>
          </a:p>
        </p:txBody>
      </p:sp>
      <p:sp>
        <p:nvSpPr>
          <p:cNvPr id="23" name="Rechteck 22"/>
          <p:cNvSpPr/>
          <p:nvPr/>
        </p:nvSpPr>
        <p:spPr>
          <a:xfrm>
            <a:off x="232225" y="1436961"/>
            <a:ext cx="1397370" cy="1674688"/>
          </a:xfrm>
          <a:prstGeom prst="rect">
            <a:avLst/>
          </a:prstGeom>
          <a:solidFill>
            <a:srgbClr val="99FF99">
              <a:alpha val="60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600" dirty="0">
                <a:solidFill>
                  <a:schemeClr val="tx1"/>
                </a:solidFill>
              </a:rPr>
              <a:t>Plenum (1)</a:t>
            </a:r>
          </a:p>
        </p:txBody>
      </p:sp>
      <p:sp>
        <p:nvSpPr>
          <p:cNvPr id="24" name="Rechteck 23"/>
          <p:cNvSpPr/>
          <p:nvPr/>
        </p:nvSpPr>
        <p:spPr>
          <a:xfrm>
            <a:off x="232225" y="3270324"/>
            <a:ext cx="1397370" cy="914760"/>
          </a:xfrm>
          <a:prstGeom prst="rect">
            <a:avLst/>
          </a:prstGeom>
          <a:solidFill>
            <a:srgbClr val="99FF99">
              <a:alpha val="60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600" dirty="0">
                <a:solidFill>
                  <a:schemeClr val="tx1"/>
                </a:solidFill>
              </a:rPr>
              <a:t>Stamm- Gruppen (2) (USA/China)</a:t>
            </a:r>
          </a:p>
        </p:txBody>
      </p:sp>
      <p:sp>
        <p:nvSpPr>
          <p:cNvPr id="25" name="Rechteck 24"/>
          <p:cNvSpPr/>
          <p:nvPr/>
        </p:nvSpPr>
        <p:spPr>
          <a:xfrm>
            <a:off x="222303" y="4364215"/>
            <a:ext cx="1397370" cy="1243281"/>
          </a:xfrm>
          <a:prstGeom prst="rect">
            <a:avLst/>
          </a:prstGeom>
          <a:solidFill>
            <a:srgbClr val="99FF99">
              <a:alpha val="60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600" dirty="0">
                <a:solidFill>
                  <a:schemeClr val="tx1"/>
                </a:solidFill>
              </a:rPr>
              <a:t>Experten-Gruppen (5)</a:t>
            </a:r>
          </a:p>
          <a:p>
            <a:pPr algn="ctr"/>
            <a:r>
              <a:rPr lang="de-DE" sz="1600" dirty="0">
                <a:solidFill>
                  <a:schemeClr val="tx1"/>
                </a:solidFill>
              </a:rPr>
              <a:t> zu </a:t>
            </a:r>
            <a:r>
              <a:rPr lang="de-DE" sz="1600" b="1" dirty="0">
                <a:solidFill>
                  <a:schemeClr val="tx1"/>
                </a:solidFill>
              </a:rPr>
              <a:t>je einer WWR</a:t>
            </a:r>
            <a:endParaRPr lang="de-DE" sz="1600" dirty="0">
              <a:solidFill>
                <a:schemeClr val="tx1"/>
              </a:solidFill>
            </a:endParaRPr>
          </a:p>
        </p:txBody>
      </p:sp>
      <p:sp>
        <p:nvSpPr>
          <p:cNvPr id="28" name="Rechteck 27"/>
          <p:cNvSpPr/>
          <p:nvPr/>
        </p:nvSpPr>
        <p:spPr>
          <a:xfrm>
            <a:off x="213069" y="6302232"/>
            <a:ext cx="1397370" cy="411288"/>
          </a:xfrm>
          <a:prstGeom prst="rect">
            <a:avLst/>
          </a:prstGeom>
          <a:solidFill>
            <a:srgbClr val="99FF99">
              <a:alpha val="60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600" dirty="0">
                <a:solidFill>
                  <a:schemeClr val="tx1"/>
                </a:solidFill>
              </a:rPr>
              <a:t>Plenum (2)</a:t>
            </a:r>
          </a:p>
        </p:txBody>
      </p:sp>
      <p:sp>
        <p:nvSpPr>
          <p:cNvPr id="30" name="Pfeil nach rechts 29"/>
          <p:cNvSpPr/>
          <p:nvPr/>
        </p:nvSpPr>
        <p:spPr>
          <a:xfrm rot="10800000">
            <a:off x="4669413" y="1869491"/>
            <a:ext cx="256418" cy="179736"/>
          </a:xfrm>
          <a:prstGeom prst="rightArrow">
            <a:avLst/>
          </a:prstGeom>
          <a:solidFill>
            <a:srgbClr val="FFFF6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3" name="Pfeil nach rechts 32"/>
          <p:cNvSpPr/>
          <p:nvPr/>
        </p:nvSpPr>
        <p:spPr>
          <a:xfrm rot="10800000">
            <a:off x="1619673" y="6385154"/>
            <a:ext cx="3425488" cy="245443"/>
          </a:xfrm>
          <a:prstGeom prst="rightArrow">
            <a:avLst/>
          </a:prstGeom>
          <a:solidFill>
            <a:srgbClr val="FFFF66">
              <a:alpha val="60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cxnSp>
        <p:nvCxnSpPr>
          <p:cNvPr id="37" name="Gerade Verbindung mit Pfeil 36"/>
          <p:cNvCxnSpPr/>
          <p:nvPr/>
        </p:nvCxnSpPr>
        <p:spPr>
          <a:xfrm>
            <a:off x="6763192" y="3111649"/>
            <a:ext cx="0" cy="317351"/>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44" name="Rechteck 43"/>
          <p:cNvSpPr/>
          <p:nvPr/>
        </p:nvSpPr>
        <p:spPr>
          <a:xfrm>
            <a:off x="232225" y="5689883"/>
            <a:ext cx="1397370" cy="497933"/>
          </a:xfrm>
          <a:prstGeom prst="rect">
            <a:avLst/>
          </a:prstGeom>
          <a:solidFill>
            <a:srgbClr val="99FF99">
              <a:alpha val="60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600" dirty="0">
                <a:solidFill>
                  <a:schemeClr val="tx1"/>
                </a:solidFill>
              </a:rPr>
              <a:t>Stamm-Gruppen (2)</a:t>
            </a:r>
          </a:p>
        </p:txBody>
      </p:sp>
      <p:sp>
        <p:nvSpPr>
          <p:cNvPr id="46" name="Rechteck 45"/>
          <p:cNvSpPr/>
          <p:nvPr/>
        </p:nvSpPr>
        <p:spPr>
          <a:xfrm>
            <a:off x="1791664" y="5615944"/>
            <a:ext cx="3013475" cy="571873"/>
          </a:xfrm>
          <a:prstGeom prst="rect">
            <a:avLst/>
          </a:prstGeom>
          <a:solidFill>
            <a:srgbClr val="FF9933">
              <a:alpha val="54902"/>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600" dirty="0">
                <a:solidFill>
                  <a:schemeClr val="tx1"/>
                </a:solidFill>
              </a:rPr>
              <a:t>Vergleichen der Karten-Ergebnisse </a:t>
            </a:r>
          </a:p>
          <a:p>
            <a:pPr algn="ctr"/>
            <a:r>
              <a:rPr lang="de-DE" sz="1600" b="1" dirty="0">
                <a:solidFill>
                  <a:schemeClr val="tx1"/>
                </a:solidFill>
              </a:rPr>
              <a:t>einer</a:t>
            </a:r>
            <a:r>
              <a:rPr lang="de-DE" sz="1600" dirty="0">
                <a:solidFill>
                  <a:schemeClr val="tx1"/>
                </a:solidFill>
              </a:rPr>
              <a:t> WWR</a:t>
            </a:r>
          </a:p>
        </p:txBody>
      </p:sp>
      <p:cxnSp>
        <p:nvCxnSpPr>
          <p:cNvPr id="47" name="Gerade Verbindung mit Pfeil 46"/>
          <p:cNvCxnSpPr/>
          <p:nvPr/>
        </p:nvCxnSpPr>
        <p:spPr>
          <a:xfrm>
            <a:off x="6806794" y="5516275"/>
            <a:ext cx="0" cy="295737"/>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38" name="Gerade Verbindung mit Pfeil 37"/>
          <p:cNvCxnSpPr/>
          <p:nvPr/>
        </p:nvCxnSpPr>
        <p:spPr>
          <a:xfrm>
            <a:off x="6806794" y="6097122"/>
            <a:ext cx="0" cy="288032"/>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grpSp>
        <p:nvGrpSpPr>
          <p:cNvPr id="40" name="Gruppierung 13"/>
          <p:cNvGrpSpPr/>
          <p:nvPr/>
        </p:nvGrpSpPr>
        <p:grpSpPr>
          <a:xfrm>
            <a:off x="331169" y="94630"/>
            <a:ext cx="8384537" cy="523220"/>
            <a:chOff x="331169" y="151780"/>
            <a:chExt cx="8384537" cy="523220"/>
          </a:xfrm>
        </p:grpSpPr>
        <p:sp>
          <p:nvSpPr>
            <p:cNvPr id="41" name="Textfeld 40"/>
            <p:cNvSpPr txBox="1"/>
            <p:nvPr/>
          </p:nvSpPr>
          <p:spPr>
            <a:xfrm>
              <a:off x="331169" y="151780"/>
              <a:ext cx="8012113" cy="523220"/>
            </a:xfrm>
            <a:prstGeom prst="rect">
              <a:avLst/>
            </a:prstGeom>
            <a:noFill/>
          </p:spPr>
          <p:txBody>
            <a:bodyPr wrap="square" rtlCol="0">
              <a:spAutoFit/>
            </a:bodyPr>
            <a:lstStyle/>
            <a:p>
              <a:r>
                <a:rPr lang="de-DE" sz="2800" dirty="0">
                  <a:latin typeface="Calibri" charset="0"/>
                  <a:ea typeface="Calibri" charset="0"/>
                  <a:cs typeface="Calibri" charset="0"/>
                </a:rPr>
                <a:t>II. Methodisch-didaktische Umsetzung</a:t>
              </a:r>
            </a:p>
          </p:txBody>
        </p:sp>
        <p:cxnSp>
          <p:nvCxnSpPr>
            <p:cNvPr id="42" name="Gerade Verbindung 41"/>
            <p:cNvCxnSpPr/>
            <p:nvPr/>
          </p:nvCxnSpPr>
          <p:spPr>
            <a:xfrm>
              <a:off x="331169" y="675000"/>
              <a:ext cx="8384537" cy="0"/>
            </a:xfrm>
            <a:prstGeom prst="line">
              <a:avLst/>
            </a:prstGeom>
            <a:ln w="38100">
              <a:solidFill>
                <a:srgbClr val="0033CC"/>
              </a:solidFill>
            </a:ln>
          </p:spPr>
          <p:style>
            <a:lnRef idx="1">
              <a:schemeClr val="accent1"/>
            </a:lnRef>
            <a:fillRef idx="0">
              <a:schemeClr val="accent1"/>
            </a:fillRef>
            <a:effectRef idx="0">
              <a:schemeClr val="accent1"/>
            </a:effectRef>
            <a:fontRef idx="minor">
              <a:schemeClr val="tx1"/>
            </a:fontRef>
          </p:style>
        </p:cxnSp>
      </p:grpSp>
      <p:sp>
        <p:nvSpPr>
          <p:cNvPr id="43" name="Pfeil nach rechts 42"/>
          <p:cNvSpPr/>
          <p:nvPr/>
        </p:nvSpPr>
        <p:spPr>
          <a:xfrm rot="10800000">
            <a:off x="4679562" y="3573065"/>
            <a:ext cx="256418" cy="179736"/>
          </a:xfrm>
          <a:prstGeom prst="rightArrow">
            <a:avLst/>
          </a:prstGeom>
          <a:solidFill>
            <a:srgbClr val="FFFF6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48" name="Pfeil nach rechts 47"/>
          <p:cNvSpPr/>
          <p:nvPr/>
        </p:nvSpPr>
        <p:spPr>
          <a:xfrm rot="10800000">
            <a:off x="4678547" y="4564444"/>
            <a:ext cx="256418" cy="179736"/>
          </a:xfrm>
          <a:prstGeom prst="rightArrow">
            <a:avLst/>
          </a:prstGeom>
          <a:solidFill>
            <a:srgbClr val="FFFF6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49" name="Pfeil nach rechts 48"/>
          <p:cNvSpPr/>
          <p:nvPr/>
        </p:nvSpPr>
        <p:spPr>
          <a:xfrm rot="10800000">
            <a:off x="4678547" y="5190996"/>
            <a:ext cx="256418" cy="179736"/>
          </a:xfrm>
          <a:prstGeom prst="rightArrow">
            <a:avLst/>
          </a:prstGeom>
          <a:solidFill>
            <a:srgbClr val="FFFF6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50" name="Pfeil nach rechts 49"/>
          <p:cNvSpPr/>
          <p:nvPr/>
        </p:nvSpPr>
        <p:spPr>
          <a:xfrm rot="10800000">
            <a:off x="4678547" y="5812012"/>
            <a:ext cx="256418" cy="179736"/>
          </a:xfrm>
          <a:prstGeom prst="rightArrow">
            <a:avLst/>
          </a:prstGeom>
          <a:solidFill>
            <a:srgbClr val="FFFF6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51" name="Pfeil nach rechts 50"/>
          <p:cNvSpPr/>
          <p:nvPr/>
        </p:nvSpPr>
        <p:spPr>
          <a:xfrm rot="10800000">
            <a:off x="1535246" y="1880368"/>
            <a:ext cx="256418" cy="179736"/>
          </a:xfrm>
          <a:prstGeom prst="rightArrow">
            <a:avLst/>
          </a:prstGeom>
          <a:solidFill>
            <a:srgbClr val="FF9933">
              <a:alpha val="54902"/>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52" name="Pfeil nach rechts 51"/>
          <p:cNvSpPr/>
          <p:nvPr/>
        </p:nvSpPr>
        <p:spPr>
          <a:xfrm rot="10800000">
            <a:off x="1525199" y="3634220"/>
            <a:ext cx="256418" cy="179736"/>
          </a:xfrm>
          <a:prstGeom prst="rightArrow">
            <a:avLst/>
          </a:prstGeom>
          <a:solidFill>
            <a:srgbClr val="FF9933">
              <a:alpha val="54902"/>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53" name="Pfeil nach rechts 52"/>
          <p:cNvSpPr/>
          <p:nvPr/>
        </p:nvSpPr>
        <p:spPr>
          <a:xfrm rot="10800000">
            <a:off x="1535246" y="4564444"/>
            <a:ext cx="256418" cy="179736"/>
          </a:xfrm>
          <a:prstGeom prst="rightArrow">
            <a:avLst/>
          </a:prstGeom>
          <a:solidFill>
            <a:srgbClr val="FF9933">
              <a:alpha val="54902"/>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54" name="Pfeil nach rechts 53"/>
          <p:cNvSpPr/>
          <p:nvPr/>
        </p:nvSpPr>
        <p:spPr>
          <a:xfrm rot="10800000">
            <a:off x="1525199" y="5190996"/>
            <a:ext cx="256418" cy="179736"/>
          </a:xfrm>
          <a:prstGeom prst="rightArrow">
            <a:avLst/>
          </a:prstGeom>
          <a:solidFill>
            <a:srgbClr val="FF9933">
              <a:alpha val="54902"/>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55" name="Pfeil nach rechts 54"/>
          <p:cNvSpPr/>
          <p:nvPr/>
        </p:nvSpPr>
        <p:spPr>
          <a:xfrm rot="10800000">
            <a:off x="1535246" y="5813365"/>
            <a:ext cx="256418" cy="179736"/>
          </a:xfrm>
          <a:prstGeom prst="rightArrow">
            <a:avLst/>
          </a:prstGeom>
          <a:solidFill>
            <a:srgbClr val="FF9933">
              <a:alpha val="54902"/>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28512994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0"/>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0"/>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51"/>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3"/>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3"/>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22"/>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52"/>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24"/>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48"/>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19"/>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53"/>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25"/>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49"/>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21"/>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54"/>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50"/>
                                        </p:tgtEl>
                                        <p:attrNameLst>
                                          <p:attrName>style.visibility</p:attrName>
                                        </p:attrNameLst>
                                      </p:cBhvr>
                                      <p:to>
                                        <p:strVal val="visible"/>
                                      </p:to>
                                    </p:set>
                                  </p:childTnLst>
                                </p:cTn>
                              </p:par>
                              <p:par>
                                <p:cTn id="47" presetID="1" presetClass="entr" presetSubtype="0" fill="hold" grpId="0" nodeType="withEffect">
                                  <p:stCondLst>
                                    <p:cond delay="0"/>
                                  </p:stCondLst>
                                  <p:childTnLst>
                                    <p:set>
                                      <p:cBhvr>
                                        <p:cTn id="48" dur="1" fill="hold">
                                          <p:stCondLst>
                                            <p:cond delay="0"/>
                                          </p:stCondLst>
                                        </p:cTn>
                                        <p:tgtEl>
                                          <p:spTgt spid="46"/>
                                        </p:tgtEl>
                                        <p:attrNameLst>
                                          <p:attrName>style.visibility</p:attrName>
                                        </p:attrNameLst>
                                      </p:cBhvr>
                                      <p:to>
                                        <p:strVal val="visible"/>
                                      </p:to>
                                    </p:set>
                                  </p:childTnLst>
                                </p:cTn>
                              </p:par>
                              <p:par>
                                <p:cTn id="49" presetID="1" presetClass="entr" presetSubtype="0" fill="hold" grpId="0" nodeType="withEffect">
                                  <p:stCondLst>
                                    <p:cond delay="0"/>
                                  </p:stCondLst>
                                  <p:childTnLst>
                                    <p:set>
                                      <p:cBhvr>
                                        <p:cTn id="50" dur="1" fill="hold">
                                          <p:stCondLst>
                                            <p:cond delay="0"/>
                                          </p:stCondLst>
                                        </p:cTn>
                                        <p:tgtEl>
                                          <p:spTgt spid="55"/>
                                        </p:tgtEl>
                                        <p:attrNameLst>
                                          <p:attrName>style.visibility</p:attrName>
                                        </p:attrNameLst>
                                      </p:cBhvr>
                                      <p:to>
                                        <p:strVal val="visible"/>
                                      </p:to>
                                    </p:set>
                                  </p:childTnLst>
                                </p:cTn>
                              </p:par>
                              <p:par>
                                <p:cTn id="51" presetID="1" presetClass="entr" presetSubtype="0" fill="hold" grpId="0" nodeType="withEffect">
                                  <p:stCondLst>
                                    <p:cond delay="0"/>
                                  </p:stCondLst>
                                  <p:childTnLst>
                                    <p:set>
                                      <p:cBhvr>
                                        <p:cTn id="52" dur="1" fill="hold">
                                          <p:stCondLst>
                                            <p:cond delay="0"/>
                                          </p:stCondLst>
                                        </p:cTn>
                                        <p:tgtEl>
                                          <p:spTgt spid="44"/>
                                        </p:tgtEl>
                                        <p:attrNameLst>
                                          <p:attrName>style.visibility</p:attrName>
                                        </p:attrNameLst>
                                      </p:cBhvr>
                                      <p:to>
                                        <p:strVal val="visible"/>
                                      </p:to>
                                    </p:set>
                                  </p:childTnLst>
                                </p:cTn>
                              </p:par>
                            </p:childTnLst>
                          </p:cTn>
                        </p:par>
                      </p:childTnLst>
                    </p:cTn>
                  </p:par>
                  <p:par>
                    <p:cTn id="53" fill="hold">
                      <p:stCondLst>
                        <p:cond delay="indefinite"/>
                      </p:stCondLst>
                      <p:childTnLst>
                        <p:par>
                          <p:cTn id="54" fill="hold">
                            <p:stCondLst>
                              <p:cond delay="0"/>
                            </p:stCondLst>
                            <p:childTnLst>
                              <p:par>
                                <p:cTn id="55" presetID="1" presetClass="entr" presetSubtype="0" fill="hold" grpId="0" nodeType="clickEffect">
                                  <p:stCondLst>
                                    <p:cond delay="0"/>
                                  </p:stCondLst>
                                  <p:childTnLst>
                                    <p:set>
                                      <p:cBhvr>
                                        <p:cTn id="56" dur="1" fill="hold">
                                          <p:stCondLst>
                                            <p:cond delay="0"/>
                                          </p:stCondLst>
                                        </p:cTn>
                                        <p:tgtEl>
                                          <p:spTgt spid="33"/>
                                        </p:tgtEl>
                                        <p:attrNameLst>
                                          <p:attrName>style.visibility</p:attrName>
                                        </p:attrNameLst>
                                      </p:cBhvr>
                                      <p:to>
                                        <p:strVal val="visible"/>
                                      </p:to>
                                    </p:set>
                                  </p:childTnLst>
                                </p:cTn>
                              </p:par>
                              <p:par>
                                <p:cTn id="57" presetID="1" presetClass="entr" presetSubtype="0" fill="hold" grpId="0" nodeType="withEffect">
                                  <p:stCondLst>
                                    <p:cond delay="0"/>
                                  </p:stCondLst>
                                  <p:childTnLst>
                                    <p:set>
                                      <p:cBhvr>
                                        <p:cTn id="58" dur="1" fill="hold">
                                          <p:stCondLst>
                                            <p:cond delay="0"/>
                                          </p:stCondLst>
                                        </p:cTn>
                                        <p:tgtEl>
                                          <p:spTgt spid="2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20" grpId="0" animBg="1"/>
      <p:bldP spid="21" grpId="0" animBg="1"/>
      <p:bldP spid="22" grpId="0" animBg="1"/>
      <p:bldP spid="23" grpId="0" animBg="1"/>
      <p:bldP spid="24" grpId="0" animBg="1"/>
      <p:bldP spid="25" grpId="0" animBg="1"/>
      <p:bldP spid="28" grpId="0" animBg="1"/>
      <p:bldP spid="30" grpId="0" animBg="1"/>
      <p:bldP spid="33" grpId="0" animBg="1"/>
      <p:bldP spid="44" grpId="0" animBg="1"/>
      <p:bldP spid="46" grpId="0" animBg="1"/>
      <p:bldP spid="43" grpId="0" animBg="1"/>
      <p:bldP spid="48" grpId="0" animBg="1"/>
      <p:bldP spid="49" grpId="0" animBg="1"/>
      <p:bldP spid="50" grpId="0" animBg="1"/>
      <p:bldP spid="51" grpId="0" animBg="1"/>
      <p:bldP spid="52" grpId="0" animBg="1"/>
      <p:bldP spid="53" grpId="0" animBg="1"/>
      <p:bldP spid="54" grpId="0" animBg="1"/>
      <p:bldP spid="55"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txBox="1">
            <a:spLocks noChangeArrowheads="1"/>
          </p:cNvSpPr>
          <p:nvPr/>
        </p:nvSpPr>
        <p:spPr bwMode="auto">
          <a:xfrm>
            <a:off x="401700" y="2162870"/>
            <a:ext cx="8229600" cy="4525962"/>
          </a:xfrm>
          <a:prstGeom prst="rect">
            <a:avLst/>
          </a:prstGeom>
          <a:noFill/>
          <a:ln>
            <a:noFill/>
          </a:ln>
          <a:extLst/>
        </p:spPr>
        <p:txBody>
          <a:bodyPr lIns="0" tIns="0" rIns="0" bIns="0"/>
          <a:lstStyle>
            <a:lvl1pPr eaLnBrk="0" hangingPunct="0">
              <a:tabLst>
                <a:tab pos="333375" algn="l"/>
                <a:tab pos="438150" algn="l"/>
                <a:tab pos="887413" algn="l"/>
                <a:tab pos="1336675" algn="l"/>
                <a:tab pos="1785938" algn="l"/>
                <a:tab pos="2235200" algn="l"/>
                <a:tab pos="2684463" algn="l"/>
                <a:tab pos="3133725" algn="l"/>
                <a:tab pos="3582988" algn="l"/>
                <a:tab pos="4032250" algn="l"/>
                <a:tab pos="4481513" algn="l"/>
                <a:tab pos="4930775" algn="l"/>
                <a:tab pos="5380038" algn="l"/>
                <a:tab pos="5829300" algn="l"/>
                <a:tab pos="6278563" algn="l"/>
                <a:tab pos="6727825" algn="l"/>
                <a:tab pos="7177088" algn="l"/>
                <a:tab pos="7626350" algn="l"/>
                <a:tab pos="8075613" algn="l"/>
                <a:tab pos="8524875" algn="l"/>
                <a:tab pos="8974138" algn="l"/>
              </a:tabLst>
              <a:defRPr sz="2400" b="1">
                <a:solidFill>
                  <a:schemeClr val="tx1"/>
                </a:solidFill>
                <a:latin typeface="Times New Roman" charset="0"/>
                <a:ea typeface="ＭＳ Ｐゴシック" charset="-128"/>
              </a:defRPr>
            </a:lvl1pPr>
            <a:lvl2pPr marL="800100" indent="-342900" eaLnBrk="0" hangingPunct="0">
              <a:tabLst>
                <a:tab pos="333375" algn="l"/>
                <a:tab pos="438150" algn="l"/>
                <a:tab pos="887413" algn="l"/>
                <a:tab pos="1336675" algn="l"/>
                <a:tab pos="1785938" algn="l"/>
                <a:tab pos="2235200" algn="l"/>
                <a:tab pos="2684463" algn="l"/>
                <a:tab pos="3133725" algn="l"/>
                <a:tab pos="3582988" algn="l"/>
                <a:tab pos="4032250" algn="l"/>
                <a:tab pos="4481513" algn="l"/>
                <a:tab pos="4930775" algn="l"/>
                <a:tab pos="5380038" algn="l"/>
                <a:tab pos="5829300" algn="l"/>
                <a:tab pos="6278563" algn="l"/>
                <a:tab pos="6727825" algn="l"/>
                <a:tab pos="7177088" algn="l"/>
                <a:tab pos="7626350" algn="l"/>
                <a:tab pos="8075613" algn="l"/>
                <a:tab pos="8524875" algn="l"/>
                <a:tab pos="8974138" algn="l"/>
              </a:tabLst>
              <a:defRPr sz="2400" b="1">
                <a:solidFill>
                  <a:schemeClr val="tx1"/>
                </a:solidFill>
                <a:latin typeface="Times New Roman" charset="0"/>
                <a:ea typeface="ＭＳ Ｐゴシック" charset="-128"/>
              </a:defRPr>
            </a:lvl2pPr>
            <a:lvl3pPr marL="1143000" indent="-228600" eaLnBrk="0" hangingPunct="0">
              <a:tabLst>
                <a:tab pos="333375" algn="l"/>
                <a:tab pos="438150" algn="l"/>
                <a:tab pos="887413" algn="l"/>
                <a:tab pos="1336675" algn="l"/>
                <a:tab pos="1785938" algn="l"/>
                <a:tab pos="2235200" algn="l"/>
                <a:tab pos="2684463" algn="l"/>
                <a:tab pos="3133725" algn="l"/>
                <a:tab pos="3582988" algn="l"/>
                <a:tab pos="4032250" algn="l"/>
                <a:tab pos="4481513" algn="l"/>
                <a:tab pos="4930775" algn="l"/>
                <a:tab pos="5380038" algn="l"/>
                <a:tab pos="5829300" algn="l"/>
                <a:tab pos="6278563" algn="l"/>
                <a:tab pos="6727825" algn="l"/>
                <a:tab pos="7177088" algn="l"/>
                <a:tab pos="7626350" algn="l"/>
                <a:tab pos="8075613" algn="l"/>
                <a:tab pos="8524875" algn="l"/>
                <a:tab pos="8974138" algn="l"/>
              </a:tabLst>
              <a:defRPr sz="2400" b="1">
                <a:solidFill>
                  <a:schemeClr val="tx1"/>
                </a:solidFill>
                <a:latin typeface="Times New Roman" charset="0"/>
                <a:ea typeface="ＭＳ Ｐゴシック" charset="-128"/>
              </a:defRPr>
            </a:lvl3pPr>
            <a:lvl4pPr marL="1600200" indent="-228600" eaLnBrk="0" hangingPunct="0">
              <a:tabLst>
                <a:tab pos="333375" algn="l"/>
                <a:tab pos="438150" algn="l"/>
                <a:tab pos="887413" algn="l"/>
                <a:tab pos="1336675" algn="l"/>
                <a:tab pos="1785938" algn="l"/>
                <a:tab pos="2235200" algn="l"/>
                <a:tab pos="2684463" algn="l"/>
                <a:tab pos="3133725" algn="l"/>
                <a:tab pos="3582988" algn="l"/>
                <a:tab pos="4032250" algn="l"/>
                <a:tab pos="4481513" algn="l"/>
                <a:tab pos="4930775" algn="l"/>
                <a:tab pos="5380038" algn="l"/>
                <a:tab pos="5829300" algn="l"/>
                <a:tab pos="6278563" algn="l"/>
                <a:tab pos="6727825" algn="l"/>
                <a:tab pos="7177088" algn="l"/>
                <a:tab pos="7626350" algn="l"/>
                <a:tab pos="8075613" algn="l"/>
                <a:tab pos="8524875" algn="l"/>
                <a:tab pos="8974138" algn="l"/>
              </a:tabLst>
              <a:defRPr sz="2400" b="1">
                <a:solidFill>
                  <a:schemeClr val="tx1"/>
                </a:solidFill>
                <a:latin typeface="Times New Roman" charset="0"/>
                <a:ea typeface="ＭＳ Ｐゴシック" charset="-128"/>
              </a:defRPr>
            </a:lvl4pPr>
            <a:lvl5pPr marL="2057400" indent="-228600" eaLnBrk="0" hangingPunct="0">
              <a:tabLst>
                <a:tab pos="333375" algn="l"/>
                <a:tab pos="438150" algn="l"/>
                <a:tab pos="887413" algn="l"/>
                <a:tab pos="1336675" algn="l"/>
                <a:tab pos="1785938" algn="l"/>
                <a:tab pos="2235200" algn="l"/>
                <a:tab pos="2684463" algn="l"/>
                <a:tab pos="3133725" algn="l"/>
                <a:tab pos="3582988" algn="l"/>
                <a:tab pos="4032250" algn="l"/>
                <a:tab pos="4481513" algn="l"/>
                <a:tab pos="4930775" algn="l"/>
                <a:tab pos="5380038" algn="l"/>
                <a:tab pos="5829300" algn="l"/>
                <a:tab pos="6278563" algn="l"/>
                <a:tab pos="6727825" algn="l"/>
                <a:tab pos="7177088" algn="l"/>
                <a:tab pos="7626350" algn="l"/>
                <a:tab pos="8075613" algn="l"/>
                <a:tab pos="8524875" algn="l"/>
                <a:tab pos="8974138" algn="l"/>
              </a:tabLst>
              <a:defRPr sz="2400" b="1">
                <a:solidFill>
                  <a:schemeClr val="tx1"/>
                </a:solidFill>
                <a:latin typeface="Times New Roman" charset="0"/>
                <a:ea typeface="ＭＳ Ｐゴシック" charset="-128"/>
              </a:defRPr>
            </a:lvl5pPr>
            <a:lvl6pPr marL="2514600" indent="-228600" algn="r" eaLnBrk="0" fontAlgn="base" hangingPunct="0">
              <a:spcBef>
                <a:spcPct val="0"/>
              </a:spcBef>
              <a:spcAft>
                <a:spcPct val="0"/>
              </a:spcAft>
              <a:tabLst>
                <a:tab pos="333375" algn="l"/>
                <a:tab pos="438150" algn="l"/>
                <a:tab pos="887413" algn="l"/>
                <a:tab pos="1336675" algn="l"/>
                <a:tab pos="1785938" algn="l"/>
                <a:tab pos="2235200" algn="l"/>
                <a:tab pos="2684463" algn="l"/>
                <a:tab pos="3133725" algn="l"/>
                <a:tab pos="3582988" algn="l"/>
                <a:tab pos="4032250" algn="l"/>
                <a:tab pos="4481513" algn="l"/>
                <a:tab pos="4930775" algn="l"/>
                <a:tab pos="5380038" algn="l"/>
                <a:tab pos="5829300" algn="l"/>
                <a:tab pos="6278563" algn="l"/>
                <a:tab pos="6727825" algn="l"/>
                <a:tab pos="7177088" algn="l"/>
                <a:tab pos="7626350" algn="l"/>
                <a:tab pos="8075613" algn="l"/>
                <a:tab pos="8524875" algn="l"/>
                <a:tab pos="8974138" algn="l"/>
              </a:tabLst>
              <a:defRPr sz="2400" b="1">
                <a:solidFill>
                  <a:schemeClr val="tx1"/>
                </a:solidFill>
                <a:latin typeface="Times New Roman" charset="0"/>
                <a:ea typeface="ＭＳ Ｐゴシック" charset="-128"/>
              </a:defRPr>
            </a:lvl6pPr>
            <a:lvl7pPr marL="2971800" indent="-228600" algn="r" eaLnBrk="0" fontAlgn="base" hangingPunct="0">
              <a:spcBef>
                <a:spcPct val="0"/>
              </a:spcBef>
              <a:spcAft>
                <a:spcPct val="0"/>
              </a:spcAft>
              <a:tabLst>
                <a:tab pos="333375" algn="l"/>
                <a:tab pos="438150" algn="l"/>
                <a:tab pos="887413" algn="l"/>
                <a:tab pos="1336675" algn="l"/>
                <a:tab pos="1785938" algn="l"/>
                <a:tab pos="2235200" algn="l"/>
                <a:tab pos="2684463" algn="l"/>
                <a:tab pos="3133725" algn="l"/>
                <a:tab pos="3582988" algn="l"/>
                <a:tab pos="4032250" algn="l"/>
                <a:tab pos="4481513" algn="l"/>
                <a:tab pos="4930775" algn="l"/>
                <a:tab pos="5380038" algn="l"/>
                <a:tab pos="5829300" algn="l"/>
                <a:tab pos="6278563" algn="l"/>
                <a:tab pos="6727825" algn="l"/>
                <a:tab pos="7177088" algn="l"/>
                <a:tab pos="7626350" algn="l"/>
                <a:tab pos="8075613" algn="l"/>
                <a:tab pos="8524875" algn="l"/>
                <a:tab pos="8974138" algn="l"/>
              </a:tabLst>
              <a:defRPr sz="2400" b="1">
                <a:solidFill>
                  <a:schemeClr val="tx1"/>
                </a:solidFill>
                <a:latin typeface="Times New Roman" charset="0"/>
                <a:ea typeface="ＭＳ Ｐゴシック" charset="-128"/>
              </a:defRPr>
            </a:lvl7pPr>
            <a:lvl8pPr marL="3429000" indent="-228600" algn="r" eaLnBrk="0" fontAlgn="base" hangingPunct="0">
              <a:spcBef>
                <a:spcPct val="0"/>
              </a:spcBef>
              <a:spcAft>
                <a:spcPct val="0"/>
              </a:spcAft>
              <a:tabLst>
                <a:tab pos="333375" algn="l"/>
                <a:tab pos="438150" algn="l"/>
                <a:tab pos="887413" algn="l"/>
                <a:tab pos="1336675" algn="l"/>
                <a:tab pos="1785938" algn="l"/>
                <a:tab pos="2235200" algn="l"/>
                <a:tab pos="2684463" algn="l"/>
                <a:tab pos="3133725" algn="l"/>
                <a:tab pos="3582988" algn="l"/>
                <a:tab pos="4032250" algn="l"/>
                <a:tab pos="4481513" algn="l"/>
                <a:tab pos="4930775" algn="l"/>
                <a:tab pos="5380038" algn="l"/>
                <a:tab pos="5829300" algn="l"/>
                <a:tab pos="6278563" algn="l"/>
                <a:tab pos="6727825" algn="l"/>
                <a:tab pos="7177088" algn="l"/>
                <a:tab pos="7626350" algn="l"/>
                <a:tab pos="8075613" algn="l"/>
                <a:tab pos="8524875" algn="l"/>
                <a:tab pos="8974138" algn="l"/>
              </a:tabLst>
              <a:defRPr sz="2400" b="1">
                <a:solidFill>
                  <a:schemeClr val="tx1"/>
                </a:solidFill>
                <a:latin typeface="Times New Roman" charset="0"/>
                <a:ea typeface="ＭＳ Ｐゴシック" charset="-128"/>
              </a:defRPr>
            </a:lvl8pPr>
            <a:lvl9pPr marL="3886200" indent="-228600" algn="r" eaLnBrk="0" fontAlgn="base" hangingPunct="0">
              <a:spcBef>
                <a:spcPct val="0"/>
              </a:spcBef>
              <a:spcAft>
                <a:spcPct val="0"/>
              </a:spcAft>
              <a:tabLst>
                <a:tab pos="333375" algn="l"/>
                <a:tab pos="438150" algn="l"/>
                <a:tab pos="887413" algn="l"/>
                <a:tab pos="1336675" algn="l"/>
                <a:tab pos="1785938" algn="l"/>
                <a:tab pos="2235200" algn="l"/>
                <a:tab pos="2684463" algn="l"/>
                <a:tab pos="3133725" algn="l"/>
                <a:tab pos="3582988" algn="l"/>
                <a:tab pos="4032250" algn="l"/>
                <a:tab pos="4481513" algn="l"/>
                <a:tab pos="4930775" algn="l"/>
                <a:tab pos="5380038" algn="l"/>
                <a:tab pos="5829300" algn="l"/>
                <a:tab pos="6278563" algn="l"/>
                <a:tab pos="6727825" algn="l"/>
                <a:tab pos="7177088" algn="l"/>
                <a:tab pos="7626350" algn="l"/>
                <a:tab pos="8075613" algn="l"/>
                <a:tab pos="8524875" algn="l"/>
                <a:tab pos="8974138" algn="l"/>
              </a:tabLst>
              <a:defRPr sz="2400" b="1">
                <a:solidFill>
                  <a:schemeClr val="tx1"/>
                </a:solidFill>
                <a:latin typeface="Times New Roman" charset="0"/>
                <a:ea typeface="ＭＳ Ｐゴシック" charset="-128"/>
              </a:defRPr>
            </a:lvl9pPr>
          </a:lstStyle>
          <a:p>
            <a:pPr lvl="1" eaLnBrk="1" fontAlgn="auto" hangingPunct="1">
              <a:lnSpc>
                <a:spcPct val="90000"/>
              </a:lnSpc>
              <a:spcBef>
                <a:spcPts val="600"/>
              </a:spcBef>
              <a:spcAft>
                <a:spcPts val="0"/>
              </a:spcAft>
              <a:buClr>
                <a:schemeClr val="tx1"/>
              </a:buClr>
              <a:buSzPct val="70000"/>
              <a:buFont typeface="Symbol" charset="2"/>
              <a:buChar char="-"/>
              <a:defRPr/>
            </a:pPr>
            <a:endParaRPr lang="de-DE" altLang="de-DE" b="0" dirty="0">
              <a:latin typeface="Calibri" pitchFamily="34" charset="0"/>
            </a:endParaRPr>
          </a:p>
        </p:txBody>
      </p:sp>
      <p:sp>
        <p:nvSpPr>
          <p:cNvPr id="5" name="Textplatzhalter 4"/>
          <p:cNvSpPr>
            <a:spLocks noGrp="1"/>
          </p:cNvSpPr>
          <p:nvPr>
            <p:ph type="body" idx="1"/>
          </p:nvPr>
        </p:nvSpPr>
        <p:spPr>
          <a:xfrm>
            <a:off x="274669" y="5938738"/>
            <a:ext cx="8594662" cy="1500187"/>
          </a:xfrm>
        </p:spPr>
        <p:txBody>
          <a:bodyPr>
            <a:noAutofit/>
          </a:bodyPr>
          <a:lstStyle/>
          <a:p>
            <a:pPr marL="514350" indent="-514350"/>
            <a:r>
              <a:rPr lang="de-DE" sz="2800" b="1" dirty="0">
                <a:solidFill>
                  <a:schemeClr val="tx1"/>
                </a:solidFill>
                <a:latin typeface="Calibri" pitchFamily="34" charset="0"/>
              </a:rPr>
              <a:t>Gliederung: </a:t>
            </a:r>
          </a:p>
          <a:p>
            <a:pPr marL="514350" indent="-514350"/>
            <a:endParaRPr lang="de-DE" sz="2800" dirty="0">
              <a:solidFill>
                <a:schemeClr val="tx1"/>
              </a:solidFill>
              <a:latin typeface="Calibri" pitchFamily="34" charset="0"/>
            </a:endParaRPr>
          </a:p>
          <a:p>
            <a:pPr marL="571500" indent="-571500">
              <a:buAutoNum type="romanUcPeriod"/>
            </a:pPr>
            <a:r>
              <a:rPr lang="de-DE" sz="2800" dirty="0">
                <a:solidFill>
                  <a:schemeClr val="tx1"/>
                </a:solidFill>
                <a:latin typeface="Calibri" pitchFamily="34" charset="0"/>
              </a:rPr>
              <a:t>Kompetenzen</a:t>
            </a:r>
          </a:p>
          <a:p>
            <a:pPr marL="571500" indent="-571500">
              <a:buAutoNum type="romanUcPeriod"/>
            </a:pPr>
            <a:r>
              <a:rPr lang="de-DE" sz="2800" dirty="0">
                <a:solidFill>
                  <a:schemeClr val="tx1"/>
                </a:solidFill>
                <a:latin typeface="Calibri" pitchFamily="34" charset="0"/>
              </a:rPr>
              <a:t>Verlaufsskizze der Unterrichtseinheit</a:t>
            </a:r>
          </a:p>
          <a:p>
            <a:pPr marL="571500" indent="-571500">
              <a:buAutoNum type="romanUcPeriod"/>
            </a:pPr>
            <a:r>
              <a:rPr lang="de-DE" sz="2800" b="1" dirty="0">
                <a:solidFill>
                  <a:srgbClr val="0033CC"/>
                </a:solidFill>
                <a:latin typeface="Calibri" pitchFamily="34" charset="0"/>
              </a:rPr>
              <a:t>Möglichkeiten der methodischen Umsetzung</a:t>
            </a:r>
          </a:p>
          <a:p>
            <a:pPr marL="571500" indent="-571500">
              <a:buAutoNum type="romanUcPeriod"/>
            </a:pPr>
            <a:r>
              <a:rPr lang="de-DE" sz="2800" dirty="0">
                <a:solidFill>
                  <a:schemeClr val="tx1"/>
                </a:solidFill>
                <a:latin typeface="Calibri" pitchFamily="34" charset="0"/>
              </a:rPr>
              <a:t>Didaktische Umsetzung</a:t>
            </a:r>
          </a:p>
          <a:p>
            <a:pPr marL="571500" indent="-571500">
              <a:buAutoNum type="romanUcPeriod"/>
            </a:pPr>
            <a:r>
              <a:rPr lang="de-DE" sz="2800" dirty="0">
                <a:solidFill>
                  <a:schemeClr val="tx1"/>
                </a:solidFill>
                <a:latin typeface="Calibri" pitchFamily="34" charset="0"/>
              </a:rPr>
              <a:t>Fazit</a:t>
            </a:r>
          </a:p>
          <a:p>
            <a:pPr marL="571500" indent="-571500">
              <a:buAutoNum type="romanUcPeriod"/>
            </a:pPr>
            <a:r>
              <a:rPr lang="de-DE" sz="2800" dirty="0">
                <a:solidFill>
                  <a:schemeClr val="tx1"/>
                </a:solidFill>
                <a:latin typeface="Calibri" pitchFamily="34" charset="0"/>
              </a:rPr>
              <a:t>Konzeption Fortbildungstag</a:t>
            </a:r>
          </a:p>
          <a:p>
            <a:pPr marL="571500" indent="-571500">
              <a:buAutoNum type="romanUcPeriod"/>
            </a:pPr>
            <a:r>
              <a:rPr lang="de-DE" sz="2800" dirty="0">
                <a:solidFill>
                  <a:schemeClr val="tx1"/>
                </a:solidFill>
                <a:latin typeface="Calibri" pitchFamily="34" charset="0"/>
              </a:rPr>
              <a:t>Workshop</a:t>
            </a:r>
          </a:p>
          <a:p>
            <a:pPr marL="571500" indent="-571500">
              <a:buAutoNum type="romanUcPeriod"/>
            </a:pPr>
            <a:endParaRPr lang="de-DE" sz="2800" dirty="0">
              <a:solidFill>
                <a:schemeClr val="tx1"/>
              </a:solidFill>
              <a:latin typeface="Calibri" pitchFamily="34" charset="0"/>
            </a:endParaRPr>
          </a:p>
          <a:p>
            <a:pPr marL="571500" indent="-571500">
              <a:buAutoNum type="romanUcPeriod"/>
            </a:pPr>
            <a:endParaRPr lang="de-DE" sz="2800" dirty="0">
              <a:solidFill>
                <a:schemeClr val="tx1"/>
              </a:solidFill>
              <a:latin typeface="Calibri" pitchFamily="34" charset="0"/>
            </a:endParaRPr>
          </a:p>
          <a:p>
            <a:pPr marL="571500" indent="-571500">
              <a:buAutoNum type="romanUcPeriod"/>
            </a:pPr>
            <a:endParaRPr lang="de-DE" sz="2800" dirty="0">
              <a:solidFill>
                <a:schemeClr val="tx1"/>
              </a:solidFill>
              <a:latin typeface="Calibri" pitchFamily="34" charset="0"/>
            </a:endParaRPr>
          </a:p>
        </p:txBody>
      </p:sp>
      <p:pic>
        <p:nvPicPr>
          <p:cNvPr id="7" name="Picture 8" descr="R:\Gestaltungsrichtlinien\Logo RP mit Hintergrund.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451725" y="6280150"/>
            <a:ext cx="1173163" cy="576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Fußzeilenplatzhalter 3"/>
          <p:cNvSpPr txBox="1">
            <a:spLocks/>
          </p:cNvSpPr>
          <p:nvPr/>
        </p:nvSpPr>
        <p:spPr bwMode="auto">
          <a:xfrm>
            <a:off x="496888" y="6577013"/>
            <a:ext cx="6600825" cy="257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449263">
              <a:spcBef>
                <a:spcPct val="20000"/>
              </a:spcBef>
              <a:buFont typeface="Arial" pitchFamily="34" charset="0"/>
              <a:buChar char="•"/>
              <a:defRPr sz="3200">
                <a:solidFill>
                  <a:schemeClr val="tx1"/>
                </a:solidFill>
                <a:latin typeface="Calibri" pitchFamily="34" charset="0"/>
                <a:ea typeface="MS PGothic" pitchFamily="34" charset="-128"/>
              </a:defRPr>
            </a:lvl1pPr>
            <a:lvl2pPr marL="742950" indent="-285750" defTabSz="449263">
              <a:spcBef>
                <a:spcPct val="20000"/>
              </a:spcBef>
              <a:buFont typeface="Arial" pitchFamily="34" charset="0"/>
              <a:buChar char="–"/>
              <a:defRPr sz="2800">
                <a:solidFill>
                  <a:schemeClr val="tx1"/>
                </a:solidFill>
                <a:latin typeface="Calibri" pitchFamily="34" charset="0"/>
                <a:ea typeface="MS PGothic" pitchFamily="34" charset="-128"/>
              </a:defRPr>
            </a:lvl2pPr>
            <a:lvl3pPr marL="1143000" indent="-228600" defTabSz="449263">
              <a:spcBef>
                <a:spcPct val="20000"/>
              </a:spcBef>
              <a:buFont typeface="Arial" pitchFamily="34" charset="0"/>
              <a:buChar char="•"/>
              <a:defRPr sz="2400">
                <a:solidFill>
                  <a:schemeClr val="tx1"/>
                </a:solidFill>
                <a:latin typeface="Calibri" pitchFamily="34" charset="0"/>
                <a:ea typeface="MS PGothic" pitchFamily="34" charset="-128"/>
              </a:defRPr>
            </a:lvl3pPr>
            <a:lvl4pPr marL="1600200" indent="-228600" defTabSz="449263">
              <a:spcBef>
                <a:spcPct val="20000"/>
              </a:spcBef>
              <a:buFont typeface="Arial" pitchFamily="34" charset="0"/>
              <a:buChar char="–"/>
              <a:defRPr sz="2000">
                <a:solidFill>
                  <a:schemeClr val="tx1"/>
                </a:solidFill>
                <a:latin typeface="Calibri" pitchFamily="34" charset="0"/>
                <a:ea typeface="MS PGothic" pitchFamily="34" charset="-128"/>
              </a:defRPr>
            </a:lvl4pPr>
            <a:lvl5pPr marL="2057400" indent="-228600" defTabSz="449263">
              <a:spcBef>
                <a:spcPct val="20000"/>
              </a:spcBef>
              <a:buFont typeface="Arial" pitchFamily="34" charset="0"/>
              <a:buChar char="»"/>
              <a:defRPr sz="2000">
                <a:solidFill>
                  <a:schemeClr val="tx1"/>
                </a:solidFill>
                <a:latin typeface="Calibri" pitchFamily="34" charset="0"/>
                <a:ea typeface="MS PGothic" pitchFamily="34" charset="-128"/>
              </a:defRPr>
            </a:lvl5pPr>
            <a:lvl6pPr marL="2514600" indent="-228600" defTabSz="449263"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6pPr>
            <a:lvl7pPr marL="2971800" indent="-228600" defTabSz="449263"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7pPr>
            <a:lvl8pPr marL="3429000" indent="-228600" defTabSz="449263"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8pPr>
            <a:lvl9pPr marL="3886200" indent="-228600" defTabSz="449263"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9pPr>
          </a:lstStyle>
          <a:p>
            <a:pPr eaLnBrk="1">
              <a:lnSpc>
                <a:spcPct val="93000"/>
              </a:lnSpc>
              <a:spcBef>
                <a:spcPct val="0"/>
              </a:spcBef>
              <a:buClr>
                <a:srgbClr val="000000"/>
              </a:buClr>
              <a:buFont typeface="Times New Roman" pitchFamily="18" charset="0"/>
              <a:buNone/>
            </a:pPr>
            <a:r>
              <a:rPr lang="de-DE" altLang="de-DE" sz="900" b="1" dirty="0">
                <a:latin typeface="Arial" pitchFamily="34" charset="0"/>
                <a:cs typeface="Arial" pitchFamily="34" charset="0"/>
              </a:rPr>
              <a:t>ZPG Geographie: Bildungsplan 2016 – Klassen 9/10</a:t>
            </a:r>
          </a:p>
          <a:p>
            <a:pPr eaLnBrk="1">
              <a:lnSpc>
                <a:spcPct val="93000"/>
              </a:lnSpc>
              <a:spcBef>
                <a:spcPct val="0"/>
              </a:spcBef>
              <a:buClr>
                <a:srgbClr val="000000"/>
              </a:buClr>
              <a:buFont typeface="Times New Roman" pitchFamily="18" charset="0"/>
              <a:buNone/>
            </a:pPr>
            <a:endParaRPr lang="de-DE" altLang="de-DE" sz="900" b="1" dirty="0">
              <a:latin typeface="Arial" pitchFamily="34" charset="0"/>
              <a:cs typeface="Arial" pitchFamily="34" charset="0"/>
            </a:endParaRPr>
          </a:p>
        </p:txBody>
      </p:sp>
      <p:sp>
        <p:nvSpPr>
          <p:cNvPr id="10" name="Rectangle 2"/>
          <p:cNvSpPr txBox="1">
            <a:spLocks noChangeArrowheads="1"/>
          </p:cNvSpPr>
          <p:nvPr/>
        </p:nvSpPr>
        <p:spPr bwMode="auto">
          <a:xfrm>
            <a:off x="389000" y="692696"/>
            <a:ext cx="8445376" cy="1079500"/>
          </a:xfrm>
          <a:prstGeom prst="rect">
            <a:avLst/>
          </a:prstGeom>
          <a:noFill/>
          <a:ln w="9525">
            <a:noFill/>
            <a:miter lim="800000"/>
            <a:headEnd/>
            <a:tailEnd/>
          </a:ln>
        </p:spPr>
        <p:txBody>
          <a:bodyPr lIns="0" tIns="0" rIns="0" bIns="0" anchor="b"/>
          <a:lstStyle/>
          <a:p>
            <a:pPr algn="ctr" eaLnBrk="1" hangingPunct="1">
              <a:defRPr/>
            </a:pPr>
            <a:r>
              <a:rPr lang="de-DE" sz="3600" dirty="0">
                <a:latin typeface="Arial" pitchFamily="34" charset="0"/>
                <a:ea typeface="+mj-ea"/>
                <a:cs typeface="Arial" pitchFamily="34" charset="0"/>
              </a:rPr>
              <a:t/>
            </a:r>
            <a:br>
              <a:rPr lang="de-DE" sz="3600" dirty="0">
                <a:latin typeface="Arial" pitchFamily="34" charset="0"/>
                <a:ea typeface="+mj-ea"/>
                <a:cs typeface="Arial" pitchFamily="34" charset="0"/>
              </a:rPr>
            </a:br>
            <a:r>
              <a:rPr lang="de-DE" sz="3600" b="1" dirty="0">
                <a:solidFill>
                  <a:srgbClr val="0070C0"/>
                </a:solidFill>
                <a:latin typeface="Arial" pitchFamily="34" charset="0"/>
                <a:ea typeface="+mj-ea"/>
                <a:cs typeface="Arial" pitchFamily="34" charset="0"/>
              </a:rPr>
              <a:t> </a:t>
            </a:r>
            <a:r>
              <a:rPr lang="de-DE" sz="3400" b="1" dirty="0">
                <a:latin typeface="Arial" pitchFamily="34" charset="0"/>
                <a:ea typeface="+mj-ea"/>
                <a:cs typeface="Arial" pitchFamily="34" charset="0"/>
              </a:rPr>
              <a:t>Analyse von Weltwirtschaftsregionen  </a:t>
            </a:r>
            <a:r>
              <a:rPr lang="de-DE" sz="4000" dirty="0">
                <a:latin typeface="Calibri"/>
                <a:ea typeface="Calibri"/>
                <a:cs typeface="Times New Roman"/>
              </a:rPr>
              <a:t/>
            </a:r>
            <a:br>
              <a:rPr lang="de-DE" sz="4000" dirty="0">
                <a:latin typeface="Calibri"/>
                <a:ea typeface="Calibri"/>
                <a:cs typeface="Times New Roman"/>
              </a:rPr>
            </a:br>
            <a:endParaRPr lang="de-DE" sz="4000" dirty="0">
              <a:latin typeface="+mj-lt"/>
              <a:ea typeface="+mj-ea"/>
              <a:cs typeface="+mj-cs"/>
            </a:endParaRPr>
          </a:p>
        </p:txBody>
      </p:sp>
      <p:grpSp>
        <p:nvGrpSpPr>
          <p:cNvPr id="11" name="Gruppierung 13"/>
          <p:cNvGrpSpPr/>
          <p:nvPr/>
        </p:nvGrpSpPr>
        <p:grpSpPr>
          <a:xfrm>
            <a:off x="331169" y="94630"/>
            <a:ext cx="8384537" cy="523220"/>
            <a:chOff x="331169" y="151780"/>
            <a:chExt cx="8384537" cy="523220"/>
          </a:xfrm>
        </p:grpSpPr>
        <p:sp>
          <p:nvSpPr>
            <p:cNvPr id="12" name="Textfeld 11"/>
            <p:cNvSpPr txBox="1"/>
            <p:nvPr/>
          </p:nvSpPr>
          <p:spPr>
            <a:xfrm>
              <a:off x="331169" y="151780"/>
              <a:ext cx="8012113" cy="523220"/>
            </a:xfrm>
            <a:prstGeom prst="rect">
              <a:avLst/>
            </a:prstGeom>
            <a:noFill/>
          </p:spPr>
          <p:txBody>
            <a:bodyPr wrap="square" rtlCol="0">
              <a:spAutoFit/>
            </a:bodyPr>
            <a:lstStyle/>
            <a:p>
              <a:r>
                <a:rPr lang="de-DE" sz="2800" dirty="0">
                  <a:latin typeface="Calibri" charset="0"/>
                  <a:ea typeface="Calibri" charset="0"/>
                  <a:cs typeface="Calibri" charset="0"/>
                </a:rPr>
                <a:t>Vortrag</a:t>
              </a:r>
            </a:p>
          </p:txBody>
        </p:sp>
        <p:cxnSp>
          <p:nvCxnSpPr>
            <p:cNvPr id="13" name="Gerade Verbindung 12"/>
            <p:cNvCxnSpPr/>
            <p:nvPr/>
          </p:nvCxnSpPr>
          <p:spPr>
            <a:xfrm>
              <a:off x="331169" y="675000"/>
              <a:ext cx="8384537" cy="0"/>
            </a:xfrm>
            <a:prstGeom prst="line">
              <a:avLst/>
            </a:prstGeom>
            <a:ln w="38100">
              <a:solidFill>
                <a:srgbClr val="0033CC"/>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603167588"/>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Fußzeilenplatzhalter 3"/>
          <p:cNvSpPr txBox="1">
            <a:spLocks/>
          </p:cNvSpPr>
          <p:nvPr/>
        </p:nvSpPr>
        <p:spPr bwMode="auto">
          <a:xfrm>
            <a:off x="496888" y="6577013"/>
            <a:ext cx="6600825" cy="257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449263">
              <a:spcBef>
                <a:spcPct val="20000"/>
              </a:spcBef>
              <a:buFont typeface="Arial" pitchFamily="34" charset="0"/>
              <a:buChar char="•"/>
              <a:defRPr sz="3200">
                <a:solidFill>
                  <a:schemeClr val="tx1"/>
                </a:solidFill>
                <a:latin typeface="Calibri" pitchFamily="34" charset="0"/>
                <a:ea typeface="MS PGothic" pitchFamily="34" charset="-128"/>
              </a:defRPr>
            </a:lvl1pPr>
            <a:lvl2pPr marL="742950" indent="-285750" defTabSz="449263">
              <a:spcBef>
                <a:spcPct val="20000"/>
              </a:spcBef>
              <a:buFont typeface="Arial" pitchFamily="34" charset="0"/>
              <a:buChar char="–"/>
              <a:defRPr sz="2800">
                <a:solidFill>
                  <a:schemeClr val="tx1"/>
                </a:solidFill>
                <a:latin typeface="Calibri" pitchFamily="34" charset="0"/>
                <a:ea typeface="MS PGothic" pitchFamily="34" charset="-128"/>
              </a:defRPr>
            </a:lvl2pPr>
            <a:lvl3pPr marL="1143000" indent="-228600" defTabSz="449263">
              <a:spcBef>
                <a:spcPct val="20000"/>
              </a:spcBef>
              <a:buFont typeface="Arial" pitchFamily="34" charset="0"/>
              <a:buChar char="•"/>
              <a:defRPr sz="2400">
                <a:solidFill>
                  <a:schemeClr val="tx1"/>
                </a:solidFill>
                <a:latin typeface="Calibri" pitchFamily="34" charset="0"/>
                <a:ea typeface="MS PGothic" pitchFamily="34" charset="-128"/>
              </a:defRPr>
            </a:lvl3pPr>
            <a:lvl4pPr marL="1600200" indent="-228600" defTabSz="449263">
              <a:spcBef>
                <a:spcPct val="20000"/>
              </a:spcBef>
              <a:buFont typeface="Arial" pitchFamily="34" charset="0"/>
              <a:buChar char="–"/>
              <a:defRPr sz="2000">
                <a:solidFill>
                  <a:schemeClr val="tx1"/>
                </a:solidFill>
                <a:latin typeface="Calibri" pitchFamily="34" charset="0"/>
                <a:ea typeface="MS PGothic" pitchFamily="34" charset="-128"/>
              </a:defRPr>
            </a:lvl4pPr>
            <a:lvl5pPr marL="2057400" indent="-228600" defTabSz="449263">
              <a:spcBef>
                <a:spcPct val="20000"/>
              </a:spcBef>
              <a:buFont typeface="Arial" pitchFamily="34" charset="0"/>
              <a:buChar char="»"/>
              <a:defRPr sz="2000">
                <a:solidFill>
                  <a:schemeClr val="tx1"/>
                </a:solidFill>
                <a:latin typeface="Calibri" pitchFamily="34" charset="0"/>
                <a:ea typeface="MS PGothic" pitchFamily="34" charset="-128"/>
              </a:defRPr>
            </a:lvl5pPr>
            <a:lvl6pPr marL="2514600" indent="-228600" defTabSz="449263"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6pPr>
            <a:lvl7pPr marL="2971800" indent="-228600" defTabSz="449263"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7pPr>
            <a:lvl8pPr marL="3429000" indent="-228600" defTabSz="449263"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8pPr>
            <a:lvl9pPr marL="3886200" indent="-228600" defTabSz="449263"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9pPr>
          </a:lstStyle>
          <a:p>
            <a:pPr eaLnBrk="1">
              <a:lnSpc>
                <a:spcPct val="93000"/>
              </a:lnSpc>
              <a:spcBef>
                <a:spcPct val="0"/>
              </a:spcBef>
              <a:buClr>
                <a:srgbClr val="000000"/>
              </a:buClr>
              <a:buFont typeface="Times New Roman" pitchFamily="18" charset="0"/>
              <a:buNone/>
            </a:pPr>
            <a:r>
              <a:rPr lang="de-DE" altLang="de-DE" sz="900" b="1" dirty="0">
                <a:latin typeface="Arial" pitchFamily="34" charset="0"/>
                <a:cs typeface="Arial" pitchFamily="34" charset="0"/>
              </a:rPr>
              <a:t>ZPG Geographie: Bildungsplan 2016 – Klassen 9/10</a:t>
            </a:r>
          </a:p>
          <a:p>
            <a:pPr eaLnBrk="1">
              <a:lnSpc>
                <a:spcPct val="93000"/>
              </a:lnSpc>
              <a:spcBef>
                <a:spcPct val="0"/>
              </a:spcBef>
              <a:buClr>
                <a:srgbClr val="000000"/>
              </a:buClr>
              <a:buFont typeface="Times New Roman" pitchFamily="18" charset="0"/>
              <a:buNone/>
            </a:pPr>
            <a:endParaRPr lang="de-DE" altLang="de-DE" sz="900" b="1" dirty="0">
              <a:latin typeface="Arial" pitchFamily="34" charset="0"/>
              <a:cs typeface="Arial" pitchFamily="34" charset="0"/>
            </a:endParaRPr>
          </a:p>
        </p:txBody>
      </p:sp>
      <p:sp>
        <p:nvSpPr>
          <p:cNvPr id="11" name="Textfeld 10"/>
          <p:cNvSpPr txBox="1"/>
          <p:nvPr/>
        </p:nvSpPr>
        <p:spPr>
          <a:xfrm>
            <a:off x="0" y="620688"/>
            <a:ext cx="9144000" cy="1077218"/>
          </a:xfrm>
          <a:prstGeom prst="rect">
            <a:avLst/>
          </a:prstGeom>
          <a:noFill/>
        </p:spPr>
        <p:txBody>
          <a:bodyPr wrap="square" rtlCol="0">
            <a:spAutoFit/>
          </a:bodyPr>
          <a:lstStyle/>
          <a:p>
            <a:pPr algn="ctr"/>
            <a:r>
              <a:rPr lang="de-DE" sz="3200" b="1" dirty="0">
                <a:solidFill>
                  <a:srgbClr val="0033CC"/>
                </a:solidFill>
                <a:latin typeface="+mj-lt"/>
              </a:rPr>
              <a:t>‚Analyse von Weltwirtschaftsregionen‘</a:t>
            </a:r>
          </a:p>
          <a:p>
            <a:pPr algn="ctr"/>
            <a:r>
              <a:rPr lang="de-DE" sz="3200" b="1" dirty="0">
                <a:solidFill>
                  <a:srgbClr val="0033CC"/>
                </a:solidFill>
                <a:latin typeface="+mj-lt"/>
              </a:rPr>
              <a:t>mithilfe von Kartenkompetenz?</a:t>
            </a:r>
          </a:p>
        </p:txBody>
      </p:sp>
      <p:sp>
        <p:nvSpPr>
          <p:cNvPr id="9" name="Textfeld 8"/>
          <p:cNvSpPr txBox="1"/>
          <p:nvPr/>
        </p:nvSpPr>
        <p:spPr>
          <a:xfrm>
            <a:off x="107504" y="1709888"/>
            <a:ext cx="8712968" cy="1200329"/>
          </a:xfrm>
          <a:prstGeom prst="rect">
            <a:avLst/>
          </a:prstGeom>
          <a:noFill/>
        </p:spPr>
        <p:txBody>
          <a:bodyPr wrap="square" rtlCol="0">
            <a:spAutoFit/>
          </a:bodyPr>
          <a:lstStyle/>
          <a:p>
            <a:r>
              <a:rPr lang="de-DE" sz="2400" b="1" dirty="0">
                <a:latin typeface="+mn-lt"/>
              </a:rPr>
              <a:t>Operator ‚analysieren‘: </a:t>
            </a:r>
            <a:r>
              <a:rPr lang="de-DE" sz="2400" dirty="0">
                <a:latin typeface="+mn-lt"/>
              </a:rPr>
              <a:t>Materialien oder Sachverhalte systematisch untersuchen und auswerten.</a:t>
            </a:r>
          </a:p>
          <a:p>
            <a:endParaRPr lang="de-DE" sz="2400" b="1" dirty="0">
              <a:latin typeface="+mn-lt"/>
            </a:endParaRPr>
          </a:p>
        </p:txBody>
      </p:sp>
      <p:sp>
        <p:nvSpPr>
          <p:cNvPr id="2" name="Rechteck 1"/>
          <p:cNvSpPr/>
          <p:nvPr/>
        </p:nvSpPr>
        <p:spPr>
          <a:xfrm>
            <a:off x="279917" y="2611035"/>
            <a:ext cx="4508107" cy="504056"/>
          </a:xfrm>
          <a:prstGeom prst="rect">
            <a:avLst/>
          </a:prstGeom>
          <a:solidFill>
            <a:srgbClr val="FF9933">
              <a:alpha val="60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a:solidFill>
                  <a:schemeClr val="tx1"/>
                </a:solidFill>
              </a:rPr>
              <a:t>Fragengeleitete Kartenanalyse</a:t>
            </a:r>
          </a:p>
        </p:txBody>
      </p:sp>
      <p:sp>
        <p:nvSpPr>
          <p:cNvPr id="19" name="Rechteck 18"/>
          <p:cNvSpPr/>
          <p:nvPr/>
        </p:nvSpPr>
        <p:spPr>
          <a:xfrm>
            <a:off x="279917" y="3571667"/>
            <a:ext cx="1440159" cy="504056"/>
          </a:xfrm>
          <a:prstGeom prst="rect">
            <a:avLst/>
          </a:prstGeom>
          <a:solidFill>
            <a:srgbClr val="FF9933">
              <a:alpha val="60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a:solidFill>
                  <a:schemeClr val="tx1"/>
                </a:solidFill>
              </a:rPr>
              <a:t>Karten </a:t>
            </a:r>
          </a:p>
          <a:p>
            <a:pPr algn="ctr"/>
            <a:r>
              <a:rPr lang="de-DE" dirty="0">
                <a:solidFill>
                  <a:schemeClr val="tx1"/>
                </a:solidFill>
              </a:rPr>
              <a:t>lesen</a:t>
            </a:r>
          </a:p>
        </p:txBody>
      </p:sp>
      <p:sp>
        <p:nvSpPr>
          <p:cNvPr id="20" name="Rechteck 19"/>
          <p:cNvSpPr/>
          <p:nvPr/>
        </p:nvSpPr>
        <p:spPr>
          <a:xfrm>
            <a:off x="2579082" y="3571667"/>
            <a:ext cx="2208942" cy="504056"/>
          </a:xfrm>
          <a:prstGeom prst="rect">
            <a:avLst/>
          </a:prstGeom>
          <a:solidFill>
            <a:srgbClr val="FF9933">
              <a:alpha val="60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a:solidFill>
                  <a:schemeClr val="tx1"/>
                </a:solidFill>
              </a:rPr>
              <a:t>Karten</a:t>
            </a:r>
          </a:p>
          <a:p>
            <a:pPr algn="ctr"/>
            <a:r>
              <a:rPr lang="de-DE" dirty="0">
                <a:solidFill>
                  <a:schemeClr val="tx1"/>
                </a:solidFill>
              </a:rPr>
              <a:t>erklären u. beurteilen</a:t>
            </a:r>
          </a:p>
        </p:txBody>
      </p:sp>
      <p:sp>
        <p:nvSpPr>
          <p:cNvPr id="21" name="Rechteck 20"/>
          <p:cNvSpPr/>
          <p:nvPr/>
        </p:nvSpPr>
        <p:spPr>
          <a:xfrm>
            <a:off x="5508104" y="2611035"/>
            <a:ext cx="2240085" cy="504056"/>
          </a:xfrm>
          <a:prstGeom prst="rect">
            <a:avLst/>
          </a:prstGeom>
          <a:solidFill>
            <a:srgbClr val="FF9933">
              <a:alpha val="60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a:solidFill>
                  <a:schemeClr val="tx1"/>
                </a:solidFill>
              </a:rPr>
              <a:t>Kartenerstellung</a:t>
            </a:r>
          </a:p>
        </p:txBody>
      </p:sp>
      <p:sp>
        <p:nvSpPr>
          <p:cNvPr id="24" name="Rechteck 23"/>
          <p:cNvSpPr/>
          <p:nvPr/>
        </p:nvSpPr>
        <p:spPr>
          <a:xfrm>
            <a:off x="5522937" y="3571667"/>
            <a:ext cx="2264334" cy="504056"/>
          </a:xfrm>
          <a:prstGeom prst="rect">
            <a:avLst/>
          </a:prstGeom>
          <a:solidFill>
            <a:srgbClr val="FF9933">
              <a:alpha val="60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a:solidFill>
                  <a:schemeClr val="tx1"/>
                </a:solidFill>
              </a:rPr>
              <a:t>thematische Karte</a:t>
            </a:r>
          </a:p>
          <a:p>
            <a:pPr algn="ctr"/>
            <a:r>
              <a:rPr lang="de-DE" dirty="0">
                <a:solidFill>
                  <a:schemeClr val="tx1"/>
                </a:solidFill>
              </a:rPr>
              <a:t>zeichnen</a:t>
            </a:r>
          </a:p>
        </p:txBody>
      </p:sp>
      <p:cxnSp>
        <p:nvCxnSpPr>
          <p:cNvPr id="4" name="Gerade Verbindung mit Pfeil 3"/>
          <p:cNvCxnSpPr/>
          <p:nvPr/>
        </p:nvCxnSpPr>
        <p:spPr>
          <a:xfrm>
            <a:off x="6656375" y="3115091"/>
            <a:ext cx="0" cy="456576"/>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33" name="Gerade Verbindung mit Pfeil 32"/>
          <p:cNvCxnSpPr>
            <a:stCxn id="2" idx="2"/>
            <a:endCxn id="19" idx="0"/>
          </p:cNvCxnSpPr>
          <p:nvPr/>
        </p:nvCxnSpPr>
        <p:spPr>
          <a:xfrm flipH="1">
            <a:off x="999997" y="3115091"/>
            <a:ext cx="1533974" cy="456576"/>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34" name="Gerade Verbindung mit Pfeil 33"/>
          <p:cNvCxnSpPr>
            <a:endCxn id="20" idx="0"/>
          </p:cNvCxnSpPr>
          <p:nvPr/>
        </p:nvCxnSpPr>
        <p:spPr>
          <a:xfrm>
            <a:off x="2662743" y="3115091"/>
            <a:ext cx="1020810" cy="456576"/>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41" name="Rechteck 40"/>
          <p:cNvSpPr/>
          <p:nvPr/>
        </p:nvSpPr>
        <p:spPr>
          <a:xfrm>
            <a:off x="279917" y="4293096"/>
            <a:ext cx="1440159" cy="2160240"/>
          </a:xfrm>
          <a:prstGeom prst="rect">
            <a:avLst/>
          </a:prstGeom>
          <a:solidFill>
            <a:srgbClr val="FF9933">
              <a:alpha val="60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buFont typeface="Arial" panose="020B0604020202020204" pitchFamily="34" charset="0"/>
              <a:buChar char="•"/>
            </a:pPr>
            <a:r>
              <a:rPr lang="de-DE" dirty="0">
                <a:solidFill>
                  <a:schemeClr val="tx1"/>
                </a:solidFill>
              </a:rPr>
              <a:t>Lupen-Methode</a:t>
            </a:r>
          </a:p>
          <a:p>
            <a:pPr marL="285750" indent="-285750" algn="ctr">
              <a:buFont typeface="Arial" panose="020B0604020202020204" pitchFamily="34" charset="0"/>
              <a:buChar char="•"/>
            </a:pPr>
            <a:r>
              <a:rPr lang="de-DE" dirty="0">
                <a:solidFill>
                  <a:schemeClr val="tx1"/>
                </a:solidFill>
              </a:rPr>
              <a:t>Schichten-Methode</a:t>
            </a:r>
          </a:p>
          <a:p>
            <a:pPr marL="285750" indent="-285750">
              <a:buFont typeface="Arial" panose="020B0604020202020204" pitchFamily="34" charset="0"/>
              <a:buChar char="•"/>
            </a:pPr>
            <a:r>
              <a:rPr lang="de-DE" dirty="0">
                <a:solidFill>
                  <a:schemeClr val="tx1"/>
                </a:solidFill>
              </a:rPr>
              <a:t>Fenster-Methode</a:t>
            </a:r>
          </a:p>
          <a:p>
            <a:pPr marL="285750" indent="-285750">
              <a:buFont typeface="Arial" panose="020B0604020202020204" pitchFamily="34" charset="0"/>
              <a:buChar char="•"/>
            </a:pPr>
            <a:r>
              <a:rPr lang="de-DE" dirty="0">
                <a:solidFill>
                  <a:schemeClr val="tx1"/>
                </a:solidFill>
              </a:rPr>
              <a:t>Zoom-Methode</a:t>
            </a:r>
          </a:p>
        </p:txBody>
      </p:sp>
      <p:sp>
        <p:nvSpPr>
          <p:cNvPr id="42" name="Rechteck 41"/>
          <p:cNvSpPr/>
          <p:nvPr/>
        </p:nvSpPr>
        <p:spPr>
          <a:xfrm>
            <a:off x="2579082" y="4325838"/>
            <a:ext cx="2208942" cy="2160240"/>
          </a:xfrm>
          <a:prstGeom prst="rect">
            <a:avLst/>
          </a:prstGeom>
          <a:solidFill>
            <a:srgbClr val="FF9933">
              <a:alpha val="60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b="1" dirty="0">
                <a:solidFill>
                  <a:schemeClr val="tx1"/>
                </a:solidFill>
              </a:rPr>
              <a:t>SWOT-Analyse</a:t>
            </a:r>
          </a:p>
          <a:p>
            <a:pPr marL="285750" indent="-285750">
              <a:buFont typeface="Arial" panose="020B0604020202020204" pitchFamily="34" charset="0"/>
              <a:buChar char="•"/>
            </a:pPr>
            <a:r>
              <a:rPr lang="de-DE" dirty="0">
                <a:solidFill>
                  <a:schemeClr val="tx1"/>
                </a:solidFill>
              </a:rPr>
              <a:t>karten-interne Informationen</a:t>
            </a:r>
          </a:p>
          <a:p>
            <a:pPr marL="285750" indent="-285750">
              <a:buFont typeface="Arial" panose="020B0604020202020204" pitchFamily="34" charset="0"/>
              <a:buChar char="•"/>
            </a:pPr>
            <a:r>
              <a:rPr lang="de-DE" dirty="0">
                <a:solidFill>
                  <a:schemeClr val="tx1"/>
                </a:solidFill>
              </a:rPr>
              <a:t>karten- externe</a:t>
            </a:r>
          </a:p>
          <a:p>
            <a:r>
              <a:rPr lang="de-DE" dirty="0">
                <a:solidFill>
                  <a:schemeClr val="tx1"/>
                </a:solidFill>
              </a:rPr>
              <a:t>      Informationen</a:t>
            </a:r>
          </a:p>
        </p:txBody>
      </p:sp>
      <p:cxnSp>
        <p:nvCxnSpPr>
          <p:cNvPr id="44" name="Gerade Verbindung mit Pfeil 43"/>
          <p:cNvCxnSpPr>
            <a:stCxn id="19" idx="2"/>
            <a:endCxn id="41" idx="0"/>
          </p:cNvCxnSpPr>
          <p:nvPr/>
        </p:nvCxnSpPr>
        <p:spPr>
          <a:xfrm>
            <a:off x="999997" y="4075723"/>
            <a:ext cx="0" cy="217373"/>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45" name="Gerade Verbindung mit Pfeil 44"/>
          <p:cNvCxnSpPr>
            <a:stCxn id="20" idx="2"/>
            <a:endCxn id="42" idx="0"/>
          </p:cNvCxnSpPr>
          <p:nvPr/>
        </p:nvCxnSpPr>
        <p:spPr>
          <a:xfrm>
            <a:off x="3683553" y="4075723"/>
            <a:ext cx="0" cy="250115"/>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80" name="Richtungspfeil 79"/>
          <p:cNvSpPr/>
          <p:nvPr/>
        </p:nvSpPr>
        <p:spPr>
          <a:xfrm>
            <a:off x="1979712" y="3708605"/>
            <a:ext cx="360040" cy="181369"/>
          </a:xfrm>
          <a:prstGeom prst="homePlat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22" name="Picture 8" descr="R:\Gestaltungsrichtlinien\Logo RP mit Hintergrund.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570299" y="6197946"/>
            <a:ext cx="1173163" cy="576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3" name="Gruppierung 13"/>
          <p:cNvGrpSpPr/>
          <p:nvPr/>
        </p:nvGrpSpPr>
        <p:grpSpPr>
          <a:xfrm>
            <a:off x="331169" y="94630"/>
            <a:ext cx="8384537" cy="523220"/>
            <a:chOff x="331169" y="151780"/>
            <a:chExt cx="8384537" cy="523220"/>
          </a:xfrm>
        </p:grpSpPr>
        <p:sp>
          <p:nvSpPr>
            <p:cNvPr id="25" name="Textfeld 24"/>
            <p:cNvSpPr txBox="1"/>
            <p:nvPr/>
          </p:nvSpPr>
          <p:spPr>
            <a:xfrm>
              <a:off x="331169" y="151780"/>
              <a:ext cx="8012113" cy="523220"/>
            </a:xfrm>
            <a:prstGeom prst="rect">
              <a:avLst/>
            </a:prstGeom>
            <a:noFill/>
          </p:spPr>
          <p:txBody>
            <a:bodyPr wrap="square" rtlCol="0">
              <a:spAutoFit/>
            </a:bodyPr>
            <a:lstStyle/>
            <a:p>
              <a:r>
                <a:rPr lang="de-DE" sz="2800" dirty="0">
                  <a:latin typeface="Calibri" charset="0"/>
                  <a:ea typeface="Calibri" charset="0"/>
                  <a:cs typeface="Calibri" charset="0"/>
                </a:rPr>
                <a:t>III. Methodische Umsetzung</a:t>
              </a:r>
            </a:p>
          </p:txBody>
        </p:sp>
        <p:cxnSp>
          <p:nvCxnSpPr>
            <p:cNvPr id="26" name="Gerade Verbindung 25"/>
            <p:cNvCxnSpPr/>
            <p:nvPr/>
          </p:nvCxnSpPr>
          <p:spPr>
            <a:xfrm>
              <a:off x="331169" y="675000"/>
              <a:ext cx="8384537" cy="0"/>
            </a:xfrm>
            <a:prstGeom prst="line">
              <a:avLst/>
            </a:prstGeom>
            <a:ln w="38100">
              <a:solidFill>
                <a:srgbClr val="FF9933"/>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084655857"/>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3"/>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9"/>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44"/>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41"/>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80"/>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20"/>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34"/>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45"/>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42"/>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21"/>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nodeType="clickEffect">
                                  <p:stCondLst>
                                    <p:cond delay="0"/>
                                  </p:stCondLst>
                                  <p:childTnLst>
                                    <p:set>
                                      <p:cBhvr>
                                        <p:cTn id="40" dur="1" fill="hold">
                                          <p:stCondLst>
                                            <p:cond delay="0"/>
                                          </p:stCondLst>
                                        </p:cTn>
                                        <p:tgtEl>
                                          <p:spTgt spid="4"/>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2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9" grpId="0" animBg="1"/>
      <p:bldP spid="20" grpId="0" animBg="1"/>
      <p:bldP spid="21" grpId="0" animBg="1"/>
      <p:bldP spid="24" grpId="0" animBg="1"/>
      <p:bldP spid="41" grpId="0" animBg="1"/>
      <p:bldP spid="42" grpId="0" animBg="1"/>
      <p:bldP spid="80"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8" descr="R:\Gestaltungsrichtlinien\Logo RP mit Hintergrund.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451725" y="6280150"/>
            <a:ext cx="1173163" cy="576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Fußzeilenplatzhalter 3"/>
          <p:cNvSpPr txBox="1">
            <a:spLocks/>
          </p:cNvSpPr>
          <p:nvPr/>
        </p:nvSpPr>
        <p:spPr bwMode="auto">
          <a:xfrm>
            <a:off x="496888" y="6577013"/>
            <a:ext cx="6600825" cy="257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449263">
              <a:spcBef>
                <a:spcPct val="20000"/>
              </a:spcBef>
              <a:buFont typeface="Arial" pitchFamily="34" charset="0"/>
              <a:buChar char="•"/>
              <a:defRPr sz="3200">
                <a:solidFill>
                  <a:schemeClr val="tx1"/>
                </a:solidFill>
                <a:latin typeface="Calibri" pitchFamily="34" charset="0"/>
                <a:ea typeface="MS PGothic" pitchFamily="34" charset="-128"/>
              </a:defRPr>
            </a:lvl1pPr>
            <a:lvl2pPr marL="742950" indent="-285750" defTabSz="449263">
              <a:spcBef>
                <a:spcPct val="20000"/>
              </a:spcBef>
              <a:buFont typeface="Arial" pitchFamily="34" charset="0"/>
              <a:buChar char="–"/>
              <a:defRPr sz="2800">
                <a:solidFill>
                  <a:schemeClr val="tx1"/>
                </a:solidFill>
                <a:latin typeface="Calibri" pitchFamily="34" charset="0"/>
                <a:ea typeface="MS PGothic" pitchFamily="34" charset="-128"/>
              </a:defRPr>
            </a:lvl2pPr>
            <a:lvl3pPr marL="1143000" indent="-228600" defTabSz="449263">
              <a:spcBef>
                <a:spcPct val="20000"/>
              </a:spcBef>
              <a:buFont typeface="Arial" pitchFamily="34" charset="0"/>
              <a:buChar char="•"/>
              <a:defRPr sz="2400">
                <a:solidFill>
                  <a:schemeClr val="tx1"/>
                </a:solidFill>
                <a:latin typeface="Calibri" pitchFamily="34" charset="0"/>
                <a:ea typeface="MS PGothic" pitchFamily="34" charset="-128"/>
              </a:defRPr>
            </a:lvl3pPr>
            <a:lvl4pPr marL="1600200" indent="-228600" defTabSz="449263">
              <a:spcBef>
                <a:spcPct val="20000"/>
              </a:spcBef>
              <a:buFont typeface="Arial" pitchFamily="34" charset="0"/>
              <a:buChar char="–"/>
              <a:defRPr sz="2000">
                <a:solidFill>
                  <a:schemeClr val="tx1"/>
                </a:solidFill>
                <a:latin typeface="Calibri" pitchFamily="34" charset="0"/>
                <a:ea typeface="MS PGothic" pitchFamily="34" charset="-128"/>
              </a:defRPr>
            </a:lvl4pPr>
            <a:lvl5pPr marL="2057400" indent="-228600" defTabSz="449263">
              <a:spcBef>
                <a:spcPct val="20000"/>
              </a:spcBef>
              <a:buFont typeface="Arial" pitchFamily="34" charset="0"/>
              <a:buChar char="»"/>
              <a:defRPr sz="2000">
                <a:solidFill>
                  <a:schemeClr val="tx1"/>
                </a:solidFill>
                <a:latin typeface="Calibri" pitchFamily="34" charset="0"/>
                <a:ea typeface="MS PGothic" pitchFamily="34" charset="-128"/>
              </a:defRPr>
            </a:lvl5pPr>
            <a:lvl6pPr marL="2514600" indent="-228600" defTabSz="449263"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6pPr>
            <a:lvl7pPr marL="2971800" indent="-228600" defTabSz="449263"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7pPr>
            <a:lvl8pPr marL="3429000" indent="-228600" defTabSz="449263"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8pPr>
            <a:lvl9pPr marL="3886200" indent="-228600" defTabSz="449263"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9pPr>
          </a:lstStyle>
          <a:p>
            <a:pPr eaLnBrk="1">
              <a:lnSpc>
                <a:spcPct val="93000"/>
              </a:lnSpc>
              <a:spcBef>
                <a:spcPct val="0"/>
              </a:spcBef>
              <a:buClr>
                <a:srgbClr val="000000"/>
              </a:buClr>
              <a:buFont typeface="Times New Roman" pitchFamily="18" charset="0"/>
              <a:buNone/>
            </a:pPr>
            <a:r>
              <a:rPr lang="de-DE" altLang="de-DE" sz="900" b="1" dirty="0">
                <a:latin typeface="Arial" pitchFamily="34" charset="0"/>
                <a:cs typeface="Arial" pitchFamily="34" charset="0"/>
              </a:rPr>
              <a:t>ZPG Geographie: Bildungsplan 2016 – Klassen 9/10</a:t>
            </a:r>
          </a:p>
          <a:p>
            <a:pPr eaLnBrk="1">
              <a:lnSpc>
                <a:spcPct val="93000"/>
              </a:lnSpc>
              <a:spcBef>
                <a:spcPct val="0"/>
              </a:spcBef>
              <a:buClr>
                <a:srgbClr val="000000"/>
              </a:buClr>
              <a:buFont typeface="Times New Roman" pitchFamily="18" charset="0"/>
              <a:buNone/>
            </a:pPr>
            <a:endParaRPr lang="de-DE" altLang="de-DE" sz="900" b="1" dirty="0">
              <a:latin typeface="Arial" pitchFamily="34" charset="0"/>
              <a:cs typeface="Arial" pitchFamily="34" charset="0"/>
            </a:endParaRPr>
          </a:p>
        </p:txBody>
      </p:sp>
      <p:sp>
        <p:nvSpPr>
          <p:cNvPr id="3" name="Textfeld 2"/>
          <p:cNvSpPr txBox="1"/>
          <p:nvPr/>
        </p:nvSpPr>
        <p:spPr>
          <a:xfrm>
            <a:off x="251520" y="1340768"/>
            <a:ext cx="5976664" cy="5078313"/>
          </a:xfrm>
          <a:prstGeom prst="rect">
            <a:avLst/>
          </a:prstGeom>
          <a:noFill/>
        </p:spPr>
        <p:txBody>
          <a:bodyPr wrap="square" rtlCol="0">
            <a:spAutoFit/>
          </a:bodyPr>
          <a:lstStyle/>
          <a:p>
            <a:r>
              <a:rPr lang="de-DE" b="1" dirty="0"/>
              <a:t>a) Lupenmethode: </a:t>
            </a:r>
            <a:endParaRPr lang="de-DE" dirty="0"/>
          </a:p>
          <a:p>
            <a:pPr lvl="0"/>
            <a:r>
              <a:rPr lang="de-DE" dirty="0"/>
              <a:t>Konzentration auf einen Einzelinhalt bei Arbeit mit der Legende:</a:t>
            </a:r>
          </a:p>
          <a:p>
            <a:pPr lvl="0"/>
            <a:r>
              <a:rPr lang="de-DE" dirty="0"/>
              <a:t>Betrachtung einzelner Signaturen</a:t>
            </a:r>
          </a:p>
          <a:p>
            <a:r>
              <a:rPr lang="de-DE" dirty="0"/>
              <a:t> </a:t>
            </a:r>
          </a:p>
          <a:p>
            <a:r>
              <a:rPr lang="de-DE" b="1" dirty="0"/>
              <a:t>b) Schichtenmethode</a:t>
            </a:r>
            <a:endParaRPr lang="de-DE" dirty="0"/>
          </a:p>
          <a:p>
            <a:pPr lvl="0"/>
            <a:r>
              <a:rPr lang="de-DE" dirty="0"/>
              <a:t>Konzentration auf ein Themenfeld:</a:t>
            </a:r>
          </a:p>
          <a:p>
            <a:pPr lvl="0"/>
            <a:r>
              <a:rPr lang="de-DE" dirty="0"/>
              <a:t>Betrachtung eines </a:t>
            </a:r>
            <a:r>
              <a:rPr lang="de-DE" dirty="0" err="1"/>
              <a:t>Layers</a:t>
            </a:r>
            <a:r>
              <a:rPr lang="de-DE" dirty="0"/>
              <a:t> oder die Kombination von einzelnen, ausgewählten thematischen Schichten</a:t>
            </a:r>
          </a:p>
          <a:p>
            <a:r>
              <a:rPr lang="de-DE" dirty="0"/>
              <a:t> </a:t>
            </a:r>
          </a:p>
          <a:p>
            <a:r>
              <a:rPr lang="de-DE" b="1" dirty="0"/>
              <a:t>c) Fenstermethode</a:t>
            </a:r>
            <a:endParaRPr lang="de-DE" dirty="0"/>
          </a:p>
          <a:p>
            <a:pPr lvl="0"/>
            <a:r>
              <a:rPr lang="de-DE" dirty="0"/>
              <a:t>Konzentration auf einen Raumausschnitt:</a:t>
            </a:r>
          </a:p>
          <a:p>
            <a:pPr lvl="0"/>
            <a:r>
              <a:rPr lang="de-DE" dirty="0"/>
              <a:t>Betrachtung eines Kartenausschnitts durch Auflegen eines Blatt Papiers mit einem "Fenster" </a:t>
            </a:r>
          </a:p>
          <a:p>
            <a:r>
              <a:rPr lang="de-DE" dirty="0"/>
              <a:t> </a:t>
            </a:r>
          </a:p>
          <a:p>
            <a:r>
              <a:rPr lang="de-DE" b="1" dirty="0"/>
              <a:t>d) Zoommethode:</a:t>
            </a:r>
            <a:endParaRPr lang="de-DE" dirty="0"/>
          </a:p>
          <a:p>
            <a:pPr lvl="0"/>
            <a:r>
              <a:rPr lang="de-DE" dirty="0"/>
              <a:t>Konzentration auf ein Fallbeispiel</a:t>
            </a:r>
          </a:p>
          <a:p>
            <a:pPr lvl="0"/>
            <a:r>
              <a:rPr lang="de-DE" dirty="0"/>
              <a:t>Betrachtung  eines vergrößerten Kartenausschnitts</a:t>
            </a:r>
            <a:endParaRPr lang="de-DE" dirty="0">
              <a:effectLst/>
            </a:endParaRPr>
          </a:p>
        </p:txBody>
      </p:sp>
      <p:sp>
        <p:nvSpPr>
          <p:cNvPr id="10" name="Rechteck 9"/>
          <p:cNvSpPr/>
          <p:nvPr/>
        </p:nvSpPr>
        <p:spPr>
          <a:xfrm>
            <a:off x="1979712" y="764704"/>
            <a:ext cx="5386402" cy="576064"/>
          </a:xfrm>
          <a:prstGeom prst="rect">
            <a:avLst/>
          </a:prstGeom>
          <a:solidFill>
            <a:srgbClr val="FF9933">
              <a:alpha val="54902"/>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3200" b="1" dirty="0">
                <a:solidFill>
                  <a:schemeClr val="tx1"/>
                </a:solidFill>
                <a:latin typeface="+mj-lt"/>
              </a:rPr>
              <a:t>Methoden: Karten lesen</a:t>
            </a:r>
          </a:p>
        </p:txBody>
      </p:sp>
      <p:pic>
        <p:nvPicPr>
          <p:cNvPr id="12" name="Grafik 11"/>
          <p:cNvPicPr/>
          <p:nvPr/>
        </p:nvPicPr>
        <p:blipFill>
          <a:blip r:embed="rId4">
            <a:extLst>
              <a:ext uri="{28A0092B-C50C-407E-A947-70E740481C1C}">
                <a14:useLocalDpi xmlns:a14="http://schemas.microsoft.com/office/drawing/2010/main" val="0"/>
              </a:ext>
            </a:extLst>
          </a:blip>
          <a:stretch>
            <a:fillRect/>
          </a:stretch>
        </p:blipFill>
        <p:spPr>
          <a:xfrm>
            <a:off x="6210994" y="1525434"/>
            <a:ext cx="2537470" cy="1039470"/>
          </a:xfrm>
          <a:prstGeom prst="rect">
            <a:avLst/>
          </a:prstGeom>
        </p:spPr>
      </p:pic>
      <p:pic>
        <p:nvPicPr>
          <p:cNvPr id="13" name="Grafik 12"/>
          <p:cNvPicPr/>
          <p:nvPr/>
        </p:nvPicPr>
        <p:blipFill>
          <a:blip r:embed="rId5">
            <a:extLst>
              <a:ext uri="{28A0092B-C50C-407E-A947-70E740481C1C}">
                <a14:useLocalDpi xmlns:a14="http://schemas.microsoft.com/office/drawing/2010/main" val="0"/>
              </a:ext>
            </a:extLst>
          </a:blip>
          <a:stretch>
            <a:fillRect/>
          </a:stretch>
        </p:blipFill>
        <p:spPr>
          <a:xfrm>
            <a:off x="5861164" y="2848372"/>
            <a:ext cx="3009900" cy="935990"/>
          </a:xfrm>
          <a:prstGeom prst="rect">
            <a:avLst/>
          </a:prstGeom>
        </p:spPr>
      </p:pic>
      <p:pic>
        <p:nvPicPr>
          <p:cNvPr id="14" name="Grafik 13"/>
          <p:cNvPicPr/>
          <p:nvPr/>
        </p:nvPicPr>
        <p:blipFill>
          <a:blip r:embed="rId6"/>
          <a:stretch>
            <a:fillRect/>
          </a:stretch>
        </p:blipFill>
        <p:spPr>
          <a:xfrm>
            <a:off x="5728816" y="4221088"/>
            <a:ext cx="3121660" cy="1105535"/>
          </a:xfrm>
          <a:prstGeom prst="rect">
            <a:avLst/>
          </a:prstGeom>
        </p:spPr>
      </p:pic>
      <p:sp>
        <p:nvSpPr>
          <p:cNvPr id="4" name="Rechteck 3"/>
          <p:cNvSpPr/>
          <p:nvPr/>
        </p:nvSpPr>
        <p:spPr>
          <a:xfrm>
            <a:off x="5788972" y="5733256"/>
            <a:ext cx="2710999" cy="369332"/>
          </a:xfrm>
          <a:prstGeom prst="rect">
            <a:avLst/>
          </a:prstGeom>
        </p:spPr>
        <p:txBody>
          <a:bodyPr wrap="none">
            <a:spAutoFit/>
          </a:bodyPr>
          <a:lstStyle/>
          <a:p>
            <a:r>
              <a:rPr lang="de-DE" dirty="0"/>
              <a:t>z.B. Karte: Perlflussdelta</a:t>
            </a:r>
          </a:p>
        </p:txBody>
      </p:sp>
      <p:grpSp>
        <p:nvGrpSpPr>
          <p:cNvPr id="11" name="Gruppierung 13"/>
          <p:cNvGrpSpPr/>
          <p:nvPr/>
        </p:nvGrpSpPr>
        <p:grpSpPr>
          <a:xfrm>
            <a:off x="331169" y="94630"/>
            <a:ext cx="8384537" cy="523220"/>
            <a:chOff x="331169" y="151780"/>
            <a:chExt cx="8384537" cy="523220"/>
          </a:xfrm>
        </p:grpSpPr>
        <p:sp>
          <p:nvSpPr>
            <p:cNvPr id="15" name="Textfeld 14"/>
            <p:cNvSpPr txBox="1"/>
            <p:nvPr/>
          </p:nvSpPr>
          <p:spPr>
            <a:xfrm>
              <a:off x="331169" y="151780"/>
              <a:ext cx="8012113" cy="523220"/>
            </a:xfrm>
            <a:prstGeom prst="rect">
              <a:avLst/>
            </a:prstGeom>
            <a:noFill/>
          </p:spPr>
          <p:txBody>
            <a:bodyPr wrap="square" rtlCol="0">
              <a:spAutoFit/>
            </a:bodyPr>
            <a:lstStyle/>
            <a:p>
              <a:r>
                <a:rPr lang="de-DE" sz="2800" dirty="0">
                  <a:latin typeface="Calibri" charset="0"/>
                  <a:ea typeface="Calibri" charset="0"/>
                  <a:cs typeface="Calibri" charset="0"/>
                </a:rPr>
                <a:t>III. Methodische Umsetzung</a:t>
              </a:r>
            </a:p>
          </p:txBody>
        </p:sp>
        <p:cxnSp>
          <p:nvCxnSpPr>
            <p:cNvPr id="16" name="Gerade Verbindung 15"/>
            <p:cNvCxnSpPr/>
            <p:nvPr/>
          </p:nvCxnSpPr>
          <p:spPr>
            <a:xfrm>
              <a:off x="331169" y="675000"/>
              <a:ext cx="8384537" cy="0"/>
            </a:xfrm>
            <a:prstGeom prst="line">
              <a:avLst/>
            </a:prstGeom>
            <a:ln w="38100">
              <a:solidFill>
                <a:srgbClr val="FF9933"/>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698475839"/>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2"/>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
                                            <p:txEl>
                                              <p:pRg st="6" end="6"/>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13"/>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8" end="8"/>
                                            </p:txEl>
                                          </p:spTgt>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3">
                                            <p:txEl>
                                              <p:pRg st="9" end="9"/>
                                            </p:txEl>
                                          </p:spTgt>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3">
                                            <p:txEl>
                                              <p:pRg st="10" end="10"/>
                                            </p:txEl>
                                          </p:spTgt>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14"/>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nodeType="clickEffect">
                                  <p:stCondLst>
                                    <p:cond delay="0"/>
                                  </p:stCondLst>
                                  <p:childTnLst>
                                    <p:set>
                                      <p:cBhvr>
                                        <p:cTn id="36" dur="1" fill="hold">
                                          <p:stCondLst>
                                            <p:cond delay="0"/>
                                          </p:stCondLst>
                                        </p:cTn>
                                        <p:tgtEl>
                                          <p:spTgt spid="3">
                                            <p:txEl>
                                              <p:pRg st="12" end="12"/>
                                            </p:txEl>
                                          </p:spTgt>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3">
                                            <p:txEl>
                                              <p:pRg st="13" end="13"/>
                                            </p:txEl>
                                          </p:spTgt>
                                        </p:tgtEl>
                                        <p:attrNameLst>
                                          <p:attrName>style.visibility</p:attrName>
                                        </p:attrNameLst>
                                      </p:cBhvr>
                                      <p:to>
                                        <p:strVal val="visible"/>
                                      </p:to>
                                    </p:set>
                                  </p:childTnLst>
                                </p:cTn>
                              </p:par>
                              <p:par>
                                <p:cTn id="39" presetID="1" presetClass="entr" presetSubtype="0" fill="hold" nodeType="withEffect">
                                  <p:stCondLst>
                                    <p:cond delay="0"/>
                                  </p:stCondLst>
                                  <p:childTnLst>
                                    <p:set>
                                      <p:cBhvr>
                                        <p:cTn id="40" dur="1" fill="hold">
                                          <p:stCondLst>
                                            <p:cond delay="0"/>
                                          </p:stCondLst>
                                        </p:cTn>
                                        <p:tgtEl>
                                          <p:spTgt spid="3">
                                            <p:txEl>
                                              <p:pRg st="14" end="14"/>
                                            </p:txEl>
                                          </p:spTgt>
                                        </p:tgtEl>
                                        <p:attrNameLst>
                                          <p:attrName>style.visibility</p:attrName>
                                        </p:attrNameLst>
                                      </p:cBhvr>
                                      <p:to>
                                        <p:strVal val="visible"/>
                                      </p:to>
                                    </p:set>
                                  </p:childTnLst>
                                </p:cTn>
                              </p:par>
                              <p:par>
                                <p:cTn id="41" presetID="1" presetClass="entr" presetSubtype="0" fill="hold" nodeType="withEffect">
                                  <p:stCondLst>
                                    <p:cond delay="0"/>
                                  </p:stCondLst>
                                  <p:childTnLst>
                                    <p:set>
                                      <p:cBhvr>
                                        <p:cTn id="42"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8" descr="R:\Gestaltungsrichtlinien\Logo RP mit Hintergrund.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451725" y="6280150"/>
            <a:ext cx="1173163" cy="576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Fußzeilenplatzhalter 3"/>
          <p:cNvSpPr txBox="1">
            <a:spLocks/>
          </p:cNvSpPr>
          <p:nvPr/>
        </p:nvSpPr>
        <p:spPr bwMode="auto">
          <a:xfrm>
            <a:off x="496888" y="6577013"/>
            <a:ext cx="6600825" cy="257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449263">
              <a:spcBef>
                <a:spcPct val="20000"/>
              </a:spcBef>
              <a:buFont typeface="Arial" pitchFamily="34" charset="0"/>
              <a:buChar char="•"/>
              <a:defRPr sz="3200">
                <a:solidFill>
                  <a:schemeClr val="tx1"/>
                </a:solidFill>
                <a:latin typeface="Calibri" pitchFamily="34" charset="0"/>
                <a:ea typeface="MS PGothic" pitchFamily="34" charset="-128"/>
              </a:defRPr>
            </a:lvl1pPr>
            <a:lvl2pPr marL="742950" indent="-285750" defTabSz="449263">
              <a:spcBef>
                <a:spcPct val="20000"/>
              </a:spcBef>
              <a:buFont typeface="Arial" pitchFamily="34" charset="0"/>
              <a:buChar char="–"/>
              <a:defRPr sz="2800">
                <a:solidFill>
                  <a:schemeClr val="tx1"/>
                </a:solidFill>
                <a:latin typeface="Calibri" pitchFamily="34" charset="0"/>
                <a:ea typeface="MS PGothic" pitchFamily="34" charset="-128"/>
              </a:defRPr>
            </a:lvl2pPr>
            <a:lvl3pPr marL="1143000" indent="-228600" defTabSz="449263">
              <a:spcBef>
                <a:spcPct val="20000"/>
              </a:spcBef>
              <a:buFont typeface="Arial" pitchFamily="34" charset="0"/>
              <a:buChar char="•"/>
              <a:defRPr sz="2400">
                <a:solidFill>
                  <a:schemeClr val="tx1"/>
                </a:solidFill>
                <a:latin typeface="Calibri" pitchFamily="34" charset="0"/>
                <a:ea typeface="MS PGothic" pitchFamily="34" charset="-128"/>
              </a:defRPr>
            </a:lvl3pPr>
            <a:lvl4pPr marL="1600200" indent="-228600" defTabSz="449263">
              <a:spcBef>
                <a:spcPct val="20000"/>
              </a:spcBef>
              <a:buFont typeface="Arial" pitchFamily="34" charset="0"/>
              <a:buChar char="–"/>
              <a:defRPr sz="2000">
                <a:solidFill>
                  <a:schemeClr val="tx1"/>
                </a:solidFill>
                <a:latin typeface="Calibri" pitchFamily="34" charset="0"/>
                <a:ea typeface="MS PGothic" pitchFamily="34" charset="-128"/>
              </a:defRPr>
            </a:lvl4pPr>
            <a:lvl5pPr marL="2057400" indent="-228600" defTabSz="449263">
              <a:spcBef>
                <a:spcPct val="20000"/>
              </a:spcBef>
              <a:buFont typeface="Arial" pitchFamily="34" charset="0"/>
              <a:buChar char="»"/>
              <a:defRPr sz="2000">
                <a:solidFill>
                  <a:schemeClr val="tx1"/>
                </a:solidFill>
                <a:latin typeface="Calibri" pitchFamily="34" charset="0"/>
                <a:ea typeface="MS PGothic" pitchFamily="34" charset="-128"/>
              </a:defRPr>
            </a:lvl5pPr>
            <a:lvl6pPr marL="2514600" indent="-228600" defTabSz="449263"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6pPr>
            <a:lvl7pPr marL="2971800" indent="-228600" defTabSz="449263"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7pPr>
            <a:lvl8pPr marL="3429000" indent="-228600" defTabSz="449263"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8pPr>
            <a:lvl9pPr marL="3886200" indent="-228600" defTabSz="449263"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9pPr>
          </a:lstStyle>
          <a:p>
            <a:pPr eaLnBrk="1">
              <a:lnSpc>
                <a:spcPct val="93000"/>
              </a:lnSpc>
              <a:spcBef>
                <a:spcPct val="0"/>
              </a:spcBef>
              <a:buClr>
                <a:srgbClr val="000000"/>
              </a:buClr>
              <a:buFont typeface="Times New Roman" pitchFamily="18" charset="0"/>
              <a:buNone/>
            </a:pPr>
            <a:r>
              <a:rPr lang="de-DE" altLang="de-DE" sz="900" b="1" dirty="0">
                <a:latin typeface="Arial" pitchFamily="34" charset="0"/>
                <a:cs typeface="Arial" pitchFamily="34" charset="0"/>
              </a:rPr>
              <a:t>ZPG Geographie: Bildungsplan 2016 – Klassen 9/10</a:t>
            </a:r>
          </a:p>
          <a:p>
            <a:pPr eaLnBrk="1">
              <a:lnSpc>
                <a:spcPct val="93000"/>
              </a:lnSpc>
              <a:spcBef>
                <a:spcPct val="0"/>
              </a:spcBef>
              <a:buClr>
                <a:srgbClr val="000000"/>
              </a:buClr>
              <a:buFont typeface="Times New Roman" pitchFamily="18" charset="0"/>
              <a:buNone/>
            </a:pPr>
            <a:endParaRPr lang="de-DE" altLang="de-DE" sz="900" b="1" dirty="0">
              <a:latin typeface="Arial" pitchFamily="34" charset="0"/>
              <a:cs typeface="Arial" pitchFamily="34" charset="0"/>
            </a:endParaRPr>
          </a:p>
        </p:txBody>
      </p:sp>
      <p:sp>
        <p:nvSpPr>
          <p:cNvPr id="9" name="Textfeld 8"/>
          <p:cNvSpPr txBox="1"/>
          <p:nvPr/>
        </p:nvSpPr>
        <p:spPr>
          <a:xfrm>
            <a:off x="179512" y="1268760"/>
            <a:ext cx="8856984" cy="923330"/>
          </a:xfrm>
          <a:prstGeom prst="rect">
            <a:avLst/>
          </a:prstGeom>
          <a:noFill/>
        </p:spPr>
        <p:txBody>
          <a:bodyPr wrap="square" rtlCol="0">
            <a:spAutoFit/>
          </a:bodyPr>
          <a:lstStyle/>
          <a:p>
            <a:pPr marL="285750" indent="-285750">
              <a:buFont typeface="Wingdings" panose="05000000000000000000" pitchFamily="2" charset="2"/>
              <a:buChar char="Ø"/>
            </a:pPr>
            <a:r>
              <a:rPr lang="de-DE" dirty="0"/>
              <a:t>Ursprünglich: Planungsinstrument zur Strategieplanung im Bereich der Wirtschaft </a:t>
            </a:r>
          </a:p>
          <a:p>
            <a:pPr marL="285750" indent="-285750">
              <a:buFont typeface="Wingdings" panose="05000000000000000000" pitchFamily="2" charset="2"/>
              <a:buChar char="Ø"/>
            </a:pPr>
            <a:r>
              <a:rPr lang="de-DE" b="1" dirty="0"/>
              <a:t>In der Geographie: Methode zur Analyse und Beurteilung geographischer  </a:t>
            </a:r>
          </a:p>
          <a:p>
            <a:r>
              <a:rPr lang="de-DE" b="1" dirty="0"/>
              <a:t>                                      Sachverhalte und Fragestellungen.</a:t>
            </a:r>
          </a:p>
        </p:txBody>
      </p:sp>
      <p:sp>
        <p:nvSpPr>
          <p:cNvPr id="10" name="Rechteck 9"/>
          <p:cNvSpPr/>
          <p:nvPr/>
        </p:nvSpPr>
        <p:spPr>
          <a:xfrm>
            <a:off x="1979712" y="692696"/>
            <a:ext cx="5386402" cy="576064"/>
          </a:xfrm>
          <a:prstGeom prst="rect">
            <a:avLst/>
          </a:prstGeom>
          <a:solidFill>
            <a:srgbClr val="FF9933">
              <a:alpha val="54902"/>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3200" b="1" dirty="0">
                <a:solidFill>
                  <a:schemeClr val="tx1"/>
                </a:solidFill>
                <a:latin typeface="+mj-lt"/>
              </a:rPr>
              <a:t>Methode: SWOT- Analyse</a:t>
            </a:r>
          </a:p>
        </p:txBody>
      </p:sp>
      <p:grpSp>
        <p:nvGrpSpPr>
          <p:cNvPr id="11" name="Gruppierung 13"/>
          <p:cNvGrpSpPr/>
          <p:nvPr/>
        </p:nvGrpSpPr>
        <p:grpSpPr>
          <a:xfrm>
            <a:off x="331169" y="94630"/>
            <a:ext cx="8384537" cy="523220"/>
            <a:chOff x="331169" y="151780"/>
            <a:chExt cx="8384537" cy="523220"/>
          </a:xfrm>
        </p:grpSpPr>
        <p:sp>
          <p:nvSpPr>
            <p:cNvPr id="13" name="Textfeld 12"/>
            <p:cNvSpPr txBox="1"/>
            <p:nvPr/>
          </p:nvSpPr>
          <p:spPr>
            <a:xfrm>
              <a:off x="331169" y="151780"/>
              <a:ext cx="8012113" cy="523220"/>
            </a:xfrm>
            <a:prstGeom prst="rect">
              <a:avLst/>
            </a:prstGeom>
            <a:noFill/>
          </p:spPr>
          <p:txBody>
            <a:bodyPr wrap="square" rtlCol="0">
              <a:spAutoFit/>
            </a:bodyPr>
            <a:lstStyle/>
            <a:p>
              <a:r>
                <a:rPr lang="de-DE" sz="2800" dirty="0">
                  <a:latin typeface="Calibri" charset="0"/>
                  <a:ea typeface="Calibri" charset="0"/>
                  <a:cs typeface="Calibri" charset="0"/>
                </a:rPr>
                <a:t>III. Methodische Umsetzung</a:t>
              </a:r>
            </a:p>
          </p:txBody>
        </p:sp>
        <p:cxnSp>
          <p:nvCxnSpPr>
            <p:cNvPr id="14" name="Gerade Verbindung 13"/>
            <p:cNvCxnSpPr/>
            <p:nvPr/>
          </p:nvCxnSpPr>
          <p:spPr>
            <a:xfrm>
              <a:off x="331169" y="675000"/>
              <a:ext cx="8384537" cy="0"/>
            </a:xfrm>
            <a:prstGeom prst="line">
              <a:avLst/>
            </a:prstGeom>
            <a:ln w="38100">
              <a:solidFill>
                <a:srgbClr val="FF9933"/>
              </a:solidFill>
            </a:ln>
          </p:spPr>
          <p:style>
            <a:lnRef idx="1">
              <a:schemeClr val="accent1"/>
            </a:lnRef>
            <a:fillRef idx="0">
              <a:schemeClr val="accent1"/>
            </a:fillRef>
            <a:effectRef idx="0">
              <a:schemeClr val="accent1"/>
            </a:effectRef>
            <a:fontRef idx="minor">
              <a:schemeClr val="tx1"/>
            </a:fontRef>
          </p:style>
        </p:cxnSp>
      </p:grpSp>
      <p:pic>
        <p:nvPicPr>
          <p:cNvPr id="3075"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612516" y="2234406"/>
            <a:ext cx="3990975" cy="43338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609636726"/>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9">
                                            <p:txEl>
                                              <p:pRg st="1" end="1"/>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9">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8" descr="R:\Gestaltungsrichtlinien\Logo RP mit Hintergrund.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451725" y="6280150"/>
            <a:ext cx="1173163" cy="576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Rechteck 11"/>
          <p:cNvSpPr/>
          <p:nvPr/>
        </p:nvSpPr>
        <p:spPr>
          <a:xfrm>
            <a:off x="1878798" y="764704"/>
            <a:ext cx="5386402" cy="936104"/>
          </a:xfrm>
          <a:prstGeom prst="rect">
            <a:avLst/>
          </a:prstGeom>
          <a:solidFill>
            <a:srgbClr val="FF9933">
              <a:alpha val="54902"/>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3200" b="1" dirty="0">
                <a:solidFill>
                  <a:schemeClr val="tx1"/>
                </a:solidFill>
                <a:latin typeface="+mj-lt"/>
              </a:rPr>
              <a:t>Methode: SWOT- Analyse</a:t>
            </a:r>
          </a:p>
          <a:p>
            <a:pPr algn="ctr"/>
            <a:r>
              <a:rPr lang="de-DE" sz="3200" b="1" dirty="0">
                <a:solidFill>
                  <a:schemeClr val="tx1"/>
                </a:solidFill>
                <a:latin typeface="+mj-lt"/>
              </a:rPr>
              <a:t>einer Weltwirtschaftsregion</a:t>
            </a:r>
          </a:p>
        </p:txBody>
      </p:sp>
      <p:grpSp>
        <p:nvGrpSpPr>
          <p:cNvPr id="10" name="Gruppierung 13"/>
          <p:cNvGrpSpPr/>
          <p:nvPr/>
        </p:nvGrpSpPr>
        <p:grpSpPr>
          <a:xfrm>
            <a:off x="331169" y="94630"/>
            <a:ext cx="8384537" cy="523220"/>
            <a:chOff x="331169" y="151780"/>
            <a:chExt cx="8384537" cy="523220"/>
          </a:xfrm>
        </p:grpSpPr>
        <p:sp>
          <p:nvSpPr>
            <p:cNvPr id="11" name="Textfeld 10"/>
            <p:cNvSpPr txBox="1"/>
            <p:nvPr/>
          </p:nvSpPr>
          <p:spPr>
            <a:xfrm>
              <a:off x="331169" y="151780"/>
              <a:ext cx="8012113" cy="523220"/>
            </a:xfrm>
            <a:prstGeom prst="rect">
              <a:avLst/>
            </a:prstGeom>
            <a:noFill/>
          </p:spPr>
          <p:txBody>
            <a:bodyPr wrap="square" rtlCol="0">
              <a:spAutoFit/>
            </a:bodyPr>
            <a:lstStyle/>
            <a:p>
              <a:r>
                <a:rPr lang="de-DE" sz="2800" dirty="0">
                  <a:latin typeface="Calibri" charset="0"/>
                  <a:ea typeface="Calibri" charset="0"/>
                  <a:cs typeface="Calibri" charset="0"/>
                </a:rPr>
                <a:t>III. Methodische Umsetzung</a:t>
              </a:r>
            </a:p>
          </p:txBody>
        </p:sp>
        <p:cxnSp>
          <p:nvCxnSpPr>
            <p:cNvPr id="13" name="Gerade Verbindung 12"/>
            <p:cNvCxnSpPr/>
            <p:nvPr/>
          </p:nvCxnSpPr>
          <p:spPr>
            <a:xfrm>
              <a:off x="331169" y="675000"/>
              <a:ext cx="8384537" cy="0"/>
            </a:xfrm>
            <a:prstGeom prst="line">
              <a:avLst/>
            </a:prstGeom>
            <a:ln w="38100">
              <a:solidFill>
                <a:srgbClr val="FF9933"/>
              </a:solidFill>
            </a:ln>
          </p:spPr>
          <p:style>
            <a:lnRef idx="1">
              <a:schemeClr val="accent1"/>
            </a:lnRef>
            <a:fillRef idx="0">
              <a:schemeClr val="accent1"/>
            </a:fillRef>
            <a:effectRef idx="0">
              <a:schemeClr val="accent1"/>
            </a:effectRef>
            <a:fontRef idx="minor">
              <a:schemeClr val="tx1"/>
            </a:fontRef>
          </p:style>
        </p:cxnSp>
      </p:grpSp>
      <p:pic>
        <p:nvPicPr>
          <p:cNvPr id="4098"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123728" y="1858165"/>
            <a:ext cx="4724746" cy="497185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 name="Fußzeilenplatzhalter 3"/>
          <p:cNvSpPr txBox="1">
            <a:spLocks/>
          </p:cNvSpPr>
          <p:nvPr/>
        </p:nvSpPr>
        <p:spPr bwMode="auto">
          <a:xfrm>
            <a:off x="496888" y="6577013"/>
            <a:ext cx="6600825" cy="257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449263">
              <a:spcBef>
                <a:spcPct val="20000"/>
              </a:spcBef>
              <a:buFont typeface="Arial" pitchFamily="34" charset="0"/>
              <a:buChar char="•"/>
              <a:defRPr sz="3200">
                <a:solidFill>
                  <a:schemeClr val="tx1"/>
                </a:solidFill>
                <a:latin typeface="Calibri" pitchFamily="34" charset="0"/>
                <a:ea typeface="MS PGothic" pitchFamily="34" charset="-128"/>
              </a:defRPr>
            </a:lvl1pPr>
            <a:lvl2pPr marL="742950" indent="-285750" defTabSz="449263">
              <a:spcBef>
                <a:spcPct val="20000"/>
              </a:spcBef>
              <a:buFont typeface="Arial" pitchFamily="34" charset="0"/>
              <a:buChar char="–"/>
              <a:defRPr sz="2800">
                <a:solidFill>
                  <a:schemeClr val="tx1"/>
                </a:solidFill>
                <a:latin typeface="Calibri" pitchFamily="34" charset="0"/>
                <a:ea typeface="MS PGothic" pitchFamily="34" charset="-128"/>
              </a:defRPr>
            </a:lvl2pPr>
            <a:lvl3pPr marL="1143000" indent="-228600" defTabSz="449263">
              <a:spcBef>
                <a:spcPct val="20000"/>
              </a:spcBef>
              <a:buFont typeface="Arial" pitchFamily="34" charset="0"/>
              <a:buChar char="•"/>
              <a:defRPr sz="2400">
                <a:solidFill>
                  <a:schemeClr val="tx1"/>
                </a:solidFill>
                <a:latin typeface="Calibri" pitchFamily="34" charset="0"/>
                <a:ea typeface="MS PGothic" pitchFamily="34" charset="-128"/>
              </a:defRPr>
            </a:lvl3pPr>
            <a:lvl4pPr marL="1600200" indent="-228600" defTabSz="449263">
              <a:spcBef>
                <a:spcPct val="20000"/>
              </a:spcBef>
              <a:buFont typeface="Arial" pitchFamily="34" charset="0"/>
              <a:buChar char="–"/>
              <a:defRPr sz="2000">
                <a:solidFill>
                  <a:schemeClr val="tx1"/>
                </a:solidFill>
                <a:latin typeface="Calibri" pitchFamily="34" charset="0"/>
                <a:ea typeface="MS PGothic" pitchFamily="34" charset="-128"/>
              </a:defRPr>
            </a:lvl4pPr>
            <a:lvl5pPr marL="2057400" indent="-228600" defTabSz="449263">
              <a:spcBef>
                <a:spcPct val="20000"/>
              </a:spcBef>
              <a:buFont typeface="Arial" pitchFamily="34" charset="0"/>
              <a:buChar char="»"/>
              <a:defRPr sz="2000">
                <a:solidFill>
                  <a:schemeClr val="tx1"/>
                </a:solidFill>
                <a:latin typeface="Calibri" pitchFamily="34" charset="0"/>
                <a:ea typeface="MS PGothic" pitchFamily="34" charset="-128"/>
              </a:defRPr>
            </a:lvl5pPr>
            <a:lvl6pPr marL="2514600" indent="-228600" defTabSz="449263"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6pPr>
            <a:lvl7pPr marL="2971800" indent="-228600" defTabSz="449263"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7pPr>
            <a:lvl8pPr marL="3429000" indent="-228600" defTabSz="449263"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8pPr>
            <a:lvl9pPr marL="3886200" indent="-228600" defTabSz="449263"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9pPr>
          </a:lstStyle>
          <a:p>
            <a:pPr eaLnBrk="1">
              <a:lnSpc>
                <a:spcPct val="93000"/>
              </a:lnSpc>
              <a:spcBef>
                <a:spcPct val="0"/>
              </a:spcBef>
              <a:buClr>
                <a:srgbClr val="000000"/>
              </a:buClr>
              <a:buFont typeface="Times New Roman" pitchFamily="18" charset="0"/>
              <a:buNone/>
            </a:pPr>
            <a:r>
              <a:rPr lang="de-DE" altLang="de-DE" sz="900" b="1" dirty="0">
                <a:latin typeface="Arial" pitchFamily="34" charset="0"/>
                <a:cs typeface="Arial" pitchFamily="34" charset="0"/>
              </a:rPr>
              <a:t>ZPG Geographie: Bildungsplan 2016 – Klassen 9/10</a:t>
            </a:r>
          </a:p>
          <a:p>
            <a:pPr eaLnBrk="1">
              <a:lnSpc>
                <a:spcPct val="93000"/>
              </a:lnSpc>
              <a:spcBef>
                <a:spcPct val="0"/>
              </a:spcBef>
              <a:buClr>
                <a:srgbClr val="000000"/>
              </a:buClr>
              <a:buFont typeface="Times New Roman" pitchFamily="18" charset="0"/>
              <a:buNone/>
            </a:pPr>
            <a:endParaRPr lang="de-DE" altLang="de-DE" sz="900" b="1" dirty="0">
              <a:latin typeface="Arial" pitchFamily="34" charset="0"/>
              <a:cs typeface="Arial" pitchFamily="34" charset="0"/>
            </a:endParaRPr>
          </a:p>
        </p:txBody>
      </p:sp>
    </p:spTree>
    <p:extLst>
      <p:ext uri="{BB962C8B-B14F-4D97-AF65-F5344CB8AC3E}">
        <p14:creationId xmlns:p14="http://schemas.microsoft.com/office/powerpoint/2010/main" val="1097855742"/>
      </p:ext>
    </p:extLst>
  </p:cSld>
  <p:clrMapOvr>
    <a:masterClrMapping/>
  </p:clrMapOv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txBox="1">
            <a:spLocks noChangeArrowheads="1"/>
          </p:cNvSpPr>
          <p:nvPr/>
        </p:nvSpPr>
        <p:spPr bwMode="auto">
          <a:xfrm>
            <a:off x="496888" y="2042319"/>
            <a:ext cx="8229600" cy="4525962"/>
          </a:xfrm>
          <a:prstGeom prst="rect">
            <a:avLst/>
          </a:prstGeom>
          <a:noFill/>
          <a:ln>
            <a:noFill/>
          </a:ln>
          <a:extLst/>
        </p:spPr>
        <p:txBody>
          <a:bodyPr lIns="0" tIns="0" rIns="0" bIns="0"/>
          <a:lstStyle>
            <a:lvl1pPr eaLnBrk="0" hangingPunct="0">
              <a:tabLst>
                <a:tab pos="333375" algn="l"/>
                <a:tab pos="438150" algn="l"/>
                <a:tab pos="887413" algn="l"/>
                <a:tab pos="1336675" algn="l"/>
                <a:tab pos="1785938" algn="l"/>
                <a:tab pos="2235200" algn="l"/>
                <a:tab pos="2684463" algn="l"/>
                <a:tab pos="3133725" algn="l"/>
                <a:tab pos="3582988" algn="l"/>
                <a:tab pos="4032250" algn="l"/>
                <a:tab pos="4481513" algn="l"/>
                <a:tab pos="4930775" algn="l"/>
                <a:tab pos="5380038" algn="l"/>
                <a:tab pos="5829300" algn="l"/>
                <a:tab pos="6278563" algn="l"/>
                <a:tab pos="6727825" algn="l"/>
                <a:tab pos="7177088" algn="l"/>
                <a:tab pos="7626350" algn="l"/>
                <a:tab pos="8075613" algn="l"/>
                <a:tab pos="8524875" algn="l"/>
                <a:tab pos="8974138" algn="l"/>
              </a:tabLst>
              <a:defRPr sz="2400" b="1">
                <a:solidFill>
                  <a:schemeClr val="tx1"/>
                </a:solidFill>
                <a:latin typeface="Times New Roman" charset="0"/>
                <a:ea typeface="ＭＳ Ｐゴシック" charset="-128"/>
              </a:defRPr>
            </a:lvl1pPr>
            <a:lvl2pPr marL="800100" indent="-342900" eaLnBrk="0" hangingPunct="0">
              <a:tabLst>
                <a:tab pos="333375" algn="l"/>
                <a:tab pos="438150" algn="l"/>
                <a:tab pos="887413" algn="l"/>
                <a:tab pos="1336675" algn="l"/>
                <a:tab pos="1785938" algn="l"/>
                <a:tab pos="2235200" algn="l"/>
                <a:tab pos="2684463" algn="l"/>
                <a:tab pos="3133725" algn="l"/>
                <a:tab pos="3582988" algn="l"/>
                <a:tab pos="4032250" algn="l"/>
                <a:tab pos="4481513" algn="l"/>
                <a:tab pos="4930775" algn="l"/>
                <a:tab pos="5380038" algn="l"/>
                <a:tab pos="5829300" algn="l"/>
                <a:tab pos="6278563" algn="l"/>
                <a:tab pos="6727825" algn="l"/>
                <a:tab pos="7177088" algn="l"/>
                <a:tab pos="7626350" algn="l"/>
                <a:tab pos="8075613" algn="l"/>
                <a:tab pos="8524875" algn="l"/>
                <a:tab pos="8974138" algn="l"/>
              </a:tabLst>
              <a:defRPr sz="2400" b="1">
                <a:solidFill>
                  <a:schemeClr val="tx1"/>
                </a:solidFill>
                <a:latin typeface="Times New Roman" charset="0"/>
                <a:ea typeface="ＭＳ Ｐゴシック" charset="-128"/>
              </a:defRPr>
            </a:lvl2pPr>
            <a:lvl3pPr marL="1143000" indent="-228600" eaLnBrk="0" hangingPunct="0">
              <a:tabLst>
                <a:tab pos="333375" algn="l"/>
                <a:tab pos="438150" algn="l"/>
                <a:tab pos="887413" algn="l"/>
                <a:tab pos="1336675" algn="l"/>
                <a:tab pos="1785938" algn="l"/>
                <a:tab pos="2235200" algn="l"/>
                <a:tab pos="2684463" algn="l"/>
                <a:tab pos="3133725" algn="l"/>
                <a:tab pos="3582988" algn="l"/>
                <a:tab pos="4032250" algn="l"/>
                <a:tab pos="4481513" algn="l"/>
                <a:tab pos="4930775" algn="l"/>
                <a:tab pos="5380038" algn="l"/>
                <a:tab pos="5829300" algn="l"/>
                <a:tab pos="6278563" algn="l"/>
                <a:tab pos="6727825" algn="l"/>
                <a:tab pos="7177088" algn="l"/>
                <a:tab pos="7626350" algn="l"/>
                <a:tab pos="8075613" algn="l"/>
                <a:tab pos="8524875" algn="l"/>
                <a:tab pos="8974138" algn="l"/>
              </a:tabLst>
              <a:defRPr sz="2400" b="1">
                <a:solidFill>
                  <a:schemeClr val="tx1"/>
                </a:solidFill>
                <a:latin typeface="Times New Roman" charset="0"/>
                <a:ea typeface="ＭＳ Ｐゴシック" charset="-128"/>
              </a:defRPr>
            </a:lvl3pPr>
            <a:lvl4pPr marL="1600200" indent="-228600" eaLnBrk="0" hangingPunct="0">
              <a:tabLst>
                <a:tab pos="333375" algn="l"/>
                <a:tab pos="438150" algn="l"/>
                <a:tab pos="887413" algn="l"/>
                <a:tab pos="1336675" algn="l"/>
                <a:tab pos="1785938" algn="l"/>
                <a:tab pos="2235200" algn="l"/>
                <a:tab pos="2684463" algn="l"/>
                <a:tab pos="3133725" algn="l"/>
                <a:tab pos="3582988" algn="l"/>
                <a:tab pos="4032250" algn="l"/>
                <a:tab pos="4481513" algn="l"/>
                <a:tab pos="4930775" algn="l"/>
                <a:tab pos="5380038" algn="l"/>
                <a:tab pos="5829300" algn="l"/>
                <a:tab pos="6278563" algn="l"/>
                <a:tab pos="6727825" algn="l"/>
                <a:tab pos="7177088" algn="l"/>
                <a:tab pos="7626350" algn="l"/>
                <a:tab pos="8075613" algn="l"/>
                <a:tab pos="8524875" algn="l"/>
                <a:tab pos="8974138" algn="l"/>
              </a:tabLst>
              <a:defRPr sz="2400" b="1">
                <a:solidFill>
                  <a:schemeClr val="tx1"/>
                </a:solidFill>
                <a:latin typeface="Times New Roman" charset="0"/>
                <a:ea typeface="ＭＳ Ｐゴシック" charset="-128"/>
              </a:defRPr>
            </a:lvl4pPr>
            <a:lvl5pPr marL="2057400" indent="-228600" eaLnBrk="0" hangingPunct="0">
              <a:tabLst>
                <a:tab pos="333375" algn="l"/>
                <a:tab pos="438150" algn="l"/>
                <a:tab pos="887413" algn="l"/>
                <a:tab pos="1336675" algn="l"/>
                <a:tab pos="1785938" algn="l"/>
                <a:tab pos="2235200" algn="l"/>
                <a:tab pos="2684463" algn="l"/>
                <a:tab pos="3133725" algn="l"/>
                <a:tab pos="3582988" algn="l"/>
                <a:tab pos="4032250" algn="l"/>
                <a:tab pos="4481513" algn="l"/>
                <a:tab pos="4930775" algn="l"/>
                <a:tab pos="5380038" algn="l"/>
                <a:tab pos="5829300" algn="l"/>
                <a:tab pos="6278563" algn="l"/>
                <a:tab pos="6727825" algn="l"/>
                <a:tab pos="7177088" algn="l"/>
                <a:tab pos="7626350" algn="l"/>
                <a:tab pos="8075613" algn="l"/>
                <a:tab pos="8524875" algn="l"/>
                <a:tab pos="8974138" algn="l"/>
              </a:tabLst>
              <a:defRPr sz="2400" b="1">
                <a:solidFill>
                  <a:schemeClr val="tx1"/>
                </a:solidFill>
                <a:latin typeface="Times New Roman" charset="0"/>
                <a:ea typeface="ＭＳ Ｐゴシック" charset="-128"/>
              </a:defRPr>
            </a:lvl5pPr>
            <a:lvl6pPr marL="2514600" indent="-228600" algn="r" eaLnBrk="0" fontAlgn="base" hangingPunct="0">
              <a:spcBef>
                <a:spcPct val="0"/>
              </a:spcBef>
              <a:spcAft>
                <a:spcPct val="0"/>
              </a:spcAft>
              <a:tabLst>
                <a:tab pos="333375" algn="l"/>
                <a:tab pos="438150" algn="l"/>
                <a:tab pos="887413" algn="l"/>
                <a:tab pos="1336675" algn="l"/>
                <a:tab pos="1785938" algn="l"/>
                <a:tab pos="2235200" algn="l"/>
                <a:tab pos="2684463" algn="l"/>
                <a:tab pos="3133725" algn="l"/>
                <a:tab pos="3582988" algn="l"/>
                <a:tab pos="4032250" algn="l"/>
                <a:tab pos="4481513" algn="l"/>
                <a:tab pos="4930775" algn="l"/>
                <a:tab pos="5380038" algn="l"/>
                <a:tab pos="5829300" algn="l"/>
                <a:tab pos="6278563" algn="l"/>
                <a:tab pos="6727825" algn="l"/>
                <a:tab pos="7177088" algn="l"/>
                <a:tab pos="7626350" algn="l"/>
                <a:tab pos="8075613" algn="l"/>
                <a:tab pos="8524875" algn="l"/>
                <a:tab pos="8974138" algn="l"/>
              </a:tabLst>
              <a:defRPr sz="2400" b="1">
                <a:solidFill>
                  <a:schemeClr val="tx1"/>
                </a:solidFill>
                <a:latin typeface="Times New Roman" charset="0"/>
                <a:ea typeface="ＭＳ Ｐゴシック" charset="-128"/>
              </a:defRPr>
            </a:lvl6pPr>
            <a:lvl7pPr marL="2971800" indent="-228600" algn="r" eaLnBrk="0" fontAlgn="base" hangingPunct="0">
              <a:spcBef>
                <a:spcPct val="0"/>
              </a:spcBef>
              <a:spcAft>
                <a:spcPct val="0"/>
              </a:spcAft>
              <a:tabLst>
                <a:tab pos="333375" algn="l"/>
                <a:tab pos="438150" algn="l"/>
                <a:tab pos="887413" algn="l"/>
                <a:tab pos="1336675" algn="l"/>
                <a:tab pos="1785938" algn="l"/>
                <a:tab pos="2235200" algn="l"/>
                <a:tab pos="2684463" algn="l"/>
                <a:tab pos="3133725" algn="l"/>
                <a:tab pos="3582988" algn="l"/>
                <a:tab pos="4032250" algn="l"/>
                <a:tab pos="4481513" algn="l"/>
                <a:tab pos="4930775" algn="l"/>
                <a:tab pos="5380038" algn="l"/>
                <a:tab pos="5829300" algn="l"/>
                <a:tab pos="6278563" algn="l"/>
                <a:tab pos="6727825" algn="l"/>
                <a:tab pos="7177088" algn="l"/>
                <a:tab pos="7626350" algn="l"/>
                <a:tab pos="8075613" algn="l"/>
                <a:tab pos="8524875" algn="l"/>
                <a:tab pos="8974138" algn="l"/>
              </a:tabLst>
              <a:defRPr sz="2400" b="1">
                <a:solidFill>
                  <a:schemeClr val="tx1"/>
                </a:solidFill>
                <a:latin typeface="Times New Roman" charset="0"/>
                <a:ea typeface="ＭＳ Ｐゴシック" charset="-128"/>
              </a:defRPr>
            </a:lvl7pPr>
            <a:lvl8pPr marL="3429000" indent="-228600" algn="r" eaLnBrk="0" fontAlgn="base" hangingPunct="0">
              <a:spcBef>
                <a:spcPct val="0"/>
              </a:spcBef>
              <a:spcAft>
                <a:spcPct val="0"/>
              </a:spcAft>
              <a:tabLst>
                <a:tab pos="333375" algn="l"/>
                <a:tab pos="438150" algn="l"/>
                <a:tab pos="887413" algn="l"/>
                <a:tab pos="1336675" algn="l"/>
                <a:tab pos="1785938" algn="l"/>
                <a:tab pos="2235200" algn="l"/>
                <a:tab pos="2684463" algn="l"/>
                <a:tab pos="3133725" algn="l"/>
                <a:tab pos="3582988" algn="l"/>
                <a:tab pos="4032250" algn="l"/>
                <a:tab pos="4481513" algn="l"/>
                <a:tab pos="4930775" algn="l"/>
                <a:tab pos="5380038" algn="l"/>
                <a:tab pos="5829300" algn="l"/>
                <a:tab pos="6278563" algn="l"/>
                <a:tab pos="6727825" algn="l"/>
                <a:tab pos="7177088" algn="l"/>
                <a:tab pos="7626350" algn="l"/>
                <a:tab pos="8075613" algn="l"/>
                <a:tab pos="8524875" algn="l"/>
                <a:tab pos="8974138" algn="l"/>
              </a:tabLst>
              <a:defRPr sz="2400" b="1">
                <a:solidFill>
                  <a:schemeClr val="tx1"/>
                </a:solidFill>
                <a:latin typeface="Times New Roman" charset="0"/>
                <a:ea typeface="ＭＳ Ｐゴシック" charset="-128"/>
              </a:defRPr>
            </a:lvl8pPr>
            <a:lvl9pPr marL="3886200" indent="-228600" algn="r" eaLnBrk="0" fontAlgn="base" hangingPunct="0">
              <a:spcBef>
                <a:spcPct val="0"/>
              </a:spcBef>
              <a:spcAft>
                <a:spcPct val="0"/>
              </a:spcAft>
              <a:tabLst>
                <a:tab pos="333375" algn="l"/>
                <a:tab pos="438150" algn="l"/>
                <a:tab pos="887413" algn="l"/>
                <a:tab pos="1336675" algn="l"/>
                <a:tab pos="1785938" algn="l"/>
                <a:tab pos="2235200" algn="l"/>
                <a:tab pos="2684463" algn="l"/>
                <a:tab pos="3133725" algn="l"/>
                <a:tab pos="3582988" algn="l"/>
                <a:tab pos="4032250" algn="l"/>
                <a:tab pos="4481513" algn="l"/>
                <a:tab pos="4930775" algn="l"/>
                <a:tab pos="5380038" algn="l"/>
                <a:tab pos="5829300" algn="l"/>
                <a:tab pos="6278563" algn="l"/>
                <a:tab pos="6727825" algn="l"/>
                <a:tab pos="7177088" algn="l"/>
                <a:tab pos="7626350" algn="l"/>
                <a:tab pos="8075613" algn="l"/>
                <a:tab pos="8524875" algn="l"/>
                <a:tab pos="8974138" algn="l"/>
              </a:tabLst>
              <a:defRPr sz="2400" b="1">
                <a:solidFill>
                  <a:schemeClr val="tx1"/>
                </a:solidFill>
                <a:latin typeface="Times New Roman" charset="0"/>
                <a:ea typeface="ＭＳ Ｐゴシック" charset="-128"/>
              </a:defRPr>
            </a:lvl9pPr>
          </a:lstStyle>
          <a:p>
            <a:pPr lvl="1" eaLnBrk="1" fontAlgn="auto" hangingPunct="1">
              <a:lnSpc>
                <a:spcPct val="90000"/>
              </a:lnSpc>
              <a:spcBef>
                <a:spcPts val="600"/>
              </a:spcBef>
              <a:spcAft>
                <a:spcPts val="0"/>
              </a:spcAft>
              <a:buClr>
                <a:schemeClr val="tx1"/>
              </a:buClr>
              <a:buSzPct val="70000"/>
              <a:buFont typeface="Symbol" charset="2"/>
              <a:buChar char="-"/>
              <a:defRPr/>
            </a:pPr>
            <a:endParaRPr lang="de-DE" altLang="de-DE" b="0" dirty="0">
              <a:latin typeface="Calibri" pitchFamily="34" charset="0"/>
            </a:endParaRPr>
          </a:p>
        </p:txBody>
      </p:sp>
      <p:sp>
        <p:nvSpPr>
          <p:cNvPr id="5" name="Textplatzhalter 4"/>
          <p:cNvSpPr>
            <a:spLocks noGrp="1"/>
          </p:cNvSpPr>
          <p:nvPr>
            <p:ph type="body" idx="1"/>
          </p:nvPr>
        </p:nvSpPr>
        <p:spPr>
          <a:xfrm>
            <a:off x="314357" y="5955506"/>
            <a:ext cx="8594662" cy="1500187"/>
          </a:xfrm>
        </p:spPr>
        <p:txBody>
          <a:bodyPr>
            <a:noAutofit/>
          </a:bodyPr>
          <a:lstStyle/>
          <a:p>
            <a:pPr marL="514350" indent="-514350"/>
            <a:r>
              <a:rPr lang="de-DE" sz="2800" b="1" dirty="0">
                <a:solidFill>
                  <a:schemeClr val="tx1"/>
                </a:solidFill>
                <a:latin typeface="Calibri" pitchFamily="34" charset="0"/>
              </a:rPr>
              <a:t>Gliederung: </a:t>
            </a:r>
          </a:p>
          <a:p>
            <a:pPr marL="514350" indent="-514350"/>
            <a:endParaRPr lang="de-DE" sz="2800" dirty="0">
              <a:solidFill>
                <a:schemeClr val="tx1"/>
              </a:solidFill>
              <a:latin typeface="Calibri" pitchFamily="34" charset="0"/>
            </a:endParaRPr>
          </a:p>
          <a:p>
            <a:pPr marL="571500" indent="-571500">
              <a:buAutoNum type="romanUcPeriod"/>
            </a:pPr>
            <a:r>
              <a:rPr lang="de-DE" sz="2800" dirty="0">
                <a:solidFill>
                  <a:schemeClr val="tx1"/>
                </a:solidFill>
                <a:latin typeface="Calibri" pitchFamily="34" charset="0"/>
              </a:rPr>
              <a:t>Kompetenzen</a:t>
            </a:r>
          </a:p>
          <a:p>
            <a:pPr marL="571500" indent="-571500">
              <a:buAutoNum type="romanUcPeriod"/>
            </a:pPr>
            <a:r>
              <a:rPr lang="de-DE" sz="2800" dirty="0">
                <a:solidFill>
                  <a:schemeClr val="tx1"/>
                </a:solidFill>
                <a:latin typeface="Calibri" pitchFamily="34" charset="0"/>
              </a:rPr>
              <a:t>Verlaufsskizze der Unterrichtseinheit</a:t>
            </a:r>
          </a:p>
          <a:p>
            <a:pPr marL="571500" indent="-571500">
              <a:buAutoNum type="romanUcPeriod"/>
            </a:pPr>
            <a:r>
              <a:rPr lang="de-DE" sz="2800" dirty="0">
                <a:solidFill>
                  <a:schemeClr val="tx1"/>
                </a:solidFill>
                <a:latin typeface="Calibri" pitchFamily="34" charset="0"/>
              </a:rPr>
              <a:t>Möglichkeiten der methodischen Umsetzung</a:t>
            </a:r>
          </a:p>
          <a:p>
            <a:pPr marL="571500" indent="-571500">
              <a:buAutoNum type="romanUcPeriod"/>
            </a:pPr>
            <a:r>
              <a:rPr lang="de-DE" sz="2800" b="1" dirty="0">
                <a:solidFill>
                  <a:srgbClr val="0033CC"/>
                </a:solidFill>
                <a:latin typeface="Calibri" pitchFamily="34" charset="0"/>
              </a:rPr>
              <a:t>Didaktische Umsetzung</a:t>
            </a:r>
          </a:p>
          <a:p>
            <a:pPr marL="571500" indent="-571500">
              <a:buAutoNum type="romanUcPeriod"/>
            </a:pPr>
            <a:r>
              <a:rPr lang="de-DE" sz="2800" dirty="0">
                <a:solidFill>
                  <a:schemeClr val="tx1"/>
                </a:solidFill>
                <a:latin typeface="Calibri" pitchFamily="34" charset="0"/>
              </a:rPr>
              <a:t>Fazit</a:t>
            </a:r>
          </a:p>
          <a:p>
            <a:pPr marL="571500" indent="-571500">
              <a:buAutoNum type="romanUcPeriod"/>
            </a:pPr>
            <a:r>
              <a:rPr lang="de-DE" sz="2800" dirty="0">
                <a:solidFill>
                  <a:schemeClr val="tx1"/>
                </a:solidFill>
                <a:latin typeface="Calibri" pitchFamily="34" charset="0"/>
              </a:rPr>
              <a:t>Konzeption Fortbildungstag</a:t>
            </a:r>
          </a:p>
          <a:p>
            <a:pPr marL="571500" indent="-571500">
              <a:buAutoNum type="romanUcPeriod"/>
            </a:pPr>
            <a:r>
              <a:rPr lang="de-DE" sz="2800" dirty="0">
                <a:solidFill>
                  <a:schemeClr val="tx1"/>
                </a:solidFill>
                <a:latin typeface="Calibri" pitchFamily="34" charset="0"/>
              </a:rPr>
              <a:t>Workshop</a:t>
            </a:r>
          </a:p>
          <a:p>
            <a:pPr marL="571500" indent="-571500">
              <a:buAutoNum type="romanUcPeriod"/>
            </a:pPr>
            <a:endParaRPr lang="de-DE" sz="2800" dirty="0">
              <a:solidFill>
                <a:schemeClr val="tx1"/>
              </a:solidFill>
              <a:latin typeface="Calibri" pitchFamily="34" charset="0"/>
            </a:endParaRPr>
          </a:p>
          <a:p>
            <a:pPr marL="571500" indent="-571500">
              <a:buAutoNum type="romanUcPeriod"/>
            </a:pPr>
            <a:endParaRPr lang="de-DE" sz="2800" dirty="0">
              <a:solidFill>
                <a:schemeClr val="tx1"/>
              </a:solidFill>
              <a:latin typeface="Calibri" pitchFamily="34" charset="0"/>
            </a:endParaRPr>
          </a:p>
          <a:p>
            <a:pPr marL="571500" indent="-571500">
              <a:buAutoNum type="romanUcPeriod"/>
            </a:pPr>
            <a:endParaRPr lang="de-DE" sz="2800" dirty="0">
              <a:solidFill>
                <a:schemeClr val="tx1"/>
              </a:solidFill>
              <a:latin typeface="Calibri" pitchFamily="34" charset="0"/>
            </a:endParaRPr>
          </a:p>
        </p:txBody>
      </p:sp>
      <p:pic>
        <p:nvPicPr>
          <p:cNvPr id="7" name="Picture 8" descr="R:\Gestaltungsrichtlinien\Logo RP mit Hintergrund.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451725" y="6280150"/>
            <a:ext cx="1173163" cy="576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Fußzeilenplatzhalter 3"/>
          <p:cNvSpPr txBox="1">
            <a:spLocks/>
          </p:cNvSpPr>
          <p:nvPr/>
        </p:nvSpPr>
        <p:spPr bwMode="auto">
          <a:xfrm>
            <a:off x="496888" y="6577013"/>
            <a:ext cx="6600825" cy="257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449263">
              <a:spcBef>
                <a:spcPct val="20000"/>
              </a:spcBef>
              <a:buFont typeface="Arial" pitchFamily="34" charset="0"/>
              <a:buChar char="•"/>
              <a:defRPr sz="3200">
                <a:solidFill>
                  <a:schemeClr val="tx1"/>
                </a:solidFill>
                <a:latin typeface="Calibri" pitchFamily="34" charset="0"/>
                <a:ea typeface="MS PGothic" pitchFamily="34" charset="-128"/>
              </a:defRPr>
            </a:lvl1pPr>
            <a:lvl2pPr marL="742950" indent="-285750" defTabSz="449263">
              <a:spcBef>
                <a:spcPct val="20000"/>
              </a:spcBef>
              <a:buFont typeface="Arial" pitchFamily="34" charset="0"/>
              <a:buChar char="–"/>
              <a:defRPr sz="2800">
                <a:solidFill>
                  <a:schemeClr val="tx1"/>
                </a:solidFill>
                <a:latin typeface="Calibri" pitchFamily="34" charset="0"/>
                <a:ea typeface="MS PGothic" pitchFamily="34" charset="-128"/>
              </a:defRPr>
            </a:lvl2pPr>
            <a:lvl3pPr marL="1143000" indent="-228600" defTabSz="449263">
              <a:spcBef>
                <a:spcPct val="20000"/>
              </a:spcBef>
              <a:buFont typeface="Arial" pitchFamily="34" charset="0"/>
              <a:buChar char="•"/>
              <a:defRPr sz="2400">
                <a:solidFill>
                  <a:schemeClr val="tx1"/>
                </a:solidFill>
                <a:latin typeface="Calibri" pitchFamily="34" charset="0"/>
                <a:ea typeface="MS PGothic" pitchFamily="34" charset="-128"/>
              </a:defRPr>
            </a:lvl3pPr>
            <a:lvl4pPr marL="1600200" indent="-228600" defTabSz="449263">
              <a:spcBef>
                <a:spcPct val="20000"/>
              </a:spcBef>
              <a:buFont typeface="Arial" pitchFamily="34" charset="0"/>
              <a:buChar char="–"/>
              <a:defRPr sz="2000">
                <a:solidFill>
                  <a:schemeClr val="tx1"/>
                </a:solidFill>
                <a:latin typeface="Calibri" pitchFamily="34" charset="0"/>
                <a:ea typeface="MS PGothic" pitchFamily="34" charset="-128"/>
              </a:defRPr>
            </a:lvl4pPr>
            <a:lvl5pPr marL="2057400" indent="-228600" defTabSz="449263">
              <a:spcBef>
                <a:spcPct val="20000"/>
              </a:spcBef>
              <a:buFont typeface="Arial" pitchFamily="34" charset="0"/>
              <a:buChar char="»"/>
              <a:defRPr sz="2000">
                <a:solidFill>
                  <a:schemeClr val="tx1"/>
                </a:solidFill>
                <a:latin typeface="Calibri" pitchFamily="34" charset="0"/>
                <a:ea typeface="MS PGothic" pitchFamily="34" charset="-128"/>
              </a:defRPr>
            </a:lvl5pPr>
            <a:lvl6pPr marL="2514600" indent="-228600" defTabSz="449263"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6pPr>
            <a:lvl7pPr marL="2971800" indent="-228600" defTabSz="449263"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7pPr>
            <a:lvl8pPr marL="3429000" indent="-228600" defTabSz="449263"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8pPr>
            <a:lvl9pPr marL="3886200" indent="-228600" defTabSz="449263"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9pPr>
          </a:lstStyle>
          <a:p>
            <a:pPr eaLnBrk="1">
              <a:lnSpc>
                <a:spcPct val="93000"/>
              </a:lnSpc>
              <a:spcBef>
                <a:spcPct val="0"/>
              </a:spcBef>
              <a:buClr>
                <a:srgbClr val="000000"/>
              </a:buClr>
              <a:buFont typeface="Times New Roman" pitchFamily="18" charset="0"/>
              <a:buNone/>
            </a:pPr>
            <a:r>
              <a:rPr lang="de-DE" altLang="de-DE" sz="900" b="1" dirty="0">
                <a:latin typeface="Arial" pitchFamily="34" charset="0"/>
                <a:cs typeface="Arial" pitchFamily="34" charset="0"/>
              </a:rPr>
              <a:t>ZPG Geographie: Bildungsplan 2016 – Klassen 9/10</a:t>
            </a:r>
          </a:p>
          <a:p>
            <a:pPr eaLnBrk="1">
              <a:lnSpc>
                <a:spcPct val="93000"/>
              </a:lnSpc>
              <a:spcBef>
                <a:spcPct val="0"/>
              </a:spcBef>
              <a:buClr>
                <a:srgbClr val="000000"/>
              </a:buClr>
              <a:buFont typeface="Times New Roman" pitchFamily="18" charset="0"/>
              <a:buNone/>
            </a:pPr>
            <a:endParaRPr lang="de-DE" altLang="de-DE" sz="900" b="1" dirty="0">
              <a:latin typeface="Arial" pitchFamily="34" charset="0"/>
              <a:cs typeface="Arial" pitchFamily="34" charset="0"/>
            </a:endParaRPr>
          </a:p>
        </p:txBody>
      </p:sp>
      <p:sp>
        <p:nvSpPr>
          <p:cNvPr id="10" name="Rectangle 2"/>
          <p:cNvSpPr txBox="1">
            <a:spLocks noChangeArrowheads="1"/>
          </p:cNvSpPr>
          <p:nvPr/>
        </p:nvSpPr>
        <p:spPr bwMode="auto">
          <a:xfrm>
            <a:off x="389000" y="692696"/>
            <a:ext cx="8445376" cy="1079500"/>
          </a:xfrm>
          <a:prstGeom prst="rect">
            <a:avLst/>
          </a:prstGeom>
          <a:noFill/>
          <a:ln w="9525">
            <a:noFill/>
            <a:miter lim="800000"/>
            <a:headEnd/>
            <a:tailEnd/>
          </a:ln>
        </p:spPr>
        <p:txBody>
          <a:bodyPr lIns="0" tIns="0" rIns="0" bIns="0" anchor="b"/>
          <a:lstStyle/>
          <a:p>
            <a:pPr algn="ctr" eaLnBrk="1" hangingPunct="1">
              <a:defRPr/>
            </a:pPr>
            <a:r>
              <a:rPr lang="de-DE" sz="3600" dirty="0">
                <a:latin typeface="Arial" pitchFamily="34" charset="0"/>
                <a:ea typeface="+mj-ea"/>
                <a:cs typeface="Arial" pitchFamily="34" charset="0"/>
              </a:rPr>
              <a:t/>
            </a:r>
            <a:br>
              <a:rPr lang="de-DE" sz="3600" dirty="0">
                <a:latin typeface="Arial" pitchFamily="34" charset="0"/>
                <a:ea typeface="+mj-ea"/>
                <a:cs typeface="Arial" pitchFamily="34" charset="0"/>
              </a:rPr>
            </a:br>
            <a:r>
              <a:rPr lang="de-DE" sz="3600" b="1" dirty="0">
                <a:solidFill>
                  <a:srgbClr val="0070C0"/>
                </a:solidFill>
                <a:latin typeface="Arial" pitchFamily="34" charset="0"/>
                <a:ea typeface="+mj-ea"/>
                <a:cs typeface="Arial" pitchFamily="34" charset="0"/>
              </a:rPr>
              <a:t> </a:t>
            </a:r>
            <a:r>
              <a:rPr lang="de-DE" sz="3400" b="1" dirty="0">
                <a:latin typeface="Arial" pitchFamily="34" charset="0"/>
                <a:ea typeface="+mj-ea"/>
                <a:cs typeface="Arial" pitchFamily="34" charset="0"/>
              </a:rPr>
              <a:t>Analyse von Weltwirtschaftsregionen  </a:t>
            </a:r>
            <a:r>
              <a:rPr lang="de-DE" sz="4000" dirty="0">
                <a:latin typeface="Calibri"/>
                <a:ea typeface="Calibri"/>
                <a:cs typeface="Times New Roman"/>
              </a:rPr>
              <a:t/>
            </a:r>
            <a:br>
              <a:rPr lang="de-DE" sz="4000" dirty="0">
                <a:latin typeface="Calibri"/>
                <a:ea typeface="Calibri"/>
                <a:cs typeface="Times New Roman"/>
              </a:rPr>
            </a:br>
            <a:endParaRPr lang="de-DE" sz="4000" dirty="0">
              <a:latin typeface="+mj-lt"/>
              <a:ea typeface="+mj-ea"/>
              <a:cs typeface="+mj-cs"/>
            </a:endParaRPr>
          </a:p>
        </p:txBody>
      </p:sp>
      <p:grpSp>
        <p:nvGrpSpPr>
          <p:cNvPr id="11" name="Gruppierung 13"/>
          <p:cNvGrpSpPr/>
          <p:nvPr/>
        </p:nvGrpSpPr>
        <p:grpSpPr>
          <a:xfrm>
            <a:off x="331169" y="94630"/>
            <a:ext cx="8384537" cy="523220"/>
            <a:chOff x="331169" y="151780"/>
            <a:chExt cx="8384537" cy="523220"/>
          </a:xfrm>
        </p:grpSpPr>
        <p:sp>
          <p:nvSpPr>
            <p:cNvPr id="12" name="Textfeld 11"/>
            <p:cNvSpPr txBox="1"/>
            <p:nvPr/>
          </p:nvSpPr>
          <p:spPr>
            <a:xfrm>
              <a:off x="331169" y="151780"/>
              <a:ext cx="8012113" cy="523220"/>
            </a:xfrm>
            <a:prstGeom prst="rect">
              <a:avLst/>
            </a:prstGeom>
            <a:noFill/>
          </p:spPr>
          <p:txBody>
            <a:bodyPr wrap="square" rtlCol="0">
              <a:spAutoFit/>
            </a:bodyPr>
            <a:lstStyle/>
            <a:p>
              <a:r>
                <a:rPr lang="de-DE" sz="2800" dirty="0">
                  <a:latin typeface="Calibri" charset="0"/>
                  <a:ea typeface="Calibri" charset="0"/>
                  <a:cs typeface="Calibri" charset="0"/>
                </a:rPr>
                <a:t>Vortrag</a:t>
              </a:r>
            </a:p>
          </p:txBody>
        </p:sp>
        <p:cxnSp>
          <p:nvCxnSpPr>
            <p:cNvPr id="13" name="Gerade Verbindung 12"/>
            <p:cNvCxnSpPr/>
            <p:nvPr/>
          </p:nvCxnSpPr>
          <p:spPr>
            <a:xfrm>
              <a:off x="331169" y="675000"/>
              <a:ext cx="8384537" cy="0"/>
            </a:xfrm>
            <a:prstGeom prst="line">
              <a:avLst/>
            </a:prstGeom>
            <a:ln w="38100">
              <a:solidFill>
                <a:srgbClr val="0033CC"/>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764931385"/>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8" descr="R:\Gestaltungsrichtlinien\Logo RP mit Hintergrund.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451725" y="6280150"/>
            <a:ext cx="1173163" cy="576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Fußzeilenplatzhalter 3"/>
          <p:cNvSpPr txBox="1">
            <a:spLocks/>
          </p:cNvSpPr>
          <p:nvPr/>
        </p:nvSpPr>
        <p:spPr bwMode="auto">
          <a:xfrm>
            <a:off x="496888" y="6577013"/>
            <a:ext cx="6600825" cy="257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449263">
              <a:spcBef>
                <a:spcPct val="20000"/>
              </a:spcBef>
              <a:buFont typeface="Arial" pitchFamily="34" charset="0"/>
              <a:buChar char="•"/>
              <a:defRPr sz="3200">
                <a:solidFill>
                  <a:schemeClr val="tx1"/>
                </a:solidFill>
                <a:latin typeface="Calibri" pitchFamily="34" charset="0"/>
                <a:ea typeface="MS PGothic" pitchFamily="34" charset="-128"/>
              </a:defRPr>
            </a:lvl1pPr>
            <a:lvl2pPr marL="742950" indent="-285750" defTabSz="449263">
              <a:spcBef>
                <a:spcPct val="20000"/>
              </a:spcBef>
              <a:buFont typeface="Arial" pitchFamily="34" charset="0"/>
              <a:buChar char="–"/>
              <a:defRPr sz="2800">
                <a:solidFill>
                  <a:schemeClr val="tx1"/>
                </a:solidFill>
                <a:latin typeface="Calibri" pitchFamily="34" charset="0"/>
                <a:ea typeface="MS PGothic" pitchFamily="34" charset="-128"/>
              </a:defRPr>
            </a:lvl2pPr>
            <a:lvl3pPr marL="1143000" indent="-228600" defTabSz="449263">
              <a:spcBef>
                <a:spcPct val="20000"/>
              </a:spcBef>
              <a:buFont typeface="Arial" pitchFamily="34" charset="0"/>
              <a:buChar char="•"/>
              <a:defRPr sz="2400">
                <a:solidFill>
                  <a:schemeClr val="tx1"/>
                </a:solidFill>
                <a:latin typeface="Calibri" pitchFamily="34" charset="0"/>
                <a:ea typeface="MS PGothic" pitchFamily="34" charset="-128"/>
              </a:defRPr>
            </a:lvl3pPr>
            <a:lvl4pPr marL="1600200" indent="-228600" defTabSz="449263">
              <a:spcBef>
                <a:spcPct val="20000"/>
              </a:spcBef>
              <a:buFont typeface="Arial" pitchFamily="34" charset="0"/>
              <a:buChar char="–"/>
              <a:defRPr sz="2000">
                <a:solidFill>
                  <a:schemeClr val="tx1"/>
                </a:solidFill>
                <a:latin typeface="Calibri" pitchFamily="34" charset="0"/>
                <a:ea typeface="MS PGothic" pitchFamily="34" charset="-128"/>
              </a:defRPr>
            </a:lvl4pPr>
            <a:lvl5pPr marL="2057400" indent="-228600" defTabSz="449263">
              <a:spcBef>
                <a:spcPct val="20000"/>
              </a:spcBef>
              <a:buFont typeface="Arial" pitchFamily="34" charset="0"/>
              <a:buChar char="»"/>
              <a:defRPr sz="2000">
                <a:solidFill>
                  <a:schemeClr val="tx1"/>
                </a:solidFill>
                <a:latin typeface="Calibri" pitchFamily="34" charset="0"/>
                <a:ea typeface="MS PGothic" pitchFamily="34" charset="-128"/>
              </a:defRPr>
            </a:lvl5pPr>
            <a:lvl6pPr marL="2514600" indent="-228600" defTabSz="449263"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6pPr>
            <a:lvl7pPr marL="2971800" indent="-228600" defTabSz="449263"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7pPr>
            <a:lvl8pPr marL="3429000" indent="-228600" defTabSz="449263"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8pPr>
            <a:lvl9pPr marL="3886200" indent="-228600" defTabSz="449263"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9pPr>
          </a:lstStyle>
          <a:p>
            <a:pPr eaLnBrk="1">
              <a:lnSpc>
                <a:spcPct val="93000"/>
              </a:lnSpc>
              <a:spcBef>
                <a:spcPct val="0"/>
              </a:spcBef>
              <a:buClr>
                <a:srgbClr val="000000"/>
              </a:buClr>
              <a:buFont typeface="Times New Roman" pitchFamily="18" charset="0"/>
              <a:buNone/>
            </a:pPr>
            <a:r>
              <a:rPr lang="de-DE" altLang="de-DE" sz="900" b="1" dirty="0">
                <a:latin typeface="Arial" pitchFamily="34" charset="0"/>
                <a:cs typeface="Arial" pitchFamily="34" charset="0"/>
              </a:rPr>
              <a:t>ZPG Geographie: Bildungsplan 2016 – Klassen 9/10</a:t>
            </a:r>
          </a:p>
          <a:p>
            <a:pPr eaLnBrk="1">
              <a:lnSpc>
                <a:spcPct val="93000"/>
              </a:lnSpc>
              <a:spcBef>
                <a:spcPct val="0"/>
              </a:spcBef>
              <a:buClr>
                <a:srgbClr val="000000"/>
              </a:buClr>
              <a:buFont typeface="Times New Roman" pitchFamily="18" charset="0"/>
              <a:buNone/>
            </a:pPr>
            <a:endParaRPr lang="de-DE" altLang="de-DE" sz="900" b="1" dirty="0">
              <a:latin typeface="Arial" pitchFamily="34" charset="0"/>
              <a:cs typeface="Arial" pitchFamily="34" charset="0"/>
            </a:endParaRPr>
          </a:p>
        </p:txBody>
      </p:sp>
      <p:sp>
        <p:nvSpPr>
          <p:cNvPr id="11" name="Textfeld 10"/>
          <p:cNvSpPr txBox="1"/>
          <p:nvPr/>
        </p:nvSpPr>
        <p:spPr>
          <a:xfrm>
            <a:off x="0" y="620688"/>
            <a:ext cx="9144000" cy="954107"/>
          </a:xfrm>
          <a:prstGeom prst="rect">
            <a:avLst/>
          </a:prstGeom>
          <a:noFill/>
        </p:spPr>
        <p:txBody>
          <a:bodyPr wrap="square" rtlCol="0">
            <a:spAutoFit/>
          </a:bodyPr>
          <a:lstStyle/>
          <a:p>
            <a:pPr algn="ctr"/>
            <a:r>
              <a:rPr lang="de-DE" sz="2800" b="1" dirty="0">
                <a:solidFill>
                  <a:srgbClr val="0033CC"/>
                </a:solidFill>
                <a:latin typeface="+mj-lt"/>
              </a:rPr>
              <a:t>Was lernt ein Schüler bei der </a:t>
            </a:r>
          </a:p>
          <a:p>
            <a:pPr algn="ctr"/>
            <a:r>
              <a:rPr lang="de-DE" sz="2800" b="1" dirty="0">
                <a:solidFill>
                  <a:srgbClr val="0033CC"/>
                </a:solidFill>
                <a:latin typeface="+mj-lt"/>
              </a:rPr>
              <a:t>‚räumlichen Verflechtung der Weltwirtschaftsregionen‘?</a:t>
            </a:r>
          </a:p>
        </p:txBody>
      </p:sp>
      <p:sp>
        <p:nvSpPr>
          <p:cNvPr id="9" name="Textfeld 8"/>
          <p:cNvSpPr txBox="1"/>
          <p:nvPr/>
        </p:nvSpPr>
        <p:spPr>
          <a:xfrm>
            <a:off x="496888" y="1697403"/>
            <a:ext cx="7786786" cy="1569660"/>
          </a:xfrm>
          <a:prstGeom prst="rect">
            <a:avLst/>
          </a:prstGeom>
          <a:noFill/>
        </p:spPr>
        <p:txBody>
          <a:bodyPr wrap="square" rtlCol="0">
            <a:spAutoFit/>
          </a:bodyPr>
          <a:lstStyle/>
          <a:p>
            <a:r>
              <a:rPr lang="de-DE" sz="2400" b="1" dirty="0">
                <a:latin typeface="+mn-lt"/>
              </a:rPr>
              <a:t>Operator ‚beschreiben‘:</a:t>
            </a:r>
          </a:p>
          <a:p>
            <a:r>
              <a:rPr lang="de-DE" sz="2400" dirty="0">
                <a:latin typeface="+mn-lt"/>
              </a:rPr>
              <a:t>Sachverhalte schlüssig wiedergeben .</a:t>
            </a:r>
          </a:p>
          <a:p>
            <a:r>
              <a:rPr lang="de-DE" sz="2400" dirty="0">
                <a:latin typeface="+mn-lt"/>
              </a:rPr>
              <a:t> </a:t>
            </a:r>
          </a:p>
          <a:p>
            <a:endParaRPr lang="de-DE" sz="2400" b="1" dirty="0">
              <a:latin typeface="+mn-lt"/>
            </a:endParaRPr>
          </a:p>
        </p:txBody>
      </p:sp>
      <p:sp>
        <p:nvSpPr>
          <p:cNvPr id="10" name="Rechteck 9"/>
          <p:cNvSpPr/>
          <p:nvPr/>
        </p:nvSpPr>
        <p:spPr>
          <a:xfrm>
            <a:off x="496888" y="2127589"/>
            <a:ext cx="1698848" cy="303284"/>
          </a:xfrm>
          <a:prstGeom prst="rect">
            <a:avLst/>
          </a:prstGeom>
          <a:solidFill>
            <a:schemeClr val="accent1">
              <a:lumMod val="40000"/>
              <a:lumOff val="60000"/>
              <a:alpha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7" name="Rechteck 16"/>
          <p:cNvSpPr/>
          <p:nvPr/>
        </p:nvSpPr>
        <p:spPr>
          <a:xfrm>
            <a:off x="3419872" y="2175684"/>
            <a:ext cx="1646448" cy="288032"/>
          </a:xfrm>
          <a:prstGeom prst="rect">
            <a:avLst/>
          </a:prstGeom>
          <a:solidFill>
            <a:schemeClr val="accent2">
              <a:lumMod val="40000"/>
              <a:lumOff val="60000"/>
              <a:alpha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12291"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5692" y="3102722"/>
            <a:ext cx="8624888" cy="148539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2" name="Rechteck 11"/>
          <p:cNvSpPr/>
          <p:nvPr/>
        </p:nvSpPr>
        <p:spPr>
          <a:xfrm>
            <a:off x="3272544" y="3620998"/>
            <a:ext cx="2118940" cy="224422"/>
          </a:xfrm>
          <a:prstGeom prst="rect">
            <a:avLst/>
          </a:prstGeom>
          <a:solidFill>
            <a:srgbClr val="FFFF00">
              <a:alpha val="50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6" name="Rechteck 15"/>
          <p:cNvSpPr/>
          <p:nvPr/>
        </p:nvSpPr>
        <p:spPr>
          <a:xfrm>
            <a:off x="7317282" y="3633618"/>
            <a:ext cx="1071142" cy="211802"/>
          </a:xfrm>
          <a:prstGeom prst="rect">
            <a:avLst/>
          </a:prstGeom>
          <a:solidFill>
            <a:schemeClr val="accent2">
              <a:lumMod val="40000"/>
              <a:lumOff val="60000"/>
              <a:alpha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5" name="Rechteck 14"/>
          <p:cNvSpPr/>
          <p:nvPr/>
        </p:nvSpPr>
        <p:spPr>
          <a:xfrm>
            <a:off x="899592" y="3623677"/>
            <a:ext cx="2016224" cy="221743"/>
          </a:xfrm>
          <a:prstGeom prst="rect">
            <a:avLst/>
          </a:prstGeom>
          <a:solidFill>
            <a:schemeClr val="accent1">
              <a:lumMod val="40000"/>
              <a:lumOff val="60000"/>
              <a:alpha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0" name="Rechteck 19"/>
          <p:cNvSpPr/>
          <p:nvPr/>
        </p:nvSpPr>
        <p:spPr>
          <a:xfrm>
            <a:off x="6271666" y="3643475"/>
            <a:ext cx="1008112" cy="201945"/>
          </a:xfrm>
          <a:prstGeom prst="rect">
            <a:avLst/>
          </a:prstGeom>
          <a:solidFill>
            <a:schemeClr val="accent1">
              <a:lumMod val="40000"/>
              <a:lumOff val="60000"/>
              <a:alpha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nvGrpSpPr>
          <p:cNvPr id="19" name="Gruppierung 13"/>
          <p:cNvGrpSpPr/>
          <p:nvPr/>
        </p:nvGrpSpPr>
        <p:grpSpPr>
          <a:xfrm>
            <a:off x="331169" y="94630"/>
            <a:ext cx="8469411" cy="523220"/>
            <a:chOff x="331169" y="151780"/>
            <a:chExt cx="8469411" cy="523220"/>
          </a:xfrm>
        </p:grpSpPr>
        <p:sp>
          <p:nvSpPr>
            <p:cNvPr id="21" name="Textfeld 20"/>
            <p:cNvSpPr txBox="1"/>
            <p:nvPr/>
          </p:nvSpPr>
          <p:spPr>
            <a:xfrm>
              <a:off x="331169" y="151780"/>
              <a:ext cx="8469411" cy="523220"/>
            </a:xfrm>
            <a:prstGeom prst="rect">
              <a:avLst/>
            </a:prstGeom>
            <a:noFill/>
          </p:spPr>
          <p:txBody>
            <a:bodyPr wrap="square" rtlCol="0">
              <a:spAutoFit/>
            </a:bodyPr>
            <a:lstStyle/>
            <a:p>
              <a:r>
                <a:rPr lang="de-DE" sz="2800" dirty="0">
                  <a:latin typeface="Calibri" charset="0"/>
                  <a:ea typeface="Calibri" charset="0"/>
                  <a:cs typeface="Calibri" charset="0"/>
                </a:rPr>
                <a:t>IV. Didaktische Umsetzung: 1. Stunde </a:t>
              </a:r>
              <a:r>
                <a:rPr lang="de-DE" sz="2800" dirty="0">
                  <a:latin typeface="Calibri" charset="0"/>
                  <a:ea typeface="Calibri" charset="0"/>
                  <a:cs typeface="Calibri" charset="0"/>
                  <a:sym typeface="Wingdings" panose="05000000000000000000" pitchFamily="2" charset="2"/>
                </a:rPr>
                <a:t> Kompetenzen</a:t>
              </a:r>
              <a:endParaRPr lang="de-DE" sz="2800" dirty="0">
                <a:latin typeface="Calibri" charset="0"/>
                <a:ea typeface="Calibri" charset="0"/>
                <a:cs typeface="Calibri" charset="0"/>
              </a:endParaRPr>
            </a:p>
          </p:txBody>
        </p:sp>
        <p:cxnSp>
          <p:nvCxnSpPr>
            <p:cNvPr id="22" name="Gerade Verbindung 21"/>
            <p:cNvCxnSpPr/>
            <p:nvPr/>
          </p:nvCxnSpPr>
          <p:spPr>
            <a:xfrm>
              <a:off x="331169" y="675000"/>
              <a:ext cx="8384537" cy="0"/>
            </a:xfrm>
            <a:prstGeom prst="line">
              <a:avLst/>
            </a:prstGeom>
            <a:ln w="38100">
              <a:solidFill>
                <a:srgbClr val="0033CC"/>
              </a:solidFill>
            </a:ln>
          </p:spPr>
          <p:style>
            <a:lnRef idx="1">
              <a:schemeClr val="accent1"/>
            </a:lnRef>
            <a:fillRef idx="0">
              <a:schemeClr val="accent1"/>
            </a:fillRef>
            <a:effectRef idx="0">
              <a:schemeClr val="accent1"/>
            </a:effectRef>
            <a:fontRef idx="minor">
              <a:schemeClr val="tx1"/>
            </a:fontRef>
          </p:style>
        </p:cxnSp>
      </p:grpSp>
      <p:sp>
        <p:nvSpPr>
          <p:cNvPr id="18" name="Rechteck 17"/>
          <p:cNvSpPr/>
          <p:nvPr/>
        </p:nvSpPr>
        <p:spPr>
          <a:xfrm>
            <a:off x="496888" y="4653136"/>
            <a:ext cx="3168352" cy="1200329"/>
          </a:xfrm>
          <a:prstGeom prst="rect">
            <a:avLst/>
          </a:prstGeom>
          <a:solidFill>
            <a:schemeClr val="bg1">
              <a:alpha val="65098"/>
            </a:schemeClr>
          </a:solidFill>
          <a:ln>
            <a:solidFill>
              <a:schemeClr val="tx1"/>
            </a:solidFill>
          </a:ln>
        </p:spPr>
        <p:txBody>
          <a:bodyPr wrap="square">
            <a:spAutoFit/>
          </a:bodyPr>
          <a:lstStyle/>
          <a:p>
            <a:r>
              <a:rPr lang="de-DE" b="1" dirty="0">
                <a:latin typeface="+mn-lt"/>
              </a:rPr>
              <a:t>2.1 Orientierungskompetenz 4: </a:t>
            </a:r>
            <a:r>
              <a:rPr lang="de-DE" dirty="0">
                <a:latin typeface="+mn-lt"/>
              </a:rPr>
              <a:t>ihre Orientierungsraster zunehmend differenziert entwickeln</a:t>
            </a:r>
          </a:p>
        </p:txBody>
      </p:sp>
      <p:cxnSp>
        <p:nvCxnSpPr>
          <p:cNvPr id="23" name="Gerade Verbindung 22"/>
          <p:cNvCxnSpPr/>
          <p:nvPr/>
        </p:nvCxnSpPr>
        <p:spPr>
          <a:xfrm>
            <a:off x="604900" y="4941168"/>
            <a:ext cx="2952328" cy="0"/>
          </a:xfrm>
          <a:prstGeom prst="line">
            <a:avLst/>
          </a:prstGeom>
          <a:ln w="38100">
            <a:solidFill>
              <a:srgbClr val="FF9933"/>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74459703"/>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0"/>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9">
                                            <p:txEl>
                                              <p:pRg st="1" end="1"/>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7"/>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15"/>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20"/>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2"/>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6"/>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8"/>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2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7" grpId="0" animBg="1"/>
      <p:bldP spid="12" grpId="0" animBg="1"/>
      <p:bldP spid="16" grpId="0" animBg="1"/>
      <p:bldP spid="15" grpId="0" animBg="1"/>
      <p:bldP spid="20" grpId="0" animBg="1"/>
      <p:bldP spid="18"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3" name="Picture 8" descr="R:\Gestaltungsrichtlinien\Logo RP mit Hintergrund.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451725" y="6280150"/>
            <a:ext cx="1173163" cy="576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Fußzeilenplatzhalter 3"/>
          <p:cNvSpPr txBox="1">
            <a:spLocks/>
          </p:cNvSpPr>
          <p:nvPr/>
        </p:nvSpPr>
        <p:spPr bwMode="auto">
          <a:xfrm>
            <a:off x="496888" y="6577013"/>
            <a:ext cx="6600825" cy="257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449263">
              <a:spcBef>
                <a:spcPct val="20000"/>
              </a:spcBef>
              <a:buFont typeface="Arial" pitchFamily="34" charset="0"/>
              <a:buChar char="•"/>
              <a:defRPr sz="3200">
                <a:solidFill>
                  <a:schemeClr val="tx1"/>
                </a:solidFill>
                <a:latin typeface="Calibri" pitchFamily="34" charset="0"/>
                <a:ea typeface="MS PGothic" pitchFamily="34" charset="-128"/>
              </a:defRPr>
            </a:lvl1pPr>
            <a:lvl2pPr marL="742950" indent="-285750" defTabSz="449263">
              <a:spcBef>
                <a:spcPct val="20000"/>
              </a:spcBef>
              <a:buFont typeface="Arial" pitchFamily="34" charset="0"/>
              <a:buChar char="–"/>
              <a:defRPr sz="2800">
                <a:solidFill>
                  <a:schemeClr val="tx1"/>
                </a:solidFill>
                <a:latin typeface="Calibri" pitchFamily="34" charset="0"/>
                <a:ea typeface="MS PGothic" pitchFamily="34" charset="-128"/>
              </a:defRPr>
            </a:lvl2pPr>
            <a:lvl3pPr marL="1143000" indent="-228600" defTabSz="449263">
              <a:spcBef>
                <a:spcPct val="20000"/>
              </a:spcBef>
              <a:buFont typeface="Arial" pitchFamily="34" charset="0"/>
              <a:buChar char="•"/>
              <a:defRPr sz="2400">
                <a:solidFill>
                  <a:schemeClr val="tx1"/>
                </a:solidFill>
                <a:latin typeface="Calibri" pitchFamily="34" charset="0"/>
                <a:ea typeface="MS PGothic" pitchFamily="34" charset="-128"/>
              </a:defRPr>
            </a:lvl3pPr>
            <a:lvl4pPr marL="1600200" indent="-228600" defTabSz="449263">
              <a:spcBef>
                <a:spcPct val="20000"/>
              </a:spcBef>
              <a:buFont typeface="Arial" pitchFamily="34" charset="0"/>
              <a:buChar char="–"/>
              <a:defRPr sz="2000">
                <a:solidFill>
                  <a:schemeClr val="tx1"/>
                </a:solidFill>
                <a:latin typeface="Calibri" pitchFamily="34" charset="0"/>
                <a:ea typeface="MS PGothic" pitchFamily="34" charset="-128"/>
              </a:defRPr>
            </a:lvl4pPr>
            <a:lvl5pPr marL="2057400" indent="-228600" defTabSz="449263">
              <a:spcBef>
                <a:spcPct val="20000"/>
              </a:spcBef>
              <a:buFont typeface="Arial" pitchFamily="34" charset="0"/>
              <a:buChar char="»"/>
              <a:defRPr sz="2000">
                <a:solidFill>
                  <a:schemeClr val="tx1"/>
                </a:solidFill>
                <a:latin typeface="Calibri" pitchFamily="34" charset="0"/>
                <a:ea typeface="MS PGothic" pitchFamily="34" charset="-128"/>
              </a:defRPr>
            </a:lvl5pPr>
            <a:lvl6pPr marL="2514600" indent="-228600" defTabSz="449263"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6pPr>
            <a:lvl7pPr marL="2971800" indent="-228600" defTabSz="449263"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7pPr>
            <a:lvl8pPr marL="3429000" indent="-228600" defTabSz="449263"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8pPr>
            <a:lvl9pPr marL="3886200" indent="-228600" defTabSz="449263"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9pPr>
          </a:lstStyle>
          <a:p>
            <a:pPr eaLnBrk="1">
              <a:lnSpc>
                <a:spcPct val="93000"/>
              </a:lnSpc>
              <a:spcBef>
                <a:spcPct val="0"/>
              </a:spcBef>
              <a:buClr>
                <a:srgbClr val="000000"/>
              </a:buClr>
              <a:buFont typeface="Times New Roman" pitchFamily="18" charset="0"/>
              <a:buNone/>
            </a:pPr>
            <a:r>
              <a:rPr lang="de-DE" altLang="de-DE" sz="900" b="1" dirty="0">
                <a:latin typeface="Arial" pitchFamily="34" charset="0"/>
                <a:cs typeface="Arial" pitchFamily="34" charset="0"/>
              </a:rPr>
              <a:t>ZPG Geographie: Bildungsplan 2016 – Klassen 9/10</a:t>
            </a:r>
          </a:p>
          <a:p>
            <a:pPr eaLnBrk="1">
              <a:lnSpc>
                <a:spcPct val="93000"/>
              </a:lnSpc>
              <a:spcBef>
                <a:spcPct val="0"/>
              </a:spcBef>
              <a:buClr>
                <a:srgbClr val="000000"/>
              </a:buClr>
              <a:buFont typeface="Times New Roman" pitchFamily="18" charset="0"/>
              <a:buNone/>
            </a:pPr>
            <a:endParaRPr lang="de-DE" altLang="de-DE" sz="900" b="1" dirty="0">
              <a:latin typeface="Arial" pitchFamily="34" charset="0"/>
              <a:cs typeface="Arial" pitchFamily="34" charset="0"/>
            </a:endParaRPr>
          </a:p>
        </p:txBody>
      </p:sp>
      <p:sp>
        <p:nvSpPr>
          <p:cNvPr id="6" name="Textfeld 5"/>
          <p:cNvSpPr txBox="1"/>
          <p:nvPr/>
        </p:nvSpPr>
        <p:spPr>
          <a:xfrm>
            <a:off x="53752" y="1196752"/>
            <a:ext cx="9036496" cy="523220"/>
          </a:xfrm>
          <a:prstGeom prst="rect">
            <a:avLst/>
          </a:prstGeom>
          <a:solidFill>
            <a:srgbClr val="FFFF66"/>
          </a:solidFill>
        </p:spPr>
        <p:txBody>
          <a:bodyPr wrap="square" rtlCol="0">
            <a:spAutoFit/>
          </a:bodyPr>
          <a:lstStyle/>
          <a:p>
            <a:pPr algn="ctr"/>
            <a:r>
              <a:rPr lang="de-DE" sz="2800" b="1" dirty="0">
                <a:latin typeface="+mn-lt"/>
              </a:rPr>
              <a:t>Einstieg: </a:t>
            </a:r>
            <a:r>
              <a:rPr lang="de-DE" sz="2800" b="1" dirty="0" err="1">
                <a:latin typeface="+mn-lt"/>
              </a:rPr>
              <a:t>n</a:t>
            </a:r>
            <a:r>
              <a:rPr lang="de-DE" sz="2800" b="1" dirty="0" err="1">
                <a:solidFill>
                  <a:srgbClr val="FF0000"/>
                </a:solidFill>
                <a:latin typeface="+mn-lt"/>
              </a:rPr>
              <a:t>utella</a:t>
            </a:r>
            <a:r>
              <a:rPr lang="de-DE" sz="2800" b="1" dirty="0">
                <a:solidFill>
                  <a:srgbClr val="FF0000"/>
                </a:solidFill>
                <a:latin typeface="+mn-lt"/>
              </a:rPr>
              <a:t> – </a:t>
            </a:r>
            <a:r>
              <a:rPr lang="de-DE" sz="2800" b="1" dirty="0">
                <a:latin typeface="+mn-lt"/>
              </a:rPr>
              <a:t>ein</a:t>
            </a:r>
            <a:r>
              <a:rPr lang="de-DE" sz="2800" b="1" dirty="0">
                <a:solidFill>
                  <a:srgbClr val="FF0000"/>
                </a:solidFill>
                <a:latin typeface="+mn-lt"/>
              </a:rPr>
              <a:t> einfacher </a:t>
            </a:r>
            <a:r>
              <a:rPr lang="de-DE" sz="2800" b="1" dirty="0">
                <a:latin typeface="+mn-lt"/>
              </a:rPr>
              <a:t>Brotaufstrich?</a:t>
            </a:r>
            <a:endParaRPr lang="de-DE" sz="2400" dirty="0">
              <a:latin typeface="+mn-lt"/>
            </a:endParaRPr>
          </a:p>
        </p:txBody>
      </p:sp>
      <p:sp>
        <p:nvSpPr>
          <p:cNvPr id="10" name="Textfeld 9"/>
          <p:cNvSpPr txBox="1"/>
          <p:nvPr/>
        </p:nvSpPr>
        <p:spPr>
          <a:xfrm>
            <a:off x="2051720" y="5504863"/>
            <a:ext cx="2160240" cy="246221"/>
          </a:xfrm>
          <a:prstGeom prst="rect">
            <a:avLst/>
          </a:prstGeom>
          <a:noFill/>
        </p:spPr>
        <p:txBody>
          <a:bodyPr wrap="square" rtlCol="0">
            <a:spAutoFit/>
          </a:bodyPr>
          <a:lstStyle/>
          <a:p>
            <a:r>
              <a:rPr lang="de-DE" sz="1000" dirty="0"/>
              <a:t>(Quelle: Schmidt, M.)</a:t>
            </a:r>
          </a:p>
        </p:txBody>
      </p:sp>
      <p:sp>
        <p:nvSpPr>
          <p:cNvPr id="2" name="AutoShape 2" descr="Bildergebnis für Nutella+Inhaltsstoffe"/>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de-DE"/>
          </a:p>
        </p:txBody>
      </p:sp>
      <p:sp>
        <p:nvSpPr>
          <p:cNvPr id="4" name="AutoShape 4" descr="Bildergebnis für Nutella+Inhaltsstoffe"/>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de-DE"/>
          </a:p>
        </p:txBody>
      </p:sp>
      <p:pic>
        <p:nvPicPr>
          <p:cNvPr id="4103" name="Picture 7"/>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594317" y="2369882"/>
            <a:ext cx="2916369" cy="312634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2" name="Rectangle 2"/>
          <p:cNvSpPr txBox="1">
            <a:spLocks noChangeArrowheads="1"/>
          </p:cNvSpPr>
          <p:nvPr/>
        </p:nvSpPr>
        <p:spPr bwMode="auto">
          <a:xfrm>
            <a:off x="293944" y="657002"/>
            <a:ext cx="8445376" cy="1079500"/>
          </a:xfrm>
          <a:prstGeom prst="rect">
            <a:avLst/>
          </a:prstGeom>
          <a:noFill/>
          <a:ln w="9525">
            <a:noFill/>
            <a:miter lim="800000"/>
            <a:headEnd/>
            <a:tailEnd/>
          </a:ln>
        </p:spPr>
        <p:txBody>
          <a:bodyPr lIns="0" tIns="0" rIns="0" bIns="0" anchor="b"/>
          <a:lstStyle/>
          <a:p>
            <a:pPr algn="ctr" eaLnBrk="1" hangingPunct="1">
              <a:defRPr/>
            </a:pPr>
            <a:r>
              <a:rPr lang="de-DE" sz="3600" dirty="0">
                <a:latin typeface="Arial" pitchFamily="34" charset="0"/>
                <a:ea typeface="+mj-ea"/>
                <a:cs typeface="Arial" pitchFamily="34" charset="0"/>
              </a:rPr>
              <a:t/>
            </a:r>
            <a:br>
              <a:rPr lang="de-DE" sz="3600" dirty="0">
                <a:latin typeface="Arial" pitchFamily="34" charset="0"/>
                <a:ea typeface="+mj-ea"/>
                <a:cs typeface="Arial" pitchFamily="34" charset="0"/>
              </a:rPr>
            </a:br>
            <a:r>
              <a:rPr lang="de-DE" sz="3200" b="1" dirty="0">
                <a:solidFill>
                  <a:srgbClr val="0070C0"/>
                </a:solidFill>
                <a:latin typeface="Arial" pitchFamily="34" charset="0"/>
                <a:ea typeface="+mj-ea"/>
                <a:cs typeface="Arial" pitchFamily="34" charset="0"/>
              </a:rPr>
              <a:t> </a:t>
            </a:r>
            <a:r>
              <a:rPr lang="de-DE" sz="3400" b="1" dirty="0">
                <a:latin typeface="Arial" pitchFamily="34" charset="0"/>
                <a:ea typeface="+mj-ea"/>
                <a:cs typeface="Arial" pitchFamily="34" charset="0"/>
              </a:rPr>
              <a:t>Analyse von Weltwirtschaftsregionen  </a:t>
            </a:r>
            <a:r>
              <a:rPr lang="de-DE" sz="4000" dirty="0">
                <a:latin typeface="Calibri"/>
                <a:ea typeface="Calibri"/>
                <a:cs typeface="Times New Roman"/>
              </a:rPr>
              <a:t/>
            </a:r>
            <a:br>
              <a:rPr lang="de-DE" sz="4000" dirty="0">
                <a:latin typeface="Calibri"/>
                <a:ea typeface="Calibri"/>
                <a:cs typeface="Times New Roman"/>
              </a:rPr>
            </a:br>
            <a:endParaRPr lang="de-DE" sz="4000" dirty="0">
              <a:latin typeface="+mj-lt"/>
              <a:ea typeface="+mj-ea"/>
              <a:cs typeface="+mj-cs"/>
            </a:endParaRPr>
          </a:p>
        </p:txBody>
      </p:sp>
      <p:pic>
        <p:nvPicPr>
          <p:cNvPr id="4104" name="Picture 8"/>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549074" y="2982406"/>
            <a:ext cx="2489232" cy="190129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nvGrpSpPr>
          <p:cNvPr id="31" name="Gruppierung 13"/>
          <p:cNvGrpSpPr/>
          <p:nvPr/>
        </p:nvGrpSpPr>
        <p:grpSpPr>
          <a:xfrm>
            <a:off x="331169" y="94630"/>
            <a:ext cx="8384537" cy="523220"/>
            <a:chOff x="331169" y="151780"/>
            <a:chExt cx="8384537" cy="523220"/>
          </a:xfrm>
        </p:grpSpPr>
        <p:sp>
          <p:nvSpPr>
            <p:cNvPr id="33" name="Textfeld 32"/>
            <p:cNvSpPr txBox="1"/>
            <p:nvPr/>
          </p:nvSpPr>
          <p:spPr>
            <a:xfrm>
              <a:off x="331169" y="151780"/>
              <a:ext cx="8012113" cy="523220"/>
            </a:xfrm>
            <a:prstGeom prst="rect">
              <a:avLst/>
            </a:prstGeom>
            <a:noFill/>
          </p:spPr>
          <p:txBody>
            <a:bodyPr wrap="square" rtlCol="0">
              <a:spAutoFit/>
            </a:bodyPr>
            <a:lstStyle/>
            <a:p>
              <a:r>
                <a:rPr lang="de-DE" sz="2800" dirty="0">
                  <a:latin typeface="Calibri" charset="0"/>
                  <a:ea typeface="Calibri" charset="0"/>
                  <a:cs typeface="Calibri" charset="0"/>
                </a:rPr>
                <a:t>IV./1. Stunde: Problematisierung</a:t>
              </a:r>
            </a:p>
          </p:txBody>
        </p:sp>
        <p:cxnSp>
          <p:nvCxnSpPr>
            <p:cNvPr id="34" name="Gerade Verbindung 33"/>
            <p:cNvCxnSpPr/>
            <p:nvPr/>
          </p:nvCxnSpPr>
          <p:spPr>
            <a:xfrm>
              <a:off x="331169" y="675000"/>
              <a:ext cx="8384537" cy="0"/>
            </a:xfrm>
            <a:prstGeom prst="line">
              <a:avLst/>
            </a:prstGeom>
            <a:ln w="38100">
              <a:solidFill>
                <a:srgbClr val="0033CC"/>
              </a:solidFill>
            </a:ln>
          </p:spPr>
          <p:style>
            <a:lnRef idx="1">
              <a:schemeClr val="accent1"/>
            </a:lnRef>
            <a:fillRef idx="0">
              <a:schemeClr val="accent1"/>
            </a:fillRef>
            <a:effectRef idx="0">
              <a:schemeClr val="accent1"/>
            </a:effectRef>
            <a:fontRef idx="minor">
              <a:schemeClr val="tx1"/>
            </a:fontRef>
          </p:style>
        </p:cxnSp>
      </p:grpSp>
      <p:sp>
        <p:nvSpPr>
          <p:cNvPr id="11" name="Pfeil nach rechts 10"/>
          <p:cNvSpPr/>
          <p:nvPr/>
        </p:nvSpPr>
        <p:spPr>
          <a:xfrm>
            <a:off x="4716016" y="3731577"/>
            <a:ext cx="660323" cy="432048"/>
          </a:xfrm>
          <a:prstGeom prst="rightArrow">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 name="Textfeld 2">
            <a:extLst>
              <a:ext uri="{FF2B5EF4-FFF2-40B4-BE49-F238E27FC236}">
                <a16:creationId xmlns:a16="http://schemas.microsoft.com/office/drawing/2014/main" xmlns="" id="{B73C4736-894F-4E27-8B26-F86817769DCF}"/>
              </a:ext>
            </a:extLst>
          </p:cNvPr>
          <p:cNvSpPr txBox="1"/>
          <p:nvPr/>
        </p:nvSpPr>
        <p:spPr>
          <a:xfrm>
            <a:off x="6153150" y="4924425"/>
            <a:ext cx="4572000" cy="246221"/>
          </a:xfrm>
          <a:prstGeom prst="rect">
            <a:avLst/>
          </a:prstGeom>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de-DE" sz="1000" dirty="0"/>
              <a:t>(Quelle: Schmidt, M.)</a:t>
            </a:r>
            <a:endParaRPr lang="de-DE" sz="1000" dirty="0">
              <a:cs typeface="Arial"/>
            </a:endParaRPr>
          </a:p>
        </p:txBody>
      </p:sp>
    </p:spTree>
    <p:extLst>
      <p:ext uri="{BB962C8B-B14F-4D97-AF65-F5344CB8AC3E}">
        <p14:creationId xmlns:p14="http://schemas.microsoft.com/office/powerpoint/2010/main" val="34677426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10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txBox="1">
            <a:spLocks noChangeArrowheads="1"/>
          </p:cNvSpPr>
          <p:nvPr/>
        </p:nvSpPr>
        <p:spPr bwMode="auto">
          <a:xfrm>
            <a:off x="496888" y="2042319"/>
            <a:ext cx="8229600" cy="4525962"/>
          </a:xfrm>
          <a:prstGeom prst="rect">
            <a:avLst/>
          </a:prstGeom>
          <a:noFill/>
          <a:ln>
            <a:noFill/>
          </a:ln>
          <a:extLst/>
        </p:spPr>
        <p:txBody>
          <a:bodyPr lIns="0" tIns="0" rIns="0" bIns="0"/>
          <a:lstStyle>
            <a:lvl1pPr eaLnBrk="0" hangingPunct="0">
              <a:tabLst>
                <a:tab pos="333375" algn="l"/>
                <a:tab pos="438150" algn="l"/>
                <a:tab pos="887413" algn="l"/>
                <a:tab pos="1336675" algn="l"/>
                <a:tab pos="1785938" algn="l"/>
                <a:tab pos="2235200" algn="l"/>
                <a:tab pos="2684463" algn="l"/>
                <a:tab pos="3133725" algn="l"/>
                <a:tab pos="3582988" algn="l"/>
                <a:tab pos="4032250" algn="l"/>
                <a:tab pos="4481513" algn="l"/>
                <a:tab pos="4930775" algn="l"/>
                <a:tab pos="5380038" algn="l"/>
                <a:tab pos="5829300" algn="l"/>
                <a:tab pos="6278563" algn="l"/>
                <a:tab pos="6727825" algn="l"/>
                <a:tab pos="7177088" algn="l"/>
                <a:tab pos="7626350" algn="l"/>
                <a:tab pos="8075613" algn="l"/>
                <a:tab pos="8524875" algn="l"/>
                <a:tab pos="8974138" algn="l"/>
              </a:tabLst>
              <a:defRPr sz="2400" b="1">
                <a:solidFill>
                  <a:schemeClr val="tx1"/>
                </a:solidFill>
                <a:latin typeface="Times New Roman" charset="0"/>
                <a:ea typeface="ＭＳ Ｐゴシック" charset="-128"/>
              </a:defRPr>
            </a:lvl1pPr>
            <a:lvl2pPr marL="800100" indent="-342900" eaLnBrk="0" hangingPunct="0">
              <a:tabLst>
                <a:tab pos="333375" algn="l"/>
                <a:tab pos="438150" algn="l"/>
                <a:tab pos="887413" algn="l"/>
                <a:tab pos="1336675" algn="l"/>
                <a:tab pos="1785938" algn="l"/>
                <a:tab pos="2235200" algn="l"/>
                <a:tab pos="2684463" algn="l"/>
                <a:tab pos="3133725" algn="l"/>
                <a:tab pos="3582988" algn="l"/>
                <a:tab pos="4032250" algn="l"/>
                <a:tab pos="4481513" algn="l"/>
                <a:tab pos="4930775" algn="l"/>
                <a:tab pos="5380038" algn="l"/>
                <a:tab pos="5829300" algn="l"/>
                <a:tab pos="6278563" algn="l"/>
                <a:tab pos="6727825" algn="l"/>
                <a:tab pos="7177088" algn="l"/>
                <a:tab pos="7626350" algn="l"/>
                <a:tab pos="8075613" algn="l"/>
                <a:tab pos="8524875" algn="l"/>
                <a:tab pos="8974138" algn="l"/>
              </a:tabLst>
              <a:defRPr sz="2400" b="1">
                <a:solidFill>
                  <a:schemeClr val="tx1"/>
                </a:solidFill>
                <a:latin typeface="Times New Roman" charset="0"/>
                <a:ea typeface="ＭＳ Ｐゴシック" charset="-128"/>
              </a:defRPr>
            </a:lvl2pPr>
            <a:lvl3pPr marL="1143000" indent="-228600" eaLnBrk="0" hangingPunct="0">
              <a:tabLst>
                <a:tab pos="333375" algn="l"/>
                <a:tab pos="438150" algn="l"/>
                <a:tab pos="887413" algn="l"/>
                <a:tab pos="1336675" algn="l"/>
                <a:tab pos="1785938" algn="l"/>
                <a:tab pos="2235200" algn="l"/>
                <a:tab pos="2684463" algn="l"/>
                <a:tab pos="3133725" algn="l"/>
                <a:tab pos="3582988" algn="l"/>
                <a:tab pos="4032250" algn="l"/>
                <a:tab pos="4481513" algn="l"/>
                <a:tab pos="4930775" algn="l"/>
                <a:tab pos="5380038" algn="l"/>
                <a:tab pos="5829300" algn="l"/>
                <a:tab pos="6278563" algn="l"/>
                <a:tab pos="6727825" algn="l"/>
                <a:tab pos="7177088" algn="l"/>
                <a:tab pos="7626350" algn="l"/>
                <a:tab pos="8075613" algn="l"/>
                <a:tab pos="8524875" algn="l"/>
                <a:tab pos="8974138" algn="l"/>
              </a:tabLst>
              <a:defRPr sz="2400" b="1">
                <a:solidFill>
                  <a:schemeClr val="tx1"/>
                </a:solidFill>
                <a:latin typeface="Times New Roman" charset="0"/>
                <a:ea typeface="ＭＳ Ｐゴシック" charset="-128"/>
              </a:defRPr>
            </a:lvl3pPr>
            <a:lvl4pPr marL="1600200" indent="-228600" eaLnBrk="0" hangingPunct="0">
              <a:tabLst>
                <a:tab pos="333375" algn="l"/>
                <a:tab pos="438150" algn="l"/>
                <a:tab pos="887413" algn="l"/>
                <a:tab pos="1336675" algn="l"/>
                <a:tab pos="1785938" algn="l"/>
                <a:tab pos="2235200" algn="l"/>
                <a:tab pos="2684463" algn="l"/>
                <a:tab pos="3133725" algn="l"/>
                <a:tab pos="3582988" algn="l"/>
                <a:tab pos="4032250" algn="l"/>
                <a:tab pos="4481513" algn="l"/>
                <a:tab pos="4930775" algn="l"/>
                <a:tab pos="5380038" algn="l"/>
                <a:tab pos="5829300" algn="l"/>
                <a:tab pos="6278563" algn="l"/>
                <a:tab pos="6727825" algn="l"/>
                <a:tab pos="7177088" algn="l"/>
                <a:tab pos="7626350" algn="l"/>
                <a:tab pos="8075613" algn="l"/>
                <a:tab pos="8524875" algn="l"/>
                <a:tab pos="8974138" algn="l"/>
              </a:tabLst>
              <a:defRPr sz="2400" b="1">
                <a:solidFill>
                  <a:schemeClr val="tx1"/>
                </a:solidFill>
                <a:latin typeface="Times New Roman" charset="0"/>
                <a:ea typeface="ＭＳ Ｐゴシック" charset="-128"/>
              </a:defRPr>
            </a:lvl4pPr>
            <a:lvl5pPr marL="2057400" indent="-228600" eaLnBrk="0" hangingPunct="0">
              <a:tabLst>
                <a:tab pos="333375" algn="l"/>
                <a:tab pos="438150" algn="l"/>
                <a:tab pos="887413" algn="l"/>
                <a:tab pos="1336675" algn="l"/>
                <a:tab pos="1785938" algn="l"/>
                <a:tab pos="2235200" algn="l"/>
                <a:tab pos="2684463" algn="l"/>
                <a:tab pos="3133725" algn="l"/>
                <a:tab pos="3582988" algn="l"/>
                <a:tab pos="4032250" algn="l"/>
                <a:tab pos="4481513" algn="l"/>
                <a:tab pos="4930775" algn="l"/>
                <a:tab pos="5380038" algn="l"/>
                <a:tab pos="5829300" algn="l"/>
                <a:tab pos="6278563" algn="l"/>
                <a:tab pos="6727825" algn="l"/>
                <a:tab pos="7177088" algn="l"/>
                <a:tab pos="7626350" algn="l"/>
                <a:tab pos="8075613" algn="l"/>
                <a:tab pos="8524875" algn="l"/>
                <a:tab pos="8974138" algn="l"/>
              </a:tabLst>
              <a:defRPr sz="2400" b="1">
                <a:solidFill>
                  <a:schemeClr val="tx1"/>
                </a:solidFill>
                <a:latin typeface="Times New Roman" charset="0"/>
                <a:ea typeface="ＭＳ Ｐゴシック" charset="-128"/>
              </a:defRPr>
            </a:lvl5pPr>
            <a:lvl6pPr marL="2514600" indent="-228600" algn="r" eaLnBrk="0" fontAlgn="base" hangingPunct="0">
              <a:spcBef>
                <a:spcPct val="0"/>
              </a:spcBef>
              <a:spcAft>
                <a:spcPct val="0"/>
              </a:spcAft>
              <a:tabLst>
                <a:tab pos="333375" algn="l"/>
                <a:tab pos="438150" algn="l"/>
                <a:tab pos="887413" algn="l"/>
                <a:tab pos="1336675" algn="l"/>
                <a:tab pos="1785938" algn="l"/>
                <a:tab pos="2235200" algn="l"/>
                <a:tab pos="2684463" algn="l"/>
                <a:tab pos="3133725" algn="l"/>
                <a:tab pos="3582988" algn="l"/>
                <a:tab pos="4032250" algn="l"/>
                <a:tab pos="4481513" algn="l"/>
                <a:tab pos="4930775" algn="l"/>
                <a:tab pos="5380038" algn="l"/>
                <a:tab pos="5829300" algn="l"/>
                <a:tab pos="6278563" algn="l"/>
                <a:tab pos="6727825" algn="l"/>
                <a:tab pos="7177088" algn="l"/>
                <a:tab pos="7626350" algn="l"/>
                <a:tab pos="8075613" algn="l"/>
                <a:tab pos="8524875" algn="l"/>
                <a:tab pos="8974138" algn="l"/>
              </a:tabLst>
              <a:defRPr sz="2400" b="1">
                <a:solidFill>
                  <a:schemeClr val="tx1"/>
                </a:solidFill>
                <a:latin typeface="Times New Roman" charset="0"/>
                <a:ea typeface="ＭＳ Ｐゴシック" charset="-128"/>
              </a:defRPr>
            </a:lvl6pPr>
            <a:lvl7pPr marL="2971800" indent="-228600" algn="r" eaLnBrk="0" fontAlgn="base" hangingPunct="0">
              <a:spcBef>
                <a:spcPct val="0"/>
              </a:spcBef>
              <a:spcAft>
                <a:spcPct val="0"/>
              </a:spcAft>
              <a:tabLst>
                <a:tab pos="333375" algn="l"/>
                <a:tab pos="438150" algn="l"/>
                <a:tab pos="887413" algn="l"/>
                <a:tab pos="1336675" algn="l"/>
                <a:tab pos="1785938" algn="l"/>
                <a:tab pos="2235200" algn="l"/>
                <a:tab pos="2684463" algn="l"/>
                <a:tab pos="3133725" algn="l"/>
                <a:tab pos="3582988" algn="l"/>
                <a:tab pos="4032250" algn="l"/>
                <a:tab pos="4481513" algn="l"/>
                <a:tab pos="4930775" algn="l"/>
                <a:tab pos="5380038" algn="l"/>
                <a:tab pos="5829300" algn="l"/>
                <a:tab pos="6278563" algn="l"/>
                <a:tab pos="6727825" algn="l"/>
                <a:tab pos="7177088" algn="l"/>
                <a:tab pos="7626350" algn="l"/>
                <a:tab pos="8075613" algn="l"/>
                <a:tab pos="8524875" algn="l"/>
                <a:tab pos="8974138" algn="l"/>
              </a:tabLst>
              <a:defRPr sz="2400" b="1">
                <a:solidFill>
                  <a:schemeClr val="tx1"/>
                </a:solidFill>
                <a:latin typeface="Times New Roman" charset="0"/>
                <a:ea typeface="ＭＳ Ｐゴシック" charset="-128"/>
              </a:defRPr>
            </a:lvl7pPr>
            <a:lvl8pPr marL="3429000" indent="-228600" algn="r" eaLnBrk="0" fontAlgn="base" hangingPunct="0">
              <a:spcBef>
                <a:spcPct val="0"/>
              </a:spcBef>
              <a:spcAft>
                <a:spcPct val="0"/>
              </a:spcAft>
              <a:tabLst>
                <a:tab pos="333375" algn="l"/>
                <a:tab pos="438150" algn="l"/>
                <a:tab pos="887413" algn="l"/>
                <a:tab pos="1336675" algn="l"/>
                <a:tab pos="1785938" algn="l"/>
                <a:tab pos="2235200" algn="l"/>
                <a:tab pos="2684463" algn="l"/>
                <a:tab pos="3133725" algn="l"/>
                <a:tab pos="3582988" algn="l"/>
                <a:tab pos="4032250" algn="l"/>
                <a:tab pos="4481513" algn="l"/>
                <a:tab pos="4930775" algn="l"/>
                <a:tab pos="5380038" algn="l"/>
                <a:tab pos="5829300" algn="l"/>
                <a:tab pos="6278563" algn="l"/>
                <a:tab pos="6727825" algn="l"/>
                <a:tab pos="7177088" algn="l"/>
                <a:tab pos="7626350" algn="l"/>
                <a:tab pos="8075613" algn="l"/>
                <a:tab pos="8524875" algn="l"/>
                <a:tab pos="8974138" algn="l"/>
              </a:tabLst>
              <a:defRPr sz="2400" b="1">
                <a:solidFill>
                  <a:schemeClr val="tx1"/>
                </a:solidFill>
                <a:latin typeface="Times New Roman" charset="0"/>
                <a:ea typeface="ＭＳ Ｐゴシック" charset="-128"/>
              </a:defRPr>
            </a:lvl8pPr>
            <a:lvl9pPr marL="3886200" indent="-228600" algn="r" eaLnBrk="0" fontAlgn="base" hangingPunct="0">
              <a:spcBef>
                <a:spcPct val="0"/>
              </a:spcBef>
              <a:spcAft>
                <a:spcPct val="0"/>
              </a:spcAft>
              <a:tabLst>
                <a:tab pos="333375" algn="l"/>
                <a:tab pos="438150" algn="l"/>
                <a:tab pos="887413" algn="l"/>
                <a:tab pos="1336675" algn="l"/>
                <a:tab pos="1785938" algn="l"/>
                <a:tab pos="2235200" algn="l"/>
                <a:tab pos="2684463" algn="l"/>
                <a:tab pos="3133725" algn="l"/>
                <a:tab pos="3582988" algn="l"/>
                <a:tab pos="4032250" algn="l"/>
                <a:tab pos="4481513" algn="l"/>
                <a:tab pos="4930775" algn="l"/>
                <a:tab pos="5380038" algn="l"/>
                <a:tab pos="5829300" algn="l"/>
                <a:tab pos="6278563" algn="l"/>
                <a:tab pos="6727825" algn="l"/>
                <a:tab pos="7177088" algn="l"/>
                <a:tab pos="7626350" algn="l"/>
                <a:tab pos="8075613" algn="l"/>
                <a:tab pos="8524875" algn="l"/>
                <a:tab pos="8974138" algn="l"/>
              </a:tabLst>
              <a:defRPr sz="2400" b="1">
                <a:solidFill>
                  <a:schemeClr val="tx1"/>
                </a:solidFill>
                <a:latin typeface="Times New Roman" charset="0"/>
                <a:ea typeface="ＭＳ Ｐゴシック" charset="-128"/>
              </a:defRPr>
            </a:lvl9pPr>
          </a:lstStyle>
          <a:p>
            <a:pPr lvl="1" eaLnBrk="1" fontAlgn="auto" hangingPunct="1">
              <a:lnSpc>
                <a:spcPct val="90000"/>
              </a:lnSpc>
              <a:spcBef>
                <a:spcPts val="600"/>
              </a:spcBef>
              <a:spcAft>
                <a:spcPts val="0"/>
              </a:spcAft>
              <a:buClr>
                <a:schemeClr val="tx1"/>
              </a:buClr>
              <a:buSzPct val="70000"/>
              <a:buFont typeface="Symbol" charset="2"/>
              <a:buChar char="-"/>
              <a:defRPr/>
            </a:pPr>
            <a:endParaRPr lang="de-DE" altLang="de-DE" b="0" dirty="0">
              <a:latin typeface="Calibri" pitchFamily="34" charset="0"/>
            </a:endParaRPr>
          </a:p>
        </p:txBody>
      </p:sp>
      <p:sp>
        <p:nvSpPr>
          <p:cNvPr id="5" name="Textplatzhalter 4"/>
          <p:cNvSpPr>
            <a:spLocks noGrp="1"/>
          </p:cNvSpPr>
          <p:nvPr>
            <p:ph type="body" idx="1"/>
          </p:nvPr>
        </p:nvSpPr>
        <p:spPr>
          <a:xfrm>
            <a:off x="301875" y="5955506"/>
            <a:ext cx="8594662" cy="1500187"/>
          </a:xfrm>
        </p:spPr>
        <p:txBody>
          <a:bodyPr>
            <a:noAutofit/>
          </a:bodyPr>
          <a:lstStyle/>
          <a:p>
            <a:pPr marL="514350" indent="-514350"/>
            <a:r>
              <a:rPr lang="de-DE" sz="2800" b="1" dirty="0">
                <a:solidFill>
                  <a:schemeClr val="tx1"/>
                </a:solidFill>
                <a:latin typeface="Calibri" pitchFamily="34" charset="0"/>
              </a:rPr>
              <a:t>Gliederung: </a:t>
            </a:r>
          </a:p>
          <a:p>
            <a:pPr marL="514350" indent="-514350"/>
            <a:endParaRPr lang="de-DE" sz="2800" dirty="0">
              <a:solidFill>
                <a:schemeClr val="tx1"/>
              </a:solidFill>
              <a:latin typeface="Calibri" pitchFamily="34" charset="0"/>
            </a:endParaRPr>
          </a:p>
          <a:p>
            <a:pPr marL="571500" indent="-571500">
              <a:buAutoNum type="romanUcPeriod"/>
            </a:pPr>
            <a:r>
              <a:rPr lang="de-DE" sz="2800" dirty="0">
                <a:solidFill>
                  <a:schemeClr val="tx1"/>
                </a:solidFill>
                <a:latin typeface="Calibri" pitchFamily="34" charset="0"/>
              </a:rPr>
              <a:t>Kompetenzen</a:t>
            </a:r>
          </a:p>
          <a:p>
            <a:pPr marL="571500" indent="-571500">
              <a:buAutoNum type="romanUcPeriod"/>
            </a:pPr>
            <a:r>
              <a:rPr lang="de-DE" sz="2800" dirty="0">
                <a:solidFill>
                  <a:schemeClr val="tx1"/>
                </a:solidFill>
                <a:latin typeface="Calibri" pitchFamily="34" charset="0"/>
              </a:rPr>
              <a:t>Verlaufsskizze der Unterrichtseinheit</a:t>
            </a:r>
          </a:p>
          <a:p>
            <a:pPr marL="571500" indent="-571500">
              <a:buAutoNum type="romanUcPeriod"/>
            </a:pPr>
            <a:r>
              <a:rPr lang="de-DE" sz="2800" dirty="0">
                <a:solidFill>
                  <a:schemeClr val="tx1"/>
                </a:solidFill>
                <a:latin typeface="Calibri" pitchFamily="34" charset="0"/>
              </a:rPr>
              <a:t>Möglichkeiten der methodischen Umsetzung</a:t>
            </a:r>
          </a:p>
          <a:p>
            <a:pPr marL="571500" indent="-571500">
              <a:buAutoNum type="romanUcPeriod"/>
            </a:pPr>
            <a:r>
              <a:rPr lang="de-DE" sz="2800" dirty="0">
                <a:solidFill>
                  <a:schemeClr val="tx1"/>
                </a:solidFill>
                <a:latin typeface="Calibri" pitchFamily="34" charset="0"/>
              </a:rPr>
              <a:t>Didaktische Umsetzung</a:t>
            </a:r>
          </a:p>
          <a:p>
            <a:pPr marL="571500" indent="-571500">
              <a:buAutoNum type="romanUcPeriod"/>
            </a:pPr>
            <a:r>
              <a:rPr lang="de-DE" sz="2800" dirty="0">
                <a:solidFill>
                  <a:schemeClr val="tx1"/>
                </a:solidFill>
                <a:latin typeface="Calibri" pitchFamily="34" charset="0"/>
              </a:rPr>
              <a:t>Fazit</a:t>
            </a:r>
          </a:p>
          <a:p>
            <a:pPr marL="571500" indent="-571500">
              <a:buAutoNum type="romanUcPeriod"/>
            </a:pPr>
            <a:r>
              <a:rPr lang="de-DE" sz="2800" dirty="0">
                <a:solidFill>
                  <a:schemeClr val="tx1"/>
                </a:solidFill>
                <a:latin typeface="Calibri" pitchFamily="34" charset="0"/>
              </a:rPr>
              <a:t>Konzeption Fortbildungstag</a:t>
            </a:r>
          </a:p>
          <a:p>
            <a:pPr marL="571500" indent="-571500">
              <a:buAutoNum type="romanUcPeriod"/>
            </a:pPr>
            <a:r>
              <a:rPr lang="de-DE" sz="2800" dirty="0">
                <a:solidFill>
                  <a:schemeClr val="tx1"/>
                </a:solidFill>
                <a:latin typeface="Calibri" pitchFamily="34" charset="0"/>
              </a:rPr>
              <a:t>Workshop</a:t>
            </a:r>
          </a:p>
          <a:p>
            <a:pPr marL="571500" indent="-571500">
              <a:buAutoNum type="romanUcPeriod"/>
            </a:pPr>
            <a:endParaRPr lang="de-DE" sz="2800" dirty="0">
              <a:solidFill>
                <a:schemeClr val="tx1"/>
              </a:solidFill>
              <a:latin typeface="Calibri" pitchFamily="34" charset="0"/>
            </a:endParaRPr>
          </a:p>
          <a:p>
            <a:pPr marL="571500" indent="-571500">
              <a:buAutoNum type="romanUcPeriod"/>
            </a:pPr>
            <a:endParaRPr lang="de-DE" sz="2800" dirty="0">
              <a:solidFill>
                <a:schemeClr val="tx1"/>
              </a:solidFill>
              <a:latin typeface="Calibri" pitchFamily="34" charset="0"/>
            </a:endParaRPr>
          </a:p>
          <a:p>
            <a:pPr marL="571500" indent="-571500">
              <a:buAutoNum type="romanUcPeriod"/>
            </a:pPr>
            <a:endParaRPr lang="de-DE" sz="2800" dirty="0">
              <a:solidFill>
                <a:schemeClr val="tx1"/>
              </a:solidFill>
              <a:latin typeface="Calibri" pitchFamily="34" charset="0"/>
            </a:endParaRPr>
          </a:p>
        </p:txBody>
      </p:sp>
      <p:pic>
        <p:nvPicPr>
          <p:cNvPr id="7" name="Picture 8" descr="R:\Gestaltungsrichtlinien\Logo RP mit Hintergrund.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451725" y="6280150"/>
            <a:ext cx="1173163" cy="576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Fußzeilenplatzhalter 3"/>
          <p:cNvSpPr txBox="1">
            <a:spLocks/>
          </p:cNvSpPr>
          <p:nvPr/>
        </p:nvSpPr>
        <p:spPr bwMode="auto">
          <a:xfrm>
            <a:off x="496888" y="6577013"/>
            <a:ext cx="6600825" cy="257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449263">
              <a:spcBef>
                <a:spcPct val="20000"/>
              </a:spcBef>
              <a:buFont typeface="Arial" pitchFamily="34" charset="0"/>
              <a:buChar char="•"/>
              <a:defRPr sz="3200">
                <a:solidFill>
                  <a:schemeClr val="tx1"/>
                </a:solidFill>
                <a:latin typeface="Calibri" pitchFamily="34" charset="0"/>
                <a:ea typeface="MS PGothic" pitchFamily="34" charset="-128"/>
              </a:defRPr>
            </a:lvl1pPr>
            <a:lvl2pPr marL="742950" indent="-285750" defTabSz="449263">
              <a:spcBef>
                <a:spcPct val="20000"/>
              </a:spcBef>
              <a:buFont typeface="Arial" pitchFamily="34" charset="0"/>
              <a:buChar char="–"/>
              <a:defRPr sz="2800">
                <a:solidFill>
                  <a:schemeClr val="tx1"/>
                </a:solidFill>
                <a:latin typeface="Calibri" pitchFamily="34" charset="0"/>
                <a:ea typeface="MS PGothic" pitchFamily="34" charset="-128"/>
              </a:defRPr>
            </a:lvl2pPr>
            <a:lvl3pPr marL="1143000" indent="-228600" defTabSz="449263">
              <a:spcBef>
                <a:spcPct val="20000"/>
              </a:spcBef>
              <a:buFont typeface="Arial" pitchFamily="34" charset="0"/>
              <a:buChar char="•"/>
              <a:defRPr sz="2400">
                <a:solidFill>
                  <a:schemeClr val="tx1"/>
                </a:solidFill>
                <a:latin typeface="Calibri" pitchFamily="34" charset="0"/>
                <a:ea typeface="MS PGothic" pitchFamily="34" charset="-128"/>
              </a:defRPr>
            </a:lvl3pPr>
            <a:lvl4pPr marL="1600200" indent="-228600" defTabSz="449263">
              <a:spcBef>
                <a:spcPct val="20000"/>
              </a:spcBef>
              <a:buFont typeface="Arial" pitchFamily="34" charset="0"/>
              <a:buChar char="–"/>
              <a:defRPr sz="2000">
                <a:solidFill>
                  <a:schemeClr val="tx1"/>
                </a:solidFill>
                <a:latin typeface="Calibri" pitchFamily="34" charset="0"/>
                <a:ea typeface="MS PGothic" pitchFamily="34" charset="-128"/>
              </a:defRPr>
            </a:lvl4pPr>
            <a:lvl5pPr marL="2057400" indent="-228600" defTabSz="449263">
              <a:spcBef>
                <a:spcPct val="20000"/>
              </a:spcBef>
              <a:buFont typeface="Arial" pitchFamily="34" charset="0"/>
              <a:buChar char="»"/>
              <a:defRPr sz="2000">
                <a:solidFill>
                  <a:schemeClr val="tx1"/>
                </a:solidFill>
                <a:latin typeface="Calibri" pitchFamily="34" charset="0"/>
                <a:ea typeface="MS PGothic" pitchFamily="34" charset="-128"/>
              </a:defRPr>
            </a:lvl5pPr>
            <a:lvl6pPr marL="2514600" indent="-228600" defTabSz="449263"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6pPr>
            <a:lvl7pPr marL="2971800" indent="-228600" defTabSz="449263"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7pPr>
            <a:lvl8pPr marL="3429000" indent="-228600" defTabSz="449263"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8pPr>
            <a:lvl9pPr marL="3886200" indent="-228600" defTabSz="449263"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9pPr>
          </a:lstStyle>
          <a:p>
            <a:pPr eaLnBrk="1">
              <a:lnSpc>
                <a:spcPct val="93000"/>
              </a:lnSpc>
              <a:spcBef>
                <a:spcPct val="0"/>
              </a:spcBef>
              <a:buClr>
                <a:srgbClr val="000000"/>
              </a:buClr>
              <a:buFont typeface="Times New Roman" pitchFamily="18" charset="0"/>
              <a:buNone/>
            </a:pPr>
            <a:r>
              <a:rPr lang="de-DE" altLang="de-DE" sz="900" b="1" dirty="0">
                <a:latin typeface="Arial" pitchFamily="34" charset="0"/>
                <a:cs typeface="Arial" pitchFamily="34" charset="0"/>
              </a:rPr>
              <a:t>ZPG Geographie: Bildungsplan 2016 – Klassen 9/10</a:t>
            </a:r>
          </a:p>
          <a:p>
            <a:pPr eaLnBrk="1">
              <a:lnSpc>
                <a:spcPct val="93000"/>
              </a:lnSpc>
              <a:spcBef>
                <a:spcPct val="0"/>
              </a:spcBef>
              <a:buClr>
                <a:srgbClr val="000000"/>
              </a:buClr>
              <a:buFont typeface="Times New Roman" pitchFamily="18" charset="0"/>
              <a:buNone/>
            </a:pPr>
            <a:endParaRPr lang="de-DE" altLang="de-DE" sz="900" b="1" dirty="0">
              <a:latin typeface="Arial" pitchFamily="34" charset="0"/>
              <a:cs typeface="Arial" pitchFamily="34" charset="0"/>
            </a:endParaRPr>
          </a:p>
        </p:txBody>
      </p:sp>
      <p:sp>
        <p:nvSpPr>
          <p:cNvPr id="10" name="Rectangle 2"/>
          <p:cNvSpPr txBox="1">
            <a:spLocks noChangeArrowheads="1"/>
          </p:cNvSpPr>
          <p:nvPr/>
        </p:nvSpPr>
        <p:spPr bwMode="auto">
          <a:xfrm>
            <a:off x="389000" y="692696"/>
            <a:ext cx="8445376" cy="1079500"/>
          </a:xfrm>
          <a:prstGeom prst="rect">
            <a:avLst/>
          </a:prstGeom>
          <a:noFill/>
          <a:ln w="9525">
            <a:noFill/>
            <a:miter lim="800000"/>
            <a:headEnd/>
            <a:tailEnd/>
          </a:ln>
        </p:spPr>
        <p:txBody>
          <a:bodyPr lIns="0" tIns="0" rIns="0" bIns="0" anchor="b"/>
          <a:lstStyle/>
          <a:p>
            <a:pPr algn="ctr" eaLnBrk="1" hangingPunct="1">
              <a:defRPr/>
            </a:pPr>
            <a:r>
              <a:rPr lang="de-DE" sz="3600" dirty="0">
                <a:latin typeface="Arial" pitchFamily="34" charset="0"/>
                <a:ea typeface="+mj-ea"/>
                <a:cs typeface="Arial" pitchFamily="34" charset="0"/>
              </a:rPr>
              <a:t/>
            </a:r>
            <a:br>
              <a:rPr lang="de-DE" sz="3600" dirty="0">
                <a:latin typeface="Arial" pitchFamily="34" charset="0"/>
                <a:ea typeface="+mj-ea"/>
                <a:cs typeface="Arial" pitchFamily="34" charset="0"/>
              </a:rPr>
            </a:br>
            <a:r>
              <a:rPr lang="de-DE" sz="3600" b="1" dirty="0">
                <a:solidFill>
                  <a:srgbClr val="0070C0"/>
                </a:solidFill>
                <a:latin typeface="Arial" pitchFamily="34" charset="0"/>
                <a:ea typeface="+mj-ea"/>
                <a:cs typeface="Arial" pitchFamily="34" charset="0"/>
              </a:rPr>
              <a:t> </a:t>
            </a:r>
            <a:r>
              <a:rPr lang="de-DE" sz="3400" b="1" dirty="0">
                <a:latin typeface="Arial" pitchFamily="34" charset="0"/>
                <a:ea typeface="+mj-ea"/>
                <a:cs typeface="Arial" pitchFamily="34" charset="0"/>
              </a:rPr>
              <a:t>Analyse von Weltwirtschaftsregionen  </a:t>
            </a:r>
            <a:r>
              <a:rPr lang="de-DE" sz="4000" dirty="0">
                <a:latin typeface="Calibri"/>
                <a:ea typeface="Calibri"/>
                <a:cs typeface="Times New Roman"/>
              </a:rPr>
              <a:t/>
            </a:r>
            <a:br>
              <a:rPr lang="de-DE" sz="4000" dirty="0">
                <a:latin typeface="Calibri"/>
                <a:ea typeface="Calibri"/>
                <a:cs typeface="Times New Roman"/>
              </a:rPr>
            </a:br>
            <a:endParaRPr lang="de-DE" sz="4000" dirty="0">
              <a:latin typeface="+mj-lt"/>
              <a:ea typeface="+mj-ea"/>
              <a:cs typeface="+mj-cs"/>
            </a:endParaRPr>
          </a:p>
        </p:txBody>
      </p:sp>
      <p:grpSp>
        <p:nvGrpSpPr>
          <p:cNvPr id="11" name="Gruppierung 13"/>
          <p:cNvGrpSpPr/>
          <p:nvPr/>
        </p:nvGrpSpPr>
        <p:grpSpPr>
          <a:xfrm>
            <a:off x="331169" y="94630"/>
            <a:ext cx="8384537" cy="523220"/>
            <a:chOff x="331169" y="151780"/>
            <a:chExt cx="8384537" cy="523220"/>
          </a:xfrm>
        </p:grpSpPr>
        <p:sp>
          <p:nvSpPr>
            <p:cNvPr id="12" name="Textfeld 11"/>
            <p:cNvSpPr txBox="1"/>
            <p:nvPr/>
          </p:nvSpPr>
          <p:spPr>
            <a:xfrm>
              <a:off x="331169" y="151780"/>
              <a:ext cx="8012113" cy="523220"/>
            </a:xfrm>
            <a:prstGeom prst="rect">
              <a:avLst/>
            </a:prstGeom>
            <a:noFill/>
          </p:spPr>
          <p:txBody>
            <a:bodyPr wrap="square" rtlCol="0">
              <a:spAutoFit/>
            </a:bodyPr>
            <a:lstStyle/>
            <a:p>
              <a:r>
                <a:rPr lang="de-DE" sz="2800" dirty="0">
                  <a:latin typeface="Calibri" charset="0"/>
                  <a:ea typeface="Calibri" charset="0"/>
                  <a:cs typeface="Calibri" charset="0"/>
                </a:rPr>
                <a:t>Vortrag</a:t>
              </a:r>
            </a:p>
          </p:txBody>
        </p:sp>
        <p:cxnSp>
          <p:nvCxnSpPr>
            <p:cNvPr id="13" name="Gerade Verbindung 12"/>
            <p:cNvCxnSpPr/>
            <p:nvPr/>
          </p:nvCxnSpPr>
          <p:spPr>
            <a:xfrm>
              <a:off x="331169" y="675000"/>
              <a:ext cx="8384537" cy="0"/>
            </a:xfrm>
            <a:prstGeom prst="line">
              <a:avLst/>
            </a:prstGeom>
            <a:ln w="38100">
              <a:solidFill>
                <a:srgbClr val="0033CC"/>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
                                            <p:txEl>
                                              <p:pRg st="5" end="5"/>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5">
                                            <p:txEl>
                                              <p:pRg st="6" end="6"/>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5">
                                            <p:txEl>
                                              <p:pRg st="7" end="7"/>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5">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hteck 4">
            <a:hlinkClick r:id="rId3"/>
          </p:cNvPr>
          <p:cNvSpPr/>
          <p:nvPr/>
        </p:nvSpPr>
        <p:spPr>
          <a:xfrm>
            <a:off x="265716" y="1988840"/>
            <a:ext cx="5962468" cy="4014311"/>
          </a:xfrm>
          <a:prstGeom prst="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a:hlinkClick r:id="rId3"/>
              </a:rPr>
              <a:t>https</a:t>
            </a:r>
            <a:r>
              <a:rPr lang="de-DE">
                <a:hlinkClick r:id="rId3"/>
              </a:rPr>
              <a:t>://</a:t>
            </a:r>
            <a:r>
              <a:rPr lang="de-DE" smtClean="0">
                <a:hlinkClick r:id="rId3"/>
              </a:rPr>
              <a:t>orf.at/static/images/site/news/20131251/globalisierung_nutella_grafik_gal_n.4533520.png</a:t>
            </a:r>
            <a:r>
              <a:rPr lang="de-DE" smtClean="0"/>
              <a:t> </a:t>
            </a:r>
            <a:endParaRPr lang="de-DE"/>
          </a:p>
        </p:txBody>
      </p:sp>
      <p:pic>
        <p:nvPicPr>
          <p:cNvPr id="103" name="Picture 8" descr="R:\Gestaltungsrichtlinien\Logo RP mit Hintergrund.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451725" y="6280150"/>
            <a:ext cx="1173163" cy="576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Fußzeilenplatzhalter 3"/>
          <p:cNvSpPr txBox="1">
            <a:spLocks/>
          </p:cNvSpPr>
          <p:nvPr/>
        </p:nvSpPr>
        <p:spPr bwMode="auto">
          <a:xfrm>
            <a:off x="496888" y="6577013"/>
            <a:ext cx="6600825" cy="257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449263">
              <a:spcBef>
                <a:spcPct val="20000"/>
              </a:spcBef>
              <a:buFont typeface="Arial" pitchFamily="34" charset="0"/>
              <a:buChar char="•"/>
              <a:defRPr sz="3200">
                <a:solidFill>
                  <a:schemeClr val="tx1"/>
                </a:solidFill>
                <a:latin typeface="Calibri" pitchFamily="34" charset="0"/>
                <a:ea typeface="MS PGothic" pitchFamily="34" charset="-128"/>
              </a:defRPr>
            </a:lvl1pPr>
            <a:lvl2pPr marL="742950" indent="-285750" defTabSz="449263">
              <a:spcBef>
                <a:spcPct val="20000"/>
              </a:spcBef>
              <a:buFont typeface="Arial" pitchFamily="34" charset="0"/>
              <a:buChar char="–"/>
              <a:defRPr sz="2800">
                <a:solidFill>
                  <a:schemeClr val="tx1"/>
                </a:solidFill>
                <a:latin typeface="Calibri" pitchFamily="34" charset="0"/>
                <a:ea typeface="MS PGothic" pitchFamily="34" charset="-128"/>
              </a:defRPr>
            </a:lvl2pPr>
            <a:lvl3pPr marL="1143000" indent="-228600" defTabSz="449263">
              <a:spcBef>
                <a:spcPct val="20000"/>
              </a:spcBef>
              <a:buFont typeface="Arial" pitchFamily="34" charset="0"/>
              <a:buChar char="•"/>
              <a:defRPr sz="2400">
                <a:solidFill>
                  <a:schemeClr val="tx1"/>
                </a:solidFill>
                <a:latin typeface="Calibri" pitchFamily="34" charset="0"/>
                <a:ea typeface="MS PGothic" pitchFamily="34" charset="-128"/>
              </a:defRPr>
            </a:lvl3pPr>
            <a:lvl4pPr marL="1600200" indent="-228600" defTabSz="449263">
              <a:spcBef>
                <a:spcPct val="20000"/>
              </a:spcBef>
              <a:buFont typeface="Arial" pitchFamily="34" charset="0"/>
              <a:buChar char="–"/>
              <a:defRPr sz="2000">
                <a:solidFill>
                  <a:schemeClr val="tx1"/>
                </a:solidFill>
                <a:latin typeface="Calibri" pitchFamily="34" charset="0"/>
                <a:ea typeface="MS PGothic" pitchFamily="34" charset="-128"/>
              </a:defRPr>
            </a:lvl4pPr>
            <a:lvl5pPr marL="2057400" indent="-228600" defTabSz="449263">
              <a:spcBef>
                <a:spcPct val="20000"/>
              </a:spcBef>
              <a:buFont typeface="Arial" pitchFamily="34" charset="0"/>
              <a:buChar char="»"/>
              <a:defRPr sz="2000">
                <a:solidFill>
                  <a:schemeClr val="tx1"/>
                </a:solidFill>
                <a:latin typeface="Calibri" pitchFamily="34" charset="0"/>
                <a:ea typeface="MS PGothic" pitchFamily="34" charset="-128"/>
              </a:defRPr>
            </a:lvl5pPr>
            <a:lvl6pPr marL="2514600" indent="-228600" defTabSz="449263"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6pPr>
            <a:lvl7pPr marL="2971800" indent="-228600" defTabSz="449263"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7pPr>
            <a:lvl8pPr marL="3429000" indent="-228600" defTabSz="449263"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8pPr>
            <a:lvl9pPr marL="3886200" indent="-228600" defTabSz="449263"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9pPr>
          </a:lstStyle>
          <a:p>
            <a:pPr eaLnBrk="1">
              <a:lnSpc>
                <a:spcPct val="93000"/>
              </a:lnSpc>
              <a:spcBef>
                <a:spcPct val="0"/>
              </a:spcBef>
              <a:buClr>
                <a:srgbClr val="000000"/>
              </a:buClr>
              <a:buFont typeface="Times New Roman" pitchFamily="18" charset="0"/>
              <a:buNone/>
            </a:pPr>
            <a:r>
              <a:rPr lang="de-DE" altLang="de-DE" sz="900" b="1" dirty="0">
                <a:latin typeface="Arial" pitchFamily="34" charset="0"/>
                <a:cs typeface="Arial" pitchFamily="34" charset="0"/>
              </a:rPr>
              <a:t>ZPG Geographie: Bildungsplan 2016 – Klassen 9/10</a:t>
            </a:r>
          </a:p>
          <a:p>
            <a:pPr eaLnBrk="1">
              <a:lnSpc>
                <a:spcPct val="93000"/>
              </a:lnSpc>
              <a:spcBef>
                <a:spcPct val="0"/>
              </a:spcBef>
              <a:buClr>
                <a:srgbClr val="000000"/>
              </a:buClr>
              <a:buFont typeface="Times New Roman" pitchFamily="18" charset="0"/>
              <a:buNone/>
            </a:pPr>
            <a:endParaRPr lang="de-DE" altLang="de-DE" sz="900" b="1" dirty="0">
              <a:latin typeface="Arial" pitchFamily="34" charset="0"/>
              <a:cs typeface="Arial" pitchFamily="34" charset="0"/>
            </a:endParaRPr>
          </a:p>
        </p:txBody>
      </p:sp>
      <p:sp>
        <p:nvSpPr>
          <p:cNvPr id="6" name="Textfeld 5"/>
          <p:cNvSpPr txBox="1"/>
          <p:nvPr/>
        </p:nvSpPr>
        <p:spPr>
          <a:xfrm>
            <a:off x="53752" y="1196752"/>
            <a:ext cx="9036496" cy="523220"/>
          </a:xfrm>
          <a:prstGeom prst="rect">
            <a:avLst/>
          </a:prstGeom>
          <a:solidFill>
            <a:srgbClr val="FFFF66"/>
          </a:solidFill>
        </p:spPr>
        <p:txBody>
          <a:bodyPr wrap="square" rtlCol="0">
            <a:spAutoFit/>
          </a:bodyPr>
          <a:lstStyle/>
          <a:p>
            <a:pPr algn="ctr"/>
            <a:r>
              <a:rPr lang="de-DE" sz="2800" b="1" dirty="0">
                <a:latin typeface="+mn-lt"/>
              </a:rPr>
              <a:t>Einstieg: </a:t>
            </a:r>
            <a:r>
              <a:rPr lang="de-DE" sz="2400" b="1" dirty="0">
                <a:latin typeface="+mn-lt"/>
                <a:sym typeface="Wingdings" panose="05000000000000000000" pitchFamily="2" charset="2"/>
              </a:rPr>
              <a:t></a:t>
            </a:r>
            <a:r>
              <a:rPr lang="de-DE" sz="2800" b="1" dirty="0">
                <a:latin typeface="+mn-lt"/>
                <a:sym typeface="Wingdings" panose="05000000000000000000" pitchFamily="2" charset="2"/>
              </a:rPr>
              <a:t> </a:t>
            </a:r>
            <a:r>
              <a:rPr lang="de-DE" sz="2400" dirty="0">
                <a:latin typeface="+mn-lt"/>
              </a:rPr>
              <a:t>räumliche Verflechtung der Weltwirtschaftsregionen</a:t>
            </a:r>
          </a:p>
        </p:txBody>
      </p:sp>
      <p:sp>
        <p:nvSpPr>
          <p:cNvPr id="2" name="AutoShape 2" descr="Bildergebnis für Nutella+Inhaltsstoffe"/>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de-DE"/>
          </a:p>
        </p:txBody>
      </p:sp>
      <p:sp>
        <p:nvSpPr>
          <p:cNvPr id="4" name="AutoShape 4" descr="Bildergebnis für Nutella+Inhaltsstoffe"/>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de-DE"/>
          </a:p>
        </p:txBody>
      </p:sp>
      <p:pic>
        <p:nvPicPr>
          <p:cNvPr id="4103" name="Picture 7"/>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273782" y="1916832"/>
            <a:ext cx="1080120" cy="115788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2" name="Rectangle 2"/>
          <p:cNvSpPr txBox="1">
            <a:spLocks noChangeArrowheads="1"/>
          </p:cNvSpPr>
          <p:nvPr/>
        </p:nvSpPr>
        <p:spPr bwMode="auto">
          <a:xfrm>
            <a:off x="265716" y="640472"/>
            <a:ext cx="8445376" cy="1079500"/>
          </a:xfrm>
          <a:prstGeom prst="rect">
            <a:avLst/>
          </a:prstGeom>
          <a:noFill/>
          <a:ln w="9525">
            <a:noFill/>
            <a:miter lim="800000"/>
            <a:headEnd/>
            <a:tailEnd/>
          </a:ln>
        </p:spPr>
        <p:txBody>
          <a:bodyPr lIns="0" tIns="0" rIns="0" bIns="0" anchor="b"/>
          <a:lstStyle/>
          <a:p>
            <a:pPr algn="ctr" eaLnBrk="1" hangingPunct="1">
              <a:defRPr/>
            </a:pPr>
            <a:r>
              <a:rPr lang="de-DE" sz="3600" dirty="0">
                <a:latin typeface="Arial" pitchFamily="34" charset="0"/>
                <a:ea typeface="+mj-ea"/>
                <a:cs typeface="Arial" pitchFamily="34" charset="0"/>
              </a:rPr>
              <a:t/>
            </a:r>
            <a:br>
              <a:rPr lang="de-DE" sz="3600" dirty="0">
                <a:latin typeface="Arial" pitchFamily="34" charset="0"/>
                <a:ea typeface="+mj-ea"/>
                <a:cs typeface="Arial" pitchFamily="34" charset="0"/>
              </a:rPr>
            </a:br>
            <a:r>
              <a:rPr lang="de-DE" sz="3200" b="1" dirty="0">
                <a:solidFill>
                  <a:srgbClr val="0070C0"/>
                </a:solidFill>
                <a:latin typeface="Arial" pitchFamily="34" charset="0"/>
                <a:ea typeface="+mj-ea"/>
                <a:cs typeface="Arial" pitchFamily="34" charset="0"/>
              </a:rPr>
              <a:t> </a:t>
            </a:r>
            <a:r>
              <a:rPr lang="de-DE" sz="3400" b="1" dirty="0">
                <a:latin typeface="Arial" pitchFamily="34" charset="0"/>
                <a:ea typeface="+mj-ea"/>
                <a:cs typeface="Arial" pitchFamily="34" charset="0"/>
              </a:rPr>
              <a:t>Analyse von Weltwirtschaftsregionen  </a:t>
            </a:r>
            <a:r>
              <a:rPr lang="de-DE" sz="4000" dirty="0">
                <a:latin typeface="Calibri"/>
                <a:ea typeface="Calibri"/>
                <a:cs typeface="Times New Roman"/>
              </a:rPr>
              <a:t/>
            </a:r>
            <a:br>
              <a:rPr lang="de-DE" sz="4000" dirty="0">
                <a:latin typeface="Calibri"/>
                <a:ea typeface="Calibri"/>
                <a:cs typeface="Times New Roman"/>
              </a:rPr>
            </a:br>
            <a:endParaRPr lang="de-DE" sz="4000" dirty="0">
              <a:latin typeface="+mj-lt"/>
              <a:ea typeface="+mj-ea"/>
              <a:cs typeface="+mj-cs"/>
            </a:endParaRPr>
          </a:p>
        </p:txBody>
      </p:sp>
      <p:sp>
        <p:nvSpPr>
          <p:cNvPr id="3" name="Textfeld 2"/>
          <p:cNvSpPr txBox="1"/>
          <p:nvPr/>
        </p:nvSpPr>
        <p:spPr>
          <a:xfrm>
            <a:off x="6464705" y="4249828"/>
            <a:ext cx="2675446" cy="1754326"/>
          </a:xfrm>
          <a:prstGeom prst="rect">
            <a:avLst/>
          </a:prstGeom>
          <a:solidFill>
            <a:srgbClr val="FFFF66"/>
          </a:solidFill>
        </p:spPr>
        <p:txBody>
          <a:bodyPr wrap="square" rtlCol="0">
            <a:spAutoFit/>
          </a:bodyPr>
          <a:lstStyle/>
          <a:p>
            <a:pPr algn="ctr"/>
            <a:r>
              <a:rPr lang="de-DE" dirty="0"/>
              <a:t>Inhalt + Verpackung</a:t>
            </a:r>
          </a:p>
          <a:p>
            <a:endParaRPr lang="de-DE" b="1" dirty="0"/>
          </a:p>
          <a:p>
            <a:r>
              <a:rPr lang="de-DE" dirty="0"/>
              <a:t>   Transportaufwand bei   </a:t>
            </a:r>
          </a:p>
          <a:p>
            <a:r>
              <a:rPr lang="de-DE" dirty="0"/>
              <a:t>   deutscher Produktion: </a:t>
            </a:r>
          </a:p>
          <a:p>
            <a:r>
              <a:rPr lang="de-DE" dirty="0"/>
              <a:t> ca. 55 000 km pro Glas</a:t>
            </a:r>
          </a:p>
          <a:p>
            <a:r>
              <a:rPr lang="de-DE" dirty="0"/>
              <a:t> (Berechnung evtl. HA)</a:t>
            </a:r>
          </a:p>
        </p:txBody>
      </p:sp>
      <p:grpSp>
        <p:nvGrpSpPr>
          <p:cNvPr id="31" name="Gruppierung 13"/>
          <p:cNvGrpSpPr/>
          <p:nvPr/>
        </p:nvGrpSpPr>
        <p:grpSpPr>
          <a:xfrm>
            <a:off x="331169" y="94630"/>
            <a:ext cx="8384537" cy="523220"/>
            <a:chOff x="331169" y="151780"/>
            <a:chExt cx="8384537" cy="523220"/>
          </a:xfrm>
        </p:grpSpPr>
        <p:sp>
          <p:nvSpPr>
            <p:cNvPr id="33" name="Textfeld 32"/>
            <p:cNvSpPr txBox="1"/>
            <p:nvPr/>
          </p:nvSpPr>
          <p:spPr>
            <a:xfrm>
              <a:off x="331169" y="151780"/>
              <a:ext cx="8012113" cy="523220"/>
            </a:xfrm>
            <a:prstGeom prst="rect">
              <a:avLst/>
            </a:prstGeom>
            <a:noFill/>
          </p:spPr>
          <p:txBody>
            <a:bodyPr wrap="square" rtlCol="0">
              <a:spAutoFit/>
            </a:bodyPr>
            <a:lstStyle/>
            <a:p>
              <a:r>
                <a:rPr lang="de-DE" sz="2800" dirty="0">
                  <a:latin typeface="Calibri" charset="0"/>
                  <a:ea typeface="Calibri" charset="0"/>
                  <a:cs typeface="Calibri" charset="0"/>
                </a:rPr>
                <a:t>IV./1. Stunde: Problematisierung</a:t>
              </a:r>
            </a:p>
          </p:txBody>
        </p:sp>
        <p:cxnSp>
          <p:nvCxnSpPr>
            <p:cNvPr id="34" name="Gerade Verbindung 33"/>
            <p:cNvCxnSpPr/>
            <p:nvPr/>
          </p:nvCxnSpPr>
          <p:spPr>
            <a:xfrm>
              <a:off x="331169" y="675000"/>
              <a:ext cx="8384537" cy="0"/>
            </a:xfrm>
            <a:prstGeom prst="line">
              <a:avLst/>
            </a:prstGeom>
            <a:ln w="38100">
              <a:solidFill>
                <a:srgbClr val="0033CC"/>
              </a:solidFill>
            </a:ln>
          </p:spPr>
          <p:style>
            <a:lnRef idx="1">
              <a:schemeClr val="accent1"/>
            </a:lnRef>
            <a:fillRef idx="0">
              <a:schemeClr val="accent1"/>
            </a:fillRef>
            <a:effectRef idx="0">
              <a:schemeClr val="accent1"/>
            </a:effectRef>
            <a:fontRef idx="minor">
              <a:schemeClr val="tx1"/>
            </a:fontRef>
          </p:style>
        </p:cxnSp>
      </p:grpSp>
      <p:sp>
        <p:nvSpPr>
          <p:cNvPr id="36" name="Textfeld 35"/>
          <p:cNvSpPr txBox="1"/>
          <p:nvPr/>
        </p:nvSpPr>
        <p:spPr>
          <a:xfrm>
            <a:off x="265716" y="6003151"/>
            <a:ext cx="5608984" cy="276999"/>
          </a:xfrm>
          <a:prstGeom prst="rect">
            <a:avLst/>
          </a:prstGeom>
          <a:noFill/>
        </p:spPr>
        <p:txBody>
          <a:bodyPr wrap="square" rtlCol="0" anchor="t">
            <a:spAutoFit/>
          </a:bodyPr>
          <a:lstStyle/>
          <a:p>
            <a:r>
              <a:rPr lang="de-DE" sz="1200" dirty="0"/>
              <a:t>(Quelle: </a:t>
            </a:r>
            <a:r>
              <a:rPr lang="de-DE" sz="1200" dirty="0">
                <a:hlinkClick r:id="rId6"/>
              </a:rPr>
              <a:t>http://orf.at/stories/2210922/2210745</a:t>
            </a:r>
            <a:r>
              <a:rPr lang="de-DE" sz="1200" dirty="0"/>
              <a:t>)</a:t>
            </a:r>
          </a:p>
        </p:txBody>
      </p:sp>
      <p:cxnSp>
        <p:nvCxnSpPr>
          <p:cNvPr id="12" name="Gerade Verbindung mit Pfeil 11"/>
          <p:cNvCxnSpPr/>
          <p:nvPr/>
        </p:nvCxnSpPr>
        <p:spPr>
          <a:xfrm>
            <a:off x="7811953" y="3826768"/>
            <a:ext cx="0" cy="227523"/>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38" name="Textfeld 37"/>
          <p:cNvSpPr txBox="1"/>
          <p:nvPr/>
        </p:nvSpPr>
        <p:spPr>
          <a:xfrm rot="20078785">
            <a:off x="29917" y="3279088"/>
            <a:ext cx="6797018" cy="523220"/>
          </a:xfrm>
          <a:prstGeom prst="rect">
            <a:avLst/>
          </a:prstGeom>
          <a:solidFill>
            <a:srgbClr val="FFFF66"/>
          </a:solidFill>
        </p:spPr>
        <p:txBody>
          <a:bodyPr wrap="square" rtlCol="0">
            <a:spAutoFit/>
          </a:bodyPr>
          <a:lstStyle/>
          <a:p>
            <a:pPr algn="ctr"/>
            <a:r>
              <a:rPr lang="de-DE" sz="2800" b="1" dirty="0" err="1"/>
              <a:t>n</a:t>
            </a:r>
            <a:r>
              <a:rPr lang="de-DE" sz="2800" b="1" dirty="0" err="1">
                <a:solidFill>
                  <a:srgbClr val="FF0000"/>
                </a:solidFill>
              </a:rPr>
              <a:t>utella</a:t>
            </a:r>
            <a:r>
              <a:rPr lang="de-DE" sz="2800" b="1" dirty="0">
                <a:solidFill>
                  <a:srgbClr val="FF0000"/>
                </a:solidFill>
              </a:rPr>
              <a:t> – </a:t>
            </a:r>
            <a:r>
              <a:rPr lang="de-DE" sz="2800" b="1" dirty="0"/>
              <a:t>der</a:t>
            </a:r>
            <a:r>
              <a:rPr lang="de-DE" sz="2800" b="1" dirty="0">
                <a:solidFill>
                  <a:srgbClr val="FF0000"/>
                </a:solidFill>
              </a:rPr>
              <a:t> globale </a:t>
            </a:r>
            <a:r>
              <a:rPr lang="de-DE" sz="2800" b="1" dirty="0"/>
              <a:t>Brotaufstrich!</a:t>
            </a:r>
          </a:p>
        </p:txBody>
      </p:sp>
      <p:sp>
        <p:nvSpPr>
          <p:cNvPr id="7" name="Textfeld 6">
            <a:extLst>
              <a:ext uri="{FF2B5EF4-FFF2-40B4-BE49-F238E27FC236}">
                <a16:creationId xmlns:a16="http://schemas.microsoft.com/office/drawing/2014/main" xmlns="" id="{D38C8111-566C-4E65-B680-A3E21A2422CB}"/>
              </a:ext>
            </a:extLst>
          </p:cNvPr>
          <p:cNvSpPr txBox="1"/>
          <p:nvPr/>
        </p:nvSpPr>
        <p:spPr>
          <a:xfrm>
            <a:off x="7181849" y="3114674"/>
            <a:ext cx="1685925" cy="246221"/>
          </a:xfrm>
          <a:prstGeom prst="rect">
            <a:avLst/>
          </a:prstGeom>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de-DE" sz="1000" dirty="0"/>
              <a:t>(Quelle: Schmidt, M.)</a:t>
            </a:r>
            <a:endParaRPr lang="de-DE" sz="1000" dirty="0">
              <a:cs typeface="Arial"/>
            </a:endParaRPr>
          </a:p>
        </p:txBody>
      </p:sp>
    </p:spTree>
    <p:extLst>
      <p:ext uri="{BB962C8B-B14F-4D97-AF65-F5344CB8AC3E}">
        <p14:creationId xmlns:p14="http://schemas.microsoft.com/office/powerpoint/2010/main" val="40810167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10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2"/>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3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38"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8" descr="R:\Gestaltungsrichtlinien\Logo RP mit Hintergrund.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451725" y="6280150"/>
            <a:ext cx="1173163" cy="576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Fußzeilenplatzhalter 3"/>
          <p:cNvSpPr txBox="1">
            <a:spLocks/>
          </p:cNvSpPr>
          <p:nvPr/>
        </p:nvSpPr>
        <p:spPr bwMode="auto">
          <a:xfrm>
            <a:off x="496888" y="6577013"/>
            <a:ext cx="6600825" cy="257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449263">
              <a:spcBef>
                <a:spcPct val="20000"/>
              </a:spcBef>
              <a:buFont typeface="Arial" pitchFamily="34" charset="0"/>
              <a:buChar char="•"/>
              <a:defRPr sz="3200">
                <a:solidFill>
                  <a:schemeClr val="tx1"/>
                </a:solidFill>
                <a:latin typeface="Calibri" pitchFamily="34" charset="0"/>
                <a:ea typeface="MS PGothic" pitchFamily="34" charset="-128"/>
              </a:defRPr>
            </a:lvl1pPr>
            <a:lvl2pPr marL="742950" indent="-285750" defTabSz="449263">
              <a:spcBef>
                <a:spcPct val="20000"/>
              </a:spcBef>
              <a:buFont typeface="Arial" pitchFamily="34" charset="0"/>
              <a:buChar char="–"/>
              <a:defRPr sz="2800">
                <a:solidFill>
                  <a:schemeClr val="tx1"/>
                </a:solidFill>
                <a:latin typeface="Calibri" pitchFamily="34" charset="0"/>
                <a:ea typeface="MS PGothic" pitchFamily="34" charset="-128"/>
              </a:defRPr>
            </a:lvl2pPr>
            <a:lvl3pPr marL="1143000" indent="-228600" defTabSz="449263">
              <a:spcBef>
                <a:spcPct val="20000"/>
              </a:spcBef>
              <a:buFont typeface="Arial" pitchFamily="34" charset="0"/>
              <a:buChar char="•"/>
              <a:defRPr sz="2400">
                <a:solidFill>
                  <a:schemeClr val="tx1"/>
                </a:solidFill>
                <a:latin typeface="Calibri" pitchFamily="34" charset="0"/>
                <a:ea typeface="MS PGothic" pitchFamily="34" charset="-128"/>
              </a:defRPr>
            </a:lvl3pPr>
            <a:lvl4pPr marL="1600200" indent="-228600" defTabSz="449263">
              <a:spcBef>
                <a:spcPct val="20000"/>
              </a:spcBef>
              <a:buFont typeface="Arial" pitchFamily="34" charset="0"/>
              <a:buChar char="–"/>
              <a:defRPr sz="2000">
                <a:solidFill>
                  <a:schemeClr val="tx1"/>
                </a:solidFill>
                <a:latin typeface="Calibri" pitchFamily="34" charset="0"/>
                <a:ea typeface="MS PGothic" pitchFamily="34" charset="-128"/>
              </a:defRPr>
            </a:lvl4pPr>
            <a:lvl5pPr marL="2057400" indent="-228600" defTabSz="449263">
              <a:spcBef>
                <a:spcPct val="20000"/>
              </a:spcBef>
              <a:buFont typeface="Arial" pitchFamily="34" charset="0"/>
              <a:buChar char="»"/>
              <a:defRPr sz="2000">
                <a:solidFill>
                  <a:schemeClr val="tx1"/>
                </a:solidFill>
                <a:latin typeface="Calibri" pitchFamily="34" charset="0"/>
                <a:ea typeface="MS PGothic" pitchFamily="34" charset="-128"/>
              </a:defRPr>
            </a:lvl5pPr>
            <a:lvl6pPr marL="2514600" indent="-228600" defTabSz="449263"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6pPr>
            <a:lvl7pPr marL="2971800" indent="-228600" defTabSz="449263"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7pPr>
            <a:lvl8pPr marL="3429000" indent="-228600" defTabSz="449263"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8pPr>
            <a:lvl9pPr marL="3886200" indent="-228600" defTabSz="449263"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9pPr>
          </a:lstStyle>
          <a:p>
            <a:pPr eaLnBrk="1">
              <a:lnSpc>
                <a:spcPct val="93000"/>
              </a:lnSpc>
              <a:spcBef>
                <a:spcPct val="0"/>
              </a:spcBef>
              <a:buClr>
                <a:srgbClr val="000000"/>
              </a:buClr>
              <a:buFont typeface="Times New Roman" pitchFamily="18" charset="0"/>
              <a:buNone/>
            </a:pPr>
            <a:r>
              <a:rPr lang="de-DE" altLang="de-DE" sz="900" b="1" dirty="0">
                <a:latin typeface="Arial" pitchFamily="34" charset="0"/>
                <a:cs typeface="Arial" pitchFamily="34" charset="0"/>
              </a:rPr>
              <a:t>ZPG Geographie: Bildungsplan 2016 – Klassen 9/10</a:t>
            </a:r>
          </a:p>
          <a:p>
            <a:pPr eaLnBrk="1">
              <a:lnSpc>
                <a:spcPct val="93000"/>
              </a:lnSpc>
              <a:spcBef>
                <a:spcPct val="0"/>
              </a:spcBef>
              <a:buClr>
                <a:srgbClr val="000000"/>
              </a:buClr>
              <a:buFont typeface="Times New Roman" pitchFamily="18" charset="0"/>
              <a:buNone/>
            </a:pPr>
            <a:endParaRPr lang="de-DE" altLang="de-DE" sz="900" b="1" dirty="0">
              <a:latin typeface="Arial" pitchFamily="34" charset="0"/>
              <a:cs typeface="Arial" pitchFamily="34" charset="0"/>
            </a:endParaRPr>
          </a:p>
        </p:txBody>
      </p:sp>
      <p:sp>
        <p:nvSpPr>
          <p:cNvPr id="6" name="Textfeld 5"/>
          <p:cNvSpPr txBox="1"/>
          <p:nvPr/>
        </p:nvSpPr>
        <p:spPr>
          <a:xfrm>
            <a:off x="53752" y="1196752"/>
            <a:ext cx="9036496" cy="1169551"/>
          </a:xfrm>
          <a:prstGeom prst="rect">
            <a:avLst/>
          </a:prstGeom>
          <a:solidFill>
            <a:srgbClr val="FFFF66"/>
          </a:solidFill>
        </p:spPr>
        <p:txBody>
          <a:bodyPr wrap="square" rtlCol="0">
            <a:spAutoFit/>
          </a:bodyPr>
          <a:lstStyle/>
          <a:p>
            <a:r>
              <a:rPr lang="de-DE" sz="2800" b="1" dirty="0">
                <a:latin typeface="+mn-lt"/>
              </a:rPr>
              <a:t>Erarbeitung 1:          </a:t>
            </a:r>
            <a:r>
              <a:rPr lang="de-DE" sz="2400" dirty="0">
                <a:latin typeface="+mn-lt"/>
              </a:rPr>
              <a:t>Wie sieht die räumliche Verflechtung der  </a:t>
            </a:r>
          </a:p>
          <a:p>
            <a:r>
              <a:rPr lang="de-DE" sz="2400" dirty="0">
                <a:latin typeface="+mn-lt"/>
              </a:rPr>
              <a:t>                          Weltwirtschaftsregionen durch den Welthandel aus?</a:t>
            </a:r>
          </a:p>
          <a:p>
            <a:r>
              <a:rPr lang="de-DE" b="1" dirty="0">
                <a:latin typeface="+mn-lt"/>
              </a:rPr>
              <a:t>Operator: ‚</a:t>
            </a:r>
            <a:r>
              <a:rPr lang="de-DE" dirty="0">
                <a:latin typeface="+mn-lt"/>
              </a:rPr>
              <a:t>beschreiben‘  </a:t>
            </a:r>
            <a:r>
              <a:rPr lang="de-DE" b="1" dirty="0">
                <a:latin typeface="+mn-lt"/>
              </a:rPr>
              <a:t>Arbeitsbegriffe: </a:t>
            </a:r>
            <a:r>
              <a:rPr lang="de-DE" dirty="0">
                <a:latin typeface="+mn-lt"/>
              </a:rPr>
              <a:t>Welthandel, Globalisierung, Import, Export</a:t>
            </a:r>
            <a:endParaRPr lang="de-DE" b="1" dirty="0">
              <a:latin typeface="+mn-lt"/>
            </a:endParaRPr>
          </a:p>
        </p:txBody>
      </p:sp>
      <p:sp>
        <p:nvSpPr>
          <p:cNvPr id="10" name="Textfeld 9"/>
          <p:cNvSpPr txBox="1"/>
          <p:nvPr/>
        </p:nvSpPr>
        <p:spPr>
          <a:xfrm>
            <a:off x="124544" y="6219453"/>
            <a:ext cx="3677345" cy="338554"/>
          </a:xfrm>
          <a:prstGeom prst="rect">
            <a:avLst/>
          </a:prstGeom>
          <a:noFill/>
        </p:spPr>
        <p:txBody>
          <a:bodyPr wrap="square" rtlCol="0">
            <a:spAutoFit/>
          </a:bodyPr>
          <a:lstStyle/>
          <a:p>
            <a:r>
              <a:rPr lang="de-DE" sz="1600" dirty="0"/>
              <a:t>(Quelle: Haack-Weltatlas, S. 246 </a:t>
            </a:r>
            <a:r>
              <a:rPr lang="de-DE" sz="1600" dirty="0">
                <a:sym typeface="Wingdings"/>
              </a:rPr>
              <a:t></a:t>
            </a:r>
            <a:r>
              <a:rPr lang="de-DE" sz="1600" dirty="0"/>
              <a:t>)</a:t>
            </a:r>
          </a:p>
        </p:txBody>
      </p:sp>
      <p:sp>
        <p:nvSpPr>
          <p:cNvPr id="2" name="AutoShape 2" descr="Bildergebnis für Nutella+Inhaltsstoffe"/>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de-DE"/>
          </a:p>
        </p:txBody>
      </p:sp>
      <p:sp>
        <p:nvSpPr>
          <p:cNvPr id="4" name="AutoShape 4" descr="Bildergebnis für Nutella+Inhaltsstoffe"/>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de-DE"/>
          </a:p>
        </p:txBody>
      </p:sp>
      <p:sp>
        <p:nvSpPr>
          <p:cNvPr id="22" name="Rectangle 2"/>
          <p:cNvSpPr txBox="1">
            <a:spLocks noChangeArrowheads="1"/>
          </p:cNvSpPr>
          <p:nvPr/>
        </p:nvSpPr>
        <p:spPr bwMode="auto">
          <a:xfrm>
            <a:off x="307975" y="657002"/>
            <a:ext cx="8445376" cy="1079500"/>
          </a:xfrm>
          <a:prstGeom prst="rect">
            <a:avLst/>
          </a:prstGeom>
          <a:noFill/>
          <a:ln w="9525">
            <a:noFill/>
            <a:miter lim="800000"/>
            <a:headEnd/>
            <a:tailEnd/>
          </a:ln>
        </p:spPr>
        <p:txBody>
          <a:bodyPr lIns="0" tIns="0" rIns="0" bIns="0" anchor="b"/>
          <a:lstStyle/>
          <a:p>
            <a:pPr algn="ctr" eaLnBrk="1" hangingPunct="1">
              <a:defRPr/>
            </a:pPr>
            <a:r>
              <a:rPr lang="de-DE" sz="3600" dirty="0">
                <a:latin typeface="Arial" pitchFamily="34" charset="0"/>
                <a:ea typeface="+mj-ea"/>
                <a:cs typeface="Arial" pitchFamily="34" charset="0"/>
              </a:rPr>
              <a:t/>
            </a:r>
            <a:br>
              <a:rPr lang="de-DE" sz="3600" dirty="0">
                <a:latin typeface="Arial" pitchFamily="34" charset="0"/>
                <a:ea typeface="+mj-ea"/>
                <a:cs typeface="Arial" pitchFamily="34" charset="0"/>
              </a:rPr>
            </a:br>
            <a:r>
              <a:rPr lang="de-DE" sz="3200" b="1" dirty="0">
                <a:solidFill>
                  <a:srgbClr val="0070C0"/>
                </a:solidFill>
                <a:latin typeface="Arial" pitchFamily="34" charset="0"/>
                <a:ea typeface="+mj-ea"/>
                <a:cs typeface="Arial" pitchFamily="34" charset="0"/>
              </a:rPr>
              <a:t> </a:t>
            </a:r>
            <a:r>
              <a:rPr lang="de-DE" sz="3400" b="1" dirty="0">
                <a:latin typeface="Arial" pitchFamily="34" charset="0"/>
                <a:ea typeface="+mj-ea"/>
                <a:cs typeface="Arial" pitchFamily="34" charset="0"/>
              </a:rPr>
              <a:t>Analyse von Weltwirtschaftsregionen  </a:t>
            </a:r>
            <a:r>
              <a:rPr lang="de-DE" sz="4000" dirty="0">
                <a:latin typeface="Calibri"/>
                <a:ea typeface="Calibri"/>
                <a:cs typeface="Times New Roman"/>
              </a:rPr>
              <a:t/>
            </a:r>
            <a:br>
              <a:rPr lang="de-DE" sz="4000" dirty="0">
                <a:latin typeface="Calibri"/>
                <a:ea typeface="Calibri"/>
                <a:cs typeface="Times New Roman"/>
              </a:rPr>
            </a:br>
            <a:r>
              <a:rPr lang="de-DE" sz="4000" dirty="0">
                <a:latin typeface="Calibri"/>
                <a:ea typeface="Calibri"/>
                <a:cs typeface="Times New Roman"/>
              </a:rPr>
              <a:t> </a:t>
            </a:r>
            <a:endParaRPr lang="de-DE" sz="4000" dirty="0">
              <a:latin typeface="+mj-lt"/>
              <a:ea typeface="+mj-ea"/>
              <a:cs typeface="+mj-cs"/>
            </a:endParaRPr>
          </a:p>
        </p:txBody>
      </p:sp>
      <p:sp>
        <p:nvSpPr>
          <p:cNvPr id="3" name="Textfeld 2"/>
          <p:cNvSpPr txBox="1"/>
          <p:nvPr/>
        </p:nvSpPr>
        <p:spPr>
          <a:xfrm>
            <a:off x="5868144" y="2403455"/>
            <a:ext cx="1656184" cy="369332"/>
          </a:xfrm>
          <a:prstGeom prst="rect">
            <a:avLst/>
          </a:prstGeom>
          <a:noFill/>
        </p:spPr>
        <p:txBody>
          <a:bodyPr wrap="square" rtlCol="0">
            <a:spAutoFit/>
          </a:bodyPr>
          <a:lstStyle/>
          <a:p>
            <a:r>
              <a:rPr lang="de-DE" b="1" dirty="0"/>
              <a:t>Welthandel </a:t>
            </a:r>
          </a:p>
        </p:txBody>
      </p:sp>
      <p:sp>
        <p:nvSpPr>
          <p:cNvPr id="20" name="Rechteck 19"/>
          <p:cNvSpPr/>
          <p:nvPr/>
        </p:nvSpPr>
        <p:spPr>
          <a:xfrm>
            <a:off x="6248718" y="3284984"/>
            <a:ext cx="2785827" cy="2308324"/>
          </a:xfrm>
          <a:prstGeom prst="rect">
            <a:avLst/>
          </a:prstGeom>
        </p:spPr>
        <p:txBody>
          <a:bodyPr wrap="none">
            <a:spAutoFit/>
          </a:bodyPr>
          <a:lstStyle/>
          <a:p>
            <a:pPr marL="285750" indent="-285750">
              <a:buFont typeface="Wingdings"/>
              <a:buChar char="à"/>
            </a:pPr>
            <a:r>
              <a:rPr lang="de-DE" sz="1600" dirty="0"/>
              <a:t>führende Weltwirtschafts-</a:t>
            </a:r>
          </a:p>
          <a:p>
            <a:r>
              <a:rPr lang="de-DE" sz="1600" dirty="0"/>
              <a:t>     </a:t>
            </a:r>
            <a:r>
              <a:rPr lang="de-DE" sz="1600" dirty="0" err="1"/>
              <a:t>regionen</a:t>
            </a:r>
            <a:r>
              <a:rPr lang="de-DE" sz="1600" dirty="0"/>
              <a:t>:</a:t>
            </a:r>
          </a:p>
          <a:p>
            <a:r>
              <a:rPr lang="de-DE" sz="1600" dirty="0"/>
              <a:t>     1. Europa</a:t>
            </a:r>
          </a:p>
          <a:p>
            <a:r>
              <a:rPr lang="de-DE" sz="1600" dirty="0"/>
              <a:t>     2. Asien</a:t>
            </a:r>
          </a:p>
          <a:p>
            <a:r>
              <a:rPr lang="de-DE" sz="1600" dirty="0"/>
              <a:t>     3. Nordamerika</a:t>
            </a:r>
          </a:p>
          <a:p>
            <a:endParaRPr lang="de-DE" sz="1600" dirty="0"/>
          </a:p>
          <a:p>
            <a:endParaRPr lang="de-DE" sz="1600" dirty="0"/>
          </a:p>
          <a:p>
            <a:pPr marL="285750" indent="-285750">
              <a:buFont typeface="Wingdings"/>
              <a:buChar char="à"/>
            </a:pPr>
            <a:r>
              <a:rPr lang="de-DE" sz="1600" b="1" dirty="0"/>
              <a:t>+ evtl. Schulbuch</a:t>
            </a:r>
            <a:endParaRPr lang="de-DE" sz="1600" dirty="0"/>
          </a:p>
          <a:p>
            <a:r>
              <a:rPr lang="de-DE" sz="1600" dirty="0"/>
              <a:t>         </a:t>
            </a:r>
          </a:p>
        </p:txBody>
      </p:sp>
      <p:grpSp>
        <p:nvGrpSpPr>
          <p:cNvPr id="13" name="Gruppierung 13"/>
          <p:cNvGrpSpPr/>
          <p:nvPr/>
        </p:nvGrpSpPr>
        <p:grpSpPr>
          <a:xfrm>
            <a:off x="331169" y="94630"/>
            <a:ext cx="8384537" cy="523220"/>
            <a:chOff x="331169" y="151780"/>
            <a:chExt cx="8384537" cy="523220"/>
          </a:xfrm>
        </p:grpSpPr>
        <p:sp>
          <p:nvSpPr>
            <p:cNvPr id="15" name="Textfeld 14"/>
            <p:cNvSpPr txBox="1"/>
            <p:nvPr/>
          </p:nvSpPr>
          <p:spPr>
            <a:xfrm>
              <a:off x="331169" y="151780"/>
              <a:ext cx="8012113" cy="523220"/>
            </a:xfrm>
            <a:prstGeom prst="rect">
              <a:avLst/>
            </a:prstGeom>
            <a:noFill/>
          </p:spPr>
          <p:txBody>
            <a:bodyPr wrap="square" rtlCol="0">
              <a:spAutoFit/>
            </a:bodyPr>
            <a:lstStyle/>
            <a:p>
              <a:r>
                <a:rPr lang="de-DE" sz="2800" dirty="0">
                  <a:latin typeface="Calibri" charset="0"/>
                  <a:ea typeface="Calibri" charset="0"/>
                  <a:cs typeface="Calibri" charset="0"/>
                </a:rPr>
                <a:t>IV./1. Stunde: </a:t>
              </a:r>
            </a:p>
          </p:txBody>
        </p:sp>
        <p:cxnSp>
          <p:nvCxnSpPr>
            <p:cNvPr id="16" name="Gerade Verbindung 15"/>
            <p:cNvCxnSpPr/>
            <p:nvPr/>
          </p:nvCxnSpPr>
          <p:spPr>
            <a:xfrm>
              <a:off x="331169" y="675000"/>
              <a:ext cx="8384537" cy="0"/>
            </a:xfrm>
            <a:prstGeom prst="line">
              <a:avLst/>
            </a:prstGeom>
            <a:ln w="38100">
              <a:solidFill>
                <a:srgbClr val="0033CC"/>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3837066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20">
                                            <p:txEl>
                                              <p:pRg st="0" end="0"/>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0">
                                            <p:txEl>
                                              <p:pRg st="1" end="1"/>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0">
                                            <p:txEl>
                                              <p:pRg st="2" end="2"/>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20">
                                            <p:txEl>
                                              <p:pRg st="3" end="3"/>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20">
                                            <p:txEl>
                                              <p:pRg st="4" end="4"/>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20">
                                            <p:txEl>
                                              <p:pRg st="7" end="7"/>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20">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8" descr="R:\Gestaltungsrichtlinien\Logo RP mit Hintergrund.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451725" y="6280150"/>
            <a:ext cx="1173163" cy="576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Fußzeilenplatzhalter 3"/>
          <p:cNvSpPr txBox="1">
            <a:spLocks/>
          </p:cNvSpPr>
          <p:nvPr/>
        </p:nvSpPr>
        <p:spPr bwMode="auto">
          <a:xfrm>
            <a:off x="496888" y="6577013"/>
            <a:ext cx="6600825" cy="257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449263">
              <a:spcBef>
                <a:spcPct val="20000"/>
              </a:spcBef>
              <a:buFont typeface="Arial" pitchFamily="34" charset="0"/>
              <a:buChar char="•"/>
              <a:defRPr sz="3200">
                <a:solidFill>
                  <a:schemeClr val="tx1"/>
                </a:solidFill>
                <a:latin typeface="Calibri" pitchFamily="34" charset="0"/>
                <a:ea typeface="MS PGothic" pitchFamily="34" charset="-128"/>
              </a:defRPr>
            </a:lvl1pPr>
            <a:lvl2pPr marL="742950" indent="-285750" defTabSz="449263">
              <a:spcBef>
                <a:spcPct val="20000"/>
              </a:spcBef>
              <a:buFont typeface="Arial" pitchFamily="34" charset="0"/>
              <a:buChar char="–"/>
              <a:defRPr sz="2800">
                <a:solidFill>
                  <a:schemeClr val="tx1"/>
                </a:solidFill>
                <a:latin typeface="Calibri" pitchFamily="34" charset="0"/>
                <a:ea typeface="MS PGothic" pitchFamily="34" charset="-128"/>
              </a:defRPr>
            </a:lvl2pPr>
            <a:lvl3pPr marL="1143000" indent="-228600" defTabSz="449263">
              <a:spcBef>
                <a:spcPct val="20000"/>
              </a:spcBef>
              <a:buFont typeface="Arial" pitchFamily="34" charset="0"/>
              <a:buChar char="•"/>
              <a:defRPr sz="2400">
                <a:solidFill>
                  <a:schemeClr val="tx1"/>
                </a:solidFill>
                <a:latin typeface="Calibri" pitchFamily="34" charset="0"/>
                <a:ea typeface="MS PGothic" pitchFamily="34" charset="-128"/>
              </a:defRPr>
            </a:lvl3pPr>
            <a:lvl4pPr marL="1600200" indent="-228600" defTabSz="449263">
              <a:spcBef>
                <a:spcPct val="20000"/>
              </a:spcBef>
              <a:buFont typeface="Arial" pitchFamily="34" charset="0"/>
              <a:buChar char="–"/>
              <a:defRPr sz="2000">
                <a:solidFill>
                  <a:schemeClr val="tx1"/>
                </a:solidFill>
                <a:latin typeface="Calibri" pitchFamily="34" charset="0"/>
                <a:ea typeface="MS PGothic" pitchFamily="34" charset="-128"/>
              </a:defRPr>
            </a:lvl4pPr>
            <a:lvl5pPr marL="2057400" indent="-228600" defTabSz="449263">
              <a:spcBef>
                <a:spcPct val="20000"/>
              </a:spcBef>
              <a:buFont typeface="Arial" pitchFamily="34" charset="0"/>
              <a:buChar char="»"/>
              <a:defRPr sz="2000">
                <a:solidFill>
                  <a:schemeClr val="tx1"/>
                </a:solidFill>
                <a:latin typeface="Calibri" pitchFamily="34" charset="0"/>
                <a:ea typeface="MS PGothic" pitchFamily="34" charset="-128"/>
              </a:defRPr>
            </a:lvl5pPr>
            <a:lvl6pPr marL="2514600" indent="-228600" defTabSz="449263"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6pPr>
            <a:lvl7pPr marL="2971800" indent="-228600" defTabSz="449263"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7pPr>
            <a:lvl8pPr marL="3429000" indent="-228600" defTabSz="449263"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8pPr>
            <a:lvl9pPr marL="3886200" indent="-228600" defTabSz="449263"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9pPr>
          </a:lstStyle>
          <a:p>
            <a:pPr eaLnBrk="1">
              <a:lnSpc>
                <a:spcPct val="93000"/>
              </a:lnSpc>
              <a:spcBef>
                <a:spcPct val="0"/>
              </a:spcBef>
              <a:buClr>
                <a:srgbClr val="000000"/>
              </a:buClr>
              <a:buFont typeface="Times New Roman" pitchFamily="18" charset="0"/>
              <a:buNone/>
            </a:pPr>
            <a:r>
              <a:rPr lang="de-DE" altLang="de-DE" sz="900" b="1" dirty="0">
                <a:latin typeface="Arial" pitchFamily="34" charset="0"/>
                <a:cs typeface="Arial" pitchFamily="34" charset="0"/>
              </a:rPr>
              <a:t>ZPG Geographie: Bildungsplan 2016 – Klassen 9/10</a:t>
            </a:r>
          </a:p>
          <a:p>
            <a:pPr eaLnBrk="1">
              <a:lnSpc>
                <a:spcPct val="93000"/>
              </a:lnSpc>
              <a:spcBef>
                <a:spcPct val="0"/>
              </a:spcBef>
              <a:buClr>
                <a:srgbClr val="000000"/>
              </a:buClr>
              <a:buFont typeface="Times New Roman" pitchFamily="18" charset="0"/>
              <a:buNone/>
            </a:pPr>
            <a:endParaRPr lang="de-DE" altLang="de-DE" sz="900" b="1" dirty="0">
              <a:latin typeface="Arial" pitchFamily="34" charset="0"/>
              <a:cs typeface="Arial" pitchFamily="34" charset="0"/>
            </a:endParaRPr>
          </a:p>
        </p:txBody>
      </p:sp>
      <p:sp>
        <p:nvSpPr>
          <p:cNvPr id="6" name="Textfeld 5"/>
          <p:cNvSpPr txBox="1"/>
          <p:nvPr/>
        </p:nvSpPr>
        <p:spPr>
          <a:xfrm>
            <a:off x="53752" y="1196752"/>
            <a:ext cx="9036496" cy="1169551"/>
          </a:xfrm>
          <a:prstGeom prst="rect">
            <a:avLst/>
          </a:prstGeom>
          <a:solidFill>
            <a:srgbClr val="FFFF66"/>
          </a:solidFill>
        </p:spPr>
        <p:txBody>
          <a:bodyPr wrap="square" rtlCol="0">
            <a:spAutoFit/>
          </a:bodyPr>
          <a:lstStyle/>
          <a:p>
            <a:r>
              <a:rPr lang="de-DE" sz="2800" b="1" dirty="0">
                <a:latin typeface="+mn-lt"/>
              </a:rPr>
              <a:t>Erarbeitung1:          </a:t>
            </a:r>
            <a:r>
              <a:rPr lang="de-DE" sz="2400" dirty="0">
                <a:latin typeface="+mn-lt"/>
              </a:rPr>
              <a:t>Wie sieht die räumliche Verflechtung der  </a:t>
            </a:r>
          </a:p>
          <a:p>
            <a:r>
              <a:rPr lang="de-DE" sz="2400" dirty="0">
                <a:latin typeface="+mn-lt"/>
              </a:rPr>
              <a:t>                          Weltwirtschaftsregionen durch den Welthandel aus?</a:t>
            </a:r>
          </a:p>
          <a:p>
            <a:r>
              <a:rPr lang="de-DE" b="1" dirty="0">
                <a:latin typeface="+mn-lt"/>
              </a:rPr>
              <a:t>Operator: ‚</a:t>
            </a:r>
            <a:r>
              <a:rPr lang="de-DE" dirty="0">
                <a:latin typeface="+mn-lt"/>
              </a:rPr>
              <a:t>beschreiben‘  </a:t>
            </a:r>
            <a:r>
              <a:rPr lang="de-DE" b="1" dirty="0">
                <a:latin typeface="+mn-lt"/>
              </a:rPr>
              <a:t>Arbeitsbegriffe: </a:t>
            </a:r>
            <a:r>
              <a:rPr lang="de-DE" dirty="0">
                <a:latin typeface="+mn-lt"/>
              </a:rPr>
              <a:t>Welthandel, Globalisierung, Import, Export</a:t>
            </a:r>
            <a:endParaRPr lang="de-DE" b="1" dirty="0">
              <a:latin typeface="+mn-lt"/>
            </a:endParaRPr>
          </a:p>
        </p:txBody>
      </p:sp>
      <p:sp>
        <p:nvSpPr>
          <p:cNvPr id="10" name="Textfeld 9"/>
          <p:cNvSpPr txBox="1"/>
          <p:nvPr/>
        </p:nvSpPr>
        <p:spPr>
          <a:xfrm>
            <a:off x="5018310" y="5733256"/>
            <a:ext cx="3727376" cy="338554"/>
          </a:xfrm>
          <a:prstGeom prst="rect">
            <a:avLst/>
          </a:prstGeom>
          <a:noFill/>
        </p:spPr>
        <p:txBody>
          <a:bodyPr wrap="square" rtlCol="0">
            <a:spAutoFit/>
          </a:bodyPr>
          <a:lstStyle/>
          <a:p>
            <a:pPr lvl="0">
              <a:spcAft>
                <a:spcPts val="0"/>
              </a:spcAft>
            </a:pPr>
            <a:r>
              <a:rPr lang="de-DE" sz="1600" dirty="0"/>
              <a:t>(Quelle: </a:t>
            </a:r>
            <a:r>
              <a:rPr lang="de-DE" sz="1600" dirty="0" err="1"/>
              <a:t>Seydlitz</a:t>
            </a:r>
            <a:r>
              <a:rPr lang="de-DE" sz="1600" dirty="0"/>
              <a:t>-Weltatlas, S. 264 </a:t>
            </a:r>
            <a:r>
              <a:rPr lang="en-US" sz="1600" dirty="0">
                <a:solidFill>
                  <a:prstClr val="black"/>
                </a:solidFill>
                <a:latin typeface="Arial"/>
                <a:ea typeface="Calibri"/>
                <a:cs typeface="Times New Roman"/>
                <a:sym typeface="Wingdings 2"/>
              </a:rPr>
              <a:t></a:t>
            </a:r>
            <a:r>
              <a:rPr lang="de-DE" sz="1600" dirty="0"/>
              <a:t>)</a:t>
            </a:r>
          </a:p>
        </p:txBody>
      </p:sp>
      <p:sp>
        <p:nvSpPr>
          <p:cNvPr id="2" name="AutoShape 2" descr="Bildergebnis für Nutella+Inhaltsstoffe"/>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de-DE"/>
          </a:p>
        </p:txBody>
      </p:sp>
      <p:sp>
        <p:nvSpPr>
          <p:cNvPr id="4" name="AutoShape 4" descr="Bildergebnis für Nutella+Inhaltsstoffe"/>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de-DE"/>
          </a:p>
        </p:txBody>
      </p:sp>
      <p:sp>
        <p:nvSpPr>
          <p:cNvPr id="22" name="Rectangle 2"/>
          <p:cNvSpPr txBox="1">
            <a:spLocks noChangeArrowheads="1"/>
          </p:cNvSpPr>
          <p:nvPr/>
        </p:nvSpPr>
        <p:spPr bwMode="auto">
          <a:xfrm>
            <a:off x="307975" y="657002"/>
            <a:ext cx="8445376" cy="1079500"/>
          </a:xfrm>
          <a:prstGeom prst="rect">
            <a:avLst/>
          </a:prstGeom>
          <a:noFill/>
          <a:ln w="9525">
            <a:noFill/>
            <a:miter lim="800000"/>
            <a:headEnd/>
            <a:tailEnd/>
          </a:ln>
        </p:spPr>
        <p:txBody>
          <a:bodyPr lIns="0" tIns="0" rIns="0" bIns="0" anchor="b"/>
          <a:lstStyle/>
          <a:p>
            <a:pPr algn="ctr" eaLnBrk="1" hangingPunct="1">
              <a:defRPr/>
            </a:pPr>
            <a:r>
              <a:rPr lang="de-DE" sz="3600" dirty="0">
                <a:latin typeface="Arial" pitchFamily="34" charset="0"/>
                <a:ea typeface="+mj-ea"/>
                <a:cs typeface="Arial" pitchFamily="34" charset="0"/>
              </a:rPr>
              <a:t/>
            </a:r>
            <a:br>
              <a:rPr lang="de-DE" sz="3600" dirty="0">
                <a:latin typeface="Arial" pitchFamily="34" charset="0"/>
                <a:ea typeface="+mj-ea"/>
                <a:cs typeface="Arial" pitchFamily="34" charset="0"/>
              </a:rPr>
            </a:br>
            <a:r>
              <a:rPr lang="de-DE" sz="3200" b="1" dirty="0">
                <a:solidFill>
                  <a:srgbClr val="0070C0"/>
                </a:solidFill>
                <a:latin typeface="Arial" pitchFamily="34" charset="0"/>
                <a:ea typeface="+mj-ea"/>
                <a:cs typeface="Arial" pitchFamily="34" charset="0"/>
              </a:rPr>
              <a:t> </a:t>
            </a:r>
            <a:r>
              <a:rPr lang="de-DE" sz="3400" b="1" dirty="0">
                <a:latin typeface="Arial" pitchFamily="34" charset="0"/>
                <a:ea typeface="+mj-ea"/>
                <a:cs typeface="Arial" pitchFamily="34" charset="0"/>
              </a:rPr>
              <a:t>Analyse von Weltwirtschaftsregionen  </a:t>
            </a:r>
            <a:r>
              <a:rPr lang="de-DE" sz="4000" dirty="0">
                <a:latin typeface="Calibri"/>
                <a:ea typeface="Calibri"/>
                <a:cs typeface="Times New Roman"/>
              </a:rPr>
              <a:t/>
            </a:r>
            <a:br>
              <a:rPr lang="de-DE" sz="4000" dirty="0">
                <a:latin typeface="Calibri"/>
                <a:ea typeface="Calibri"/>
                <a:cs typeface="Times New Roman"/>
              </a:rPr>
            </a:br>
            <a:endParaRPr lang="de-DE" sz="4000" dirty="0">
              <a:latin typeface="+mj-lt"/>
              <a:ea typeface="+mj-ea"/>
              <a:cs typeface="+mj-cs"/>
            </a:endParaRPr>
          </a:p>
        </p:txBody>
      </p:sp>
      <p:sp>
        <p:nvSpPr>
          <p:cNvPr id="12" name="Pfeil nach links 11"/>
          <p:cNvSpPr/>
          <p:nvPr/>
        </p:nvSpPr>
        <p:spPr>
          <a:xfrm rot="18300000">
            <a:off x="966353" y="2958527"/>
            <a:ext cx="1450082" cy="648072"/>
          </a:xfrm>
          <a:prstGeom prst="leftArrow">
            <a:avLst/>
          </a:prstGeom>
          <a:solidFill>
            <a:srgbClr val="00FF00"/>
          </a:solidFill>
          <a:ln>
            <a:solidFill>
              <a:srgbClr val="00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a:solidFill>
                  <a:schemeClr val="tx1"/>
                </a:solidFill>
              </a:rPr>
              <a:t>alternativ</a:t>
            </a:r>
          </a:p>
        </p:txBody>
      </p:sp>
      <p:grpSp>
        <p:nvGrpSpPr>
          <p:cNvPr id="13" name="Gruppierung 13"/>
          <p:cNvGrpSpPr/>
          <p:nvPr/>
        </p:nvGrpSpPr>
        <p:grpSpPr>
          <a:xfrm>
            <a:off x="331169" y="94630"/>
            <a:ext cx="8384537" cy="523220"/>
            <a:chOff x="331169" y="151780"/>
            <a:chExt cx="8384537" cy="523220"/>
          </a:xfrm>
        </p:grpSpPr>
        <p:sp>
          <p:nvSpPr>
            <p:cNvPr id="15" name="Textfeld 14"/>
            <p:cNvSpPr txBox="1"/>
            <p:nvPr/>
          </p:nvSpPr>
          <p:spPr>
            <a:xfrm>
              <a:off x="331169" y="151780"/>
              <a:ext cx="8012113" cy="523220"/>
            </a:xfrm>
            <a:prstGeom prst="rect">
              <a:avLst/>
            </a:prstGeom>
            <a:noFill/>
          </p:spPr>
          <p:txBody>
            <a:bodyPr wrap="square" rtlCol="0">
              <a:spAutoFit/>
            </a:bodyPr>
            <a:lstStyle/>
            <a:p>
              <a:r>
                <a:rPr lang="de-DE" sz="2800" dirty="0">
                  <a:latin typeface="Calibri" charset="0"/>
                  <a:ea typeface="Calibri" charset="0"/>
                  <a:cs typeface="Calibri" charset="0"/>
                </a:rPr>
                <a:t>IV./1. Stunde: </a:t>
              </a:r>
            </a:p>
          </p:txBody>
        </p:sp>
        <p:cxnSp>
          <p:nvCxnSpPr>
            <p:cNvPr id="16" name="Gerade Verbindung 15"/>
            <p:cNvCxnSpPr/>
            <p:nvPr/>
          </p:nvCxnSpPr>
          <p:spPr>
            <a:xfrm>
              <a:off x="331169" y="675000"/>
              <a:ext cx="8384537" cy="0"/>
            </a:xfrm>
            <a:prstGeom prst="line">
              <a:avLst/>
            </a:prstGeom>
            <a:ln w="38100">
              <a:solidFill>
                <a:srgbClr val="0033CC"/>
              </a:solidFill>
            </a:ln>
          </p:spPr>
          <p:style>
            <a:lnRef idx="1">
              <a:schemeClr val="accent1"/>
            </a:lnRef>
            <a:fillRef idx="0">
              <a:schemeClr val="accent1"/>
            </a:fillRef>
            <a:effectRef idx="0">
              <a:schemeClr val="accent1"/>
            </a:effectRef>
            <a:fontRef idx="minor">
              <a:schemeClr val="tx1"/>
            </a:fontRef>
          </p:style>
        </p:cxnSp>
      </p:grpSp>
      <p:sp>
        <p:nvSpPr>
          <p:cNvPr id="17" name="Rechteck 16"/>
          <p:cNvSpPr/>
          <p:nvPr/>
        </p:nvSpPr>
        <p:spPr>
          <a:xfrm>
            <a:off x="6248718" y="3284984"/>
            <a:ext cx="2785827" cy="2308324"/>
          </a:xfrm>
          <a:prstGeom prst="rect">
            <a:avLst/>
          </a:prstGeom>
        </p:spPr>
        <p:txBody>
          <a:bodyPr wrap="none">
            <a:spAutoFit/>
          </a:bodyPr>
          <a:lstStyle/>
          <a:p>
            <a:pPr marL="285750" indent="-285750">
              <a:buFont typeface="Wingdings"/>
              <a:buChar char="à"/>
            </a:pPr>
            <a:r>
              <a:rPr lang="de-DE" sz="1600" dirty="0"/>
              <a:t>führende Weltwirtschafts-</a:t>
            </a:r>
          </a:p>
          <a:p>
            <a:r>
              <a:rPr lang="de-DE" sz="1600" dirty="0"/>
              <a:t>     </a:t>
            </a:r>
            <a:r>
              <a:rPr lang="de-DE" sz="1600" dirty="0" err="1"/>
              <a:t>regionen</a:t>
            </a:r>
            <a:r>
              <a:rPr lang="de-DE" sz="1600" dirty="0"/>
              <a:t>:</a:t>
            </a:r>
          </a:p>
          <a:p>
            <a:r>
              <a:rPr lang="de-DE" sz="1600" dirty="0"/>
              <a:t>     1. Europa</a:t>
            </a:r>
          </a:p>
          <a:p>
            <a:r>
              <a:rPr lang="de-DE" sz="1600" dirty="0"/>
              <a:t>     2. Asien</a:t>
            </a:r>
          </a:p>
          <a:p>
            <a:r>
              <a:rPr lang="de-DE" sz="1600" dirty="0"/>
              <a:t>     3. Nordamerika</a:t>
            </a:r>
          </a:p>
          <a:p>
            <a:endParaRPr lang="de-DE" sz="1600" dirty="0"/>
          </a:p>
          <a:p>
            <a:endParaRPr lang="de-DE" sz="1600" dirty="0"/>
          </a:p>
          <a:p>
            <a:pPr marL="285750" indent="-285750">
              <a:buFont typeface="Wingdings"/>
              <a:buChar char="à"/>
            </a:pPr>
            <a:r>
              <a:rPr lang="de-DE" sz="1600" b="1" dirty="0"/>
              <a:t>+ evtl. Schulbuch</a:t>
            </a:r>
            <a:endParaRPr lang="de-DE" sz="1600" dirty="0"/>
          </a:p>
          <a:p>
            <a:r>
              <a:rPr lang="de-DE" sz="1600" dirty="0"/>
              <a:t>         </a:t>
            </a:r>
          </a:p>
        </p:txBody>
      </p:sp>
    </p:spTree>
    <p:extLst>
      <p:ext uri="{BB962C8B-B14F-4D97-AF65-F5344CB8AC3E}">
        <p14:creationId xmlns:p14="http://schemas.microsoft.com/office/powerpoint/2010/main" val="2511806814"/>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8" descr="R:\Gestaltungsrichtlinien\Logo RP mit Hintergrund.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451725" y="6280150"/>
            <a:ext cx="1173163" cy="576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Fußzeilenplatzhalter 3"/>
          <p:cNvSpPr txBox="1">
            <a:spLocks/>
          </p:cNvSpPr>
          <p:nvPr/>
        </p:nvSpPr>
        <p:spPr bwMode="auto">
          <a:xfrm>
            <a:off x="496888" y="6577013"/>
            <a:ext cx="6600825" cy="257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449263">
              <a:spcBef>
                <a:spcPct val="20000"/>
              </a:spcBef>
              <a:buFont typeface="Arial" pitchFamily="34" charset="0"/>
              <a:buChar char="•"/>
              <a:defRPr sz="3200">
                <a:solidFill>
                  <a:schemeClr val="tx1"/>
                </a:solidFill>
                <a:latin typeface="Calibri" pitchFamily="34" charset="0"/>
                <a:ea typeface="MS PGothic" pitchFamily="34" charset="-128"/>
              </a:defRPr>
            </a:lvl1pPr>
            <a:lvl2pPr marL="742950" indent="-285750" defTabSz="449263">
              <a:spcBef>
                <a:spcPct val="20000"/>
              </a:spcBef>
              <a:buFont typeface="Arial" pitchFamily="34" charset="0"/>
              <a:buChar char="–"/>
              <a:defRPr sz="2800">
                <a:solidFill>
                  <a:schemeClr val="tx1"/>
                </a:solidFill>
                <a:latin typeface="Calibri" pitchFamily="34" charset="0"/>
                <a:ea typeface="MS PGothic" pitchFamily="34" charset="-128"/>
              </a:defRPr>
            </a:lvl2pPr>
            <a:lvl3pPr marL="1143000" indent="-228600" defTabSz="449263">
              <a:spcBef>
                <a:spcPct val="20000"/>
              </a:spcBef>
              <a:buFont typeface="Arial" pitchFamily="34" charset="0"/>
              <a:buChar char="•"/>
              <a:defRPr sz="2400">
                <a:solidFill>
                  <a:schemeClr val="tx1"/>
                </a:solidFill>
                <a:latin typeface="Calibri" pitchFamily="34" charset="0"/>
                <a:ea typeface="MS PGothic" pitchFamily="34" charset="-128"/>
              </a:defRPr>
            </a:lvl3pPr>
            <a:lvl4pPr marL="1600200" indent="-228600" defTabSz="449263">
              <a:spcBef>
                <a:spcPct val="20000"/>
              </a:spcBef>
              <a:buFont typeface="Arial" pitchFamily="34" charset="0"/>
              <a:buChar char="–"/>
              <a:defRPr sz="2000">
                <a:solidFill>
                  <a:schemeClr val="tx1"/>
                </a:solidFill>
                <a:latin typeface="Calibri" pitchFamily="34" charset="0"/>
                <a:ea typeface="MS PGothic" pitchFamily="34" charset="-128"/>
              </a:defRPr>
            </a:lvl4pPr>
            <a:lvl5pPr marL="2057400" indent="-228600" defTabSz="449263">
              <a:spcBef>
                <a:spcPct val="20000"/>
              </a:spcBef>
              <a:buFont typeface="Arial" pitchFamily="34" charset="0"/>
              <a:buChar char="»"/>
              <a:defRPr sz="2000">
                <a:solidFill>
                  <a:schemeClr val="tx1"/>
                </a:solidFill>
                <a:latin typeface="Calibri" pitchFamily="34" charset="0"/>
                <a:ea typeface="MS PGothic" pitchFamily="34" charset="-128"/>
              </a:defRPr>
            </a:lvl5pPr>
            <a:lvl6pPr marL="2514600" indent="-228600" defTabSz="449263"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6pPr>
            <a:lvl7pPr marL="2971800" indent="-228600" defTabSz="449263"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7pPr>
            <a:lvl8pPr marL="3429000" indent="-228600" defTabSz="449263"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8pPr>
            <a:lvl9pPr marL="3886200" indent="-228600" defTabSz="449263"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9pPr>
          </a:lstStyle>
          <a:p>
            <a:pPr eaLnBrk="1">
              <a:lnSpc>
                <a:spcPct val="93000"/>
              </a:lnSpc>
              <a:spcBef>
                <a:spcPct val="0"/>
              </a:spcBef>
              <a:buClr>
                <a:srgbClr val="000000"/>
              </a:buClr>
              <a:buFont typeface="Times New Roman" pitchFamily="18" charset="0"/>
              <a:buNone/>
            </a:pPr>
            <a:r>
              <a:rPr lang="de-DE" altLang="de-DE" sz="900" b="1" dirty="0">
                <a:latin typeface="Arial" pitchFamily="34" charset="0"/>
                <a:cs typeface="Arial" pitchFamily="34" charset="0"/>
              </a:rPr>
              <a:t>ZPG Geographie: Bildungsplan 2016 – Klassen 9/10</a:t>
            </a:r>
          </a:p>
          <a:p>
            <a:pPr eaLnBrk="1">
              <a:lnSpc>
                <a:spcPct val="93000"/>
              </a:lnSpc>
              <a:spcBef>
                <a:spcPct val="0"/>
              </a:spcBef>
              <a:buClr>
                <a:srgbClr val="000000"/>
              </a:buClr>
              <a:buFont typeface="Times New Roman" pitchFamily="18" charset="0"/>
              <a:buNone/>
            </a:pPr>
            <a:endParaRPr lang="de-DE" altLang="de-DE" sz="900" b="1" dirty="0">
              <a:latin typeface="Arial" pitchFamily="34" charset="0"/>
              <a:cs typeface="Arial" pitchFamily="34" charset="0"/>
            </a:endParaRPr>
          </a:p>
        </p:txBody>
      </p:sp>
      <p:sp>
        <p:nvSpPr>
          <p:cNvPr id="6" name="Textfeld 5"/>
          <p:cNvSpPr txBox="1"/>
          <p:nvPr/>
        </p:nvSpPr>
        <p:spPr>
          <a:xfrm>
            <a:off x="53752" y="1196752"/>
            <a:ext cx="9036496" cy="1169551"/>
          </a:xfrm>
          <a:prstGeom prst="rect">
            <a:avLst/>
          </a:prstGeom>
          <a:solidFill>
            <a:srgbClr val="FFFF66"/>
          </a:solidFill>
        </p:spPr>
        <p:txBody>
          <a:bodyPr wrap="square" rtlCol="0">
            <a:spAutoFit/>
          </a:bodyPr>
          <a:lstStyle/>
          <a:p>
            <a:r>
              <a:rPr lang="de-DE" sz="2800" b="1" dirty="0">
                <a:latin typeface="+mn-lt"/>
              </a:rPr>
              <a:t>Erarbeitung1:          </a:t>
            </a:r>
            <a:r>
              <a:rPr lang="de-DE" sz="2400" dirty="0">
                <a:latin typeface="+mn-lt"/>
              </a:rPr>
              <a:t>Wie sieht die räumliche Verflechtung der  </a:t>
            </a:r>
          </a:p>
          <a:p>
            <a:r>
              <a:rPr lang="de-DE" sz="2400" dirty="0">
                <a:latin typeface="+mn-lt"/>
              </a:rPr>
              <a:t>                          Weltwirtschaftsregionen durch den Welthandel aus?</a:t>
            </a:r>
          </a:p>
          <a:p>
            <a:r>
              <a:rPr lang="de-DE" b="1" dirty="0">
                <a:latin typeface="+mn-lt"/>
              </a:rPr>
              <a:t>Operator: ‚</a:t>
            </a:r>
            <a:r>
              <a:rPr lang="de-DE" dirty="0">
                <a:latin typeface="+mn-lt"/>
              </a:rPr>
              <a:t>beschreiben‘  </a:t>
            </a:r>
            <a:r>
              <a:rPr lang="de-DE" b="1" dirty="0">
                <a:latin typeface="+mn-lt"/>
              </a:rPr>
              <a:t>Arbeitsbegriffe: </a:t>
            </a:r>
            <a:r>
              <a:rPr lang="de-DE" dirty="0">
                <a:latin typeface="+mn-lt"/>
              </a:rPr>
              <a:t>Welthandel, Globalisierung, Import, Export</a:t>
            </a:r>
            <a:endParaRPr lang="de-DE" b="1" dirty="0">
              <a:latin typeface="+mn-lt"/>
            </a:endParaRPr>
          </a:p>
        </p:txBody>
      </p:sp>
      <p:sp>
        <p:nvSpPr>
          <p:cNvPr id="10" name="Textfeld 9"/>
          <p:cNvSpPr txBox="1"/>
          <p:nvPr/>
        </p:nvSpPr>
        <p:spPr>
          <a:xfrm>
            <a:off x="124544" y="6219453"/>
            <a:ext cx="3677345" cy="338554"/>
          </a:xfrm>
          <a:prstGeom prst="rect">
            <a:avLst/>
          </a:prstGeom>
          <a:noFill/>
        </p:spPr>
        <p:txBody>
          <a:bodyPr wrap="square" rtlCol="0">
            <a:spAutoFit/>
          </a:bodyPr>
          <a:lstStyle/>
          <a:p>
            <a:r>
              <a:rPr lang="de-DE" sz="1600" dirty="0"/>
              <a:t>(Quelle: Diercke-Weltatlas, S. 266 </a:t>
            </a:r>
            <a:r>
              <a:rPr lang="de-DE" sz="1600" dirty="0">
                <a:sym typeface="Wingdings"/>
              </a:rPr>
              <a:t></a:t>
            </a:r>
            <a:r>
              <a:rPr lang="de-DE" sz="1600" dirty="0"/>
              <a:t>)</a:t>
            </a:r>
          </a:p>
        </p:txBody>
      </p:sp>
      <p:sp>
        <p:nvSpPr>
          <p:cNvPr id="2" name="AutoShape 2" descr="Bildergebnis für Nutella+Inhaltsstoffe"/>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de-DE"/>
          </a:p>
        </p:txBody>
      </p:sp>
      <p:sp>
        <p:nvSpPr>
          <p:cNvPr id="4" name="AutoShape 4" descr="Bildergebnis für Nutella+Inhaltsstoffe"/>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de-DE"/>
          </a:p>
        </p:txBody>
      </p:sp>
      <p:sp>
        <p:nvSpPr>
          <p:cNvPr id="22" name="Rectangle 2"/>
          <p:cNvSpPr txBox="1">
            <a:spLocks noChangeArrowheads="1"/>
          </p:cNvSpPr>
          <p:nvPr/>
        </p:nvSpPr>
        <p:spPr bwMode="auto">
          <a:xfrm>
            <a:off x="307975" y="657002"/>
            <a:ext cx="8445376" cy="1079500"/>
          </a:xfrm>
          <a:prstGeom prst="rect">
            <a:avLst/>
          </a:prstGeom>
          <a:noFill/>
          <a:ln w="9525">
            <a:noFill/>
            <a:miter lim="800000"/>
            <a:headEnd/>
            <a:tailEnd/>
          </a:ln>
        </p:spPr>
        <p:txBody>
          <a:bodyPr lIns="0" tIns="0" rIns="0" bIns="0" anchor="b"/>
          <a:lstStyle/>
          <a:p>
            <a:pPr algn="ctr" eaLnBrk="1" hangingPunct="1">
              <a:defRPr/>
            </a:pPr>
            <a:r>
              <a:rPr lang="de-DE" sz="3600" dirty="0">
                <a:latin typeface="Arial" pitchFamily="34" charset="0"/>
                <a:ea typeface="+mj-ea"/>
                <a:cs typeface="Arial" pitchFamily="34" charset="0"/>
              </a:rPr>
              <a:t/>
            </a:r>
            <a:br>
              <a:rPr lang="de-DE" sz="3600" dirty="0">
                <a:latin typeface="Arial" pitchFamily="34" charset="0"/>
                <a:ea typeface="+mj-ea"/>
                <a:cs typeface="Arial" pitchFamily="34" charset="0"/>
              </a:rPr>
            </a:br>
            <a:r>
              <a:rPr lang="de-DE" sz="3200" b="1" dirty="0">
                <a:solidFill>
                  <a:srgbClr val="0070C0"/>
                </a:solidFill>
                <a:latin typeface="Arial" pitchFamily="34" charset="0"/>
                <a:ea typeface="+mj-ea"/>
                <a:cs typeface="Arial" pitchFamily="34" charset="0"/>
              </a:rPr>
              <a:t> </a:t>
            </a:r>
            <a:r>
              <a:rPr lang="de-DE" sz="3400" b="1" dirty="0">
                <a:latin typeface="Arial" pitchFamily="34" charset="0"/>
                <a:ea typeface="+mj-ea"/>
                <a:cs typeface="Arial" pitchFamily="34" charset="0"/>
              </a:rPr>
              <a:t>Analyse von Weltwirtschaftsregionen  </a:t>
            </a:r>
            <a:r>
              <a:rPr lang="de-DE" sz="4000" dirty="0">
                <a:latin typeface="Calibri"/>
                <a:ea typeface="Calibri"/>
                <a:cs typeface="Times New Roman"/>
              </a:rPr>
              <a:t/>
            </a:r>
            <a:br>
              <a:rPr lang="de-DE" sz="4000" dirty="0">
                <a:latin typeface="Calibri"/>
                <a:ea typeface="Calibri"/>
                <a:cs typeface="Times New Roman"/>
              </a:rPr>
            </a:br>
            <a:endParaRPr lang="de-DE" sz="4000" dirty="0">
              <a:latin typeface="+mj-lt"/>
              <a:ea typeface="+mj-ea"/>
              <a:cs typeface="+mj-cs"/>
            </a:endParaRPr>
          </a:p>
        </p:txBody>
      </p:sp>
      <p:sp>
        <p:nvSpPr>
          <p:cNvPr id="3" name="Textfeld 2"/>
          <p:cNvSpPr txBox="1"/>
          <p:nvPr/>
        </p:nvSpPr>
        <p:spPr>
          <a:xfrm>
            <a:off x="7063562" y="3258040"/>
            <a:ext cx="4968552" cy="1200329"/>
          </a:xfrm>
          <a:prstGeom prst="rect">
            <a:avLst/>
          </a:prstGeom>
          <a:noFill/>
        </p:spPr>
        <p:txBody>
          <a:bodyPr wrap="square" rtlCol="0">
            <a:spAutoFit/>
          </a:bodyPr>
          <a:lstStyle/>
          <a:p>
            <a:r>
              <a:rPr lang="de-DE" b="1" dirty="0"/>
              <a:t>Welthandel </a:t>
            </a:r>
          </a:p>
          <a:p>
            <a:r>
              <a:rPr lang="de-DE" b="1" dirty="0"/>
              <a:t>nach </a:t>
            </a:r>
          </a:p>
          <a:p>
            <a:r>
              <a:rPr lang="de-DE" b="1" dirty="0"/>
              <a:t>Warengruppen</a:t>
            </a:r>
          </a:p>
          <a:p>
            <a:r>
              <a:rPr lang="de-DE" b="1" dirty="0"/>
              <a:t> - Erde</a:t>
            </a:r>
          </a:p>
        </p:txBody>
      </p:sp>
      <p:sp>
        <p:nvSpPr>
          <p:cNvPr id="13" name="Pfeil nach links 12"/>
          <p:cNvSpPr/>
          <p:nvPr/>
        </p:nvSpPr>
        <p:spPr>
          <a:xfrm rot="20046830">
            <a:off x="7313264" y="2510604"/>
            <a:ext cx="1450082" cy="648072"/>
          </a:xfrm>
          <a:prstGeom prst="leftArrow">
            <a:avLst/>
          </a:prstGeom>
          <a:solidFill>
            <a:srgbClr val="00FF00"/>
          </a:solidFill>
          <a:ln>
            <a:solidFill>
              <a:srgbClr val="00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a:solidFill>
                  <a:schemeClr val="tx1"/>
                </a:solidFill>
              </a:rPr>
              <a:t>alternativ</a:t>
            </a:r>
          </a:p>
        </p:txBody>
      </p:sp>
      <p:sp>
        <p:nvSpPr>
          <p:cNvPr id="15" name="Rechteck 14"/>
          <p:cNvSpPr/>
          <p:nvPr/>
        </p:nvSpPr>
        <p:spPr>
          <a:xfrm>
            <a:off x="7078923" y="4367165"/>
            <a:ext cx="2011325" cy="2062103"/>
          </a:xfrm>
          <a:prstGeom prst="rect">
            <a:avLst/>
          </a:prstGeom>
        </p:spPr>
        <p:txBody>
          <a:bodyPr wrap="square">
            <a:spAutoFit/>
          </a:bodyPr>
          <a:lstStyle/>
          <a:p>
            <a:r>
              <a:rPr lang="de-DE" sz="1400" dirty="0">
                <a:sym typeface="Wingdings" panose="05000000000000000000" pitchFamily="2" charset="2"/>
              </a:rPr>
              <a:t> </a:t>
            </a:r>
            <a:r>
              <a:rPr lang="de-DE" sz="1400" dirty="0"/>
              <a:t>Führende</a:t>
            </a:r>
          </a:p>
          <a:p>
            <a:r>
              <a:rPr lang="de-DE" sz="1400" dirty="0"/>
              <a:t>     Weltwirtschafts-</a:t>
            </a:r>
          </a:p>
          <a:p>
            <a:r>
              <a:rPr lang="de-DE" sz="1400" dirty="0"/>
              <a:t>     </a:t>
            </a:r>
            <a:r>
              <a:rPr lang="de-DE" sz="1400" dirty="0" err="1"/>
              <a:t>regionen</a:t>
            </a:r>
            <a:r>
              <a:rPr lang="de-DE" sz="1400" dirty="0"/>
              <a:t>:</a:t>
            </a:r>
          </a:p>
          <a:p>
            <a:r>
              <a:rPr lang="de-DE" sz="1400" dirty="0"/>
              <a:t>     1. EU-Staaten</a:t>
            </a:r>
          </a:p>
          <a:p>
            <a:r>
              <a:rPr lang="de-DE" sz="1400" dirty="0"/>
              <a:t>     2. China (Export)</a:t>
            </a:r>
          </a:p>
          <a:p>
            <a:r>
              <a:rPr lang="de-DE" sz="1400" dirty="0"/>
              <a:t>     2. USA (Import)</a:t>
            </a:r>
          </a:p>
          <a:p>
            <a:endParaRPr lang="de-DE" sz="1400" dirty="0"/>
          </a:p>
          <a:p>
            <a:pPr marL="285750" indent="-285750">
              <a:buFont typeface="Wingdings"/>
              <a:buChar char="à"/>
            </a:pPr>
            <a:r>
              <a:rPr lang="de-DE" sz="1400" b="1" dirty="0"/>
              <a:t>+ evtl. Schulbuch</a:t>
            </a:r>
            <a:endParaRPr lang="de-DE" sz="1400" dirty="0"/>
          </a:p>
          <a:p>
            <a:r>
              <a:rPr lang="de-DE" sz="1600" dirty="0"/>
              <a:t>         </a:t>
            </a:r>
          </a:p>
        </p:txBody>
      </p:sp>
      <p:grpSp>
        <p:nvGrpSpPr>
          <p:cNvPr id="17" name="Gruppierung 13"/>
          <p:cNvGrpSpPr/>
          <p:nvPr/>
        </p:nvGrpSpPr>
        <p:grpSpPr>
          <a:xfrm>
            <a:off x="331169" y="94630"/>
            <a:ext cx="8384537" cy="523220"/>
            <a:chOff x="331169" y="151780"/>
            <a:chExt cx="8384537" cy="523220"/>
          </a:xfrm>
        </p:grpSpPr>
        <p:sp>
          <p:nvSpPr>
            <p:cNvPr id="18" name="Textfeld 17"/>
            <p:cNvSpPr txBox="1"/>
            <p:nvPr/>
          </p:nvSpPr>
          <p:spPr>
            <a:xfrm>
              <a:off x="331169" y="151780"/>
              <a:ext cx="8012113" cy="523220"/>
            </a:xfrm>
            <a:prstGeom prst="rect">
              <a:avLst/>
            </a:prstGeom>
            <a:noFill/>
          </p:spPr>
          <p:txBody>
            <a:bodyPr wrap="square" rtlCol="0">
              <a:spAutoFit/>
            </a:bodyPr>
            <a:lstStyle/>
            <a:p>
              <a:r>
                <a:rPr lang="de-DE" sz="2800" dirty="0">
                  <a:latin typeface="Calibri" charset="0"/>
                  <a:ea typeface="Calibri" charset="0"/>
                  <a:cs typeface="Calibri" charset="0"/>
                </a:rPr>
                <a:t>IV./1. Stunde: </a:t>
              </a:r>
            </a:p>
          </p:txBody>
        </p:sp>
        <p:cxnSp>
          <p:nvCxnSpPr>
            <p:cNvPr id="19" name="Gerade Verbindung 18"/>
            <p:cNvCxnSpPr/>
            <p:nvPr/>
          </p:nvCxnSpPr>
          <p:spPr>
            <a:xfrm>
              <a:off x="331169" y="675000"/>
              <a:ext cx="8384537" cy="0"/>
            </a:xfrm>
            <a:prstGeom prst="line">
              <a:avLst/>
            </a:prstGeom>
            <a:ln w="38100">
              <a:solidFill>
                <a:srgbClr val="0033CC"/>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41050656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15">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5">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5">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5">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5">
                                            <p:txEl>
                                              <p:pRg st="4" end="4"/>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5">
                                            <p:txEl>
                                              <p:pRg st="5" end="5"/>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5">
                                            <p:txEl>
                                              <p:pRg st="7" end="7"/>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5">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8" descr="R:\Gestaltungsrichtlinien\Logo RP mit Hintergrund.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451725" y="6280150"/>
            <a:ext cx="1173163" cy="576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Fußzeilenplatzhalter 3"/>
          <p:cNvSpPr txBox="1">
            <a:spLocks/>
          </p:cNvSpPr>
          <p:nvPr/>
        </p:nvSpPr>
        <p:spPr bwMode="auto">
          <a:xfrm>
            <a:off x="496888" y="6577013"/>
            <a:ext cx="6600825" cy="257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449263">
              <a:spcBef>
                <a:spcPct val="20000"/>
              </a:spcBef>
              <a:buFont typeface="Arial" pitchFamily="34" charset="0"/>
              <a:buChar char="•"/>
              <a:defRPr sz="3200">
                <a:solidFill>
                  <a:schemeClr val="tx1"/>
                </a:solidFill>
                <a:latin typeface="Calibri" pitchFamily="34" charset="0"/>
                <a:ea typeface="MS PGothic" pitchFamily="34" charset="-128"/>
              </a:defRPr>
            </a:lvl1pPr>
            <a:lvl2pPr marL="742950" indent="-285750" defTabSz="449263">
              <a:spcBef>
                <a:spcPct val="20000"/>
              </a:spcBef>
              <a:buFont typeface="Arial" pitchFamily="34" charset="0"/>
              <a:buChar char="–"/>
              <a:defRPr sz="2800">
                <a:solidFill>
                  <a:schemeClr val="tx1"/>
                </a:solidFill>
                <a:latin typeface="Calibri" pitchFamily="34" charset="0"/>
                <a:ea typeface="MS PGothic" pitchFamily="34" charset="-128"/>
              </a:defRPr>
            </a:lvl2pPr>
            <a:lvl3pPr marL="1143000" indent="-228600" defTabSz="449263">
              <a:spcBef>
                <a:spcPct val="20000"/>
              </a:spcBef>
              <a:buFont typeface="Arial" pitchFamily="34" charset="0"/>
              <a:buChar char="•"/>
              <a:defRPr sz="2400">
                <a:solidFill>
                  <a:schemeClr val="tx1"/>
                </a:solidFill>
                <a:latin typeface="Calibri" pitchFamily="34" charset="0"/>
                <a:ea typeface="MS PGothic" pitchFamily="34" charset="-128"/>
              </a:defRPr>
            </a:lvl3pPr>
            <a:lvl4pPr marL="1600200" indent="-228600" defTabSz="449263">
              <a:spcBef>
                <a:spcPct val="20000"/>
              </a:spcBef>
              <a:buFont typeface="Arial" pitchFamily="34" charset="0"/>
              <a:buChar char="–"/>
              <a:defRPr sz="2000">
                <a:solidFill>
                  <a:schemeClr val="tx1"/>
                </a:solidFill>
                <a:latin typeface="Calibri" pitchFamily="34" charset="0"/>
                <a:ea typeface="MS PGothic" pitchFamily="34" charset="-128"/>
              </a:defRPr>
            </a:lvl4pPr>
            <a:lvl5pPr marL="2057400" indent="-228600" defTabSz="449263">
              <a:spcBef>
                <a:spcPct val="20000"/>
              </a:spcBef>
              <a:buFont typeface="Arial" pitchFamily="34" charset="0"/>
              <a:buChar char="»"/>
              <a:defRPr sz="2000">
                <a:solidFill>
                  <a:schemeClr val="tx1"/>
                </a:solidFill>
                <a:latin typeface="Calibri" pitchFamily="34" charset="0"/>
                <a:ea typeface="MS PGothic" pitchFamily="34" charset="-128"/>
              </a:defRPr>
            </a:lvl5pPr>
            <a:lvl6pPr marL="2514600" indent="-228600" defTabSz="449263"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6pPr>
            <a:lvl7pPr marL="2971800" indent="-228600" defTabSz="449263"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7pPr>
            <a:lvl8pPr marL="3429000" indent="-228600" defTabSz="449263"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8pPr>
            <a:lvl9pPr marL="3886200" indent="-228600" defTabSz="449263"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9pPr>
          </a:lstStyle>
          <a:p>
            <a:pPr eaLnBrk="1">
              <a:lnSpc>
                <a:spcPct val="93000"/>
              </a:lnSpc>
              <a:spcBef>
                <a:spcPct val="0"/>
              </a:spcBef>
              <a:buClr>
                <a:srgbClr val="000000"/>
              </a:buClr>
              <a:buFont typeface="Times New Roman" pitchFamily="18" charset="0"/>
              <a:buNone/>
            </a:pPr>
            <a:r>
              <a:rPr lang="de-DE" altLang="de-DE" sz="900" b="1" dirty="0">
                <a:latin typeface="Arial" pitchFamily="34" charset="0"/>
                <a:cs typeface="Arial" pitchFamily="34" charset="0"/>
              </a:rPr>
              <a:t>ZPG Geographie: Bildungsplan 2016 – Klassen 9/10</a:t>
            </a:r>
          </a:p>
          <a:p>
            <a:pPr eaLnBrk="1">
              <a:lnSpc>
                <a:spcPct val="93000"/>
              </a:lnSpc>
              <a:spcBef>
                <a:spcPct val="0"/>
              </a:spcBef>
              <a:buClr>
                <a:srgbClr val="000000"/>
              </a:buClr>
              <a:buFont typeface="Times New Roman" pitchFamily="18" charset="0"/>
              <a:buNone/>
            </a:pPr>
            <a:endParaRPr lang="de-DE" altLang="de-DE" sz="900" b="1" dirty="0">
              <a:latin typeface="Arial" pitchFamily="34" charset="0"/>
              <a:cs typeface="Arial" pitchFamily="34" charset="0"/>
            </a:endParaRPr>
          </a:p>
        </p:txBody>
      </p:sp>
      <p:sp>
        <p:nvSpPr>
          <p:cNvPr id="6" name="Textfeld 5"/>
          <p:cNvSpPr txBox="1"/>
          <p:nvPr/>
        </p:nvSpPr>
        <p:spPr>
          <a:xfrm>
            <a:off x="53752" y="1196752"/>
            <a:ext cx="9036496" cy="1169551"/>
          </a:xfrm>
          <a:prstGeom prst="rect">
            <a:avLst/>
          </a:prstGeom>
          <a:solidFill>
            <a:srgbClr val="FFFF66"/>
          </a:solidFill>
        </p:spPr>
        <p:txBody>
          <a:bodyPr wrap="square" rtlCol="0">
            <a:spAutoFit/>
          </a:bodyPr>
          <a:lstStyle/>
          <a:p>
            <a:r>
              <a:rPr lang="de-DE" sz="2800" b="1" dirty="0">
                <a:latin typeface="+mn-lt"/>
              </a:rPr>
              <a:t>Erarbeitung1:          </a:t>
            </a:r>
            <a:r>
              <a:rPr lang="de-DE" sz="2400" dirty="0">
                <a:latin typeface="+mn-lt"/>
              </a:rPr>
              <a:t>Wie sieht die räumliche Verflechtung der  </a:t>
            </a:r>
          </a:p>
          <a:p>
            <a:r>
              <a:rPr lang="de-DE" sz="2400" dirty="0">
                <a:latin typeface="+mn-lt"/>
              </a:rPr>
              <a:t>                          Weltwirtschaftsregionen durch den Welthandel aus?</a:t>
            </a:r>
          </a:p>
          <a:p>
            <a:r>
              <a:rPr lang="de-DE" b="1" dirty="0">
                <a:latin typeface="+mn-lt"/>
              </a:rPr>
              <a:t>Operator: ‚</a:t>
            </a:r>
            <a:r>
              <a:rPr lang="de-DE" dirty="0">
                <a:latin typeface="+mn-lt"/>
              </a:rPr>
              <a:t>beschreiben‘  </a:t>
            </a:r>
            <a:r>
              <a:rPr lang="de-DE" b="1" dirty="0">
                <a:latin typeface="+mn-lt"/>
              </a:rPr>
              <a:t>Arbeitsbegriffe: </a:t>
            </a:r>
            <a:r>
              <a:rPr lang="de-DE" dirty="0">
                <a:latin typeface="+mn-lt"/>
              </a:rPr>
              <a:t>Welthandel, Globalisierung, Import, Export</a:t>
            </a:r>
            <a:endParaRPr lang="de-DE" b="1" dirty="0">
              <a:latin typeface="+mn-lt"/>
            </a:endParaRPr>
          </a:p>
        </p:txBody>
      </p:sp>
      <p:sp>
        <p:nvSpPr>
          <p:cNvPr id="10" name="Textfeld 9"/>
          <p:cNvSpPr txBox="1"/>
          <p:nvPr/>
        </p:nvSpPr>
        <p:spPr>
          <a:xfrm>
            <a:off x="124544" y="6219453"/>
            <a:ext cx="3677345" cy="338554"/>
          </a:xfrm>
          <a:prstGeom prst="rect">
            <a:avLst/>
          </a:prstGeom>
          <a:noFill/>
        </p:spPr>
        <p:txBody>
          <a:bodyPr wrap="square" rtlCol="0">
            <a:spAutoFit/>
          </a:bodyPr>
          <a:lstStyle/>
          <a:p>
            <a:r>
              <a:rPr lang="de-DE" sz="1600" dirty="0"/>
              <a:t>(Quelle: </a:t>
            </a:r>
            <a:r>
              <a:rPr lang="de-DE" sz="1600" dirty="0" err="1"/>
              <a:t>Direcke</a:t>
            </a:r>
            <a:r>
              <a:rPr lang="de-DE" sz="1600" dirty="0"/>
              <a:t>-Weltatlas, S. 268 </a:t>
            </a:r>
            <a:r>
              <a:rPr lang="de-DE" sz="1600" dirty="0">
                <a:sym typeface="Wingdings"/>
              </a:rPr>
              <a:t></a:t>
            </a:r>
            <a:r>
              <a:rPr lang="de-DE" sz="1600" dirty="0"/>
              <a:t>)</a:t>
            </a:r>
          </a:p>
        </p:txBody>
      </p:sp>
      <p:sp>
        <p:nvSpPr>
          <p:cNvPr id="2" name="AutoShape 2" descr="Bildergebnis für Nutella+Inhaltsstoffe"/>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de-DE"/>
          </a:p>
        </p:txBody>
      </p:sp>
      <p:sp>
        <p:nvSpPr>
          <p:cNvPr id="4" name="AutoShape 4" descr="Bildergebnis für Nutella+Inhaltsstoffe"/>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de-DE"/>
          </a:p>
        </p:txBody>
      </p:sp>
      <p:sp>
        <p:nvSpPr>
          <p:cNvPr id="22" name="Rectangle 2"/>
          <p:cNvSpPr txBox="1">
            <a:spLocks noChangeArrowheads="1"/>
          </p:cNvSpPr>
          <p:nvPr/>
        </p:nvSpPr>
        <p:spPr bwMode="auto">
          <a:xfrm>
            <a:off x="307975" y="657002"/>
            <a:ext cx="8445376" cy="1079500"/>
          </a:xfrm>
          <a:prstGeom prst="rect">
            <a:avLst/>
          </a:prstGeom>
          <a:noFill/>
          <a:ln w="9525">
            <a:noFill/>
            <a:miter lim="800000"/>
            <a:headEnd/>
            <a:tailEnd/>
          </a:ln>
        </p:spPr>
        <p:txBody>
          <a:bodyPr lIns="0" tIns="0" rIns="0" bIns="0" anchor="b"/>
          <a:lstStyle/>
          <a:p>
            <a:pPr algn="ctr" eaLnBrk="1" hangingPunct="1">
              <a:defRPr/>
            </a:pPr>
            <a:r>
              <a:rPr lang="de-DE" sz="3600" dirty="0">
                <a:latin typeface="Arial" pitchFamily="34" charset="0"/>
                <a:ea typeface="+mj-ea"/>
                <a:cs typeface="Arial" pitchFamily="34" charset="0"/>
              </a:rPr>
              <a:t/>
            </a:r>
            <a:br>
              <a:rPr lang="de-DE" sz="3600" dirty="0">
                <a:latin typeface="Arial" pitchFamily="34" charset="0"/>
                <a:ea typeface="+mj-ea"/>
                <a:cs typeface="Arial" pitchFamily="34" charset="0"/>
              </a:rPr>
            </a:br>
            <a:r>
              <a:rPr lang="de-DE" sz="3200" b="1" dirty="0">
                <a:solidFill>
                  <a:srgbClr val="0070C0"/>
                </a:solidFill>
                <a:latin typeface="Arial" pitchFamily="34" charset="0"/>
                <a:ea typeface="+mj-ea"/>
                <a:cs typeface="Arial" pitchFamily="34" charset="0"/>
              </a:rPr>
              <a:t> </a:t>
            </a:r>
            <a:r>
              <a:rPr lang="de-DE" sz="3400" b="1" dirty="0">
                <a:latin typeface="Arial" pitchFamily="34" charset="0"/>
                <a:ea typeface="+mj-ea"/>
                <a:cs typeface="Arial" pitchFamily="34" charset="0"/>
              </a:rPr>
              <a:t>Analyse von Weltwirtschaftsregionen  </a:t>
            </a:r>
            <a:r>
              <a:rPr lang="de-DE" sz="4000" dirty="0">
                <a:latin typeface="Calibri"/>
                <a:ea typeface="Calibri"/>
                <a:cs typeface="Times New Roman"/>
              </a:rPr>
              <a:t/>
            </a:r>
            <a:br>
              <a:rPr lang="de-DE" sz="4000" dirty="0">
                <a:latin typeface="Calibri"/>
                <a:ea typeface="Calibri"/>
                <a:cs typeface="Times New Roman"/>
              </a:rPr>
            </a:br>
            <a:endParaRPr lang="de-DE" sz="4000" dirty="0">
              <a:latin typeface="+mj-lt"/>
              <a:ea typeface="+mj-ea"/>
              <a:cs typeface="+mj-cs"/>
            </a:endParaRPr>
          </a:p>
        </p:txBody>
      </p:sp>
      <p:sp>
        <p:nvSpPr>
          <p:cNvPr id="3" name="Textfeld 2"/>
          <p:cNvSpPr txBox="1"/>
          <p:nvPr/>
        </p:nvSpPr>
        <p:spPr>
          <a:xfrm>
            <a:off x="124544" y="2649975"/>
            <a:ext cx="4968552" cy="369332"/>
          </a:xfrm>
          <a:prstGeom prst="rect">
            <a:avLst/>
          </a:prstGeom>
          <a:noFill/>
        </p:spPr>
        <p:txBody>
          <a:bodyPr wrap="square" rtlCol="0">
            <a:spAutoFit/>
          </a:bodyPr>
          <a:lstStyle/>
          <a:p>
            <a:r>
              <a:rPr lang="de-DE" b="1" dirty="0"/>
              <a:t>Globalisierte Wirtschaft - Erde</a:t>
            </a:r>
          </a:p>
        </p:txBody>
      </p:sp>
      <p:sp>
        <p:nvSpPr>
          <p:cNvPr id="17" name="Pfeil nach links 16"/>
          <p:cNvSpPr/>
          <p:nvPr/>
        </p:nvSpPr>
        <p:spPr>
          <a:xfrm rot="20046830">
            <a:off x="7622491" y="2510606"/>
            <a:ext cx="1450082" cy="648072"/>
          </a:xfrm>
          <a:prstGeom prst="leftArrow">
            <a:avLst/>
          </a:prstGeom>
          <a:solidFill>
            <a:srgbClr val="00FF00"/>
          </a:solidFill>
          <a:ln>
            <a:solidFill>
              <a:srgbClr val="00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a:solidFill>
                  <a:schemeClr val="tx1"/>
                </a:solidFill>
              </a:rPr>
              <a:t>alternativ</a:t>
            </a:r>
          </a:p>
        </p:txBody>
      </p:sp>
      <p:sp>
        <p:nvSpPr>
          <p:cNvPr id="5" name="Textfeld 4"/>
          <p:cNvSpPr txBox="1"/>
          <p:nvPr/>
        </p:nvSpPr>
        <p:spPr>
          <a:xfrm>
            <a:off x="7884368" y="3442707"/>
            <a:ext cx="1205880" cy="1600438"/>
          </a:xfrm>
          <a:prstGeom prst="rect">
            <a:avLst/>
          </a:prstGeom>
          <a:noFill/>
        </p:spPr>
        <p:txBody>
          <a:bodyPr wrap="square" rtlCol="0">
            <a:spAutoFit/>
          </a:bodyPr>
          <a:lstStyle/>
          <a:p>
            <a:r>
              <a:rPr lang="de-DE" sz="1400" dirty="0"/>
              <a:t>Handels-beziehungen über Luftfracht- und Container-verkehr</a:t>
            </a:r>
          </a:p>
        </p:txBody>
      </p:sp>
      <p:grpSp>
        <p:nvGrpSpPr>
          <p:cNvPr id="15" name="Gruppierung 13"/>
          <p:cNvGrpSpPr/>
          <p:nvPr/>
        </p:nvGrpSpPr>
        <p:grpSpPr>
          <a:xfrm>
            <a:off x="331169" y="94630"/>
            <a:ext cx="8384537" cy="523220"/>
            <a:chOff x="331169" y="151780"/>
            <a:chExt cx="8384537" cy="523220"/>
          </a:xfrm>
        </p:grpSpPr>
        <p:sp>
          <p:nvSpPr>
            <p:cNvPr id="16" name="Textfeld 15"/>
            <p:cNvSpPr txBox="1"/>
            <p:nvPr/>
          </p:nvSpPr>
          <p:spPr>
            <a:xfrm>
              <a:off x="331169" y="151780"/>
              <a:ext cx="8012113" cy="523220"/>
            </a:xfrm>
            <a:prstGeom prst="rect">
              <a:avLst/>
            </a:prstGeom>
            <a:noFill/>
          </p:spPr>
          <p:txBody>
            <a:bodyPr wrap="square" rtlCol="0">
              <a:spAutoFit/>
            </a:bodyPr>
            <a:lstStyle/>
            <a:p>
              <a:r>
                <a:rPr lang="de-DE" sz="2800" dirty="0">
                  <a:latin typeface="Calibri" charset="0"/>
                  <a:ea typeface="Calibri" charset="0"/>
                  <a:cs typeface="Calibri" charset="0"/>
                </a:rPr>
                <a:t>IV./1. Stunde: </a:t>
              </a:r>
            </a:p>
          </p:txBody>
        </p:sp>
        <p:cxnSp>
          <p:nvCxnSpPr>
            <p:cNvPr id="18" name="Gerade Verbindung 17"/>
            <p:cNvCxnSpPr/>
            <p:nvPr/>
          </p:nvCxnSpPr>
          <p:spPr>
            <a:xfrm>
              <a:off x="331169" y="675000"/>
              <a:ext cx="8384537" cy="0"/>
            </a:xfrm>
            <a:prstGeom prst="line">
              <a:avLst/>
            </a:prstGeom>
            <a:ln w="38100">
              <a:solidFill>
                <a:srgbClr val="0033CC"/>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579046986"/>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8" descr="R:\Gestaltungsrichtlinien\Logo RP mit Hintergrund.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451725" y="6280150"/>
            <a:ext cx="1173163" cy="576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Fußzeilenplatzhalter 3"/>
          <p:cNvSpPr txBox="1">
            <a:spLocks/>
          </p:cNvSpPr>
          <p:nvPr/>
        </p:nvSpPr>
        <p:spPr bwMode="auto">
          <a:xfrm>
            <a:off x="496888" y="6577013"/>
            <a:ext cx="6600825" cy="257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449263">
              <a:spcBef>
                <a:spcPct val="20000"/>
              </a:spcBef>
              <a:buFont typeface="Arial" pitchFamily="34" charset="0"/>
              <a:buChar char="•"/>
              <a:defRPr sz="3200">
                <a:solidFill>
                  <a:schemeClr val="tx1"/>
                </a:solidFill>
                <a:latin typeface="Calibri" pitchFamily="34" charset="0"/>
                <a:ea typeface="MS PGothic" pitchFamily="34" charset="-128"/>
              </a:defRPr>
            </a:lvl1pPr>
            <a:lvl2pPr marL="742950" indent="-285750" defTabSz="449263">
              <a:spcBef>
                <a:spcPct val="20000"/>
              </a:spcBef>
              <a:buFont typeface="Arial" pitchFamily="34" charset="0"/>
              <a:buChar char="–"/>
              <a:defRPr sz="2800">
                <a:solidFill>
                  <a:schemeClr val="tx1"/>
                </a:solidFill>
                <a:latin typeface="Calibri" pitchFamily="34" charset="0"/>
                <a:ea typeface="MS PGothic" pitchFamily="34" charset="-128"/>
              </a:defRPr>
            </a:lvl2pPr>
            <a:lvl3pPr marL="1143000" indent="-228600" defTabSz="449263">
              <a:spcBef>
                <a:spcPct val="20000"/>
              </a:spcBef>
              <a:buFont typeface="Arial" pitchFamily="34" charset="0"/>
              <a:buChar char="•"/>
              <a:defRPr sz="2400">
                <a:solidFill>
                  <a:schemeClr val="tx1"/>
                </a:solidFill>
                <a:latin typeface="Calibri" pitchFamily="34" charset="0"/>
                <a:ea typeface="MS PGothic" pitchFamily="34" charset="-128"/>
              </a:defRPr>
            </a:lvl3pPr>
            <a:lvl4pPr marL="1600200" indent="-228600" defTabSz="449263">
              <a:spcBef>
                <a:spcPct val="20000"/>
              </a:spcBef>
              <a:buFont typeface="Arial" pitchFamily="34" charset="0"/>
              <a:buChar char="–"/>
              <a:defRPr sz="2000">
                <a:solidFill>
                  <a:schemeClr val="tx1"/>
                </a:solidFill>
                <a:latin typeface="Calibri" pitchFamily="34" charset="0"/>
                <a:ea typeface="MS PGothic" pitchFamily="34" charset="-128"/>
              </a:defRPr>
            </a:lvl4pPr>
            <a:lvl5pPr marL="2057400" indent="-228600" defTabSz="449263">
              <a:spcBef>
                <a:spcPct val="20000"/>
              </a:spcBef>
              <a:buFont typeface="Arial" pitchFamily="34" charset="0"/>
              <a:buChar char="»"/>
              <a:defRPr sz="2000">
                <a:solidFill>
                  <a:schemeClr val="tx1"/>
                </a:solidFill>
                <a:latin typeface="Calibri" pitchFamily="34" charset="0"/>
                <a:ea typeface="MS PGothic" pitchFamily="34" charset="-128"/>
              </a:defRPr>
            </a:lvl5pPr>
            <a:lvl6pPr marL="2514600" indent="-228600" defTabSz="449263"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6pPr>
            <a:lvl7pPr marL="2971800" indent="-228600" defTabSz="449263"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7pPr>
            <a:lvl8pPr marL="3429000" indent="-228600" defTabSz="449263"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8pPr>
            <a:lvl9pPr marL="3886200" indent="-228600" defTabSz="449263"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9pPr>
          </a:lstStyle>
          <a:p>
            <a:pPr eaLnBrk="1">
              <a:lnSpc>
                <a:spcPct val="93000"/>
              </a:lnSpc>
              <a:spcBef>
                <a:spcPct val="0"/>
              </a:spcBef>
              <a:buClr>
                <a:srgbClr val="000000"/>
              </a:buClr>
              <a:buFont typeface="Times New Roman" pitchFamily="18" charset="0"/>
              <a:buNone/>
            </a:pPr>
            <a:r>
              <a:rPr lang="de-DE" altLang="de-DE" sz="900" b="1" dirty="0">
                <a:latin typeface="Arial" pitchFamily="34" charset="0"/>
                <a:cs typeface="Arial" pitchFamily="34" charset="0"/>
              </a:rPr>
              <a:t>ZPG Geographie: Bildungsplan 2016 – Klassen 9/10</a:t>
            </a:r>
          </a:p>
          <a:p>
            <a:pPr eaLnBrk="1">
              <a:lnSpc>
                <a:spcPct val="93000"/>
              </a:lnSpc>
              <a:spcBef>
                <a:spcPct val="0"/>
              </a:spcBef>
              <a:buClr>
                <a:srgbClr val="000000"/>
              </a:buClr>
              <a:buFont typeface="Times New Roman" pitchFamily="18" charset="0"/>
              <a:buNone/>
            </a:pPr>
            <a:endParaRPr lang="de-DE" altLang="de-DE" sz="900" b="1" dirty="0">
              <a:latin typeface="Arial" pitchFamily="34" charset="0"/>
              <a:cs typeface="Arial" pitchFamily="34" charset="0"/>
            </a:endParaRPr>
          </a:p>
        </p:txBody>
      </p:sp>
      <p:sp>
        <p:nvSpPr>
          <p:cNvPr id="11" name="Rectangle 2"/>
          <p:cNvSpPr txBox="1">
            <a:spLocks noChangeArrowheads="1"/>
          </p:cNvSpPr>
          <p:nvPr/>
        </p:nvSpPr>
        <p:spPr bwMode="auto">
          <a:xfrm>
            <a:off x="379747" y="657002"/>
            <a:ext cx="8445376" cy="1079500"/>
          </a:xfrm>
          <a:prstGeom prst="rect">
            <a:avLst/>
          </a:prstGeom>
          <a:noFill/>
          <a:ln w="9525">
            <a:noFill/>
            <a:miter lim="800000"/>
            <a:headEnd/>
            <a:tailEnd/>
          </a:ln>
        </p:spPr>
        <p:txBody>
          <a:bodyPr lIns="0" tIns="0" rIns="0" bIns="0" anchor="b"/>
          <a:lstStyle/>
          <a:p>
            <a:pPr algn="ctr" eaLnBrk="1" hangingPunct="1">
              <a:defRPr/>
            </a:pPr>
            <a:r>
              <a:rPr lang="de-DE" sz="3600" dirty="0">
                <a:latin typeface="Arial" pitchFamily="34" charset="0"/>
                <a:ea typeface="+mj-ea"/>
                <a:cs typeface="Arial" pitchFamily="34" charset="0"/>
              </a:rPr>
              <a:t/>
            </a:r>
            <a:br>
              <a:rPr lang="de-DE" sz="3600" dirty="0">
                <a:latin typeface="Arial" pitchFamily="34" charset="0"/>
                <a:ea typeface="+mj-ea"/>
                <a:cs typeface="Arial" pitchFamily="34" charset="0"/>
              </a:rPr>
            </a:br>
            <a:r>
              <a:rPr lang="de-DE" sz="3200" b="1" dirty="0">
                <a:solidFill>
                  <a:srgbClr val="0070C0"/>
                </a:solidFill>
                <a:latin typeface="Arial" pitchFamily="34" charset="0"/>
                <a:ea typeface="+mj-ea"/>
                <a:cs typeface="Arial" pitchFamily="34" charset="0"/>
              </a:rPr>
              <a:t> </a:t>
            </a:r>
            <a:r>
              <a:rPr lang="de-DE" sz="3400" b="1" dirty="0">
                <a:latin typeface="Arial" pitchFamily="34" charset="0"/>
                <a:ea typeface="+mj-ea"/>
                <a:cs typeface="Arial" pitchFamily="34" charset="0"/>
              </a:rPr>
              <a:t>Analyse von Weltwirtschaftsregionen  </a:t>
            </a:r>
            <a:r>
              <a:rPr lang="de-DE" sz="4000" dirty="0">
                <a:latin typeface="Calibri"/>
                <a:ea typeface="Calibri"/>
                <a:cs typeface="Times New Roman"/>
              </a:rPr>
              <a:t/>
            </a:r>
            <a:br>
              <a:rPr lang="de-DE" sz="4000" dirty="0">
                <a:latin typeface="Calibri"/>
                <a:ea typeface="Calibri"/>
                <a:cs typeface="Times New Roman"/>
              </a:rPr>
            </a:br>
            <a:endParaRPr lang="de-DE" sz="4000" dirty="0">
              <a:latin typeface="+mj-lt"/>
              <a:ea typeface="+mj-ea"/>
              <a:cs typeface="+mj-cs"/>
            </a:endParaRPr>
          </a:p>
        </p:txBody>
      </p:sp>
      <p:sp>
        <p:nvSpPr>
          <p:cNvPr id="12" name="Textfeld 11"/>
          <p:cNvSpPr txBox="1"/>
          <p:nvPr/>
        </p:nvSpPr>
        <p:spPr>
          <a:xfrm>
            <a:off x="53752" y="1193354"/>
            <a:ext cx="9036496" cy="892552"/>
          </a:xfrm>
          <a:prstGeom prst="rect">
            <a:avLst/>
          </a:prstGeom>
          <a:solidFill>
            <a:srgbClr val="FFFF66"/>
          </a:solidFill>
        </p:spPr>
        <p:txBody>
          <a:bodyPr wrap="square" rtlCol="0">
            <a:spAutoFit/>
          </a:bodyPr>
          <a:lstStyle/>
          <a:p>
            <a:pPr lvl="0">
              <a:spcAft>
                <a:spcPts val="0"/>
              </a:spcAft>
            </a:pPr>
            <a:r>
              <a:rPr lang="de-DE" sz="2800" b="1" dirty="0">
                <a:latin typeface="+mn-lt"/>
              </a:rPr>
              <a:t>Erarbeitung2:    </a:t>
            </a:r>
            <a:r>
              <a:rPr lang="de-DE" sz="2400" dirty="0">
                <a:latin typeface="+mn-lt"/>
                <a:ea typeface="Calibri"/>
                <a:cs typeface="Times New Roman"/>
              </a:rPr>
              <a:t>Welche bedeutenden Akteure im Welthandel </a:t>
            </a:r>
          </a:p>
          <a:p>
            <a:pPr lvl="0">
              <a:spcAft>
                <a:spcPts val="0"/>
              </a:spcAft>
            </a:pPr>
            <a:r>
              <a:rPr lang="de-DE" sz="2400" dirty="0">
                <a:latin typeface="+mn-lt"/>
                <a:ea typeface="Calibri"/>
                <a:cs typeface="Times New Roman"/>
              </a:rPr>
              <a:t>                                  haben sich im Laufe der Zeit herausgebildet?</a:t>
            </a:r>
          </a:p>
        </p:txBody>
      </p:sp>
      <p:sp>
        <p:nvSpPr>
          <p:cNvPr id="13" name="Rechteck 12"/>
          <p:cNvSpPr/>
          <p:nvPr/>
        </p:nvSpPr>
        <p:spPr>
          <a:xfrm>
            <a:off x="3707904" y="5908871"/>
            <a:ext cx="3031599" cy="369332"/>
          </a:xfrm>
          <a:prstGeom prst="rect">
            <a:avLst/>
          </a:prstGeom>
        </p:spPr>
        <p:txBody>
          <a:bodyPr wrap="none">
            <a:spAutoFit/>
          </a:bodyPr>
          <a:lstStyle/>
          <a:p>
            <a:r>
              <a:rPr lang="de-DE" dirty="0"/>
              <a:t>Zeitreihe von 1950 bis 2050</a:t>
            </a:r>
          </a:p>
        </p:txBody>
      </p:sp>
      <p:sp>
        <p:nvSpPr>
          <p:cNvPr id="20" name="Textfeld 19"/>
          <p:cNvSpPr txBox="1"/>
          <p:nvPr/>
        </p:nvSpPr>
        <p:spPr>
          <a:xfrm>
            <a:off x="314635" y="6280149"/>
            <a:ext cx="5688632" cy="246221"/>
          </a:xfrm>
          <a:prstGeom prst="rect">
            <a:avLst/>
          </a:prstGeom>
          <a:noFill/>
        </p:spPr>
        <p:txBody>
          <a:bodyPr wrap="square" rtlCol="0">
            <a:spAutoFit/>
          </a:bodyPr>
          <a:lstStyle/>
          <a:p>
            <a:r>
              <a:rPr lang="de-DE" sz="1000" dirty="0"/>
              <a:t>(Quelle: </a:t>
            </a:r>
            <a:r>
              <a:rPr lang="de-DE" sz="1000" dirty="0" err="1"/>
              <a:t>geographie</a:t>
            </a:r>
            <a:r>
              <a:rPr lang="de-DE" sz="1000" dirty="0"/>
              <a:t> heute 298, 2/2012)</a:t>
            </a:r>
          </a:p>
        </p:txBody>
      </p:sp>
      <p:sp>
        <p:nvSpPr>
          <p:cNvPr id="4" name="Ovale Legende 3"/>
          <p:cNvSpPr/>
          <p:nvPr/>
        </p:nvSpPr>
        <p:spPr>
          <a:xfrm flipH="1">
            <a:off x="3662175" y="3665650"/>
            <a:ext cx="1221494" cy="578410"/>
          </a:xfrm>
          <a:prstGeom prst="wedgeEllipseCallout">
            <a:avLst>
              <a:gd name="adj1" fmla="val -43113"/>
              <a:gd name="adj2" fmla="val 87765"/>
            </a:avLst>
          </a:prstGeom>
          <a:solidFill>
            <a:srgbClr val="CC0000">
              <a:alpha val="76078"/>
            </a:srgbClr>
          </a:solidFill>
          <a:ln>
            <a:solidFill>
              <a:srgbClr val="CC0000">
                <a:alpha val="76078"/>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a:solidFill>
                  <a:schemeClr val="tx1"/>
                </a:solidFill>
              </a:rPr>
              <a:t>USA</a:t>
            </a:r>
          </a:p>
        </p:txBody>
      </p:sp>
      <p:sp>
        <p:nvSpPr>
          <p:cNvPr id="16" name="Ovale Legende 15"/>
          <p:cNvSpPr/>
          <p:nvPr/>
        </p:nvSpPr>
        <p:spPr>
          <a:xfrm>
            <a:off x="6186108" y="3667979"/>
            <a:ext cx="1173163" cy="520840"/>
          </a:xfrm>
          <a:prstGeom prst="wedgeEllipseCallout">
            <a:avLst>
              <a:gd name="adj1" fmla="val -66641"/>
              <a:gd name="adj2" fmla="val 219594"/>
            </a:avLst>
          </a:prstGeom>
          <a:solidFill>
            <a:srgbClr val="FFC000">
              <a:alpha val="76078"/>
            </a:srgbClr>
          </a:solidFill>
          <a:ln>
            <a:solidFill>
              <a:srgbClr val="FFC000">
                <a:alpha val="76078"/>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a:solidFill>
                  <a:schemeClr val="tx1"/>
                </a:solidFill>
              </a:rPr>
              <a:t>China</a:t>
            </a:r>
          </a:p>
        </p:txBody>
      </p:sp>
      <p:grpSp>
        <p:nvGrpSpPr>
          <p:cNvPr id="15" name="Gruppierung 13"/>
          <p:cNvGrpSpPr/>
          <p:nvPr/>
        </p:nvGrpSpPr>
        <p:grpSpPr>
          <a:xfrm>
            <a:off x="331169" y="94630"/>
            <a:ext cx="8384537" cy="523220"/>
            <a:chOff x="331169" y="151780"/>
            <a:chExt cx="8384537" cy="523220"/>
          </a:xfrm>
        </p:grpSpPr>
        <p:sp>
          <p:nvSpPr>
            <p:cNvPr id="17" name="Textfeld 16"/>
            <p:cNvSpPr txBox="1"/>
            <p:nvPr/>
          </p:nvSpPr>
          <p:spPr>
            <a:xfrm>
              <a:off x="331169" y="151780"/>
              <a:ext cx="8012113" cy="523220"/>
            </a:xfrm>
            <a:prstGeom prst="rect">
              <a:avLst/>
            </a:prstGeom>
            <a:noFill/>
          </p:spPr>
          <p:txBody>
            <a:bodyPr wrap="square" rtlCol="0">
              <a:spAutoFit/>
            </a:bodyPr>
            <a:lstStyle/>
            <a:p>
              <a:r>
                <a:rPr lang="de-DE" sz="2800" dirty="0">
                  <a:latin typeface="Calibri" charset="0"/>
                  <a:ea typeface="Calibri" charset="0"/>
                  <a:cs typeface="Calibri" charset="0"/>
                </a:rPr>
                <a:t>IV./1. Stunde: </a:t>
              </a:r>
            </a:p>
          </p:txBody>
        </p:sp>
        <p:cxnSp>
          <p:nvCxnSpPr>
            <p:cNvPr id="18" name="Gerade Verbindung 17"/>
            <p:cNvCxnSpPr/>
            <p:nvPr/>
          </p:nvCxnSpPr>
          <p:spPr>
            <a:xfrm>
              <a:off x="331169" y="675000"/>
              <a:ext cx="8384537" cy="0"/>
            </a:xfrm>
            <a:prstGeom prst="line">
              <a:avLst/>
            </a:prstGeom>
            <a:ln w="38100">
              <a:solidFill>
                <a:srgbClr val="0033CC"/>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4699351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3"/>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4" grpId="0" animBg="1"/>
      <p:bldP spid="16"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8" descr="R:\Gestaltungsrichtlinien\Logo RP mit Hintergrund.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451725" y="6280150"/>
            <a:ext cx="1173163" cy="576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Fußzeilenplatzhalter 3"/>
          <p:cNvSpPr txBox="1">
            <a:spLocks/>
          </p:cNvSpPr>
          <p:nvPr/>
        </p:nvSpPr>
        <p:spPr bwMode="auto">
          <a:xfrm>
            <a:off x="496888" y="6577013"/>
            <a:ext cx="6600825" cy="257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449263">
              <a:spcBef>
                <a:spcPct val="20000"/>
              </a:spcBef>
              <a:buFont typeface="Arial" pitchFamily="34" charset="0"/>
              <a:buChar char="•"/>
              <a:defRPr sz="3200">
                <a:solidFill>
                  <a:schemeClr val="tx1"/>
                </a:solidFill>
                <a:latin typeface="Calibri" pitchFamily="34" charset="0"/>
                <a:ea typeface="MS PGothic" pitchFamily="34" charset="-128"/>
              </a:defRPr>
            </a:lvl1pPr>
            <a:lvl2pPr marL="742950" indent="-285750" defTabSz="449263">
              <a:spcBef>
                <a:spcPct val="20000"/>
              </a:spcBef>
              <a:buFont typeface="Arial" pitchFamily="34" charset="0"/>
              <a:buChar char="–"/>
              <a:defRPr sz="2800">
                <a:solidFill>
                  <a:schemeClr val="tx1"/>
                </a:solidFill>
                <a:latin typeface="Calibri" pitchFamily="34" charset="0"/>
                <a:ea typeface="MS PGothic" pitchFamily="34" charset="-128"/>
              </a:defRPr>
            </a:lvl2pPr>
            <a:lvl3pPr marL="1143000" indent="-228600" defTabSz="449263">
              <a:spcBef>
                <a:spcPct val="20000"/>
              </a:spcBef>
              <a:buFont typeface="Arial" pitchFamily="34" charset="0"/>
              <a:buChar char="•"/>
              <a:defRPr sz="2400">
                <a:solidFill>
                  <a:schemeClr val="tx1"/>
                </a:solidFill>
                <a:latin typeface="Calibri" pitchFamily="34" charset="0"/>
                <a:ea typeface="MS PGothic" pitchFamily="34" charset="-128"/>
              </a:defRPr>
            </a:lvl3pPr>
            <a:lvl4pPr marL="1600200" indent="-228600" defTabSz="449263">
              <a:spcBef>
                <a:spcPct val="20000"/>
              </a:spcBef>
              <a:buFont typeface="Arial" pitchFamily="34" charset="0"/>
              <a:buChar char="–"/>
              <a:defRPr sz="2000">
                <a:solidFill>
                  <a:schemeClr val="tx1"/>
                </a:solidFill>
                <a:latin typeface="Calibri" pitchFamily="34" charset="0"/>
                <a:ea typeface="MS PGothic" pitchFamily="34" charset="-128"/>
              </a:defRPr>
            </a:lvl4pPr>
            <a:lvl5pPr marL="2057400" indent="-228600" defTabSz="449263">
              <a:spcBef>
                <a:spcPct val="20000"/>
              </a:spcBef>
              <a:buFont typeface="Arial" pitchFamily="34" charset="0"/>
              <a:buChar char="»"/>
              <a:defRPr sz="2000">
                <a:solidFill>
                  <a:schemeClr val="tx1"/>
                </a:solidFill>
                <a:latin typeface="Calibri" pitchFamily="34" charset="0"/>
                <a:ea typeface="MS PGothic" pitchFamily="34" charset="-128"/>
              </a:defRPr>
            </a:lvl5pPr>
            <a:lvl6pPr marL="2514600" indent="-228600" defTabSz="449263"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6pPr>
            <a:lvl7pPr marL="2971800" indent="-228600" defTabSz="449263"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7pPr>
            <a:lvl8pPr marL="3429000" indent="-228600" defTabSz="449263"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8pPr>
            <a:lvl9pPr marL="3886200" indent="-228600" defTabSz="449263"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9pPr>
          </a:lstStyle>
          <a:p>
            <a:pPr eaLnBrk="1">
              <a:lnSpc>
                <a:spcPct val="93000"/>
              </a:lnSpc>
              <a:spcBef>
                <a:spcPct val="0"/>
              </a:spcBef>
              <a:buClr>
                <a:srgbClr val="000000"/>
              </a:buClr>
              <a:buFont typeface="Times New Roman" pitchFamily="18" charset="0"/>
              <a:buNone/>
            </a:pPr>
            <a:r>
              <a:rPr lang="de-DE" altLang="de-DE" sz="900" b="1" dirty="0">
                <a:latin typeface="Arial" pitchFamily="34" charset="0"/>
                <a:cs typeface="Arial" pitchFamily="34" charset="0"/>
              </a:rPr>
              <a:t>ZPG Geographie: Bildungsplan 2016 – Klassen 9/10</a:t>
            </a:r>
          </a:p>
          <a:p>
            <a:pPr eaLnBrk="1">
              <a:lnSpc>
                <a:spcPct val="93000"/>
              </a:lnSpc>
              <a:spcBef>
                <a:spcPct val="0"/>
              </a:spcBef>
              <a:buClr>
                <a:srgbClr val="000000"/>
              </a:buClr>
              <a:buFont typeface="Times New Roman" pitchFamily="18" charset="0"/>
              <a:buNone/>
            </a:pPr>
            <a:endParaRPr lang="de-DE" altLang="de-DE" sz="900" b="1" dirty="0">
              <a:latin typeface="Arial" pitchFamily="34" charset="0"/>
              <a:cs typeface="Arial" pitchFamily="34" charset="0"/>
            </a:endParaRPr>
          </a:p>
        </p:txBody>
      </p:sp>
      <p:sp>
        <p:nvSpPr>
          <p:cNvPr id="11" name="Rectangle 2"/>
          <p:cNvSpPr txBox="1">
            <a:spLocks noChangeArrowheads="1"/>
          </p:cNvSpPr>
          <p:nvPr/>
        </p:nvSpPr>
        <p:spPr bwMode="auto">
          <a:xfrm>
            <a:off x="379747" y="673026"/>
            <a:ext cx="8445376" cy="1079500"/>
          </a:xfrm>
          <a:prstGeom prst="rect">
            <a:avLst/>
          </a:prstGeom>
          <a:noFill/>
          <a:ln w="9525">
            <a:noFill/>
            <a:miter lim="800000"/>
            <a:headEnd/>
            <a:tailEnd/>
          </a:ln>
        </p:spPr>
        <p:txBody>
          <a:bodyPr lIns="0" tIns="0" rIns="0" bIns="0" anchor="b"/>
          <a:lstStyle/>
          <a:p>
            <a:pPr algn="ctr" eaLnBrk="1" hangingPunct="1">
              <a:defRPr/>
            </a:pPr>
            <a:r>
              <a:rPr lang="de-DE" sz="3600" dirty="0">
                <a:latin typeface="Arial" pitchFamily="34" charset="0"/>
                <a:ea typeface="+mj-ea"/>
                <a:cs typeface="Arial" pitchFamily="34" charset="0"/>
              </a:rPr>
              <a:t/>
            </a:r>
            <a:br>
              <a:rPr lang="de-DE" sz="3600" dirty="0">
                <a:latin typeface="Arial" pitchFamily="34" charset="0"/>
                <a:ea typeface="+mj-ea"/>
                <a:cs typeface="Arial" pitchFamily="34" charset="0"/>
              </a:rPr>
            </a:br>
            <a:r>
              <a:rPr lang="de-DE" sz="3200" b="1" dirty="0">
                <a:solidFill>
                  <a:srgbClr val="0070C0"/>
                </a:solidFill>
                <a:latin typeface="Arial" pitchFamily="34" charset="0"/>
                <a:ea typeface="+mj-ea"/>
                <a:cs typeface="Arial" pitchFamily="34" charset="0"/>
              </a:rPr>
              <a:t> </a:t>
            </a:r>
            <a:r>
              <a:rPr lang="de-DE" sz="3400" b="1" dirty="0">
                <a:latin typeface="Arial" pitchFamily="34" charset="0"/>
                <a:ea typeface="+mj-ea"/>
                <a:cs typeface="Arial" pitchFamily="34" charset="0"/>
              </a:rPr>
              <a:t>Analyse von Weltwirtschaftsregionen  </a:t>
            </a:r>
            <a:r>
              <a:rPr lang="de-DE" sz="4000" dirty="0">
                <a:latin typeface="Calibri"/>
                <a:ea typeface="Calibri"/>
                <a:cs typeface="Times New Roman"/>
              </a:rPr>
              <a:t/>
            </a:r>
            <a:br>
              <a:rPr lang="de-DE" sz="4000" dirty="0">
                <a:latin typeface="Calibri"/>
                <a:ea typeface="Calibri"/>
                <a:cs typeface="Times New Roman"/>
              </a:rPr>
            </a:br>
            <a:endParaRPr lang="de-DE" sz="4000" dirty="0">
              <a:latin typeface="+mj-lt"/>
              <a:ea typeface="+mj-ea"/>
              <a:cs typeface="+mj-cs"/>
            </a:endParaRPr>
          </a:p>
        </p:txBody>
      </p:sp>
      <p:sp>
        <p:nvSpPr>
          <p:cNvPr id="12" name="Textfeld 11"/>
          <p:cNvSpPr txBox="1"/>
          <p:nvPr/>
        </p:nvSpPr>
        <p:spPr>
          <a:xfrm>
            <a:off x="53752" y="1196752"/>
            <a:ext cx="9036496" cy="1261884"/>
          </a:xfrm>
          <a:prstGeom prst="rect">
            <a:avLst/>
          </a:prstGeom>
          <a:solidFill>
            <a:srgbClr val="FFFF66"/>
          </a:solidFill>
        </p:spPr>
        <p:txBody>
          <a:bodyPr wrap="square" rtlCol="0">
            <a:spAutoFit/>
          </a:bodyPr>
          <a:lstStyle/>
          <a:p>
            <a:pPr lvl="0">
              <a:spcAft>
                <a:spcPts val="0"/>
              </a:spcAft>
            </a:pPr>
            <a:r>
              <a:rPr lang="de-DE" sz="2800" b="1" dirty="0">
                <a:latin typeface="+mn-lt"/>
              </a:rPr>
              <a:t>                             </a:t>
            </a:r>
            <a:r>
              <a:rPr lang="de-DE" sz="2400" i="1" dirty="0">
                <a:latin typeface="+mn-lt"/>
                <a:ea typeface="Calibri"/>
                <a:cs typeface="Times New Roman"/>
              </a:rPr>
              <a:t>Warum sind die USA und China </a:t>
            </a:r>
          </a:p>
          <a:p>
            <a:pPr lvl="0">
              <a:spcAft>
                <a:spcPts val="0"/>
              </a:spcAft>
            </a:pPr>
            <a:r>
              <a:rPr lang="de-DE" sz="2400" i="1" dirty="0">
                <a:latin typeface="+mn-lt"/>
                <a:ea typeface="Calibri"/>
                <a:cs typeface="Times New Roman"/>
              </a:rPr>
              <a:t>                          die führenden Weltwirtschaftsregionen?</a:t>
            </a:r>
          </a:p>
          <a:p>
            <a:pPr lvl="0">
              <a:spcAft>
                <a:spcPts val="0"/>
              </a:spcAft>
            </a:pPr>
            <a:r>
              <a:rPr lang="de-DE" sz="2400" i="1" dirty="0">
                <a:latin typeface="+mn-lt"/>
                <a:ea typeface="Calibri"/>
                <a:cs typeface="Times New Roman"/>
              </a:rPr>
              <a:t>                   Welche Ursachen können dafür verantwortlich sein?</a:t>
            </a:r>
            <a:endParaRPr lang="de-DE" sz="2400" dirty="0">
              <a:latin typeface="+mn-lt"/>
              <a:ea typeface="Calibri"/>
              <a:cs typeface="Times New Roman"/>
            </a:endParaRPr>
          </a:p>
        </p:txBody>
      </p:sp>
      <p:sp>
        <p:nvSpPr>
          <p:cNvPr id="2" name="Textfeld 1"/>
          <p:cNvSpPr txBox="1"/>
          <p:nvPr/>
        </p:nvSpPr>
        <p:spPr>
          <a:xfrm>
            <a:off x="53752" y="2446965"/>
            <a:ext cx="4919894" cy="461665"/>
          </a:xfrm>
          <a:prstGeom prst="rect">
            <a:avLst/>
          </a:prstGeom>
          <a:noFill/>
        </p:spPr>
        <p:txBody>
          <a:bodyPr wrap="square" rtlCol="0">
            <a:spAutoFit/>
          </a:bodyPr>
          <a:lstStyle/>
          <a:p>
            <a:r>
              <a:rPr lang="de-DE" sz="2400" b="1" dirty="0">
                <a:latin typeface="+mn-lt"/>
              </a:rPr>
              <a:t>Hypothesenbildung zu den Aspekten:</a:t>
            </a:r>
            <a:endParaRPr lang="de-DE" dirty="0"/>
          </a:p>
        </p:txBody>
      </p:sp>
      <p:sp>
        <p:nvSpPr>
          <p:cNvPr id="14" name="Textfeld 13"/>
          <p:cNvSpPr txBox="1"/>
          <p:nvPr/>
        </p:nvSpPr>
        <p:spPr>
          <a:xfrm>
            <a:off x="6158297" y="2491609"/>
            <a:ext cx="2586855" cy="461665"/>
          </a:xfrm>
          <a:prstGeom prst="rect">
            <a:avLst/>
          </a:prstGeom>
          <a:noFill/>
        </p:spPr>
        <p:txBody>
          <a:bodyPr wrap="square" rtlCol="0">
            <a:spAutoFit/>
          </a:bodyPr>
          <a:lstStyle/>
          <a:p>
            <a:r>
              <a:rPr lang="de-DE" sz="2400" b="1" dirty="0">
                <a:latin typeface="+mn-lt"/>
              </a:rPr>
              <a:t>Arbeitsbegriffe:</a:t>
            </a:r>
            <a:endParaRPr lang="de-DE" dirty="0"/>
          </a:p>
        </p:txBody>
      </p:sp>
      <p:pic>
        <p:nvPicPr>
          <p:cNvPr id="1026"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283407" y="2953274"/>
            <a:ext cx="3775240" cy="263596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Abgerundetes Rechteck 17"/>
          <p:cNvSpPr/>
          <p:nvPr/>
        </p:nvSpPr>
        <p:spPr>
          <a:xfrm>
            <a:off x="1115616" y="2908630"/>
            <a:ext cx="1512255" cy="821752"/>
          </a:xfrm>
          <a:prstGeom prst="roundRect">
            <a:avLst/>
          </a:prstGeom>
          <a:gradFill flip="none" rotWithShape="1">
            <a:gsLst>
              <a:gs pos="70000">
                <a:srgbClr val="FF0000">
                  <a:alpha val="70000"/>
                </a:srgbClr>
              </a:gs>
              <a:gs pos="30000">
                <a:srgbClr val="3399FF">
                  <a:alpha val="69020"/>
                </a:srgbClr>
              </a:gs>
            </a:gsLst>
            <a:lin ang="2700000" scaled="1"/>
            <a:tileRect/>
          </a:gradFill>
          <a:ln w="12700">
            <a:solidFill>
              <a:schemeClr val="tx1"/>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de-DE" sz="1600" b="1" dirty="0">
                <a:solidFill>
                  <a:schemeClr val="tx1"/>
                </a:solidFill>
              </a:rPr>
              <a:t>Natur-Ressourcen</a:t>
            </a:r>
          </a:p>
        </p:txBody>
      </p:sp>
      <p:sp>
        <p:nvSpPr>
          <p:cNvPr id="19" name="Abgerundetes Rechteck 18"/>
          <p:cNvSpPr/>
          <p:nvPr/>
        </p:nvSpPr>
        <p:spPr>
          <a:xfrm>
            <a:off x="312378" y="3821890"/>
            <a:ext cx="1512255" cy="810904"/>
          </a:xfrm>
          <a:prstGeom prst="roundRect">
            <a:avLst/>
          </a:prstGeom>
          <a:solidFill>
            <a:srgbClr val="FFFF00">
              <a:alpha val="69804"/>
            </a:srgbClr>
          </a:solidFill>
          <a:ln w="12700">
            <a:solidFill>
              <a:schemeClr val="tx1"/>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de-DE" sz="1600" b="1" dirty="0">
                <a:solidFill>
                  <a:schemeClr val="tx1"/>
                </a:solidFill>
              </a:rPr>
              <a:t>Ökonomische</a:t>
            </a:r>
          </a:p>
          <a:p>
            <a:pPr algn="ctr">
              <a:defRPr/>
            </a:pPr>
            <a:r>
              <a:rPr lang="de-DE" sz="1600" b="1" dirty="0">
                <a:solidFill>
                  <a:schemeClr val="tx1"/>
                </a:solidFill>
              </a:rPr>
              <a:t>Ressourcen</a:t>
            </a:r>
          </a:p>
        </p:txBody>
      </p:sp>
      <p:sp>
        <p:nvSpPr>
          <p:cNvPr id="21" name="Abgerundetes Rechteck 20"/>
          <p:cNvSpPr/>
          <p:nvPr/>
        </p:nvSpPr>
        <p:spPr>
          <a:xfrm>
            <a:off x="2000721" y="3801047"/>
            <a:ext cx="1522202" cy="831747"/>
          </a:xfrm>
          <a:prstGeom prst="roundRect">
            <a:avLst/>
          </a:prstGeom>
          <a:solidFill>
            <a:srgbClr val="92D050">
              <a:alpha val="69804"/>
            </a:srgbClr>
          </a:solidFill>
          <a:ln w="12700">
            <a:solidFill>
              <a:schemeClr val="tx1"/>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de-DE" sz="1600" b="1" dirty="0">
                <a:solidFill>
                  <a:schemeClr val="tx1"/>
                </a:solidFill>
              </a:rPr>
              <a:t>Human-</a:t>
            </a:r>
          </a:p>
          <a:p>
            <a:pPr algn="ctr">
              <a:defRPr/>
            </a:pPr>
            <a:r>
              <a:rPr lang="de-DE" sz="1600" b="1" dirty="0">
                <a:solidFill>
                  <a:schemeClr val="tx1"/>
                </a:solidFill>
              </a:rPr>
              <a:t>Ressourcen</a:t>
            </a:r>
          </a:p>
        </p:txBody>
      </p:sp>
      <p:cxnSp>
        <p:nvCxnSpPr>
          <p:cNvPr id="5" name="Gerade Verbindung mit Pfeil 4"/>
          <p:cNvCxnSpPr/>
          <p:nvPr/>
        </p:nvCxnSpPr>
        <p:spPr>
          <a:xfrm>
            <a:off x="1871743" y="4713334"/>
            <a:ext cx="0" cy="383408"/>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3" name="Rechteck 2"/>
          <p:cNvSpPr/>
          <p:nvPr/>
        </p:nvSpPr>
        <p:spPr>
          <a:xfrm>
            <a:off x="53752" y="5016202"/>
            <a:ext cx="6336704" cy="1446550"/>
          </a:xfrm>
          <a:prstGeom prst="rect">
            <a:avLst/>
          </a:prstGeom>
        </p:spPr>
        <p:txBody>
          <a:bodyPr wrap="square">
            <a:spAutoFit/>
          </a:bodyPr>
          <a:lstStyle/>
          <a:p>
            <a:r>
              <a:rPr lang="de-DE" sz="2200" b="1" u="sng" dirty="0">
                <a:solidFill>
                  <a:srgbClr val="FF0000"/>
                </a:solidFill>
              </a:rPr>
              <a:t>Leitfrage:</a:t>
            </a:r>
            <a:endParaRPr lang="de-DE" sz="2200" dirty="0">
              <a:solidFill>
                <a:srgbClr val="FF0000"/>
              </a:solidFill>
            </a:endParaRPr>
          </a:p>
          <a:p>
            <a:r>
              <a:rPr lang="de-DE" sz="2200" b="1" i="1" dirty="0">
                <a:solidFill>
                  <a:srgbClr val="FF0000"/>
                </a:solidFill>
              </a:rPr>
              <a:t>Inwiefern ist die Ressourcenausstattung </a:t>
            </a:r>
          </a:p>
          <a:p>
            <a:r>
              <a:rPr lang="de-DE" sz="2200" b="1" i="1" dirty="0">
                <a:solidFill>
                  <a:srgbClr val="FF0000"/>
                </a:solidFill>
              </a:rPr>
              <a:t>für den Erfolg der Weltwirtschaftsregionen  </a:t>
            </a:r>
          </a:p>
          <a:p>
            <a:r>
              <a:rPr lang="de-DE" sz="2200" b="1" i="1" dirty="0">
                <a:solidFill>
                  <a:srgbClr val="FF0000"/>
                </a:solidFill>
              </a:rPr>
              <a:t>USA und China von Bedeutung?</a:t>
            </a:r>
            <a:endParaRPr lang="de-DE" sz="2200" dirty="0">
              <a:solidFill>
                <a:srgbClr val="FF0000"/>
              </a:solidFill>
            </a:endParaRPr>
          </a:p>
        </p:txBody>
      </p:sp>
      <p:cxnSp>
        <p:nvCxnSpPr>
          <p:cNvPr id="22" name="Gerade Verbindung mit Pfeil 21"/>
          <p:cNvCxnSpPr/>
          <p:nvPr/>
        </p:nvCxnSpPr>
        <p:spPr>
          <a:xfrm>
            <a:off x="4336662" y="3730382"/>
            <a:ext cx="451362" cy="0"/>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grpSp>
        <p:nvGrpSpPr>
          <p:cNvPr id="16" name="Gruppierung 13"/>
          <p:cNvGrpSpPr/>
          <p:nvPr/>
        </p:nvGrpSpPr>
        <p:grpSpPr>
          <a:xfrm>
            <a:off x="331169" y="94630"/>
            <a:ext cx="8705327" cy="523220"/>
            <a:chOff x="331169" y="151780"/>
            <a:chExt cx="8705327" cy="523220"/>
          </a:xfrm>
        </p:grpSpPr>
        <p:sp>
          <p:nvSpPr>
            <p:cNvPr id="17" name="Textfeld 16"/>
            <p:cNvSpPr txBox="1"/>
            <p:nvPr/>
          </p:nvSpPr>
          <p:spPr>
            <a:xfrm>
              <a:off x="331169" y="151780"/>
              <a:ext cx="8705327" cy="523220"/>
            </a:xfrm>
            <a:prstGeom prst="rect">
              <a:avLst/>
            </a:prstGeom>
            <a:noFill/>
          </p:spPr>
          <p:txBody>
            <a:bodyPr wrap="square" rtlCol="0">
              <a:spAutoFit/>
            </a:bodyPr>
            <a:lstStyle/>
            <a:p>
              <a:r>
                <a:rPr lang="de-DE" sz="2800" dirty="0">
                  <a:latin typeface="Calibri" charset="0"/>
                  <a:ea typeface="Calibri" charset="0"/>
                  <a:cs typeface="Calibri" charset="0"/>
                </a:rPr>
                <a:t>IV./1. Stunde: </a:t>
              </a:r>
              <a:r>
                <a:rPr lang="de-DE" sz="2800" dirty="0" err="1">
                  <a:latin typeface="Calibri" charset="0"/>
                  <a:ea typeface="Calibri" charset="0"/>
                  <a:cs typeface="Calibri" charset="0"/>
                </a:rPr>
                <a:t>Advance</a:t>
              </a:r>
              <a:r>
                <a:rPr lang="de-DE" sz="2800" dirty="0">
                  <a:latin typeface="Calibri" charset="0"/>
                  <a:ea typeface="Calibri" charset="0"/>
                  <a:cs typeface="Calibri" charset="0"/>
                </a:rPr>
                <a:t> Organizer</a:t>
              </a:r>
            </a:p>
          </p:txBody>
        </p:sp>
        <p:cxnSp>
          <p:nvCxnSpPr>
            <p:cNvPr id="20" name="Gerade Verbindung 19"/>
            <p:cNvCxnSpPr/>
            <p:nvPr/>
          </p:nvCxnSpPr>
          <p:spPr>
            <a:xfrm>
              <a:off x="331169" y="675000"/>
              <a:ext cx="8384537" cy="0"/>
            </a:xfrm>
            <a:prstGeom prst="line">
              <a:avLst/>
            </a:prstGeom>
            <a:ln w="38100">
              <a:solidFill>
                <a:srgbClr val="0033CC"/>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6471384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1"/>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5"/>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0" end="0"/>
                                            </p:txEl>
                                          </p:spTgt>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3">
                                            <p:txEl>
                                              <p:pRg st="1" end="1"/>
                                            </p:txEl>
                                          </p:spTgt>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3">
                                            <p:txEl>
                                              <p:pRg st="2" end="2"/>
                                            </p:txEl>
                                          </p:spTgt>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nodeType="clickEffect">
                                  <p:stCondLst>
                                    <p:cond delay="0"/>
                                  </p:stCondLst>
                                  <p:childTnLst>
                                    <p:set>
                                      <p:cBhvr>
                                        <p:cTn id="36" dur="1" fill="hold">
                                          <p:stCondLst>
                                            <p:cond delay="0"/>
                                          </p:stCondLst>
                                        </p:cTn>
                                        <p:tgtEl>
                                          <p:spTgt spid="14">
                                            <p:txEl>
                                              <p:pRg st="0" end="0"/>
                                            </p:txEl>
                                          </p:spTgt>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22"/>
                                        </p:tgtEl>
                                        <p:attrNameLst>
                                          <p:attrName>style.visibility</p:attrName>
                                        </p:attrNameLst>
                                      </p:cBhvr>
                                      <p:to>
                                        <p:strVal val="visible"/>
                                      </p:to>
                                    </p:set>
                                  </p:childTnLst>
                                </p:cTn>
                              </p:par>
                              <p:par>
                                <p:cTn id="39" presetID="1" presetClass="entr" presetSubtype="0" fill="hold" nodeType="withEffect">
                                  <p:stCondLst>
                                    <p:cond delay="0"/>
                                  </p:stCondLst>
                                  <p:childTnLst>
                                    <p:set>
                                      <p:cBhvr>
                                        <p:cTn id="40" dur="1" fill="hold">
                                          <p:stCondLst>
                                            <p:cond delay="0"/>
                                          </p:stCondLst>
                                        </p:cTn>
                                        <p:tgtEl>
                                          <p:spTgt spid="102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animBg="1"/>
      <p:bldP spid="21"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8" descr="R:\Gestaltungsrichtlinien\Logo RP mit Hintergrund.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451725" y="6280150"/>
            <a:ext cx="1173163" cy="576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Fußzeilenplatzhalter 3"/>
          <p:cNvSpPr txBox="1">
            <a:spLocks/>
          </p:cNvSpPr>
          <p:nvPr/>
        </p:nvSpPr>
        <p:spPr bwMode="auto">
          <a:xfrm>
            <a:off x="496888" y="6577013"/>
            <a:ext cx="6600825" cy="257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449263">
              <a:spcBef>
                <a:spcPct val="20000"/>
              </a:spcBef>
              <a:buFont typeface="Arial" pitchFamily="34" charset="0"/>
              <a:buChar char="•"/>
              <a:defRPr sz="3200">
                <a:solidFill>
                  <a:schemeClr val="tx1"/>
                </a:solidFill>
                <a:latin typeface="Calibri" pitchFamily="34" charset="0"/>
                <a:ea typeface="MS PGothic" pitchFamily="34" charset="-128"/>
              </a:defRPr>
            </a:lvl1pPr>
            <a:lvl2pPr marL="742950" indent="-285750" defTabSz="449263">
              <a:spcBef>
                <a:spcPct val="20000"/>
              </a:spcBef>
              <a:buFont typeface="Arial" pitchFamily="34" charset="0"/>
              <a:buChar char="–"/>
              <a:defRPr sz="2800">
                <a:solidFill>
                  <a:schemeClr val="tx1"/>
                </a:solidFill>
                <a:latin typeface="Calibri" pitchFamily="34" charset="0"/>
                <a:ea typeface="MS PGothic" pitchFamily="34" charset="-128"/>
              </a:defRPr>
            </a:lvl2pPr>
            <a:lvl3pPr marL="1143000" indent="-228600" defTabSz="449263">
              <a:spcBef>
                <a:spcPct val="20000"/>
              </a:spcBef>
              <a:buFont typeface="Arial" pitchFamily="34" charset="0"/>
              <a:buChar char="•"/>
              <a:defRPr sz="2400">
                <a:solidFill>
                  <a:schemeClr val="tx1"/>
                </a:solidFill>
                <a:latin typeface="Calibri" pitchFamily="34" charset="0"/>
                <a:ea typeface="MS PGothic" pitchFamily="34" charset="-128"/>
              </a:defRPr>
            </a:lvl3pPr>
            <a:lvl4pPr marL="1600200" indent="-228600" defTabSz="449263">
              <a:spcBef>
                <a:spcPct val="20000"/>
              </a:spcBef>
              <a:buFont typeface="Arial" pitchFamily="34" charset="0"/>
              <a:buChar char="–"/>
              <a:defRPr sz="2000">
                <a:solidFill>
                  <a:schemeClr val="tx1"/>
                </a:solidFill>
                <a:latin typeface="Calibri" pitchFamily="34" charset="0"/>
                <a:ea typeface="MS PGothic" pitchFamily="34" charset="-128"/>
              </a:defRPr>
            </a:lvl4pPr>
            <a:lvl5pPr marL="2057400" indent="-228600" defTabSz="449263">
              <a:spcBef>
                <a:spcPct val="20000"/>
              </a:spcBef>
              <a:buFont typeface="Arial" pitchFamily="34" charset="0"/>
              <a:buChar char="»"/>
              <a:defRPr sz="2000">
                <a:solidFill>
                  <a:schemeClr val="tx1"/>
                </a:solidFill>
                <a:latin typeface="Calibri" pitchFamily="34" charset="0"/>
                <a:ea typeface="MS PGothic" pitchFamily="34" charset="-128"/>
              </a:defRPr>
            </a:lvl5pPr>
            <a:lvl6pPr marL="2514600" indent="-228600" defTabSz="449263"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6pPr>
            <a:lvl7pPr marL="2971800" indent="-228600" defTabSz="449263"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7pPr>
            <a:lvl8pPr marL="3429000" indent="-228600" defTabSz="449263"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8pPr>
            <a:lvl9pPr marL="3886200" indent="-228600" defTabSz="449263"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9pPr>
          </a:lstStyle>
          <a:p>
            <a:pPr eaLnBrk="1">
              <a:lnSpc>
                <a:spcPct val="93000"/>
              </a:lnSpc>
              <a:spcBef>
                <a:spcPct val="0"/>
              </a:spcBef>
              <a:buClr>
                <a:srgbClr val="000000"/>
              </a:buClr>
              <a:buFont typeface="Times New Roman" pitchFamily="18" charset="0"/>
              <a:buNone/>
            </a:pPr>
            <a:r>
              <a:rPr lang="de-DE" altLang="de-DE" sz="900" b="1" dirty="0">
                <a:latin typeface="Arial" pitchFamily="34" charset="0"/>
                <a:cs typeface="Arial" pitchFamily="34" charset="0"/>
              </a:rPr>
              <a:t>ZPG Geographie: Bildungsplan 2016 – Klassen 9/10</a:t>
            </a:r>
          </a:p>
          <a:p>
            <a:pPr eaLnBrk="1">
              <a:lnSpc>
                <a:spcPct val="93000"/>
              </a:lnSpc>
              <a:spcBef>
                <a:spcPct val="0"/>
              </a:spcBef>
              <a:buClr>
                <a:srgbClr val="000000"/>
              </a:buClr>
              <a:buFont typeface="Times New Roman" pitchFamily="18" charset="0"/>
              <a:buNone/>
            </a:pPr>
            <a:endParaRPr lang="de-DE" altLang="de-DE" sz="900" b="1" dirty="0">
              <a:latin typeface="Arial" pitchFamily="34" charset="0"/>
              <a:cs typeface="Arial" pitchFamily="34" charset="0"/>
            </a:endParaRPr>
          </a:p>
        </p:txBody>
      </p:sp>
      <p:sp>
        <p:nvSpPr>
          <p:cNvPr id="11" name="Textfeld 10"/>
          <p:cNvSpPr txBox="1"/>
          <p:nvPr/>
        </p:nvSpPr>
        <p:spPr>
          <a:xfrm>
            <a:off x="0" y="620688"/>
            <a:ext cx="9144000" cy="1077218"/>
          </a:xfrm>
          <a:prstGeom prst="rect">
            <a:avLst/>
          </a:prstGeom>
          <a:noFill/>
        </p:spPr>
        <p:txBody>
          <a:bodyPr wrap="square" rtlCol="0">
            <a:spAutoFit/>
          </a:bodyPr>
          <a:lstStyle/>
          <a:p>
            <a:pPr algn="ctr"/>
            <a:r>
              <a:rPr lang="de-DE" sz="3200" b="1" dirty="0">
                <a:solidFill>
                  <a:srgbClr val="0033CC"/>
                </a:solidFill>
                <a:latin typeface="+mj-lt"/>
              </a:rPr>
              <a:t>Was lernt ein Schüler bei der </a:t>
            </a:r>
          </a:p>
          <a:p>
            <a:pPr algn="ctr"/>
            <a:r>
              <a:rPr lang="de-DE" sz="3200" b="1" dirty="0">
                <a:solidFill>
                  <a:srgbClr val="0033CC"/>
                </a:solidFill>
                <a:latin typeface="+mj-lt"/>
              </a:rPr>
              <a:t>‚Analyse von Weltwirtschaftsregionen‘?</a:t>
            </a:r>
          </a:p>
        </p:txBody>
      </p:sp>
      <p:sp>
        <p:nvSpPr>
          <p:cNvPr id="9" name="Textfeld 8"/>
          <p:cNvSpPr txBox="1"/>
          <p:nvPr/>
        </p:nvSpPr>
        <p:spPr>
          <a:xfrm>
            <a:off x="496888" y="1697403"/>
            <a:ext cx="7786786" cy="1569660"/>
          </a:xfrm>
          <a:prstGeom prst="rect">
            <a:avLst/>
          </a:prstGeom>
          <a:noFill/>
        </p:spPr>
        <p:txBody>
          <a:bodyPr wrap="square" rtlCol="0">
            <a:spAutoFit/>
          </a:bodyPr>
          <a:lstStyle/>
          <a:p>
            <a:r>
              <a:rPr lang="de-DE" sz="2400" b="1" dirty="0">
                <a:latin typeface="+mn-lt"/>
              </a:rPr>
              <a:t>Operator ‚analysieren‘:</a:t>
            </a:r>
          </a:p>
          <a:p>
            <a:r>
              <a:rPr lang="de-DE" sz="2400" dirty="0">
                <a:latin typeface="+mn-lt"/>
              </a:rPr>
              <a:t>Materialien oder Sachverhalte systematisch untersuchen </a:t>
            </a:r>
          </a:p>
          <a:p>
            <a:r>
              <a:rPr lang="de-DE" sz="2400" dirty="0">
                <a:latin typeface="+mn-lt"/>
              </a:rPr>
              <a:t>und auswerten.</a:t>
            </a:r>
          </a:p>
          <a:p>
            <a:endParaRPr lang="de-DE" sz="2400" b="1" dirty="0">
              <a:latin typeface="+mn-lt"/>
            </a:endParaRPr>
          </a:p>
        </p:txBody>
      </p:sp>
      <p:sp>
        <p:nvSpPr>
          <p:cNvPr id="10" name="Rechteck 9"/>
          <p:cNvSpPr/>
          <p:nvPr/>
        </p:nvSpPr>
        <p:spPr>
          <a:xfrm>
            <a:off x="496888" y="2127589"/>
            <a:ext cx="1554832" cy="303284"/>
          </a:xfrm>
          <a:prstGeom prst="rect">
            <a:avLst/>
          </a:prstGeom>
          <a:solidFill>
            <a:schemeClr val="accent1">
              <a:lumMod val="40000"/>
              <a:lumOff val="60000"/>
              <a:alpha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4" name="Rechteck 13"/>
          <p:cNvSpPr/>
          <p:nvPr/>
        </p:nvSpPr>
        <p:spPr>
          <a:xfrm>
            <a:off x="2699791" y="2148915"/>
            <a:ext cx="1632223" cy="303284"/>
          </a:xfrm>
          <a:prstGeom prst="rect">
            <a:avLst/>
          </a:prstGeom>
          <a:solidFill>
            <a:schemeClr val="accent1">
              <a:lumMod val="40000"/>
              <a:lumOff val="60000"/>
              <a:alpha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7" name="Rechteck 16"/>
          <p:cNvSpPr/>
          <p:nvPr/>
        </p:nvSpPr>
        <p:spPr>
          <a:xfrm>
            <a:off x="4389512" y="2164167"/>
            <a:ext cx="3292896" cy="288032"/>
          </a:xfrm>
          <a:prstGeom prst="rect">
            <a:avLst/>
          </a:prstGeom>
          <a:solidFill>
            <a:schemeClr val="accent2">
              <a:lumMod val="40000"/>
              <a:lumOff val="60000"/>
              <a:alpha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8" name="Rechteck 17"/>
          <p:cNvSpPr/>
          <p:nvPr/>
        </p:nvSpPr>
        <p:spPr>
          <a:xfrm>
            <a:off x="1115615" y="2540931"/>
            <a:ext cx="1347477" cy="290404"/>
          </a:xfrm>
          <a:prstGeom prst="rect">
            <a:avLst/>
          </a:prstGeom>
          <a:solidFill>
            <a:schemeClr val="accent2">
              <a:lumMod val="40000"/>
              <a:lumOff val="60000"/>
              <a:alpha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1229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99306" y="2856106"/>
            <a:ext cx="7884368" cy="213496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5" name="Rechteck 14"/>
          <p:cNvSpPr/>
          <p:nvPr/>
        </p:nvSpPr>
        <p:spPr>
          <a:xfrm>
            <a:off x="2267744" y="3022061"/>
            <a:ext cx="1872208" cy="231685"/>
          </a:xfrm>
          <a:prstGeom prst="rect">
            <a:avLst/>
          </a:prstGeom>
          <a:solidFill>
            <a:schemeClr val="accent1">
              <a:lumMod val="40000"/>
              <a:lumOff val="60000"/>
              <a:alpha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2" name="Rechteck 11"/>
          <p:cNvSpPr/>
          <p:nvPr/>
        </p:nvSpPr>
        <p:spPr>
          <a:xfrm>
            <a:off x="4390281" y="3032783"/>
            <a:ext cx="2341959" cy="224422"/>
          </a:xfrm>
          <a:prstGeom prst="rect">
            <a:avLst/>
          </a:prstGeom>
          <a:solidFill>
            <a:srgbClr val="FFFF00">
              <a:alpha val="50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6" name="Rechteck 15"/>
          <p:cNvSpPr/>
          <p:nvPr/>
        </p:nvSpPr>
        <p:spPr>
          <a:xfrm>
            <a:off x="2381472" y="3267063"/>
            <a:ext cx="966392" cy="218396"/>
          </a:xfrm>
          <a:prstGeom prst="rect">
            <a:avLst/>
          </a:prstGeom>
          <a:solidFill>
            <a:schemeClr val="accent2">
              <a:lumMod val="40000"/>
              <a:lumOff val="60000"/>
              <a:alpha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9" name="Rechteck 18"/>
          <p:cNvSpPr/>
          <p:nvPr/>
        </p:nvSpPr>
        <p:spPr>
          <a:xfrm>
            <a:off x="552797" y="3253027"/>
            <a:ext cx="1828675" cy="205412"/>
          </a:xfrm>
          <a:prstGeom prst="rect">
            <a:avLst/>
          </a:prstGeom>
          <a:solidFill>
            <a:srgbClr val="FFFF00">
              <a:alpha val="50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nvGrpSpPr>
          <p:cNvPr id="20" name="Gruppierung 13"/>
          <p:cNvGrpSpPr/>
          <p:nvPr/>
        </p:nvGrpSpPr>
        <p:grpSpPr>
          <a:xfrm>
            <a:off x="331169" y="94630"/>
            <a:ext cx="8705327" cy="523220"/>
            <a:chOff x="331169" y="151780"/>
            <a:chExt cx="8705327" cy="523220"/>
          </a:xfrm>
        </p:grpSpPr>
        <p:sp>
          <p:nvSpPr>
            <p:cNvPr id="21" name="Textfeld 20"/>
            <p:cNvSpPr txBox="1"/>
            <p:nvPr/>
          </p:nvSpPr>
          <p:spPr>
            <a:xfrm>
              <a:off x="331169" y="151780"/>
              <a:ext cx="8705327" cy="523220"/>
            </a:xfrm>
            <a:prstGeom prst="rect">
              <a:avLst/>
            </a:prstGeom>
            <a:noFill/>
          </p:spPr>
          <p:txBody>
            <a:bodyPr wrap="square" rtlCol="0">
              <a:spAutoFit/>
            </a:bodyPr>
            <a:lstStyle/>
            <a:p>
              <a:r>
                <a:rPr lang="de-DE" sz="2800" dirty="0">
                  <a:latin typeface="Calibri" charset="0"/>
                  <a:ea typeface="Calibri" charset="0"/>
                  <a:cs typeface="Calibri" charset="0"/>
                </a:rPr>
                <a:t>IV. Didaktische Umsetzung: 2.-12. Stunde </a:t>
              </a:r>
              <a:r>
                <a:rPr lang="de-DE" sz="2800" dirty="0">
                  <a:latin typeface="Calibri" charset="0"/>
                  <a:ea typeface="Calibri" charset="0"/>
                  <a:cs typeface="Calibri" charset="0"/>
                  <a:sym typeface="Wingdings" panose="05000000000000000000" pitchFamily="2" charset="2"/>
                </a:rPr>
                <a:t> Kompetenzen</a:t>
              </a:r>
              <a:endParaRPr lang="de-DE" sz="2800" dirty="0">
                <a:latin typeface="Calibri" charset="0"/>
                <a:ea typeface="Calibri" charset="0"/>
                <a:cs typeface="Calibri" charset="0"/>
              </a:endParaRPr>
            </a:p>
          </p:txBody>
        </p:sp>
        <p:cxnSp>
          <p:nvCxnSpPr>
            <p:cNvPr id="22" name="Gerade Verbindung 21"/>
            <p:cNvCxnSpPr/>
            <p:nvPr/>
          </p:nvCxnSpPr>
          <p:spPr>
            <a:xfrm>
              <a:off x="331169" y="675000"/>
              <a:ext cx="8384537" cy="0"/>
            </a:xfrm>
            <a:prstGeom prst="line">
              <a:avLst/>
            </a:prstGeom>
            <a:ln w="38100">
              <a:solidFill>
                <a:srgbClr val="0033CC"/>
              </a:solidFill>
            </a:ln>
          </p:spPr>
          <p:style>
            <a:lnRef idx="1">
              <a:schemeClr val="accent1"/>
            </a:lnRef>
            <a:fillRef idx="0">
              <a:schemeClr val="accent1"/>
            </a:fillRef>
            <a:effectRef idx="0">
              <a:schemeClr val="accent1"/>
            </a:effectRef>
            <a:fontRef idx="minor">
              <a:schemeClr val="tx1"/>
            </a:fontRef>
          </p:style>
        </p:cxnSp>
      </p:grpSp>
      <p:sp>
        <p:nvSpPr>
          <p:cNvPr id="23" name="Rechteck 22"/>
          <p:cNvSpPr/>
          <p:nvPr/>
        </p:nvSpPr>
        <p:spPr>
          <a:xfrm>
            <a:off x="462979" y="5035830"/>
            <a:ext cx="7421389" cy="1477328"/>
          </a:xfrm>
          <a:prstGeom prst="rect">
            <a:avLst/>
          </a:prstGeom>
          <a:solidFill>
            <a:schemeClr val="bg1">
              <a:alpha val="65098"/>
            </a:schemeClr>
          </a:solidFill>
          <a:ln>
            <a:solidFill>
              <a:schemeClr val="tx1"/>
            </a:solidFill>
          </a:ln>
        </p:spPr>
        <p:txBody>
          <a:bodyPr wrap="square">
            <a:spAutoFit/>
          </a:bodyPr>
          <a:lstStyle/>
          <a:p>
            <a:r>
              <a:rPr lang="de-DE" b="1" dirty="0">
                <a:latin typeface="+mn-lt"/>
              </a:rPr>
              <a:t>2.5 Methodenkompetenz 1:</a:t>
            </a:r>
          </a:p>
          <a:p>
            <a:r>
              <a:rPr lang="de-DE" dirty="0">
                <a:latin typeface="+mn-lt"/>
              </a:rPr>
              <a:t>fragengeleitete Raumanalysen durchführen</a:t>
            </a:r>
          </a:p>
          <a:p>
            <a:pPr lvl="0"/>
            <a:r>
              <a:rPr lang="de-DE" b="1" dirty="0">
                <a:solidFill>
                  <a:prstClr val="black"/>
                </a:solidFill>
                <a:latin typeface="Calibri"/>
              </a:rPr>
              <a:t>2.5 Methodenkompetenz 5:</a:t>
            </a:r>
            <a:endParaRPr lang="de-DE" b="1" dirty="0">
              <a:latin typeface="+mn-lt"/>
            </a:endParaRPr>
          </a:p>
          <a:p>
            <a:r>
              <a:rPr lang="de-DE" dirty="0">
                <a:latin typeface="+mn-lt"/>
              </a:rPr>
              <a:t>geographische Informationen zur Verdeutlichung von Strukturen und Prozessen als Karte […] darstellen.</a:t>
            </a:r>
          </a:p>
        </p:txBody>
      </p:sp>
      <p:cxnSp>
        <p:nvCxnSpPr>
          <p:cNvPr id="24" name="Gerade Verbindung 23"/>
          <p:cNvCxnSpPr/>
          <p:nvPr/>
        </p:nvCxnSpPr>
        <p:spPr>
          <a:xfrm>
            <a:off x="552797" y="5373216"/>
            <a:ext cx="2579043" cy="0"/>
          </a:xfrm>
          <a:prstGeom prst="line">
            <a:avLst/>
          </a:prstGeom>
          <a:ln w="38100">
            <a:solidFill>
              <a:srgbClr val="FF9933"/>
            </a:solidFill>
          </a:ln>
        </p:spPr>
        <p:style>
          <a:lnRef idx="1">
            <a:schemeClr val="accent1"/>
          </a:lnRef>
          <a:fillRef idx="0">
            <a:schemeClr val="accent1"/>
          </a:fillRef>
          <a:effectRef idx="0">
            <a:schemeClr val="accent1"/>
          </a:effectRef>
          <a:fontRef idx="minor">
            <a:schemeClr val="tx1"/>
          </a:fontRef>
        </p:style>
      </p:cxnSp>
      <p:cxnSp>
        <p:nvCxnSpPr>
          <p:cNvPr id="25" name="Gerade Verbindung 24"/>
          <p:cNvCxnSpPr/>
          <p:nvPr/>
        </p:nvCxnSpPr>
        <p:spPr>
          <a:xfrm>
            <a:off x="563116" y="5949280"/>
            <a:ext cx="2579043" cy="0"/>
          </a:xfrm>
          <a:prstGeom prst="line">
            <a:avLst/>
          </a:prstGeom>
          <a:ln w="38100">
            <a:solidFill>
              <a:srgbClr val="FF9933"/>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70452637"/>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9">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9">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0"/>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4"/>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7"/>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5"/>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2"/>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19"/>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23"/>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24"/>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2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4" grpId="0" animBg="1"/>
      <p:bldP spid="17" grpId="0" animBg="1"/>
      <p:bldP spid="18" grpId="0" animBg="1"/>
      <p:bldP spid="15" grpId="0" animBg="1"/>
      <p:bldP spid="12" grpId="0" animBg="1"/>
      <p:bldP spid="19" grpId="0" animBg="1"/>
      <p:bldP spid="23"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txBox="1">
            <a:spLocks noChangeArrowheads="1"/>
          </p:cNvSpPr>
          <p:nvPr/>
        </p:nvSpPr>
        <p:spPr bwMode="auto">
          <a:xfrm>
            <a:off x="222425" y="1184552"/>
            <a:ext cx="4114800" cy="4922192"/>
          </a:xfrm>
          <a:prstGeom prst="rect">
            <a:avLst/>
          </a:prstGeom>
          <a:noFill/>
          <a:ln>
            <a:noFill/>
          </a:ln>
          <a:extLst/>
        </p:spPr>
        <p:txBody>
          <a:bodyPr lIns="0" tIns="0" rIns="0" bIns="0"/>
          <a:lstStyle>
            <a:lvl1pPr eaLnBrk="0" hangingPunct="0">
              <a:tabLst>
                <a:tab pos="333375" algn="l"/>
                <a:tab pos="438150" algn="l"/>
                <a:tab pos="887413" algn="l"/>
                <a:tab pos="1336675" algn="l"/>
                <a:tab pos="1785938" algn="l"/>
                <a:tab pos="2235200" algn="l"/>
                <a:tab pos="2684463" algn="l"/>
                <a:tab pos="3133725" algn="l"/>
                <a:tab pos="3582988" algn="l"/>
                <a:tab pos="4032250" algn="l"/>
                <a:tab pos="4481513" algn="l"/>
                <a:tab pos="4930775" algn="l"/>
                <a:tab pos="5380038" algn="l"/>
                <a:tab pos="5829300" algn="l"/>
                <a:tab pos="6278563" algn="l"/>
                <a:tab pos="6727825" algn="l"/>
                <a:tab pos="7177088" algn="l"/>
                <a:tab pos="7626350" algn="l"/>
                <a:tab pos="8075613" algn="l"/>
                <a:tab pos="8524875" algn="l"/>
                <a:tab pos="8974138" algn="l"/>
              </a:tabLst>
              <a:defRPr sz="2400" b="1">
                <a:solidFill>
                  <a:schemeClr val="tx1"/>
                </a:solidFill>
                <a:latin typeface="Times New Roman" charset="0"/>
                <a:ea typeface="ＭＳ Ｐゴシック" charset="-128"/>
              </a:defRPr>
            </a:lvl1pPr>
            <a:lvl2pPr marL="800100" indent="-342900" eaLnBrk="0" hangingPunct="0">
              <a:tabLst>
                <a:tab pos="333375" algn="l"/>
                <a:tab pos="438150" algn="l"/>
                <a:tab pos="887413" algn="l"/>
                <a:tab pos="1336675" algn="l"/>
                <a:tab pos="1785938" algn="l"/>
                <a:tab pos="2235200" algn="l"/>
                <a:tab pos="2684463" algn="l"/>
                <a:tab pos="3133725" algn="l"/>
                <a:tab pos="3582988" algn="l"/>
                <a:tab pos="4032250" algn="l"/>
                <a:tab pos="4481513" algn="l"/>
                <a:tab pos="4930775" algn="l"/>
                <a:tab pos="5380038" algn="l"/>
                <a:tab pos="5829300" algn="l"/>
                <a:tab pos="6278563" algn="l"/>
                <a:tab pos="6727825" algn="l"/>
                <a:tab pos="7177088" algn="l"/>
                <a:tab pos="7626350" algn="l"/>
                <a:tab pos="8075613" algn="l"/>
                <a:tab pos="8524875" algn="l"/>
                <a:tab pos="8974138" algn="l"/>
              </a:tabLst>
              <a:defRPr sz="2400" b="1">
                <a:solidFill>
                  <a:schemeClr val="tx1"/>
                </a:solidFill>
                <a:latin typeface="Times New Roman" charset="0"/>
                <a:ea typeface="ＭＳ Ｐゴシック" charset="-128"/>
              </a:defRPr>
            </a:lvl2pPr>
            <a:lvl3pPr marL="1143000" indent="-228600" eaLnBrk="0" hangingPunct="0">
              <a:tabLst>
                <a:tab pos="333375" algn="l"/>
                <a:tab pos="438150" algn="l"/>
                <a:tab pos="887413" algn="l"/>
                <a:tab pos="1336675" algn="l"/>
                <a:tab pos="1785938" algn="l"/>
                <a:tab pos="2235200" algn="l"/>
                <a:tab pos="2684463" algn="l"/>
                <a:tab pos="3133725" algn="l"/>
                <a:tab pos="3582988" algn="l"/>
                <a:tab pos="4032250" algn="l"/>
                <a:tab pos="4481513" algn="l"/>
                <a:tab pos="4930775" algn="l"/>
                <a:tab pos="5380038" algn="l"/>
                <a:tab pos="5829300" algn="l"/>
                <a:tab pos="6278563" algn="l"/>
                <a:tab pos="6727825" algn="l"/>
                <a:tab pos="7177088" algn="l"/>
                <a:tab pos="7626350" algn="l"/>
                <a:tab pos="8075613" algn="l"/>
                <a:tab pos="8524875" algn="l"/>
                <a:tab pos="8974138" algn="l"/>
              </a:tabLst>
              <a:defRPr sz="2400" b="1">
                <a:solidFill>
                  <a:schemeClr val="tx1"/>
                </a:solidFill>
                <a:latin typeface="Times New Roman" charset="0"/>
                <a:ea typeface="ＭＳ Ｐゴシック" charset="-128"/>
              </a:defRPr>
            </a:lvl3pPr>
            <a:lvl4pPr marL="1600200" indent="-228600" eaLnBrk="0" hangingPunct="0">
              <a:tabLst>
                <a:tab pos="333375" algn="l"/>
                <a:tab pos="438150" algn="l"/>
                <a:tab pos="887413" algn="l"/>
                <a:tab pos="1336675" algn="l"/>
                <a:tab pos="1785938" algn="l"/>
                <a:tab pos="2235200" algn="l"/>
                <a:tab pos="2684463" algn="l"/>
                <a:tab pos="3133725" algn="l"/>
                <a:tab pos="3582988" algn="l"/>
                <a:tab pos="4032250" algn="l"/>
                <a:tab pos="4481513" algn="l"/>
                <a:tab pos="4930775" algn="l"/>
                <a:tab pos="5380038" algn="l"/>
                <a:tab pos="5829300" algn="l"/>
                <a:tab pos="6278563" algn="l"/>
                <a:tab pos="6727825" algn="l"/>
                <a:tab pos="7177088" algn="l"/>
                <a:tab pos="7626350" algn="l"/>
                <a:tab pos="8075613" algn="l"/>
                <a:tab pos="8524875" algn="l"/>
                <a:tab pos="8974138" algn="l"/>
              </a:tabLst>
              <a:defRPr sz="2400" b="1">
                <a:solidFill>
                  <a:schemeClr val="tx1"/>
                </a:solidFill>
                <a:latin typeface="Times New Roman" charset="0"/>
                <a:ea typeface="ＭＳ Ｐゴシック" charset="-128"/>
              </a:defRPr>
            </a:lvl4pPr>
            <a:lvl5pPr marL="2057400" indent="-228600" eaLnBrk="0" hangingPunct="0">
              <a:tabLst>
                <a:tab pos="333375" algn="l"/>
                <a:tab pos="438150" algn="l"/>
                <a:tab pos="887413" algn="l"/>
                <a:tab pos="1336675" algn="l"/>
                <a:tab pos="1785938" algn="l"/>
                <a:tab pos="2235200" algn="l"/>
                <a:tab pos="2684463" algn="l"/>
                <a:tab pos="3133725" algn="l"/>
                <a:tab pos="3582988" algn="l"/>
                <a:tab pos="4032250" algn="l"/>
                <a:tab pos="4481513" algn="l"/>
                <a:tab pos="4930775" algn="l"/>
                <a:tab pos="5380038" algn="l"/>
                <a:tab pos="5829300" algn="l"/>
                <a:tab pos="6278563" algn="l"/>
                <a:tab pos="6727825" algn="l"/>
                <a:tab pos="7177088" algn="l"/>
                <a:tab pos="7626350" algn="l"/>
                <a:tab pos="8075613" algn="l"/>
                <a:tab pos="8524875" algn="l"/>
                <a:tab pos="8974138" algn="l"/>
              </a:tabLst>
              <a:defRPr sz="2400" b="1">
                <a:solidFill>
                  <a:schemeClr val="tx1"/>
                </a:solidFill>
                <a:latin typeface="Times New Roman" charset="0"/>
                <a:ea typeface="ＭＳ Ｐゴシック" charset="-128"/>
              </a:defRPr>
            </a:lvl5pPr>
            <a:lvl6pPr marL="2514600" indent="-228600" algn="r" eaLnBrk="0" fontAlgn="base" hangingPunct="0">
              <a:spcBef>
                <a:spcPct val="0"/>
              </a:spcBef>
              <a:spcAft>
                <a:spcPct val="0"/>
              </a:spcAft>
              <a:tabLst>
                <a:tab pos="333375" algn="l"/>
                <a:tab pos="438150" algn="l"/>
                <a:tab pos="887413" algn="l"/>
                <a:tab pos="1336675" algn="l"/>
                <a:tab pos="1785938" algn="l"/>
                <a:tab pos="2235200" algn="l"/>
                <a:tab pos="2684463" algn="l"/>
                <a:tab pos="3133725" algn="l"/>
                <a:tab pos="3582988" algn="l"/>
                <a:tab pos="4032250" algn="l"/>
                <a:tab pos="4481513" algn="l"/>
                <a:tab pos="4930775" algn="l"/>
                <a:tab pos="5380038" algn="l"/>
                <a:tab pos="5829300" algn="l"/>
                <a:tab pos="6278563" algn="l"/>
                <a:tab pos="6727825" algn="l"/>
                <a:tab pos="7177088" algn="l"/>
                <a:tab pos="7626350" algn="l"/>
                <a:tab pos="8075613" algn="l"/>
                <a:tab pos="8524875" algn="l"/>
                <a:tab pos="8974138" algn="l"/>
              </a:tabLst>
              <a:defRPr sz="2400" b="1">
                <a:solidFill>
                  <a:schemeClr val="tx1"/>
                </a:solidFill>
                <a:latin typeface="Times New Roman" charset="0"/>
                <a:ea typeface="ＭＳ Ｐゴシック" charset="-128"/>
              </a:defRPr>
            </a:lvl6pPr>
            <a:lvl7pPr marL="2971800" indent="-228600" algn="r" eaLnBrk="0" fontAlgn="base" hangingPunct="0">
              <a:spcBef>
                <a:spcPct val="0"/>
              </a:spcBef>
              <a:spcAft>
                <a:spcPct val="0"/>
              </a:spcAft>
              <a:tabLst>
                <a:tab pos="333375" algn="l"/>
                <a:tab pos="438150" algn="l"/>
                <a:tab pos="887413" algn="l"/>
                <a:tab pos="1336675" algn="l"/>
                <a:tab pos="1785938" algn="l"/>
                <a:tab pos="2235200" algn="l"/>
                <a:tab pos="2684463" algn="l"/>
                <a:tab pos="3133725" algn="l"/>
                <a:tab pos="3582988" algn="l"/>
                <a:tab pos="4032250" algn="l"/>
                <a:tab pos="4481513" algn="l"/>
                <a:tab pos="4930775" algn="l"/>
                <a:tab pos="5380038" algn="l"/>
                <a:tab pos="5829300" algn="l"/>
                <a:tab pos="6278563" algn="l"/>
                <a:tab pos="6727825" algn="l"/>
                <a:tab pos="7177088" algn="l"/>
                <a:tab pos="7626350" algn="l"/>
                <a:tab pos="8075613" algn="l"/>
                <a:tab pos="8524875" algn="l"/>
                <a:tab pos="8974138" algn="l"/>
              </a:tabLst>
              <a:defRPr sz="2400" b="1">
                <a:solidFill>
                  <a:schemeClr val="tx1"/>
                </a:solidFill>
                <a:latin typeface="Times New Roman" charset="0"/>
                <a:ea typeface="ＭＳ Ｐゴシック" charset="-128"/>
              </a:defRPr>
            </a:lvl7pPr>
            <a:lvl8pPr marL="3429000" indent="-228600" algn="r" eaLnBrk="0" fontAlgn="base" hangingPunct="0">
              <a:spcBef>
                <a:spcPct val="0"/>
              </a:spcBef>
              <a:spcAft>
                <a:spcPct val="0"/>
              </a:spcAft>
              <a:tabLst>
                <a:tab pos="333375" algn="l"/>
                <a:tab pos="438150" algn="l"/>
                <a:tab pos="887413" algn="l"/>
                <a:tab pos="1336675" algn="l"/>
                <a:tab pos="1785938" algn="l"/>
                <a:tab pos="2235200" algn="l"/>
                <a:tab pos="2684463" algn="l"/>
                <a:tab pos="3133725" algn="l"/>
                <a:tab pos="3582988" algn="l"/>
                <a:tab pos="4032250" algn="l"/>
                <a:tab pos="4481513" algn="l"/>
                <a:tab pos="4930775" algn="l"/>
                <a:tab pos="5380038" algn="l"/>
                <a:tab pos="5829300" algn="l"/>
                <a:tab pos="6278563" algn="l"/>
                <a:tab pos="6727825" algn="l"/>
                <a:tab pos="7177088" algn="l"/>
                <a:tab pos="7626350" algn="l"/>
                <a:tab pos="8075613" algn="l"/>
                <a:tab pos="8524875" algn="l"/>
                <a:tab pos="8974138" algn="l"/>
              </a:tabLst>
              <a:defRPr sz="2400" b="1">
                <a:solidFill>
                  <a:schemeClr val="tx1"/>
                </a:solidFill>
                <a:latin typeface="Times New Roman" charset="0"/>
                <a:ea typeface="ＭＳ Ｐゴシック" charset="-128"/>
              </a:defRPr>
            </a:lvl8pPr>
            <a:lvl9pPr marL="3886200" indent="-228600" algn="r" eaLnBrk="0" fontAlgn="base" hangingPunct="0">
              <a:spcBef>
                <a:spcPct val="0"/>
              </a:spcBef>
              <a:spcAft>
                <a:spcPct val="0"/>
              </a:spcAft>
              <a:tabLst>
                <a:tab pos="333375" algn="l"/>
                <a:tab pos="438150" algn="l"/>
                <a:tab pos="887413" algn="l"/>
                <a:tab pos="1336675" algn="l"/>
                <a:tab pos="1785938" algn="l"/>
                <a:tab pos="2235200" algn="l"/>
                <a:tab pos="2684463" algn="l"/>
                <a:tab pos="3133725" algn="l"/>
                <a:tab pos="3582988" algn="l"/>
                <a:tab pos="4032250" algn="l"/>
                <a:tab pos="4481513" algn="l"/>
                <a:tab pos="4930775" algn="l"/>
                <a:tab pos="5380038" algn="l"/>
                <a:tab pos="5829300" algn="l"/>
                <a:tab pos="6278563" algn="l"/>
                <a:tab pos="6727825" algn="l"/>
                <a:tab pos="7177088" algn="l"/>
                <a:tab pos="7626350" algn="l"/>
                <a:tab pos="8075613" algn="l"/>
                <a:tab pos="8524875" algn="l"/>
                <a:tab pos="8974138" algn="l"/>
              </a:tabLst>
              <a:defRPr sz="2400" b="1">
                <a:solidFill>
                  <a:schemeClr val="tx1"/>
                </a:solidFill>
                <a:latin typeface="Times New Roman" charset="0"/>
                <a:ea typeface="ＭＳ Ｐゴシック" charset="-128"/>
              </a:defRPr>
            </a:lvl9pPr>
          </a:lstStyle>
          <a:p>
            <a:pPr marL="514350" lvl="0" indent="-514350" eaLnBrk="1" fontAlgn="auto" hangingPunct="1">
              <a:spcBef>
                <a:spcPct val="20000"/>
              </a:spcBef>
              <a:spcAft>
                <a:spcPts val="0"/>
              </a:spcAft>
              <a:tabLst/>
            </a:pPr>
            <a:r>
              <a:rPr lang="de-DE" sz="1800" dirty="0">
                <a:solidFill>
                  <a:prstClr val="black"/>
                </a:solidFill>
                <a:latin typeface="Calibri" pitchFamily="34" charset="0"/>
                <a:ea typeface="+mn-ea"/>
              </a:rPr>
              <a:t>Methoden (Std) </a:t>
            </a:r>
          </a:p>
          <a:p>
            <a:pPr marL="514350" lvl="0" indent="-514350" eaLnBrk="1" fontAlgn="auto" hangingPunct="1">
              <a:spcBef>
                <a:spcPct val="20000"/>
              </a:spcBef>
              <a:spcAft>
                <a:spcPts val="0"/>
              </a:spcAft>
              <a:tabLst/>
            </a:pPr>
            <a:endParaRPr lang="de-DE" sz="1200" b="0" dirty="0">
              <a:solidFill>
                <a:prstClr val="black"/>
              </a:solidFill>
              <a:latin typeface="Calibri" pitchFamily="34" charset="0"/>
              <a:ea typeface="+mn-ea"/>
            </a:endParaRPr>
          </a:p>
        </p:txBody>
      </p:sp>
      <p:sp>
        <p:nvSpPr>
          <p:cNvPr id="6" name="Textfeld 5"/>
          <p:cNvSpPr txBox="1"/>
          <p:nvPr/>
        </p:nvSpPr>
        <p:spPr>
          <a:xfrm>
            <a:off x="4895528" y="1201837"/>
            <a:ext cx="4248472" cy="5478423"/>
          </a:xfrm>
          <a:prstGeom prst="rect">
            <a:avLst/>
          </a:prstGeom>
          <a:solidFill>
            <a:srgbClr val="FFFF66">
              <a:alpha val="60000"/>
            </a:srgbClr>
          </a:solidFill>
          <a:ln w="28575">
            <a:solidFill>
              <a:srgbClr val="3366CC"/>
            </a:solidFill>
          </a:ln>
        </p:spPr>
        <p:txBody>
          <a:bodyPr wrap="square" rtlCol="0">
            <a:spAutoFit/>
          </a:bodyPr>
          <a:lstStyle/>
          <a:p>
            <a:r>
              <a:rPr lang="de-DE" b="1" dirty="0">
                <a:latin typeface="+mn-lt"/>
              </a:rPr>
              <a:t>Struktur der Unterrichtseinheit:</a:t>
            </a:r>
          </a:p>
          <a:p>
            <a:endParaRPr lang="de-DE" sz="600" b="1" dirty="0">
              <a:latin typeface="+mn-lt"/>
            </a:endParaRPr>
          </a:p>
          <a:p>
            <a:pPr algn="ctr"/>
            <a:r>
              <a:rPr lang="de-DE" b="1" dirty="0">
                <a:solidFill>
                  <a:srgbClr val="FF0000"/>
                </a:solidFill>
                <a:latin typeface="+mn-lt"/>
              </a:rPr>
              <a:t>Inwiefern ist die Ressourcenausstattung für den Erfolg der Weltwirtschaftsregionen  USA und China von Bedeutung?</a:t>
            </a:r>
          </a:p>
          <a:p>
            <a:pPr marL="342900" indent="-342900" algn="ctr">
              <a:buFontTx/>
              <a:buChar char="-"/>
            </a:pPr>
            <a:endParaRPr lang="de-DE" sz="600" b="1" dirty="0">
              <a:latin typeface="+mn-lt"/>
            </a:endParaRPr>
          </a:p>
          <a:p>
            <a:pPr algn="ctr"/>
            <a:endParaRPr lang="de-DE" sz="600" b="1" dirty="0">
              <a:latin typeface="+mn-lt"/>
            </a:endParaRPr>
          </a:p>
          <a:p>
            <a:r>
              <a:rPr lang="de-DE" sz="600" b="1" dirty="0">
                <a:latin typeface="+mn-lt"/>
              </a:rPr>
              <a:t>         </a:t>
            </a:r>
          </a:p>
          <a:p>
            <a:endParaRPr lang="de-DE" sz="600" b="1" dirty="0">
              <a:latin typeface="+mn-lt"/>
            </a:endParaRPr>
          </a:p>
          <a:p>
            <a:endParaRPr lang="de-DE" sz="600" b="1" dirty="0">
              <a:latin typeface="+mn-lt"/>
            </a:endParaRPr>
          </a:p>
          <a:p>
            <a:endParaRPr lang="de-DE" sz="600" b="1" dirty="0">
              <a:latin typeface="+mn-lt"/>
            </a:endParaRPr>
          </a:p>
          <a:p>
            <a:endParaRPr lang="de-DE" sz="600" b="1" dirty="0">
              <a:latin typeface="+mn-lt"/>
            </a:endParaRPr>
          </a:p>
          <a:p>
            <a:endParaRPr lang="de-DE" sz="600" b="1" dirty="0">
              <a:latin typeface="+mn-lt"/>
            </a:endParaRPr>
          </a:p>
          <a:p>
            <a:endParaRPr lang="de-DE" sz="1400" b="1" dirty="0">
              <a:latin typeface="+mn-lt"/>
            </a:endParaRPr>
          </a:p>
          <a:p>
            <a:endParaRPr lang="de-DE" sz="600" b="1" dirty="0">
              <a:latin typeface="+mn-lt"/>
            </a:endParaRPr>
          </a:p>
          <a:p>
            <a:r>
              <a:rPr lang="de-DE" dirty="0">
                <a:latin typeface="+mn-lt"/>
              </a:rPr>
              <a:t>  Unterrichtsziel: Physische Karte</a:t>
            </a:r>
          </a:p>
          <a:p>
            <a:endParaRPr lang="de-DE" sz="600" b="1" dirty="0">
              <a:latin typeface="+mn-lt"/>
            </a:endParaRPr>
          </a:p>
          <a:p>
            <a:endParaRPr lang="de-DE" sz="600" b="1" dirty="0">
              <a:latin typeface="+mn-lt"/>
            </a:endParaRPr>
          </a:p>
          <a:p>
            <a:endParaRPr lang="de-DE" sz="600" b="1" dirty="0">
              <a:latin typeface="+mn-lt"/>
            </a:endParaRPr>
          </a:p>
          <a:p>
            <a:endParaRPr lang="de-DE" sz="600" b="1" dirty="0">
              <a:latin typeface="+mn-lt"/>
            </a:endParaRPr>
          </a:p>
          <a:p>
            <a:endParaRPr lang="de-DE" sz="600" b="1" dirty="0">
              <a:latin typeface="+mn-lt"/>
            </a:endParaRPr>
          </a:p>
          <a:p>
            <a:endParaRPr lang="de-DE" sz="600" b="1" dirty="0">
              <a:latin typeface="+mn-lt"/>
            </a:endParaRPr>
          </a:p>
          <a:p>
            <a:r>
              <a:rPr lang="de-DE" sz="600" b="1" dirty="0">
                <a:latin typeface="+mn-lt"/>
              </a:rPr>
              <a:t>       </a:t>
            </a:r>
            <a:r>
              <a:rPr lang="de-DE" b="1" dirty="0">
                <a:latin typeface="+mn-lt"/>
              </a:rPr>
              <a:t>Analyse: </a:t>
            </a:r>
            <a:r>
              <a:rPr lang="de-DE" dirty="0">
                <a:latin typeface="+mn-lt"/>
              </a:rPr>
              <a:t>Gruppe 1: Naturressourcen    </a:t>
            </a:r>
          </a:p>
          <a:p>
            <a:r>
              <a:rPr lang="de-DE" dirty="0">
                <a:latin typeface="+mn-lt"/>
              </a:rPr>
              <a:t>                   Gruppe 2: Humanressourcen </a:t>
            </a:r>
          </a:p>
          <a:p>
            <a:pPr algn="ctr"/>
            <a:r>
              <a:rPr lang="de-DE" dirty="0">
                <a:latin typeface="+mn-lt"/>
              </a:rPr>
              <a:t>                Gruppe 3: </a:t>
            </a:r>
            <a:r>
              <a:rPr lang="de-DE" dirty="0" err="1">
                <a:latin typeface="+mn-lt"/>
              </a:rPr>
              <a:t>ökonom</a:t>
            </a:r>
            <a:r>
              <a:rPr lang="de-DE" dirty="0">
                <a:latin typeface="+mn-lt"/>
              </a:rPr>
              <a:t>. Ressourcen</a:t>
            </a:r>
          </a:p>
          <a:p>
            <a:r>
              <a:rPr lang="de-DE" dirty="0">
                <a:latin typeface="+mn-lt"/>
                <a:sym typeface="Wingdings" panose="05000000000000000000" pitchFamily="2" charset="2"/>
              </a:rPr>
              <a:t>Unterrichtsziel: thematische Experten-Karte</a:t>
            </a:r>
            <a:endParaRPr lang="de-DE" dirty="0">
              <a:latin typeface="+mn-lt"/>
            </a:endParaRPr>
          </a:p>
          <a:p>
            <a:pPr algn="ctr"/>
            <a:endParaRPr lang="de-DE" dirty="0">
              <a:latin typeface="+mn-lt"/>
            </a:endParaRPr>
          </a:p>
          <a:p>
            <a:pPr algn="ctr"/>
            <a:endParaRPr lang="de-DE" sz="600" dirty="0">
              <a:latin typeface="+mn-lt"/>
            </a:endParaRPr>
          </a:p>
          <a:p>
            <a:pPr algn="ctr"/>
            <a:r>
              <a:rPr lang="de-DE" dirty="0">
                <a:latin typeface="+mn-lt"/>
              </a:rPr>
              <a:t>Unterrichtsziel: thematische Gruppen-Karte</a:t>
            </a:r>
          </a:p>
          <a:p>
            <a:pPr algn="ctr"/>
            <a:endParaRPr lang="de-DE" dirty="0">
              <a:latin typeface="+mn-lt"/>
            </a:endParaRPr>
          </a:p>
          <a:p>
            <a:pPr algn="ctr"/>
            <a:r>
              <a:rPr lang="de-DE" dirty="0">
                <a:latin typeface="+mn-lt"/>
              </a:rPr>
              <a:t>Präsentation/Fazit/Ausblick</a:t>
            </a:r>
          </a:p>
        </p:txBody>
      </p:sp>
      <p:sp>
        <p:nvSpPr>
          <p:cNvPr id="14" name="Rectangle 2"/>
          <p:cNvSpPr txBox="1">
            <a:spLocks noChangeArrowheads="1"/>
          </p:cNvSpPr>
          <p:nvPr/>
        </p:nvSpPr>
        <p:spPr bwMode="auto">
          <a:xfrm>
            <a:off x="395536" y="662087"/>
            <a:ext cx="8445376" cy="1079500"/>
          </a:xfrm>
          <a:prstGeom prst="rect">
            <a:avLst/>
          </a:prstGeom>
          <a:noFill/>
          <a:ln w="9525">
            <a:noFill/>
            <a:miter lim="800000"/>
            <a:headEnd/>
            <a:tailEnd/>
          </a:ln>
        </p:spPr>
        <p:txBody>
          <a:bodyPr lIns="0" tIns="0" rIns="0" bIns="0" anchor="b"/>
          <a:lstStyle/>
          <a:p>
            <a:pPr algn="ctr" eaLnBrk="1" hangingPunct="1">
              <a:defRPr/>
            </a:pPr>
            <a:r>
              <a:rPr lang="de-DE" sz="3600" dirty="0">
                <a:latin typeface="Arial" pitchFamily="34" charset="0"/>
                <a:ea typeface="+mj-ea"/>
                <a:cs typeface="Arial" pitchFamily="34" charset="0"/>
              </a:rPr>
              <a:t/>
            </a:r>
            <a:br>
              <a:rPr lang="de-DE" sz="3600" dirty="0">
                <a:latin typeface="Arial" pitchFamily="34" charset="0"/>
                <a:ea typeface="+mj-ea"/>
                <a:cs typeface="Arial" pitchFamily="34" charset="0"/>
              </a:rPr>
            </a:br>
            <a:r>
              <a:rPr lang="de-DE" sz="3200" b="1" dirty="0">
                <a:solidFill>
                  <a:srgbClr val="0070C0"/>
                </a:solidFill>
                <a:latin typeface="Arial" pitchFamily="34" charset="0"/>
                <a:ea typeface="+mj-ea"/>
                <a:cs typeface="Arial" pitchFamily="34" charset="0"/>
              </a:rPr>
              <a:t> </a:t>
            </a:r>
            <a:r>
              <a:rPr lang="de-DE" sz="3400" b="1" dirty="0">
                <a:latin typeface="Arial" pitchFamily="34" charset="0"/>
                <a:ea typeface="+mj-ea"/>
                <a:cs typeface="Arial" pitchFamily="34" charset="0"/>
              </a:rPr>
              <a:t>Analyse von Weltwirtschaftsregionen  </a:t>
            </a:r>
            <a:r>
              <a:rPr lang="de-DE" sz="4000" dirty="0">
                <a:latin typeface="Calibri"/>
                <a:ea typeface="Calibri"/>
                <a:cs typeface="Times New Roman"/>
              </a:rPr>
              <a:t/>
            </a:r>
            <a:br>
              <a:rPr lang="de-DE" sz="4000" dirty="0">
                <a:latin typeface="Calibri"/>
                <a:ea typeface="Calibri"/>
                <a:cs typeface="Times New Roman"/>
              </a:rPr>
            </a:br>
            <a:endParaRPr lang="de-DE" sz="4000" dirty="0">
              <a:latin typeface="+mj-lt"/>
              <a:ea typeface="+mj-ea"/>
              <a:cs typeface="+mj-cs"/>
            </a:endParaRPr>
          </a:p>
        </p:txBody>
      </p:sp>
      <p:cxnSp>
        <p:nvCxnSpPr>
          <p:cNvPr id="27" name="Gerade Verbindung mit Pfeil 26"/>
          <p:cNvCxnSpPr/>
          <p:nvPr/>
        </p:nvCxnSpPr>
        <p:spPr>
          <a:xfrm>
            <a:off x="6773159" y="3813956"/>
            <a:ext cx="0" cy="550259"/>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9" name="Rechteck 18"/>
          <p:cNvSpPr/>
          <p:nvPr/>
        </p:nvSpPr>
        <p:spPr>
          <a:xfrm>
            <a:off x="1775268" y="4368376"/>
            <a:ext cx="3013475" cy="571873"/>
          </a:xfrm>
          <a:prstGeom prst="rect">
            <a:avLst/>
          </a:prstGeom>
          <a:solidFill>
            <a:srgbClr val="FF9933">
              <a:alpha val="54902"/>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600" dirty="0">
                <a:solidFill>
                  <a:schemeClr val="tx1"/>
                </a:solidFill>
              </a:rPr>
              <a:t>fragengeleitete Kartenanalyse </a:t>
            </a:r>
          </a:p>
          <a:p>
            <a:pPr algn="ctr"/>
            <a:r>
              <a:rPr lang="de-DE" sz="1600" dirty="0">
                <a:solidFill>
                  <a:schemeClr val="tx1"/>
                </a:solidFill>
              </a:rPr>
              <a:t>zu einer WWR</a:t>
            </a:r>
          </a:p>
        </p:txBody>
      </p:sp>
      <p:sp>
        <p:nvSpPr>
          <p:cNvPr id="21" name="Rechteck 20"/>
          <p:cNvSpPr/>
          <p:nvPr/>
        </p:nvSpPr>
        <p:spPr>
          <a:xfrm>
            <a:off x="1766387" y="4956191"/>
            <a:ext cx="3031235" cy="651305"/>
          </a:xfrm>
          <a:prstGeom prst="rect">
            <a:avLst/>
          </a:prstGeom>
          <a:solidFill>
            <a:srgbClr val="FF9933">
              <a:alpha val="54902"/>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600" dirty="0">
                <a:solidFill>
                  <a:schemeClr val="tx1"/>
                </a:solidFill>
              </a:rPr>
              <a:t>Erstellen einer thematischen Karte zu </a:t>
            </a:r>
            <a:r>
              <a:rPr lang="de-DE" sz="1600" b="1" dirty="0">
                <a:solidFill>
                  <a:schemeClr val="tx1"/>
                </a:solidFill>
              </a:rPr>
              <a:t>einer </a:t>
            </a:r>
            <a:r>
              <a:rPr lang="de-DE" sz="1600" dirty="0">
                <a:solidFill>
                  <a:schemeClr val="tx1"/>
                </a:solidFill>
              </a:rPr>
              <a:t>WWR</a:t>
            </a:r>
          </a:p>
        </p:txBody>
      </p:sp>
      <p:sp>
        <p:nvSpPr>
          <p:cNvPr id="22" name="Rechteck 21"/>
          <p:cNvSpPr/>
          <p:nvPr/>
        </p:nvSpPr>
        <p:spPr>
          <a:xfrm>
            <a:off x="1781617" y="3270324"/>
            <a:ext cx="3000775" cy="907529"/>
          </a:xfrm>
          <a:prstGeom prst="rect">
            <a:avLst/>
          </a:prstGeom>
          <a:solidFill>
            <a:srgbClr val="FF9933">
              <a:alpha val="54902"/>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600" dirty="0">
                <a:solidFill>
                  <a:schemeClr val="tx1"/>
                </a:solidFill>
              </a:rPr>
              <a:t>Erstellen einer Basiskarte zu </a:t>
            </a:r>
            <a:r>
              <a:rPr lang="de-DE" sz="1600" b="1" dirty="0">
                <a:solidFill>
                  <a:schemeClr val="tx1"/>
                </a:solidFill>
              </a:rPr>
              <a:t>einer</a:t>
            </a:r>
            <a:r>
              <a:rPr lang="de-DE" sz="1600" dirty="0">
                <a:solidFill>
                  <a:schemeClr val="tx1"/>
                </a:solidFill>
              </a:rPr>
              <a:t> Weltwirtschaftsregion (WWR) z.B. mittels ‚Karte im Kopf‘ </a:t>
            </a:r>
          </a:p>
          <a:p>
            <a:pPr algn="ctr"/>
            <a:r>
              <a:rPr lang="de-DE" sz="1600" dirty="0">
                <a:solidFill>
                  <a:schemeClr val="tx1"/>
                </a:solidFill>
              </a:rPr>
              <a:t>und Methodeninput</a:t>
            </a:r>
          </a:p>
        </p:txBody>
      </p:sp>
      <p:sp>
        <p:nvSpPr>
          <p:cNvPr id="24" name="Rechteck 23"/>
          <p:cNvSpPr/>
          <p:nvPr/>
        </p:nvSpPr>
        <p:spPr>
          <a:xfrm>
            <a:off x="232225" y="3270324"/>
            <a:ext cx="1397370" cy="914760"/>
          </a:xfrm>
          <a:prstGeom prst="rect">
            <a:avLst/>
          </a:prstGeom>
          <a:solidFill>
            <a:srgbClr val="99FF99">
              <a:alpha val="60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600" dirty="0">
                <a:solidFill>
                  <a:schemeClr val="tx1"/>
                </a:solidFill>
              </a:rPr>
              <a:t>Stamm- Gruppen (2) (USA/China)</a:t>
            </a:r>
          </a:p>
        </p:txBody>
      </p:sp>
      <p:sp>
        <p:nvSpPr>
          <p:cNvPr id="25" name="Rechteck 24"/>
          <p:cNvSpPr/>
          <p:nvPr/>
        </p:nvSpPr>
        <p:spPr>
          <a:xfrm>
            <a:off x="222303" y="4364215"/>
            <a:ext cx="1397370" cy="1243281"/>
          </a:xfrm>
          <a:prstGeom prst="rect">
            <a:avLst/>
          </a:prstGeom>
          <a:solidFill>
            <a:srgbClr val="99FF99">
              <a:alpha val="60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600" dirty="0">
                <a:solidFill>
                  <a:schemeClr val="tx1"/>
                </a:solidFill>
              </a:rPr>
              <a:t>Experten-Gruppen (5)</a:t>
            </a:r>
          </a:p>
          <a:p>
            <a:pPr algn="ctr"/>
            <a:r>
              <a:rPr lang="de-DE" sz="1600" dirty="0">
                <a:solidFill>
                  <a:schemeClr val="tx1"/>
                </a:solidFill>
              </a:rPr>
              <a:t> zu </a:t>
            </a:r>
            <a:r>
              <a:rPr lang="de-DE" sz="1600" b="1" dirty="0">
                <a:solidFill>
                  <a:schemeClr val="tx1"/>
                </a:solidFill>
              </a:rPr>
              <a:t>je einer WWR</a:t>
            </a:r>
            <a:endParaRPr lang="de-DE" sz="1600" dirty="0">
              <a:solidFill>
                <a:schemeClr val="tx1"/>
              </a:solidFill>
            </a:endParaRPr>
          </a:p>
        </p:txBody>
      </p:sp>
      <p:sp>
        <p:nvSpPr>
          <p:cNvPr id="28" name="Rechteck 27"/>
          <p:cNvSpPr/>
          <p:nvPr/>
        </p:nvSpPr>
        <p:spPr>
          <a:xfrm>
            <a:off x="213069" y="6302232"/>
            <a:ext cx="1397370" cy="411288"/>
          </a:xfrm>
          <a:prstGeom prst="rect">
            <a:avLst/>
          </a:prstGeom>
          <a:solidFill>
            <a:srgbClr val="99FF99">
              <a:alpha val="60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600" dirty="0">
                <a:solidFill>
                  <a:schemeClr val="tx1"/>
                </a:solidFill>
              </a:rPr>
              <a:t>Plenum (2)</a:t>
            </a:r>
          </a:p>
        </p:txBody>
      </p:sp>
      <p:sp>
        <p:nvSpPr>
          <p:cNvPr id="33" name="Pfeil nach rechts 32"/>
          <p:cNvSpPr/>
          <p:nvPr/>
        </p:nvSpPr>
        <p:spPr>
          <a:xfrm rot="10800000">
            <a:off x="1619673" y="6385154"/>
            <a:ext cx="3425488" cy="245443"/>
          </a:xfrm>
          <a:prstGeom prst="rightArrow">
            <a:avLst/>
          </a:prstGeom>
          <a:solidFill>
            <a:srgbClr val="FFFF66">
              <a:alpha val="60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cxnSp>
        <p:nvCxnSpPr>
          <p:cNvPr id="37" name="Gerade Verbindung mit Pfeil 36"/>
          <p:cNvCxnSpPr/>
          <p:nvPr/>
        </p:nvCxnSpPr>
        <p:spPr>
          <a:xfrm>
            <a:off x="6763192" y="2492896"/>
            <a:ext cx="0" cy="936104"/>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44" name="Rechteck 43"/>
          <p:cNvSpPr/>
          <p:nvPr/>
        </p:nvSpPr>
        <p:spPr>
          <a:xfrm>
            <a:off x="232225" y="5689884"/>
            <a:ext cx="1397370" cy="411288"/>
          </a:xfrm>
          <a:prstGeom prst="rect">
            <a:avLst/>
          </a:prstGeom>
          <a:solidFill>
            <a:srgbClr val="99FF99">
              <a:alpha val="60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600" dirty="0">
                <a:solidFill>
                  <a:schemeClr val="tx1"/>
                </a:solidFill>
              </a:rPr>
              <a:t>Stamm-Gruppen (2)</a:t>
            </a:r>
          </a:p>
        </p:txBody>
      </p:sp>
      <p:sp>
        <p:nvSpPr>
          <p:cNvPr id="46" name="Rechteck 45"/>
          <p:cNvSpPr/>
          <p:nvPr/>
        </p:nvSpPr>
        <p:spPr>
          <a:xfrm>
            <a:off x="1791664" y="5615944"/>
            <a:ext cx="3013475" cy="571873"/>
          </a:xfrm>
          <a:prstGeom prst="rect">
            <a:avLst/>
          </a:prstGeom>
          <a:solidFill>
            <a:srgbClr val="FF9933">
              <a:alpha val="54902"/>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600" dirty="0">
                <a:solidFill>
                  <a:schemeClr val="tx1"/>
                </a:solidFill>
              </a:rPr>
              <a:t>Vergleichen der Karten-Ergebnisse </a:t>
            </a:r>
          </a:p>
          <a:p>
            <a:pPr algn="ctr"/>
            <a:r>
              <a:rPr lang="de-DE" sz="1600" b="1" dirty="0">
                <a:solidFill>
                  <a:schemeClr val="tx1"/>
                </a:solidFill>
              </a:rPr>
              <a:t>einer</a:t>
            </a:r>
            <a:r>
              <a:rPr lang="de-DE" sz="1600" dirty="0">
                <a:solidFill>
                  <a:schemeClr val="tx1"/>
                </a:solidFill>
              </a:rPr>
              <a:t> WWR</a:t>
            </a:r>
          </a:p>
        </p:txBody>
      </p:sp>
      <p:cxnSp>
        <p:nvCxnSpPr>
          <p:cNvPr id="47" name="Gerade Verbindung mit Pfeil 46"/>
          <p:cNvCxnSpPr/>
          <p:nvPr/>
        </p:nvCxnSpPr>
        <p:spPr>
          <a:xfrm>
            <a:off x="6822263" y="5380620"/>
            <a:ext cx="0" cy="309264"/>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38" name="Gerade Verbindung mit Pfeil 37"/>
          <p:cNvCxnSpPr/>
          <p:nvPr/>
        </p:nvCxnSpPr>
        <p:spPr>
          <a:xfrm>
            <a:off x="6806794" y="6097122"/>
            <a:ext cx="0" cy="288032"/>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grpSp>
        <p:nvGrpSpPr>
          <p:cNvPr id="40" name="Gruppierung 13"/>
          <p:cNvGrpSpPr/>
          <p:nvPr/>
        </p:nvGrpSpPr>
        <p:grpSpPr>
          <a:xfrm>
            <a:off x="331169" y="94630"/>
            <a:ext cx="8384537" cy="523220"/>
            <a:chOff x="331169" y="151780"/>
            <a:chExt cx="8384537" cy="523220"/>
          </a:xfrm>
        </p:grpSpPr>
        <p:sp>
          <p:nvSpPr>
            <p:cNvPr id="41" name="Textfeld 40"/>
            <p:cNvSpPr txBox="1"/>
            <p:nvPr/>
          </p:nvSpPr>
          <p:spPr>
            <a:xfrm>
              <a:off x="331169" y="151780"/>
              <a:ext cx="8012113" cy="523220"/>
            </a:xfrm>
            <a:prstGeom prst="rect">
              <a:avLst/>
            </a:prstGeom>
            <a:noFill/>
          </p:spPr>
          <p:txBody>
            <a:bodyPr wrap="square" rtlCol="0">
              <a:spAutoFit/>
            </a:bodyPr>
            <a:lstStyle/>
            <a:p>
              <a:r>
                <a:rPr lang="de-DE" sz="2800" dirty="0">
                  <a:latin typeface="Calibri" charset="0"/>
                  <a:ea typeface="Calibri" charset="0"/>
                  <a:cs typeface="Calibri" charset="0"/>
                </a:rPr>
                <a:t>IV./2. Stunde: Überblick - Methodeninput</a:t>
              </a:r>
            </a:p>
          </p:txBody>
        </p:sp>
        <p:cxnSp>
          <p:nvCxnSpPr>
            <p:cNvPr id="42" name="Gerade Verbindung 41"/>
            <p:cNvCxnSpPr/>
            <p:nvPr/>
          </p:nvCxnSpPr>
          <p:spPr>
            <a:xfrm>
              <a:off x="331169" y="675000"/>
              <a:ext cx="8384537" cy="0"/>
            </a:xfrm>
            <a:prstGeom prst="line">
              <a:avLst/>
            </a:prstGeom>
            <a:ln w="38100">
              <a:solidFill>
                <a:srgbClr val="0033CC"/>
              </a:solidFill>
            </a:ln>
          </p:spPr>
          <p:style>
            <a:lnRef idx="1">
              <a:schemeClr val="accent1"/>
            </a:lnRef>
            <a:fillRef idx="0">
              <a:schemeClr val="accent1"/>
            </a:fillRef>
            <a:effectRef idx="0">
              <a:schemeClr val="accent1"/>
            </a:effectRef>
            <a:fontRef idx="minor">
              <a:schemeClr val="tx1"/>
            </a:fontRef>
          </p:style>
        </p:cxnSp>
      </p:grpSp>
      <p:sp>
        <p:nvSpPr>
          <p:cNvPr id="43" name="Pfeil nach rechts 42"/>
          <p:cNvSpPr/>
          <p:nvPr/>
        </p:nvSpPr>
        <p:spPr>
          <a:xfrm rot="10800000">
            <a:off x="4710859" y="3573065"/>
            <a:ext cx="256418" cy="179736"/>
          </a:xfrm>
          <a:prstGeom prst="rightArrow">
            <a:avLst/>
          </a:prstGeom>
          <a:solidFill>
            <a:srgbClr val="FFFF6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48" name="Pfeil nach rechts 47"/>
          <p:cNvSpPr/>
          <p:nvPr/>
        </p:nvSpPr>
        <p:spPr>
          <a:xfrm rot="10800000">
            <a:off x="4710859" y="4564444"/>
            <a:ext cx="256418" cy="179736"/>
          </a:xfrm>
          <a:prstGeom prst="rightArrow">
            <a:avLst/>
          </a:prstGeom>
          <a:solidFill>
            <a:srgbClr val="FFFF6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49" name="Pfeil nach rechts 48"/>
          <p:cNvSpPr/>
          <p:nvPr/>
        </p:nvSpPr>
        <p:spPr>
          <a:xfrm rot="10800000">
            <a:off x="4710858" y="5200884"/>
            <a:ext cx="256418" cy="179736"/>
          </a:xfrm>
          <a:prstGeom prst="rightArrow">
            <a:avLst/>
          </a:prstGeom>
          <a:solidFill>
            <a:srgbClr val="FFFF6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50" name="Pfeil nach rechts 49"/>
          <p:cNvSpPr/>
          <p:nvPr/>
        </p:nvSpPr>
        <p:spPr>
          <a:xfrm rot="10800000">
            <a:off x="4725133" y="5805660"/>
            <a:ext cx="256418" cy="179736"/>
          </a:xfrm>
          <a:prstGeom prst="rightArrow">
            <a:avLst/>
          </a:prstGeom>
          <a:solidFill>
            <a:srgbClr val="FFFF6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52" name="Pfeil nach rechts 51"/>
          <p:cNvSpPr/>
          <p:nvPr/>
        </p:nvSpPr>
        <p:spPr>
          <a:xfrm rot="10800000">
            <a:off x="1525199" y="3634220"/>
            <a:ext cx="256418" cy="179736"/>
          </a:xfrm>
          <a:prstGeom prst="rightArrow">
            <a:avLst/>
          </a:prstGeom>
          <a:solidFill>
            <a:srgbClr val="FF9933">
              <a:alpha val="54902"/>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53" name="Pfeil nach rechts 52"/>
          <p:cNvSpPr/>
          <p:nvPr/>
        </p:nvSpPr>
        <p:spPr>
          <a:xfrm rot="10800000">
            <a:off x="1535246" y="4564444"/>
            <a:ext cx="256418" cy="179736"/>
          </a:xfrm>
          <a:prstGeom prst="rightArrow">
            <a:avLst/>
          </a:prstGeom>
          <a:solidFill>
            <a:srgbClr val="FF9933">
              <a:alpha val="54902"/>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54" name="Pfeil nach rechts 53"/>
          <p:cNvSpPr/>
          <p:nvPr/>
        </p:nvSpPr>
        <p:spPr>
          <a:xfrm rot="10800000">
            <a:off x="1525199" y="5190996"/>
            <a:ext cx="256418" cy="179736"/>
          </a:xfrm>
          <a:prstGeom prst="rightArrow">
            <a:avLst/>
          </a:prstGeom>
          <a:solidFill>
            <a:srgbClr val="FF9933">
              <a:alpha val="54902"/>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55" name="Pfeil nach rechts 54"/>
          <p:cNvSpPr/>
          <p:nvPr/>
        </p:nvSpPr>
        <p:spPr>
          <a:xfrm rot="10800000">
            <a:off x="1535246" y="5813365"/>
            <a:ext cx="256418" cy="179736"/>
          </a:xfrm>
          <a:prstGeom prst="rightArrow">
            <a:avLst/>
          </a:prstGeom>
          <a:solidFill>
            <a:srgbClr val="FF9933">
              <a:alpha val="54902"/>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1765260498"/>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8" descr="R:\Gestaltungsrichtlinien\Logo RP mit Hintergrund.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451725" y="6280150"/>
            <a:ext cx="1173163" cy="576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Fußzeilenplatzhalter 3"/>
          <p:cNvSpPr txBox="1">
            <a:spLocks/>
          </p:cNvSpPr>
          <p:nvPr/>
        </p:nvSpPr>
        <p:spPr bwMode="auto">
          <a:xfrm>
            <a:off x="496888" y="6577013"/>
            <a:ext cx="6600825" cy="257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449263">
              <a:spcBef>
                <a:spcPct val="20000"/>
              </a:spcBef>
              <a:buFont typeface="Arial" pitchFamily="34" charset="0"/>
              <a:buChar char="•"/>
              <a:defRPr sz="3200">
                <a:solidFill>
                  <a:schemeClr val="tx1"/>
                </a:solidFill>
                <a:latin typeface="Calibri" pitchFamily="34" charset="0"/>
                <a:ea typeface="MS PGothic" pitchFamily="34" charset="-128"/>
              </a:defRPr>
            </a:lvl1pPr>
            <a:lvl2pPr marL="742950" indent="-285750" defTabSz="449263">
              <a:spcBef>
                <a:spcPct val="20000"/>
              </a:spcBef>
              <a:buFont typeface="Arial" pitchFamily="34" charset="0"/>
              <a:buChar char="–"/>
              <a:defRPr sz="2800">
                <a:solidFill>
                  <a:schemeClr val="tx1"/>
                </a:solidFill>
                <a:latin typeface="Calibri" pitchFamily="34" charset="0"/>
                <a:ea typeface="MS PGothic" pitchFamily="34" charset="-128"/>
              </a:defRPr>
            </a:lvl2pPr>
            <a:lvl3pPr marL="1143000" indent="-228600" defTabSz="449263">
              <a:spcBef>
                <a:spcPct val="20000"/>
              </a:spcBef>
              <a:buFont typeface="Arial" pitchFamily="34" charset="0"/>
              <a:buChar char="•"/>
              <a:defRPr sz="2400">
                <a:solidFill>
                  <a:schemeClr val="tx1"/>
                </a:solidFill>
                <a:latin typeface="Calibri" pitchFamily="34" charset="0"/>
                <a:ea typeface="MS PGothic" pitchFamily="34" charset="-128"/>
              </a:defRPr>
            </a:lvl3pPr>
            <a:lvl4pPr marL="1600200" indent="-228600" defTabSz="449263">
              <a:spcBef>
                <a:spcPct val="20000"/>
              </a:spcBef>
              <a:buFont typeface="Arial" pitchFamily="34" charset="0"/>
              <a:buChar char="–"/>
              <a:defRPr sz="2000">
                <a:solidFill>
                  <a:schemeClr val="tx1"/>
                </a:solidFill>
                <a:latin typeface="Calibri" pitchFamily="34" charset="0"/>
                <a:ea typeface="MS PGothic" pitchFamily="34" charset="-128"/>
              </a:defRPr>
            </a:lvl4pPr>
            <a:lvl5pPr marL="2057400" indent="-228600" defTabSz="449263">
              <a:spcBef>
                <a:spcPct val="20000"/>
              </a:spcBef>
              <a:buFont typeface="Arial" pitchFamily="34" charset="0"/>
              <a:buChar char="»"/>
              <a:defRPr sz="2000">
                <a:solidFill>
                  <a:schemeClr val="tx1"/>
                </a:solidFill>
                <a:latin typeface="Calibri" pitchFamily="34" charset="0"/>
                <a:ea typeface="MS PGothic" pitchFamily="34" charset="-128"/>
              </a:defRPr>
            </a:lvl5pPr>
            <a:lvl6pPr marL="2514600" indent="-228600" defTabSz="449263"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6pPr>
            <a:lvl7pPr marL="2971800" indent="-228600" defTabSz="449263"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7pPr>
            <a:lvl8pPr marL="3429000" indent="-228600" defTabSz="449263"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8pPr>
            <a:lvl9pPr marL="3886200" indent="-228600" defTabSz="449263"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9pPr>
          </a:lstStyle>
          <a:p>
            <a:pPr eaLnBrk="1">
              <a:lnSpc>
                <a:spcPct val="93000"/>
              </a:lnSpc>
              <a:spcBef>
                <a:spcPct val="0"/>
              </a:spcBef>
              <a:buClr>
                <a:srgbClr val="000000"/>
              </a:buClr>
              <a:buFont typeface="Times New Roman" pitchFamily="18" charset="0"/>
              <a:buNone/>
            </a:pPr>
            <a:r>
              <a:rPr lang="de-DE" altLang="de-DE" sz="900" b="1" dirty="0">
                <a:latin typeface="Arial" pitchFamily="34" charset="0"/>
                <a:cs typeface="Arial" pitchFamily="34" charset="0"/>
              </a:rPr>
              <a:t>ZPG Geographie: Bildungsplan 2016 – Klassen 9/10</a:t>
            </a:r>
          </a:p>
          <a:p>
            <a:pPr eaLnBrk="1">
              <a:lnSpc>
                <a:spcPct val="93000"/>
              </a:lnSpc>
              <a:spcBef>
                <a:spcPct val="0"/>
              </a:spcBef>
              <a:buClr>
                <a:srgbClr val="000000"/>
              </a:buClr>
              <a:buFont typeface="Times New Roman" pitchFamily="18" charset="0"/>
              <a:buNone/>
            </a:pPr>
            <a:endParaRPr lang="de-DE" altLang="de-DE" sz="900" b="1" dirty="0">
              <a:latin typeface="Arial" pitchFamily="34" charset="0"/>
              <a:cs typeface="Arial" pitchFamily="34" charset="0"/>
            </a:endParaRPr>
          </a:p>
        </p:txBody>
      </p:sp>
      <p:sp>
        <p:nvSpPr>
          <p:cNvPr id="20" name="Textfeld 19"/>
          <p:cNvSpPr txBox="1"/>
          <p:nvPr/>
        </p:nvSpPr>
        <p:spPr>
          <a:xfrm>
            <a:off x="314635" y="5827488"/>
            <a:ext cx="5688632" cy="246221"/>
          </a:xfrm>
          <a:prstGeom prst="rect">
            <a:avLst/>
          </a:prstGeom>
          <a:noFill/>
        </p:spPr>
        <p:txBody>
          <a:bodyPr wrap="square" rtlCol="0">
            <a:spAutoFit/>
          </a:bodyPr>
          <a:lstStyle/>
          <a:p>
            <a:r>
              <a:rPr lang="de-DE" sz="1000" dirty="0"/>
              <a:t>(Quelle: Schmidt, M.)</a:t>
            </a:r>
          </a:p>
        </p:txBody>
      </p:sp>
      <p:sp>
        <p:nvSpPr>
          <p:cNvPr id="11" name="Rectangle 2"/>
          <p:cNvSpPr txBox="1">
            <a:spLocks noChangeArrowheads="1"/>
          </p:cNvSpPr>
          <p:nvPr/>
        </p:nvSpPr>
        <p:spPr bwMode="auto">
          <a:xfrm>
            <a:off x="280330" y="657002"/>
            <a:ext cx="8445376" cy="1079500"/>
          </a:xfrm>
          <a:prstGeom prst="rect">
            <a:avLst/>
          </a:prstGeom>
          <a:noFill/>
          <a:ln w="9525">
            <a:noFill/>
            <a:miter lim="800000"/>
            <a:headEnd/>
            <a:tailEnd/>
          </a:ln>
        </p:spPr>
        <p:txBody>
          <a:bodyPr lIns="0" tIns="0" rIns="0" bIns="0" anchor="b"/>
          <a:lstStyle/>
          <a:p>
            <a:pPr algn="ctr" eaLnBrk="1" hangingPunct="1">
              <a:defRPr/>
            </a:pPr>
            <a:r>
              <a:rPr lang="de-DE" sz="3600" dirty="0">
                <a:latin typeface="Arial" pitchFamily="34" charset="0"/>
                <a:ea typeface="+mj-ea"/>
                <a:cs typeface="Arial" pitchFamily="34" charset="0"/>
              </a:rPr>
              <a:t/>
            </a:r>
            <a:br>
              <a:rPr lang="de-DE" sz="3600" dirty="0">
                <a:latin typeface="Arial" pitchFamily="34" charset="0"/>
                <a:ea typeface="+mj-ea"/>
                <a:cs typeface="Arial" pitchFamily="34" charset="0"/>
              </a:rPr>
            </a:br>
            <a:r>
              <a:rPr lang="de-DE" sz="3200" b="1" dirty="0">
                <a:solidFill>
                  <a:srgbClr val="0070C0"/>
                </a:solidFill>
                <a:latin typeface="Arial" pitchFamily="34" charset="0"/>
                <a:ea typeface="+mj-ea"/>
                <a:cs typeface="Arial" pitchFamily="34" charset="0"/>
              </a:rPr>
              <a:t> </a:t>
            </a:r>
            <a:r>
              <a:rPr lang="de-DE" sz="3400" b="1" dirty="0">
                <a:latin typeface="Arial" pitchFamily="34" charset="0"/>
                <a:ea typeface="+mj-ea"/>
                <a:cs typeface="Arial" pitchFamily="34" charset="0"/>
              </a:rPr>
              <a:t>Analyse von Weltwirtschaftsregionen  </a:t>
            </a:r>
            <a:r>
              <a:rPr lang="de-DE" sz="3400" dirty="0">
                <a:latin typeface="Calibri"/>
                <a:ea typeface="Calibri"/>
                <a:cs typeface="Times New Roman"/>
              </a:rPr>
              <a:t/>
            </a:r>
            <a:br>
              <a:rPr lang="de-DE" sz="3400" dirty="0">
                <a:latin typeface="Calibri"/>
                <a:ea typeface="Calibri"/>
                <a:cs typeface="Times New Roman"/>
              </a:rPr>
            </a:br>
            <a:endParaRPr lang="de-DE" sz="3400" dirty="0">
              <a:latin typeface="+mj-lt"/>
              <a:ea typeface="+mj-ea"/>
              <a:cs typeface="+mj-cs"/>
            </a:endParaRPr>
          </a:p>
        </p:txBody>
      </p:sp>
      <p:sp>
        <p:nvSpPr>
          <p:cNvPr id="12" name="Textfeld 11"/>
          <p:cNvSpPr txBox="1"/>
          <p:nvPr/>
        </p:nvSpPr>
        <p:spPr>
          <a:xfrm>
            <a:off x="53752" y="1196752"/>
            <a:ext cx="9036496" cy="1184940"/>
          </a:xfrm>
          <a:prstGeom prst="rect">
            <a:avLst/>
          </a:prstGeom>
          <a:solidFill>
            <a:srgbClr val="FF9933">
              <a:alpha val="54902"/>
            </a:srgbClr>
          </a:solidFill>
        </p:spPr>
        <p:txBody>
          <a:bodyPr wrap="square" rtlCol="0">
            <a:spAutoFit/>
          </a:bodyPr>
          <a:lstStyle/>
          <a:p>
            <a:pPr lvl="0" algn="ctr">
              <a:spcAft>
                <a:spcPts val="0"/>
              </a:spcAft>
            </a:pPr>
            <a:r>
              <a:rPr lang="de-DE" sz="2400" b="1" dirty="0">
                <a:solidFill>
                  <a:prstClr val="black"/>
                </a:solidFill>
                <a:latin typeface="Calibri"/>
                <a:ea typeface="Calibri"/>
                <a:cs typeface="Times New Roman"/>
              </a:rPr>
              <a:t>Methodeninformation 1:</a:t>
            </a:r>
            <a:endParaRPr lang="de-DE" sz="2400" dirty="0">
              <a:latin typeface="+mn-lt"/>
              <a:ea typeface="Calibri"/>
              <a:cs typeface="Times New Roman"/>
            </a:endParaRPr>
          </a:p>
          <a:p>
            <a:pPr lvl="0" algn="ctr">
              <a:spcAft>
                <a:spcPts val="0"/>
              </a:spcAft>
            </a:pPr>
            <a:r>
              <a:rPr lang="de-DE" sz="2400" dirty="0">
                <a:latin typeface="+mn-lt"/>
                <a:ea typeface="Calibri"/>
                <a:cs typeface="Times New Roman"/>
              </a:rPr>
              <a:t>Überblicksorientierung in den Untersuchungsräumen</a:t>
            </a:r>
          </a:p>
          <a:p>
            <a:pPr lvl="0" algn="ctr">
              <a:spcAft>
                <a:spcPts val="0"/>
              </a:spcAft>
            </a:pPr>
            <a:r>
              <a:rPr lang="de-DE" sz="2300" b="1" dirty="0">
                <a:latin typeface="+mn-lt"/>
                <a:ea typeface="Calibri"/>
                <a:cs typeface="Times New Roman"/>
                <a:sym typeface="Wingdings" panose="05000000000000000000" pitchFamily="2" charset="2"/>
              </a:rPr>
              <a:t> </a:t>
            </a:r>
            <a:r>
              <a:rPr lang="de-DE" sz="2300" b="1" dirty="0">
                <a:latin typeface="+mn-lt"/>
                <a:ea typeface="Calibri"/>
                <a:cs typeface="Times New Roman"/>
              </a:rPr>
              <a:t>Erstellen einer ‚physischen Karte im Kopf‘ zu USA </a:t>
            </a:r>
            <a:r>
              <a:rPr lang="de-DE" sz="2300" b="1" u="sng" dirty="0">
                <a:latin typeface="+mn-lt"/>
                <a:ea typeface="Calibri"/>
                <a:cs typeface="Times New Roman"/>
              </a:rPr>
              <a:t>oder</a:t>
            </a:r>
            <a:r>
              <a:rPr lang="de-DE" sz="2300" b="1" dirty="0">
                <a:latin typeface="+mn-lt"/>
                <a:ea typeface="Calibri"/>
                <a:cs typeface="Times New Roman"/>
              </a:rPr>
              <a:t> China </a:t>
            </a:r>
          </a:p>
        </p:txBody>
      </p:sp>
      <p:sp>
        <p:nvSpPr>
          <p:cNvPr id="5" name="Textfeld 4"/>
          <p:cNvSpPr txBox="1"/>
          <p:nvPr/>
        </p:nvSpPr>
        <p:spPr>
          <a:xfrm>
            <a:off x="3971528" y="2418357"/>
            <a:ext cx="5118720" cy="4278094"/>
          </a:xfrm>
          <a:prstGeom prst="rect">
            <a:avLst/>
          </a:prstGeom>
          <a:noFill/>
        </p:spPr>
        <p:txBody>
          <a:bodyPr wrap="square" rtlCol="0">
            <a:spAutoFit/>
          </a:bodyPr>
          <a:lstStyle/>
          <a:p>
            <a:r>
              <a:rPr lang="de-DE" sz="1600" dirty="0">
                <a:solidFill>
                  <a:srgbClr val="FF0000"/>
                </a:solidFill>
              </a:rPr>
              <a:t>Erstellt mithilfe der </a:t>
            </a:r>
            <a:r>
              <a:rPr lang="de-DE" sz="1600" u="sng" dirty="0">
                <a:solidFill>
                  <a:srgbClr val="FF0000"/>
                </a:solidFill>
              </a:rPr>
              <a:t>physischen Karten </a:t>
            </a:r>
            <a:r>
              <a:rPr lang="de-DE" sz="1600" dirty="0">
                <a:solidFill>
                  <a:srgbClr val="FF0000"/>
                </a:solidFill>
              </a:rPr>
              <a:t>der USA bzw. China eine möglichst genaue Kartenskizze. </a:t>
            </a:r>
            <a:endParaRPr lang="de-DE" sz="1600" b="1" dirty="0">
              <a:solidFill>
                <a:srgbClr val="FF0000"/>
              </a:solidFill>
            </a:endParaRPr>
          </a:p>
          <a:p>
            <a:r>
              <a:rPr lang="de-DE" sz="1600" b="1" dirty="0"/>
              <a:t>Material: </a:t>
            </a:r>
            <a:endParaRPr lang="de-DE" sz="1600" dirty="0"/>
          </a:p>
          <a:p>
            <a:r>
              <a:rPr lang="de-DE" sz="1600" dirty="0"/>
              <a:t>● Jede 4er Gruppe erhält ein weißes  </a:t>
            </a:r>
          </a:p>
          <a:p>
            <a:r>
              <a:rPr lang="de-DE" sz="1600" dirty="0"/>
              <a:t>    DIN- A4-Papier und verwendet 5 Farbstifte.</a:t>
            </a:r>
          </a:p>
          <a:p>
            <a:r>
              <a:rPr lang="de-DE" sz="1600" dirty="0"/>
              <a:t>● 1 Atlas pro 4er Gruppe</a:t>
            </a:r>
          </a:p>
          <a:p>
            <a:r>
              <a:rPr lang="de-DE" sz="1600" dirty="0"/>
              <a:t>● Lehrer als Zeitnehmer.</a:t>
            </a:r>
          </a:p>
          <a:p>
            <a:r>
              <a:rPr lang="de-DE" sz="1600" b="1" dirty="0"/>
              <a:t>Durchführung:</a:t>
            </a:r>
            <a:endParaRPr lang="de-DE" sz="1600" dirty="0"/>
          </a:p>
          <a:p>
            <a:pPr marL="285750" indent="-285750">
              <a:buFontTx/>
              <a:buChar char="-"/>
            </a:pPr>
            <a:r>
              <a:rPr lang="de-DE" sz="1600" dirty="0"/>
              <a:t>Nach Verkünden der Aufgabenstellung 1 Min.  </a:t>
            </a:r>
          </a:p>
          <a:p>
            <a:r>
              <a:rPr lang="de-DE" sz="1600" dirty="0"/>
              <a:t>     Strategiebesprechung in den Gruppen.</a:t>
            </a:r>
          </a:p>
          <a:p>
            <a:pPr marL="285750" indent="-285750">
              <a:buFontTx/>
              <a:buChar char="-"/>
            </a:pPr>
            <a:r>
              <a:rPr lang="de-DE" sz="1600" dirty="0"/>
              <a:t>Runden 1-4:  Nacheinander betrachtet jeder   </a:t>
            </a:r>
          </a:p>
          <a:p>
            <a:r>
              <a:rPr lang="de-DE" sz="1600" dirty="0"/>
              <a:t>     Teilnehmer 20 Sek. die Atlaskarte und   </a:t>
            </a:r>
          </a:p>
          <a:p>
            <a:r>
              <a:rPr lang="de-DE" sz="1600" dirty="0"/>
              <a:t>     zeichnet dann für 1 Min. das Gesehene auf  </a:t>
            </a:r>
          </a:p>
          <a:p>
            <a:r>
              <a:rPr lang="de-DE" sz="1600" dirty="0"/>
              <a:t>     das Gruppen-Arbeitsblatt.</a:t>
            </a:r>
          </a:p>
          <a:p>
            <a:r>
              <a:rPr lang="de-DE" sz="1600" dirty="0"/>
              <a:t>-   1 Min. Strategiebesprechung in der Gruppe.</a:t>
            </a:r>
          </a:p>
          <a:p>
            <a:pPr marL="285750" indent="-285750">
              <a:buFontTx/>
              <a:buChar char="-"/>
            </a:pPr>
            <a:r>
              <a:rPr lang="de-DE" sz="1600" dirty="0"/>
              <a:t>Runden 5-8, Strategiebesprechung, Runden  </a:t>
            </a:r>
          </a:p>
          <a:p>
            <a:r>
              <a:rPr lang="de-DE" sz="1600" dirty="0"/>
              <a:t>     9-12 wie oben.</a:t>
            </a:r>
          </a:p>
        </p:txBody>
      </p:sp>
      <p:pic>
        <p:nvPicPr>
          <p:cNvPr id="3074"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7503" y="2996952"/>
            <a:ext cx="3844649" cy="280831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nvGrpSpPr>
          <p:cNvPr id="10" name="Gruppierung 13"/>
          <p:cNvGrpSpPr/>
          <p:nvPr/>
        </p:nvGrpSpPr>
        <p:grpSpPr>
          <a:xfrm>
            <a:off x="331169" y="94630"/>
            <a:ext cx="8705327" cy="523220"/>
            <a:chOff x="331169" y="151780"/>
            <a:chExt cx="8705327" cy="523220"/>
          </a:xfrm>
        </p:grpSpPr>
        <p:sp>
          <p:nvSpPr>
            <p:cNvPr id="13" name="Textfeld 12"/>
            <p:cNvSpPr txBox="1"/>
            <p:nvPr/>
          </p:nvSpPr>
          <p:spPr>
            <a:xfrm>
              <a:off x="331169" y="151780"/>
              <a:ext cx="8705327" cy="523220"/>
            </a:xfrm>
            <a:prstGeom prst="rect">
              <a:avLst/>
            </a:prstGeom>
            <a:noFill/>
          </p:spPr>
          <p:txBody>
            <a:bodyPr wrap="square" rtlCol="0">
              <a:spAutoFit/>
            </a:bodyPr>
            <a:lstStyle/>
            <a:p>
              <a:r>
                <a:rPr lang="de-DE" sz="2800" dirty="0">
                  <a:latin typeface="Calibri" charset="0"/>
                  <a:ea typeface="Calibri" charset="0"/>
                  <a:cs typeface="Calibri" charset="0"/>
                </a:rPr>
                <a:t>IV./2.-3. Stunde: Stammgruppen USA/China</a:t>
              </a:r>
            </a:p>
          </p:txBody>
        </p:sp>
        <p:cxnSp>
          <p:nvCxnSpPr>
            <p:cNvPr id="14" name="Gerade Verbindung 13"/>
            <p:cNvCxnSpPr/>
            <p:nvPr/>
          </p:nvCxnSpPr>
          <p:spPr>
            <a:xfrm>
              <a:off x="331169" y="675000"/>
              <a:ext cx="8384537" cy="0"/>
            </a:xfrm>
            <a:prstGeom prst="line">
              <a:avLst/>
            </a:prstGeom>
            <a:ln w="38100">
              <a:solidFill>
                <a:srgbClr val="0033CC"/>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41066395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07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0"/>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5"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txBox="1">
            <a:spLocks noChangeArrowheads="1"/>
          </p:cNvSpPr>
          <p:nvPr/>
        </p:nvSpPr>
        <p:spPr bwMode="auto">
          <a:xfrm>
            <a:off x="496888" y="2042319"/>
            <a:ext cx="8229600" cy="4525962"/>
          </a:xfrm>
          <a:prstGeom prst="rect">
            <a:avLst/>
          </a:prstGeom>
          <a:noFill/>
          <a:ln>
            <a:noFill/>
          </a:ln>
          <a:extLst/>
        </p:spPr>
        <p:txBody>
          <a:bodyPr lIns="0" tIns="0" rIns="0" bIns="0"/>
          <a:lstStyle>
            <a:lvl1pPr eaLnBrk="0" hangingPunct="0">
              <a:tabLst>
                <a:tab pos="333375" algn="l"/>
                <a:tab pos="438150" algn="l"/>
                <a:tab pos="887413" algn="l"/>
                <a:tab pos="1336675" algn="l"/>
                <a:tab pos="1785938" algn="l"/>
                <a:tab pos="2235200" algn="l"/>
                <a:tab pos="2684463" algn="l"/>
                <a:tab pos="3133725" algn="l"/>
                <a:tab pos="3582988" algn="l"/>
                <a:tab pos="4032250" algn="l"/>
                <a:tab pos="4481513" algn="l"/>
                <a:tab pos="4930775" algn="l"/>
                <a:tab pos="5380038" algn="l"/>
                <a:tab pos="5829300" algn="l"/>
                <a:tab pos="6278563" algn="l"/>
                <a:tab pos="6727825" algn="l"/>
                <a:tab pos="7177088" algn="l"/>
                <a:tab pos="7626350" algn="l"/>
                <a:tab pos="8075613" algn="l"/>
                <a:tab pos="8524875" algn="l"/>
                <a:tab pos="8974138" algn="l"/>
              </a:tabLst>
              <a:defRPr sz="2400" b="1">
                <a:solidFill>
                  <a:schemeClr val="tx1"/>
                </a:solidFill>
                <a:latin typeface="Times New Roman" charset="0"/>
                <a:ea typeface="ＭＳ Ｐゴシック" charset="-128"/>
              </a:defRPr>
            </a:lvl1pPr>
            <a:lvl2pPr marL="800100" indent="-342900" eaLnBrk="0" hangingPunct="0">
              <a:tabLst>
                <a:tab pos="333375" algn="l"/>
                <a:tab pos="438150" algn="l"/>
                <a:tab pos="887413" algn="l"/>
                <a:tab pos="1336675" algn="l"/>
                <a:tab pos="1785938" algn="l"/>
                <a:tab pos="2235200" algn="l"/>
                <a:tab pos="2684463" algn="l"/>
                <a:tab pos="3133725" algn="l"/>
                <a:tab pos="3582988" algn="l"/>
                <a:tab pos="4032250" algn="l"/>
                <a:tab pos="4481513" algn="l"/>
                <a:tab pos="4930775" algn="l"/>
                <a:tab pos="5380038" algn="l"/>
                <a:tab pos="5829300" algn="l"/>
                <a:tab pos="6278563" algn="l"/>
                <a:tab pos="6727825" algn="l"/>
                <a:tab pos="7177088" algn="l"/>
                <a:tab pos="7626350" algn="l"/>
                <a:tab pos="8075613" algn="l"/>
                <a:tab pos="8524875" algn="l"/>
                <a:tab pos="8974138" algn="l"/>
              </a:tabLst>
              <a:defRPr sz="2400" b="1">
                <a:solidFill>
                  <a:schemeClr val="tx1"/>
                </a:solidFill>
                <a:latin typeface="Times New Roman" charset="0"/>
                <a:ea typeface="ＭＳ Ｐゴシック" charset="-128"/>
              </a:defRPr>
            </a:lvl2pPr>
            <a:lvl3pPr marL="1143000" indent="-228600" eaLnBrk="0" hangingPunct="0">
              <a:tabLst>
                <a:tab pos="333375" algn="l"/>
                <a:tab pos="438150" algn="l"/>
                <a:tab pos="887413" algn="l"/>
                <a:tab pos="1336675" algn="l"/>
                <a:tab pos="1785938" algn="l"/>
                <a:tab pos="2235200" algn="l"/>
                <a:tab pos="2684463" algn="l"/>
                <a:tab pos="3133725" algn="l"/>
                <a:tab pos="3582988" algn="l"/>
                <a:tab pos="4032250" algn="l"/>
                <a:tab pos="4481513" algn="l"/>
                <a:tab pos="4930775" algn="l"/>
                <a:tab pos="5380038" algn="l"/>
                <a:tab pos="5829300" algn="l"/>
                <a:tab pos="6278563" algn="l"/>
                <a:tab pos="6727825" algn="l"/>
                <a:tab pos="7177088" algn="l"/>
                <a:tab pos="7626350" algn="l"/>
                <a:tab pos="8075613" algn="l"/>
                <a:tab pos="8524875" algn="l"/>
                <a:tab pos="8974138" algn="l"/>
              </a:tabLst>
              <a:defRPr sz="2400" b="1">
                <a:solidFill>
                  <a:schemeClr val="tx1"/>
                </a:solidFill>
                <a:latin typeface="Times New Roman" charset="0"/>
                <a:ea typeface="ＭＳ Ｐゴシック" charset="-128"/>
              </a:defRPr>
            </a:lvl3pPr>
            <a:lvl4pPr marL="1600200" indent="-228600" eaLnBrk="0" hangingPunct="0">
              <a:tabLst>
                <a:tab pos="333375" algn="l"/>
                <a:tab pos="438150" algn="l"/>
                <a:tab pos="887413" algn="l"/>
                <a:tab pos="1336675" algn="l"/>
                <a:tab pos="1785938" algn="l"/>
                <a:tab pos="2235200" algn="l"/>
                <a:tab pos="2684463" algn="l"/>
                <a:tab pos="3133725" algn="l"/>
                <a:tab pos="3582988" algn="l"/>
                <a:tab pos="4032250" algn="l"/>
                <a:tab pos="4481513" algn="l"/>
                <a:tab pos="4930775" algn="l"/>
                <a:tab pos="5380038" algn="l"/>
                <a:tab pos="5829300" algn="l"/>
                <a:tab pos="6278563" algn="l"/>
                <a:tab pos="6727825" algn="l"/>
                <a:tab pos="7177088" algn="l"/>
                <a:tab pos="7626350" algn="l"/>
                <a:tab pos="8075613" algn="l"/>
                <a:tab pos="8524875" algn="l"/>
                <a:tab pos="8974138" algn="l"/>
              </a:tabLst>
              <a:defRPr sz="2400" b="1">
                <a:solidFill>
                  <a:schemeClr val="tx1"/>
                </a:solidFill>
                <a:latin typeface="Times New Roman" charset="0"/>
                <a:ea typeface="ＭＳ Ｐゴシック" charset="-128"/>
              </a:defRPr>
            </a:lvl4pPr>
            <a:lvl5pPr marL="2057400" indent="-228600" eaLnBrk="0" hangingPunct="0">
              <a:tabLst>
                <a:tab pos="333375" algn="l"/>
                <a:tab pos="438150" algn="l"/>
                <a:tab pos="887413" algn="l"/>
                <a:tab pos="1336675" algn="l"/>
                <a:tab pos="1785938" algn="l"/>
                <a:tab pos="2235200" algn="l"/>
                <a:tab pos="2684463" algn="l"/>
                <a:tab pos="3133725" algn="l"/>
                <a:tab pos="3582988" algn="l"/>
                <a:tab pos="4032250" algn="l"/>
                <a:tab pos="4481513" algn="l"/>
                <a:tab pos="4930775" algn="l"/>
                <a:tab pos="5380038" algn="l"/>
                <a:tab pos="5829300" algn="l"/>
                <a:tab pos="6278563" algn="l"/>
                <a:tab pos="6727825" algn="l"/>
                <a:tab pos="7177088" algn="l"/>
                <a:tab pos="7626350" algn="l"/>
                <a:tab pos="8075613" algn="l"/>
                <a:tab pos="8524875" algn="l"/>
                <a:tab pos="8974138" algn="l"/>
              </a:tabLst>
              <a:defRPr sz="2400" b="1">
                <a:solidFill>
                  <a:schemeClr val="tx1"/>
                </a:solidFill>
                <a:latin typeface="Times New Roman" charset="0"/>
                <a:ea typeface="ＭＳ Ｐゴシック" charset="-128"/>
              </a:defRPr>
            </a:lvl5pPr>
            <a:lvl6pPr marL="2514600" indent="-228600" algn="r" eaLnBrk="0" fontAlgn="base" hangingPunct="0">
              <a:spcBef>
                <a:spcPct val="0"/>
              </a:spcBef>
              <a:spcAft>
                <a:spcPct val="0"/>
              </a:spcAft>
              <a:tabLst>
                <a:tab pos="333375" algn="l"/>
                <a:tab pos="438150" algn="l"/>
                <a:tab pos="887413" algn="l"/>
                <a:tab pos="1336675" algn="l"/>
                <a:tab pos="1785938" algn="l"/>
                <a:tab pos="2235200" algn="l"/>
                <a:tab pos="2684463" algn="l"/>
                <a:tab pos="3133725" algn="l"/>
                <a:tab pos="3582988" algn="l"/>
                <a:tab pos="4032250" algn="l"/>
                <a:tab pos="4481513" algn="l"/>
                <a:tab pos="4930775" algn="l"/>
                <a:tab pos="5380038" algn="l"/>
                <a:tab pos="5829300" algn="l"/>
                <a:tab pos="6278563" algn="l"/>
                <a:tab pos="6727825" algn="l"/>
                <a:tab pos="7177088" algn="l"/>
                <a:tab pos="7626350" algn="l"/>
                <a:tab pos="8075613" algn="l"/>
                <a:tab pos="8524875" algn="l"/>
                <a:tab pos="8974138" algn="l"/>
              </a:tabLst>
              <a:defRPr sz="2400" b="1">
                <a:solidFill>
                  <a:schemeClr val="tx1"/>
                </a:solidFill>
                <a:latin typeface="Times New Roman" charset="0"/>
                <a:ea typeface="ＭＳ Ｐゴシック" charset="-128"/>
              </a:defRPr>
            </a:lvl6pPr>
            <a:lvl7pPr marL="2971800" indent="-228600" algn="r" eaLnBrk="0" fontAlgn="base" hangingPunct="0">
              <a:spcBef>
                <a:spcPct val="0"/>
              </a:spcBef>
              <a:spcAft>
                <a:spcPct val="0"/>
              </a:spcAft>
              <a:tabLst>
                <a:tab pos="333375" algn="l"/>
                <a:tab pos="438150" algn="l"/>
                <a:tab pos="887413" algn="l"/>
                <a:tab pos="1336675" algn="l"/>
                <a:tab pos="1785938" algn="l"/>
                <a:tab pos="2235200" algn="l"/>
                <a:tab pos="2684463" algn="l"/>
                <a:tab pos="3133725" algn="l"/>
                <a:tab pos="3582988" algn="l"/>
                <a:tab pos="4032250" algn="l"/>
                <a:tab pos="4481513" algn="l"/>
                <a:tab pos="4930775" algn="l"/>
                <a:tab pos="5380038" algn="l"/>
                <a:tab pos="5829300" algn="l"/>
                <a:tab pos="6278563" algn="l"/>
                <a:tab pos="6727825" algn="l"/>
                <a:tab pos="7177088" algn="l"/>
                <a:tab pos="7626350" algn="l"/>
                <a:tab pos="8075613" algn="l"/>
                <a:tab pos="8524875" algn="l"/>
                <a:tab pos="8974138" algn="l"/>
              </a:tabLst>
              <a:defRPr sz="2400" b="1">
                <a:solidFill>
                  <a:schemeClr val="tx1"/>
                </a:solidFill>
                <a:latin typeface="Times New Roman" charset="0"/>
                <a:ea typeface="ＭＳ Ｐゴシック" charset="-128"/>
              </a:defRPr>
            </a:lvl7pPr>
            <a:lvl8pPr marL="3429000" indent="-228600" algn="r" eaLnBrk="0" fontAlgn="base" hangingPunct="0">
              <a:spcBef>
                <a:spcPct val="0"/>
              </a:spcBef>
              <a:spcAft>
                <a:spcPct val="0"/>
              </a:spcAft>
              <a:tabLst>
                <a:tab pos="333375" algn="l"/>
                <a:tab pos="438150" algn="l"/>
                <a:tab pos="887413" algn="l"/>
                <a:tab pos="1336675" algn="l"/>
                <a:tab pos="1785938" algn="l"/>
                <a:tab pos="2235200" algn="l"/>
                <a:tab pos="2684463" algn="l"/>
                <a:tab pos="3133725" algn="l"/>
                <a:tab pos="3582988" algn="l"/>
                <a:tab pos="4032250" algn="l"/>
                <a:tab pos="4481513" algn="l"/>
                <a:tab pos="4930775" algn="l"/>
                <a:tab pos="5380038" algn="l"/>
                <a:tab pos="5829300" algn="l"/>
                <a:tab pos="6278563" algn="l"/>
                <a:tab pos="6727825" algn="l"/>
                <a:tab pos="7177088" algn="l"/>
                <a:tab pos="7626350" algn="l"/>
                <a:tab pos="8075613" algn="l"/>
                <a:tab pos="8524875" algn="l"/>
                <a:tab pos="8974138" algn="l"/>
              </a:tabLst>
              <a:defRPr sz="2400" b="1">
                <a:solidFill>
                  <a:schemeClr val="tx1"/>
                </a:solidFill>
                <a:latin typeface="Times New Roman" charset="0"/>
                <a:ea typeface="ＭＳ Ｐゴシック" charset="-128"/>
              </a:defRPr>
            </a:lvl8pPr>
            <a:lvl9pPr marL="3886200" indent="-228600" algn="r" eaLnBrk="0" fontAlgn="base" hangingPunct="0">
              <a:spcBef>
                <a:spcPct val="0"/>
              </a:spcBef>
              <a:spcAft>
                <a:spcPct val="0"/>
              </a:spcAft>
              <a:tabLst>
                <a:tab pos="333375" algn="l"/>
                <a:tab pos="438150" algn="l"/>
                <a:tab pos="887413" algn="l"/>
                <a:tab pos="1336675" algn="l"/>
                <a:tab pos="1785938" algn="l"/>
                <a:tab pos="2235200" algn="l"/>
                <a:tab pos="2684463" algn="l"/>
                <a:tab pos="3133725" algn="l"/>
                <a:tab pos="3582988" algn="l"/>
                <a:tab pos="4032250" algn="l"/>
                <a:tab pos="4481513" algn="l"/>
                <a:tab pos="4930775" algn="l"/>
                <a:tab pos="5380038" algn="l"/>
                <a:tab pos="5829300" algn="l"/>
                <a:tab pos="6278563" algn="l"/>
                <a:tab pos="6727825" algn="l"/>
                <a:tab pos="7177088" algn="l"/>
                <a:tab pos="7626350" algn="l"/>
                <a:tab pos="8075613" algn="l"/>
                <a:tab pos="8524875" algn="l"/>
                <a:tab pos="8974138" algn="l"/>
              </a:tabLst>
              <a:defRPr sz="2400" b="1">
                <a:solidFill>
                  <a:schemeClr val="tx1"/>
                </a:solidFill>
                <a:latin typeface="Times New Roman" charset="0"/>
                <a:ea typeface="ＭＳ Ｐゴシック" charset="-128"/>
              </a:defRPr>
            </a:lvl9pPr>
          </a:lstStyle>
          <a:p>
            <a:pPr lvl="1" eaLnBrk="1" fontAlgn="auto" hangingPunct="1">
              <a:lnSpc>
                <a:spcPct val="90000"/>
              </a:lnSpc>
              <a:spcBef>
                <a:spcPts val="600"/>
              </a:spcBef>
              <a:spcAft>
                <a:spcPts val="0"/>
              </a:spcAft>
              <a:buClr>
                <a:schemeClr val="tx1"/>
              </a:buClr>
              <a:buSzPct val="70000"/>
              <a:buFont typeface="Symbol" charset="2"/>
              <a:buChar char="-"/>
              <a:defRPr/>
            </a:pPr>
            <a:endParaRPr lang="de-DE" altLang="de-DE" b="0" dirty="0">
              <a:latin typeface="Calibri" pitchFamily="34" charset="0"/>
            </a:endParaRPr>
          </a:p>
        </p:txBody>
      </p:sp>
      <p:sp>
        <p:nvSpPr>
          <p:cNvPr id="5" name="Textplatzhalter 4"/>
          <p:cNvSpPr>
            <a:spLocks noGrp="1"/>
          </p:cNvSpPr>
          <p:nvPr>
            <p:ph type="body" idx="1"/>
          </p:nvPr>
        </p:nvSpPr>
        <p:spPr>
          <a:xfrm>
            <a:off x="314357" y="5955506"/>
            <a:ext cx="8594662" cy="1500187"/>
          </a:xfrm>
        </p:spPr>
        <p:txBody>
          <a:bodyPr>
            <a:noAutofit/>
          </a:bodyPr>
          <a:lstStyle/>
          <a:p>
            <a:pPr marL="514350" indent="-514350"/>
            <a:r>
              <a:rPr lang="de-DE" sz="2800" b="1" dirty="0">
                <a:solidFill>
                  <a:schemeClr val="tx1"/>
                </a:solidFill>
                <a:latin typeface="Calibri" pitchFamily="34" charset="0"/>
              </a:rPr>
              <a:t>Gliederung: </a:t>
            </a:r>
          </a:p>
          <a:p>
            <a:pPr marL="514350" indent="-514350"/>
            <a:endParaRPr lang="de-DE" sz="2800" dirty="0">
              <a:solidFill>
                <a:schemeClr val="tx1"/>
              </a:solidFill>
              <a:latin typeface="Calibri" pitchFamily="34" charset="0"/>
            </a:endParaRPr>
          </a:p>
          <a:p>
            <a:pPr marL="571500" indent="-571500">
              <a:buAutoNum type="romanUcPeriod"/>
            </a:pPr>
            <a:r>
              <a:rPr lang="de-DE" sz="2800" b="1" dirty="0">
                <a:solidFill>
                  <a:srgbClr val="0033CC"/>
                </a:solidFill>
                <a:latin typeface="Calibri" pitchFamily="34" charset="0"/>
              </a:rPr>
              <a:t>Kompetenzen</a:t>
            </a:r>
          </a:p>
          <a:p>
            <a:pPr marL="571500" indent="-571500">
              <a:buAutoNum type="romanUcPeriod"/>
            </a:pPr>
            <a:r>
              <a:rPr lang="de-DE" sz="2800" dirty="0">
                <a:solidFill>
                  <a:schemeClr val="tx1"/>
                </a:solidFill>
                <a:latin typeface="Calibri" pitchFamily="34" charset="0"/>
              </a:rPr>
              <a:t>Verlaufsskizze der Unterrichtseinheit</a:t>
            </a:r>
          </a:p>
          <a:p>
            <a:pPr marL="571500" indent="-571500">
              <a:buAutoNum type="romanUcPeriod"/>
            </a:pPr>
            <a:r>
              <a:rPr lang="de-DE" sz="2800" dirty="0">
                <a:solidFill>
                  <a:schemeClr val="tx1"/>
                </a:solidFill>
                <a:latin typeface="Calibri" pitchFamily="34" charset="0"/>
              </a:rPr>
              <a:t>Möglichkeiten der methodischen Umsetzung</a:t>
            </a:r>
          </a:p>
          <a:p>
            <a:pPr marL="571500" indent="-571500">
              <a:buAutoNum type="romanUcPeriod"/>
            </a:pPr>
            <a:r>
              <a:rPr lang="de-DE" sz="2800" dirty="0">
                <a:solidFill>
                  <a:schemeClr val="tx1"/>
                </a:solidFill>
                <a:latin typeface="Calibri" pitchFamily="34" charset="0"/>
              </a:rPr>
              <a:t>Didaktische Umsetzung</a:t>
            </a:r>
          </a:p>
          <a:p>
            <a:pPr marL="571500" indent="-571500">
              <a:buAutoNum type="romanUcPeriod"/>
            </a:pPr>
            <a:r>
              <a:rPr lang="de-DE" sz="2800" dirty="0">
                <a:solidFill>
                  <a:schemeClr val="tx1"/>
                </a:solidFill>
                <a:latin typeface="Calibri" pitchFamily="34" charset="0"/>
              </a:rPr>
              <a:t>Fazit</a:t>
            </a:r>
          </a:p>
          <a:p>
            <a:pPr marL="571500" indent="-571500">
              <a:buAutoNum type="romanUcPeriod"/>
            </a:pPr>
            <a:r>
              <a:rPr lang="de-DE" sz="2800" dirty="0">
                <a:solidFill>
                  <a:schemeClr val="tx1"/>
                </a:solidFill>
                <a:latin typeface="Calibri" pitchFamily="34" charset="0"/>
              </a:rPr>
              <a:t>Konzeption Fortbildungstag</a:t>
            </a:r>
          </a:p>
          <a:p>
            <a:pPr marL="571500" indent="-571500">
              <a:buAutoNum type="romanUcPeriod"/>
            </a:pPr>
            <a:r>
              <a:rPr lang="de-DE" sz="2800" dirty="0">
                <a:solidFill>
                  <a:schemeClr val="tx1"/>
                </a:solidFill>
                <a:latin typeface="Calibri" pitchFamily="34" charset="0"/>
              </a:rPr>
              <a:t>Workshop</a:t>
            </a:r>
          </a:p>
          <a:p>
            <a:pPr marL="571500" indent="-571500">
              <a:buAutoNum type="romanUcPeriod"/>
            </a:pPr>
            <a:endParaRPr lang="de-DE" sz="2800" dirty="0">
              <a:solidFill>
                <a:schemeClr val="tx1"/>
              </a:solidFill>
              <a:latin typeface="Calibri" pitchFamily="34" charset="0"/>
            </a:endParaRPr>
          </a:p>
          <a:p>
            <a:pPr marL="571500" indent="-571500">
              <a:buAutoNum type="romanUcPeriod"/>
            </a:pPr>
            <a:endParaRPr lang="de-DE" sz="2800" dirty="0">
              <a:solidFill>
                <a:schemeClr val="tx1"/>
              </a:solidFill>
              <a:latin typeface="Calibri" pitchFamily="34" charset="0"/>
            </a:endParaRPr>
          </a:p>
          <a:p>
            <a:pPr marL="571500" indent="-571500">
              <a:buAutoNum type="romanUcPeriod"/>
            </a:pPr>
            <a:endParaRPr lang="de-DE" sz="2800" dirty="0">
              <a:solidFill>
                <a:schemeClr val="tx1"/>
              </a:solidFill>
              <a:latin typeface="Calibri" pitchFamily="34" charset="0"/>
            </a:endParaRPr>
          </a:p>
        </p:txBody>
      </p:sp>
      <p:pic>
        <p:nvPicPr>
          <p:cNvPr id="7" name="Picture 8" descr="R:\Gestaltungsrichtlinien\Logo RP mit Hintergrund.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451725" y="6280150"/>
            <a:ext cx="1173163" cy="576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Fußzeilenplatzhalter 3"/>
          <p:cNvSpPr txBox="1">
            <a:spLocks/>
          </p:cNvSpPr>
          <p:nvPr/>
        </p:nvSpPr>
        <p:spPr bwMode="auto">
          <a:xfrm>
            <a:off x="496888" y="6577013"/>
            <a:ext cx="6600825" cy="257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449263">
              <a:spcBef>
                <a:spcPct val="20000"/>
              </a:spcBef>
              <a:buFont typeface="Arial" pitchFamily="34" charset="0"/>
              <a:buChar char="•"/>
              <a:defRPr sz="3200">
                <a:solidFill>
                  <a:schemeClr val="tx1"/>
                </a:solidFill>
                <a:latin typeface="Calibri" pitchFamily="34" charset="0"/>
                <a:ea typeface="MS PGothic" pitchFamily="34" charset="-128"/>
              </a:defRPr>
            </a:lvl1pPr>
            <a:lvl2pPr marL="742950" indent="-285750" defTabSz="449263">
              <a:spcBef>
                <a:spcPct val="20000"/>
              </a:spcBef>
              <a:buFont typeface="Arial" pitchFamily="34" charset="0"/>
              <a:buChar char="–"/>
              <a:defRPr sz="2800">
                <a:solidFill>
                  <a:schemeClr val="tx1"/>
                </a:solidFill>
                <a:latin typeface="Calibri" pitchFamily="34" charset="0"/>
                <a:ea typeface="MS PGothic" pitchFamily="34" charset="-128"/>
              </a:defRPr>
            </a:lvl2pPr>
            <a:lvl3pPr marL="1143000" indent="-228600" defTabSz="449263">
              <a:spcBef>
                <a:spcPct val="20000"/>
              </a:spcBef>
              <a:buFont typeface="Arial" pitchFamily="34" charset="0"/>
              <a:buChar char="•"/>
              <a:defRPr sz="2400">
                <a:solidFill>
                  <a:schemeClr val="tx1"/>
                </a:solidFill>
                <a:latin typeface="Calibri" pitchFamily="34" charset="0"/>
                <a:ea typeface="MS PGothic" pitchFamily="34" charset="-128"/>
              </a:defRPr>
            </a:lvl3pPr>
            <a:lvl4pPr marL="1600200" indent="-228600" defTabSz="449263">
              <a:spcBef>
                <a:spcPct val="20000"/>
              </a:spcBef>
              <a:buFont typeface="Arial" pitchFamily="34" charset="0"/>
              <a:buChar char="–"/>
              <a:defRPr sz="2000">
                <a:solidFill>
                  <a:schemeClr val="tx1"/>
                </a:solidFill>
                <a:latin typeface="Calibri" pitchFamily="34" charset="0"/>
                <a:ea typeface="MS PGothic" pitchFamily="34" charset="-128"/>
              </a:defRPr>
            </a:lvl4pPr>
            <a:lvl5pPr marL="2057400" indent="-228600" defTabSz="449263">
              <a:spcBef>
                <a:spcPct val="20000"/>
              </a:spcBef>
              <a:buFont typeface="Arial" pitchFamily="34" charset="0"/>
              <a:buChar char="»"/>
              <a:defRPr sz="2000">
                <a:solidFill>
                  <a:schemeClr val="tx1"/>
                </a:solidFill>
                <a:latin typeface="Calibri" pitchFamily="34" charset="0"/>
                <a:ea typeface="MS PGothic" pitchFamily="34" charset="-128"/>
              </a:defRPr>
            </a:lvl5pPr>
            <a:lvl6pPr marL="2514600" indent="-228600" defTabSz="449263"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6pPr>
            <a:lvl7pPr marL="2971800" indent="-228600" defTabSz="449263"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7pPr>
            <a:lvl8pPr marL="3429000" indent="-228600" defTabSz="449263"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8pPr>
            <a:lvl9pPr marL="3886200" indent="-228600" defTabSz="449263"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9pPr>
          </a:lstStyle>
          <a:p>
            <a:pPr eaLnBrk="1">
              <a:lnSpc>
                <a:spcPct val="93000"/>
              </a:lnSpc>
              <a:spcBef>
                <a:spcPct val="0"/>
              </a:spcBef>
              <a:buClr>
                <a:srgbClr val="000000"/>
              </a:buClr>
              <a:buFont typeface="Times New Roman" pitchFamily="18" charset="0"/>
              <a:buNone/>
            </a:pPr>
            <a:r>
              <a:rPr lang="de-DE" altLang="de-DE" sz="900" b="1" dirty="0">
                <a:latin typeface="Arial" pitchFamily="34" charset="0"/>
                <a:cs typeface="Arial" pitchFamily="34" charset="0"/>
              </a:rPr>
              <a:t>ZPG Geographie: Bildungsplan 2016 – Klassen 9/10</a:t>
            </a:r>
          </a:p>
          <a:p>
            <a:pPr eaLnBrk="1">
              <a:lnSpc>
                <a:spcPct val="93000"/>
              </a:lnSpc>
              <a:spcBef>
                <a:spcPct val="0"/>
              </a:spcBef>
              <a:buClr>
                <a:srgbClr val="000000"/>
              </a:buClr>
              <a:buFont typeface="Times New Roman" pitchFamily="18" charset="0"/>
              <a:buNone/>
            </a:pPr>
            <a:endParaRPr lang="de-DE" altLang="de-DE" sz="900" b="1" dirty="0">
              <a:latin typeface="Arial" pitchFamily="34" charset="0"/>
              <a:cs typeface="Arial" pitchFamily="34" charset="0"/>
            </a:endParaRPr>
          </a:p>
        </p:txBody>
      </p:sp>
      <p:sp>
        <p:nvSpPr>
          <p:cNvPr id="10" name="Rectangle 2"/>
          <p:cNvSpPr txBox="1">
            <a:spLocks noChangeArrowheads="1"/>
          </p:cNvSpPr>
          <p:nvPr/>
        </p:nvSpPr>
        <p:spPr bwMode="auto">
          <a:xfrm>
            <a:off x="389000" y="692696"/>
            <a:ext cx="8445376" cy="1079500"/>
          </a:xfrm>
          <a:prstGeom prst="rect">
            <a:avLst/>
          </a:prstGeom>
          <a:noFill/>
          <a:ln w="9525">
            <a:noFill/>
            <a:miter lim="800000"/>
            <a:headEnd/>
            <a:tailEnd/>
          </a:ln>
        </p:spPr>
        <p:txBody>
          <a:bodyPr lIns="0" tIns="0" rIns="0" bIns="0" anchor="b"/>
          <a:lstStyle/>
          <a:p>
            <a:pPr algn="ctr" eaLnBrk="1" hangingPunct="1">
              <a:defRPr/>
            </a:pPr>
            <a:r>
              <a:rPr lang="de-DE" sz="3600" dirty="0">
                <a:latin typeface="Arial" pitchFamily="34" charset="0"/>
                <a:ea typeface="+mj-ea"/>
                <a:cs typeface="Arial" pitchFamily="34" charset="0"/>
              </a:rPr>
              <a:t/>
            </a:r>
            <a:br>
              <a:rPr lang="de-DE" sz="3600" dirty="0">
                <a:latin typeface="Arial" pitchFamily="34" charset="0"/>
                <a:ea typeface="+mj-ea"/>
                <a:cs typeface="Arial" pitchFamily="34" charset="0"/>
              </a:rPr>
            </a:br>
            <a:r>
              <a:rPr lang="de-DE" sz="3600" b="1" dirty="0">
                <a:solidFill>
                  <a:srgbClr val="0070C0"/>
                </a:solidFill>
                <a:latin typeface="Arial" pitchFamily="34" charset="0"/>
                <a:ea typeface="+mj-ea"/>
                <a:cs typeface="Arial" pitchFamily="34" charset="0"/>
              </a:rPr>
              <a:t> </a:t>
            </a:r>
            <a:r>
              <a:rPr lang="de-DE" sz="3400" b="1" dirty="0">
                <a:latin typeface="Arial" pitchFamily="34" charset="0"/>
                <a:ea typeface="+mj-ea"/>
                <a:cs typeface="Arial" pitchFamily="34" charset="0"/>
              </a:rPr>
              <a:t>Analyse von Weltwirtschaftsregionen  </a:t>
            </a:r>
            <a:r>
              <a:rPr lang="de-DE" sz="4000" dirty="0">
                <a:latin typeface="Calibri"/>
                <a:ea typeface="Calibri"/>
                <a:cs typeface="Times New Roman"/>
              </a:rPr>
              <a:t/>
            </a:r>
            <a:br>
              <a:rPr lang="de-DE" sz="4000" dirty="0">
                <a:latin typeface="Calibri"/>
                <a:ea typeface="Calibri"/>
                <a:cs typeface="Times New Roman"/>
              </a:rPr>
            </a:br>
            <a:endParaRPr lang="de-DE" sz="4000" dirty="0">
              <a:latin typeface="+mj-lt"/>
              <a:ea typeface="+mj-ea"/>
              <a:cs typeface="+mj-cs"/>
            </a:endParaRPr>
          </a:p>
        </p:txBody>
      </p:sp>
      <p:grpSp>
        <p:nvGrpSpPr>
          <p:cNvPr id="11" name="Gruppierung 13"/>
          <p:cNvGrpSpPr/>
          <p:nvPr/>
        </p:nvGrpSpPr>
        <p:grpSpPr>
          <a:xfrm>
            <a:off x="331169" y="94630"/>
            <a:ext cx="8384537" cy="523220"/>
            <a:chOff x="331169" y="151780"/>
            <a:chExt cx="8384537" cy="523220"/>
          </a:xfrm>
        </p:grpSpPr>
        <p:sp>
          <p:nvSpPr>
            <p:cNvPr id="12" name="Textfeld 11"/>
            <p:cNvSpPr txBox="1"/>
            <p:nvPr/>
          </p:nvSpPr>
          <p:spPr>
            <a:xfrm>
              <a:off x="331169" y="151780"/>
              <a:ext cx="8012113" cy="523220"/>
            </a:xfrm>
            <a:prstGeom prst="rect">
              <a:avLst/>
            </a:prstGeom>
            <a:noFill/>
          </p:spPr>
          <p:txBody>
            <a:bodyPr wrap="square" rtlCol="0">
              <a:spAutoFit/>
            </a:bodyPr>
            <a:lstStyle/>
            <a:p>
              <a:r>
                <a:rPr lang="de-DE" sz="2800" dirty="0">
                  <a:latin typeface="Calibri" charset="0"/>
                  <a:ea typeface="Calibri" charset="0"/>
                  <a:cs typeface="Calibri" charset="0"/>
                </a:rPr>
                <a:t>Vortrag</a:t>
              </a:r>
            </a:p>
          </p:txBody>
        </p:sp>
        <p:cxnSp>
          <p:nvCxnSpPr>
            <p:cNvPr id="13" name="Gerade Verbindung 12"/>
            <p:cNvCxnSpPr/>
            <p:nvPr/>
          </p:nvCxnSpPr>
          <p:spPr>
            <a:xfrm>
              <a:off x="331169" y="675000"/>
              <a:ext cx="8384537" cy="0"/>
            </a:xfrm>
            <a:prstGeom prst="line">
              <a:avLst/>
            </a:prstGeom>
            <a:ln w="38100">
              <a:solidFill>
                <a:srgbClr val="0033CC"/>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801031994"/>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8" descr="R:\Gestaltungsrichtlinien\Logo RP mit Hintergrund.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451725" y="6280150"/>
            <a:ext cx="1173163" cy="576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Fußzeilenplatzhalter 3"/>
          <p:cNvSpPr txBox="1">
            <a:spLocks/>
          </p:cNvSpPr>
          <p:nvPr/>
        </p:nvSpPr>
        <p:spPr bwMode="auto">
          <a:xfrm>
            <a:off x="496888" y="6577013"/>
            <a:ext cx="6600825" cy="257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449263">
              <a:spcBef>
                <a:spcPct val="20000"/>
              </a:spcBef>
              <a:buFont typeface="Arial" pitchFamily="34" charset="0"/>
              <a:buChar char="•"/>
              <a:defRPr sz="3200">
                <a:solidFill>
                  <a:schemeClr val="tx1"/>
                </a:solidFill>
                <a:latin typeface="Calibri" pitchFamily="34" charset="0"/>
                <a:ea typeface="MS PGothic" pitchFamily="34" charset="-128"/>
              </a:defRPr>
            </a:lvl1pPr>
            <a:lvl2pPr marL="742950" indent="-285750" defTabSz="449263">
              <a:spcBef>
                <a:spcPct val="20000"/>
              </a:spcBef>
              <a:buFont typeface="Arial" pitchFamily="34" charset="0"/>
              <a:buChar char="–"/>
              <a:defRPr sz="2800">
                <a:solidFill>
                  <a:schemeClr val="tx1"/>
                </a:solidFill>
                <a:latin typeface="Calibri" pitchFamily="34" charset="0"/>
                <a:ea typeface="MS PGothic" pitchFamily="34" charset="-128"/>
              </a:defRPr>
            </a:lvl2pPr>
            <a:lvl3pPr marL="1143000" indent="-228600" defTabSz="449263">
              <a:spcBef>
                <a:spcPct val="20000"/>
              </a:spcBef>
              <a:buFont typeface="Arial" pitchFamily="34" charset="0"/>
              <a:buChar char="•"/>
              <a:defRPr sz="2400">
                <a:solidFill>
                  <a:schemeClr val="tx1"/>
                </a:solidFill>
                <a:latin typeface="Calibri" pitchFamily="34" charset="0"/>
                <a:ea typeface="MS PGothic" pitchFamily="34" charset="-128"/>
              </a:defRPr>
            </a:lvl3pPr>
            <a:lvl4pPr marL="1600200" indent="-228600" defTabSz="449263">
              <a:spcBef>
                <a:spcPct val="20000"/>
              </a:spcBef>
              <a:buFont typeface="Arial" pitchFamily="34" charset="0"/>
              <a:buChar char="–"/>
              <a:defRPr sz="2000">
                <a:solidFill>
                  <a:schemeClr val="tx1"/>
                </a:solidFill>
                <a:latin typeface="Calibri" pitchFamily="34" charset="0"/>
                <a:ea typeface="MS PGothic" pitchFamily="34" charset="-128"/>
              </a:defRPr>
            </a:lvl4pPr>
            <a:lvl5pPr marL="2057400" indent="-228600" defTabSz="449263">
              <a:spcBef>
                <a:spcPct val="20000"/>
              </a:spcBef>
              <a:buFont typeface="Arial" pitchFamily="34" charset="0"/>
              <a:buChar char="»"/>
              <a:defRPr sz="2000">
                <a:solidFill>
                  <a:schemeClr val="tx1"/>
                </a:solidFill>
                <a:latin typeface="Calibri" pitchFamily="34" charset="0"/>
                <a:ea typeface="MS PGothic" pitchFamily="34" charset="-128"/>
              </a:defRPr>
            </a:lvl5pPr>
            <a:lvl6pPr marL="2514600" indent="-228600" defTabSz="449263"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6pPr>
            <a:lvl7pPr marL="2971800" indent="-228600" defTabSz="449263"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7pPr>
            <a:lvl8pPr marL="3429000" indent="-228600" defTabSz="449263"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8pPr>
            <a:lvl9pPr marL="3886200" indent="-228600" defTabSz="449263"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9pPr>
          </a:lstStyle>
          <a:p>
            <a:pPr eaLnBrk="1">
              <a:lnSpc>
                <a:spcPct val="93000"/>
              </a:lnSpc>
              <a:spcBef>
                <a:spcPct val="0"/>
              </a:spcBef>
              <a:buClr>
                <a:srgbClr val="000000"/>
              </a:buClr>
              <a:buFont typeface="Times New Roman" pitchFamily="18" charset="0"/>
              <a:buNone/>
            </a:pPr>
            <a:r>
              <a:rPr lang="de-DE" altLang="de-DE" sz="900" b="1" dirty="0">
                <a:latin typeface="Arial" pitchFamily="34" charset="0"/>
                <a:cs typeface="Arial" pitchFamily="34" charset="0"/>
              </a:rPr>
              <a:t>ZPG Geographie: Bildungsplan 2016 – Klassen 9/10</a:t>
            </a:r>
          </a:p>
          <a:p>
            <a:pPr eaLnBrk="1">
              <a:lnSpc>
                <a:spcPct val="93000"/>
              </a:lnSpc>
              <a:spcBef>
                <a:spcPct val="0"/>
              </a:spcBef>
              <a:buClr>
                <a:srgbClr val="000000"/>
              </a:buClr>
              <a:buFont typeface="Times New Roman" pitchFamily="18" charset="0"/>
              <a:buNone/>
            </a:pPr>
            <a:endParaRPr lang="de-DE" altLang="de-DE" sz="900" b="1" dirty="0">
              <a:latin typeface="Arial" pitchFamily="34" charset="0"/>
              <a:cs typeface="Arial" pitchFamily="34" charset="0"/>
            </a:endParaRPr>
          </a:p>
        </p:txBody>
      </p:sp>
      <p:sp>
        <p:nvSpPr>
          <p:cNvPr id="20" name="Textfeld 19"/>
          <p:cNvSpPr txBox="1"/>
          <p:nvPr/>
        </p:nvSpPr>
        <p:spPr>
          <a:xfrm>
            <a:off x="314635" y="6280149"/>
            <a:ext cx="5688632" cy="246221"/>
          </a:xfrm>
          <a:prstGeom prst="rect">
            <a:avLst/>
          </a:prstGeom>
          <a:noFill/>
        </p:spPr>
        <p:txBody>
          <a:bodyPr wrap="square" rtlCol="0">
            <a:spAutoFit/>
          </a:bodyPr>
          <a:lstStyle/>
          <a:p>
            <a:r>
              <a:rPr lang="de-DE" sz="1000" dirty="0"/>
              <a:t>(Quelle: Schmidt, M.)</a:t>
            </a:r>
          </a:p>
        </p:txBody>
      </p:sp>
      <p:sp>
        <p:nvSpPr>
          <p:cNvPr id="11" name="Rectangle 2"/>
          <p:cNvSpPr txBox="1">
            <a:spLocks noChangeArrowheads="1"/>
          </p:cNvSpPr>
          <p:nvPr/>
        </p:nvSpPr>
        <p:spPr bwMode="auto">
          <a:xfrm>
            <a:off x="390575" y="657002"/>
            <a:ext cx="8445376" cy="1079500"/>
          </a:xfrm>
          <a:prstGeom prst="rect">
            <a:avLst/>
          </a:prstGeom>
          <a:noFill/>
          <a:ln w="9525">
            <a:noFill/>
            <a:miter lim="800000"/>
            <a:headEnd/>
            <a:tailEnd/>
          </a:ln>
        </p:spPr>
        <p:txBody>
          <a:bodyPr lIns="0" tIns="0" rIns="0" bIns="0" anchor="b"/>
          <a:lstStyle/>
          <a:p>
            <a:pPr algn="ctr" eaLnBrk="1" hangingPunct="1">
              <a:defRPr/>
            </a:pPr>
            <a:r>
              <a:rPr lang="de-DE" sz="3600" dirty="0">
                <a:latin typeface="Arial" pitchFamily="34" charset="0"/>
                <a:ea typeface="+mj-ea"/>
                <a:cs typeface="Arial" pitchFamily="34" charset="0"/>
              </a:rPr>
              <a:t/>
            </a:r>
            <a:br>
              <a:rPr lang="de-DE" sz="3600" dirty="0">
                <a:latin typeface="Arial" pitchFamily="34" charset="0"/>
                <a:ea typeface="+mj-ea"/>
                <a:cs typeface="Arial" pitchFamily="34" charset="0"/>
              </a:rPr>
            </a:br>
            <a:r>
              <a:rPr lang="de-DE" sz="3200" b="1" dirty="0">
                <a:solidFill>
                  <a:srgbClr val="0070C0"/>
                </a:solidFill>
                <a:latin typeface="Arial" pitchFamily="34" charset="0"/>
                <a:ea typeface="+mj-ea"/>
                <a:cs typeface="Arial" pitchFamily="34" charset="0"/>
              </a:rPr>
              <a:t> </a:t>
            </a:r>
            <a:r>
              <a:rPr lang="de-DE" sz="3400" b="1" dirty="0">
                <a:latin typeface="Arial" pitchFamily="34" charset="0"/>
                <a:ea typeface="+mj-ea"/>
                <a:cs typeface="Arial" pitchFamily="34" charset="0"/>
              </a:rPr>
              <a:t>Analyse von Weltwirtschaftsregionen  </a:t>
            </a:r>
            <a:r>
              <a:rPr lang="de-DE" sz="4000" dirty="0">
                <a:latin typeface="Calibri"/>
                <a:ea typeface="Calibri"/>
                <a:cs typeface="Times New Roman"/>
              </a:rPr>
              <a:t/>
            </a:r>
            <a:br>
              <a:rPr lang="de-DE" sz="4000" dirty="0">
                <a:latin typeface="Calibri"/>
                <a:ea typeface="Calibri"/>
                <a:cs typeface="Times New Roman"/>
              </a:rPr>
            </a:br>
            <a:endParaRPr lang="de-DE" sz="4000" dirty="0">
              <a:latin typeface="+mj-lt"/>
              <a:ea typeface="+mj-ea"/>
              <a:cs typeface="+mj-cs"/>
            </a:endParaRPr>
          </a:p>
        </p:txBody>
      </p:sp>
      <p:sp>
        <p:nvSpPr>
          <p:cNvPr id="12" name="Textfeld 11"/>
          <p:cNvSpPr txBox="1"/>
          <p:nvPr/>
        </p:nvSpPr>
        <p:spPr>
          <a:xfrm>
            <a:off x="53752" y="1196752"/>
            <a:ext cx="9036496" cy="830997"/>
          </a:xfrm>
          <a:prstGeom prst="rect">
            <a:avLst/>
          </a:prstGeom>
          <a:solidFill>
            <a:srgbClr val="FF9933">
              <a:alpha val="54902"/>
            </a:srgbClr>
          </a:solidFill>
        </p:spPr>
        <p:txBody>
          <a:bodyPr wrap="square" rtlCol="0">
            <a:spAutoFit/>
          </a:bodyPr>
          <a:lstStyle/>
          <a:p>
            <a:pPr lvl="0" algn="ctr">
              <a:spcAft>
                <a:spcPts val="0"/>
              </a:spcAft>
            </a:pPr>
            <a:r>
              <a:rPr lang="de-DE" sz="2400" dirty="0">
                <a:latin typeface="+mn-lt"/>
                <a:ea typeface="Calibri"/>
                <a:cs typeface="Times New Roman"/>
              </a:rPr>
              <a:t>Überblicksorientierung in den Untersuchungsräumen</a:t>
            </a:r>
          </a:p>
          <a:p>
            <a:pPr lvl="0" algn="ctr">
              <a:spcAft>
                <a:spcPts val="0"/>
              </a:spcAft>
            </a:pPr>
            <a:r>
              <a:rPr lang="de-DE" sz="2400" b="1" dirty="0">
                <a:latin typeface="+mn-lt"/>
                <a:ea typeface="Calibri"/>
                <a:cs typeface="Times New Roman"/>
                <a:sym typeface="Wingdings" panose="05000000000000000000" pitchFamily="2" charset="2"/>
              </a:rPr>
              <a:t> </a:t>
            </a:r>
            <a:r>
              <a:rPr lang="de-DE" sz="2300" b="1" dirty="0">
                <a:latin typeface="+mn-lt"/>
                <a:ea typeface="Calibri"/>
                <a:cs typeface="Times New Roman"/>
              </a:rPr>
              <a:t>Erstellen einer ‚physischen Karte im Kopf‘ zu USA oder China </a:t>
            </a:r>
          </a:p>
        </p:txBody>
      </p:sp>
      <p:pic>
        <p:nvPicPr>
          <p:cNvPr id="1027" name="Picture 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399051" y="2348879"/>
            <a:ext cx="4401430" cy="311287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8" name="Picture 4" descr="D:\Eigene Dokumente\ZPG-AG\ZPG 7_BP2016_9_10\Marianne\Bilder Scan 25.01.2017\sc0002.bmp"/>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79512" y="2446649"/>
            <a:ext cx="4294184" cy="3037489"/>
          </a:xfrm>
          <a:prstGeom prst="rect">
            <a:avLst/>
          </a:prstGeom>
          <a:noFill/>
          <a:extLst>
            <a:ext uri="{909E8E84-426E-40DD-AFC4-6F175D3DCCD1}">
              <a14:hiddenFill xmlns:a14="http://schemas.microsoft.com/office/drawing/2010/main">
                <a:solidFill>
                  <a:srgbClr val="FFFFFF"/>
                </a:solidFill>
              </a14:hiddenFill>
            </a:ext>
          </a:extLst>
        </p:spPr>
      </p:pic>
      <p:sp>
        <p:nvSpPr>
          <p:cNvPr id="2" name="Textfeld 1"/>
          <p:cNvSpPr txBox="1"/>
          <p:nvPr/>
        </p:nvSpPr>
        <p:spPr>
          <a:xfrm>
            <a:off x="1475657" y="5661248"/>
            <a:ext cx="1080120" cy="369332"/>
          </a:xfrm>
          <a:prstGeom prst="rect">
            <a:avLst/>
          </a:prstGeom>
          <a:noFill/>
        </p:spPr>
        <p:txBody>
          <a:bodyPr wrap="square" rtlCol="0">
            <a:spAutoFit/>
          </a:bodyPr>
          <a:lstStyle/>
          <a:p>
            <a:r>
              <a:rPr lang="de-DE" dirty="0">
                <a:latin typeface="Calibri" panose="020F0502020204030204" pitchFamily="34" charset="0"/>
                <a:cs typeface="Calibri" panose="020F0502020204030204" pitchFamily="34" charset="0"/>
              </a:rPr>
              <a:t>2. Runde</a:t>
            </a:r>
          </a:p>
        </p:txBody>
      </p:sp>
      <p:sp>
        <p:nvSpPr>
          <p:cNvPr id="13" name="Textfeld 12"/>
          <p:cNvSpPr txBox="1"/>
          <p:nvPr/>
        </p:nvSpPr>
        <p:spPr>
          <a:xfrm>
            <a:off x="5796136" y="5669979"/>
            <a:ext cx="1080120" cy="369332"/>
          </a:xfrm>
          <a:prstGeom prst="rect">
            <a:avLst/>
          </a:prstGeom>
          <a:noFill/>
        </p:spPr>
        <p:txBody>
          <a:bodyPr wrap="square" rtlCol="0">
            <a:spAutoFit/>
          </a:bodyPr>
          <a:lstStyle/>
          <a:p>
            <a:r>
              <a:rPr lang="de-DE" dirty="0">
                <a:latin typeface="Calibri" panose="020F0502020204030204" pitchFamily="34" charset="0"/>
                <a:cs typeface="Calibri" panose="020F0502020204030204" pitchFamily="34" charset="0"/>
              </a:rPr>
              <a:t>4. Runde</a:t>
            </a:r>
          </a:p>
        </p:txBody>
      </p:sp>
      <p:grpSp>
        <p:nvGrpSpPr>
          <p:cNvPr id="14" name="Gruppierung 13"/>
          <p:cNvGrpSpPr/>
          <p:nvPr/>
        </p:nvGrpSpPr>
        <p:grpSpPr>
          <a:xfrm>
            <a:off x="331169" y="94630"/>
            <a:ext cx="8705327" cy="523220"/>
            <a:chOff x="331169" y="151780"/>
            <a:chExt cx="8705327" cy="523220"/>
          </a:xfrm>
        </p:grpSpPr>
        <p:sp>
          <p:nvSpPr>
            <p:cNvPr id="15" name="Textfeld 14"/>
            <p:cNvSpPr txBox="1"/>
            <p:nvPr/>
          </p:nvSpPr>
          <p:spPr>
            <a:xfrm>
              <a:off x="331169" y="151780"/>
              <a:ext cx="8705327" cy="523220"/>
            </a:xfrm>
            <a:prstGeom prst="rect">
              <a:avLst/>
            </a:prstGeom>
            <a:noFill/>
          </p:spPr>
          <p:txBody>
            <a:bodyPr wrap="square" rtlCol="0">
              <a:spAutoFit/>
            </a:bodyPr>
            <a:lstStyle/>
            <a:p>
              <a:r>
                <a:rPr lang="de-DE" sz="2800" dirty="0">
                  <a:latin typeface="Calibri" charset="0"/>
                  <a:ea typeface="Calibri" charset="0"/>
                  <a:cs typeface="Calibri" charset="0"/>
                </a:rPr>
                <a:t>IV./2.-3. Stunde: Stammgruppen USA/China</a:t>
              </a:r>
            </a:p>
          </p:txBody>
        </p:sp>
        <p:cxnSp>
          <p:nvCxnSpPr>
            <p:cNvPr id="16" name="Gerade Verbindung 15"/>
            <p:cNvCxnSpPr/>
            <p:nvPr/>
          </p:nvCxnSpPr>
          <p:spPr>
            <a:xfrm>
              <a:off x="331169" y="675000"/>
              <a:ext cx="8384537" cy="0"/>
            </a:xfrm>
            <a:prstGeom prst="line">
              <a:avLst/>
            </a:prstGeom>
            <a:ln w="38100">
              <a:solidFill>
                <a:srgbClr val="0033CC"/>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0413272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27"/>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8" descr="R:\Gestaltungsrichtlinien\Logo RP mit Hintergrund.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451725" y="6280150"/>
            <a:ext cx="1173163" cy="576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Fußzeilenplatzhalter 3"/>
          <p:cNvSpPr txBox="1">
            <a:spLocks/>
          </p:cNvSpPr>
          <p:nvPr/>
        </p:nvSpPr>
        <p:spPr bwMode="auto">
          <a:xfrm>
            <a:off x="496888" y="6577013"/>
            <a:ext cx="6600825" cy="257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449263">
              <a:spcBef>
                <a:spcPct val="20000"/>
              </a:spcBef>
              <a:buFont typeface="Arial" pitchFamily="34" charset="0"/>
              <a:buChar char="•"/>
              <a:defRPr sz="3200">
                <a:solidFill>
                  <a:schemeClr val="tx1"/>
                </a:solidFill>
                <a:latin typeface="Calibri" pitchFamily="34" charset="0"/>
                <a:ea typeface="MS PGothic" pitchFamily="34" charset="-128"/>
              </a:defRPr>
            </a:lvl1pPr>
            <a:lvl2pPr marL="742950" indent="-285750" defTabSz="449263">
              <a:spcBef>
                <a:spcPct val="20000"/>
              </a:spcBef>
              <a:buFont typeface="Arial" pitchFamily="34" charset="0"/>
              <a:buChar char="–"/>
              <a:defRPr sz="2800">
                <a:solidFill>
                  <a:schemeClr val="tx1"/>
                </a:solidFill>
                <a:latin typeface="Calibri" pitchFamily="34" charset="0"/>
                <a:ea typeface="MS PGothic" pitchFamily="34" charset="-128"/>
              </a:defRPr>
            </a:lvl2pPr>
            <a:lvl3pPr marL="1143000" indent="-228600" defTabSz="449263">
              <a:spcBef>
                <a:spcPct val="20000"/>
              </a:spcBef>
              <a:buFont typeface="Arial" pitchFamily="34" charset="0"/>
              <a:buChar char="•"/>
              <a:defRPr sz="2400">
                <a:solidFill>
                  <a:schemeClr val="tx1"/>
                </a:solidFill>
                <a:latin typeface="Calibri" pitchFamily="34" charset="0"/>
                <a:ea typeface="MS PGothic" pitchFamily="34" charset="-128"/>
              </a:defRPr>
            </a:lvl3pPr>
            <a:lvl4pPr marL="1600200" indent="-228600" defTabSz="449263">
              <a:spcBef>
                <a:spcPct val="20000"/>
              </a:spcBef>
              <a:buFont typeface="Arial" pitchFamily="34" charset="0"/>
              <a:buChar char="–"/>
              <a:defRPr sz="2000">
                <a:solidFill>
                  <a:schemeClr val="tx1"/>
                </a:solidFill>
                <a:latin typeface="Calibri" pitchFamily="34" charset="0"/>
                <a:ea typeface="MS PGothic" pitchFamily="34" charset="-128"/>
              </a:defRPr>
            </a:lvl4pPr>
            <a:lvl5pPr marL="2057400" indent="-228600" defTabSz="449263">
              <a:spcBef>
                <a:spcPct val="20000"/>
              </a:spcBef>
              <a:buFont typeface="Arial" pitchFamily="34" charset="0"/>
              <a:buChar char="»"/>
              <a:defRPr sz="2000">
                <a:solidFill>
                  <a:schemeClr val="tx1"/>
                </a:solidFill>
                <a:latin typeface="Calibri" pitchFamily="34" charset="0"/>
                <a:ea typeface="MS PGothic" pitchFamily="34" charset="-128"/>
              </a:defRPr>
            </a:lvl5pPr>
            <a:lvl6pPr marL="2514600" indent="-228600" defTabSz="449263"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6pPr>
            <a:lvl7pPr marL="2971800" indent="-228600" defTabSz="449263"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7pPr>
            <a:lvl8pPr marL="3429000" indent="-228600" defTabSz="449263"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8pPr>
            <a:lvl9pPr marL="3886200" indent="-228600" defTabSz="449263"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9pPr>
          </a:lstStyle>
          <a:p>
            <a:pPr eaLnBrk="1">
              <a:lnSpc>
                <a:spcPct val="93000"/>
              </a:lnSpc>
              <a:spcBef>
                <a:spcPct val="0"/>
              </a:spcBef>
              <a:buClr>
                <a:srgbClr val="000000"/>
              </a:buClr>
              <a:buFont typeface="Times New Roman" pitchFamily="18" charset="0"/>
              <a:buNone/>
            </a:pPr>
            <a:r>
              <a:rPr lang="de-DE" altLang="de-DE" sz="900" b="1" dirty="0">
                <a:latin typeface="Arial" pitchFamily="34" charset="0"/>
                <a:cs typeface="Arial" pitchFamily="34" charset="0"/>
              </a:rPr>
              <a:t>ZPG Geographie: Bildungsplan 2016 – Klassen 9/10</a:t>
            </a:r>
          </a:p>
          <a:p>
            <a:pPr eaLnBrk="1">
              <a:lnSpc>
                <a:spcPct val="93000"/>
              </a:lnSpc>
              <a:spcBef>
                <a:spcPct val="0"/>
              </a:spcBef>
              <a:buClr>
                <a:srgbClr val="000000"/>
              </a:buClr>
              <a:buFont typeface="Times New Roman" pitchFamily="18" charset="0"/>
              <a:buNone/>
            </a:pPr>
            <a:endParaRPr lang="de-DE" altLang="de-DE" sz="900" b="1" dirty="0">
              <a:latin typeface="Arial" pitchFamily="34" charset="0"/>
              <a:cs typeface="Arial" pitchFamily="34" charset="0"/>
            </a:endParaRPr>
          </a:p>
        </p:txBody>
      </p:sp>
      <p:sp>
        <p:nvSpPr>
          <p:cNvPr id="20" name="Textfeld 19"/>
          <p:cNvSpPr txBox="1"/>
          <p:nvPr/>
        </p:nvSpPr>
        <p:spPr>
          <a:xfrm>
            <a:off x="314635" y="6280149"/>
            <a:ext cx="5688632" cy="246221"/>
          </a:xfrm>
          <a:prstGeom prst="rect">
            <a:avLst/>
          </a:prstGeom>
          <a:noFill/>
        </p:spPr>
        <p:txBody>
          <a:bodyPr wrap="square" rtlCol="0">
            <a:spAutoFit/>
          </a:bodyPr>
          <a:lstStyle/>
          <a:p>
            <a:r>
              <a:rPr lang="de-DE" sz="1000" dirty="0"/>
              <a:t>(Quelle: Schmidt, M.)</a:t>
            </a:r>
          </a:p>
        </p:txBody>
      </p:sp>
      <p:sp>
        <p:nvSpPr>
          <p:cNvPr id="11" name="Rectangle 2"/>
          <p:cNvSpPr txBox="1">
            <a:spLocks noChangeArrowheads="1"/>
          </p:cNvSpPr>
          <p:nvPr/>
        </p:nvSpPr>
        <p:spPr bwMode="auto">
          <a:xfrm>
            <a:off x="390575" y="657002"/>
            <a:ext cx="8445376" cy="1079500"/>
          </a:xfrm>
          <a:prstGeom prst="rect">
            <a:avLst/>
          </a:prstGeom>
          <a:noFill/>
          <a:ln w="9525">
            <a:noFill/>
            <a:miter lim="800000"/>
            <a:headEnd/>
            <a:tailEnd/>
          </a:ln>
        </p:spPr>
        <p:txBody>
          <a:bodyPr lIns="0" tIns="0" rIns="0" bIns="0" anchor="b"/>
          <a:lstStyle/>
          <a:p>
            <a:pPr algn="ctr" eaLnBrk="1" hangingPunct="1">
              <a:defRPr/>
            </a:pPr>
            <a:r>
              <a:rPr lang="de-DE" sz="3600" dirty="0">
                <a:latin typeface="Arial" pitchFamily="34" charset="0"/>
                <a:ea typeface="+mj-ea"/>
                <a:cs typeface="Arial" pitchFamily="34" charset="0"/>
              </a:rPr>
              <a:t/>
            </a:r>
            <a:br>
              <a:rPr lang="de-DE" sz="3600" dirty="0">
                <a:latin typeface="Arial" pitchFamily="34" charset="0"/>
                <a:ea typeface="+mj-ea"/>
                <a:cs typeface="Arial" pitchFamily="34" charset="0"/>
              </a:rPr>
            </a:br>
            <a:r>
              <a:rPr lang="de-DE" sz="3200" b="1" dirty="0">
                <a:solidFill>
                  <a:srgbClr val="0070C0"/>
                </a:solidFill>
                <a:latin typeface="Arial" pitchFamily="34" charset="0"/>
                <a:ea typeface="+mj-ea"/>
                <a:cs typeface="Arial" pitchFamily="34" charset="0"/>
              </a:rPr>
              <a:t> </a:t>
            </a:r>
            <a:r>
              <a:rPr lang="de-DE" sz="3400" b="1" dirty="0">
                <a:latin typeface="Arial" pitchFamily="34" charset="0"/>
                <a:ea typeface="+mj-ea"/>
                <a:cs typeface="Arial" pitchFamily="34" charset="0"/>
              </a:rPr>
              <a:t>Analyse von Weltwirtschaftsregionen  </a:t>
            </a:r>
            <a:r>
              <a:rPr lang="de-DE" sz="4000" dirty="0">
                <a:latin typeface="Calibri"/>
                <a:ea typeface="Calibri"/>
                <a:cs typeface="Times New Roman"/>
              </a:rPr>
              <a:t/>
            </a:r>
            <a:br>
              <a:rPr lang="de-DE" sz="4000" dirty="0">
                <a:latin typeface="Calibri"/>
                <a:ea typeface="Calibri"/>
                <a:cs typeface="Times New Roman"/>
              </a:rPr>
            </a:br>
            <a:endParaRPr lang="de-DE" sz="4000" dirty="0">
              <a:latin typeface="+mj-lt"/>
              <a:ea typeface="+mj-ea"/>
              <a:cs typeface="+mj-cs"/>
            </a:endParaRPr>
          </a:p>
        </p:txBody>
      </p:sp>
      <p:sp>
        <p:nvSpPr>
          <p:cNvPr id="12" name="Textfeld 11"/>
          <p:cNvSpPr txBox="1"/>
          <p:nvPr/>
        </p:nvSpPr>
        <p:spPr>
          <a:xfrm>
            <a:off x="53752" y="1196752"/>
            <a:ext cx="9036496" cy="1184940"/>
          </a:xfrm>
          <a:prstGeom prst="rect">
            <a:avLst/>
          </a:prstGeom>
          <a:solidFill>
            <a:srgbClr val="FF9933">
              <a:alpha val="54902"/>
            </a:srgbClr>
          </a:solidFill>
        </p:spPr>
        <p:txBody>
          <a:bodyPr wrap="square" rtlCol="0">
            <a:spAutoFit/>
          </a:bodyPr>
          <a:lstStyle/>
          <a:p>
            <a:pPr lvl="0" algn="ctr">
              <a:spcAft>
                <a:spcPts val="0"/>
              </a:spcAft>
            </a:pPr>
            <a:r>
              <a:rPr lang="de-DE" sz="2400" dirty="0">
                <a:latin typeface="+mn-lt"/>
                <a:ea typeface="Calibri"/>
                <a:cs typeface="Times New Roman"/>
              </a:rPr>
              <a:t>Überblicksorientierung in den Untersuchungsräumen</a:t>
            </a:r>
          </a:p>
          <a:p>
            <a:pPr lvl="0" algn="ctr">
              <a:spcAft>
                <a:spcPts val="0"/>
              </a:spcAft>
            </a:pPr>
            <a:endParaRPr lang="de-DE" sz="2400" dirty="0">
              <a:latin typeface="+mn-lt"/>
              <a:ea typeface="Calibri"/>
              <a:cs typeface="Times New Roman"/>
            </a:endParaRPr>
          </a:p>
          <a:p>
            <a:pPr lvl="0" algn="ctr">
              <a:spcAft>
                <a:spcPts val="0"/>
              </a:spcAft>
            </a:pPr>
            <a:r>
              <a:rPr lang="de-DE" sz="2300" b="1" dirty="0">
                <a:latin typeface="+mn-lt"/>
                <a:ea typeface="Calibri"/>
                <a:cs typeface="Times New Roman"/>
                <a:sym typeface="Wingdings" panose="05000000000000000000" pitchFamily="2" charset="2"/>
              </a:rPr>
              <a:t> </a:t>
            </a:r>
            <a:r>
              <a:rPr lang="de-DE" sz="2300" b="1" dirty="0">
                <a:latin typeface="+mn-lt"/>
                <a:ea typeface="Calibri"/>
                <a:cs typeface="Times New Roman"/>
              </a:rPr>
              <a:t>Erstellen einer ‚physischen Karte im Kopf‘ zu USA oder China </a:t>
            </a:r>
          </a:p>
        </p:txBody>
      </p:sp>
      <p:pic>
        <p:nvPicPr>
          <p:cNvPr id="2051" name="Picture 3" descr="D:\Eigene Dokumente\ZPG-AG\ZPG 7_BP2016_9_10\Marianne\Bilder Scan 25.01.2017\sc0006.bmp"/>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78805" y="2575335"/>
            <a:ext cx="4276824" cy="3025210"/>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2053" name="Picture 5" descr="D:\Eigene Dokumente\ZPG-AG\ZPG 7_BP2016_9_10\Marianne\Bilder Scan 25.01.2017\end.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674978" y="2582181"/>
            <a:ext cx="4267146" cy="301836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sp>
        <p:nvSpPr>
          <p:cNvPr id="13" name="Textfeld 12"/>
          <p:cNvSpPr txBox="1"/>
          <p:nvPr/>
        </p:nvSpPr>
        <p:spPr>
          <a:xfrm>
            <a:off x="1475657" y="5661248"/>
            <a:ext cx="1080120" cy="369332"/>
          </a:xfrm>
          <a:prstGeom prst="rect">
            <a:avLst/>
          </a:prstGeom>
          <a:noFill/>
        </p:spPr>
        <p:txBody>
          <a:bodyPr wrap="square" rtlCol="0">
            <a:spAutoFit/>
          </a:bodyPr>
          <a:lstStyle/>
          <a:p>
            <a:r>
              <a:rPr lang="de-DE" dirty="0">
                <a:latin typeface="Calibri" panose="020F0502020204030204" pitchFamily="34" charset="0"/>
                <a:cs typeface="Calibri" panose="020F0502020204030204" pitchFamily="34" charset="0"/>
              </a:rPr>
              <a:t>8. Runde</a:t>
            </a:r>
          </a:p>
        </p:txBody>
      </p:sp>
      <p:sp>
        <p:nvSpPr>
          <p:cNvPr id="14" name="Textfeld 13"/>
          <p:cNvSpPr txBox="1"/>
          <p:nvPr/>
        </p:nvSpPr>
        <p:spPr>
          <a:xfrm>
            <a:off x="6156176" y="5661248"/>
            <a:ext cx="1152128" cy="369332"/>
          </a:xfrm>
          <a:prstGeom prst="rect">
            <a:avLst/>
          </a:prstGeom>
          <a:noFill/>
        </p:spPr>
        <p:txBody>
          <a:bodyPr wrap="square" rtlCol="0">
            <a:spAutoFit/>
          </a:bodyPr>
          <a:lstStyle/>
          <a:p>
            <a:r>
              <a:rPr lang="de-DE" dirty="0">
                <a:latin typeface="Calibri" panose="020F0502020204030204" pitchFamily="34" charset="0"/>
                <a:cs typeface="Calibri" panose="020F0502020204030204" pitchFamily="34" charset="0"/>
              </a:rPr>
              <a:t>12. Runde</a:t>
            </a:r>
          </a:p>
        </p:txBody>
      </p:sp>
      <p:grpSp>
        <p:nvGrpSpPr>
          <p:cNvPr id="15" name="Gruppierung 13"/>
          <p:cNvGrpSpPr/>
          <p:nvPr/>
        </p:nvGrpSpPr>
        <p:grpSpPr>
          <a:xfrm>
            <a:off x="331169" y="94630"/>
            <a:ext cx="8705327" cy="523220"/>
            <a:chOff x="331169" y="151780"/>
            <a:chExt cx="8705327" cy="523220"/>
          </a:xfrm>
        </p:grpSpPr>
        <p:sp>
          <p:nvSpPr>
            <p:cNvPr id="17" name="Textfeld 16"/>
            <p:cNvSpPr txBox="1"/>
            <p:nvPr/>
          </p:nvSpPr>
          <p:spPr>
            <a:xfrm>
              <a:off x="331169" y="151780"/>
              <a:ext cx="8705327" cy="523220"/>
            </a:xfrm>
            <a:prstGeom prst="rect">
              <a:avLst/>
            </a:prstGeom>
            <a:noFill/>
          </p:spPr>
          <p:txBody>
            <a:bodyPr wrap="square" rtlCol="0">
              <a:spAutoFit/>
            </a:bodyPr>
            <a:lstStyle/>
            <a:p>
              <a:r>
                <a:rPr lang="de-DE" sz="2800" dirty="0">
                  <a:latin typeface="Calibri" charset="0"/>
                  <a:ea typeface="Calibri" charset="0"/>
                  <a:cs typeface="Calibri" charset="0"/>
                </a:rPr>
                <a:t>IV./2.-3. Stunde: Stammgruppen USA/China</a:t>
              </a:r>
            </a:p>
          </p:txBody>
        </p:sp>
        <p:cxnSp>
          <p:nvCxnSpPr>
            <p:cNvPr id="18" name="Gerade Verbindung 17"/>
            <p:cNvCxnSpPr/>
            <p:nvPr/>
          </p:nvCxnSpPr>
          <p:spPr>
            <a:xfrm>
              <a:off x="331169" y="675000"/>
              <a:ext cx="8384537" cy="0"/>
            </a:xfrm>
            <a:prstGeom prst="line">
              <a:avLst/>
            </a:prstGeom>
            <a:ln w="38100">
              <a:solidFill>
                <a:srgbClr val="0033CC"/>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4655574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2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053"/>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14"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38065" y="1549506"/>
            <a:ext cx="6768752" cy="474350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0" name="Fußzeilenplatzhalter 3"/>
          <p:cNvSpPr txBox="1">
            <a:spLocks/>
          </p:cNvSpPr>
          <p:nvPr/>
        </p:nvSpPr>
        <p:spPr bwMode="auto">
          <a:xfrm>
            <a:off x="496888" y="6577013"/>
            <a:ext cx="6600825" cy="257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449263">
              <a:spcBef>
                <a:spcPct val="20000"/>
              </a:spcBef>
              <a:buFont typeface="Arial" pitchFamily="34" charset="0"/>
              <a:buChar char="•"/>
              <a:defRPr sz="3200">
                <a:solidFill>
                  <a:schemeClr val="tx1"/>
                </a:solidFill>
                <a:latin typeface="Calibri" pitchFamily="34" charset="0"/>
                <a:ea typeface="MS PGothic" pitchFamily="34" charset="-128"/>
              </a:defRPr>
            </a:lvl1pPr>
            <a:lvl2pPr marL="742950" indent="-285750" defTabSz="449263">
              <a:spcBef>
                <a:spcPct val="20000"/>
              </a:spcBef>
              <a:buFont typeface="Arial" pitchFamily="34" charset="0"/>
              <a:buChar char="–"/>
              <a:defRPr sz="2800">
                <a:solidFill>
                  <a:schemeClr val="tx1"/>
                </a:solidFill>
                <a:latin typeface="Calibri" pitchFamily="34" charset="0"/>
                <a:ea typeface="MS PGothic" pitchFamily="34" charset="-128"/>
              </a:defRPr>
            </a:lvl2pPr>
            <a:lvl3pPr marL="1143000" indent="-228600" defTabSz="449263">
              <a:spcBef>
                <a:spcPct val="20000"/>
              </a:spcBef>
              <a:buFont typeface="Arial" pitchFamily="34" charset="0"/>
              <a:buChar char="•"/>
              <a:defRPr sz="2400">
                <a:solidFill>
                  <a:schemeClr val="tx1"/>
                </a:solidFill>
                <a:latin typeface="Calibri" pitchFamily="34" charset="0"/>
                <a:ea typeface="MS PGothic" pitchFamily="34" charset="-128"/>
              </a:defRPr>
            </a:lvl3pPr>
            <a:lvl4pPr marL="1600200" indent="-228600" defTabSz="449263">
              <a:spcBef>
                <a:spcPct val="20000"/>
              </a:spcBef>
              <a:buFont typeface="Arial" pitchFamily="34" charset="0"/>
              <a:buChar char="–"/>
              <a:defRPr sz="2000">
                <a:solidFill>
                  <a:schemeClr val="tx1"/>
                </a:solidFill>
                <a:latin typeface="Calibri" pitchFamily="34" charset="0"/>
                <a:ea typeface="MS PGothic" pitchFamily="34" charset="-128"/>
              </a:defRPr>
            </a:lvl4pPr>
            <a:lvl5pPr marL="2057400" indent="-228600" defTabSz="449263">
              <a:spcBef>
                <a:spcPct val="20000"/>
              </a:spcBef>
              <a:buFont typeface="Arial" pitchFamily="34" charset="0"/>
              <a:buChar char="»"/>
              <a:defRPr sz="2000">
                <a:solidFill>
                  <a:schemeClr val="tx1"/>
                </a:solidFill>
                <a:latin typeface="Calibri" pitchFamily="34" charset="0"/>
                <a:ea typeface="MS PGothic" pitchFamily="34" charset="-128"/>
              </a:defRPr>
            </a:lvl5pPr>
            <a:lvl6pPr marL="2514600" indent="-228600" defTabSz="449263"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6pPr>
            <a:lvl7pPr marL="2971800" indent="-228600" defTabSz="449263"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7pPr>
            <a:lvl8pPr marL="3429000" indent="-228600" defTabSz="449263"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8pPr>
            <a:lvl9pPr marL="3886200" indent="-228600" defTabSz="449263"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9pPr>
          </a:lstStyle>
          <a:p>
            <a:pPr eaLnBrk="1">
              <a:lnSpc>
                <a:spcPct val="93000"/>
              </a:lnSpc>
              <a:spcBef>
                <a:spcPct val="0"/>
              </a:spcBef>
              <a:buClr>
                <a:srgbClr val="000000"/>
              </a:buClr>
              <a:buFont typeface="Times New Roman" pitchFamily="18" charset="0"/>
              <a:buNone/>
            </a:pPr>
            <a:r>
              <a:rPr lang="de-DE" altLang="de-DE" sz="900" b="1" dirty="0">
                <a:latin typeface="Arial" pitchFamily="34" charset="0"/>
                <a:cs typeface="Arial" pitchFamily="34" charset="0"/>
              </a:rPr>
              <a:t>ZPG Geographie: Bildungsplan 2016 – Klassen 9/10</a:t>
            </a:r>
          </a:p>
          <a:p>
            <a:pPr eaLnBrk="1">
              <a:lnSpc>
                <a:spcPct val="93000"/>
              </a:lnSpc>
              <a:spcBef>
                <a:spcPct val="0"/>
              </a:spcBef>
              <a:buClr>
                <a:srgbClr val="000000"/>
              </a:buClr>
              <a:buFont typeface="Times New Roman" pitchFamily="18" charset="0"/>
              <a:buNone/>
            </a:pPr>
            <a:endParaRPr lang="de-DE" altLang="de-DE" sz="900" b="1" dirty="0">
              <a:latin typeface="Arial" pitchFamily="34" charset="0"/>
              <a:cs typeface="Arial" pitchFamily="34" charset="0"/>
            </a:endParaRPr>
          </a:p>
        </p:txBody>
      </p:sp>
      <p:pic>
        <p:nvPicPr>
          <p:cNvPr id="41" name="Picture 8" descr="R:\Gestaltungsrichtlinien\Logo RP mit Hintergrund.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451725" y="6280150"/>
            <a:ext cx="1173163" cy="576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feld 2"/>
          <p:cNvSpPr txBox="1"/>
          <p:nvPr/>
        </p:nvSpPr>
        <p:spPr>
          <a:xfrm>
            <a:off x="0" y="1210517"/>
            <a:ext cx="9144000" cy="461665"/>
          </a:xfrm>
          <a:prstGeom prst="rect">
            <a:avLst/>
          </a:prstGeom>
          <a:solidFill>
            <a:srgbClr val="FF9933">
              <a:alpha val="54902"/>
            </a:srgbClr>
          </a:solidFill>
        </p:spPr>
        <p:txBody>
          <a:bodyPr wrap="square" rtlCol="0">
            <a:spAutoFit/>
          </a:bodyPr>
          <a:lstStyle/>
          <a:p>
            <a:pPr algn="ctr"/>
            <a:r>
              <a:rPr lang="de-DE" sz="2400" b="1" dirty="0">
                <a:latin typeface="Calibri" panose="020F0502020204030204" pitchFamily="34" charset="0"/>
                <a:cs typeface="Calibri" panose="020F0502020204030204" pitchFamily="34" charset="0"/>
              </a:rPr>
              <a:t>Methodeninformation 2:</a:t>
            </a:r>
          </a:p>
        </p:txBody>
      </p:sp>
      <p:sp>
        <p:nvSpPr>
          <p:cNvPr id="8" name="Rectangle 2"/>
          <p:cNvSpPr txBox="1">
            <a:spLocks noChangeArrowheads="1"/>
          </p:cNvSpPr>
          <p:nvPr/>
        </p:nvSpPr>
        <p:spPr bwMode="auto">
          <a:xfrm>
            <a:off x="331169" y="672717"/>
            <a:ext cx="8445376" cy="1079500"/>
          </a:xfrm>
          <a:prstGeom prst="rect">
            <a:avLst/>
          </a:prstGeom>
          <a:noFill/>
          <a:ln w="9525">
            <a:noFill/>
            <a:miter lim="800000"/>
            <a:headEnd/>
            <a:tailEnd/>
          </a:ln>
        </p:spPr>
        <p:txBody>
          <a:bodyPr lIns="0" tIns="0" rIns="0" bIns="0" anchor="b"/>
          <a:lstStyle/>
          <a:p>
            <a:pPr algn="ctr" eaLnBrk="1" hangingPunct="1">
              <a:defRPr/>
            </a:pPr>
            <a:r>
              <a:rPr lang="de-DE" sz="3600" dirty="0">
                <a:latin typeface="Arial" pitchFamily="34" charset="0"/>
                <a:ea typeface="+mj-ea"/>
                <a:cs typeface="Arial" pitchFamily="34" charset="0"/>
              </a:rPr>
              <a:t/>
            </a:r>
            <a:br>
              <a:rPr lang="de-DE" sz="3600" dirty="0">
                <a:latin typeface="Arial" pitchFamily="34" charset="0"/>
                <a:ea typeface="+mj-ea"/>
                <a:cs typeface="Arial" pitchFamily="34" charset="0"/>
              </a:rPr>
            </a:br>
            <a:r>
              <a:rPr lang="de-DE" sz="3200" b="1" dirty="0">
                <a:solidFill>
                  <a:srgbClr val="0070C0"/>
                </a:solidFill>
                <a:latin typeface="Arial" pitchFamily="34" charset="0"/>
                <a:ea typeface="+mj-ea"/>
                <a:cs typeface="Arial" pitchFamily="34" charset="0"/>
              </a:rPr>
              <a:t> </a:t>
            </a:r>
            <a:r>
              <a:rPr lang="de-DE" sz="3400" b="1" dirty="0">
                <a:latin typeface="Arial" pitchFamily="34" charset="0"/>
                <a:ea typeface="+mj-ea"/>
                <a:cs typeface="Arial" pitchFamily="34" charset="0"/>
              </a:rPr>
              <a:t>Analyse von Weltwirtschaftsregionen  </a:t>
            </a:r>
            <a:r>
              <a:rPr lang="de-DE" sz="4000" dirty="0">
                <a:latin typeface="Calibri"/>
                <a:ea typeface="Calibri"/>
                <a:cs typeface="Times New Roman"/>
              </a:rPr>
              <a:t/>
            </a:r>
            <a:br>
              <a:rPr lang="de-DE" sz="4000" dirty="0">
                <a:latin typeface="Calibri"/>
                <a:ea typeface="Calibri"/>
                <a:cs typeface="Times New Roman"/>
              </a:rPr>
            </a:br>
            <a:endParaRPr lang="de-DE" sz="4000" dirty="0">
              <a:latin typeface="+mj-lt"/>
              <a:ea typeface="+mj-ea"/>
              <a:cs typeface="+mj-cs"/>
            </a:endParaRPr>
          </a:p>
        </p:txBody>
      </p:sp>
      <p:grpSp>
        <p:nvGrpSpPr>
          <p:cNvPr id="10" name="Gruppierung 13"/>
          <p:cNvGrpSpPr/>
          <p:nvPr/>
        </p:nvGrpSpPr>
        <p:grpSpPr>
          <a:xfrm>
            <a:off x="331169" y="94630"/>
            <a:ext cx="8705327" cy="523220"/>
            <a:chOff x="331169" y="151780"/>
            <a:chExt cx="8705327" cy="523220"/>
          </a:xfrm>
        </p:grpSpPr>
        <p:sp>
          <p:nvSpPr>
            <p:cNvPr id="11" name="Textfeld 10"/>
            <p:cNvSpPr txBox="1"/>
            <p:nvPr/>
          </p:nvSpPr>
          <p:spPr>
            <a:xfrm>
              <a:off x="331169" y="151780"/>
              <a:ext cx="8705327" cy="523220"/>
            </a:xfrm>
            <a:prstGeom prst="rect">
              <a:avLst/>
            </a:prstGeom>
            <a:noFill/>
          </p:spPr>
          <p:txBody>
            <a:bodyPr wrap="square" rtlCol="0">
              <a:spAutoFit/>
            </a:bodyPr>
            <a:lstStyle/>
            <a:p>
              <a:r>
                <a:rPr lang="de-DE" sz="2800" dirty="0">
                  <a:latin typeface="Calibri" charset="0"/>
                  <a:ea typeface="Calibri" charset="0"/>
                  <a:cs typeface="Calibri" charset="0"/>
                </a:rPr>
                <a:t>IV./3. Stunde: Methodeninput</a:t>
              </a:r>
            </a:p>
          </p:txBody>
        </p:sp>
        <p:cxnSp>
          <p:nvCxnSpPr>
            <p:cNvPr id="12" name="Gerade Verbindung 11"/>
            <p:cNvCxnSpPr/>
            <p:nvPr/>
          </p:nvCxnSpPr>
          <p:spPr>
            <a:xfrm>
              <a:off x="331169" y="675000"/>
              <a:ext cx="8384537" cy="0"/>
            </a:xfrm>
            <a:prstGeom prst="line">
              <a:avLst/>
            </a:prstGeom>
            <a:ln w="38100">
              <a:solidFill>
                <a:srgbClr val="0033CC"/>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936410011"/>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8" descr="R:\Gestaltungsrichtlinien\Logo RP mit Hintergrund.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451725" y="6280150"/>
            <a:ext cx="1173163" cy="576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 name="Textfeld 19"/>
          <p:cNvSpPr txBox="1"/>
          <p:nvPr/>
        </p:nvSpPr>
        <p:spPr>
          <a:xfrm>
            <a:off x="1727684" y="6280147"/>
            <a:ext cx="5688632" cy="246221"/>
          </a:xfrm>
          <a:prstGeom prst="rect">
            <a:avLst/>
          </a:prstGeom>
          <a:noFill/>
        </p:spPr>
        <p:txBody>
          <a:bodyPr wrap="square" rtlCol="0">
            <a:spAutoFit/>
          </a:bodyPr>
          <a:lstStyle/>
          <a:p>
            <a:r>
              <a:rPr lang="de-DE" sz="1000" dirty="0"/>
              <a:t>(Quelle: Schmidt, M.)</a:t>
            </a:r>
          </a:p>
        </p:txBody>
      </p:sp>
      <p:sp>
        <p:nvSpPr>
          <p:cNvPr id="11" name="Rectangle 2"/>
          <p:cNvSpPr txBox="1">
            <a:spLocks noChangeArrowheads="1"/>
          </p:cNvSpPr>
          <p:nvPr/>
        </p:nvSpPr>
        <p:spPr bwMode="auto">
          <a:xfrm>
            <a:off x="390575" y="657002"/>
            <a:ext cx="8445376" cy="1079500"/>
          </a:xfrm>
          <a:prstGeom prst="rect">
            <a:avLst/>
          </a:prstGeom>
          <a:noFill/>
          <a:ln w="9525">
            <a:noFill/>
            <a:miter lim="800000"/>
            <a:headEnd/>
            <a:tailEnd/>
          </a:ln>
        </p:spPr>
        <p:txBody>
          <a:bodyPr lIns="0" tIns="0" rIns="0" bIns="0" anchor="b"/>
          <a:lstStyle/>
          <a:p>
            <a:pPr algn="ctr" eaLnBrk="1" hangingPunct="1">
              <a:defRPr/>
            </a:pPr>
            <a:r>
              <a:rPr lang="de-DE" sz="3600" dirty="0">
                <a:latin typeface="Arial" pitchFamily="34" charset="0"/>
                <a:ea typeface="+mj-ea"/>
                <a:cs typeface="Arial" pitchFamily="34" charset="0"/>
              </a:rPr>
              <a:t/>
            </a:r>
            <a:br>
              <a:rPr lang="de-DE" sz="3600" dirty="0">
                <a:latin typeface="Arial" pitchFamily="34" charset="0"/>
                <a:ea typeface="+mj-ea"/>
                <a:cs typeface="Arial" pitchFamily="34" charset="0"/>
              </a:rPr>
            </a:br>
            <a:r>
              <a:rPr lang="de-DE" sz="3200" b="1" dirty="0">
                <a:solidFill>
                  <a:srgbClr val="0070C0"/>
                </a:solidFill>
                <a:latin typeface="Arial" pitchFamily="34" charset="0"/>
                <a:ea typeface="+mj-ea"/>
                <a:cs typeface="Arial" pitchFamily="34" charset="0"/>
              </a:rPr>
              <a:t> </a:t>
            </a:r>
            <a:r>
              <a:rPr lang="de-DE" sz="3400" b="1" dirty="0">
                <a:latin typeface="Arial" pitchFamily="34" charset="0"/>
                <a:ea typeface="+mj-ea"/>
                <a:cs typeface="Arial" pitchFamily="34" charset="0"/>
              </a:rPr>
              <a:t>Analyse von Weltwirtschaftsregionen  </a:t>
            </a:r>
            <a:r>
              <a:rPr lang="de-DE" sz="4000" dirty="0">
                <a:latin typeface="Calibri"/>
                <a:ea typeface="Calibri"/>
                <a:cs typeface="Times New Roman"/>
              </a:rPr>
              <a:t/>
            </a:r>
            <a:br>
              <a:rPr lang="de-DE" sz="4000" dirty="0">
                <a:latin typeface="Calibri"/>
                <a:ea typeface="Calibri"/>
                <a:cs typeface="Times New Roman"/>
              </a:rPr>
            </a:br>
            <a:endParaRPr lang="de-DE" sz="4000" dirty="0">
              <a:latin typeface="+mj-lt"/>
              <a:ea typeface="+mj-ea"/>
              <a:cs typeface="+mj-cs"/>
            </a:endParaRPr>
          </a:p>
        </p:txBody>
      </p:sp>
      <p:sp>
        <p:nvSpPr>
          <p:cNvPr id="12" name="Textfeld 11"/>
          <p:cNvSpPr txBox="1"/>
          <p:nvPr/>
        </p:nvSpPr>
        <p:spPr>
          <a:xfrm>
            <a:off x="53752" y="1196752"/>
            <a:ext cx="9090248" cy="461665"/>
          </a:xfrm>
          <a:prstGeom prst="rect">
            <a:avLst/>
          </a:prstGeom>
          <a:solidFill>
            <a:srgbClr val="FF9933">
              <a:alpha val="54902"/>
            </a:srgbClr>
          </a:solidFill>
        </p:spPr>
        <p:txBody>
          <a:bodyPr wrap="square" rtlCol="0">
            <a:spAutoFit/>
          </a:bodyPr>
          <a:lstStyle/>
          <a:p>
            <a:pPr lvl="0" algn="ctr">
              <a:spcAft>
                <a:spcPts val="0"/>
              </a:spcAft>
            </a:pPr>
            <a:r>
              <a:rPr lang="de-DE" sz="2400" b="1" dirty="0">
                <a:latin typeface="+mn-lt"/>
                <a:ea typeface="Calibri"/>
                <a:cs typeface="Times New Roman"/>
              </a:rPr>
              <a:t>Methodeninformation 2: Methodenblatt – Seite 1</a:t>
            </a:r>
          </a:p>
        </p:txBody>
      </p:sp>
      <p:sp>
        <p:nvSpPr>
          <p:cNvPr id="8" name="Fußzeilenplatzhalter 3"/>
          <p:cNvSpPr txBox="1">
            <a:spLocks/>
          </p:cNvSpPr>
          <p:nvPr/>
        </p:nvSpPr>
        <p:spPr bwMode="auto">
          <a:xfrm>
            <a:off x="496888" y="6577013"/>
            <a:ext cx="6600825" cy="257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449263">
              <a:spcBef>
                <a:spcPct val="20000"/>
              </a:spcBef>
              <a:buFont typeface="Arial" pitchFamily="34" charset="0"/>
              <a:buChar char="•"/>
              <a:defRPr sz="3200">
                <a:solidFill>
                  <a:schemeClr val="tx1"/>
                </a:solidFill>
                <a:latin typeface="Calibri" pitchFamily="34" charset="0"/>
                <a:ea typeface="MS PGothic" pitchFamily="34" charset="-128"/>
              </a:defRPr>
            </a:lvl1pPr>
            <a:lvl2pPr marL="742950" indent="-285750" defTabSz="449263">
              <a:spcBef>
                <a:spcPct val="20000"/>
              </a:spcBef>
              <a:buFont typeface="Arial" pitchFamily="34" charset="0"/>
              <a:buChar char="–"/>
              <a:defRPr sz="2800">
                <a:solidFill>
                  <a:schemeClr val="tx1"/>
                </a:solidFill>
                <a:latin typeface="Calibri" pitchFamily="34" charset="0"/>
                <a:ea typeface="MS PGothic" pitchFamily="34" charset="-128"/>
              </a:defRPr>
            </a:lvl2pPr>
            <a:lvl3pPr marL="1143000" indent="-228600" defTabSz="449263">
              <a:spcBef>
                <a:spcPct val="20000"/>
              </a:spcBef>
              <a:buFont typeface="Arial" pitchFamily="34" charset="0"/>
              <a:buChar char="•"/>
              <a:defRPr sz="2400">
                <a:solidFill>
                  <a:schemeClr val="tx1"/>
                </a:solidFill>
                <a:latin typeface="Calibri" pitchFamily="34" charset="0"/>
                <a:ea typeface="MS PGothic" pitchFamily="34" charset="-128"/>
              </a:defRPr>
            </a:lvl3pPr>
            <a:lvl4pPr marL="1600200" indent="-228600" defTabSz="449263">
              <a:spcBef>
                <a:spcPct val="20000"/>
              </a:spcBef>
              <a:buFont typeface="Arial" pitchFamily="34" charset="0"/>
              <a:buChar char="–"/>
              <a:defRPr sz="2000">
                <a:solidFill>
                  <a:schemeClr val="tx1"/>
                </a:solidFill>
                <a:latin typeface="Calibri" pitchFamily="34" charset="0"/>
                <a:ea typeface="MS PGothic" pitchFamily="34" charset="-128"/>
              </a:defRPr>
            </a:lvl4pPr>
            <a:lvl5pPr marL="2057400" indent="-228600" defTabSz="449263">
              <a:spcBef>
                <a:spcPct val="20000"/>
              </a:spcBef>
              <a:buFont typeface="Arial" pitchFamily="34" charset="0"/>
              <a:buChar char="»"/>
              <a:defRPr sz="2000">
                <a:solidFill>
                  <a:schemeClr val="tx1"/>
                </a:solidFill>
                <a:latin typeface="Calibri" pitchFamily="34" charset="0"/>
                <a:ea typeface="MS PGothic" pitchFamily="34" charset="-128"/>
              </a:defRPr>
            </a:lvl5pPr>
            <a:lvl6pPr marL="2514600" indent="-228600" defTabSz="449263"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6pPr>
            <a:lvl7pPr marL="2971800" indent="-228600" defTabSz="449263"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7pPr>
            <a:lvl8pPr marL="3429000" indent="-228600" defTabSz="449263"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8pPr>
            <a:lvl9pPr marL="3886200" indent="-228600" defTabSz="449263"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9pPr>
          </a:lstStyle>
          <a:p>
            <a:pPr eaLnBrk="1">
              <a:lnSpc>
                <a:spcPct val="93000"/>
              </a:lnSpc>
              <a:spcBef>
                <a:spcPct val="0"/>
              </a:spcBef>
              <a:buClr>
                <a:srgbClr val="000000"/>
              </a:buClr>
              <a:buFont typeface="Times New Roman" pitchFamily="18" charset="0"/>
              <a:buNone/>
            </a:pPr>
            <a:r>
              <a:rPr lang="de-DE" altLang="de-DE" sz="900" b="1" dirty="0">
                <a:latin typeface="Arial" pitchFamily="34" charset="0"/>
                <a:cs typeface="Arial" pitchFamily="34" charset="0"/>
              </a:rPr>
              <a:t>ZPG Geographie: Bildungsplan 2016 – Klassen 9/10</a:t>
            </a:r>
          </a:p>
          <a:p>
            <a:pPr eaLnBrk="1">
              <a:lnSpc>
                <a:spcPct val="93000"/>
              </a:lnSpc>
              <a:spcBef>
                <a:spcPct val="0"/>
              </a:spcBef>
              <a:buClr>
                <a:srgbClr val="000000"/>
              </a:buClr>
              <a:buFont typeface="Times New Roman" pitchFamily="18" charset="0"/>
              <a:buNone/>
            </a:pPr>
            <a:endParaRPr lang="de-DE" altLang="de-DE" sz="900" b="1" dirty="0">
              <a:latin typeface="Arial" pitchFamily="34" charset="0"/>
              <a:cs typeface="Arial" pitchFamily="34" charset="0"/>
            </a:endParaRPr>
          </a:p>
        </p:txBody>
      </p:sp>
      <p:sp>
        <p:nvSpPr>
          <p:cNvPr id="2" name="Textfeld 1"/>
          <p:cNvSpPr txBox="1"/>
          <p:nvPr/>
        </p:nvSpPr>
        <p:spPr>
          <a:xfrm>
            <a:off x="683568" y="4293096"/>
            <a:ext cx="1296144" cy="369332"/>
          </a:xfrm>
          <a:prstGeom prst="rect">
            <a:avLst/>
          </a:prstGeom>
          <a:noFill/>
        </p:spPr>
        <p:txBody>
          <a:bodyPr wrap="square" rtlCol="0">
            <a:spAutoFit/>
          </a:bodyPr>
          <a:lstStyle/>
          <a:p>
            <a:r>
              <a:rPr lang="de-DE" dirty="0">
                <a:solidFill>
                  <a:srgbClr val="FF0000"/>
                </a:solidFill>
              </a:rPr>
              <a:t>Skript S. 5</a:t>
            </a:r>
          </a:p>
        </p:txBody>
      </p:sp>
      <p:pic>
        <p:nvPicPr>
          <p:cNvPr id="102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501827" y="1678140"/>
            <a:ext cx="3806477" cy="515604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nvGrpSpPr>
          <p:cNvPr id="13" name="Gruppierung 13"/>
          <p:cNvGrpSpPr/>
          <p:nvPr/>
        </p:nvGrpSpPr>
        <p:grpSpPr>
          <a:xfrm>
            <a:off x="331169" y="94630"/>
            <a:ext cx="8705327" cy="523220"/>
            <a:chOff x="331169" y="151780"/>
            <a:chExt cx="8705327" cy="523220"/>
          </a:xfrm>
        </p:grpSpPr>
        <p:sp>
          <p:nvSpPr>
            <p:cNvPr id="14" name="Textfeld 13"/>
            <p:cNvSpPr txBox="1"/>
            <p:nvPr/>
          </p:nvSpPr>
          <p:spPr>
            <a:xfrm>
              <a:off x="331169" y="151780"/>
              <a:ext cx="8705327" cy="523220"/>
            </a:xfrm>
            <a:prstGeom prst="rect">
              <a:avLst/>
            </a:prstGeom>
            <a:noFill/>
          </p:spPr>
          <p:txBody>
            <a:bodyPr wrap="square" rtlCol="0">
              <a:spAutoFit/>
            </a:bodyPr>
            <a:lstStyle/>
            <a:p>
              <a:r>
                <a:rPr lang="de-DE" sz="2800" dirty="0">
                  <a:latin typeface="Calibri" charset="0"/>
                  <a:ea typeface="Calibri" charset="0"/>
                  <a:cs typeface="Calibri" charset="0"/>
                </a:rPr>
                <a:t>IV./3. Stunde: Methodeninput</a:t>
              </a:r>
            </a:p>
          </p:txBody>
        </p:sp>
        <p:cxnSp>
          <p:nvCxnSpPr>
            <p:cNvPr id="15" name="Gerade Verbindung 14"/>
            <p:cNvCxnSpPr/>
            <p:nvPr/>
          </p:nvCxnSpPr>
          <p:spPr>
            <a:xfrm>
              <a:off x="331169" y="675000"/>
              <a:ext cx="8384537" cy="0"/>
            </a:xfrm>
            <a:prstGeom prst="line">
              <a:avLst/>
            </a:prstGeom>
            <a:ln w="38100">
              <a:solidFill>
                <a:srgbClr val="0033CC"/>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28560772"/>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8" descr="R:\Gestaltungsrichtlinien\Logo RP mit Hintergrund.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451725" y="6280150"/>
            <a:ext cx="1173163" cy="576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Fußzeilenplatzhalter 3"/>
          <p:cNvSpPr txBox="1">
            <a:spLocks/>
          </p:cNvSpPr>
          <p:nvPr/>
        </p:nvSpPr>
        <p:spPr bwMode="auto">
          <a:xfrm>
            <a:off x="496888" y="6577013"/>
            <a:ext cx="6600825" cy="257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449263">
              <a:spcBef>
                <a:spcPct val="20000"/>
              </a:spcBef>
              <a:buFont typeface="Arial" pitchFamily="34" charset="0"/>
              <a:buChar char="•"/>
              <a:defRPr sz="3200">
                <a:solidFill>
                  <a:schemeClr val="tx1"/>
                </a:solidFill>
                <a:latin typeface="Calibri" pitchFamily="34" charset="0"/>
                <a:ea typeface="MS PGothic" pitchFamily="34" charset="-128"/>
              </a:defRPr>
            </a:lvl1pPr>
            <a:lvl2pPr marL="742950" indent="-285750" defTabSz="449263">
              <a:spcBef>
                <a:spcPct val="20000"/>
              </a:spcBef>
              <a:buFont typeface="Arial" pitchFamily="34" charset="0"/>
              <a:buChar char="–"/>
              <a:defRPr sz="2800">
                <a:solidFill>
                  <a:schemeClr val="tx1"/>
                </a:solidFill>
                <a:latin typeface="Calibri" pitchFamily="34" charset="0"/>
                <a:ea typeface="MS PGothic" pitchFamily="34" charset="-128"/>
              </a:defRPr>
            </a:lvl2pPr>
            <a:lvl3pPr marL="1143000" indent="-228600" defTabSz="449263">
              <a:spcBef>
                <a:spcPct val="20000"/>
              </a:spcBef>
              <a:buFont typeface="Arial" pitchFamily="34" charset="0"/>
              <a:buChar char="•"/>
              <a:defRPr sz="2400">
                <a:solidFill>
                  <a:schemeClr val="tx1"/>
                </a:solidFill>
                <a:latin typeface="Calibri" pitchFamily="34" charset="0"/>
                <a:ea typeface="MS PGothic" pitchFamily="34" charset="-128"/>
              </a:defRPr>
            </a:lvl3pPr>
            <a:lvl4pPr marL="1600200" indent="-228600" defTabSz="449263">
              <a:spcBef>
                <a:spcPct val="20000"/>
              </a:spcBef>
              <a:buFont typeface="Arial" pitchFamily="34" charset="0"/>
              <a:buChar char="–"/>
              <a:defRPr sz="2000">
                <a:solidFill>
                  <a:schemeClr val="tx1"/>
                </a:solidFill>
                <a:latin typeface="Calibri" pitchFamily="34" charset="0"/>
                <a:ea typeface="MS PGothic" pitchFamily="34" charset="-128"/>
              </a:defRPr>
            </a:lvl4pPr>
            <a:lvl5pPr marL="2057400" indent="-228600" defTabSz="449263">
              <a:spcBef>
                <a:spcPct val="20000"/>
              </a:spcBef>
              <a:buFont typeface="Arial" pitchFamily="34" charset="0"/>
              <a:buChar char="»"/>
              <a:defRPr sz="2000">
                <a:solidFill>
                  <a:schemeClr val="tx1"/>
                </a:solidFill>
                <a:latin typeface="Calibri" pitchFamily="34" charset="0"/>
                <a:ea typeface="MS PGothic" pitchFamily="34" charset="-128"/>
              </a:defRPr>
            </a:lvl5pPr>
            <a:lvl6pPr marL="2514600" indent="-228600" defTabSz="449263"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6pPr>
            <a:lvl7pPr marL="2971800" indent="-228600" defTabSz="449263"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7pPr>
            <a:lvl8pPr marL="3429000" indent="-228600" defTabSz="449263"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8pPr>
            <a:lvl9pPr marL="3886200" indent="-228600" defTabSz="449263"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9pPr>
          </a:lstStyle>
          <a:p>
            <a:pPr eaLnBrk="1">
              <a:lnSpc>
                <a:spcPct val="93000"/>
              </a:lnSpc>
              <a:spcBef>
                <a:spcPct val="0"/>
              </a:spcBef>
              <a:buClr>
                <a:srgbClr val="000000"/>
              </a:buClr>
              <a:buFont typeface="Times New Roman" pitchFamily="18" charset="0"/>
              <a:buNone/>
            </a:pPr>
            <a:r>
              <a:rPr lang="de-DE" altLang="de-DE" sz="900" b="1" dirty="0">
                <a:latin typeface="Arial" pitchFamily="34" charset="0"/>
                <a:cs typeface="Arial" pitchFamily="34" charset="0"/>
              </a:rPr>
              <a:t>ZPG Geographie: Bildungsplan 2016 – Klassen 9/10</a:t>
            </a:r>
          </a:p>
          <a:p>
            <a:pPr eaLnBrk="1">
              <a:lnSpc>
                <a:spcPct val="93000"/>
              </a:lnSpc>
              <a:spcBef>
                <a:spcPct val="0"/>
              </a:spcBef>
              <a:buClr>
                <a:srgbClr val="000000"/>
              </a:buClr>
              <a:buFont typeface="Times New Roman" pitchFamily="18" charset="0"/>
              <a:buNone/>
            </a:pPr>
            <a:endParaRPr lang="de-DE" altLang="de-DE" sz="900" b="1" dirty="0">
              <a:latin typeface="Arial" pitchFamily="34" charset="0"/>
              <a:cs typeface="Arial" pitchFamily="34" charset="0"/>
            </a:endParaRPr>
          </a:p>
        </p:txBody>
      </p:sp>
      <p:sp>
        <p:nvSpPr>
          <p:cNvPr id="20" name="Textfeld 19"/>
          <p:cNvSpPr txBox="1"/>
          <p:nvPr/>
        </p:nvSpPr>
        <p:spPr>
          <a:xfrm>
            <a:off x="2006315" y="6280148"/>
            <a:ext cx="1377045" cy="246221"/>
          </a:xfrm>
          <a:prstGeom prst="rect">
            <a:avLst/>
          </a:prstGeom>
          <a:noFill/>
        </p:spPr>
        <p:txBody>
          <a:bodyPr wrap="square" rtlCol="0">
            <a:spAutoFit/>
          </a:bodyPr>
          <a:lstStyle/>
          <a:p>
            <a:r>
              <a:rPr lang="de-DE" sz="1000" dirty="0"/>
              <a:t>(Quelle: Schmidt, M.)</a:t>
            </a:r>
          </a:p>
        </p:txBody>
      </p:sp>
      <p:sp>
        <p:nvSpPr>
          <p:cNvPr id="11" name="Rectangle 2"/>
          <p:cNvSpPr txBox="1">
            <a:spLocks noChangeArrowheads="1"/>
          </p:cNvSpPr>
          <p:nvPr/>
        </p:nvSpPr>
        <p:spPr bwMode="auto">
          <a:xfrm>
            <a:off x="349312" y="657002"/>
            <a:ext cx="8445376" cy="1079500"/>
          </a:xfrm>
          <a:prstGeom prst="rect">
            <a:avLst/>
          </a:prstGeom>
          <a:noFill/>
          <a:ln w="9525">
            <a:noFill/>
            <a:miter lim="800000"/>
            <a:headEnd/>
            <a:tailEnd/>
          </a:ln>
        </p:spPr>
        <p:txBody>
          <a:bodyPr lIns="0" tIns="0" rIns="0" bIns="0" anchor="b"/>
          <a:lstStyle/>
          <a:p>
            <a:pPr algn="ctr" eaLnBrk="1" hangingPunct="1">
              <a:defRPr/>
            </a:pPr>
            <a:r>
              <a:rPr lang="de-DE" sz="3600" dirty="0">
                <a:latin typeface="Arial" pitchFamily="34" charset="0"/>
                <a:ea typeface="+mj-ea"/>
                <a:cs typeface="Arial" pitchFamily="34" charset="0"/>
              </a:rPr>
              <a:t/>
            </a:r>
            <a:br>
              <a:rPr lang="de-DE" sz="3600" dirty="0">
                <a:latin typeface="Arial" pitchFamily="34" charset="0"/>
                <a:ea typeface="+mj-ea"/>
                <a:cs typeface="Arial" pitchFamily="34" charset="0"/>
              </a:rPr>
            </a:br>
            <a:r>
              <a:rPr lang="de-DE" sz="3200" b="1" dirty="0">
                <a:solidFill>
                  <a:srgbClr val="0070C0"/>
                </a:solidFill>
                <a:latin typeface="Arial" pitchFamily="34" charset="0"/>
                <a:ea typeface="+mj-ea"/>
                <a:cs typeface="Arial" pitchFamily="34" charset="0"/>
              </a:rPr>
              <a:t> </a:t>
            </a:r>
            <a:r>
              <a:rPr lang="de-DE" sz="3400" b="1" dirty="0">
                <a:latin typeface="Arial" pitchFamily="34" charset="0"/>
                <a:ea typeface="+mj-ea"/>
                <a:cs typeface="Arial" pitchFamily="34" charset="0"/>
              </a:rPr>
              <a:t>Analyse von Weltwirtschaftsregionen  </a:t>
            </a:r>
            <a:r>
              <a:rPr lang="de-DE" sz="4000" dirty="0">
                <a:latin typeface="Calibri"/>
                <a:ea typeface="Calibri"/>
                <a:cs typeface="Times New Roman"/>
              </a:rPr>
              <a:t/>
            </a:r>
            <a:br>
              <a:rPr lang="de-DE" sz="4000" dirty="0">
                <a:latin typeface="Calibri"/>
                <a:ea typeface="Calibri"/>
                <a:cs typeface="Times New Roman"/>
              </a:rPr>
            </a:br>
            <a:endParaRPr lang="de-DE" sz="4000" dirty="0">
              <a:latin typeface="+mj-lt"/>
              <a:ea typeface="+mj-ea"/>
              <a:cs typeface="+mj-cs"/>
            </a:endParaRPr>
          </a:p>
        </p:txBody>
      </p:sp>
      <p:sp>
        <p:nvSpPr>
          <p:cNvPr id="12" name="Textfeld 11"/>
          <p:cNvSpPr txBox="1"/>
          <p:nvPr/>
        </p:nvSpPr>
        <p:spPr>
          <a:xfrm>
            <a:off x="0" y="1196752"/>
            <a:ext cx="9144000" cy="461665"/>
          </a:xfrm>
          <a:prstGeom prst="rect">
            <a:avLst/>
          </a:prstGeom>
          <a:solidFill>
            <a:srgbClr val="FF9933">
              <a:alpha val="54902"/>
            </a:srgbClr>
          </a:solidFill>
        </p:spPr>
        <p:txBody>
          <a:bodyPr wrap="square" rtlCol="0">
            <a:spAutoFit/>
          </a:bodyPr>
          <a:lstStyle/>
          <a:p>
            <a:pPr lvl="0" algn="ctr">
              <a:spcAft>
                <a:spcPts val="0"/>
              </a:spcAft>
            </a:pPr>
            <a:r>
              <a:rPr lang="de-DE" sz="2400" b="1" dirty="0">
                <a:latin typeface="+mn-lt"/>
                <a:ea typeface="Calibri"/>
                <a:cs typeface="Times New Roman"/>
              </a:rPr>
              <a:t>Methodeninformation 3: Fragengeleitete Kartenanalyse</a:t>
            </a:r>
          </a:p>
        </p:txBody>
      </p:sp>
      <p:pic>
        <p:nvPicPr>
          <p:cNvPr id="102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366964" y="1670894"/>
            <a:ext cx="3886009" cy="516329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0" name="Textfeld 9"/>
          <p:cNvSpPr txBox="1"/>
          <p:nvPr/>
        </p:nvSpPr>
        <p:spPr>
          <a:xfrm>
            <a:off x="683568" y="4293096"/>
            <a:ext cx="1296144" cy="369332"/>
          </a:xfrm>
          <a:prstGeom prst="rect">
            <a:avLst/>
          </a:prstGeom>
          <a:noFill/>
        </p:spPr>
        <p:txBody>
          <a:bodyPr wrap="square" rtlCol="0">
            <a:spAutoFit/>
          </a:bodyPr>
          <a:lstStyle/>
          <a:p>
            <a:r>
              <a:rPr lang="de-DE" dirty="0">
                <a:solidFill>
                  <a:srgbClr val="FF0000"/>
                </a:solidFill>
              </a:rPr>
              <a:t>Skript S. 6</a:t>
            </a:r>
          </a:p>
        </p:txBody>
      </p:sp>
      <p:grpSp>
        <p:nvGrpSpPr>
          <p:cNvPr id="13" name="Gruppierung 13"/>
          <p:cNvGrpSpPr/>
          <p:nvPr/>
        </p:nvGrpSpPr>
        <p:grpSpPr>
          <a:xfrm>
            <a:off x="331169" y="94630"/>
            <a:ext cx="8705327" cy="523220"/>
            <a:chOff x="331169" y="151780"/>
            <a:chExt cx="8705327" cy="523220"/>
          </a:xfrm>
        </p:grpSpPr>
        <p:sp>
          <p:nvSpPr>
            <p:cNvPr id="14" name="Textfeld 13"/>
            <p:cNvSpPr txBox="1"/>
            <p:nvPr/>
          </p:nvSpPr>
          <p:spPr>
            <a:xfrm>
              <a:off x="331169" y="151780"/>
              <a:ext cx="8705327" cy="523220"/>
            </a:xfrm>
            <a:prstGeom prst="rect">
              <a:avLst/>
            </a:prstGeom>
            <a:noFill/>
          </p:spPr>
          <p:txBody>
            <a:bodyPr wrap="square" rtlCol="0">
              <a:spAutoFit/>
            </a:bodyPr>
            <a:lstStyle/>
            <a:p>
              <a:r>
                <a:rPr lang="de-DE" sz="2800" dirty="0">
                  <a:latin typeface="Calibri" charset="0"/>
                  <a:ea typeface="Calibri" charset="0"/>
                  <a:cs typeface="Calibri" charset="0"/>
                </a:rPr>
                <a:t>IV./3. Stunde: Methodeninput</a:t>
              </a:r>
            </a:p>
          </p:txBody>
        </p:sp>
        <p:cxnSp>
          <p:nvCxnSpPr>
            <p:cNvPr id="15" name="Gerade Verbindung 14"/>
            <p:cNvCxnSpPr/>
            <p:nvPr/>
          </p:nvCxnSpPr>
          <p:spPr>
            <a:xfrm>
              <a:off x="331169" y="675000"/>
              <a:ext cx="8384537" cy="0"/>
            </a:xfrm>
            <a:prstGeom prst="line">
              <a:avLst/>
            </a:prstGeom>
            <a:ln w="38100">
              <a:solidFill>
                <a:srgbClr val="0033CC"/>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411856586"/>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8" descr="R:\Gestaltungsrichtlinien\Logo RP mit Hintergrund.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451725" y="6280150"/>
            <a:ext cx="1173163" cy="576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 name="Textfeld 19"/>
          <p:cNvSpPr txBox="1"/>
          <p:nvPr/>
        </p:nvSpPr>
        <p:spPr>
          <a:xfrm>
            <a:off x="1762435" y="6280147"/>
            <a:ext cx="1377045" cy="246221"/>
          </a:xfrm>
          <a:prstGeom prst="rect">
            <a:avLst/>
          </a:prstGeom>
          <a:noFill/>
        </p:spPr>
        <p:txBody>
          <a:bodyPr wrap="square" rtlCol="0">
            <a:spAutoFit/>
          </a:bodyPr>
          <a:lstStyle/>
          <a:p>
            <a:r>
              <a:rPr lang="de-DE" sz="1000" dirty="0"/>
              <a:t>(Quelle: Schmidt, M.)</a:t>
            </a:r>
          </a:p>
        </p:txBody>
      </p:sp>
      <p:sp>
        <p:nvSpPr>
          <p:cNvPr id="11" name="Rectangle 2"/>
          <p:cNvSpPr txBox="1">
            <a:spLocks noChangeArrowheads="1"/>
          </p:cNvSpPr>
          <p:nvPr/>
        </p:nvSpPr>
        <p:spPr bwMode="auto">
          <a:xfrm>
            <a:off x="349312" y="657002"/>
            <a:ext cx="8445376" cy="1079500"/>
          </a:xfrm>
          <a:prstGeom prst="rect">
            <a:avLst/>
          </a:prstGeom>
          <a:noFill/>
          <a:ln w="9525">
            <a:noFill/>
            <a:miter lim="800000"/>
            <a:headEnd/>
            <a:tailEnd/>
          </a:ln>
        </p:spPr>
        <p:txBody>
          <a:bodyPr lIns="0" tIns="0" rIns="0" bIns="0" anchor="b"/>
          <a:lstStyle/>
          <a:p>
            <a:pPr algn="ctr" eaLnBrk="1" hangingPunct="1">
              <a:defRPr/>
            </a:pPr>
            <a:r>
              <a:rPr lang="de-DE" sz="3600" dirty="0">
                <a:latin typeface="Arial" pitchFamily="34" charset="0"/>
                <a:ea typeface="+mj-ea"/>
                <a:cs typeface="Arial" pitchFamily="34" charset="0"/>
              </a:rPr>
              <a:t/>
            </a:r>
            <a:br>
              <a:rPr lang="de-DE" sz="3600" dirty="0">
                <a:latin typeface="Arial" pitchFamily="34" charset="0"/>
                <a:ea typeface="+mj-ea"/>
                <a:cs typeface="Arial" pitchFamily="34" charset="0"/>
              </a:rPr>
            </a:br>
            <a:r>
              <a:rPr lang="de-DE" sz="3200" b="1" dirty="0">
                <a:solidFill>
                  <a:srgbClr val="0070C0"/>
                </a:solidFill>
                <a:latin typeface="Arial" pitchFamily="34" charset="0"/>
                <a:ea typeface="+mj-ea"/>
                <a:cs typeface="Arial" pitchFamily="34" charset="0"/>
              </a:rPr>
              <a:t> </a:t>
            </a:r>
            <a:r>
              <a:rPr lang="de-DE" sz="3400" b="1" dirty="0">
                <a:latin typeface="Arial" pitchFamily="34" charset="0"/>
                <a:ea typeface="+mj-ea"/>
                <a:cs typeface="Arial" pitchFamily="34" charset="0"/>
              </a:rPr>
              <a:t>Analyse von Weltwirtschaftsregionen  </a:t>
            </a:r>
            <a:r>
              <a:rPr lang="de-DE" sz="4000" dirty="0">
                <a:latin typeface="Calibri"/>
                <a:ea typeface="Calibri"/>
                <a:cs typeface="Times New Roman"/>
              </a:rPr>
              <a:t/>
            </a:r>
            <a:br>
              <a:rPr lang="de-DE" sz="4000" dirty="0">
                <a:latin typeface="Calibri"/>
                <a:ea typeface="Calibri"/>
                <a:cs typeface="Times New Roman"/>
              </a:rPr>
            </a:br>
            <a:endParaRPr lang="de-DE" sz="4000" dirty="0">
              <a:latin typeface="+mj-lt"/>
              <a:ea typeface="+mj-ea"/>
              <a:cs typeface="+mj-cs"/>
            </a:endParaRPr>
          </a:p>
        </p:txBody>
      </p:sp>
      <p:sp>
        <p:nvSpPr>
          <p:cNvPr id="12" name="Textfeld 11"/>
          <p:cNvSpPr txBox="1"/>
          <p:nvPr/>
        </p:nvSpPr>
        <p:spPr>
          <a:xfrm>
            <a:off x="0" y="1196752"/>
            <a:ext cx="9144000" cy="461665"/>
          </a:xfrm>
          <a:prstGeom prst="rect">
            <a:avLst/>
          </a:prstGeom>
          <a:solidFill>
            <a:srgbClr val="FF9933">
              <a:alpha val="54902"/>
            </a:srgbClr>
          </a:solidFill>
        </p:spPr>
        <p:txBody>
          <a:bodyPr wrap="square" rtlCol="0">
            <a:spAutoFit/>
          </a:bodyPr>
          <a:lstStyle/>
          <a:p>
            <a:pPr lvl="0" algn="ctr">
              <a:spcAft>
                <a:spcPts val="0"/>
              </a:spcAft>
            </a:pPr>
            <a:r>
              <a:rPr lang="de-DE" sz="2400" b="1" dirty="0">
                <a:latin typeface="+mn-lt"/>
                <a:ea typeface="Calibri"/>
                <a:cs typeface="Times New Roman"/>
              </a:rPr>
              <a:t>Methodeninformation 4: Erstellung einer thematischen Karte </a:t>
            </a:r>
          </a:p>
        </p:txBody>
      </p:sp>
      <p:sp>
        <p:nvSpPr>
          <p:cNvPr id="8" name="Fußzeilenplatzhalter 3"/>
          <p:cNvSpPr txBox="1">
            <a:spLocks/>
          </p:cNvSpPr>
          <p:nvPr/>
        </p:nvSpPr>
        <p:spPr bwMode="auto">
          <a:xfrm>
            <a:off x="496888" y="6577013"/>
            <a:ext cx="6600825" cy="257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449263">
              <a:spcBef>
                <a:spcPct val="20000"/>
              </a:spcBef>
              <a:buFont typeface="Arial" pitchFamily="34" charset="0"/>
              <a:buChar char="•"/>
              <a:defRPr sz="3200">
                <a:solidFill>
                  <a:schemeClr val="tx1"/>
                </a:solidFill>
                <a:latin typeface="Calibri" pitchFamily="34" charset="0"/>
                <a:ea typeface="MS PGothic" pitchFamily="34" charset="-128"/>
              </a:defRPr>
            </a:lvl1pPr>
            <a:lvl2pPr marL="742950" indent="-285750" defTabSz="449263">
              <a:spcBef>
                <a:spcPct val="20000"/>
              </a:spcBef>
              <a:buFont typeface="Arial" pitchFamily="34" charset="0"/>
              <a:buChar char="–"/>
              <a:defRPr sz="2800">
                <a:solidFill>
                  <a:schemeClr val="tx1"/>
                </a:solidFill>
                <a:latin typeface="Calibri" pitchFamily="34" charset="0"/>
                <a:ea typeface="MS PGothic" pitchFamily="34" charset="-128"/>
              </a:defRPr>
            </a:lvl2pPr>
            <a:lvl3pPr marL="1143000" indent="-228600" defTabSz="449263">
              <a:spcBef>
                <a:spcPct val="20000"/>
              </a:spcBef>
              <a:buFont typeface="Arial" pitchFamily="34" charset="0"/>
              <a:buChar char="•"/>
              <a:defRPr sz="2400">
                <a:solidFill>
                  <a:schemeClr val="tx1"/>
                </a:solidFill>
                <a:latin typeface="Calibri" pitchFamily="34" charset="0"/>
                <a:ea typeface="MS PGothic" pitchFamily="34" charset="-128"/>
              </a:defRPr>
            </a:lvl3pPr>
            <a:lvl4pPr marL="1600200" indent="-228600" defTabSz="449263">
              <a:spcBef>
                <a:spcPct val="20000"/>
              </a:spcBef>
              <a:buFont typeface="Arial" pitchFamily="34" charset="0"/>
              <a:buChar char="–"/>
              <a:defRPr sz="2000">
                <a:solidFill>
                  <a:schemeClr val="tx1"/>
                </a:solidFill>
                <a:latin typeface="Calibri" pitchFamily="34" charset="0"/>
                <a:ea typeface="MS PGothic" pitchFamily="34" charset="-128"/>
              </a:defRPr>
            </a:lvl4pPr>
            <a:lvl5pPr marL="2057400" indent="-228600" defTabSz="449263">
              <a:spcBef>
                <a:spcPct val="20000"/>
              </a:spcBef>
              <a:buFont typeface="Arial" pitchFamily="34" charset="0"/>
              <a:buChar char="»"/>
              <a:defRPr sz="2000">
                <a:solidFill>
                  <a:schemeClr val="tx1"/>
                </a:solidFill>
                <a:latin typeface="Calibri" pitchFamily="34" charset="0"/>
                <a:ea typeface="MS PGothic" pitchFamily="34" charset="-128"/>
              </a:defRPr>
            </a:lvl5pPr>
            <a:lvl6pPr marL="2514600" indent="-228600" defTabSz="449263"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6pPr>
            <a:lvl7pPr marL="2971800" indent="-228600" defTabSz="449263"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7pPr>
            <a:lvl8pPr marL="3429000" indent="-228600" defTabSz="449263"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8pPr>
            <a:lvl9pPr marL="3886200" indent="-228600" defTabSz="449263"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9pPr>
          </a:lstStyle>
          <a:p>
            <a:pPr eaLnBrk="1">
              <a:lnSpc>
                <a:spcPct val="93000"/>
              </a:lnSpc>
              <a:spcBef>
                <a:spcPct val="0"/>
              </a:spcBef>
              <a:buClr>
                <a:srgbClr val="000000"/>
              </a:buClr>
              <a:buFont typeface="Times New Roman" pitchFamily="18" charset="0"/>
              <a:buNone/>
            </a:pPr>
            <a:r>
              <a:rPr lang="de-DE" altLang="de-DE" sz="900" b="1" dirty="0">
                <a:latin typeface="Arial" pitchFamily="34" charset="0"/>
                <a:cs typeface="Arial" pitchFamily="34" charset="0"/>
              </a:rPr>
              <a:t>ZPG Geographie: Bildungsplan 2016 – Klassen 9/10</a:t>
            </a:r>
          </a:p>
          <a:p>
            <a:pPr eaLnBrk="1">
              <a:lnSpc>
                <a:spcPct val="93000"/>
              </a:lnSpc>
              <a:spcBef>
                <a:spcPct val="0"/>
              </a:spcBef>
              <a:buClr>
                <a:srgbClr val="000000"/>
              </a:buClr>
              <a:buFont typeface="Times New Roman" pitchFamily="18" charset="0"/>
              <a:buNone/>
            </a:pPr>
            <a:endParaRPr lang="de-DE" altLang="de-DE" sz="900" b="1" dirty="0">
              <a:latin typeface="Arial" pitchFamily="34" charset="0"/>
              <a:cs typeface="Arial" pitchFamily="34" charset="0"/>
            </a:endParaRPr>
          </a:p>
        </p:txBody>
      </p:sp>
      <p:sp>
        <p:nvSpPr>
          <p:cNvPr id="10" name="Textfeld 9"/>
          <p:cNvSpPr txBox="1"/>
          <p:nvPr/>
        </p:nvSpPr>
        <p:spPr>
          <a:xfrm>
            <a:off x="683568" y="4293096"/>
            <a:ext cx="1296144" cy="369332"/>
          </a:xfrm>
          <a:prstGeom prst="rect">
            <a:avLst/>
          </a:prstGeom>
          <a:noFill/>
        </p:spPr>
        <p:txBody>
          <a:bodyPr wrap="square" rtlCol="0">
            <a:spAutoFit/>
          </a:bodyPr>
          <a:lstStyle/>
          <a:p>
            <a:r>
              <a:rPr lang="de-DE" dirty="0">
                <a:solidFill>
                  <a:srgbClr val="FF0000"/>
                </a:solidFill>
              </a:rPr>
              <a:t>Skript S. 7</a:t>
            </a:r>
          </a:p>
        </p:txBody>
      </p:sp>
      <p:pic>
        <p:nvPicPr>
          <p:cNvPr id="205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419872" y="1658417"/>
            <a:ext cx="3834944" cy="517577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nvGrpSpPr>
          <p:cNvPr id="13" name="Gruppierung 13"/>
          <p:cNvGrpSpPr/>
          <p:nvPr/>
        </p:nvGrpSpPr>
        <p:grpSpPr>
          <a:xfrm>
            <a:off x="331169" y="94630"/>
            <a:ext cx="8705327" cy="523220"/>
            <a:chOff x="331169" y="151780"/>
            <a:chExt cx="8705327" cy="523220"/>
          </a:xfrm>
        </p:grpSpPr>
        <p:sp>
          <p:nvSpPr>
            <p:cNvPr id="14" name="Textfeld 13"/>
            <p:cNvSpPr txBox="1"/>
            <p:nvPr/>
          </p:nvSpPr>
          <p:spPr>
            <a:xfrm>
              <a:off x="331169" y="151780"/>
              <a:ext cx="8705327" cy="523220"/>
            </a:xfrm>
            <a:prstGeom prst="rect">
              <a:avLst/>
            </a:prstGeom>
            <a:noFill/>
          </p:spPr>
          <p:txBody>
            <a:bodyPr wrap="square" rtlCol="0">
              <a:spAutoFit/>
            </a:bodyPr>
            <a:lstStyle/>
            <a:p>
              <a:r>
                <a:rPr lang="de-DE" sz="2800" dirty="0">
                  <a:latin typeface="Calibri" charset="0"/>
                  <a:ea typeface="Calibri" charset="0"/>
                  <a:cs typeface="Calibri" charset="0"/>
                </a:rPr>
                <a:t>IV./3. Stunde: Methodeninput</a:t>
              </a:r>
            </a:p>
          </p:txBody>
        </p:sp>
        <p:cxnSp>
          <p:nvCxnSpPr>
            <p:cNvPr id="15" name="Gerade Verbindung 14"/>
            <p:cNvCxnSpPr/>
            <p:nvPr/>
          </p:nvCxnSpPr>
          <p:spPr>
            <a:xfrm>
              <a:off x="331169" y="675000"/>
              <a:ext cx="8384537" cy="0"/>
            </a:xfrm>
            <a:prstGeom prst="line">
              <a:avLst/>
            </a:prstGeom>
            <a:ln w="38100">
              <a:solidFill>
                <a:srgbClr val="0033CC"/>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610600824"/>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8" descr="R:\Gestaltungsrichtlinien\Logo RP mit Hintergrund.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451725" y="6280150"/>
            <a:ext cx="1173163" cy="576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Fußzeilenplatzhalter 3"/>
          <p:cNvSpPr txBox="1">
            <a:spLocks/>
          </p:cNvSpPr>
          <p:nvPr/>
        </p:nvSpPr>
        <p:spPr bwMode="auto">
          <a:xfrm>
            <a:off x="496888" y="6577013"/>
            <a:ext cx="6600825" cy="257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449263">
              <a:spcBef>
                <a:spcPct val="20000"/>
              </a:spcBef>
              <a:buFont typeface="Arial" pitchFamily="34" charset="0"/>
              <a:buChar char="•"/>
              <a:defRPr sz="3200">
                <a:solidFill>
                  <a:schemeClr val="tx1"/>
                </a:solidFill>
                <a:latin typeface="Calibri" pitchFamily="34" charset="0"/>
                <a:ea typeface="MS PGothic" pitchFamily="34" charset="-128"/>
              </a:defRPr>
            </a:lvl1pPr>
            <a:lvl2pPr marL="742950" indent="-285750" defTabSz="449263">
              <a:spcBef>
                <a:spcPct val="20000"/>
              </a:spcBef>
              <a:buFont typeface="Arial" pitchFamily="34" charset="0"/>
              <a:buChar char="–"/>
              <a:defRPr sz="2800">
                <a:solidFill>
                  <a:schemeClr val="tx1"/>
                </a:solidFill>
                <a:latin typeface="Calibri" pitchFamily="34" charset="0"/>
                <a:ea typeface="MS PGothic" pitchFamily="34" charset="-128"/>
              </a:defRPr>
            </a:lvl2pPr>
            <a:lvl3pPr marL="1143000" indent="-228600" defTabSz="449263">
              <a:spcBef>
                <a:spcPct val="20000"/>
              </a:spcBef>
              <a:buFont typeface="Arial" pitchFamily="34" charset="0"/>
              <a:buChar char="•"/>
              <a:defRPr sz="2400">
                <a:solidFill>
                  <a:schemeClr val="tx1"/>
                </a:solidFill>
                <a:latin typeface="Calibri" pitchFamily="34" charset="0"/>
                <a:ea typeface="MS PGothic" pitchFamily="34" charset="-128"/>
              </a:defRPr>
            </a:lvl3pPr>
            <a:lvl4pPr marL="1600200" indent="-228600" defTabSz="449263">
              <a:spcBef>
                <a:spcPct val="20000"/>
              </a:spcBef>
              <a:buFont typeface="Arial" pitchFamily="34" charset="0"/>
              <a:buChar char="–"/>
              <a:defRPr sz="2000">
                <a:solidFill>
                  <a:schemeClr val="tx1"/>
                </a:solidFill>
                <a:latin typeface="Calibri" pitchFamily="34" charset="0"/>
                <a:ea typeface="MS PGothic" pitchFamily="34" charset="-128"/>
              </a:defRPr>
            </a:lvl4pPr>
            <a:lvl5pPr marL="2057400" indent="-228600" defTabSz="449263">
              <a:spcBef>
                <a:spcPct val="20000"/>
              </a:spcBef>
              <a:buFont typeface="Arial" pitchFamily="34" charset="0"/>
              <a:buChar char="»"/>
              <a:defRPr sz="2000">
                <a:solidFill>
                  <a:schemeClr val="tx1"/>
                </a:solidFill>
                <a:latin typeface="Calibri" pitchFamily="34" charset="0"/>
                <a:ea typeface="MS PGothic" pitchFamily="34" charset="-128"/>
              </a:defRPr>
            </a:lvl5pPr>
            <a:lvl6pPr marL="2514600" indent="-228600" defTabSz="449263"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6pPr>
            <a:lvl7pPr marL="2971800" indent="-228600" defTabSz="449263"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7pPr>
            <a:lvl8pPr marL="3429000" indent="-228600" defTabSz="449263"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8pPr>
            <a:lvl9pPr marL="3886200" indent="-228600" defTabSz="449263"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9pPr>
          </a:lstStyle>
          <a:p>
            <a:pPr eaLnBrk="1">
              <a:lnSpc>
                <a:spcPct val="93000"/>
              </a:lnSpc>
              <a:spcBef>
                <a:spcPct val="0"/>
              </a:spcBef>
              <a:buClr>
                <a:srgbClr val="000000"/>
              </a:buClr>
              <a:buFont typeface="Times New Roman" pitchFamily="18" charset="0"/>
              <a:buNone/>
            </a:pPr>
            <a:r>
              <a:rPr lang="de-DE" altLang="de-DE" sz="900" b="1" dirty="0">
                <a:latin typeface="Arial" pitchFamily="34" charset="0"/>
                <a:cs typeface="Arial" pitchFamily="34" charset="0"/>
              </a:rPr>
              <a:t>ZPG Geographie: Bildungsplan 2016 – Klassen 9/10</a:t>
            </a:r>
          </a:p>
          <a:p>
            <a:pPr eaLnBrk="1">
              <a:lnSpc>
                <a:spcPct val="93000"/>
              </a:lnSpc>
              <a:spcBef>
                <a:spcPct val="0"/>
              </a:spcBef>
              <a:buClr>
                <a:srgbClr val="000000"/>
              </a:buClr>
              <a:buFont typeface="Times New Roman" pitchFamily="18" charset="0"/>
              <a:buNone/>
            </a:pPr>
            <a:endParaRPr lang="de-DE" altLang="de-DE" sz="900" b="1" dirty="0">
              <a:latin typeface="Arial" pitchFamily="34" charset="0"/>
              <a:cs typeface="Arial" pitchFamily="34" charset="0"/>
            </a:endParaRPr>
          </a:p>
        </p:txBody>
      </p:sp>
      <p:sp>
        <p:nvSpPr>
          <p:cNvPr id="20" name="Textfeld 19"/>
          <p:cNvSpPr txBox="1"/>
          <p:nvPr/>
        </p:nvSpPr>
        <p:spPr>
          <a:xfrm>
            <a:off x="314635" y="6280149"/>
            <a:ext cx="5688632" cy="246221"/>
          </a:xfrm>
          <a:prstGeom prst="rect">
            <a:avLst/>
          </a:prstGeom>
          <a:noFill/>
        </p:spPr>
        <p:txBody>
          <a:bodyPr wrap="square" rtlCol="0">
            <a:spAutoFit/>
          </a:bodyPr>
          <a:lstStyle/>
          <a:p>
            <a:r>
              <a:rPr lang="de-DE" sz="1000" dirty="0"/>
              <a:t>(Quelle: Schmidt, M.)</a:t>
            </a:r>
          </a:p>
        </p:txBody>
      </p:sp>
      <p:sp>
        <p:nvSpPr>
          <p:cNvPr id="11" name="Rectangle 2"/>
          <p:cNvSpPr txBox="1">
            <a:spLocks noChangeArrowheads="1"/>
          </p:cNvSpPr>
          <p:nvPr/>
        </p:nvSpPr>
        <p:spPr bwMode="auto">
          <a:xfrm>
            <a:off x="279189" y="657002"/>
            <a:ext cx="8445376" cy="1079500"/>
          </a:xfrm>
          <a:prstGeom prst="rect">
            <a:avLst/>
          </a:prstGeom>
          <a:noFill/>
          <a:ln w="9525">
            <a:noFill/>
            <a:miter lim="800000"/>
            <a:headEnd/>
            <a:tailEnd/>
          </a:ln>
        </p:spPr>
        <p:txBody>
          <a:bodyPr lIns="0" tIns="0" rIns="0" bIns="0" anchor="b"/>
          <a:lstStyle/>
          <a:p>
            <a:pPr algn="ctr" eaLnBrk="1" hangingPunct="1">
              <a:defRPr/>
            </a:pPr>
            <a:r>
              <a:rPr lang="de-DE" sz="3600" dirty="0">
                <a:latin typeface="Arial" pitchFamily="34" charset="0"/>
                <a:ea typeface="+mj-ea"/>
                <a:cs typeface="Arial" pitchFamily="34" charset="0"/>
              </a:rPr>
              <a:t/>
            </a:r>
            <a:br>
              <a:rPr lang="de-DE" sz="3600" dirty="0">
                <a:latin typeface="Arial" pitchFamily="34" charset="0"/>
                <a:ea typeface="+mj-ea"/>
                <a:cs typeface="Arial" pitchFamily="34" charset="0"/>
              </a:rPr>
            </a:br>
            <a:r>
              <a:rPr lang="de-DE" sz="3200" b="1" dirty="0">
                <a:solidFill>
                  <a:srgbClr val="0070C0"/>
                </a:solidFill>
                <a:latin typeface="Arial" pitchFamily="34" charset="0"/>
                <a:ea typeface="+mj-ea"/>
                <a:cs typeface="Arial" pitchFamily="34" charset="0"/>
              </a:rPr>
              <a:t> </a:t>
            </a:r>
            <a:r>
              <a:rPr lang="de-DE" sz="3400" b="1" dirty="0">
                <a:latin typeface="Arial" pitchFamily="34" charset="0"/>
                <a:ea typeface="+mj-ea"/>
                <a:cs typeface="Arial" pitchFamily="34" charset="0"/>
              </a:rPr>
              <a:t>Analyse von Weltwirtschaftsregionen  </a:t>
            </a:r>
            <a:r>
              <a:rPr lang="de-DE" sz="3400" dirty="0">
                <a:latin typeface="Calibri"/>
                <a:ea typeface="Calibri"/>
                <a:cs typeface="Times New Roman"/>
              </a:rPr>
              <a:t/>
            </a:r>
            <a:br>
              <a:rPr lang="de-DE" sz="3400" dirty="0">
                <a:latin typeface="Calibri"/>
                <a:ea typeface="Calibri"/>
                <a:cs typeface="Times New Roman"/>
              </a:rPr>
            </a:br>
            <a:endParaRPr lang="de-DE" sz="3400" dirty="0">
              <a:latin typeface="+mj-lt"/>
              <a:ea typeface="+mj-ea"/>
              <a:cs typeface="+mj-cs"/>
            </a:endParaRPr>
          </a:p>
        </p:txBody>
      </p:sp>
      <p:sp>
        <p:nvSpPr>
          <p:cNvPr id="12" name="Textfeld 11"/>
          <p:cNvSpPr txBox="1"/>
          <p:nvPr/>
        </p:nvSpPr>
        <p:spPr>
          <a:xfrm>
            <a:off x="179512" y="1196752"/>
            <a:ext cx="8712968" cy="461665"/>
          </a:xfrm>
          <a:prstGeom prst="rect">
            <a:avLst/>
          </a:prstGeom>
          <a:solidFill>
            <a:srgbClr val="FFFF66"/>
          </a:solidFill>
        </p:spPr>
        <p:txBody>
          <a:bodyPr wrap="square" rtlCol="0">
            <a:spAutoFit/>
          </a:bodyPr>
          <a:lstStyle/>
          <a:p>
            <a:pPr algn="ctr"/>
            <a:r>
              <a:rPr lang="de-DE" sz="2400" b="1" dirty="0">
                <a:latin typeface="+mn-lt"/>
              </a:rPr>
              <a:t>Arbeitsblatt zur SWOT-Analyse: </a:t>
            </a:r>
          </a:p>
        </p:txBody>
      </p:sp>
      <p:pic>
        <p:nvPicPr>
          <p:cNvPr id="205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14635" y="1826125"/>
            <a:ext cx="3912477" cy="434496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1"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355976" y="1736502"/>
            <a:ext cx="3584514" cy="226210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2" name="Picture 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333621" y="3974232"/>
            <a:ext cx="3606869" cy="228789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4" name="Textfeld 13"/>
          <p:cNvSpPr txBox="1"/>
          <p:nvPr/>
        </p:nvSpPr>
        <p:spPr>
          <a:xfrm>
            <a:off x="4707123" y="6341704"/>
            <a:ext cx="1593070" cy="369332"/>
          </a:xfrm>
          <a:prstGeom prst="rect">
            <a:avLst/>
          </a:prstGeom>
          <a:noFill/>
        </p:spPr>
        <p:txBody>
          <a:bodyPr wrap="square" rtlCol="0">
            <a:spAutoFit/>
          </a:bodyPr>
          <a:lstStyle/>
          <a:p>
            <a:r>
              <a:rPr lang="de-DE" dirty="0">
                <a:solidFill>
                  <a:srgbClr val="FF0000"/>
                </a:solidFill>
              </a:rPr>
              <a:t>Skript S. 8-10</a:t>
            </a:r>
          </a:p>
        </p:txBody>
      </p:sp>
      <p:grpSp>
        <p:nvGrpSpPr>
          <p:cNvPr id="15" name="Gruppierung 13"/>
          <p:cNvGrpSpPr/>
          <p:nvPr/>
        </p:nvGrpSpPr>
        <p:grpSpPr>
          <a:xfrm>
            <a:off x="331169" y="94630"/>
            <a:ext cx="8705327" cy="523220"/>
            <a:chOff x="331169" y="151780"/>
            <a:chExt cx="8705327" cy="523220"/>
          </a:xfrm>
        </p:grpSpPr>
        <p:sp>
          <p:nvSpPr>
            <p:cNvPr id="16" name="Textfeld 15"/>
            <p:cNvSpPr txBox="1"/>
            <p:nvPr/>
          </p:nvSpPr>
          <p:spPr>
            <a:xfrm>
              <a:off x="331169" y="151780"/>
              <a:ext cx="8705327" cy="523220"/>
            </a:xfrm>
            <a:prstGeom prst="rect">
              <a:avLst/>
            </a:prstGeom>
            <a:noFill/>
          </p:spPr>
          <p:txBody>
            <a:bodyPr wrap="square" rtlCol="0">
              <a:spAutoFit/>
            </a:bodyPr>
            <a:lstStyle/>
            <a:p>
              <a:r>
                <a:rPr lang="de-DE" sz="2800" dirty="0">
                  <a:latin typeface="Calibri" charset="0"/>
                  <a:ea typeface="Calibri" charset="0"/>
                  <a:cs typeface="Calibri" charset="0"/>
                </a:rPr>
                <a:t>IV./4.-8. Stunde: Expertengruppen</a:t>
              </a:r>
            </a:p>
          </p:txBody>
        </p:sp>
        <p:cxnSp>
          <p:nvCxnSpPr>
            <p:cNvPr id="17" name="Gerade Verbindung 16"/>
            <p:cNvCxnSpPr/>
            <p:nvPr/>
          </p:nvCxnSpPr>
          <p:spPr>
            <a:xfrm>
              <a:off x="331169" y="675000"/>
              <a:ext cx="8384537" cy="0"/>
            </a:xfrm>
            <a:prstGeom prst="line">
              <a:avLst/>
            </a:prstGeom>
            <a:ln w="38100">
              <a:solidFill>
                <a:srgbClr val="0033CC"/>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693131651"/>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8" descr="R:\Gestaltungsrichtlinien\Logo RP mit Hintergrund.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451725" y="6280150"/>
            <a:ext cx="1173163" cy="576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Fußzeilenplatzhalter 3"/>
          <p:cNvSpPr txBox="1">
            <a:spLocks/>
          </p:cNvSpPr>
          <p:nvPr/>
        </p:nvSpPr>
        <p:spPr bwMode="auto">
          <a:xfrm>
            <a:off x="496888" y="6577013"/>
            <a:ext cx="6600825" cy="257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449263">
              <a:spcBef>
                <a:spcPct val="20000"/>
              </a:spcBef>
              <a:buFont typeface="Arial" pitchFamily="34" charset="0"/>
              <a:buChar char="•"/>
              <a:defRPr sz="3200">
                <a:solidFill>
                  <a:schemeClr val="tx1"/>
                </a:solidFill>
                <a:latin typeface="Calibri" pitchFamily="34" charset="0"/>
                <a:ea typeface="MS PGothic" pitchFamily="34" charset="-128"/>
              </a:defRPr>
            </a:lvl1pPr>
            <a:lvl2pPr marL="742950" indent="-285750" defTabSz="449263">
              <a:spcBef>
                <a:spcPct val="20000"/>
              </a:spcBef>
              <a:buFont typeface="Arial" pitchFamily="34" charset="0"/>
              <a:buChar char="–"/>
              <a:defRPr sz="2800">
                <a:solidFill>
                  <a:schemeClr val="tx1"/>
                </a:solidFill>
                <a:latin typeface="Calibri" pitchFamily="34" charset="0"/>
                <a:ea typeface="MS PGothic" pitchFamily="34" charset="-128"/>
              </a:defRPr>
            </a:lvl2pPr>
            <a:lvl3pPr marL="1143000" indent="-228600" defTabSz="449263">
              <a:spcBef>
                <a:spcPct val="20000"/>
              </a:spcBef>
              <a:buFont typeface="Arial" pitchFamily="34" charset="0"/>
              <a:buChar char="•"/>
              <a:defRPr sz="2400">
                <a:solidFill>
                  <a:schemeClr val="tx1"/>
                </a:solidFill>
                <a:latin typeface="Calibri" pitchFamily="34" charset="0"/>
                <a:ea typeface="MS PGothic" pitchFamily="34" charset="-128"/>
              </a:defRPr>
            </a:lvl3pPr>
            <a:lvl4pPr marL="1600200" indent="-228600" defTabSz="449263">
              <a:spcBef>
                <a:spcPct val="20000"/>
              </a:spcBef>
              <a:buFont typeface="Arial" pitchFamily="34" charset="0"/>
              <a:buChar char="–"/>
              <a:defRPr sz="2000">
                <a:solidFill>
                  <a:schemeClr val="tx1"/>
                </a:solidFill>
                <a:latin typeface="Calibri" pitchFamily="34" charset="0"/>
                <a:ea typeface="MS PGothic" pitchFamily="34" charset="-128"/>
              </a:defRPr>
            </a:lvl4pPr>
            <a:lvl5pPr marL="2057400" indent="-228600" defTabSz="449263">
              <a:spcBef>
                <a:spcPct val="20000"/>
              </a:spcBef>
              <a:buFont typeface="Arial" pitchFamily="34" charset="0"/>
              <a:buChar char="»"/>
              <a:defRPr sz="2000">
                <a:solidFill>
                  <a:schemeClr val="tx1"/>
                </a:solidFill>
                <a:latin typeface="Calibri" pitchFamily="34" charset="0"/>
                <a:ea typeface="MS PGothic" pitchFamily="34" charset="-128"/>
              </a:defRPr>
            </a:lvl5pPr>
            <a:lvl6pPr marL="2514600" indent="-228600" defTabSz="449263"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6pPr>
            <a:lvl7pPr marL="2971800" indent="-228600" defTabSz="449263"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7pPr>
            <a:lvl8pPr marL="3429000" indent="-228600" defTabSz="449263"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8pPr>
            <a:lvl9pPr marL="3886200" indent="-228600" defTabSz="449263"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9pPr>
          </a:lstStyle>
          <a:p>
            <a:pPr eaLnBrk="1">
              <a:lnSpc>
                <a:spcPct val="93000"/>
              </a:lnSpc>
              <a:spcBef>
                <a:spcPct val="0"/>
              </a:spcBef>
              <a:buClr>
                <a:srgbClr val="000000"/>
              </a:buClr>
              <a:buFont typeface="Times New Roman" pitchFamily="18" charset="0"/>
              <a:buNone/>
            </a:pPr>
            <a:r>
              <a:rPr lang="de-DE" altLang="de-DE" sz="900" b="1" dirty="0">
                <a:latin typeface="Arial" pitchFamily="34" charset="0"/>
                <a:cs typeface="Arial" pitchFamily="34" charset="0"/>
              </a:rPr>
              <a:t>ZPG Geographie: Bildungsplan 2016 – Klassen 9/10</a:t>
            </a:r>
          </a:p>
          <a:p>
            <a:pPr eaLnBrk="1">
              <a:lnSpc>
                <a:spcPct val="93000"/>
              </a:lnSpc>
              <a:spcBef>
                <a:spcPct val="0"/>
              </a:spcBef>
              <a:buClr>
                <a:srgbClr val="000000"/>
              </a:buClr>
              <a:buFont typeface="Times New Roman" pitchFamily="18" charset="0"/>
              <a:buNone/>
            </a:pPr>
            <a:endParaRPr lang="de-DE" altLang="de-DE" sz="900" b="1" dirty="0">
              <a:latin typeface="Arial" pitchFamily="34" charset="0"/>
              <a:cs typeface="Arial" pitchFamily="34" charset="0"/>
            </a:endParaRPr>
          </a:p>
        </p:txBody>
      </p:sp>
      <p:sp>
        <p:nvSpPr>
          <p:cNvPr id="20" name="Textfeld 19"/>
          <p:cNvSpPr txBox="1"/>
          <p:nvPr/>
        </p:nvSpPr>
        <p:spPr>
          <a:xfrm>
            <a:off x="314635" y="6280149"/>
            <a:ext cx="5688632" cy="246221"/>
          </a:xfrm>
          <a:prstGeom prst="rect">
            <a:avLst/>
          </a:prstGeom>
          <a:noFill/>
        </p:spPr>
        <p:txBody>
          <a:bodyPr wrap="square" rtlCol="0">
            <a:spAutoFit/>
          </a:bodyPr>
          <a:lstStyle/>
          <a:p>
            <a:r>
              <a:rPr lang="de-DE" sz="1000" dirty="0"/>
              <a:t>(Quelle: Schmidt, M.)</a:t>
            </a:r>
          </a:p>
        </p:txBody>
      </p:sp>
      <p:sp>
        <p:nvSpPr>
          <p:cNvPr id="11" name="Rectangle 2"/>
          <p:cNvSpPr txBox="1">
            <a:spLocks noChangeArrowheads="1"/>
          </p:cNvSpPr>
          <p:nvPr/>
        </p:nvSpPr>
        <p:spPr bwMode="auto">
          <a:xfrm>
            <a:off x="285638" y="657002"/>
            <a:ext cx="8445376" cy="1079500"/>
          </a:xfrm>
          <a:prstGeom prst="rect">
            <a:avLst/>
          </a:prstGeom>
          <a:noFill/>
          <a:ln w="9525">
            <a:noFill/>
            <a:miter lim="800000"/>
            <a:headEnd/>
            <a:tailEnd/>
          </a:ln>
        </p:spPr>
        <p:txBody>
          <a:bodyPr lIns="0" tIns="0" rIns="0" bIns="0" anchor="b"/>
          <a:lstStyle/>
          <a:p>
            <a:pPr algn="ctr" eaLnBrk="1" hangingPunct="1">
              <a:defRPr/>
            </a:pPr>
            <a:r>
              <a:rPr lang="de-DE" sz="3600" dirty="0">
                <a:latin typeface="Arial" pitchFamily="34" charset="0"/>
                <a:ea typeface="+mj-ea"/>
                <a:cs typeface="Arial" pitchFamily="34" charset="0"/>
              </a:rPr>
              <a:t/>
            </a:r>
            <a:br>
              <a:rPr lang="de-DE" sz="3600" dirty="0">
                <a:latin typeface="Arial" pitchFamily="34" charset="0"/>
                <a:ea typeface="+mj-ea"/>
                <a:cs typeface="Arial" pitchFamily="34" charset="0"/>
              </a:rPr>
            </a:br>
            <a:r>
              <a:rPr lang="de-DE" sz="3200" b="1" dirty="0">
                <a:solidFill>
                  <a:srgbClr val="0070C0"/>
                </a:solidFill>
                <a:latin typeface="Arial" pitchFamily="34" charset="0"/>
                <a:ea typeface="+mj-ea"/>
                <a:cs typeface="Arial" pitchFamily="34" charset="0"/>
              </a:rPr>
              <a:t> </a:t>
            </a:r>
            <a:r>
              <a:rPr lang="de-DE" sz="3400" b="1" dirty="0">
                <a:latin typeface="Arial" pitchFamily="34" charset="0"/>
                <a:ea typeface="+mj-ea"/>
                <a:cs typeface="Arial" pitchFamily="34" charset="0"/>
              </a:rPr>
              <a:t>Analyse von Weltwirtschaftsregionen  </a:t>
            </a:r>
            <a:r>
              <a:rPr lang="de-DE" sz="4000" dirty="0">
                <a:latin typeface="Calibri"/>
                <a:ea typeface="Calibri"/>
                <a:cs typeface="Times New Roman"/>
              </a:rPr>
              <a:t/>
            </a:r>
            <a:br>
              <a:rPr lang="de-DE" sz="4000" dirty="0">
                <a:latin typeface="Calibri"/>
                <a:ea typeface="Calibri"/>
                <a:cs typeface="Times New Roman"/>
              </a:rPr>
            </a:br>
            <a:endParaRPr lang="de-DE" sz="4000" dirty="0">
              <a:latin typeface="+mj-lt"/>
              <a:ea typeface="+mj-ea"/>
              <a:cs typeface="+mj-cs"/>
            </a:endParaRPr>
          </a:p>
        </p:txBody>
      </p:sp>
      <p:sp>
        <p:nvSpPr>
          <p:cNvPr id="12" name="Textfeld 11"/>
          <p:cNvSpPr txBox="1"/>
          <p:nvPr/>
        </p:nvSpPr>
        <p:spPr>
          <a:xfrm>
            <a:off x="179512" y="1196752"/>
            <a:ext cx="8712968" cy="1200329"/>
          </a:xfrm>
          <a:prstGeom prst="rect">
            <a:avLst/>
          </a:prstGeom>
          <a:solidFill>
            <a:srgbClr val="FFFF66"/>
          </a:solidFill>
        </p:spPr>
        <p:txBody>
          <a:bodyPr wrap="square" rtlCol="0">
            <a:spAutoFit/>
          </a:bodyPr>
          <a:lstStyle/>
          <a:p>
            <a:pPr algn="ctr"/>
            <a:r>
              <a:rPr lang="de-DE" sz="2400" b="1" dirty="0">
                <a:latin typeface="+mn-lt"/>
              </a:rPr>
              <a:t>Austausch der Experten-Ergebnisse: </a:t>
            </a:r>
          </a:p>
          <a:p>
            <a:pPr marL="0" lvl="2" algn="ctr"/>
            <a:r>
              <a:rPr lang="de-DE" sz="2400" dirty="0">
                <a:latin typeface="+mn-lt"/>
              </a:rPr>
              <a:t>In jeder Großgruppe werden die Ergebnisse der SWOT-Analysen und der thematischen Karten verglichen und ergänzt.</a:t>
            </a:r>
          </a:p>
        </p:txBody>
      </p:sp>
      <p:pic>
        <p:nvPicPr>
          <p:cNvPr id="3074"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70167" y="2564904"/>
            <a:ext cx="2471669" cy="169887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075"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351107" y="2579160"/>
            <a:ext cx="2441785" cy="167036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076" name="Picture 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003267" y="2561260"/>
            <a:ext cx="2419151" cy="168826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Textfeld 4"/>
          <p:cNvSpPr txBox="1"/>
          <p:nvPr/>
        </p:nvSpPr>
        <p:spPr>
          <a:xfrm>
            <a:off x="1619969" y="5756930"/>
            <a:ext cx="5904359" cy="523220"/>
          </a:xfrm>
          <a:prstGeom prst="rect">
            <a:avLst/>
          </a:prstGeom>
          <a:noFill/>
          <a:ln>
            <a:solidFill>
              <a:schemeClr val="tx1"/>
            </a:solidFill>
          </a:ln>
        </p:spPr>
        <p:txBody>
          <a:bodyPr wrap="square" rtlCol="0">
            <a:spAutoFit/>
          </a:bodyPr>
          <a:lstStyle/>
          <a:p>
            <a:pPr algn="ctr"/>
            <a:r>
              <a:rPr lang="de-DE" sz="2800" dirty="0">
                <a:latin typeface="+mn-lt"/>
              </a:rPr>
              <a:t>Thematische Gruppen-Karte</a:t>
            </a:r>
          </a:p>
        </p:txBody>
      </p:sp>
      <p:grpSp>
        <p:nvGrpSpPr>
          <p:cNvPr id="17" name="Gruppierung 13"/>
          <p:cNvGrpSpPr/>
          <p:nvPr/>
        </p:nvGrpSpPr>
        <p:grpSpPr>
          <a:xfrm>
            <a:off x="331169" y="94630"/>
            <a:ext cx="8705327" cy="523220"/>
            <a:chOff x="331169" y="151780"/>
            <a:chExt cx="8705327" cy="523220"/>
          </a:xfrm>
        </p:grpSpPr>
        <p:sp>
          <p:nvSpPr>
            <p:cNvPr id="18" name="Textfeld 17"/>
            <p:cNvSpPr txBox="1"/>
            <p:nvPr/>
          </p:nvSpPr>
          <p:spPr>
            <a:xfrm>
              <a:off x="331169" y="151780"/>
              <a:ext cx="8705327" cy="523220"/>
            </a:xfrm>
            <a:prstGeom prst="rect">
              <a:avLst/>
            </a:prstGeom>
            <a:noFill/>
          </p:spPr>
          <p:txBody>
            <a:bodyPr wrap="square" rtlCol="0">
              <a:spAutoFit/>
            </a:bodyPr>
            <a:lstStyle/>
            <a:p>
              <a:r>
                <a:rPr lang="de-DE" sz="2800" dirty="0">
                  <a:latin typeface="Calibri" charset="0"/>
                  <a:ea typeface="Calibri" charset="0"/>
                  <a:cs typeface="Calibri" charset="0"/>
                </a:rPr>
                <a:t>IV./9.-10. Stunde: Stammgruppen</a:t>
              </a:r>
            </a:p>
          </p:txBody>
        </p:sp>
        <p:cxnSp>
          <p:nvCxnSpPr>
            <p:cNvPr id="19" name="Gerade Verbindung 18"/>
            <p:cNvCxnSpPr/>
            <p:nvPr/>
          </p:nvCxnSpPr>
          <p:spPr>
            <a:xfrm>
              <a:off x="331169" y="675000"/>
              <a:ext cx="8384537" cy="0"/>
            </a:xfrm>
            <a:prstGeom prst="line">
              <a:avLst/>
            </a:prstGeom>
            <a:ln w="38100">
              <a:solidFill>
                <a:srgbClr val="0033CC"/>
              </a:solidFill>
            </a:ln>
          </p:spPr>
          <p:style>
            <a:lnRef idx="1">
              <a:schemeClr val="accent1"/>
            </a:lnRef>
            <a:fillRef idx="0">
              <a:schemeClr val="accent1"/>
            </a:fillRef>
            <a:effectRef idx="0">
              <a:schemeClr val="accent1"/>
            </a:effectRef>
            <a:fontRef idx="minor">
              <a:schemeClr val="tx1"/>
            </a:fontRef>
          </p:style>
        </p:cxnSp>
      </p:grpSp>
      <p:sp>
        <p:nvSpPr>
          <p:cNvPr id="21" name="Textfeld 20"/>
          <p:cNvSpPr txBox="1"/>
          <p:nvPr/>
        </p:nvSpPr>
        <p:spPr>
          <a:xfrm>
            <a:off x="1042963" y="4725738"/>
            <a:ext cx="1726075" cy="646331"/>
          </a:xfrm>
          <a:prstGeom prst="rect">
            <a:avLst/>
          </a:prstGeom>
          <a:noFill/>
          <a:ln>
            <a:solidFill>
              <a:schemeClr val="tx1"/>
            </a:solidFill>
          </a:ln>
        </p:spPr>
        <p:txBody>
          <a:bodyPr wrap="square" rtlCol="0">
            <a:spAutoFit/>
          </a:bodyPr>
          <a:lstStyle/>
          <a:p>
            <a:pPr algn="ctr"/>
            <a:r>
              <a:rPr lang="de-DE" dirty="0">
                <a:latin typeface="+mn-lt"/>
              </a:rPr>
              <a:t>Thematische </a:t>
            </a:r>
          </a:p>
          <a:p>
            <a:pPr algn="ctr"/>
            <a:r>
              <a:rPr lang="de-DE" dirty="0">
                <a:latin typeface="+mn-lt"/>
              </a:rPr>
              <a:t>Experten-Karte</a:t>
            </a:r>
          </a:p>
        </p:txBody>
      </p:sp>
      <p:cxnSp>
        <p:nvCxnSpPr>
          <p:cNvPr id="6" name="Gerade Verbindung mit Pfeil 5"/>
          <p:cNvCxnSpPr/>
          <p:nvPr/>
        </p:nvCxnSpPr>
        <p:spPr>
          <a:xfrm>
            <a:off x="1906001" y="4263777"/>
            <a:ext cx="5524" cy="389359"/>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5" name="Gerade Verbindung mit Pfeil 24"/>
          <p:cNvCxnSpPr/>
          <p:nvPr/>
        </p:nvCxnSpPr>
        <p:spPr>
          <a:xfrm>
            <a:off x="4557014" y="4263777"/>
            <a:ext cx="5524" cy="389359"/>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6" name="Gerade Verbindung mit Pfeil 25"/>
          <p:cNvCxnSpPr/>
          <p:nvPr/>
        </p:nvCxnSpPr>
        <p:spPr>
          <a:xfrm>
            <a:off x="7223368" y="4249520"/>
            <a:ext cx="5524" cy="389359"/>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27" name="Textfeld 26"/>
          <p:cNvSpPr txBox="1"/>
          <p:nvPr/>
        </p:nvSpPr>
        <p:spPr>
          <a:xfrm>
            <a:off x="3708961" y="4725738"/>
            <a:ext cx="1726075" cy="646331"/>
          </a:xfrm>
          <a:prstGeom prst="rect">
            <a:avLst/>
          </a:prstGeom>
          <a:noFill/>
          <a:ln>
            <a:solidFill>
              <a:schemeClr val="tx1"/>
            </a:solidFill>
          </a:ln>
        </p:spPr>
        <p:txBody>
          <a:bodyPr wrap="square" rtlCol="0">
            <a:spAutoFit/>
          </a:bodyPr>
          <a:lstStyle/>
          <a:p>
            <a:pPr algn="ctr"/>
            <a:r>
              <a:rPr lang="de-DE" dirty="0">
                <a:latin typeface="+mn-lt"/>
              </a:rPr>
              <a:t>Thematische </a:t>
            </a:r>
          </a:p>
          <a:p>
            <a:pPr algn="ctr"/>
            <a:r>
              <a:rPr lang="de-DE" dirty="0">
                <a:latin typeface="+mn-lt"/>
              </a:rPr>
              <a:t>Experten-Karte</a:t>
            </a:r>
          </a:p>
        </p:txBody>
      </p:sp>
      <p:sp>
        <p:nvSpPr>
          <p:cNvPr id="28" name="Textfeld 27"/>
          <p:cNvSpPr txBox="1"/>
          <p:nvPr/>
        </p:nvSpPr>
        <p:spPr>
          <a:xfrm>
            <a:off x="6349804" y="4725738"/>
            <a:ext cx="1726075" cy="646331"/>
          </a:xfrm>
          <a:prstGeom prst="rect">
            <a:avLst/>
          </a:prstGeom>
          <a:noFill/>
          <a:ln>
            <a:solidFill>
              <a:schemeClr val="tx1"/>
            </a:solidFill>
          </a:ln>
        </p:spPr>
        <p:txBody>
          <a:bodyPr wrap="square" rtlCol="0">
            <a:spAutoFit/>
          </a:bodyPr>
          <a:lstStyle/>
          <a:p>
            <a:pPr algn="ctr"/>
            <a:r>
              <a:rPr lang="de-DE" dirty="0">
                <a:latin typeface="+mn-lt"/>
              </a:rPr>
              <a:t>Thematische </a:t>
            </a:r>
          </a:p>
          <a:p>
            <a:pPr algn="ctr"/>
            <a:r>
              <a:rPr lang="de-DE" dirty="0">
                <a:latin typeface="+mn-lt"/>
              </a:rPr>
              <a:t>Experten-Karte</a:t>
            </a:r>
          </a:p>
        </p:txBody>
      </p:sp>
      <p:cxnSp>
        <p:nvCxnSpPr>
          <p:cNvPr id="29" name="Gerade Verbindung mit Pfeil 28"/>
          <p:cNvCxnSpPr/>
          <p:nvPr/>
        </p:nvCxnSpPr>
        <p:spPr>
          <a:xfrm>
            <a:off x="1900476" y="5367571"/>
            <a:ext cx="5524" cy="389359"/>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30" name="Gerade Verbindung mit Pfeil 29"/>
          <p:cNvCxnSpPr/>
          <p:nvPr/>
        </p:nvCxnSpPr>
        <p:spPr>
          <a:xfrm>
            <a:off x="4557014" y="5372069"/>
            <a:ext cx="5524" cy="389359"/>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31" name="Gerade Verbindung mit Pfeil 30"/>
          <p:cNvCxnSpPr/>
          <p:nvPr/>
        </p:nvCxnSpPr>
        <p:spPr>
          <a:xfrm>
            <a:off x="7228892" y="5372069"/>
            <a:ext cx="5524" cy="389359"/>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171640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9"/>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0"/>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8" descr="R:\Gestaltungsrichtlinien\Logo RP mit Hintergrund.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451725" y="6280150"/>
            <a:ext cx="1173163" cy="576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Fußzeilenplatzhalter 3"/>
          <p:cNvSpPr txBox="1">
            <a:spLocks/>
          </p:cNvSpPr>
          <p:nvPr/>
        </p:nvSpPr>
        <p:spPr bwMode="auto">
          <a:xfrm>
            <a:off x="496888" y="6577013"/>
            <a:ext cx="6600825" cy="257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449263">
              <a:spcBef>
                <a:spcPct val="20000"/>
              </a:spcBef>
              <a:buFont typeface="Arial" pitchFamily="34" charset="0"/>
              <a:buChar char="•"/>
              <a:defRPr sz="3200">
                <a:solidFill>
                  <a:schemeClr val="tx1"/>
                </a:solidFill>
                <a:latin typeface="Calibri" pitchFamily="34" charset="0"/>
                <a:ea typeface="MS PGothic" pitchFamily="34" charset="-128"/>
              </a:defRPr>
            </a:lvl1pPr>
            <a:lvl2pPr marL="742950" indent="-285750" defTabSz="449263">
              <a:spcBef>
                <a:spcPct val="20000"/>
              </a:spcBef>
              <a:buFont typeface="Arial" pitchFamily="34" charset="0"/>
              <a:buChar char="–"/>
              <a:defRPr sz="2800">
                <a:solidFill>
                  <a:schemeClr val="tx1"/>
                </a:solidFill>
                <a:latin typeface="Calibri" pitchFamily="34" charset="0"/>
                <a:ea typeface="MS PGothic" pitchFamily="34" charset="-128"/>
              </a:defRPr>
            </a:lvl2pPr>
            <a:lvl3pPr marL="1143000" indent="-228600" defTabSz="449263">
              <a:spcBef>
                <a:spcPct val="20000"/>
              </a:spcBef>
              <a:buFont typeface="Arial" pitchFamily="34" charset="0"/>
              <a:buChar char="•"/>
              <a:defRPr sz="2400">
                <a:solidFill>
                  <a:schemeClr val="tx1"/>
                </a:solidFill>
                <a:latin typeface="Calibri" pitchFamily="34" charset="0"/>
                <a:ea typeface="MS PGothic" pitchFamily="34" charset="-128"/>
              </a:defRPr>
            </a:lvl3pPr>
            <a:lvl4pPr marL="1600200" indent="-228600" defTabSz="449263">
              <a:spcBef>
                <a:spcPct val="20000"/>
              </a:spcBef>
              <a:buFont typeface="Arial" pitchFamily="34" charset="0"/>
              <a:buChar char="–"/>
              <a:defRPr sz="2000">
                <a:solidFill>
                  <a:schemeClr val="tx1"/>
                </a:solidFill>
                <a:latin typeface="Calibri" pitchFamily="34" charset="0"/>
                <a:ea typeface="MS PGothic" pitchFamily="34" charset="-128"/>
              </a:defRPr>
            </a:lvl4pPr>
            <a:lvl5pPr marL="2057400" indent="-228600" defTabSz="449263">
              <a:spcBef>
                <a:spcPct val="20000"/>
              </a:spcBef>
              <a:buFont typeface="Arial" pitchFamily="34" charset="0"/>
              <a:buChar char="»"/>
              <a:defRPr sz="2000">
                <a:solidFill>
                  <a:schemeClr val="tx1"/>
                </a:solidFill>
                <a:latin typeface="Calibri" pitchFamily="34" charset="0"/>
                <a:ea typeface="MS PGothic" pitchFamily="34" charset="-128"/>
              </a:defRPr>
            </a:lvl5pPr>
            <a:lvl6pPr marL="2514600" indent="-228600" defTabSz="449263"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6pPr>
            <a:lvl7pPr marL="2971800" indent="-228600" defTabSz="449263"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7pPr>
            <a:lvl8pPr marL="3429000" indent="-228600" defTabSz="449263"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8pPr>
            <a:lvl9pPr marL="3886200" indent="-228600" defTabSz="449263"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9pPr>
          </a:lstStyle>
          <a:p>
            <a:pPr eaLnBrk="1">
              <a:lnSpc>
                <a:spcPct val="93000"/>
              </a:lnSpc>
              <a:spcBef>
                <a:spcPct val="0"/>
              </a:spcBef>
              <a:buClr>
                <a:srgbClr val="000000"/>
              </a:buClr>
              <a:buFont typeface="Times New Roman" pitchFamily="18" charset="0"/>
              <a:buNone/>
            </a:pPr>
            <a:r>
              <a:rPr lang="de-DE" altLang="de-DE" sz="900" b="1" dirty="0">
                <a:latin typeface="Arial" pitchFamily="34" charset="0"/>
                <a:cs typeface="Arial" pitchFamily="34" charset="0"/>
              </a:rPr>
              <a:t>ZPG Geographie: Bildungsplan 2016 – Klassen 9/10</a:t>
            </a:r>
          </a:p>
          <a:p>
            <a:pPr eaLnBrk="1">
              <a:lnSpc>
                <a:spcPct val="93000"/>
              </a:lnSpc>
              <a:spcBef>
                <a:spcPct val="0"/>
              </a:spcBef>
              <a:buClr>
                <a:srgbClr val="000000"/>
              </a:buClr>
              <a:buFont typeface="Times New Roman" pitchFamily="18" charset="0"/>
              <a:buNone/>
            </a:pPr>
            <a:endParaRPr lang="de-DE" altLang="de-DE" sz="900" b="1" dirty="0">
              <a:latin typeface="Arial" pitchFamily="34" charset="0"/>
              <a:cs typeface="Arial" pitchFamily="34" charset="0"/>
            </a:endParaRPr>
          </a:p>
        </p:txBody>
      </p:sp>
      <p:sp>
        <p:nvSpPr>
          <p:cNvPr id="20" name="Textfeld 19"/>
          <p:cNvSpPr txBox="1"/>
          <p:nvPr/>
        </p:nvSpPr>
        <p:spPr>
          <a:xfrm>
            <a:off x="314635" y="6280149"/>
            <a:ext cx="5688632" cy="246221"/>
          </a:xfrm>
          <a:prstGeom prst="rect">
            <a:avLst/>
          </a:prstGeom>
          <a:noFill/>
        </p:spPr>
        <p:txBody>
          <a:bodyPr wrap="square" rtlCol="0">
            <a:spAutoFit/>
          </a:bodyPr>
          <a:lstStyle/>
          <a:p>
            <a:r>
              <a:rPr lang="de-DE" sz="1000" dirty="0"/>
              <a:t>(Quelle: Schmidt, M.)</a:t>
            </a:r>
          </a:p>
        </p:txBody>
      </p:sp>
      <p:sp>
        <p:nvSpPr>
          <p:cNvPr id="11" name="Rectangle 2"/>
          <p:cNvSpPr txBox="1">
            <a:spLocks noChangeArrowheads="1"/>
          </p:cNvSpPr>
          <p:nvPr/>
        </p:nvSpPr>
        <p:spPr bwMode="auto">
          <a:xfrm>
            <a:off x="279189" y="657002"/>
            <a:ext cx="8445376" cy="1079500"/>
          </a:xfrm>
          <a:prstGeom prst="rect">
            <a:avLst/>
          </a:prstGeom>
          <a:noFill/>
          <a:ln w="9525">
            <a:noFill/>
            <a:miter lim="800000"/>
            <a:headEnd/>
            <a:tailEnd/>
          </a:ln>
        </p:spPr>
        <p:txBody>
          <a:bodyPr lIns="0" tIns="0" rIns="0" bIns="0" anchor="b"/>
          <a:lstStyle/>
          <a:p>
            <a:pPr algn="ctr" eaLnBrk="1" hangingPunct="1">
              <a:defRPr/>
            </a:pPr>
            <a:r>
              <a:rPr lang="de-DE" sz="3600" dirty="0">
                <a:latin typeface="Arial" pitchFamily="34" charset="0"/>
                <a:ea typeface="+mj-ea"/>
                <a:cs typeface="Arial" pitchFamily="34" charset="0"/>
              </a:rPr>
              <a:t/>
            </a:r>
            <a:br>
              <a:rPr lang="de-DE" sz="3600" dirty="0">
                <a:latin typeface="Arial" pitchFamily="34" charset="0"/>
                <a:ea typeface="+mj-ea"/>
                <a:cs typeface="Arial" pitchFamily="34" charset="0"/>
              </a:rPr>
            </a:br>
            <a:r>
              <a:rPr lang="de-DE" sz="3200" b="1" dirty="0">
                <a:solidFill>
                  <a:srgbClr val="0070C0"/>
                </a:solidFill>
                <a:latin typeface="Arial" pitchFamily="34" charset="0"/>
                <a:ea typeface="+mj-ea"/>
                <a:cs typeface="Arial" pitchFamily="34" charset="0"/>
              </a:rPr>
              <a:t> </a:t>
            </a:r>
            <a:r>
              <a:rPr lang="de-DE" sz="3400" b="1" dirty="0">
                <a:latin typeface="Arial" pitchFamily="34" charset="0"/>
                <a:ea typeface="+mj-ea"/>
                <a:cs typeface="Arial" pitchFamily="34" charset="0"/>
              </a:rPr>
              <a:t>Analyse von Weltwirtschaftsregionen  </a:t>
            </a:r>
            <a:r>
              <a:rPr lang="de-DE" sz="4000" dirty="0">
                <a:latin typeface="Calibri"/>
                <a:ea typeface="Calibri"/>
                <a:cs typeface="Times New Roman"/>
              </a:rPr>
              <a:t/>
            </a:r>
            <a:br>
              <a:rPr lang="de-DE" sz="4000" dirty="0">
                <a:latin typeface="Calibri"/>
                <a:ea typeface="Calibri"/>
                <a:cs typeface="Times New Roman"/>
              </a:rPr>
            </a:br>
            <a:endParaRPr lang="de-DE" sz="4000" dirty="0">
              <a:latin typeface="+mj-lt"/>
              <a:ea typeface="+mj-ea"/>
              <a:cs typeface="+mj-cs"/>
            </a:endParaRPr>
          </a:p>
        </p:txBody>
      </p:sp>
      <p:sp>
        <p:nvSpPr>
          <p:cNvPr id="12" name="Textfeld 11"/>
          <p:cNvSpPr txBox="1"/>
          <p:nvPr/>
        </p:nvSpPr>
        <p:spPr>
          <a:xfrm>
            <a:off x="179512" y="1196752"/>
            <a:ext cx="8712968" cy="830997"/>
          </a:xfrm>
          <a:prstGeom prst="rect">
            <a:avLst/>
          </a:prstGeom>
          <a:solidFill>
            <a:srgbClr val="FFFF66"/>
          </a:solidFill>
        </p:spPr>
        <p:txBody>
          <a:bodyPr wrap="square" rtlCol="0">
            <a:spAutoFit/>
          </a:bodyPr>
          <a:lstStyle/>
          <a:p>
            <a:pPr algn="ctr"/>
            <a:r>
              <a:rPr lang="de-DE" sz="2400" b="1" dirty="0">
                <a:latin typeface="+mn-lt"/>
              </a:rPr>
              <a:t>Beantwortung der Leitfrage: </a:t>
            </a:r>
          </a:p>
          <a:p>
            <a:pPr algn="ctr"/>
            <a:r>
              <a:rPr lang="de-DE" sz="2400" dirty="0">
                <a:latin typeface="+mn-lt"/>
              </a:rPr>
              <a:t>Ranking gemäß der Relevanz der Ressourcen </a:t>
            </a:r>
          </a:p>
        </p:txBody>
      </p:sp>
      <p:pic>
        <p:nvPicPr>
          <p:cNvPr id="2050" name="Picture 2" descr="D:\Eigene Dokumente\ZPG-AG\ZPG 7_BP2016_9_10\Marianne\China_Karten\endend.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949946" y="2276872"/>
            <a:ext cx="5659545" cy="4003277"/>
          </a:xfrm>
          <a:prstGeom prst="rect">
            <a:avLst/>
          </a:prstGeom>
          <a:noFill/>
          <a:extLst>
            <a:ext uri="{909E8E84-426E-40DD-AFC4-6F175D3DCCD1}">
              <a14:hiddenFill xmlns:a14="http://schemas.microsoft.com/office/drawing/2010/main">
                <a:solidFill>
                  <a:srgbClr val="FFFFFF"/>
                </a:solidFill>
              </a14:hiddenFill>
            </a:ext>
          </a:extLst>
        </p:spPr>
      </p:pic>
      <p:sp>
        <p:nvSpPr>
          <p:cNvPr id="2" name="Textfeld 1"/>
          <p:cNvSpPr txBox="1"/>
          <p:nvPr/>
        </p:nvSpPr>
        <p:spPr>
          <a:xfrm>
            <a:off x="3923928" y="2267744"/>
            <a:ext cx="2574900" cy="461665"/>
          </a:xfrm>
          <a:prstGeom prst="rect">
            <a:avLst/>
          </a:prstGeom>
          <a:noFill/>
        </p:spPr>
        <p:txBody>
          <a:bodyPr wrap="square" rtlCol="0">
            <a:spAutoFit/>
          </a:bodyPr>
          <a:lstStyle/>
          <a:p>
            <a:pPr marL="171450" indent="-171450">
              <a:buFontTx/>
              <a:buChar char="-"/>
            </a:pPr>
            <a:r>
              <a:rPr lang="de-DE" sz="1200" dirty="0">
                <a:solidFill>
                  <a:srgbClr val="FF0000"/>
                </a:solidFill>
              </a:rPr>
              <a:t>wirtschaftlich bedeutende   </a:t>
            </a:r>
          </a:p>
          <a:p>
            <a:pPr marL="171450" indent="-171450">
              <a:buFontTx/>
              <a:buChar char="-"/>
            </a:pPr>
            <a:r>
              <a:rPr lang="de-DE" sz="1200" dirty="0">
                <a:solidFill>
                  <a:srgbClr val="FF0000"/>
                </a:solidFill>
              </a:rPr>
              <a:t>   Ressourcenausstattung</a:t>
            </a:r>
          </a:p>
        </p:txBody>
      </p:sp>
      <p:sp>
        <p:nvSpPr>
          <p:cNvPr id="3" name="Textfeld 2"/>
          <p:cNvSpPr txBox="1"/>
          <p:nvPr/>
        </p:nvSpPr>
        <p:spPr>
          <a:xfrm>
            <a:off x="1586558" y="2245295"/>
            <a:ext cx="1440162" cy="2277547"/>
          </a:xfrm>
          <a:prstGeom prst="rect">
            <a:avLst/>
          </a:prstGeom>
          <a:noFill/>
        </p:spPr>
        <p:txBody>
          <a:bodyPr wrap="square" rtlCol="0">
            <a:spAutoFit/>
          </a:bodyPr>
          <a:lstStyle/>
          <a:p>
            <a:r>
              <a:rPr lang="de-DE" sz="1200" dirty="0">
                <a:solidFill>
                  <a:srgbClr val="FF0000"/>
                </a:solidFill>
              </a:rPr>
              <a:t>Ressourcen:</a:t>
            </a:r>
          </a:p>
          <a:p>
            <a:r>
              <a:rPr lang="de-DE" dirty="0">
                <a:solidFill>
                  <a:srgbClr val="FF0000"/>
                </a:solidFill>
              </a:rPr>
              <a:t>K</a:t>
            </a:r>
            <a:r>
              <a:rPr lang="de-DE" sz="1200" dirty="0">
                <a:solidFill>
                  <a:srgbClr val="FF0000"/>
                </a:solidFill>
              </a:rPr>
              <a:t>  = Kapital </a:t>
            </a:r>
          </a:p>
          <a:p>
            <a:r>
              <a:rPr lang="de-DE" sz="1200" dirty="0">
                <a:solidFill>
                  <a:srgbClr val="FF0000"/>
                </a:solidFill>
              </a:rPr>
              <a:t>        (z.B. ADI in Sonderwirtschaftszonen)</a:t>
            </a:r>
          </a:p>
          <a:p>
            <a:r>
              <a:rPr lang="de-DE" sz="1600" dirty="0">
                <a:solidFill>
                  <a:srgbClr val="FF0000"/>
                </a:solidFill>
              </a:rPr>
              <a:t>Bi</a:t>
            </a:r>
            <a:r>
              <a:rPr lang="de-DE" sz="1200" dirty="0">
                <a:solidFill>
                  <a:srgbClr val="FF0000"/>
                </a:solidFill>
              </a:rPr>
              <a:t> = Bildung</a:t>
            </a:r>
          </a:p>
          <a:p>
            <a:r>
              <a:rPr lang="de-DE" sz="1200" dirty="0">
                <a:solidFill>
                  <a:srgbClr val="FF0000"/>
                </a:solidFill>
              </a:rPr>
              <a:t>I   = Infrastruktur</a:t>
            </a:r>
          </a:p>
          <a:p>
            <a:r>
              <a:rPr lang="de-DE" sz="1200" dirty="0">
                <a:solidFill>
                  <a:srgbClr val="FF0000"/>
                </a:solidFill>
              </a:rPr>
              <a:t>      (Flughäfen, Häfen, Kanal, Pipelines, schiffbare Flüsse)</a:t>
            </a:r>
          </a:p>
        </p:txBody>
      </p:sp>
      <p:sp>
        <p:nvSpPr>
          <p:cNvPr id="4" name="Textfeld 3"/>
          <p:cNvSpPr txBox="1"/>
          <p:nvPr/>
        </p:nvSpPr>
        <p:spPr>
          <a:xfrm>
            <a:off x="107504" y="3124348"/>
            <a:ext cx="1512168" cy="2308324"/>
          </a:xfrm>
          <a:prstGeom prst="rect">
            <a:avLst/>
          </a:prstGeom>
          <a:noFill/>
        </p:spPr>
        <p:txBody>
          <a:bodyPr wrap="square" rtlCol="0">
            <a:spAutoFit/>
          </a:bodyPr>
          <a:lstStyle/>
          <a:p>
            <a:r>
              <a:rPr lang="de-DE" dirty="0">
                <a:solidFill>
                  <a:srgbClr val="3366CC"/>
                </a:solidFill>
              </a:rPr>
              <a:t>Karte wird noch </a:t>
            </a:r>
            <a:r>
              <a:rPr lang="de-DE" dirty="0" err="1">
                <a:solidFill>
                  <a:srgbClr val="3366CC"/>
                </a:solidFill>
              </a:rPr>
              <a:t>fertiggestellt!Ressourcen</a:t>
            </a:r>
            <a:r>
              <a:rPr lang="de-DE" dirty="0">
                <a:solidFill>
                  <a:srgbClr val="3366CC"/>
                </a:solidFill>
              </a:rPr>
              <a:t> müssen noch verortet werden!</a:t>
            </a:r>
          </a:p>
        </p:txBody>
      </p:sp>
      <p:grpSp>
        <p:nvGrpSpPr>
          <p:cNvPr id="13" name="Gruppierung 13"/>
          <p:cNvGrpSpPr/>
          <p:nvPr/>
        </p:nvGrpSpPr>
        <p:grpSpPr>
          <a:xfrm>
            <a:off x="331169" y="94630"/>
            <a:ext cx="8705327" cy="523220"/>
            <a:chOff x="331169" y="151780"/>
            <a:chExt cx="8705327" cy="523220"/>
          </a:xfrm>
        </p:grpSpPr>
        <p:sp>
          <p:nvSpPr>
            <p:cNvPr id="14" name="Textfeld 13"/>
            <p:cNvSpPr txBox="1"/>
            <p:nvPr/>
          </p:nvSpPr>
          <p:spPr>
            <a:xfrm>
              <a:off x="331169" y="151780"/>
              <a:ext cx="8705327" cy="523220"/>
            </a:xfrm>
            <a:prstGeom prst="rect">
              <a:avLst/>
            </a:prstGeom>
            <a:noFill/>
          </p:spPr>
          <p:txBody>
            <a:bodyPr wrap="square" rtlCol="0">
              <a:spAutoFit/>
            </a:bodyPr>
            <a:lstStyle/>
            <a:p>
              <a:r>
                <a:rPr lang="de-DE" sz="2800" dirty="0">
                  <a:latin typeface="Calibri" charset="0"/>
                  <a:ea typeface="Calibri" charset="0"/>
                  <a:cs typeface="Calibri" charset="0"/>
                </a:rPr>
                <a:t>IV./11.-12. Stunde: Plenum - Präsentation</a:t>
              </a:r>
            </a:p>
          </p:txBody>
        </p:sp>
        <p:cxnSp>
          <p:nvCxnSpPr>
            <p:cNvPr id="15" name="Gerade Verbindung 14"/>
            <p:cNvCxnSpPr/>
            <p:nvPr/>
          </p:nvCxnSpPr>
          <p:spPr>
            <a:xfrm>
              <a:off x="331169" y="675000"/>
              <a:ext cx="8384537" cy="0"/>
            </a:xfrm>
            <a:prstGeom prst="line">
              <a:avLst/>
            </a:prstGeom>
            <a:ln w="38100">
              <a:solidFill>
                <a:srgbClr val="0033CC"/>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95791617"/>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txBox="1">
            <a:spLocks noChangeArrowheads="1"/>
          </p:cNvSpPr>
          <p:nvPr/>
        </p:nvSpPr>
        <p:spPr bwMode="auto">
          <a:xfrm>
            <a:off x="496888" y="2042319"/>
            <a:ext cx="8229600" cy="4525962"/>
          </a:xfrm>
          <a:prstGeom prst="rect">
            <a:avLst/>
          </a:prstGeom>
          <a:noFill/>
          <a:ln>
            <a:noFill/>
          </a:ln>
          <a:extLst/>
        </p:spPr>
        <p:txBody>
          <a:bodyPr lIns="0" tIns="0" rIns="0" bIns="0"/>
          <a:lstStyle>
            <a:lvl1pPr eaLnBrk="0" hangingPunct="0">
              <a:tabLst>
                <a:tab pos="333375" algn="l"/>
                <a:tab pos="438150" algn="l"/>
                <a:tab pos="887413" algn="l"/>
                <a:tab pos="1336675" algn="l"/>
                <a:tab pos="1785938" algn="l"/>
                <a:tab pos="2235200" algn="l"/>
                <a:tab pos="2684463" algn="l"/>
                <a:tab pos="3133725" algn="l"/>
                <a:tab pos="3582988" algn="l"/>
                <a:tab pos="4032250" algn="l"/>
                <a:tab pos="4481513" algn="l"/>
                <a:tab pos="4930775" algn="l"/>
                <a:tab pos="5380038" algn="l"/>
                <a:tab pos="5829300" algn="l"/>
                <a:tab pos="6278563" algn="l"/>
                <a:tab pos="6727825" algn="l"/>
                <a:tab pos="7177088" algn="l"/>
                <a:tab pos="7626350" algn="l"/>
                <a:tab pos="8075613" algn="l"/>
                <a:tab pos="8524875" algn="l"/>
                <a:tab pos="8974138" algn="l"/>
              </a:tabLst>
              <a:defRPr sz="2400" b="1">
                <a:solidFill>
                  <a:schemeClr val="tx1"/>
                </a:solidFill>
                <a:latin typeface="Times New Roman" charset="0"/>
                <a:ea typeface="ＭＳ Ｐゴシック" charset="-128"/>
              </a:defRPr>
            </a:lvl1pPr>
            <a:lvl2pPr marL="800100" indent="-342900" eaLnBrk="0" hangingPunct="0">
              <a:tabLst>
                <a:tab pos="333375" algn="l"/>
                <a:tab pos="438150" algn="l"/>
                <a:tab pos="887413" algn="l"/>
                <a:tab pos="1336675" algn="l"/>
                <a:tab pos="1785938" algn="l"/>
                <a:tab pos="2235200" algn="l"/>
                <a:tab pos="2684463" algn="l"/>
                <a:tab pos="3133725" algn="l"/>
                <a:tab pos="3582988" algn="l"/>
                <a:tab pos="4032250" algn="l"/>
                <a:tab pos="4481513" algn="l"/>
                <a:tab pos="4930775" algn="l"/>
                <a:tab pos="5380038" algn="l"/>
                <a:tab pos="5829300" algn="l"/>
                <a:tab pos="6278563" algn="l"/>
                <a:tab pos="6727825" algn="l"/>
                <a:tab pos="7177088" algn="l"/>
                <a:tab pos="7626350" algn="l"/>
                <a:tab pos="8075613" algn="l"/>
                <a:tab pos="8524875" algn="l"/>
                <a:tab pos="8974138" algn="l"/>
              </a:tabLst>
              <a:defRPr sz="2400" b="1">
                <a:solidFill>
                  <a:schemeClr val="tx1"/>
                </a:solidFill>
                <a:latin typeface="Times New Roman" charset="0"/>
                <a:ea typeface="ＭＳ Ｐゴシック" charset="-128"/>
              </a:defRPr>
            </a:lvl2pPr>
            <a:lvl3pPr marL="1143000" indent="-228600" eaLnBrk="0" hangingPunct="0">
              <a:tabLst>
                <a:tab pos="333375" algn="l"/>
                <a:tab pos="438150" algn="l"/>
                <a:tab pos="887413" algn="l"/>
                <a:tab pos="1336675" algn="l"/>
                <a:tab pos="1785938" algn="l"/>
                <a:tab pos="2235200" algn="l"/>
                <a:tab pos="2684463" algn="l"/>
                <a:tab pos="3133725" algn="l"/>
                <a:tab pos="3582988" algn="l"/>
                <a:tab pos="4032250" algn="l"/>
                <a:tab pos="4481513" algn="l"/>
                <a:tab pos="4930775" algn="l"/>
                <a:tab pos="5380038" algn="l"/>
                <a:tab pos="5829300" algn="l"/>
                <a:tab pos="6278563" algn="l"/>
                <a:tab pos="6727825" algn="l"/>
                <a:tab pos="7177088" algn="l"/>
                <a:tab pos="7626350" algn="l"/>
                <a:tab pos="8075613" algn="l"/>
                <a:tab pos="8524875" algn="l"/>
                <a:tab pos="8974138" algn="l"/>
              </a:tabLst>
              <a:defRPr sz="2400" b="1">
                <a:solidFill>
                  <a:schemeClr val="tx1"/>
                </a:solidFill>
                <a:latin typeface="Times New Roman" charset="0"/>
                <a:ea typeface="ＭＳ Ｐゴシック" charset="-128"/>
              </a:defRPr>
            </a:lvl3pPr>
            <a:lvl4pPr marL="1600200" indent="-228600" eaLnBrk="0" hangingPunct="0">
              <a:tabLst>
                <a:tab pos="333375" algn="l"/>
                <a:tab pos="438150" algn="l"/>
                <a:tab pos="887413" algn="l"/>
                <a:tab pos="1336675" algn="l"/>
                <a:tab pos="1785938" algn="l"/>
                <a:tab pos="2235200" algn="l"/>
                <a:tab pos="2684463" algn="l"/>
                <a:tab pos="3133725" algn="l"/>
                <a:tab pos="3582988" algn="l"/>
                <a:tab pos="4032250" algn="l"/>
                <a:tab pos="4481513" algn="l"/>
                <a:tab pos="4930775" algn="l"/>
                <a:tab pos="5380038" algn="l"/>
                <a:tab pos="5829300" algn="l"/>
                <a:tab pos="6278563" algn="l"/>
                <a:tab pos="6727825" algn="l"/>
                <a:tab pos="7177088" algn="l"/>
                <a:tab pos="7626350" algn="l"/>
                <a:tab pos="8075613" algn="l"/>
                <a:tab pos="8524875" algn="l"/>
                <a:tab pos="8974138" algn="l"/>
              </a:tabLst>
              <a:defRPr sz="2400" b="1">
                <a:solidFill>
                  <a:schemeClr val="tx1"/>
                </a:solidFill>
                <a:latin typeface="Times New Roman" charset="0"/>
                <a:ea typeface="ＭＳ Ｐゴシック" charset="-128"/>
              </a:defRPr>
            </a:lvl4pPr>
            <a:lvl5pPr marL="2057400" indent="-228600" eaLnBrk="0" hangingPunct="0">
              <a:tabLst>
                <a:tab pos="333375" algn="l"/>
                <a:tab pos="438150" algn="l"/>
                <a:tab pos="887413" algn="l"/>
                <a:tab pos="1336675" algn="l"/>
                <a:tab pos="1785938" algn="l"/>
                <a:tab pos="2235200" algn="l"/>
                <a:tab pos="2684463" algn="l"/>
                <a:tab pos="3133725" algn="l"/>
                <a:tab pos="3582988" algn="l"/>
                <a:tab pos="4032250" algn="l"/>
                <a:tab pos="4481513" algn="l"/>
                <a:tab pos="4930775" algn="l"/>
                <a:tab pos="5380038" algn="l"/>
                <a:tab pos="5829300" algn="l"/>
                <a:tab pos="6278563" algn="l"/>
                <a:tab pos="6727825" algn="l"/>
                <a:tab pos="7177088" algn="l"/>
                <a:tab pos="7626350" algn="l"/>
                <a:tab pos="8075613" algn="l"/>
                <a:tab pos="8524875" algn="l"/>
                <a:tab pos="8974138" algn="l"/>
              </a:tabLst>
              <a:defRPr sz="2400" b="1">
                <a:solidFill>
                  <a:schemeClr val="tx1"/>
                </a:solidFill>
                <a:latin typeface="Times New Roman" charset="0"/>
                <a:ea typeface="ＭＳ Ｐゴシック" charset="-128"/>
              </a:defRPr>
            </a:lvl5pPr>
            <a:lvl6pPr marL="2514600" indent="-228600" algn="r" eaLnBrk="0" fontAlgn="base" hangingPunct="0">
              <a:spcBef>
                <a:spcPct val="0"/>
              </a:spcBef>
              <a:spcAft>
                <a:spcPct val="0"/>
              </a:spcAft>
              <a:tabLst>
                <a:tab pos="333375" algn="l"/>
                <a:tab pos="438150" algn="l"/>
                <a:tab pos="887413" algn="l"/>
                <a:tab pos="1336675" algn="l"/>
                <a:tab pos="1785938" algn="l"/>
                <a:tab pos="2235200" algn="l"/>
                <a:tab pos="2684463" algn="l"/>
                <a:tab pos="3133725" algn="l"/>
                <a:tab pos="3582988" algn="l"/>
                <a:tab pos="4032250" algn="l"/>
                <a:tab pos="4481513" algn="l"/>
                <a:tab pos="4930775" algn="l"/>
                <a:tab pos="5380038" algn="l"/>
                <a:tab pos="5829300" algn="l"/>
                <a:tab pos="6278563" algn="l"/>
                <a:tab pos="6727825" algn="l"/>
                <a:tab pos="7177088" algn="l"/>
                <a:tab pos="7626350" algn="l"/>
                <a:tab pos="8075613" algn="l"/>
                <a:tab pos="8524875" algn="l"/>
                <a:tab pos="8974138" algn="l"/>
              </a:tabLst>
              <a:defRPr sz="2400" b="1">
                <a:solidFill>
                  <a:schemeClr val="tx1"/>
                </a:solidFill>
                <a:latin typeface="Times New Roman" charset="0"/>
                <a:ea typeface="ＭＳ Ｐゴシック" charset="-128"/>
              </a:defRPr>
            </a:lvl6pPr>
            <a:lvl7pPr marL="2971800" indent="-228600" algn="r" eaLnBrk="0" fontAlgn="base" hangingPunct="0">
              <a:spcBef>
                <a:spcPct val="0"/>
              </a:spcBef>
              <a:spcAft>
                <a:spcPct val="0"/>
              </a:spcAft>
              <a:tabLst>
                <a:tab pos="333375" algn="l"/>
                <a:tab pos="438150" algn="l"/>
                <a:tab pos="887413" algn="l"/>
                <a:tab pos="1336675" algn="l"/>
                <a:tab pos="1785938" algn="l"/>
                <a:tab pos="2235200" algn="l"/>
                <a:tab pos="2684463" algn="l"/>
                <a:tab pos="3133725" algn="l"/>
                <a:tab pos="3582988" algn="l"/>
                <a:tab pos="4032250" algn="l"/>
                <a:tab pos="4481513" algn="l"/>
                <a:tab pos="4930775" algn="l"/>
                <a:tab pos="5380038" algn="l"/>
                <a:tab pos="5829300" algn="l"/>
                <a:tab pos="6278563" algn="l"/>
                <a:tab pos="6727825" algn="l"/>
                <a:tab pos="7177088" algn="l"/>
                <a:tab pos="7626350" algn="l"/>
                <a:tab pos="8075613" algn="l"/>
                <a:tab pos="8524875" algn="l"/>
                <a:tab pos="8974138" algn="l"/>
              </a:tabLst>
              <a:defRPr sz="2400" b="1">
                <a:solidFill>
                  <a:schemeClr val="tx1"/>
                </a:solidFill>
                <a:latin typeface="Times New Roman" charset="0"/>
                <a:ea typeface="ＭＳ Ｐゴシック" charset="-128"/>
              </a:defRPr>
            </a:lvl7pPr>
            <a:lvl8pPr marL="3429000" indent="-228600" algn="r" eaLnBrk="0" fontAlgn="base" hangingPunct="0">
              <a:spcBef>
                <a:spcPct val="0"/>
              </a:spcBef>
              <a:spcAft>
                <a:spcPct val="0"/>
              </a:spcAft>
              <a:tabLst>
                <a:tab pos="333375" algn="l"/>
                <a:tab pos="438150" algn="l"/>
                <a:tab pos="887413" algn="l"/>
                <a:tab pos="1336675" algn="l"/>
                <a:tab pos="1785938" algn="l"/>
                <a:tab pos="2235200" algn="l"/>
                <a:tab pos="2684463" algn="l"/>
                <a:tab pos="3133725" algn="l"/>
                <a:tab pos="3582988" algn="l"/>
                <a:tab pos="4032250" algn="l"/>
                <a:tab pos="4481513" algn="l"/>
                <a:tab pos="4930775" algn="l"/>
                <a:tab pos="5380038" algn="l"/>
                <a:tab pos="5829300" algn="l"/>
                <a:tab pos="6278563" algn="l"/>
                <a:tab pos="6727825" algn="l"/>
                <a:tab pos="7177088" algn="l"/>
                <a:tab pos="7626350" algn="l"/>
                <a:tab pos="8075613" algn="l"/>
                <a:tab pos="8524875" algn="l"/>
                <a:tab pos="8974138" algn="l"/>
              </a:tabLst>
              <a:defRPr sz="2400" b="1">
                <a:solidFill>
                  <a:schemeClr val="tx1"/>
                </a:solidFill>
                <a:latin typeface="Times New Roman" charset="0"/>
                <a:ea typeface="ＭＳ Ｐゴシック" charset="-128"/>
              </a:defRPr>
            </a:lvl8pPr>
            <a:lvl9pPr marL="3886200" indent="-228600" algn="r" eaLnBrk="0" fontAlgn="base" hangingPunct="0">
              <a:spcBef>
                <a:spcPct val="0"/>
              </a:spcBef>
              <a:spcAft>
                <a:spcPct val="0"/>
              </a:spcAft>
              <a:tabLst>
                <a:tab pos="333375" algn="l"/>
                <a:tab pos="438150" algn="l"/>
                <a:tab pos="887413" algn="l"/>
                <a:tab pos="1336675" algn="l"/>
                <a:tab pos="1785938" algn="l"/>
                <a:tab pos="2235200" algn="l"/>
                <a:tab pos="2684463" algn="l"/>
                <a:tab pos="3133725" algn="l"/>
                <a:tab pos="3582988" algn="l"/>
                <a:tab pos="4032250" algn="l"/>
                <a:tab pos="4481513" algn="l"/>
                <a:tab pos="4930775" algn="l"/>
                <a:tab pos="5380038" algn="l"/>
                <a:tab pos="5829300" algn="l"/>
                <a:tab pos="6278563" algn="l"/>
                <a:tab pos="6727825" algn="l"/>
                <a:tab pos="7177088" algn="l"/>
                <a:tab pos="7626350" algn="l"/>
                <a:tab pos="8075613" algn="l"/>
                <a:tab pos="8524875" algn="l"/>
                <a:tab pos="8974138" algn="l"/>
              </a:tabLst>
              <a:defRPr sz="2400" b="1">
                <a:solidFill>
                  <a:schemeClr val="tx1"/>
                </a:solidFill>
                <a:latin typeface="Times New Roman" charset="0"/>
                <a:ea typeface="ＭＳ Ｐゴシック" charset="-128"/>
              </a:defRPr>
            </a:lvl9pPr>
          </a:lstStyle>
          <a:p>
            <a:pPr lvl="1" eaLnBrk="1" fontAlgn="auto" hangingPunct="1">
              <a:lnSpc>
                <a:spcPct val="90000"/>
              </a:lnSpc>
              <a:spcBef>
                <a:spcPts val="600"/>
              </a:spcBef>
              <a:spcAft>
                <a:spcPts val="0"/>
              </a:spcAft>
              <a:buClr>
                <a:schemeClr val="tx1"/>
              </a:buClr>
              <a:buSzPct val="70000"/>
              <a:buFont typeface="Symbol" charset="2"/>
              <a:buChar char="-"/>
              <a:defRPr/>
            </a:pPr>
            <a:endParaRPr lang="de-DE" altLang="de-DE" b="0" dirty="0">
              <a:latin typeface="Calibri" pitchFamily="34" charset="0"/>
            </a:endParaRPr>
          </a:p>
        </p:txBody>
      </p:sp>
      <p:sp>
        <p:nvSpPr>
          <p:cNvPr id="5" name="Textplatzhalter 4"/>
          <p:cNvSpPr>
            <a:spLocks noGrp="1"/>
          </p:cNvSpPr>
          <p:nvPr>
            <p:ph type="body" idx="1"/>
          </p:nvPr>
        </p:nvSpPr>
        <p:spPr>
          <a:xfrm>
            <a:off x="314357" y="5955506"/>
            <a:ext cx="8594662" cy="1500187"/>
          </a:xfrm>
        </p:spPr>
        <p:txBody>
          <a:bodyPr>
            <a:noAutofit/>
          </a:bodyPr>
          <a:lstStyle/>
          <a:p>
            <a:pPr marL="514350" indent="-514350"/>
            <a:r>
              <a:rPr lang="de-DE" sz="2800" b="1" dirty="0">
                <a:solidFill>
                  <a:schemeClr val="tx1"/>
                </a:solidFill>
                <a:latin typeface="Calibri" pitchFamily="34" charset="0"/>
              </a:rPr>
              <a:t>Gliederung: </a:t>
            </a:r>
          </a:p>
          <a:p>
            <a:pPr marL="514350" indent="-514350"/>
            <a:endParaRPr lang="de-DE" sz="2800" dirty="0">
              <a:solidFill>
                <a:schemeClr val="tx1"/>
              </a:solidFill>
              <a:latin typeface="Calibri" pitchFamily="34" charset="0"/>
            </a:endParaRPr>
          </a:p>
          <a:p>
            <a:pPr marL="571500" indent="-571500">
              <a:buAutoNum type="romanUcPeriod"/>
            </a:pPr>
            <a:r>
              <a:rPr lang="de-DE" sz="2800" dirty="0">
                <a:solidFill>
                  <a:schemeClr val="tx1"/>
                </a:solidFill>
                <a:latin typeface="Calibri" pitchFamily="34" charset="0"/>
              </a:rPr>
              <a:t>Kompetenzen</a:t>
            </a:r>
          </a:p>
          <a:p>
            <a:pPr marL="571500" indent="-571500">
              <a:buAutoNum type="romanUcPeriod"/>
            </a:pPr>
            <a:r>
              <a:rPr lang="de-DE" sz="2800" dirty="0">
                <a:solidFill>
                  <a:schemeClr val="tx1"/>
                </a:solidFill>
                <a:latin typeface="Calibri" pitchFamily="34" charset="0"/>
              </a:rPr>
              <a:t>Verlaufsskizze der Unterrichtseinheit</a:t>
            </a:r>
          </a:p>
          <a:p>
            <a:pPr marL="571500" indent="-571500">
              <a:buAutoNum type="romanUcPeriod"/>
            </a:pPr>
            <a:r>
              <a:rPr lang="de-DE" sz="2800" dirty="0">
                <a:solidFill>
                  <a:schemeClr val="tx1"/>
                </a:solidFill>
                <a:latin typeface="Calibri" pitchFamily="34" charset="0"/>
              </a:rPr>
              <a:t>Möglichkeiten der methodischen Umsetzung</a:t>
            </a:r>
          </a:p>
          <a:p>
            <a:pPr marL="571500" indent="-571500">
              <a:buAutoNum type="romanUcPeriod"/>
            </a:pPr>
            <a:r>
              <a:rPr lang="de-DE" sz="2800" dirty="0">
                <a:solidFill>
                  <a:schemeClr val="tx1"/>
                </a:solidFill>
                <a:latin typeface="Calibri" pitchFamily="34" charset="0"/>
              </a:rPr>
              <a:t>Didaktische Umsetzung</a:t>
            </a:r>
          </a:p>
          <a:p>
            <a:pPr marL="571500" indent="-571500">
              <a:buAutoNum type="romanUcPeriod"/>
            </a:pPr>
            <a:r>
              <a:rPr lang="de-DE" sz="2800" b="1" dirty="0">
                <a:solidFill>
                  <a:srgbClr val="0033CC"/>
                </a:solidFill>
                <a:latin typeface="Calibri" pitchFamily="34" charset="0"/>
              </a:rPr>
              <a:t>Fazit</a:t>
            </a:r>
          </a:p>
          <a:p>
            <a:pPr marL="571500" indent="-571500">
              <a:buAutoNum type="romanUcPeriod"/>
            </a:pPr>
            <a:r>
              <a:rPr lang="de-DE" sz="2800" dirty="0">
                <a:solidFill>
                  <a:schemeClr val="tx1"/>
                </a:solidFill>
                <a:latin typeface="Calibri" pitchFamily="34" charset="0"/>
              </a:rPr>
              <a:t>Konzeption Fortbildungstag</a:t>
            </a:r>
          </a:p>
          <a:p>
            <a:pPr marL="571500" indent="-571500">
              <a:buAutoNum type="romanUcPeriod"/>
            </a:pPr>
            <a:r>
              <a:rPr lang="de-DE" sz="2800" dirty="0">
                <a:solidFill>
                  <a:schemeClr val="tx1"/>
                </a:solidFill>
                <a:latin typeface="Calibri" pitchFamily="34" charset="0"/>
              </a:rPr>
              <a:t>Workshop</a:t>
            </a:r>
          </a:p>
          <a:p>
            <a:pPr marL="571500" indent="-571500">
              <a:buAutoNum type="romanUcPeriod"/>
            </a:pPr>
            <a:endParaRPr lang="de-DE" sz="2800" dirty="0">
              <a:solidFill>
                <a:schemeClr val="tx1"/>
              </a:solidFill>
              <a:latin typeface="Calibri" pitchFamily="34" charset="0"/>
            </a:endParaRPr>
          </a:p>
          <a:p>
            <a:pPr marL="571500" indent="-571500">
              <a:buAutoNum type="romanUcPeriod"/>
            </a:pPr>
            <a:endParaRPr lang="de-DE" sz="2800" dirty="0">
              <a:solidFill>
                <a:schemeClr val="tx1"/>
              </a:solidFill>
              <a:latin typeface="Calibri" pitchFamily="34" charset="0"/>
            </a:endParaRPr>
          </a:p>
          <a:p>
            <a:pPr marL="571500" indent="-571500">
              <a:buAutoNum type="romanUcPeriod"/>
            </a:pPr>
            <a:endParaRPr lang="de-DE" sz="2800" dirty="0">
              <a:solidFill>
                <a:schemeClr val="tx1"/>
              </a:solidFill>
              <a:latin typeface="Calibri" pitchFamily="34" charset="0"/>
            </a:endParaRPr>
          </a:p>
        </p:txBody>
      </p:sp>
      <p:pic>
        <p:nvPicPr>
          <p:cNvPr id="7" name="Picture 8" descr="R:\Gestaltungsrichtlinien\Logo RP mit Hintergrund.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451725" y="6280150"/>
            <a:ext cx="1173163" cy="576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Fußzeilenplatzhalter 3"/>
          <p:cNvSpPr txBox="1">
            <a:spLocks/>
          </p:cNvSpPr>
          <p:nvPr/>
        </p:nvSpPr>
        <p:spPr bwMode="auto">
          <a:xfrm>
            <a:off x="496888" y="6577013"/>
            <a:ext cx="6600825" cy="257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449263">
              <a:spcBef>
                <a:spcPct val="20000"/>
              </a:spcBef>
              <a:buFont typeface="Arial" pitchFamily="34" charset="0"/>
              <a:buChar char="•"/>
              <a:defRPr sz="3200">
                <a:solidFill>
                  <a:schemeClr val="tx1"/>
                </a:solidFill>
                <a:latin typeface="Calibri" pitchFamily="34" charset="0"/>
                <a:ea typeface="MS PGothic" pitchFamily="34" charset="-128"/>
              </a:defRPr>
            </a:lvl1pPr>
            <a:lvl2pPr marL="742950" indent="-285750" defTabSz="449263">
              <a:spcBef>
                <a:spcPct val="20000"/>
              </a:spcBef>
              <a:buFont typeface="Arial" pitchFamily="34" charset="0"/>
              <a:buChar char="–"/>
              <a:defRPr sz="2800">
                <a:solidFill>
                  <a:schemeClr val="tx1"/>
                </a:solidFill>
                <a:latin typeface="Calibri" pitchFamily="34" charset="0"/>
                <a:ea typeface="MS PGothic" pitchFamily="34" charset="-128"/>
              </a:defRPr>
            </a:lvl2pPr>
            <a:lvl3pPr marL="1143000" indent="-228600" defTabSz="449263">
              <a:spcBef>
                <a:spcPct val="20000"/>
              </a:spcBef>
              <a:buFont typeface="Arial" pitchFamily="34" charset="0"/>
              <a:buChar char="•"/>
              <a:defRPr sz="2400">
                <a:solidFill>
                  <a:schemeClr val="tx1"/>
                </a:solidFill>
                <a:latin typeface="Calibri" pitchFamily="34" charset="0"/>
                <a:ea typeface="MS PGothic" pitchFamily="34" charset="-128"/>
              </a:defRPr>
            </a:lvl3pPr>
            <a:lvl4pPr marL="1600200" indent="-228600" defTabSz="449263">
              <a:spcBef>
                <a:spcPct val="20000"/>
              </a:spcBef>
              <a:buFont typeface="Arial" pitchFamily="34" charset="0"/>
              <a:buChar char="–"/>
              <a:defRPr sz="2000">
                <a:solidFill>
                  <a:schemeClr val="tx1"/>
                </a:solidFill>
                <a:latin typeface="Calibri" pitchFamily="34" charset="0"/>
                <a:ea typeface="MS PGothic" pitchFamily="34" charset="-128"/>
              </a:defRPr>
            </a:lvl4pPr>
            <a:lvl5pPr marL="2057400" indent="-228600" defTabSz="449263">
              <a:spcBef>
                <a:spcPct val="20000"/>
              </a:spcBef>
              <a:buFont typeface="Arial" pitchFamily="34" charset="0"/>
              <a:buChar char="»"/>
              <a:defRPr sz="2000">
                <a:solidFill>
                  <a:schemeClr val="tx1"/>
                </a:solidFill>
                <a:latin typeface="Calibri" pitchFamily="34" charset="0"/>
                <a:ea typeface="MS PGothic" pitchFamily="34" charset="-128"/>
              </a:defRPr>
            </a:lvl5pPr>
            <a:lvl6pPr marL="2514600" indent="-228600" defTabSz="449263"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6pPr>
            <a:lvl7pPr marL="2971800" indent="-228600" defTabSz="449263"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7pPr>
            <a:lvl8pPr marL="3429000" indent="-228600" defTabSz="449263"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8pPr>
            <a:lvl9pPr marL="3886200" indent="-228600" defTabSz="449263"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9pPr>
          </a:lstStyle>
          <a:p>
            <a:pPr eaLnBrk="1">
              <a:lnSpc>
                <a:spcPct val="93000"/>
              </a:lnSpc>
              <a:spcBef>
                <a:spcPct val="0"/>
              </a:spcBef>
              <a:buClr>
                <a:srgbClr val="000000"/>
              </a:buClr>
              <a:buFont typeface="Times New Roman" pitchFamily="18" charset="0"/>
              <a:buNone/>
            </a:pPr>
            <a:r>
              <a:rPr lang="de-DE" altLang="de-DE" sz="900" b="1" dirty="0">
                <a:latin typeface="Arial" pitchFamily="34" charset="0"/>
                <a:cs typeface="Arial" pitchFamily="34" charset="0"/>
              </a:rPr>
              <a:t>ZPG Geographie: Bildungsplan 2016 – Klassen 9/10</a:t>
            </a:r>
          </a:p>
          <a:p>
            <a:pPr eaLnBrk="1">
              <a:lnSpc>
                <a:spcPct val="93000"/>
              </a:lnSpc>
              <a:spcBef>
                <a:spcPct val="0"/>
              </a:spcBef>
              <a:buClr>
                <a:srgbClr val="000000"/>
              </a:buClr>
              <a:buFont typeface="Times New Roman" pitchFamily="18" charset="0"/>
              <a:buNone/>
            </a:pPr>
            <a:endParaRPr lang="de-DE" altLang="de-DE" sz="900" b="1" dirty="0">
              <a:latin typeface="Arial" pitchFamily="34" charset="0"/>
              <a:cs typeface="Arial" pitchFamily="34" charset="0"/>
            </a:endParaRPr>
          </a:p>
        </p:txBody>
      </p:sp>
      <p:sp>
        <p:nvSpPr>
          <p:cNvPr id="10" name="Rectangle 2"/>
          <p:cNvSpPr txBox="1">
            <a:spLocks noChangeArrowheads="1"/>
          </p:cNvSpPr>
          <p:nvPr/>
        </p:nvSpPr>
        <p:spPr bwMode="auto">
          <a:xfrm>
            <a:off x="389000" y="692696"/>
            <a:ext cx="8445376" cy="1079500"/>
          </a:xfrm>
          <a:prstGeom prst="rect">
            <a:avLst/>
          </a:prstGeom>
          <a:noFill/>
          <a:ln w="9525">
            <a:noFill/>
            <a:miter lim="800000"/>
            <a:headEnd/>
            <a:tailEnd/>
          </a:ln>
        </p:spPr>
        <p:txBody>
          <a:bodyPr lIns="0" tIns="0" rIns="0" bIns="0" anchor="b"/>
          <a:lstStyle/>
          <a:p>
            <a:pPr algn="ctr" eaLnBrk="1" hangingPunct="1">
              <a:defRPr/>
            </a:pPr>
            <a:r>
              <a:rPr lang="de-DE" sz="3600" dirty="0">
                <a:latin typeface="Arial" pitchFamily="34" charset="0"/>
                <a:ea typeface="+mj-ea"/>
                <a:cs typeface="Arial" pitchFamily="34" charset="0"/>
              </a:rPr>
              <a:t/>
            </a:r>
            <a:br>
              <a:rPr lang="de-DE" sz="3600" dirty="0">
                <a:latin typeface="Arial" pitchFamily="34" charset="0"/>
                <a:ea typeface="+mj-ea"/>
                <a:cs typeface="Arial" pitchFamily="34" charset="0"/>
              </a:rPr>
            </a:br>
            <a:r>
              <a:rPr lang="de-DE" sz="3600" b="1" dirty="0">
                <a:solidFill>
                  <a:srgbClr val="0070C0"/>
                </a:solidFill>
                <a:latin typeface="Arial" pitchFamily="34" charset="0"/>
                <a:ea typeface="+mj-ea"/>
                <a:cs typeface="Arial" pitchFamily="34" charset="0"/>
              </a:rPr>
              <a:t> </a:t>
            </a:r>
            <a:r>
              <a:rPr lang="de-DE" sz="3400" b="1" dirty="0">
                <a:latin typeface="Arial" pitchFamily="34" charset="0"/>
                <a:ea typeface="+mj-ea"/>
                <a:cs typeface="Arial" pitchFamily="34" charset="0"/>
              </a:rPr>
              <a:t>Analyse von Weltwirtschaftsregionen</a:t>
            </a:r>
            <a:r>
              <a:rPr lang="de-DE" sz="3600" b="1" dirty="0">
                <a:latin typeface="Arial" pitchFamily="34" charset="0"/>
                <a:ea typeface="+mj-ea"/>
                <a:cs typeface="Arial" pitchFamily="34" charset="0"/>
              </a:rPr>
              <a:t>  </a:t>
            </a:r>
            <a:r>
              <a:rPr lang="de-DE" sz="4000" dirty="0">
                <a:latin typeface="Calibri"/>
                <a:ea typeface="Calibri"/>
                <a:cs typeface="Times New Roman"/>
              </a:rPr>
              <a:t/>
            </a:r>
            <a:br>
              <a:rPr lang="de-DE" sz="4000" dirty="0">
                <a:latin typeface="Calibri"/>
                <a:ea typeface="Calibri"/>
                <a:cs typeface="Times New Roman"/>
              </a:rPr>
            </a:br>
            <a:endParaRPr lang="de-DE" sz="4000" dirty="0">
              <a:latin typeface="+mj-lt"/>
              <a:ea typeface="+mj-ea"/>
              <a:cs typeface="+mj-cs"/>
            </a:endParaRPr>
          </a:p>
        </p:txBody>
      </p:sp>
      <p:grpSp>
        <p:nvGrpSpPr>
          <p:cNvPr id="11" name="Gruppierung 13"/>
          <p:cNvGrpSpPr/>
          <p:nvPr/>
        </p:nvGrpSpPr>
        <p:grpSpPr>
          <a:xfrm>
            <a:off x="331169" y="94630"/>
            <a:ext cx="8384537" cy="523220"/>
            <a:chOff x="331169" y="151780"/>
            <a:chExt cx="8384537" cy="523220"/>
          </a:xfrm>
        </p:grpSpPr>
        <p:sp>
          <p:nvSpPr>
            <p:cNvPr id="12" name="Textfeld 11"/>
            <p:cNvSpPr txBox="1"/>
            <p:nvPr/>
          </p:nvSpPr>
          <p:spPr>
            <a:xfrm>
              <a:off x="331169" y="151780"/>
              <a:ext cx="8012113" cy="523220"/>
            </a:xfrm>
            <a:prstGeom prst="rect">
              <a:avLst/>
            </a:prstGeom>
            <a:noFill/>
          </p:spPr>
          <p:txBody>
            <a:bodyPr wrap="square" rtlCol="0">
              <a:spAutoFit/>
            </a:bodyPr>
            <a:lstStyle/>
            <a:p>
              <a:r>
                <a:rPr lang="de-DE" sz="2800" dirty="0">
                  <a:latin typeface="Calibri" charset="0"/>
                  <a:ea typeface="Calibri" charset="0"/>
                  <a:cs typeface="Calibri" charset="0"/>
                </a:rPr>
                <a:t>Vortrag</a:t>
              </a:r>
            </a:p>
          </p:txBody>
        </p:sp>
        <p:cxnSp>
          <p:nvCxnSpPr>
            <p:cNvPr id="13" name="Gerade Verbindung 12"/>
            <p:cNvCxnSpPr/>
            <p:nvPr/>
          </p:nvCxnSpPr>
          <p:spPr>
            <a:xfrm>
              <a:off x="331169" y="675000"/>
              <a:ext cx="8384537" cy="0"/>
            </a:xfrm>
            <a:prstGeom prst="line">
              <a:avLst/>
            </a:prstGeom>
            <a:ln w="38100">
              <a:solidFill>
                <a:srgbClr val="0033CC"/>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56307496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txBox="1">
            <a:spLocks noChangeArrowheads="1"/>
          </p:cNvSpPr>
          <p:nvPr/>
        </p:nvSpPr>
        <p:spPr bwMode="auto">
          <a:xfrm>
            <a:off x="1475656" y="2276871"/>
            <a:ext cx="7365132" cy="3809603"/>
          </a:xfrm>
          <a:prstGeom prst="rect">
            <a:avLst/>
          </a:prstGeom>
          <a:noFill/>
          <a:ln>
            <a:noFill/>
          </a:ln>
          <a:extLst/>
        </p:spPr>
        <p:txBody>
          <a:bodyPr lIns="0" tIns="0" rIns="0" bIns="0"/>
          <a:lstStyle>
            <a:lvl1pPr eaLnBrk="0" hangingPunct="0">
              <a:tabLst>
                <a:tab pos="333375" algn="l"/>
                <a:tab pos="438150" algn="l"/>
                <a:tab pos="887413" algn="l"/>
                <a:tab pos="1336675" algn="l"/>
                <a:tab pos="1785938" algn="l"/>
                <a:tab pos="2235200" algn="l"/>
                <a:tab pos="2684463" algn="l"/>
                <a:tab pos="3133725" algn="l"/>
                <a:tab pos="3582988" algn="l"/>
                <a:tab pos="4032250" algn="l"/>
                <a:tab pos="4481513" algn="l"/>
                <a:tab pos="4930775" algn="l"/>
                <a:tab pos="5380038" algn="l"/>
                <a:tab pos="5829300" algn="l"/>
                <a:tab pos="6278563" algn="l"/>
                <a:tab pos="6727825" algn="l"/>
                <a:tab pos="7177088" algn="l"/>
                <a:tab pos="7626350" algn="l"/>
                <a:tab pos="8075613" algn="l"/>
                <a:tab pos="8524875" algn="l"/>
                <a:tab pos="8974138" algn="l"/>
              </a:tabLst>
              <a:defRPr sz="2400" b="1">
                <a:solidFill>
                  <a:schemeClr val="tx1"/>
                </a:solidFill>
                <a:latin typeface="Times New Roman" charset="0"/>
                <a:ea typeface="ＭＳ Ｐゴシック" charset="-128"/>
              </a:defRPr>
            </a:lvl1pPr>
            <a:lvl2pPr marL="800100" indent="-342900" eaLnBrk="0" hangingPunct="0">
              <a:tabLst>
                <a:tab pos="333375" algn="l"/>
                <a:tab pos="438150" algn="l"/>
                <a:tab pos="887413" algn="l"/>
                <a:tab pos="1336675" algn="l"/>
                <a:tab pos="1785938" algn="l"/>
                <a:tab pos="2235200" algn="l"/>
                <a:tab pos="2684463" algn="l"/>
                <a:tab pos="3133725" algn="l"/>
                <a:tab pos="3582988" algn="l"/>
                <a:tab pos="4032250" algn="l"/>
                <a:tab pos="4481513" algn="l"/>
                <a:tab pos="4930775" algn="l"/>
                <a:tab pos="5380038" algn="l"/>
                <a:tab pos="5829300" algn="l"/>
                <a:tab pos="6278563" algn="l"/>
                <a:tab pos="6727825" algn="l"/>
                <a:tab pos="7177088" algn="l"/>
                <a:tab pos="7626350" algn="l"/>
                <a:tab pos="8075613" algn="l"/>
                <a:tab pos="8524875" algn="l"/>
                <a:tab pos="8974138" algn="l"/>
              </a:tabLst>
              <a:defRPr sz="2400" b="1">
                <a:solidFill>
                  <a:schemeClr val="tx1"/>
                </a:solidFill>
                <a:latin typeface="Times New Roman" charset="0"/>
                <a:ea typeface="ＭＳ Ｐゴシック" charset="-128"/>
              </a:defRPr>
            </a:lvl2pPr>
            <a:lvl3pPr marL="1143000" indent="-228600" eaLnBrk="0" hangingPunct="0">
              <a:tabLst>
                <a:tab pos="333375" algn="l"/>
                <a:tab pos="438150" algn="l"/>
                <a:tab pos="887413" algn="l"/>
                <a:tab pos="1336675" algn="l"/>
                <a:tab pos="1785938" algn="l"/>
                <a:tab pos="2235200" algn="l"/>
                <a:tab pos="2684463" algn="l"/>
                <a:tab pos="3133725" algn="l"/>
                <a:tab pos="3582988" algn="l"/>
                <a:tab pos="4032250" algn="l"/>
                <a:tab pos="4481513" algn="l"/>
                <a:tab pos="4930775" algn="l"/>
                <a:tab pos="5380038" algn="l"/>
                <a:tab pos="5829300" algn="l"/>
                <a:tab pos="6278563" algn="l"/>
                <a:tab pos="6727825" algn="l"/>
                <a:tab pos="7177088" algn="l"/>
                <a:tab pos="7626350" algn="l"/>
                <a:tab pos="8075613" algn="l"/>
                <a:tab pos="8524875" algn="l"/>
                <a:tab pos="8974138" algn="l"/>
              </a:tabLst>
              <a:defRPr sz="2400" b="1">
                <a:solidFill>
                  <a:schemeClr val="tx1"/>
                </a:solidFill>
                <a:latin typeface="Times New Roman" charset="0"/>
                <a:ea typeface="ＭＳ Ｐゴシック" charset="-128"/>
              </a:defRPr>
            </a:lvl3pPr>
            <a:lvl4pPr marL="1600200" indent="-228600" eaLnBrk="0" hangingPunct="0">
              <a:tabLst>
                <a:tab pos="333375" algn="l"/>
                <a:tab pos="438150" algn="l"/>
                <a:tab pos="887413" algn="l"/>
                <a:tab pos="1336675" algn="l"/>
                <a:tab pos="1785938" algn="l"/>
                <a:tab pos="2235200" algn="l"/>
                <a:tab pos="2684463" algn="l"/>
                <a:tab pos="3133725" algn="l"/>
                <a:tab pos="3582988" algn="l"/>
                <a:tab pos="4032250" algn="l"/>
                <a:tab pos="4481513" algn="l"/>
                <a:tab pos="4930775" algn="l"/>
                <a:tab pos="5380038" algn="l"/>
                <a:tab pos="5829300" algn="l"/>
                <a:tab pos="6278563" algn="l"/>
                <a:tab pos="6727825" algn="l"/>
                <a:tab pos="7177088" algn="l"/>
                <a:tab pos="7626350" algn="l"/>
                <a:tab pos="8075613" algn="l"/>
                <a:tab pos="8524875" algn="l"/>
                <a:tab pos="8974138" algn="l"/>
              </a:tabLst>
              <a:defRPr sz="2400" b="1">
                <a:solidFill>
                  <a:schemeClr val="tx1"/>
                </a:solidFill>
                <a:latin typeface="Times New Roman" charset="0"/>
                <a:ea typeface="ＭＳ Ｐゴシック" charset="-128"/>
              </a:defRPr>
            </a:lvl4pPr>
            <a:lvl5pPr marL="2057400" indent="-228600" eaLnBrk="0" hangingPunct="0">
              <a:tabLst>
                <a:tab pos="333375" algn="l"/>
                <a:tab pos="438150" algn="l"/>
                <a:tab pos="887413" algn="l"/>
                <a:tab pos="1336675" algn="l"/>
                <a:tab pos="1785938" algn="l"/>
                <a:tab pos="2235200" algn="l"/>
                <a:tab pos="2684463" algn="l"/>
                <a:tab pos="3133725" algn="l"/>
                <a:tab pos="3582988" algn="l"/>
                <a:tab pos="4032250" algn="l"/>
                <a:tab pos="4481513" algn="l"/>
                <a:tab pos="4930775" algn="l"/>
                <a:tab pos="5380038" algn="l"/>
                <a:tab pos="5829300" algn="l"/>
                <a:tab pos="6278563" algn="l"/>
                <a:tab pos="6727825" algn="l"/>
                <a:tab pos="7177088" algn="l"/>
                <a:tab pos="7626350" algn="l"/>
                <a:tab pos="8075613" algn="l"/>
                <a:tab pos="8524875" algn="l"/>
                <a:tab pos="8974138" algn="l"/>
              </a:tabLst>
              <a:defRPr sz="2400" b="1">
                <a:solidFill>
                  <a:schemeClr val="tx1"/>
                </a:solidFill>
                <a:latin typeface="Times New Roman" charset="0"/>
                <a:ea typeface="ＭＳ Ｐゴシック" charset="-128"/>
              </a:defRPr>
            </a:lvl5pPr>
            <a:lvl6pPr marL="2514600" indent="-228600" algn="r" eaLnBrk="0" fontAlgn="base" hangingPunct="0">
              <a:spcBef>
                <a:spcPct val="0"/>
              </a:spcBef>
              <a:spcAft>
                <a:spcPct val="0"/>
              </a:spcAft>
              <a:tabLst>
                <a:tab pos="333375" algn="l"/>
                <a:tab pos="438150" algn="l"/>
                <a:tab pos="887413" algn="l"/>
                <a:tab pos="1336675" algn="l"/>
                <a:tab pos="1785938" algn="l"/>
                <a:tab pos="2235200" algn="l"/>
                <a:tab pos="2684463" algn="l"/>
                <a:tab pos="3133725" algn="l"/>
                <a:tab pos="3582988" algn="l"/>
                <a:tab pos="4032250" algn="l"/>
                <a:tab pos="4481513" algn="l"/>
                <a:tab pos="4930775" algn="l"/>
                <a:tab pos="5380038" algn="l"/>
                <a:tab pos="5829300" algn="l"/>
                <a:tab pos="6278563" algn="l"/>
                <a:tab pos="6727825" algn="l"/>
                <a:tab pos="7177088" algn="l"/>
                <a:tab pos="7626350" algn="l"/>
                <a:tab pos="8075613" algn="l"/>
                <a:tab pos="8524875" algn="l"/>
                <a:tab pos="8974138" algn="l"/>
              </a:tabLst>
              <a:defRPr sz="2400" b="1">
                <a:solidFill>
                  <a:schemeClr val="tx1"/>
                </a:solidFill>
                <a:latin typeface="Times New Roman" charset="0"/>
                <a:ea typeface="ＭＳ Ｐゴシック" charset="-128"/>
              </a:defRPr>
            </a:lvl6pPr>
            <a:lvl7pPr marL="2971800" indent="-228600" algn="r" eaLnBrk="0" fontAlgn="base" hangingPunct="0">
              <a:spcBef>
                <a:spcPct val="0"/>
              </a:spcBef>
              <a:spcAft>
                <a:spcPct val="0"/>
              </a:spcAft>
              <a:tabLst>
                <a:tab pos="333375" algn="l"/>
                <a:tab pos="438150" algn="l"/>
                <a:tab pos="887413" algn="l"/>
                <a:tab pos="1336675" algn="l"/>
                <a:tab pos="1785938" algn="l"/>
                <a:tab pos="2235200" algn="l"/>
                <a:tab pos="2684463" algn="l"/>
                <a:tab pos="3133725" algn="l"/>
                <a:tab pos="3582988" algn="l"/>
                <a:tab pos="4032250" algn="l"/>
                <a:tab pos="4481513" algn="l"/>
                <a:tab pos="4930775" algn="l"/>
                <a:tab pos="5380038" algn="l"/>
                <a:tab pos="5829300" algn="l"/>
                <a:tab pos="6278563" algn="l"/>
                <a:tab pos="6727825" algn="l"/>
                <a:tab pos="7177088" algn="l"/>
                <a:tab pos="7626350" algn="l"/>
                <a:tab pos="8075613" algn="l"/>
                <a:tab pos="8524875" algn="l"/>
                <a:tab pos="8974138" algn="l"/>
              </a:tabLst>
              <a:defRPr sz="2400" b="1">
                <a:solidFill>
                  <a:schemeClr val="tx1"/>
                </a:solidFill>
                <a:latin typeface="Times New Roman" charset="0"/>
                <a:ea typeface="ＭＳ Ｐゴシック" charset="-128"/>
              </a:defRPr>
            </a:lvl7pPr>
            <a:lvl8pPr marL="3429000" indent="-228600" algn="r" eaLnBrk="0" fontAlgn="base" hangingPunct="0">
              <a:spcBef>
                <a:spcPct val="0"/>
              </a:spcBef>
              <a:spcAft>
                <a:spcPct val="0"/>
              </a:spcAft>
              <a:tabLst>
                <a:tab pos="333375" algn="l"/>
                <a:tab pos="438150" algn="l"/>
                <a:tab pos="887413" algn="l"/>
                <a:tab pos="1336675" algn="l"/>
                <a:tab pos="1785938" algn="l"/>
                <a:tab pos="2235200" algn="l"/>
                <a:tab pos="2684463" algn="l"/>
                <a:tab pos="3133725" algn="l"/>
                <a:tab pos="3582988" algn="l"/>
                <a:tab pos="4032250" algn="l"/>
                <a:tab pos="4481513" algn="l"/>
                <a:tab pos="4930775" algn="l"/>
                <a:tab pos="5380038" algn="l"/>
                <a:tab pos="5829300" algn="l"/>
                <a:tab pos="6278563" algn="l"/>
                <a:tab pos="6727825" algn="l"/>
                <a:tab pos="7177088" algn="l"/>
                <a:tab pos="7626350" algn="l"/>
                <a:tab pos="8075613" algn="l"/>
                <a:tab pos="8524875" algn="l"/>
                <a:tab pos="8974138" algn="l"/>
              </a:tabLst>
              <a:defRPr sz="2400" b="1">
                <a:solidFill>
                  <a:schemeClr val="tx1"/>
                </a:solidFill>
                <a:latin typeface="Times New Roman" charset="0"/>
                <a:ea typeface="ＭＳ Ｐゴシック" charset="-128"/>
              </a:defRPr>
            </a:lvl8pPr>
            <a:lvl9pPr marL="3886200" indent="-228600" algn="r" eaLnBrk="0" fontAlgn="base" hangingPunct="0">
              <a:spcBef>
                <a:spcPct val="0"/>
              </a:spcBef>
              <a:spcAft>
                <a:spcPct val="0"/>
              </a:spcAft>
              <a:tabLst>
                <a:tab pos="333375" algn="l"/>
                <a:tab pos="438150" algn="l"/>
                <a:tab pos="887413" algn="l"/>
                <a:tab pos="1336675" algn="l"/>
                <a:tab pos="1785938" algn="l"/>
                <a:tab pos="2235200" algn="l"/>
                <a:tab pos="2684463" algn="l"/>
                <a:tab pos="3133725" algn="l"/>
                <a:tab pos="3582988" algn="l"/>
                <a:tab pos="4032250" algn="l"/>
                <a:tab pos="4481513" algn="l"/>
                <a:tab pos="4930775" algn="l"/>
                <a:tab pos="5380038" algn="l"/>
                <a:tab pos="5829300" algn="l"/>
                <a:tab pos="6278563" algn="l"/>
                <a:tab pos="6727825" algn="l"/>
                <a:tab pos="7177088" algn="l"/>
                <a:tab pos="7626350" algn="l"/>
                <a:tab pos="8075613" algn="l"/>
                <a:tab pos="8524875" algn="l"/>
                <a:tab pos="8974138" algn="l"/>
              </a:tabLst>
              <a:defRPr sz="2400" b="1">
                <a:solidFill>
                  <a:schemeClr val="tx1"/>
                </a:solidFill>
                <a:latin typeface="Times New Roman" charset="0"/>
                <a:ea typeface="ＭＳ Ｐゴシック" charset="-128"/>
              </a:defRPr>
            </a:lvl9pPr>
          </a:lstStyle>
          <a:p>
            <a:pPr lvl="1" eaLnBrk="1" fontAlgn="auto" hangingPunct="1">
              <a:lnSpc>
                <a:spcPct val="90000"/>
              </a:lnSpc>
              <a:spcBef>
                <a:spcPts val="600"/>
              </a:spcBef>
              <a:spcAft>
                <a:spcPts val="0"/>
              </a:spcAft>
              <a:buClr>
                <a:schemeClr val="tx1"/>
              </a:buClr>
              <a:buSzPct val="70000"/>
              <a:buFont typeface="Symbol" charset="2"/>
              <a:buChar char="-"/>
              <a:defRPr/>
            </a:pPr>
            <a:endParaRPr lang="de-DE" altLang="de-DE" b="0" dirty="0">
              <a:latin typeface="Arial" charset="0"/>
            </a:endParaRPr>
          </a:p>
        </p:txBody>
      </p:sp>
      <p:pic>
        <p:nvPicPr>
          <p:cNvPr id="7" name="Picture 8" descr="R:\Gestaltungsrichtlinien\Logo RP mit Hintergrund.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451725" y="6280150"/>
            <a:ext cx="1173163" cy="576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Fußzeilenplatzhalter 3"/>
          <p:cNvSpPr txBox="1">
            <a:spLocks/>
          </p:cNvSpPr>
          <p:nvPr/>
        </p:nvSpPr>
        <p:spPr bwMode="auto">
          <a:xfrm>
            <a:off x="496888" y="6577013"/>
            <a:ext cx="6600825" cy="257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449263">
              <a:spcBef>
                <a:spcPct val="20000"/>
              </a:spcBef>
              <a:buFont typeface="Arial" pitchFamily="34" charset="0"/>
              <a:buChar char="•"/>
              <a:defRPr sz="3200">
                <a:solidFill>
                  <a:schemeClr val="tx1"/>
                </a:solidFill>
                <a:latin typeface="Calibri" pitchFamily="34" charset="0"/>
                <a:ea typeface="MS PGothic" pitchFamily="34" charset="-128"/>
              </a:defRPr>
            </a:lvl1pPr>
            <a:lvl2pPr marL="742950" indent="-285750" defTabSz="449263">
              <a:spcBef>
                <a:spcPct val="20000"/>
              </a:spcBef>
              <a:buFont typeface="Arial" pitchFamily="34" charset="0"/>
              <a:buChar char="–"/>
              <a:defRPr sz="2800">
                <a:solidFill>
                  <a:schemeClr val="tx1"/>
                </a:solidFill>
                <a:latin typeface="Calibri" pitchFamily="34" charset="0"/>
                <a:ea typeface="MS PGothic" pitchFamily="34" charset="-128"/>
              </a:defRPr>
            </a:lvl2pPr>
            <a:lvl3pPr marL="1143000" indent="-228600" defTabSz="449263">
              <a:spcBef>
                <a:spcPct val="20000"/>
              </a:spcBef>
              <a:buFont typeface="Arial" pitchFamily="34" charset="0"/>
              <a:buChar char="•"/>
              <a:defRPr sz="2400">
                <a:solidFill>
                  <a:schemeClr val="tx1"/>
                </a:solidFill>
                <a:latin typeface="Calibri" pitchFamily="34" charset="0"/>
                <a:ea typeface="MS PGothic" pitchFamily="34" charset="-128"/>
              </a:defRPr>
            </a:lvl3pPr>
            <a:lvl4pPr marL="1600200" indent="-228600" defTabSz="449263">
              <a:spcBef>
                <a:spcPct val="20000"/>
              </a:spcBef>
              <a:buFont typeface="Arial" pitchFamily="34" charset="0"/>
              <a:buChar char="–"/>
              <a:defRPr sz="2000">
                <a:solidFill>
                  <a:schemeClr val="tx1"/>
                </a:solidFill>
                <a:latin typeface="Calibri" pitchFamily="34" charset="0"/>
                <a:ea typeface="MS PGothic" pitchFamily="34" charset="-128"/>
              </a:defRPr>
            </a:lvl4pPr>
            <a:lvl5pPr marL="2057400" indent="-228600" defTabSz="449263">
              <a:spcBef>
                <a:spcPct val="20000"/>
              </a:spcBef>
              <a:buFont typeface="Arial" pitchFamily="34" charset="0"/>
              <a:buChar char="»"/>
              <a:defRPr sz="2000">
                <a:solidFill>
                  <a:schemeClr val="tx1"/>
                </a:solidFill>
                <a:latin typeface="Calibri" pitchFamily="34" charset="0"/>
                <a:ea typeface="MS PGothic" pitchFamily="34" charset="-128"/>
              </a:defRPr>
            </a:lvl5pPr>
            <a:lvl6pPr marL="2514600" indent="-228600" defTabSz="449263"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6pPr>
            <a:lvl7pPr marL="2971800" indent="-228600" defTabSz="449263"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7pPr>
            <a:lvl8pPr marL="3429000" indent="-228600" defTabSz="449263"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8pPr>
            <a:lvl9pPr marL="3886200" indent="-228600" defTabSz="449263"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9pPr>
          </a:lstStyle>
          <a:p>
            <a:pPr eaLnBrk="1">
              <a:lnSpc>
                <a:spcPct val="93000"/>
              </a:lnSpc>
              <a:spcBef>
                <a:spcPct val="0"/>
              </a:spcBef>
              <a:buClr>
                <a:srgbClr val="000000"/>
              </a:buClr>
              <a:buFont typeface="Times New Roman" pitchFamily="18" charset="0"/>
              <a:buNone/>
            </a:pPr>
            <a:r>
              <a:rPr lang="de-DE" altLang="de-DE" sz="900" b="1" dirty="0">
                <a:latin typeface="Arial" pitchFamily="34" charset="0"/>
                <a:cs typeface="Arial" pitchFamily="34" charset="0"/>
              </a:rPr>
              <a:t>ZPG Geographie: Bildungsplan 2016 – Klassen 9/10</a:t>
            </a:r>
          </a:p>
          <a:p>
            <a:pPr eaLnBrk="1">
              <a:lnSpc>
                <a:spcPct val="93000"/>
              </a:lnSpc>
              <a:spcBef>
                <a:spcPct val="0"/>
              </a:spcBef>
              <a:buClr>
                <a:srgbClr val="000000"/>
              </a:buClr>
              <a:buFont typeface="Times New Roman" pitchFamily="18" charset="0"/>
              <a:buNone/>
            </a:pPr>
            <a:endParaRPr lang="de-DE" altLang="de-DE" sz="900" b="1" dirty="0">
              <a:latin typeface="Arial" pitchFamily="34" charset="0"/>
              <a:cs typeface="Arial" pitchFamily="34" charset="0"/>
            </a:endParaRPr>
          </a:p>
        </p:txBody>
      </p:sp>
      <p:pic>
        <p:nvPicPr>
          <p:cNvPr id="102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68834" y="908720"/>
            <a:ext cx="8546182" cy="508060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nvGrpSpPr>
          <p:cNvPr id="9" name="Gruppierung 8"/>
          <p:cNvGrpSpPr/>
          <p:nvPr/>
        </p:nvGrpSpPr>
        <p:grpSpPr>
          <a:xfrm>
            <a:off x="331169" y="151780"/>
            <a:ext cx="8384537" cy="523220"/>
            <a:chOff x="331169" y="151780"/>
            <a:chExt cx="8384537" cy="523220"/>
          </a:xfrm>
        </p:grpSpPr>
        <p:sp>
          <p:nvSpPr>
            <p:cNvPr id="10" name="Textfeld 9"/>
            <p:cNvSpPr txBox="1"/>
            <p:nvPr/>
          </p:nvSpPr>
          <p:spPr>
            <a:xfrm>
              <a:off x="331169" y="151780"/>
              <a:ext cx="8012113" cy="523220"/>
            </a:xfrm>
            <a:prstGeom prst="rect">
              <a:avLst/>
            </a:prstGeom>
            <a:noFill/>
          </p:spPr>
          <p:txBody>
            <a:bodyPr wrap="square" rtlCol="0">
              <a:spAutoFit/>
            </a:bodyPr>
            <a:lstStyle/>
            <a:p>
              <a:r>
                <a:rPr lang="de-DE" sz="2800" dirty="0">
                  <a:latin typeface="Calibri" charset="0"/>
                  <a:ea typeface="Calibri" charset="0"/>
                  <a:cs typeface="Calibri" charset="0"/>
                </a:rPr>
                <a:t>I. Bildungsplan</a:t>
              </a:r>
            </a:p>
          </p:txBody>
        </p:sp>
        <p:cxnSp>
          <p:nvCxnSpPr>
            <p:cNvPr id="11" name="Gerade Verbindung 10"/>
            <p:cNvCxnSpPr/>
            <p:nvPr/>
          </p:nvCxnSpPr>
          <p:spPr>
            <a:xfrm>
              <a:off x="331169" y="675000"/>
              <a:ext cx="8384537" cy="0"/>
            </a:xfrm>
            <a:prstGeom prst="line">
              <a:avLst/>
            </a:prstGeom>
            <a:ln w="38100">
              <a:solidFill>
                <a:srgbClr val="FF40FF"/>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73262150"/>
      </p:ext>
    </p:extLst>
  </p:cSld>
  <p:clrMapOvr>
    <a:masterClrMapping/>
  </p:clrMapOvr>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91" name="Fußzeilenplatzhalter 3"/>
          <p:cNvSpPr txBox="1">
            <a:spLocks/>
          </p:cNvSpPr>
          <p:nvPr/>
        </p:nvSpPr>
        <p:spPr bwMode="auto">
          <a:xfrm>
            <a:off x="496888" y="6577013"/>
            <a:ext cx="6600825" cy="257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449263">
              <a:spcBef>
                <a:spcPct val="20000"/>
              </a:spcBef>
              <a:buFont typeface="Arial" pitchFamily="34" charset="0"/>
              <a:buChar char="•"/>
              <a:defRPr sz="3200">
                <a:solidFill>
                  <a:schemeClr val="tx1"/>
                </a:solidFill>
                <a:latin typeface="Calibri" pitchFamily="34" charset="0"/>
                <a:ea typeface="MS PGothic" pitchFamily="34" charset="-128"/>
              </a:defRPr>
            </a:lvl1pPr>
            <a:lvl2pPr marL="742950" indent="-285750" defTabSz="449263">
              <a:spcBef>
                <a:spcPct val="20000"/>
              </a:spcBef>
              <a:buFont typeface="Arial" pitchFamily="34" charset="0"/>
              <a:buChar char="–"/>
              <a:defRPr sz="2800">
                <a:solidFill>
                  <a:schemeClr val="tx1"/>
                </a:solidFill>
                <a:latin typeface="Calibri" pitchFamily="34" charset="0"/>
                <a:ea typeface="MS PGothic" pitchFamily="34" charset="-128"/>
              </a:defRPr>
            </a:lvl2pPr>
            <a:lvl3pPr marL="1143000" indent="-228600" defTabSz="449263">
              <a:spcBef>
                <a:spcPct val="20000"/>
              </a:spcBef>
              <a:buFont typeface="Arial" pitchFamily="34" charset="0"/>
              <a:buChar char="•"/>
              <a:defRPr sz="2400">
                <a:solidFill>
                  <a:schemeClr val="tx1"/>
                </a:solidFill>
                <a:latin typeface="Calibri" pitchFamily="34" charset="0"/>
                <a:ea typeface="MS PGothic" pitchFamily="34" charset="-128"/>
              </a:defRPr>
            </a:lvl3pPr>
            <a:lvl4pPr marL="1600200" indent="-228600" defTabSz="449263">
              <a:spcBef>
                <a:spcPct val="20000"/>
              </a:spcBef>
              <a:buFont typeface="Arial" pitchFamily="34" charset="0"/>
              <a:buChar char="–"/>
              <a:defRPr sz="2000">
                <a:solidFill>
                  <a:schemeClr val="tx1"/>
                </a:solidFill>
                <a:latin typeface="Calibri" pitchFamily="34" charset="0"/>
                <a:ea typeface="MS PGothic" pitchFamily="34" charset="-128"/>
              </a:defRPr>
            </a:lvl4pPr>
            <a:lvl5pPr marL="2057400" indent="-228600" defTabSz="449263">
              <a:spcBef>
                <a:spcPct val="20000"/>
              </a:spcBef>
              <a:buFont typeface="Arial" pitchFamily="34" charset="0"/>
              <a:buChar char="»"/>
              <a:defRPr sz="2000">
                <a:solidFill>
                  <a:schemeClr val="tx1"/>
                </a:solidFill>
                <a:latin typeface="Calibri" pitchFamily="34" charset="0"/>
                <a:ea typeface="MS PGothic" pitchFamily="34" charset="-128"/>
              </a:defRPr>
            </a:lvl5pPr>
            <a:lvl6pPr marL="2514600" indent="-228600" defTabSz="449263"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6pPr>
            <a:lvl7pPr marL="2971800" indent="-228600" defTabSz="449263"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7pPr>
            <a:lvl8pPr marL="3429000" indent="-228600" defTabSz="449263"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8pPr>
            <a:lvl9pPr marL="3886200" indent="-228600" defTabSz="449263"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9pPr>
          </a:lstStyle>
          <a:p>
            <a:pPr eaLnBrk="1">
              <a:lnSpc>
                <a:spcPct val="93000"/>
              </a:lnSpc>
              <a:spcBef>
                <a:spcPct val="0"/>
              </a:spcBef>
              <a:buClr>
                <a:srgbClr val="000000"/>
              </a:buClr>
              <a:buFont typeface="Times New Roman" pitchFamily="18" charset="0"/>
              <a:buNone/>
            </a:pPr>
            <a:r>
              <a:rPr lang="de-DE" altLang="de-DE" sz="900" b="1" dirty="0">
                <a:latin typeface="Arial" pitchFamily="34" charset="0"/>
                <a:cs typeface="Arial" pitchFamily="34" charset="0"/>
              </a:rPr>
              <a:t>ZPG Geographie: Bildungsplan 2016 – Klassen 9/10</a:t>
            </a:r>
          </a:p>
          <a:p>
            <a:pPr eaLnBrk="1">
              <a:lnSpc>
                <a:spcPct val="93000"/>
              </a:lnSpc>
              <a:spcBef>
                <a:spcPct val="0"/>
              </a:spcBef>
              <a:buClr>
                <a:srgbClr val="000000"/>
              </a:buClr>
              <a:buFont typeface="Times New Roman" pitchFamily="18" charset="0"/>
              <a:buNone/>
            </a:pPr>
            <a:endParaRPr lang="de-DE" altLang="de-DE" sz="900" b="1" dirty="0">
              <a:latin typeface="Arial" pitchFamily="34" charset="0"/>
              <a:cs typeface="Arial" pitchFamily="34" charset="0"/>
            </a:endParaRPr>
          </a:p>
        </p:txBody>
      </p:sp>
      <p:pic>
        <p:nvPicPr>
          <p:cNvPr id="18" name="Picture 8" descr="R:\Gestaltungsrichtlinien\Logo RP mit Hintergrund.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451725" y="6280150"/>
            <a:ext cx="1173163" cy="576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6" name="Gruppierung 13"/>
          <p:cNvGrpSpPr/>
          <p:nvPr/>
        </p:nvGrpSpPr>
        <p:grpSpPr>
          <a:xfrm>
            <a:off x="331169" y="94630"/>
            <a:ext cx="8384537" cy="523220"/>
            <a:chOff x="331169" y="151780"/>
            <a:chExt cx="8384537" cy="523220"/>
          </a:xfrm>
        </p:grpSpPr>
        <p:sp>
          <p:nvSpPr>
            <p:cNvPr id="7" name="Textfeld 6"/>
            <p:cNvSpPr txBox="1"/>
            <p:nvPr/>
          </p:nvSpPr>
          <p:spPr>
            <a:xfrm>
              <a:off x="331169" y="151780"/>
              <a:ext cx="8012113" cy="523220"/>
            </a:xfrm>
            <a:prstGeom prst="rect">
              <a:avLst/>
            </a:prstGeom>
            <a:noFill/>
          </p:spPr>
          <p:txBody>
            <a:bodyPr wrap="square" rtlCol="0">
              <a:spAutoFit/>
            </a:bodyPr>
            <a:lstStyle/>
            <a:p>
              <a:r>
                <a:rPr lang="de-DE" sz="2800" dirty="0">
                  <a:latin typeface="Calibri" charset="0"/>
                  <a:ea typeface="Calibri" charset="0"/>
                  <a:cs typeface="Calibri" charset="0"/>
                </a:rPr>
                <a:t>V. Fazit</a:t>
              </a:r>
            </a:p>
          </p:txBody>
        </p:sp>
        <p:cxnSp>
          <p:nvCxnSpPr>
            <p:cNvPr id="9" name="Gerade Verbindung 8"/>
            <p:cNvCxnSpPr/>
            <p:nvPr/>
          </p:nvCxnSpPr>
          <p:spPr>
            <a:xfrm>
              <a:off x="331169" y="675000"/>
              <a:ext cx="8384537" cy="0"/>
            </a:xfrm>
            <a:prstGeom prst="line">
              <a:avLst/>
            </a:prstGeom>
            <a:ln w="38100">
              <a:solidFill>
                <a:srgbClr val="0033CC"/>
              </a:solidFill>
            </a:ln>
          </p:spPr>
          <p:style>
            <a:lnRef idx="1">
              <a:schemeClr val="accent1"/>
            </a:lnRef>
            <a:fillRef idx="0">
              <a:schemeClr val="accent1"/>
            </a:fillRef>
            <a:effectRef idx="0">
              <a:schemeClr val="accent1"/>
            </a:effectRef>
            <a:fontRef idx="minor">
              <a:schemeClr val="tx1"/>
            </a:fontRef>
          </p:style>
        </p:cxnSp>
      </p:grpSp>
      <p:pic>
        <p:nvPicPr>
          <p:cNvPr id="205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 y="738188"/>
            <a:ext cx="9143999" cy="53816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02368722"/>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Line 10"/>
          <p:cNvSpPr>
            <a:spLocks noChangeShapeType="1"/>
          </p:cNvSpPr>
          <p:nvPr/>
        </p:nvSpPr>
        <p:spPr bwMode="auto">
          <a:xfrm flipH="1">
            <a:off x="2172593" y="3918744"/>
            <a:ext cx="1021358" cy="457200"/>
          </a:xfrm>
          <a:prstGeom prst="line">
            <a:avLst/>
          </a:prstGeom>
          <a:noFill/>
          <a:ln w="44450">
            <a:solidFill>
              <a:schemeClr val="tx1"/>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de-DE"/>
          </a:p>
        </p:txBody>
      </p:sp>
      <p:sp>
        <p:nvSpPr>
          <p:cNvPr id="5123" name="Line 12"/>
          <p:cNvSpPr>
            <a:spLocks noChangeShapeType="1"/>
          </p:cNvSpPr>
          <p:nvPr/>
        </p:nvSpPr>
        <p:spPr bwMode="auto">
          <a:xfrm>
            <a:off x="6136308" y="3925889"/>
            <a:ext cx="1099988" cy="450056"/>
          </a:xfrm>
          <a:prstGeom prst="line">
            <a:avLst/>
          </a:prstGeom>
          <a:noFill/>
          <a:ln w="44450">
            <a:solidFill>
              <a:schemeClr val="tx1"/>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de-DE"/>
          </a:p>
        </p:txBody>
      </p:sp>
      <p:sp>
        <p:nvSpPr>
          <p:cNvPr id="5124" name="Line 13"/>
          <p:cNvSpPr>
            <a:spLocks noChangeShapeType="1"/>
          </p:cNvSpPr>
          <p:nvPr/>
        </p:nvSpPr>
        <p:spPr bwMode="auto">
          <a:xfrm flipH="1" flipV="1">
            <a:off x="3603775" y="2442171"/>
            <a:ext cx="193525" cy="575742"/>
          </a:xfrm>
          <a:prstGeom prst="line">
            <a:avLst/>
          </a:prstGeom>
          <a:noFill/>
          <a:ln w="44450">
            <a:solidFill>
              <a:schemeClr val="tx1"/>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de-DE"/>
          </a:p>
        </p:txBody>
      </p:sp>
      <p:sp>
        <p:nvSpPr>
          <p:cNvPr id="5125" name="Line 14"/>
          <p:cNvSpPr>
            <a:spLocks noChangeShapeType="1"/>
          </p:cNvSpPr>
          <p:nvPr/>
        </p:nvSpPr>
        <p:spPr bwMode="auto">
          <a:xfrm flipV="1">
            <a:off x="5603577" y="2420888"/>
            <a:ext cx="192559" cy="597025"/>
          </a:xfrm>
          <a:prstGeom prst="line">
            <a:avLst/>
          </a:prstGeom>
          <a:noFill/>
          <a:ln w="44450">
            <a:solidFill>
              <a:schemeClr val="tx1"/>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de-DE"/>
          </a:p>
        </p:txBody>
      </p:sp>
      <p:sp>
        <p:nvSpPr>
          <p:cNvPr id="5127" name="Fußzeilenplatzhalter 3"/>
          <p:cNvSpPr txBox="1">
            <a:spLocks/>
          </p:cNvSpPr>
          <p:nvPr/>
        </p:nvSpPr>
        <p:spPr bwMode="auto">
          <a:xfrm>
            <a:off x="496888" y="6577013"/>
            <a:ext cx="6600825" cy="257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449263">
              <a:spcBef>
                <a:spcPct val="20000"/>
              </a:spcBef>
              <a:buFont typeface="Arial" pitchFamily="34" charset="0"/>
              <a:buChar char="•"/>
              <a:defRPr sz="3200">
                <a:solidFill>
                  <a:schemeClr val="tx1"/>
                </a:solidFill>
                <a:latin typeface="Calibri" pitchFamily="34" charset="0"/>
                <a:ea typeface="MS PGothic" pitchFamily="34" charset="-128"/>
              </a:defRPr>
            </a:lvl1pPr>
            <a:lvl2pPr marL="742950" indent="-285750" defTabSz="449263">
              <a:spcBef>
                <a:spcPct val="20000"/>
              </a:spcBef>
              <a:buFont typeface="Arial" pitchFamily="34" charset="0"/>
              <a:buChar char="–"/>
              <a:defRPr sz="2800">
                <a:solidFill>
                  <a:schemeClr val="tx1"/>
                </a:solidFill>
                <a:latin typeface="Calibri" pitchFamily="34" charset="0"/>
                <a:ea typeface="MS PGothic" pitchFamily="34" charset="-128"/>
              </a:defRPr>
            </a:lvl2pPr>
            <a:lvl3pPr marL="1143000" indent="-228600" defTabSz="449263">
              <a:spcBef>
                <a:spcPct val="20000"/>
              </a:spcBef>
              <a:buFont typeface="Arial" pitchFamily="34" charset="0"/>
              <a:buChar char="•"/>
              <a:defRPr sz="2400">
                <a:solidFill>
                  <a:schemeClr val="tx1"/>
                </a:solidFill>
                <a:latin typeface="Calibri" pitchFamily="34" charset="0"/>
                <a:ea typeface="MS PGothic" pitchFamily="34" charset="-128"/>
              </a:defRPr>
            </a:lvl3pPr>
            <a:lvl4pPr marL="1600200" indent="-228600" defTabSz="449263">
              <a:spcBef>
                <a:spcPct val="20000"/>
              </a:spcBef>
              <a:buFont typeface="Arial" pitchFamily="34" charset="0"/>
              <a:buChar char="–"/>
              <a:defRPr sz="2000">
                <a:solidFill>
                  <a:schemeClr val="tx1"/>
                </a:solidFill>
                <a:latin typeface="Calibri" pitchFamily="34" charset="0"/>
                <a:ea typeface="MS PGothic" pitchFamily="34" charset="-128"/>
              </a:defRPr>
            </a:lvl4pPr>
            <a:lvl5pPr marL="2057400" indent="-228600" defTabSz="449263">
              <a:spcBef>
                <a:spcPct val="20000"/>
              </a:spcBef>
              <a:buFont typeface="Arial" pitchFamily="34" charset="0"/>
              <a:buChar char="»"/>
              <a:defRPr sz="2000">
                <a:solidFill>
                  <a:schemeClr val="tx1"/>
                </a:solidFill>
                <a:latin typeface="Calibri" pitchFamily="34" charset="0"/>
                <a:ea typeface="MS PGothic" pitchFamily="34" charset="-128"/>
              </a:defRPr>
            </a:lvl5pPr>
            <a:lvl6pPr marL="2514600" indent="-228600" defTabSz="449263"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6pPr>
            <a:lvl7pPr marL="2971800" indent="-228600" defTabSz="449263"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7pPr>
            <a:lvl8pPr marL="3429000" indent="-228600" defTabSz="449263"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8pPr>
            <a:lvl9pPr marL="3886200" indent="-228600" defTabSz="449263"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9pPr>
          </a:lstStyle>
          <a:p>
            <a:pPr eaLnBrk="1">
              <a:lnSpc>
                <a:spcPct val="93000"/>
              </a:lnSpc>
              <a:spcBef>
                <a:spcPct val="0"/>
              </a:spcBef>
              <a:buClr>
                <a:srgbClr val="000000"/>
              </a:buClr>
              <a:buFont typeface="Times New Roman" pitchFamily="18" charset="0"/>
              <a:buNone/>
            </a:pPr>
            <a:r>
              <a:rPr lang="de-DE" altLang="de-DE" sz="900" b="1" dirty="0">
                <a:latin typeface="Arial" pitchFamily="34" charset="0"/>
                <a:cs typeface="Arial" pitchFamily="34" charset="0"/>
              </a:rPr>
              <a:t>ZPG Geographie: Bildungsplan 2016 – Klassen 9/10</a:t>
            </a:r>
          </a:p>
          <a:p>
            <a:pPr eaLnBrk="1">
              <a:lnSpc>
                <a:spcPct val="93000"/>
              </a:lnSpc>
              <a:spcBef>
                <a:spcPct val="0"/>
              </a:spcBef>
              <a:buClr>
                <a:srgbClr val="000000"/>
              </a:buClr>
              <a:buFont typeface="Times New Roman" pitchFamily="18" charset="0"/>
              <a:buNone/>
            </a:pPr>
            <a:endParaRPr lang="de-DE" altLang="de-DE" sz="900" b="1" dirty="0">
              <a:latin typeface="Arial" pitchFamily="34" charset="0"/>
              <a:cs typeface="Arial" pitchFamily="34" charset="0"/>
            </a:endParaRPr>
          </a:p>
        </p:txBody>
      </p:sp>
      <p:sp>
        <p:nvSpPr>
          <p:cNvPr id="5128" name="Line 10"/>
          <p:cNvSpPr>
            <a:spLocks noChangeShapeType="1"/>
          </p:cNvSpPr>
          <p:nvPr/>
        </p:nvSpPr>
        <p:spPr bwMode="auto">
          <a:xfrm flipH="1">
            <a:off x="4765675" y="4040189"/>
            <a:ext cx="0" cy="1109662"/>
          </a:xfrm>
          <a:prstGeom prst="line">
            <a:avLst/>
          </a:prstGeom>
          <a:noFill/>
          <a:ln w="44450">
            <a:solidFill>
              <a:schemeClr val="tx1"/>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de-DE"/>
          </a:p>
        </p:txBody>
      </p:sp>
      <p:sp>
        <p:nvSpPr>
          <p:cNvPr id="3" name="Abgerundetes Rechteck 2"/>
          <p:cNvSpPr/>
          <p:nvPr/>
        </p:nvSpPr>
        <p:spPr>
          <a:xfrm>
            <a:off x="3181350" y="3024188"/>
            <a:ext cx="3013075" cy="936625"/>
          </a:xfrm>
          <a:prstGeom prst="roundRect">
            <a:avLst/>
          </a:prstGeom>
          <a:solidFill>
            <a:schemeClr val="bg1">
              <a:alpha val="65098"/>
            </a:schemeClr>
          </a:solidFill>
          <a:ln w="28575">
            <a:solidFill>
              <a:srgbClr val="FF00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r>
              <a:rPr lang="de-DE" sz="2000" b="1" dirty="0">
                <a:solidFill>
                  <a:prstClr val="black"/>
                </a:solidFill>
                <a:latin typeface="Arial" charset="0"/>
                <a:ea typeface="ＭＳ Ｐゴシック" pitchFamily="64" charset="-128"/>
              </a:rPr>
              <a:t>Bildungsplananalyse</a:t>
            </a:r>
            <a:endParaRPr lang="de-DE" dirty="0"/>
          </a:p>
        </p:txBody>
      </p:sp>
      <p:sp>
        <p:nvSpPr>
          <p:cNvPr id="4" name="Abgerundetes Rechteck 3"/>
          <p:cNvSpPr/>
          <p:nvPr/>
        </p:nvSpPr>
        <p:spPr>
          <a:xfrm>
            <a:off x="4857204" y="2060526"/>
            <a:ext cx="2606675" cy="360362"/>
          </a:xfrm>
          <a:prstGeom prst="roundRect">
            <a:avLst/>
          </a:prstGeom>
          <a:solidFill>
            <a:schemeClr val="bg1">
              <a:alpha val="65098"/>
            </a:schemeClr>
          </a:solidFill>
          <a:ln w="28575">
            <a:solidFill>
              <a:srgbClr val="FF993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r>
              <a:rPr lang="de-DE" sz="2000" b="1" dirty="0">
                <a:solidFill>
                  <a:prstClr val="black"/>
                </a:solidFill>
                <a:effectLst>
                  <a:outerShdw blurRad="38100" dist="38100" dir="2700000" algn="tl">
                    <a:srgbClr val="FFFFFF"/>
                  </a:outerShdw>
                </a:effectLst>
                <a:latin typeface="Arial" charset="0"/>
                <a:ea typeface="ＭＳ Ｐゴシック" pitchFamily="64" charset="-128"/>
              </a:rPr>
              <a:t> </a:t>
            </a:r>
            <a:r>
              <a:rPr lang="de-DE" sz="2000" b="1" dirty="0" err="1">
                <a:solidFill>
                  <a:prstClr val="black"/>
                </a:solidFill>
                <a:latin typeface="Arial" charset="0"/>
                <a:ea typeface="ＭＳ Ｐゴシック" pitchFamily="64" charset="-128"/>
              </a:rPr>
              <a:t>pbK</a:t>
            </a:r>
            <a:endParaRPr lang="de-DE" dirty="0"/>
          </a:p>
        </p:txBody>
      </p:sp>
      <p:sp>
        <p:nvSpPr>
          <p:cNvPr id="29" name="Abgerundetes Rechteck 28"/>
          <p:cNvSpPr/>
          <p:nvPr/>
        </p:nvSpPr>
        <p:spPr>
          <a:xfrm>
            <a:off x="6254712" y="4375945"/>
            <a:ext cx="2606675" cy="358775"/>
          </a:xfrm>
          <a:prstGeom prst="roundRect">
            <a:avLst/>
          </a:prstGeom>
          <a:solidFill>
            <a:schemeClr val="bg1">
              <a:alpha val="65098"/>
            </a:schemeClr>
          </a:solidFill>
          <a:ln w="28575">
            <a:solidFill>
              <a:srgbClr val="9966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r>
              <a:rPr lang="de-DE" sz="2000" b="1" dirty="0">
                <a:solidFill>
                  <a:prstClr val="black"/>
                </a:solidFill>
                <a:latin typeface="Arial" charset="0"/>
                <a:ea typeface="ＭＳ Ｐゴシック" pitchFamily="64" charset="-128"/>
              </a:rPr>
              <a:t>Heterogenität</a:t>
            </a:r>
          </a:p>
        </p:txBody>
      </p:sp>
      <p:sp>
        <p:nvSpPr>
          <p:cNvPr id="31" name="Abgerundetes Rechteck 30"/>
          <p:cNvSpPr/>
          <p:nvPr/>
        </p:nvSpPr>
        <p:spPr>
          <a:xfrm>
            <a:off x="1566341" y="2054008"/>
            <a:ext cx="2606675" cy="360362"/>
          </a:xfrm>
          <a:prstGeom prst="roundRect">
            <a:avLst/>
          </a:prstGeom>
          <a:solidFill>
            <a:schemeClr val="bg1">
              <a:alpha val="65098"/>
            </a:schemeClr>
          </a:solidFill>
          <a:ln w="28575">
            <a:solidFill>
              <a:srgbClr val="CC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r>
              <a:rPr lang="de-DE" sz="2000" b="1" dirty="0">
                <a:solidFill>
                  <a:prstClr val="black"/>
                </a:solidFill>
                <a:latin typeface="Arial" charset="0"/>
                <a:ea typeface="ＭＳ Ｐゴシック" pitchFamily="64" charset="-128"/>
              </a:rPr>
              <a:t> </a:t>
            </a:r>
            <a:r>
              <a:rPr lang="de-DE" sz="2000" b="1" dirty="0" err="1">
                <a:solidFill>
                  <a:prstClr val="black"/>
                </a:solidFill>
                <a:latin typeface="Arial" charset="0"/>
                <a:ea typeface="ＭＳ Ｐゴシック" pitchFamily="64" charset="-128"/>
              </a:rPr>
              <a:t>ibK</a:t>
            </a:r>
            <a:endParaRPr lang="de-DE" dirty="0"/>
          </a:p>
        </p:txBody>
      </p:sp>
      <p:sp>
        <p:nvSpPr>
          <p:cNvPr id="32" name="Abgerundetes Rechteck 31"/>
          <p:cNvSpPr/>
          <p:nvPr/>
        </p:nvSpPr>
        <p:spPr>
          <a:xfrm>
            <a:off x="3462337" y="5159376"/>
            <a:ext cx="2606675" cy="360363"/>
          </a:xfrm>
          <a:prstGeom prst="roundRect">
            <a:avLst/>
          </a:prstGeom>
          <a:solidFill>
            <a:schemeClr val="bg1">
              <a:alpha val="65098"/>
            </a:schemeClr>
          </a:solidFill>
          <a:ln w="28575">
            <a:solidFill>
              <a:srgbClr val="00DB0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r>
              <a:rPr lang="de-DE" sz="2000" b="1" dirty="0">
                <a:solidFill>
                  <a:prstClr val="black"/>
                </a:solidFill>
                <a:latin typeface="Arial" charset="0"/>
                <a:ea typeface="ＭＳ Ｐゴシック" pitchFamily="64" charset="-128"/>
              </a:rPr>
              <a:t>Leitperspektiven</a:t>
            </a:r>
          </a:p>
        </p:txBody>
      </p:sp>
      <p:sp>
        <p:nvSpPr>
          <p:cNvPr id="33" name="Abgerundetes Rechteck 32"/>
          <p:cNvSpPr/>
          <p:nvPr/>
        </p:nvSpPr>
        <p:spPr>
          <a:xfrm>
            <a:off x="460373" y="4375945"/>
            <a:ext cx="2606675" cy="360362"/>
          </a:xfrm>
          <a:prstGeom prst="roundRect">
            <a:avLst/>
          </a:prstGeom>
          <a:solidFill>
            <a:schemeClr val="bg1">
              <a:alpha val="65098"/>
            </a:schemeClr>
          </a:solidFill>
          <a:ln w="28575">
            <a:solidFill>
              <a:srgbClr val="CC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r>
              <a:rPr lang="de-DE" sz="2000" b="1" dirty="0">
                <a:solidFill>
                  <a:prstClr val="black"/>
                </a:solidFill>
                <a:latin typeface="Arial" charset="0"/>
                <a:ea typeface="ＭＳ Ｐゴシック" pitchFamily="64" charset="-128"/>
              </a:rPr>
              <a:t>I 3.3.3.1</a:t>
            </a:r>
          </a:p>
        </p:txBody>
      </p:sp>
      <p:sp>
        <p:nvSpPr>
          <p:cNvPr id="35" name="Rectangle 2"/>
          <p:cNvSpPr txBox="1">
            <a:spLocks noChangeArrowheads="1"/>
          </p:cNvSpPr>
          <p:nvPr/>
        </p:nvSpPr>
        <p:spPr bwMode="auto">
          <a:xfrm>
            <a:off x="220624" y="620688"/>
            <a:ext cx="8640763" cy="1079500"/>
          </a:xfrm>
          <a:prstGeom prst="rect">
            <a:avLst/>
          </a:prstGeom>
          <a:noFill/>
          <a:ln w="9525">
            <a:noFill/>
            <a:miter lim="800000"/>
            <a:headEnd/>
            <a:tailEnd/>
          </a:ln>
        </p:spPr>
        <p:txBody>
          <a:bodyPr lIns="0" tIns="0" rIns="0" bIns="0" anchor="b"/>
          <a:lstStyle/>
          <a:p>
            <a:pPr algn="ctr" eaLnBrk="1" hangingPunct="1">
              <a:defRPr/>
            </a:pPr>
            <a:r>
              <a:rPr lang="de-DE" sz="3600" dirty="0">
                <a:latin typeface="Arial" pitchFamily="34" charset="0"/>
                <a:ea typeface="+mj-ea"/>
                <a:cs typeface="Arial" pitchFamily="34" charset="0"/>
              </a:rPr>
              <a:t/>
            </a:r>
            <a:br>
              <a:rPr lang="de-DE" sz="3600" dirty="0">
                <a:latin typeface="Arial" pitchFamily="34" charset="0"/>
                <a:ea typeface="+mj-ea"/>
                <a:cs typeface="Arial" pitchFamily="34" charset="0"/>
              </a:rPr>
            </a:br>
            <a:r>
              <a:rPr lang="de-DE" sz="3200" b="1" dirty="0">
                <a:solidFill>
                  <a:srgbClr val="0070C0"/>
                </a:solidFill>
                <a:latin typeface="Arial" pitchFamily="34" charset="0"/>
                <a:ea typeface="+mj-ea"/>
                <a:cs typeface="Arial" pitchFamily="34" charset="0"/>
              </a:rPr>
              <a:t> </a:t>
            </a:r>
            <a:r>
              <a:rPr lang="de-DE" sz="3200" b="1" dirty="0">
                <a:solidFill>
                  <a:srgbClr val="003399"/>
                </a:solidFill>
                <a:latin typeface="Arial" pitchFamily="34" charset="0"/>
                <a:ea typeface="+mj-ea"/>
                <a:cs typeface="Arial" pitchFamily="34" charset="0"/>
              </a:rPr>
              <a:t>Kompetenzorientierung  </a:t>
            </a:r>
            <a:r>
              <a:rPr lang="de-DE" sz="3600" dirty="0">
                <a:latin typeface="Calibri"/>
                <a:ea typeface="Calibri"/>
                <a:cs typeface="Times New Roman"/>
              </a:rPr>
              <a:t/>
            </a:r>
            <a:br>
              <a:rPr lang="de-DE" sz="3600" dirty="0">
                <a:latin typeface="Calibri"/>
                <a:ea typeface="Calibri"/>
                <a:cs typeface="Times New Roman"/>
              </a:rPr>
            </a:br>
            <a:endParaRPr lang="de-DE" sz="3600" dirty="0">
              <a:latin typeface="+mj-lt"/>
              <a:ea typeface="+mj-ea"/>
              <a:cs typeface="+mj-cs"/>
            </a:endParaRPr>
          </a:p>
        </p:txBody>
      </p:sp>
      <p:pic>
        <p:nvPicPr>
          <p:cNvPr id="16" name="Picture 8" descr="R:\Gestaltungsrichtlinien\Logo RP mit Hintergrund.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451725" y="6280150"/>
            <a:ext cx="1173163" cy="576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 name="Textfeld 16"/>
          <p:cNvSpPr txBox="1">
            <a:spLocks noChangeArrowheads="1"/>
          </p:cNvSpPr>
          <p:nvPr/>
        </p:nvSpPr>
        <p:spPr bwMode="auto">
          <a:xfrm>
            <a:off x="2159992" y="5543373"/>
            <a:ext cx="5303887"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42900" indent="-342900">
              <a:spcBef>
                <a:spcPct val="20000"/>
              </a:spcBef>
              <a:buFont typeface="Arial" pitchFamily="34" charset="0"/>
              <a:buChar char="•"/>
              <a:defRPr sz="3200">
                <a:solidFill>
                  <a:schemeClr val="tx1"/>
                </a:solidFill>
                <a:latin typeface="Calibri" pitchFamily="34" charset="0"/>
                <a:ea typeface="MS PGothic" pitchFamily="34" charset="-128"/>
              </a:defRPr>
            </a:lvl1pPr>
            <a:lvl2pPr marL="742950" indent="-285750">
              <a:spcBef>
                <a:spcPct val="20000"/>
              </a:spcBef>
              <a:buFont typeface="Arial" pitchFamily="34" charset="0"/>
              <a:buChar char="–"/>
              <a:defRPr sz="2800">
                <a:solidFill>
                  <a:schemeClr val="tx1"/>
                </a:solidFill>
                <a:latin typeface="Calibri" pitchFamily="34" charset="0"/>
                <a:ea typeface="MS PGothic" pitchFamily="34" charset="-128"/>
              </a:defRPr>
            </a:lvl2pPr>
            <a:lvl3pPr marL="1143000" indent="-228600">
              <a:spcBef>
                <a:spcPct val="20000"/>
              </a:spcBef>
              <a:buFont typeface="Arial" pitchFamily="34" charset="0"/>
              <a:buChar char="•"/>
              <a:defRPr sz="2400">
                <a:solidFill>
                  <a:schemeClr val="tx1"/>
                </a:solidFill>
                <a:latin typeface="Calibri" pitchFamily="34" charset="0"/>
                <a:ea typeface="MS PGothic" pitchFamily="34" charset="-128"/>
              </a:defRPr>
            </a:lvl3pPr>
            <a:lvl4pPr marL="1600200" indent="-228600">
              <a:spcBef>
                <a:spcPct val="20000"/>
              </a:spcBef>
              <a:buFont typeface="Arial" pitchFamily="34" charset="0"/>
              <a:buChar char="–"/>
              <a:defRPr sz="2000">
                <a:solidFill>
                  <a:schemeClr val="tx1"/>
                </a:solidFill>
                <a:latin typeface="Calibri" pitchFamily="34" charset="0"/>
                <a:ea typeface="MS PGothic" pitchFamily="34" charset="-128"/>
              </a:defRPr>
            </a:lvl4pPr>
            <a:lvl5pPr marL="2057400" indent="-228600">
              <a:spcBef>
                <a:spcPct val="20000"/>
              </a:spcBef>
              <a:buFont typeface="Arial" pitchFamily="34" charset="0"/>
              <a:buChar char="»"/>
              <a:defRPr sz="2000">
                <a:solidFill>
                  <a:schemeClr val="tx1"/>
                </a:solidFill>
                <a:latin typeface="Calibri" pitchFamily="34" charset="0"/>
                <a:ea typeface="MS PGothic" pitchFamily="34" charset="-128"/>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9pPr>
          </a:lstStyle>
          <a:p>
            <a:pPr>
              <a:spcBef>
                <a:spcPct val="0"/>
              </a:spcBef>
              <a:buFont typeface="Wingdings" pitchFamily="2" charset="2"/>
              <a:buChar char="§"/>
            </a:pPr>
            <a:r>
              <a:rPr lang="de-DE" altLang="de-DE" sz="1200" dirty="0">
                <a:latin typeface="Arial" pitchFamily="34" charset="0"/>
                <a:cs typeface="Arial" pitchFamily="34" charset="0"/>
              </a:rPr>
              <a:t>BNE: Bedeutung u. Gefährdungen einer nachhaltigen Entwicklung</a:t>
            </a:r>
          </a:p>
          <a:p>
            <a:pPr>
              <a:spcBef>
                <a:spcPct val="0"/>
              </a:spcBef>
              <a:buFont typeface="Wingdings" pitchFamily="2" charset="2"/>
              <a:buChar char="§"/>
            </a:pPr>
            <a:r>
              <a:rPr lang="de-DE" altLang="de-DE" sz="1200" dirty="0">
                <a:latin typeface="Arial" pitchFamily="34" charset="0"/>
                <a:cs typeface="Arial" pitchFamily="34" charset="0"/>
              </a:rPr>
              <a:t>BTV: Konfliktbewältigung u. Interessenausgleich; </a:t>
            </a:r>
          </a:p>
          <a:p>
            <a:pPr marL="0" indent="0">
              <a:spcBef>
                <a:spcPct val="0"/>
              </a:spcBef>
              <a:buNone/>
            </a:pPr>
            <a:r>
              <a:rPr lang="de-DE" altLang="de-DE" sz="1200" dirty="0">
                <a:latin typeface="Arial" pitchFamily="34" charset="0"/>
                <a:cs typeface="Arial" pitchFamily="34" charset="0"/>
              </a:rPr>
              <a:t>                 Personale u. gesellschaftliche Vielfalt</a:t>
            </a:r>
          </a:p>
          <a:p>
            <a:pPr>
              <a:spcBef>
                <a:spcPct val="0"/>
              </a:spcBef>
              <a:buFont typeface="Wingdings" pitchFamily="2" charset="2"/>
              <a:buChar char="§"/>
            </a:pPr>
            <a:r>
              <a:rPr lang="de-DE" altLang="de-DE" sz="1200" dirty="0">
                <a:latin typeface="Arial" pitchFamily="34" charset="0"/>
                <a:cs typeface="Arial" pitchFamily="34" charset="0"/>
              </a:rPr>
              <a:t>MB:   Produktion und Präsentation</a:t>
            </a:r>
          </a:p>
        </p:txBody>
      </p:sp>
      <p:sp>
        <p:nvSpPr>
          <p:cNvPr id="18" name="Textfeld 17"/>
          <p:cNvSpPr txBox="1">
            <a:spLocks noChangeArrowheads="1"/>
          </p:cNvSpPr>
          <p:nvPr/>
        </p:nvSpPr>
        <p:spPr bwMode="auto">
          <a:xfrm>
            <a:off x="460372" y="4737499"/>
            <a:ext cx="2887489"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42900" indent="-342900">
              <a:spcBef>
                <a:spcPct val="20000"/>
              </a:spcBef>
              <a:buFont typeface="Arial" pitchFamily="34" charset="0"/>
              <a:buChar char="•"/>
              <a:defRPr sz="3200">
                <a:solidFill>
                  <a:schemeClr val="tx1"/>
                </a:solidFill>
                <a:latin typeface="Calibri" pitchFamily="34" charset="0"/>
                <a:ea typeface="MS PGothic" pitchFamily="34" charset="-128"/>
              </a:defRPr>
            </a:lvl1pPr>
            <a:lvl2pPr marL="742950" indent="-285750">
              <a:spcBef>
                <a:spcPct val="20000"/>
              </a:spcBef>
              <a:buFont typeface="Arial" pitchFamily="34" charset="0"/>
              <a:buChar char="–"/>
              <a:defRPr sz="2800">
                <a:solidFill>
                  <a:schemeClr val="tx1"/>
                </a:solidFill>
                <a:latin typeface="Calibri" pitchFamily="34" charset="0"/>
                <a:ea typeface="MS PGothic" pitchFamily="34" charset="-128"/>
              </a:defRPr>
            </a:lvl2pPr>
            <a:lvl3pPr marL="1143000" indent="-228600">
              <a:spcBef>
                <a:spcPct val="20000"/>
              </a:spcBef>
              <a:buFont typeface="Arial" pitchFamily="34" charset="0"/>
              <a:buChar char="•"/>
              <a:defRPr sz="2400">
                <a:solidFill>
                  <a:schemeClr val="tx1"/>
                </a:solidFill>
                <a:latin typeface="Calibri" pitchFamily="34" charset="0"/>
                <a:ea typeface="MS PGothic" pitchFamily="34" charset="-128"/>
              </a:defRPr>
            </a:lvl3pPr>
            <a:lvl4pPr marL="1600200" indent="-228600">
              <a:spcBef>
                <a:spcPct val="20000"/>
              </a:spcBef>
              <a:buFont typeface="Arial" pitchFamily="34" charset="0"/>
              <a:buChar char="–"/>
              <a:defRPr sz="2000">
                <a:solidFill>
                  <a:schemeClr val="tx1"/>
                </a:solidFill>
                <a:latin typeface="Calibri" pitchFamily="34" charset="0"/>
                <a:ea typeface="MS PGothic" pitchFamily="34" charset="-128"/>
              </a:defRPr>
            </a:lvl4pPr>
            <a:lvl5pPr marL="2057400" indent="-228600">
              <a:spcBef>
                <a:spcPct val="20000"/>
              </a:spcBef>
              <a:buFont typeface="Arial" pitchFamily="34" charset="0"/>
              <a:buChar char="»"/>
              <a:defRPr sz="2000">
                <a:solidFill>
                  <a:schemeClr val="tx1"/>
                </a:solidFill>
                <a:latin typeface="Calibri" pitchFamily="34" charset="0"/>
                <a:ea typeface="MS PGothic" pitchFamily="34" charset="-128"/>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9pPr>
          </a:lstStyle>
          <a:p>
            <a:pPr marL="0" indent="0">
              <a:spcBef>
                <a:spcPct val="0"/>
              </a:spcBef>
              <a:buNone/>
            </a:pPr>
            <a:r>
              <a:rPr lang="de-DE" altLang="de-DE" sz="1200" dirty="0">
                <a:latin typeface="Arial" pitchFamily="34" charset="0"/>
                <a:cs typeface="Arial" pitchFamily="34" charset="0"/>
              </a:rPr>
              <a:t>3.3.3.1 Globale Herausforderungen:</a:t>
            </a:r>
          </a:p>
          <a:p>
            <a:pPr marL="0" indent="0">
              <a:spcBef>
                <a:spcPct val="0"/>
              </a:spcBef>
              <a:buNone/>
            </a:pPr>
            <a:r>
              <a:rPr lang="de-DE" altLang="de-DE" sz="1200" dirty="0">
                <a:latin typeface="Arial" pitchFamily="34" charset="0"/>
                <a:cs typeface="Arial" pitchFamily="34" charset="0"/>
              </a:rPr>
              <a:t>            Ressourcenverfügbarkeit u. </a:t>
            </a:r>
          </a:p>
          <a:p>
            <a:pPr marL="0" indent="0">
              <a:spcBef>
                <a:spcPct val="0"/>
              </a:spcBef>
              <a:buNone/>
            </a:pPr>
            <a:r>
              <a:rPr lang="de-DE" altLang="de-DE" sz="1200" dirty="0">
                <a:latin typeface="Arial" pitchFamily="34" charset="0"/>
                <a:cs typeface="Arial" pitchFamily="34" charset="0"/>
              </a:rPr>
              <a:t>            Ressourcenmanagement</a:t>
            </a:r>
          </a:p>
        </p:txBody>
      </p:sp>
      <p:sp>
        <p:nvSpPr>
          <p:cNvPr id="19" name="Textfeld 18"/>
          <p:cNvSpPr txBox="1">
            <a:spLocks noChangeArrowheads="1"/>
          </p:cNvSpPr>
          <p:nvPr/>
        </p:nvSpPr>
        <p:spPr bwMode="auto">
          <a:xfrm>
            <a:off x="6232227" y="1044744"/>
            <a:ext cx="3030067"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42900" indent="-342900">
              <a:spcBef>
                <a:spcPct val="20000"/>
              </a:spcBef>
              <a:buFont typeface="Arial" pitchFamily="34" charset="0"/>
              <a:buChar char="•"/>
              <a:defRPr sz="3200">
                <a:solidFill>
                  <a:schemeClr val="tx1"/>
                </a:solidFill>
                <a:latin typeface="Calibri" pitchFamily="34" charset="0"/>
                <a:ea typeface="MS PGothic" pitchFamily="34" charset="-128"/>
              </a:defRPr>
            </a:lvl1pPr>
            <a:lvl2pPr marL="742950" indent="-285750">
              <a:spcBef>
                <a:spcPct val="20000"/>
              </a:spcBef>
              <a:buFont typeface="Arial" pitchFamily="34" charset="0"/>
              <a:buChar char="–"/>
              <a:defRPr sz="2800">
                <a:solidFill>
                  <a:schemeClr val="tx1"/>
                </a:solidFill>
                <a:latin typeface="Calibri" pitchFamily="34" charset="0"/>
                <a:ea typeface="MS PGothic" pitchFamily="34" charset="-128"/>
              </a:defRPr>
            </a:lvl2pPr>
            <a:lvl3pPr marL="1143000" indent="-228600">
              <a:spcBef>
                <a:spcPct val="20000"/>
              </a:spcBef>
              <a:buFont typeface="Arial" pitchFamily="34" charset="0"/>
              <a:buChar char="•"/>
              <a:defRPr sz="2400">
                <a:solidFill>
                  <a:schemeClr val="tx1"/>
                </a:solidFill>
                <a:latin typeface="Calibri" pitchFamily="34" charset="0"/>
                <a:ea typeface="MS PGothic" pitchFamily="34" charset="-128"/>
              </a:defRPr>
            </a:lvl3pPr>
            <a:lvl4pPr marL="1600200" indent="-228600">
              <a:spcBef>
                <a:spcPct val="20000"/>
              </a:spcBef>
              <a:buFont typeface="Arial" pitchFamily="34" charset="0"/>
              <a:buChar char="–"/>
              <a:defRPr sz="2000">
                <a:solidFill>
                  <a:schemeClr val="tx1"/>
                </a:solidFill>
                <a:latin typeface="Calibri" pitchFamily="34" charset="0"/>
                <a:ea typeface="MS PGothic" pitchFamily="34" charset="-128"/>
              </a:defRPr>
            </a:lvl4pPr>
            <a:lvl5pPr marL="2057400" indent="-228600">
              <a:spcBef>
                <a:spcPct val="20000"/>
              </a:spcBef>
              <a:buFont typeface="Arial" pitchFamily="34" charset="0"/>
              <a:buChar char="»"/>
              <a:defRPr sz="2000">
                <a:solidFill>
                  <a:schemeClr val="tx1"/>
                </a:solidFill>
                <a:latin typeface="Calibri" pitchFamily="34" charset="0"/>
                <a:ea typeface="MS PGothic" pitchFamily="34" charset="-128"/>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9pPr>
          </a:lstStyle>
          <a:p>
            <a:pPr marL="0" indent="0">
              <a:spcBef>
                <a:spcPct val="0"/>
              </a:spcBef>
              <a:buNone/>
            </a:pPr>
            <a:r>
              <a:rPr lang="de-DE" altLang="de-DE" sz="1200" dirty="0">
                <a:latin typeface="Arial" pitchFamily="34" charset="0"/>
                <a:cs typeface="Arial" pitchFamily="34" charset="0"/>
              </a:rPr>
              <a:t>2.1 Orientierungskompetenz 4:</a:t>
            </a:r>
          </a:p>
          <a:p>
            <a:pPr marL="0" indent="0">
              <a:spcBef>
                <a:spcPct val="0"/>
              </a:spcBef>
              <a:buNone/>
            </a:pPr>
            <a:r>
              <a:rPr lang="de-DE" altLang="de-DE" sz="1200" dirty="0">
                <a:latin typeface="Arial" pitchFamily="34" charset="0"/>
                <a:cs typeface="Arial" pitchFamily="34" charset="0"/>
              </a:rPr>
              <a:t>      raumrelevante systemische    </a:t>
            </a:r>
          </a:p>
          <a:p>
            <a:pPr marL="0" indent="0">
              <a:spcBef>
                <a:spcPct val="0"/>
              </a:spcBef>
              <a:buNone/>
            </a:pPr>
            <a:r>
              <a:rPr lang="de-DE" altLang="de-DE" sz="1200" dirty="0">
                <a:latin typeface="Arial" pitchFamily="34" charset="0"/>
                <a:cs typeface="Arial" pitchFamily="34" charset="0"/>
              </a:rPr>
              <a:t>      Strukturen u. Prozesse auch    </a:t>
            </a:r>
          </a:p>
          <a:p>
            <a:pPr marL="0" indent="0">
              <a:spcBef>
                <a:spcPct val="0"/>
              </a:spcBef>
              <a:buNone/>
            </a:pPr>
            <a:r>
              <a:rPr lang="de-DE" altLang="de-DE" sz="1200" dirty="0">
                <a:latin typeface="Arial" pitchFamily="34" charset="0"/>
                <a:cs typeface="Arial" pitchFamily="34" charset="0"/>
              </a:rPr>
              <a:t>      hinsichtlich ihrer zukünftigen  </a:t>
            </a:r>
          </a:p>
          <a:p>
            <a:pPr marL="0" indent="0">
              <a:spcBef>
                <a:spcPct val="0"/>
              </a:spcBef>
              <a:buNone/>
            </a:pPr>
            <a:r>
              <a:rPr lang="de-DE" altLang="de-DE" sz="1200" dirty="0">
                <a:latin typeface="Arial" pitchFamily="34" charset="0"/>
                <a:cs typeface="Arial" pitchFamily="34" charset="0"/>
              </a:rPr>
              <a:t>      Entwicklung bewerten</a:t>
            </a:r>
          </a:p>
        </p:txBody>
      </p:sp>
      <p:sp>
        <p:nvSpPr>
          <p:cNvPr id="20" name="Textfeld 19"/>
          <p:cNvSpPr txBox="1">
            <a:spLocks noChangeArrowheads="1"/>
          </p:cNvSpPr>
          <p:nvPr/>
        </p:nvSpPr>
        <p:spPr bwMode="auto">
          <a:xfrm>
            <a:off x="6263034" y="2420769"/>
            <a:ext cx="3030067"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42900" indent="-342900">
              <a:spcBef>
                <a:spcPct val="20000"/>
              </a:spcBef>
              <a:buFont typeface="Arial" pitchFamily="34" charset="0"/>
              <a:buChar char="•"/>
              <a:defRPr sz="3200">
                <a:solidFill>
                  <a:schemeClr val="tx1"/>
                </a:solidFill>
                <a:latin typeface="Calibri" pitchFamily="34" charset="0"/>
                <a:ea typeface="MS PGothic" pitchFamily="34" charset="-128"/>
              </a:defRPr>
            </a:lvl1pPr>
            <a:lvl2pPr marL="742950" indent="-285750">
              <a:spcBef>
                <a:spcPct val="20000"/>
              </a:spcBef>
              <a:buFont typeface="Arial" pitchFamily="34" charset="0"/>
              <a:buChar char="–"/>
              <a:defRPr sz="2800">
                <a:solidFill>
                  <a:schemeClr val="tx1"/>
                </a:solidFill>
                <a:latin typeface="Calibri" pitchFamily="34" charset="0"/>
                <a:ea typeface="MS PGothic" pitchFamily="34" charset="-128"/>
              </a:defRPr>
            </a:lvl2pPr>
            <a:lvl3pPr marL="1143000" indent="-228600">
              <a:spcBef>
                <a:spcPct val="20000"/>
              </a:spcBef>
              <a:buFont typeface="Arial" pitchFamily="34" charset="0"/>
              <a:buChar char="•"/>
              <a:defRPr sz="2400">
                <a:solidFill>
                  <a:schemeClr val="tx1"/>
                </a:solidFill>
                <a:latin typeface="Calibri" pitchFamily="34" charset="0"/>
                <a:ea typeface="MS PGothic" pitchFamily="34" charset="-128"/>
              </a:defRPr>
            </a:lvl3pPr>
            <a:lvl4pPr marL="1600200" indent="-228600">
              <a:spcBef>
                <a:spcPct val="20000"/>
              </a:spcBef>
              <a:buFont typeface="Arial" pitchFamily="34" charset="0"/>
              <a:buChar char="–"/>
              <a:defRPr sz="2000">
                <a:solidFill>
                  <a:schemeClr val="tx1"/>
                </a:solidFill>
                <a:latin typeface="Calibri" pitchFamily="34" charset="0"/>
                <a:ea typeface="MS PGothic" pitchFamily="34" charset="-128"/>
              </a:defRPr>
            </a:lvl4pPr>
            <a:lvl5pPr marL="2057400" indent="-228600">
              <a:spcBef>
                <a:spcPct val="20000"/>
              </a:spcBef>
              <a:buFont typeface="Arial" pitchFamily="34" charset="0"/>
              <a:buChar char="»"/>
              <a:defRPr sz="2000">
                <a:solidFill>
                  <a:schemeClr val="tx1"/>
                </a:solidFill>
                <a:latin typeface="Calibri" pitchFamily="34" charset="0"/>
                <a:ea typeface="MS PGothic" pitchFamily="34" charset="-128"/>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9pPr>
          </a:lstStyle>
          <a:p>
            <a:pPr marL="0" indent="0">
              <a:spcBef>
                <a:spcPct val="0"/>
              </a:spcBef>
              <a:buNone/>
            </a:pPr>
            <a:r>
              <a:rPr lang="de-DE" altLang="de-DE" sz="1200" dirty="0">
                <a:latin typeface="Arial" pitchFamily="34" charset="0"/>
                <a:cs typeface="Arial" pitchFamily="34" charset="0"/>
              </a:rPr>
              <a:t>2.5 Methodenkompetenz 1:</a:t>
            </a:r>
          </a:p>
          <a:p>
            <a:pPr marL="0" indent="0">
              <a:spcBef>
                <a:spcPct val="0"/>
              </a:spcBef>
              <a:buNone/>
            </a:pPr>
            <a:r>
              <a:rPr lang="de-DE" altLang="de-DE" sz="1200" dirty="0">
                <a:latin typeface="Arial" pitchFamily="34" charset="0"/>
                <a:cs typeface="Arial" pitchFamily="34" charset="0"/>
              </a:rPr>
              <a:t>      fragengeleitete Raumanalysen  </a:t>
            </a:r>
          </a:p>
          <a:p>
            <a:pPr marL="0" indent="0">
              <a:spcBef>
                <a:spcPct val="0"/>
              </a:spcBef>
              <a:buNone/>
            </a:pPr>
            <a:r>
              <a:rPr lang="de-DE" altLang="de-DE" sz="1200" dirty="0">
                <a:latin typeface="Arial" pitchFamily="34" charset="0"/>
                <a:cs typeface="Arial" pitchFamily="34" charset="0"/>
              </a:rPr>
              <a:t>      durchführen</a:t>
            </a:r>
          </a:p>
          <a:p>
            <a:pPr marL="0" indent="0">
              <a:spcBef>
                <a:spcPct val="0"/>
              </a:spcBef>
              <a:buNone/>
            </a:pPr>
            <a:r>
              <a:rPr lang="de-DE" altLang="de-DE" sz="1200" dirty="0">
                <a:latin typeface="Arial" pitchFamily="34" charset="0"/>
                <a:cs typeface="Arial" pitchFamily="34" charset="0"/>
              </a:rPr>
              <a:t>2.5 Methodenkompetenz 5:</a:t>
            </a:r>
          </a:p>
          <a:p>
            <a:pPr marL="0" indent="0">
              <a:spcBef>
                <a:spcPct val="0"/>
              </a:spcBef>
              <a:buNone/>
            </a:pPr>
            <a:r>
              <a:rPr lang="de-DE" altLang="de-DE" sz="1200" dirty="0">
                <a:latin typeface="Arial" pitchFamily="34" charset="0"/>
                <a:cs typeface="Arial" pitchFamily="34" charset="0"/>
              </a:rPr>
              <a:t>      geographische Informationen zur   </a:t>
            </a:r>
          </a:p>
          <a:p>
            <a:pPr marL="0" indent="0">
              <a:spcBef>
                <a:spcPct val="0"/>
              </a:spcBef>
              <a:buNone/>
            </a:pPr>
            <a:r>
              <a:rPr lang="de-DE" altLang="de-DE" sz="1200" dirty="0">
                <a:latin typeface="Arial" pitchFamily="34" charset="0"/>
                <a:cs typeface="Arial" pitchFamily="34" charset="0"/>
              </a:rPr>
              <a:t>      Verdeutlichung von Strukturen u.  </a:t>
            </a:r>
          </a:p>
          <a:p>
            <a:pPr marL="0" indent="0">
              <a:spcBef>
                <a:spcPct val="0"/>
              </a:spcBef>
              <a:buNone/>
            </a:pPr>
            <a:r>
              <a:rPr lang="de-DE" altLang="de-DE" sz="1200" dirty="0">
                <a:latin typeface="Arial" pitchFamily="34" charset="0"/>
                <a:cs typeface="Arial" pitchFamily="34" charset="0"/>
              </a:rPr>
              <a:t>      Prozessen als …z.B. Karte …  </a:t>
            </a:r>
          </a:p>
          <a:p>
            <a:pPr marL="0" indent="0">
              <a:spcBef>
                <a:spcPct val="0"/>
              </a:spcBef>
              <a:buNone/>
            </a:pPr>
            <a:r>
              <a:rPr lang="de-DE" altLang="de-DE" sz="1200" dirty="0">
                <a:latin typeface="Arial" pitchFamily="34" charset="0"/>
                <a:cs typeface="Arial" pitchFamily="34" charset="0"/>
              </a:rPr>
              <a:t>      darstellen</a:t>
            </a:r>
          </a:p>
        </p:txBody>
      </p:sp>
      <p:sp>
        <p:nvSpPr>
          <p:cNvPr id="2" name="Rechteck 1"/>
          <p:cNvSpPr/>
          <p:nvPr/>
        </p:nvSpPr>
        <p:spPr>
          <a:xfrm>
            <a:off x="1469398" y="3897081"/>
            <a:ext cx="588623" cy="707886"/>
          </a:xfrm>
          <a:prstGeom prst="rect">
            <a:avLst/>
          </a:prstGeom>
        </p:spPr>
        <p:txBody>
          <a:bodyPr wrap="none">
            <a:spAutoFit/>
          </a:bodyPr>
          <a:lstStyle/>
          <a:p>
            <a:pPr lvl="0" algn="ctr">
              <a:defRPr/>
            </a:pPr>
            <a:r>
              <a:rPr lang="de-DE" sz="4000" b="1" dirty="0">
                <a:solidFill>
                  <a:srgbClr val="FF0000"/>
                </a:solidFill>
                <a:effectLst>
                  <a:outerShdw blurRad="38100" dist="38100" dir="2700000" algn="tl">
                    <a:srgbClr val="FFFFFF"/>
                  </a:outerShdw>
                </a:effectLst>
                <a:ea typeface="ＭＳ Ｐゴシック" pitchFamily="64" charset="-128"/>
                <a:sym typeface="Wingdings" panose="05000000000000000000" pitchFamily="2" charset="2"/>
              </a:rPr>
              <a:t></a:t>
            </a:r>
            <a:endParaRPr lang="de-DE" sz="4000" dirty="0">
              <a:solidFill>
                <a:srgbClr val="FF0000"/>
              </a:solidFill>
              <a:latin typeface="Calibri"/>
            </a:endParaRPr>
          </a:p>
        </p:txBody>
      </p:sp>
      <p:sp>
        <p:nvSpPr>
          <p:cNvPr id="23" name="Rechteck 22"/>
          <p:cNvSpPr/>
          <p:nvPr/>
        </p:nvSpPr>
        <p:spPr>
          <a:xfrm>
            <a:off x="2668984" y="1589088"/>
            <a:ext cx="588623" cy="707886"/>
          </a:xfrm>
          <a:prstGeom prst="rect">
            <a:avLst/>
          </a:prstGeom>
        </p:spPr>
        <p:txBody>
          <a:bodyPr wrap="none">
            <a:spAutoFit/>
          </a:bodyPr>
          <a:lstStyle/>
          <a:p>
            <a:pPr lvl="0" algn="ctr">
              <a:defRPr/>
            </a:pPr>
            <a:r>
              <a:rPr lang="de-DE" sz="4000" b="1" dirty="0">
                <a:solidFill>
                  <a:srgbClr val="FF0000"/>
                </a:solidFill>
                <a:effectLst>
                  <a:outerShdw blurRad="38100" dist="38100" dir="2700000" algn="tl">
                    <a:srgbClr val="FFFFFF"/>
                  </a:outerShdw>
                </a:effectLst>
                <a:ea typeface="ＭＳ Ｐゴシック" pitchFamily="64" charset="-128"/>
                <a:sym typeface="Wingdings" panose="05000000000000000000" pitchFamily="2" charset="2"/>
              </a:rPr>
              <a:t></a:t>
            </a:r>
            <a:endParaRPr lang="de-DE" sz="4000" dirty="0">
              <a:solidFill>
                <a:srgbClr val="FF0000"/>
              </a:solidFill>
              <a:latin typeface="Calibri"/>
            </a:endParaRPr>
          </a:p>
        </p:txBody>
      </p:sp>
      <p:sp>
        <p:nvSpPr>
          <p:cNvPr id="24" name="Rechteck 23"/>
          <p:cNvSpPr/>
          <p:nvPr/>
        </p:nvSpPr>
        <p:spPr>
          <a:xfrm>
            <a:off x="5900113" y="1598613"/>
            <a:ext cx="588623" cy="707886"/>
          </a:xfrm>
          <a:prstGeom prst="rect">
            <a:avLst/>
          </a:prstGeom>
        </p:spPr>
        <p:txBody>
          <a:bodyPr wrap="none">
            <a:spAutoFit/>
          </a:bodyPr>
          <a:lstStyle/>
          <a:p>
            <a:pPr lvl="0" algn="ctr">
              <a:defRPr/>
            </a:pPr>
            <a:r>
              <a:rPr lang="de-DE" sz="4000" b="1" dirty="0">
                <a:solidFill>
                  <a:srgbClr val="FF0000"/>
                </a:solidFill>
                <a:effectLst>
                  <a:outerShdw blurRad="38100" dist="38100" dir="2700000" algn="tl">
                    <a:srgbClr val="FFFFFF"/>
                  </a:outerShdw>
                </a:effectLst>
                <a:ea typeface="ＭＳ Ｐゴシック" pitchFamily="64" charset="-128"/>
                <a:sym typeface="Wingdings" panose="05000000000000000000" pitchFamily="2" charset="2"/>
              </a:rPr>
              <a:t></a:t>
            </a:r>
            <a:endParaRPr lang="de-DE" sz="4000" dirty="0">
              <a:solidFill>
                <a:srgbClr val="FF0000"/>
              </a:solidFill>
              <a:latin typeface="Calibri"/>
            </a:endParaRPr>
          </a:p>
        </p:txBody>
      </p:sp>
      <p:sp>
        <p:nvSpPr>
          <p:cNvPr id="25" name="Rechteck 24"/>
          <p:cNvSpPr/>
          <p:nvPr/>
        </p:nvSpPr>
        <p:spPr>
          <a:xfrm>
            <a:off x="4762896" y="4706721"/>
            <a:ext cx="588623" cy="707886"/>
          </a:xfrm>
          <a:prstGeom prst="rect">
            <a:avLst/>
          </a:prstGeom>
        </p:spPr>
        <p:txBody>
          <a:bodyPr wrap="none">
            <a:spAutoFit/>
          </a:bodyPr>
          <a:lstStyle/>
          <a:p>
            <a:pPr lvl="0" algn="ctr">
              <a:defRPr/>
            </a:pPr>
            <a:r>
              <a:rPr lang="de-DE" sz="4000" b="1" dirty="0">
                <a:solidFill>
                  <a:srgbClr val="FF0000"/>
                </a:solidFill>
                <a:effectLst>
                  <a:outerShdw blurRad="38100" dist="38100" dir="2700000" algn="tl">
                    <a:srgbClr val="FFFFFF"/>
                  </a:outerShdw>
                </a:effectLst>
                <a:ea typeface="ＭＳ Ｐゴシック" pitchFamily="64" charset="-128"/>
                <a:sym typeface="Wingdings" panose="05000000000000000000" pitchFamily="2" charset="2"/>
              </a:rPr>
              <a:t></a:t>
            </a:r>
            <a:endParaRPr lang="de-DE" sz="4000" dirty="0">
              <a:solidFill>
                <a:srgbClr val="FF0000"/>
              </a:solidFill>
              <a:latin typeface="Calibri"/>
            </a:endParaRPr>
          </a:p>
        </p:txBody>
      </p:sp>
      <p:sp>
        <p:nvSpPr>
          <p:cNvPr id="26" name="Rechteck 25"/>
          <p:cNvSpPr/>
          <p:nvPr/>
        </p:nvSpPr>
        <p:spPr>
          <a:xfrm>
            <a:off x="7236296" y="3925889"/>
            <a:ext cx="588623" cy="707886"/>
          </a:xfrm>
          <a:prstGeom prst="rect">
            <a:avLst/>
          </a:prstGeom>
        </p:spPr>
        <p:txBody>
          <a:bodyPr wrap="none">
            <a:spAutoFit/>
          </a:bodyPr>
          <a:lstStyle/>
          <a:p>
            <a:pPr lvl="0" algn="ctr">
              <a:defRPr/>
            </a:pPr>
            <a:r>
              <a:rPr lang="de-DE" sz="4000" b="1" dirty="0">
                <a:solidFill>
                  <a:srgbClr val="FF0000"/>
                </a:solidFill>
                <a:effectLst>
                  <a:outerShdw blurRad="38100" dist="38100" dir="2700000" algn="tl">
                    <a:srgbClr val="FFFFFF"/>
                  </a:outerShdw>
                </a:effectLst>
                <a:ea typeface="ＭＳ Ｐゴシック" pitchFamily="64" charset="-128"/>
                <a:sym typeface="Wingdings" panose="05000000000000000000" pitchFamily="2" charset="2"/>
              </a:rPr>
              <a:t></a:t>
            </a:r>
            <a:endParaRPr lang="de-DE" sz="4000" dirty="0">
              <a:solidFill>
                <a:srgbClr val="FF0000"/>
              </a:solidFill>
              <a:latin typeface="Calibri"/>
            </a:endParaRPr>
          </a:p>
        </p:txBody>
      </p:sp>
      <p:grpSp>
        <p:nvGrpSpPr>
          <p:cNvPr id="27" name="Gruppierung 8"/>
          <p:cNvGrpSpPr/>
          <p:nvPr/>
        </p:nvGrpSpPr>
        <p:grpSpPr>
          <a:xfrm>
            <a:off x="331169" y="151780"/>
            <a:ext cx="8384537" cy="523220"/>
            <a:chOff x="331169" y="151780"/>
            <a:chExt cx="8384537" cy="523220"/>
          </a:xfrm>
        </p:grpSpPr>
        <p:sp>
          <p:nvSpPr>
            <p:cNvPr id="28" name="Textfeld 27"/>
            <p:cNvSpPr txBox="1"/>
            <p:nvPr/>
          </p:nvSpPr>
          <p:spPr>
            <a:xfrm>
              <a:off x="331169" y="151780"/>
              <a:ext cx="8012113" cy="523220"/>
            </a:xfrm>
            <a:prstGeom prst="rect">
              <a:avLst/>
            </a:prstGeom>
            <a:noFill/>
          </p:spPr>
          <p:txBody>
            <a:bodyPr wrap="square" rtlCol="0">
              <a:spAutoFit/>
            </a:bodyPr>
            <a:lstStyle/>
            <a:p>
              <a:r>
                <a:rPr lang="de-DE" sz="2800" dirty="0">
                  <a:latin typeface="Calibri" charset="0"/>
                  <a:ea typeface="Calibri" charset="0"/>
                  <a:cs typeface="Calibri" charset="0"/>
                </a:rPr>
                <a:t>I. Bildungsplan</a:t>
              </a:r>
            </a:p>
          </p:txBody>
        </p:sp>
        <p:cxnSp>
          <p:nvCxnSpPr>
            <p:cNvPr id="30" name="Gerade Verbindung 29"/>
            <p:cNvCxnSpPr/>
            <p:nvPr/>
          </p:nvCxnSpPr>
          <p:spPr>
            <a:xfrm>
              <a:off x="331169" y="675000"/>
              <a:ext cx="8384537" cy="0"/>
            </a:xfrm>
            <a:prstGeom prst="line">
              <a:avLst/>
            </a:prstGeom>
            <a:ln w="38100">
              <a:solidFill>
                <a:srgbClr val="FF40FF"/>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290955669"/>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txBox="1">
            <a:spLocks noChangeArrowheads="1"/>
          </p:cNvSpPr>
          <p:nvPr/>
        </p:nvSpPr>
        <p:spPr bwMode="auto">
          <a:xfrm>
            <a:off x="496888" y="2042319"/>
            <a:ext cx="8229600" cy="4525962"/>
          </a:xfrm>
          <a:prstGeom prst="rect">
            <a:avLst/>
          </a:prstGeom>
          <a:noFill/>
          <a:ln>
            <a:noFill/>
          </a:ln>
          <a:extLst/>
        </p:spPr>
        <p:txBody>
          <a:bodyPr lIns="0" tIns="0" rIns="0" bIns="0"/>
          <a:lstStyle>
            <a:lvl1pPr eaLnBrk="0" hangingPunct="0">
              <a:tabLst>
                <a:tab pos="333375" algn="l"/>
                <a:tab pos="438150" algn="l"/>
                <a:tab pos="887413" algn="l"/>
                <a:tab pos="1336675" algn="l"/>
                <a:tab pos="1785938" algn="l"/>
                <a:tab pos="2235200" algn="l"/>
                <a:tab pos="2684463" algn="l"/>
                <a:tab pos="3133725" algn="l"/>
                <a:tab pos="3582988" algn="l"/>
                <a:tab pos="4032250" algn="l"/>
                <a:tab pos="4481513" algn="l"/>
                <a:tab pos="4930775" algn="l"/>
                <a:tab pos="5380038" algn="l"/>
                <a:tab pos="5829300" algn="l"/>
                <a:tab pos="6278563" algn="l"/>
                <a:tab pos="6727825" algn="l"/>
                <a:tab pos="7177088" algn="l"/>
                <a:tab pos="7626350" algn="l"/>
                <a:tab pos="8075613" algn="l"/>
                <a:tab pos="8524875" algn="l"/>
                <a:tab pos="8974138" algn="l"/>
              </a:tabLst>
              <a:defRPr sz="2400" b="1">
                <a:solidFill>
                  <a:schemeClr val="tx1"/>
                </a:solidFill>
                <a:latin typeface="Times New Roman" charset="0"/>
                <a:ea typeface="ＭＳ Ｐゴシック" charset="-128"/>
              </a:defRPr>
            </a:lvl1pPr>
            <a:lvl2pPr marL="800100" indent="-342900" eaLnBrk="0" hangingPunct="0">
              <a:tabLst>
                <a:tab pos="333375" algn="l"/>
                <a:tab pos="438150" algn="l"/>
                <a:tab pos="887413" algn="l"/>
                <a:tab pos="1336675" algn="l"/>
                <a:tab pos="1785938" algn="l"/>
                <a:tab pos="2235200" algn="l"/>
                <a:tab pos="2684463" algn="l"/>
                <a:tab pos="3133725" algn="l"/>
                <a:tab pos="3582988" algn="l"/>
                <a:tab pos="4032250" algn="l"/>
                <a:tab pos="4481513" algn="l"/>
                <a:tab pos="4930775" algn="l"/>
                <a:tab pos="5380038" algn="l"/>
                <a:tab pos="5829300" algn="l"/>
                <a:tab pos="6278563" algn="l"/>
                <a:tab pos="6727825" algn="l"/>
                <a:tab pos="7177088" algn="l"/>
                <a:tab pos="7626350" algn="l"/>
                <a:tab pos="8075613" algn="l"/>
                <a:tab pos="8524875" algn="l"/>
                <a:tab pos="8974138" algn="l"/>
              </a:tabLst>
              <a:defRPr sz="2400" b="1">
                <a:solidFill>
                  <a:schemeClr val="tx1"/>
                </a:solidFill>
                <a:latin typeface="Times New Roman" charset="0"/>
                <a:ea typeface="ＭＳ Ｐゴシック" charset="-128"/>
              </a:defRPr>
            </a:lvl2pPr>
            <a:lvl3pPr marL="1143000" indent="-228600" eaLnBrk="0" hangingPunct="0">
              <a:tabLst>
                <a:tab pos="333375" algn="l"/>
                <a:tab pos="438150" algn="l"/>
                <a:tab pos="887413" algn="l"/>
                <a:tab pos="1336675" algn="l"/>
                <a:tab pos="1785938" algn="l"/>
                <a:tab pos="2235200" algn="l"/>
                <a:tab pos="2684463" algn="l"/>
                <a:tab pos="3133725" algn="l"/>
                <a:tab pos="3582988" algn="l"/>
                <a:tab pos="4032250" algn="l"/>
                <a:tab pos="4481513" algn="l"/>
                <a:tab pos="4930775" algn="l"/>
                <a:tab pos="5380038" algn="l"/>
                <a:tab pos="5829300" algn="l"/>
                <a:tab pos="6278563" algn="l"/>
                <a:tab pos="6727825" algn="l"/>
                <a:tab pos="7177088" algn="l"/>
                <a:tab pos="7626350" algn="l"/>
                <a:tab pos="8075613" algn="l"/>
                <a:tab pos="8524875" algn="l"/>
                <a:tab pos="8974138" algn="l"/>
              </a:tabLst>
              <a:defRPr sz="2400" b="1">
                <a:solidFill>
                  <a:schemeClr val="tx1"/>
                </a:solidFill>
                <a:latin typeface="Times New Roman" charset="0"/>
                <a:ea typeface="ＭＳ Ｐゴシック" charset="-128"/>
              </a:defRPr>
            </a:lvl3pPr>
            <a:lvl4pPr marL="1600200" indent="-228600" eaLnBrk="0" hangingPunct="0">
              <a:tabLst>
                <a:tab pos="333375" algn="l"/>
                <a:tab pos="438150" algn="l"/>
                <a:tab pos="887413" algn="l"/>
                <a:tab pos="1336675" algn="l"/>
                <a:tab pos="1785938" algn="l"/>
                <a:tab pos="2235200" algn="l"/>
                <a:tab pos="2684463" algn="l"/>
                <a:tab pos="3133725" algn="l"/>
                <a:tab pos="3582988" algn="l"/>
                <a:tab pos="4032250" algn="l"/>
                <a:tab pos="4481513" algn="l"/>
                <a:tab pos="4930775" algn="l"/>
                <a:tab pos="5380038" algn="l"/>
                <a:tab pos="5829300" algn="l"/>
                <a:tab pos="6278563" algn="l"/>
                <a:tab pos="6727825" algn="l"/>
                <a:tab pos="7177088" algn="l"/>
                <a:tab pos="7626350" algn="l"/>
                <a:tab pos="8075613" algn="l"/>
                <a:tab pos="8524875" algn="l"/>
                <a:tab pos="8974138" algn="l"/>
              </a:tabLst>
              <a:defRPr sz="2400" b="1">
                <a:solidFill>
                  <a:schemeClr val="tx1"/>
                </a:solidFill>
                <a:latin typeface="Times New Roman" charset="0"/>
                <a:ea typeface="ＭＳ Ｐゴシック" charset="-128"/>
              </a:defRPr>
            </a:lvl4pPr>
            <a:lvl5pPr marL="2057400" indent="-228600" eaLnBrk="0" hangingPunct="0">
              <a:tabLst>
                <a:tab pos="333375" algn="l"/>
                <a:tab pos="438150" algn="l"/>
                <a:tab pos="887413" algn="l"/>
                <a:tab pos="1336675" algn="l"/>
                <a:tab pos="1785938" algn="l"/>
                <a:tab pos="2235200" algn="l"/>
                <a:tab pos="2684463" algn="l"/>
                <a:tab pos="3133725" algn="l"/>
                <a:tab pos="3582988" algn="l"/>
                <a:tab pos="4032250" algn="l"/>
                <a:tab pos="4481513" algn="l"/>
                <a:tab pos="4930775" algn="l"/>
                <a:tab pos="5380038" algn="l"/>
                <a:tab pos="5829300" algn="l"/>
                <a:tab pos="6278563" algn="l"/>
                <a:tab pos="6727825" algn="l"/>
                <a:tab pos="7177088" algn="l"/>
                <a:tab pos="7626350" algn="l"/>
                <a:tab pos="8075613" algn="l"/>
                <a:tab pos="8524875" algn="l"/>
                <a:tab pos="8974138" algn="l"/>
              </a:tabLst>
              <a:defRPr sz="2400" b="1">
                <a:solidFill>
                  <a:schemeClr val="tx1"/>
                </a:solidFill>
                <a:latin typeface="Times New Roman" charset="0"/>
                <a:ea typeface="ＭＳ Ｐゴシック" charset="-128"/>
              </a:defRPr>
            </a:lvl5pPr>
            <a:lvl6pPr marL="2514600" indent="-228600" algn="r" eaLnBrk="0" fontAlgn="base" hangingPunct="0">
              <a:spcBef>
                <a:spcPct val="0"/>
              </a:spcBef>
              <a:spcAft>
                <a:spcPct val="0"/>
              </a:spcAft>
              <a:tabLst>
                <a:tab pos="333375" algn="l"/>
                <a:tab pos="438150" algn="l"/>
                <a:tab pos="887413" algn="l"/>
                <a:tab pos="1336675" algn="l"/>
                <a:tab pos="1785938" algn="l"/>
                <a:tab pos="2235200" algn="l"/>
                <a:tab pos="2684463" algn="l"/>
                <a:tab pos="3133725" algn="l"/>
                <a:tab pos="3582988" algn="l"/>
                <a:tab pos="4032250" algn="l"/>
                <a:tab pos="4481513" algn="l"/>
                <a:tab pos="4930775" algn="l"/>
                <a:tab pos="5380038" algn="l"/>
                <a:tab pos="5829300" algn="l"/>
                <a:tab pos="6278563" algn="l"/>
                <a:tab pos="6727825" algn="l"/>
                <a:tab pos="7177088" algn="l"/>
                <a:tab pos="7626350" algn="l"/>
                <a:tab pos="8075613" algn="l"/>
                <a:tab pos="8524875" algn="l"/>
                <a:tab pos="8974138" algn="l"/>
              </a:tabLst>
              <a:defRPr sz="2400" b="1">
                <a:solidFill>
                  <a:schemeClr val="tx1"/>
                </a:solidFill>
                <a:latin typeface="Times New Roman" charset="0"/>
                <a:ea typeface="ＭＳ Ｐゴシック" charset="-128"/>
              </a:defRPr>
            </a:lvl6pPr>
            <a:lvl7pPr marL="2971800" indent="-228600" algn="r" eaLnBrk="0" fontAlgn="base" hangingPunct="0">
              <a:spcBef>
                <a:spcPct val="0"/>
              </a:spcBef>
              <a:spcAft>
                <a:spcPct val="0"/>
              </a:spcAft>
              <a:tabLst>
                <a:tab pos="333375" algn="l"/>
                <a:tab pos="438150" algn="l"/>
                <a:tab pos="887413" algn="l"/>
                <a:tab pos="1336675" algn="l"/>
                <a:tab pos="1785938" algn="l"/>
                <a:tab pos="2235200" algn="l"/>
                <a:tab pos="2684463" algn="l"/>
                <a:tab pos="3133725" algn="l"/>
                <a:tab pos="3582988" algn="l"/>
                <a:tab pos="4032250" algn="l"/>
                <a:tab pos="4481513" algn="l"/>
                <a:tab pos="4930775" algn="l"/>
                <a:tab pos="5380038" algn="l"/>
                <a:tab pos="5829300" algn="l"/>
                <a:tab pos="6278563" algn="l"/>
                <a:tab pos="6727825" algn="l"/>
                <a:tab pos="7177088" algn="l"/>
                <a:tab pos="7626350" algn="l"/>
                <a:tab pos="8075613" algn="l"/>
                <a:tab pos="8524875" algn="l"/>
                <a:tab pos="8974138" algn="l"/>
              </a:tabLst>
              <a:defRPr sz="2400" b="1">
                <a:solidFill>
                  <a:schemeClr val="tx1"/>
                </a:solidFill>
                <a:latin typeface="Times New Roman" charset="0"/>
                <a:ea typeface="ＭＳ Ｐゴシック" charset="-128"/>
              </a:defRPr>
            </a:lvl7pPr>
            <a:lvl8pPr marL="3429000" indent="-228600" algn="r" eaLnBrk="0" fontAlgn="base" hangingPunct="0">
              <a:spcBef>
                <a:spcPct val="0"/>
              </a:spcBef>
              <a:spcAft>
                <a:spcPct val="0"/>
              </a:spcAft>
              <a:tabLst>
                <a:tab pos="333375" algn="l"/>
                <a:tab pos="438150" algn="l"/>
                <a:tab pos="887413" algn="l"/>
                <a:tab pos="1336675" algn="l"/>
                <a:tab pos="1785938" algn="l"/>
                <a:tab pos="2235200" algn="l"/>
                <a:tab pos="2684463" algn="l"/>
                <a:tab pos="3133725" algn="l"/>
                <a:tab pos="3582988" algn="l"/>
                <a:tab pos="4032250" algn="l"/>
                <a:tab pos="4481513" algn="l"/>
                <a:tab pos="4930775" algn="l"/>
                <a:tab pos="5380038" algn="l"/>
                <a:tab pos="5829300" algn="l"/>
                <a:tab pos="6278563" algn="l"/>
                <a:tab pos="6727825" algn="l"/>
                <a:tab pos="7177088" algn="l"/>
                <a:tab pos="7626350" algn="l"/>
                <a:tab pos="8075613" algn="l"/>
                <a:tab pos="8524875" algn="l"/>
                <a:tab pos="8974138" algn="l"/>
              </a:tabLst>
              <a:defRPr sz="2400" b="1">
                <a:solidFill>
                  <a:schemeClr val="tx1"/>
                </a:solidFill>
                <a:latin typeface="Times New Roman" charset="0"/>
                <a:ea typeface="ＭＳ Ｐゴシック" charset="-128"/>
              </a:defRPr>
            </a:lvl8pPr>
            <a:lvl9pPr marL="3886200" indent="-228600" algn="r" eaLnBrk="0" fontAlgn="base" hangingPunct="0">
              <a:spcBef>
                <a:spcPct val="0"/>
              </a:spcBef>
              <a:spcAft>
                <a:spcPct val="0"/>
              </a:spcAft>
              <a:tabLst>
                <a:tab pos="333375" algn="l"/>
                <a:tab pos="438150" algn="l"/>
                <a:tab pos="887413" algn="l"/>
                <a:tab pos="1336675" algn="l"/>
                <a:tab pos="1785938" algn="l"/>
                <a:tab pos="2235200" algn="l"/>
                <a:tab pos="2684463" algn="l"/>
                <a:tab pos="3133725" algn="l"/>
                <a:tab pos="3582988" algn="l"/>
                <a:tab pos="4032250" algn="l"/>
                <a:tab pos="4481513" algn="l"/>
                <a:tab pos="4930775" algn="l"/>
                <a:tab pos="5380038" algn="l"/>
                <a:tab pos="5829300" algn="l"/>
                <a:tab pos="6278563" algn="l"/>
                <a:tab pos="6727825" algn="l"/>
                <a:tab pos="7177088" algn="l"/>
                <a:tab pos="7626350" algn="l"/>
                <a:tab pos="8075613" algn="l"/>
                <a:tab pos="8524875" algn="l"/>
                <a:tab pos="8974138" algn="l"/>
              </a:tabLst>
              <a:defRPr sz="2400" b="1">
                <a:solidFill>
                  <a:schemeClr val="tx1"/>
                </a:solidFill>
                <a:latin typeface="Times New Roman" charset="0"/>
                <a:ea typeface="ＭＳ Ｐゴシック" charset="-128"/>
              </a:defRPr>
            </a:lvl9pPr>
          </a:lstStyle>
          <a:p>
            <a:pPr lvl="1" eaLnBrk="1" fontAlgn="auto" hangingPunct="1">
              <a:lnSpc>
                <a:spcPct val="90000"/>
              </a:lnSpc>
              <a:spcBef>
                <a:spcPts val="600"/>
              </a:spcBef>
              <a:spcAft>
                <a:spcPts val="0"/>
              </a:spcAft>
              <a:buClr>
                <a:schemeClr val="tx1"/>
              </a:buClr>
              <a:buSzPct val="70000"/>
              <a:buFont typeface="Symbol" charset="2"/>
              <a:buChar char="-"/>
              <a:defRPr/>
            </a:pPr>
            <a:endParaRPr lang="de-DE" altLang="de-DE" b="0" dirty="0">
              <a:latin typeface="Calibri" pitchFamily="34" charset="0"/>
            </a:endParaRPr>
          </a:p>
        </p:txBody>
      </p:sp>
      <p:sp>
        <p:nvSpPr>
          <p:cNvPr id="5" name="Textplatzhalter 4"/>
          <p:cNvSpPr>
            <a:spLocks noGrp="1"/>
          </p:cNvSpPr>
          <p:nvPr>
            <p:ph type="body" idx="1"/>
          </p:nvPr>
        </p:nvSpPr>
        <p:spPr>
          <a:xfrm>
            <a:off x="314357" y="5955506"/>
            <a:ext cx="8594662" cy="1500187"/>
          </a:xfrm>
        </p:spPr>
        <p:txBody>
          <a:bodyPr>
            <a:noAutofit/>
          </a:bodyPr>
          <a:lstStyle/>
          <a:p>
            <a:pPr marL="514350" indent="-514350"/>
            <a:r>
              <a:rPr lang="de-DE" sz="2800" b="1" dirty="0">
                <a:solidFill>
                  <a:schemeClr val="tx1"/>
                </a:solidFill>
                <a:latin typeface="Calibri" pitchFamily="34" charset="0"/>
              </a:rPr>
              <a:t>Gliederung: </a:t>
            </a:r>
          </a:p>
          <a:p>
            <a:pPr marL="514350" indent="-514350"/>
            <a:endParaRPr lang="de-DE" sz="2800" dirty="0">
              <a:solidFill>
                <a:schemeClr val="tx1"/>
              </a:solidFill>
              <a:latin typeface="Calibri" pitchFamily="34" charset="0"/>
            </a:endParaRPr>
          </a:p>
          <a:p>
            <a:pPr marL="571500" indent="-571500">
              <a:buAutoNum type="romanUcPeriod"/>
            </a:pPr>
            <a:r>
              <a:rPr lang="de-DE" sz="2800" dirty="0">
                <a:solidFill>
                  <a:schemeClr val="tx1"/>
                </a:solidFill>
                <a:latin typeface="Calibri" pitchFamily="34" charset="0"/>
              </a:rPr>
              <a:t>Kompetenzen</a:t>
            </a:r>
          </a:p>
          <a:p>
            <a:pPr marL="571500" indent="-571500">
              <a:buAutoNum type="romanUcPeriod"/>
            </a:pPr>
            <a:r>
              <a:rPr lang="de-DE" sz="2800" dirty="0">
                <a:solidFill>
                  <a:schemeClr val="tx1"/>
                </a:solidFill>
                <a:latin typeface="Calibri" pitchFamily="34" charset="0"/>
              </a:rPr>
              <a:t>Verlaufsskizze der Unterrichtseinheit</a:t>
            </a:r>
          </a:p>
          <a:p>
            <a:pPr marL="571500" indent="-571500">
              <a:buAutoNum type="romanUcPeriod"/>
            </a:pPr>
            <a:r>
              <a:rPr lang="de-DE" sz="2800" dirty="0">
                <a:solidFill>
                  <a:schemeClr val="tx1"/>
                </a:solidFill>
                <a:latin typeface="Calibri" pitchFamily="34" charset="0"/>
              </a:rPr>
              <a:t>Möglichkeiten der methodischen Umsetzung</a:t>
            </a:r>
          </a:p>
          <a:p>
            <a:pPr marL="571500" indent="-571500">
              <a:buAutoNum type="romanUcPeriod"/>
            </a:pPr>
            <a:r>
              <a:rPr lang="de-DE" sz="2800" dirty="0">
                <a:solidFill>
                  <a:schemeClr val="tx1"/>
                </a:solidFill>
                <a:latin typeface="Calibri" pitchFamily="34" charset="0"/>
              </a:rPr>
              <a:t>Didaktische Umsetzung</a:t>
            </a:r>
          </a:p>
          <a:p>
            <a:pPr marL="571500" indent="-571500">
              <a:buAutoNum type="romanUcPeriod"/>
            </a:pPr>
            <a:r>
              <a:rPr lang="de-DE" sz="2800" dirty="0">
                <a:solidFill>
                  <a:schemeClr val="tx1"/>
                </a:solidFill>
                <a:latin typeface="Calibri" pitchFamily="34" charset="0"/>
              </a:rPr>
              <a:t>Fazit</a:t>
            </a:r>
          </a:p>
          <a:p>
            <a:pPr marL="571500" indent="-571500">
              <a:buAutoNum type="romanUcPeriod"/>
            </a:pPr>
            <a:r>
              <a:rPr lang="de-DE" sz="2800" b="1" dirty="0">
                <a:solidFill>
                  <a:srgbClr val="3366CC"/>
                </a:solidFill>
                <a:latin typeface="Calibri" pitchFamily="34" charset="0"/>
              </a:rPr>
              <a:t>Konzeption Fortbildungstag</a:t>
            </a:r>
          </a:p>
          <a:p>
            <a:pPr marL="571500" indent="-571500">
              <a:buAutoNum type="romanUcPeriod"/>
            </a:pPr>
            <a:r>
              <a:rPr lang="de-DE" sz="2800" dirty="0">
                <a:solidFill>
                  <a:schemeClr val="tx1"/>
                </a:solidFill>
                <a:latin typeface="Calibri" pitchFamily="34" charset="0"/>
              </a:rPr>
              <a:t>Workshop</a:t>
            </a:r>
          </a:p>
          <a:p>
            <a:pPr marL="571500" indent="-571500">
              <a:buAutoNum type="romanUcPeriod"/>
            </a:pPr>
            <a:endParaRPr lang="de-DE" sz="2800" dirty="0">
              <a:solidFill>
                <a:schemeClr val="tx1"/>
              </a:solidFill>
              <a:latin typeface="Calibri" pitchFamily="34" charset="0"/>
            </a:endParaRPr>
          </a:p>
          <a:p>
            <a:pPr marL="571500" indent="-571500">
              <a:buAutoNum type="romanUcPeriod"/>
            </a:pPr>
            <a:endParaRPr lang="de-DE" sz="2800" dirty="0">
              <a:solidFill>
                <a:schemeClr val="tx1"/>
              </a:solidFill>
              <a:latin typeface="Calibri" pitchFamily="34" charset="0"/>
            </a:endParaRPr>
          </a:p>
          <a:p>
            <a:pPr marL="571500" indent="-571500">
              <a:buAutoNum type="romanUcPeriod"/>
            </a:pPr>
            <a:endParaRPr lang="de-DE" sz="2800" dirty="0">
              <a:solidFill>
                <a:schemeClr val="tx1"/>
              </a:solidFill>
              <a:latin typeface="Calibri" pitchFamily="34" charset="0"/>
            </a:endParaRPr>
          </a:p>
        </p:txBody>
      </p:sp>
      <p:pic>
        <p:nvPicPr>
          <p:cNvPr id="7" name="Picture 8" descr="R:\Gestaltungsrichtlinien\Logo RP mit Hintergrund.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451725" y="6280150"/>
            <a:ext cx="1173163" cy="576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Fußzeilenplatzhalter 3"/>
          <p:cNvSpPr txBox="1">
            <a:spLocks/>
          </p:cNvSpPr>
          <p:nvPr/>
        </p:nvSpPr>
        <p:spPr bwMode="auto">
          <a:xfrm>
            <a:off x="496888" y="6577013"/>
            <a:ext cx="6600825" cy="257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449263">
              <a:spcBef>
                <a:spcPct val="20000"/>
              </a:spcBef>
              <a:buFont typeface="Arial" pitchFamily="34" charset="0"/>
              <a:buChar char="•"/>
              <a:defRPr sz="3200">
                <a:solidFill>
                  <a:schemeClr val="tx1"/>
                </a:solidFill>
                <a:latin typeface="Calibri" pitchFamily="34" charset="0"/>
                <a:ea typeface="MS PGothic" pitchFamily="34" charset="-128"/>
              </a:defRPr>
            </a:lvl1pPr>
            <a:lvl2pPr marL="742950" indent="-285750" defTabSz="449263">
              <a:spcBef>
                <a:spcPct val="20000"/>
              </a:spcBef>
              <a:buFont typeface="Arial" pitchFamily="34" charset="0"/>
              <a:buChar char="–"/>
              <a:defRPr sz="2800">
                <a:solidFill>
                  <a:schemeClr val="tx1"/>
                </a:solidFill>
                <a:latin typeface="Calibri" pitchFamily="34" charset="0"/>
                <a:ea typeface="MS PGothic" pitchFamily="34" charset="-128"/>
              </a:defRPr>
            </a:lvl2pPr>
            <a:lvl3pPr marL="1143000" indent="-228600" defTabSz="449263">
              <a:spcBef>
                <a:spcPct val="20000"/>
              </a:spcBef>
              <a:buFont typeface="Arial" pitchFamily="34" charset="0"/>
              <a:buChar char="•"/>
              <a:defRPr sz="2400">
                <a:solidFill>
                  <a:schemeClr val="tx1"/>
                </a:solidFill>
                <a:latin typeface="Calibri" pitchFamily="34" charset="0"/>
                <a:ea typeface="MS PGothic" pitchFamily="34" charset="-128"/>
              </a:defRPr>
            </a:lvl3pPr>
            <a:lvl4pPr marL="1600200" indent="-228600" defTabSz="449263">
              <a:spcBef>
                <a:spcPct val="20000"/>
              </a:spcBef>
              <a:buFont typeface="Arial" pitchFamily="34" charset="0"/>
              <a:buChar char="–"/>
              <a:defRPr sz="2000">
                <a:solidFill>
                  <a:schemeClr val="tx1"/>
                </a:solidFill>
                <a:latin typeface="Calibri" pitchFamily="34" charset="0"/>
                <a:ea typeface="MS PGothic" pitchFamily="34" charset="-128"/>
              </a:defRPr>
            </a:lvl4pPr>
            <a:lvl5pPr marL="2057400" indent="-228600" defTabSz="449263">
              <a:spcBef>
                <a:spcPct val="20000"/>
              </a:spcBef>
              <a:buFont typeface="Arial" pitchFamily="34" charset="0"/>
              <a:buChar char="»"/>
              <a:defRPr sz="2000">
                <a:solidFill>
                  <a:schemeClr val="tx1"/>
                </a:solidFill>
                <a:latin typeface="Calibri" pitchFamily="34" charset="0"/>
                <a:ea typeface="MS PGothic" pitchFamily="34" charset="-128"/>
              </a:defRPr>
            </a:lvl5pPr>
            <a:lvl6pPr marL="2514600" indent="-228600" defTabSz="449263"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6pPr>
            <a:lvl7pPr marL="2971800" indent="-228600" defTabSz="449263"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7pPr>
            <a:lvl8pPr marL="3429000" indent="-228600" defTabSz="449263"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8pPr>
            <a:lvl9pPr marL="3886200" indent="-228600" defTabSz="449263"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9pPr>
          </a:lstStyle>
          <a:p>
            <a:pPr eaLnBrk="1">
              <a:lnSpc>
                <a:spcPct val="93000"/>
              </a:lnSpc>
              <a:spcBef>
                <a:spcPct val="0"/>
              </a:spcBef>
              <a:buClr>
                <a:srgbClr val="000000"/>
              </a:buClr>
              <a:buFont typeface="Times New Roman" pitchFamily="18" charset="0"/>
              <a:buNone/>
            </a:pPr>
            <a:r>
              <a:rPr lang="de-DE" altLang="de-DE" sz="900" b="1" dirty="0">
                <a:latin typeface="Arial" pitchFamily="34" charset="0"/>
                <a:cs typeface="Arial" pitchFamily="34" charset="0"/>
              </a:rPr>
              <a:t>ZPG Geographie: Bildungsplan 2016 – Klassen 9/10</a:t>
            </a:r>
          </a:p>
          <a:p>
            <a:pPr eaLnBrk="1">
              <a:lnSpc>
                <a:spcPct val="93000"/>
              </a:lnSpc>
              <a:spcBef>
                <a:spcPct val="0"/>
              </a:spcBef>
              <a:buClr>
                <a:srgbClr val="000000"/>
              </a:buClr>
              <a:buFont typeface="Times New Roman" pitchFamily="18" charset="0"/>
              <a:buNone/>
            </a:pPr>
            <a:endParaRPr lang="de-DE" altLang="de-DE" sz="900" b="1" dirty="0">
              <a:latin typeface="Arial" pitchFamily="34" charset="0"/>
              <a:cs typeface="Arial" pitchFamily="34" charset="0"/>
            </a:endParaRPr>
          </a:p>
        </p:txBody>
      </p:sp>
      <p:sp>
        <p:nvSpPr>
          <p:cNvPr id="10" name="Rectangle 2"/>
          <p:cNvSpPr txBox="1">
            <a:spLocks noChangeArrowheads="1"/>
          </p:cNvSpPr>
          <p:nvPr/>
        </p:nvSpPr>
        <p:spPr bwMode="auto">
          <a:xfrm>
            <a:off x="389000" y="692696"/>
            <a:ext cx="8445376" cy="1079500"/>
          </a:xfrm>
          <a:prstGeom prst="rect">
            <a:avLst/>
          </a:prstGeom>
          <a:noFill/>
          <a:ln w="9525">
            <a:noFill/>
            <a:miter lim="800000"/>
            <a:headEnd/>
            <a:tailEnd/>
          </a:ln>
        </p:spPr>
        <p:txBody>
          <a:bodyPr lIns="0" tIns="0" rIns="0" bIns="0" anchor="b"/>
          <a:lstStyle/>
          <a:p>
            <a:pPr algn="ctr" eaLnBrk="1" hangingPunct="1">
              <a:defRPr/>
            </a:pPr>
            <a:r>
              <a:rPr lang="de-DE" sz="3600" dirty="0">
                <a:latin typeface="Arial" pitchFamily="34" charset="0"/>
                <a:ea typeface="+mj-ea"/>
                <a:cs typeface="Arial" pitchFamily="34" charset="0"/>
              </a:rPr>
              <a:t/>
            </a:r>
            <a:br>
              <a:rPr lang="de-DE" sz="3600" dirty="0">
                <a:latin typeface="Arial" pitchFamily="34" charset="0"/>
                <a:ea typeface="+mj-ea"/>
                <a:cs typeface="Arial" pitchFamily="34" charset="0"/>
              </a:rPr>
            </a:br>
            <a:r>
              <a:rPr lang="de-DE" sz="3600" b="1" dirty="0">
                <a:solidFill>
                  <a:srgbClr val="0070C0"/>
                </a:solidFill>
                <a:latin typeface="Arial" pitchFamily="34" charset="0"/>
                <a:ea typeface="+mj-ea"/>
                <a:cs typeface="Arial" pitchFamily="34" charset="0"/>
              </a:rPr>
              <a:t> </a:t>
            </a:r>
            <a:r>
              <a:rPr lang="de-DE" sz="3400" b="1" dirty="0">
                <a:latin typeface="Arial" pitchFamily="34" charset="0"/>
                <a:ea typeface="+mj-ea"/>
                <a:cs typeface="Arial" pitchFamily="34" charset="0"/>
              </a:rPr>
              <a:t>Analyse von Weltwirtschaftsregionen  </a:t>
            </a:r>
            <a:r>
              <a:rPr lang="de-DE" sz="3400" dirty="0">
                <a:latin typeface="Calibri"/>
                <a:ea typeface="Calibri"/>
                <a:cs typeface="Times New Roman"/>
              </a:rPr>
              <a:t/>
            </a:r>
            <a:br>
              <a:rPr lang="de-DE" sz="3400" dirty="0">
                <a:latin typeface="Calibri"/>
                <a:ea typeface="Calibri"/>
                <a:cs typeface="Times New Roman"/>
              </a:rPr>
            </a:br>
            <a:endParaRPr lang="de-DE" sz="3400" dirty="0">
              <a:latin typeface="+mj-lt"/>
              <a:ea typeface="+mj-ea"/>
              <a:cs typeface="+mj-cs"/>
            </a:endParaRPr>
          </a:p>
        </p:txBody>
      </p:sp>
      <p:grpSp>
        <p:nvGrpSpPr>
          <p:cNvPr id="11" name="Gruppierung 13"/>
          <p:cNvGrpSpPr/>
          <p:nvPr/>
        </p:nvGrpSpPr>
        <p:grpSpPr>
          <a:xfrm>
            <a:off x="331169" y="94630"/>
            <a:ext cx="8384537" cy="523220"/>
            <a:chOff x="331169" y="151780"/>
            <a:chExt cx="8384537" cy="523220"/>
          </a:xfrm>
        </p:grpSpPr>
        <p:sp>
          <p:nvSpPr>
            <p:cNvPr id="12" name="Textfeld 11"/>
            <p:cNvSpPr txBox="1"/>
            <p:nvPr/>
          </p:nvSpPr>
          <p:spPr>
            <a:xfrm>
              <a:off x="331169" y="151780"/>
              <a:ext cx="8012113" cy="523220"/>
            </a:xfrm>
            <a:prstGeom prst="rect">
              <a:avLst/>
            </a:prstGeom>
            <a:noFill/>
          </p:spPr>
          <p:txBody>
            <a:bodyPr wrap="square" rtlCol="0">
              <a:spAutoFit/>
            </a:bodyPr>
            <a:lstStyle/>
            <a:p>
              <a:r>
                <a:rPr lang="de-DE" sz="2800" dirty="0">
                  <a:latin typeface="Calibri" charset="0"/>
                  <a:ea typeface="Calibri" charset="0"/>
                  <a:cs typeface="Calibri" charset="0"/>
                </a:rPr>
                <a:t>Vortrag</a:t>
              </a:r>
            </a:p>
          </p:txBody>
        </p:sp>
        <p:cxnSp>
          <p:nvCxnSpPr>
            <p:cNvPr id="13" name="Gerade Verbindung 12"/>
            <p:cNvCxnSpPr/>
            <p:nvPr/>
          </p:nvCxnSpPr>
          <p:spPr>
            <a:xfrm>
              <a:off x="331169" y="675000"/>
              <a:ext cx="8384537" cy="0"/>
            </a:xfrm>
            <a:prstGeom prst="line">
              <a:avLst/>
            </a:prstGeom>
            <a:ln w="38100">
              <a:solidFill>
                <a:srgbClr val="0033CC"/>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807719866"/>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txBox="1">
            <a:spLocks noChangeArrowheads="1"/>
          </p:cNvSpPr>
          <p:nvPr/>
        </p:nvSpPr>
        <p:spPr bwMode="auto">
          <a:xfrm>
            <a:off x="496888" y="2042319"/>
            <a:ext cx="8229600" cy="4525962"/>
          </a:xfrm>
          <a:prstGeom prst="rect">
            <a:avLst/>
          </a:prstGeom>
          <a:noFill/>
          <a:ln>
            <a:noFill/>
          </a:ln>
          <a:extLst/>
        </p:spPr>
        <p:txBody>
          <a:bodyPr lIns="0" tIns="0" rIns="0" bIns="0"/>
          <a:lstStyle>
            <a:lvl1pPr eaLnBrk="0" hangingPunct="0">
              <a:tabLst>
                <a:tab pos="333375" algn="l"/>
                <a:tab pos="438150" algn="l"/>
                <a:tab pos="887413" algn="l"/>
                <a:tab pos="1336675" algn="l"/>
                <a:tab pos="1785938" algn="l"/>
                <a:tab pos="2235200" algn="l"/>
                <a:tab pos="2684463" algn="l"/>
                <a:tab pos="3133725" algn="l"/>
                <a:tab pos="3582988" algn="l"/>
                <a:tab pos="4032250" algn="l"/>
                <a:tab pos="4481513" algn="l"/>
                <a:tab pos="4930775" algn="l"/>
                <a:tab pos="5380038" algn="l"/>
                <a:tab pos="5829300" algn="l"/>
                <a:tab pos="6278563" algn="l"/>
                <a:tab pos="6727825" algn="l"/>
                <a:tab pos="7177088" algn="l"/>
                <a:tab pos="7626350" algn="l"/>
                <a:tab pos="8075613" algn="l"/>
                <a:tab pos="8524875" algn="l"/>
                <a:tab pos="8974138" algn="l"/>
              </a:tabLst>
              <a:defRPr sz="2400" b="1">
                <a:solidFill>
                  <a:schemeClr val="tx1"/>
                </a:solidFill>
                <a:latin typeface="Times New Roman" charset="0"/>
                <a:ea typeface="ＭＳ Ｐゴシック" charset="-128"/>
              </a:defRPr>
            </a:lvl1pPr>
            <a:lvl2pPr marL="800100" indent="-342900" eaLnBrk="0" hangingPunct="0">
              <a:tabLst>
                <a:tab pos="333375" algn="l"/>
                <a:tab pos="438150" algn="l"/>
                <a:tab pos="887413" algn="l"/>
                <a:tab pos="1336675" algn="l"/>
                <a:tab pos="1785938" algn="l"/>
                <a:tab pos="2235200" algn="l"/>
                <a:tab pos="2684463" algn="l"/>
                <a:tab pos="3133725" algn="l"/>
                <a:tab pos="3582988" algn="l"/>
                <a:tab pos="4032250" algn="l"/>
                <a:tab pos="4481513" algn="l"/>
                <a:tab pos="4930775" algn="l"/>
                <a:tab pos="5380038" algn="l"/>
                <a:tab pos="5829300" algn="l"/>
                <a:tab pos="6278563" algn="l"/>
                <a:tab pos="6727825" algn="l"/>
                <a:tab pos="7177088" algn="l"/>
                <a:tab pos="7626350" algn="l"/>
                <a:tab pos="8075613" algn="l"/>
                <a:tab pos="8524875" algn="l"/>
                <a:tab pos="8974138" algn="l"/>
              </a:tabLst>
              <a:defRPr sz="2400" b="1">
                <a:solidFill>
                  <a:schemeClr val="tx1"/>
                </a:solidFill>
                <a:latin typeface="Times New Roman" charset="0"/>
                <a:ea typeface="ＭＳ Ｐゴシック" charset="-128"/>
              </a:defRPr>
            </a:lvl2pPr>
            <a:lvl3pPr marL="1143000" indent="-228600" eaLnBrk="0" hangingPunct="0">
              <a:tabLst>
                <a:tab pos="333375" algn="l"/>
                <a:tab pos="438150" algn="l"/>
                <a:tab pos="887413" algn="l"/>
                <a:tab pos="1336675" algn="l"/>
                <a:tab pos="1785938" algn="l"/>
                <a:tab pos="2235200" algn="l"/>
                <a:tab pos="2684463" algn="l"/>
                <a:tab pos="3133725" algn="l"/>
                <a:tab pos="3582988" algn="l"/>
                <a:tab pos="4032250" algn="l"/>
                <a:tab pos="4481513" algn="l"/>
                <a:tab pos="4930775" algn="l"/>
                <a:tab pos="5380038" algn="l"/>
                <a:tab pos="5829300" algn="l"/>
                <a:tab pos="6278563" algn="l"/>
                <a:tab pos="6727825" algn="l"/>
                <a:tab pos="7177088" algn="l"/>
                <a:tab pos="7626350" algn="l"/>
                <a:tab pos="8075613" algn="l"/>
                <a:tab pos="8524875" algn="l"/>
                <a:tab pos="8974138" algn="l"/>
              </a:tabLst>
              <a:defRPr sz="2400" b="1">
                <a:solidFill>
                  <a:schemeClr val="tx1"/>
                </a:solidFill>
                <a:latin typeface="Times New Roman" charset="0"/>
                <a:ea typeface="ＭＳ Ｐゴシック" charset="-128"/>
              </a:defRPr>
            </a:lvl3pPr>
            <a:lvl4pPr marL="1600200" indent="-228600" eaLnBrk="0" hangingPunct="0">
              <a:tabLst>
                <a:tab pos="333375" algn="l"/>
                <a:tab pos="438150" algn="l"/>
                <a:tab pos="887413" algn="l"/>
                <a:tab pos="1336675" algn="l"/>
                <a:tab pos="1785938" algn="l"/>
                <a:tab pos="2235200" algn="l"/>
                <a:tab pos="2684463" algn="l"/>
                <a:tab pos="3133725" algn="l"/>
                <a:tab pos="3582988" algn="l"/>
                <a:tab pos="4032250" algn="l"/>
                <a:tab pos="4481513" algn="l"/>
                <a:tab pos="4930775" algn="l"/>
                <a:tab pos="5380038" algn="l"/>
                <a:tab pos="5829300" algn="l"/>
                <a:tab pos="6278563" algn="l"/>
                <a:tab pos="6727825" algn="l"/>
                <a:tab pos="7177088" algn="l"/>
                <a:tab pos="7626350" algn="l"/>
                <a:tab pos="8075613" algn="l"/>
                <a:tab pos="8524875" algn="l"/>
                <a:tab pos="8974138" algn="l"/>
              </a:tabLst>
              <a:defRPr sz="2400" b="1">
                <a:solidFill>
                  <a:schemeClr val="tx1"/>
                </a:solidFill>
                <a:latin typeface="Times New Roman" charset="0"/>
                <a:ea typeface="ＭＳ Ｐゴシック" charset="-128"/>
              </a:defRPr>
            </a:lvl4pPr>
            <a:lvl5pPr marL="2057400" indent="-228600" eaLnBrk="0" hangingPunct="0">
              <a:tabLst>
                <a:tab pos="333375" algn="l"/>
                <a:tab pos="438150" algn="l"/>
                <a:tab pos="887413" algn="l"/>
                <a:tab pos="1336675" algn="l"/>
                <a:tab pos="1785938" algn="l"/>
                <a:tab pos="2235200" algn="l"/>
                <a:tab pos="2684463" algn="l"/>
                <a:tab pos="3133725" algn="l"/>
                <a:tab pos="3582988" algn="l"/>
                <a:tab pos="4032250" algn="l"/>
                <a:tab pos="4481513" algn="l"/>
                <a:tab pos="4930775" algn="l"/>
                <a:tab pos="5380038" algn="l"/>
                <a:tab pos="5829300" algn="l"/>
                <a:tab pos="6278563" algn="l"/>
                <a:tab pos="6727825" algn="l"/>
                <a:tab pos="7177088" algn="l"/>
                <a:tab pos="7626350" algn="l"/>
                <a:tab pos="8075613" algn="l"/>
                <a:tab pos="8524875" algn="l"/>
                <a:tab pos="8974138" algn="l"/>
              </a:tabLst>
              <a:defRPr sz="2400" b="1">
                <a:solidFill>
                  <a:schemeClr val="tx1"/>
                </a:solidFill>
                <a:latin typeface="Times New Roman" charset="0"/>
                <a:ea typeface="ＭＳ Ｐゴシック" charset="-128"/>
              </a:defRPr>
            </a:lvl5pPr>
            <a:lvl6pPr marL="2514600" indent="-228600" algn="r" eaLnBrk="0" fontAlgn="base" hangingPunct="0">
              <a:spcBef>
                <a:spcPct val="0"/>
              </a:spcBef>
              <a:spcAft>
                <a:spcPct val="0"/>
              </a:spcAft>
              <a:tabLst>
                <a:tab pos="333375" algn="l"/>
                <a:tab pos="438150" algn="l"/>
                <a:tab pos="887413" algn="l"/>
                <a:tab pos="1336675" algn="l"/>
                <a:tab pos="1785938" algn="l"/>
                <a:tab pos="2235200" algn="l"/>
                <a:tab pos="2684463" algn="l"/>
                <a:tab pos="3133725" algn="l"/>
                <a:tab pos="3582988" algn="l"/>
                <a:tab pos="4032250" algn="l"/>
                <a:tab pos="4481513" algn="l"/>
                <a:tab pos="4930775" algn="l"/>
                <a:tab pos="5380038" algn="l"/>
                <a:tab pos="5829300" algn="l"/>
                <a:tab pos="6278563" algn="l"/>
                <a:tab pos="6727825" algn="l"/>
                <a:tab pos="7177088" algn="l"/>
                <a:tab pos="7626350" algn="l"/>
                <a:tab pos="8075613" algn="l"/>
                <a:tab pos="8524875" algn="l"/>
                <a:tab pos="8974138" algn="l"/>
              </a:tabLst>
              <a:defRPr sz="2400" b="1">
                <a:solidFill>
                  <a:schemeClr val="tx1"/>
                </a:solidFill>
                <a:latin typeface="Times New Roman" charset="0"/>
                <a:ea typeface="ＭＳ Ｐゴシック" charset="-128"/>
              </a:defRPr>
            </a:lvl6pPr>
            <a:lvl7pPr marL="2971800" indent="-228600" algn="r" eaLnBrk="0" fontAlgn="base" hangingPunct="0">
              <a:spcBef>
                <a:spcPct val="0"/>
              </a:spcBef>
              <a:spcAft>
                <a:spcPct val="0"/>
              </a:spcAft>
              <a:tabLst>
                <a:tab pos="333375" algn="l"/>
                <a:tab pos="438150" algn="l"/>
                <a:tab pos="887413" algn="l"/>
                <a:tab pos="1336675" algn="l"/>
                <a:tab pos="1785938" algn="l"/>
                <a:tab pos="2235200" algn="l"/>
                <a:tab pos="2684463" algn="l"/>
                <a:tab pos="3133725" algn="l"/>
                <a:tab pos="3582988" algn="l"/>
                <a:tab pos="4032250" algn="l"/>
                <a:tab pos="4481513" algn="l"/>
                <a:tab pos="4930775" algn="l"/>
                <a:tab pos="5380038" algn="l"/>
                <a:tab pos="5829300" algn="l"/>
                <a:tab pos="6278563" algn="l"/>
                <a:tab pos="6727825" algn="l"/>
                <a:tab pos="7177088" algn="l"/>
                <a:tab pos="7626350" algn="l"/>
                <a:tab pos="8075613" algn="l"/>
                <a:tab pos="8524875" algn="l"/>
                <a:tab pos="8974138" algn="l"/>
              </a:tabLst>
              <a:defRPr sz="2400" b="1">
                <a:solidFill>
                  <a:schemeClr val="tx1"/>
                </a:solidFill>
                <a:latin typeface="Times New Roman" charset="0"/>
                <a:ea typeface="ＭＳ Ｐゴシック" charset="-128"/>
              </a:defRPr>
            </a:lvl7pPr>
            <a:lvl8pPr marL="3429000" indent="-228600" algn="r" eaLnBrk="0" fontAlgn="base" hangingPunct="0">
              <a:spcBef>
                <a:spcPct val="0"/>
              </a:spcBef>
              <a:spcAft>
                <a:spcPct val="0"/>
              </a:spcAft>
              <a:tabLst>
                <a:tab pos="333375" algn="l"/>
                <a:tab pos="438150" algn="l"/>
                <a:tab pos="887413" algn="l"/>
                <a:tab pos="1336675" algn="l"/>
                <a:tab pos="1785938" algn="l"/>
                <a:tab pos="2235200" algn="l"/>
                <a:tab pos="2684463" algn="l"/>
                <a:tab pos="3133725" algn="l"/>
                <a:tab pos="3582988" algn="l"/>
                <a:tab pos="4032250" algn="l"/>
                <a:tab pos="4481513" algn="l"/>
                <a:tab pos="4930775" algn="l"/>
                <a:tab pos="5380038" algn="l"/>
                <a:tab pos="5829300" algn="l"/>
                <a:tab pos="6278563" algn="l"/>
                <a:tab pos="6727825" algn="l"/>
                <a:tab pos="7177088" algn="l"/>
                <a:tab pos="7626350" algn="l"/>
                <a:tab pos="8075613" algn="l"/>
                <a:tab pos="8524875" algn="l"/>
                <a:tab pos="8974138" algn="l"/>
              </a:tabLst>
              <a:defRPr sz="2400" b="1">
                <a:solidFill>
                  <a:schemeClr val="tx1"/>
                </a:solidFill>
                <a:latin typeface="Times New Roman" charset="0"/>
                <a:ea typeface="ＭＳ Ｐゴシック" charset="-128"/>
              </a:defRPr>
            </a:lvl8pPr>
            <a:lvl9pPr marL="3886200" indent="-228600" algn="r" eaLnBrk="0" fontAlgn="base" hangingPunct="0">
              <a:spcBef>
                <a:spcPct val="0"/>
              </a:spcBef>
              <a:spcAft>
                <a:spcPct val="0"/>
              </a:spcAft>
              <a:tabLst>
                <a:tab pos="333375" algn="l"/>
                <a:tab pos="438150" algn="l"/>
                <a:tab pos="887413" algn="l"/>
                <a:tab pos="1336675" algn="l"/>
                <a:tab pos="1785938" algn="l"/>
                <a:tab pos="2235200" algn="l"/>
                <a:tab pos="2684463" algn="l"/>
                <a:tab pos="3133725" algn="l"/>
                <a:tab pos="3582988" algn="l"/>
                <a:tab pos="4032250" algn="l"/>
                <a:tab pos="4481513" algn="l"/>
                <a:tab pos="4930775" algn="l"/>
                <a:tab pos="5380038" algn="l"/>
                <a:tab pos="5829300" algn="l"/>
                <a:tab pos="6278563" algn="l"/>
                <a:tab pos="6727825" algn="l"/>
                <a:tab pos="7177088" algn="l"/>
                <a:tab pos="7626350" algn="l"/>
                <a:tab pos="8075613" algn="l"/>
                <a:tab pos="8524875" algn="l"/>
                <a:tab pos="8974138" algn="l"/>
              </a:tabLst>
              <a:defRPr sz="2400" b="1">
                <a:solidFill>
                  <a:schemeClr val="tx1"/>
                </a:solidFill>
                <a:latin typeface="Times New Roman" charset="0"/>
                <a:ea typeface="ＭＳ Ｐゴシック" charset="-128"/>
              </a:defRPr>
            </a:lvl9pPr>
          </a:lstStyle>
          <a:p>
            <a:pPr lvl="1" eaLnBrk="1" fontAlgn="auto" hangingPunct="1">
              <a:lnSpc>
                <a:spcPct val="90000"/>
              </a:lnSpc>
              <a:spcBef>
                <a:spcPts val="600"/>
              </a:spcBef>
              <a:spcAft>
                <a:spcPts val="0"/>
              </a:spcAft>
              <a:buClr>
                <a:schemeClr val="tx1"/>
              </a:buClr>
              <a:buSzPct val="70000"/>
              <a:buFont typeface="Symbol" charset="2"/>
              <a:buChar char="-"/>
              <a:defRPr/>
            </a:pPr>
            <a:endParaRPr lang="de-DE" altLang="de-DE" b="0" dirty="0">
              <a:latin typeface="Calibri" pitchFamily="34" charset="0"/>
            </a:endParaRPr>
          </a:p>
        </p:txBody>
      </p:sp>
      <p:sp>
        <p:nvSpPr>
          <p:cNvPr id="5" name="Textplatzhalter 4"/>
          <p:cNvSpPr>
            <a:spLocks noGrp="1"/>
          </p:cNvSpPr>
          <p:nvPr>
            <p:ph type="body" idx="1"/>
          </p:nvPr>
        </p:nvSpPr>
        <p:spPr>
          <a:xfrm>
            <a:off x="314357" y="1484784"/>
            <a:ext cx="8594662" cy="1500187"/>
          </a:xfrm>
        </p:spPr>
        <p:txBody>
          <a:bodyPr>
            <a:noAutofit/>
          </a:bodyPr>
          <a:lstStyle/>
          <a:p>
            <a:pPr marL="571500" indent="-571500">
              <a:buAutoNum type="romanUcPeriod"/>
            </a:pPr>
            <a:endParaRPr lang="de-DE" sz="2800" dirty="0">
              <a:solidFill>
                <a:schemeClr val="tx1"/>
              </a:solidFill>
              <a:latin typeface="Calibri" pitchFamily="34" charset="0"/>
            </a:endParaRPr>
          </a:p>
          <a:p>
            <a:pPr marL="571500" indent="-571500">
              <a:buAutoNum type="romanUcPeriod"/>
            </a:pPr>
            <a:endParaRPr lang="de-DE" sz="2800" dirty="0">
              <a:solidFill>
                <a:schemeClr val="tx1"/>
              </a:solidFill>
              <a:latin typeface="Calibri" pitchFamily="34" charset="0"/>
            </a:endParaRPr>
          </a:p>
          <a:p>
            <a:pPr marL="571500" indent="-571500">
              <a:buAutoNum type="romanUcPeriod"/>
            </a:pPr>
            <a:endParaRPr lang="de-DE" sz="2800" dirty="0">
              <a:solidFill>
                <a:schemeClr val="tx1"/>
              </a:solidFill>
              <a:latin typeface="Calibri" pitchFamily="34" charset="0"/>
            </a:endParaRPr>
          </a:p>
        </p:txBody>
      </p:sp>
      <p:pic>
        <p:nvPicPr>
          <p:cNvPr id="7" name="Picture 8" descr="R:\Gestaltungsrichtlinien\Logo RP mit Hintergrund.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451725" y="6280150"/>
            <a:ext cx="1173163" cy="576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Fußzeilenplatzhalter 3"/>
          <p:cNvSpPr txBox="1">
            <a:spLocks/>
          </p:cNvSpPr>
          <p:nvPr/>
        </p:nvSpPr>
        <p:spPr bwMode="auto">
          <a:xfrm>
            <a:off x="496888" y="6577013"/>
            <a:ext cx="6600825" cy="257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449263">
              <a:spcBef>
                <a:spcPct val="20000"/>
              </a:spcBef>
              <a:buFont typeface="Arial" pitchFamily="34" charset="0"/>
              <a:buChar char="•"/>
              <a:defRPr sz="3200">
                <a:solidFill>
                  <a:schemeClr val="tx1"/>
                </a:solidFill>
                <a:latin typeface="Calibri" pitchFamily="34" charset="0"/>
                <a:ea typeface="MS PGothic" pitchFamily="34" charset="-128"/>
              </a:defRPr>
            </a:lvl1pPr>
            <a:lvl2pPr marL="742950" indent="-285750" defTabSz="449263">
              <a:spcBef>
                <a:spcPct val="20000"/>
              </a:spcBef>
              <a:buFont typeface="Arial" pitchFamily="34" charset="0"/>
              <a:buChar char="–"/>
              <a:defRPr sz="2800">
                <a:solidFill>
                  <a:schemeClr val="tx1"/>
                </a:solidFill>
                <a:latin typeface="Calibri" pitchFamily="34" charset="0"/>
                <a:ea typeface="MS PGothic" pitchFamily="34" charset="-128"/>
              </a:defRPr>
            </a:lvl2pPr>
            <a:lvl3pPr marL="1143000" indent="-228600" defTabSz="449263">
              <a:spcBef>
                <a:spcPct val="20000"/>
              </a:spcBef>
              <a:buFont typeface="Arial" pitchFamily="34" charset="0"/>
              <a:buChar char="•"/>
              <a:defRPr sz="2400">
                <a:solidFill>
                  <a:schemeClr val="tx1"/>
                </a:solidFill>
                <a:latin typeface="Calibri" pitchFamily="34" charset="0"/>
                <a:ea typeface="MS PGothic" pitchFamily="34" charset="-128"/>
              </a:defRPr>
            </a:lvl3pPr>
            <a:lvl4pPr marL="1600200" indent="-228600" defTabSz="449263">
              <a:spcBef>
                <a:spcPct val="20000"/>
              </a:spcBef>
              <a:buFont typeface="Arial" pitchFamily="34" charset="0"/>
              <a:buChar char="–"/>
              <a:defRPr sz="2000">
                <a:solidFill>
                  <a:schemeClr val="tx1"/>
                </a:solidFill>
                <a:latin typeface="Calibri" pitchFamily="34" charset="0"/>
                <a:ea typeface="MS PGothic" pitchFamily="34" charset="-128"/>
              </a:defRPr>
            </a:lvl4pPr>
            <a:lvl5pPr marL="2057400" indent="-228600" defTabSz="449263">
              <a:spcBef>
                <a:spcPct val="20000"/>
              </a:spcBef>
              <a:buFont typeface="Arial" pitchFamily="34" charset="0"/>
              <a:buChar char="»"/>
              <a:defRPr sz="2000">
                <a:solidFill>
                  <a:schemeClr val="tx1"/>
                </a:solidFill>
                <a:latin typeface="Calibri" pitchFamily="34" charset="0"/>
                <a:ea typeface="MS PGothic" pitchFamily="34" charset="-128"/>
              </a:defRPr>
            </a:lvl5pPr>
            <a:lvl6pPr marL="2514600" indent="-228600" defTabSz="449263"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6pPr>
            <a:lvl7pPr marL="2971800" indent="-228600" defTabSz="449263"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7pPr>
            <a:lvl8pPr marL="3429000" indent="-228600" defTabSz="449263"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8pPr>
            <a:lvl9pPr marL="3886200" indent="-228600" defTabSz="449263"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9pPr>
          </a:lstStyle>
          <a:p>
            <a:pPr eaLnBrk="1">
              <a:lnSpc>
                <a:spcPct val="93000"/>
              </a:lnSpc>
              <a:spcBef>
                <a:spcPct val="0"/>
              </a:spcBef>
              <a:buClr>
                <a:srgbClr val="000000"/>
              </a:buClr>
              <a:buFont typeface="Times New Roman" pitchFamily="18" charset="0"/>
              <a:buNone/>
            </a:pPr>
            <a:r>
              <a:rPr lang="de-DE" altLang="de-DE" sz="900" b="1" dirty="0">
                <a:latin typeface="Arial" pitchFamily="34" charset="0"/>
                <a:cs typeface="Arial" pitchFamily="34" charset="0"/>
              </a:rPr>
              <a:t>ZPG Geographie: Bildungsplan 2016 – Klassen 9/10</a:t>
            </a:r>
          </a:p>
          <a:p>
            <a:pPr eaLnBrk="1">
              <a:lnSpc>
                <a:spcPct val="93000"/>
              </a:lnSpc>
              <a:spcBef>
                <a:spcPct val="0"/>
              </a:spcBef>
              <a:buClr>
                <a:srgbClr val="000000"/>
              </a:buClr>
              <a:buFont typeface="Times New Roman" pitchFamily="18" charset="0"/>
              <a:buNone/>
            </a:pPr>
            <a:endParaRPr lang="de-DE" altLang="de-DE" sz="900" b="1" dirty="0">
              <a:latin typeface="Arial" pitchFamily="34" charset="0"/>
              <a:cs typeface="Arial" pitchFamily="34" charset="0"/>
            </a:endParaRPr>
          </a:p>
        </p:txBody>
      </p:sp>
      <p:sp>
        <p:nvSpPr>
          <p:cNvPr id="10" name="Rectangle 2"/>
          <p:cNvSpPr txBox="1">
            <a:spLocks noChangeArrowheads="1"/>
          </p:cNvSpPr>
          <p:nvPr/>
        </p:nvSpPr>
        <p:spPr bwMode="auto">
          <a:xfrm>
            <a:off x="389000" y="692696"/>
            <a:ext cx="8445376" cy="1079500"/>
          </a:xfrm>
          <a:prstGeom prst="rect">
            <a:avLst/>
          </a:prstGeom>
          <a:noFill/>
          <a:ln w="9525">
            <a:noFill/>
            <a:miter lim="800000"/>
            <a:headEnd/>
            <a:tailEnd/>
          </a:ln>
        </p:spPr>
        <p:txBody>
          <a:bodyPr lIns="0" tIns="0" rIns="0" bIns="0" anchor="b"/>
          <a:lstStyle/>
          <a:p>
            <a:pPr algn="ctr" eaLnBrk="1" hangingPunct="1">
              <a:defRPr/>
            </a:pPr>
            <a:r>
              <a:rPr lang="de-DE" sz="3600" dirty="0">
                <a:latin typeface="Arial" pitchFamily="34" charset="0"/>
                <a:ea typeface="+mj-ea"/>
                <a:cs typeface="Arial" pitchFamily="34" charset="0"/>
              </a:rPr>
              <a:t/>
            </a:r>
            <a:br>
              <a:rPr lang="de-DE" sz="3600" dirty="0">
                <a:latin typeface="Arial" pitchFamily="34" charset="0"/>
                <a:ea typeface="+mj-ea"/>
                <a:cs typeface="Arial" pitchFamily="34" charset="0"/>
              </a:rPr>
            </a:br>
            <a:r>
              <a:rPr lang="de-DE" sz="3600" b="1" dirty="0">
                <a:solidFill>
                  <a:srgbClr val="0070C0"/>
                </a:solidFill>
                <a:latin typeface="Arial" pitchFamily="34" charset="0"/>
                <a:ea typeface="+mj-ea"/>
                <a:cs typeface="Arial" pitchFamily="34" charset="0"/>
              </a:rPr>
              <a:t> </a:t>
            </a:r>
            <a:r>
              <a:rPr lang="de-DE" sz="3600" b="1" dirty="0">
                <a:latin typeface="Arial" pitchFamily="34" charset="0"/>
                <a:ea typeface="+mj-ea"/>
                <a:cs typeface="Arial" pitchFamily="34" charset="0"/>
              </a:rPr>
              <a:t>Analyse von Weltwirtschaftsregionen  </a:t>
            </a:r>
            <a:r>
              <a:rPr lang="de-DE" sz="4000" dirty="0">
                <a:latin typeface="Calibri"/>
                <a:ea typeface="Calibri"/>
                <a:cs typeface="Times New Roman"/>
              </a:rPr>
              <a:t/>
            </a:r>
            <a:br>
              <a:rPr lang="de-DE" sz="4000" dirty="0">
                <a:latin typeface="Calibri"/>
                <a:ea typeface="Calibri"/>
                <a:cs typeface="Times New Roman"/>
              </a:rPr>
            </a:br>
            <a:endParaRPr lang="de-DE" sz="4000" dirty="0">
              <a:latin typeface="+mj-lt"/>
              <a:ea typeface="+mj-ea"/>
              <a:cs typeface="+mj-cs"/>
            </a:endParaRPr>
          </a:p>
        </p:txBody>
      </p:sp>
      <p:graphicFrame>
        <p:nvGraphicFramePr>
          <p:cNvPr id="11" name="Tabelle 10"/>
          <p:cNvGraphicFramePr>
            <a:graphicFrameLocks noGrp="1"/>
          </p:cNvGraphicFramePr>
          <p:nvPr>
            <p:extLst>
              <p:ext uri="{D42A27DB-BD31-4B8C-83A1-F6EECF244321}">
                <p14:modId xmlns:p14="http://schemas.microsoft.com/office/powerpoint/2010/main" val="3682486198"/>
              </p:ext>
            </p:extLst>
          </p:nvPr>
        </p:nvGraphicFramePr>
        <p:xfrm>
          <a:off x="611560" y="1556792"/>
          <a:ext cx="7920879" cy="3202320"/>
        </p:xfrm>
        <a:graphic>
          <a:graphicData uri="http://schemas.openxmlformats.org/drawingml/2006/table">
            <a:tbl>
              <a:tblPr firstRow="1" firstCol="1" bandRow="1"/>
              <a:tblGrid>
                <a:gridCol w="806621">
                  <a:extLst>
                    <a:ext uri="{9D8B030D-6E8A-4147-A177-3AD203B41FA5}">
                      <a16:colId xmlns:a16="http://schemas.microsoft.com/office/drawing/2014/main" xmlns="" val="20000"/>
                    </a:ext>
                  </a:extLst>
                </a:gridCol>
                <a:gridCol w="7114258">
                  <a:extLst>
                    <a:ext uri="{9D8B030D-6E8A-4147-A177-3AD203B41FA5}">
                      <a16:colId xmlns:a16="http://schemas.microsoft.com/office/drawing/2014/main" xmlns="" val="20001"/>
                    </a:ext>
                  </a:extLst>
                </a:gridCol>
              </a:tblGrid>
              <a:tr h="396000">
                <a:tc>
                  <a:txBody>
                    <a:bodyPr/>
                    <a:lstStyle>
                      <a:lvl1pPr marL="0" algn="l" defTabSz="914400" rtl="0" eaLnBrk="1" latinLnBrk="0" hangingPunct="1">
                        <a:defRPr sz="1800" b="1" kern="1200">
                          <a:solidFill>
                            <a:schemeClr val="lt1"/>
                          </a:solidFill>
                          <a:latin typeface="Times"/>
                        </a:defRPr>
                      </a:lvl1pPr>
                      <a:lvl2pPr marL="457200" algn="l" defTabSz="914400" rtl="0" eaLnBrk="1" latinLnBrk="0" hangingPunct="1">
                        <a:defRPr sz="1800" b="1" kern="1200">
                          <a:solidFill>
                            <a:schemeClr val="lt1"/>
                          </a:solidFill>
                          <a:latin typeface="Times"/>
                        </a:defRPr>
                      </a:lvl2pPr>
                      <a:lvl3pPr marL="914400" algn="l" defTabSz="914400" rtl="0" eaLnBrk="1" latinLnBrk="0" hangingPunct="1">
                        <a:defRPr sz="1800" b="1" kern="1200">
                          <a:solidFill>
                            <a:schemeClr val="lt1"/>
                          </a:solidFill>
                          <a:latin typeface="Times"/>
                        </a:defRPr>
                      </a:lvl3pPr>
                      <a:lvl4pPr marL="1371600" algn="l" defTabSz="914400" rtl="0" eaLnBrk="1" latinLnBrk="0" hangingPunct="1">
                        <a:defRPr sz="1800" b="1" kern="1200">
                          <a:solidFill>
                            <a:schemeClr val="lt1"/>
                          </a:solidFill>
                          <a:latin typeface="Times"/>
                        </a:defRPr>
                      </a:lvl4pPr>
                      <a:lvl5pPr marL="1828800" algn="l" defTabSz="914400" rtl="0" eaLnBrk="1" latinLnBrk="0" hangingPunct="1">
                        <a:defRPr sz="1800" b="1" kern="1200">
                          <a:solidFill>
                            <a:schemeClr val="lt1"/>
                          </a:solidFill>
                          <a:latin typeface="Times"/>
                        </a:defRPr>
                      </a:lvl5pPr>
                      <a:lvl6pPr marL="2286000" algn="l" defTabSz="914400" rtl="0" eaLnBrk="1" latinLnBrk="0" hangingPunct="1">
                        <a:defRPr sz="1800" b="1" kern="1200">
                          <a:solidFill>
                            <a:schemeClr val="lt1"/>
                          </a:solidFill>
                          <a:latin typeface="Times"/>
                        </a:defRPr>
                      </a:lvl6pPr>
                      <a:lvl7pPr marL="2743200" algn="l" defTabSz="914400" rtl="0" eaLnBrk="1" latinLnBrk="0" hangingPunct="1">
                        <a:defRPr sz="1800" b="1" kern="1200">
                          <a:solidFill>
                            <a:schemeClr val="lt1"/>
                          </a:solidFill>
                          <a:latin typeface="Times"/>
                        </a:defRPr>
                      </a:lvl7pPr>
                      <a:lvl8pPr marL="3200400" algn="l" defTabSz="914400" rtl="0" eaLnBrk="1" latinLnBrk="0" hangingPunct="1">
                        <a:defRPr sz="1800" b="1" kern="1200">
                          <a:solidFill>
                            <a:schemeClr val="lt1"/>
                          </a:solidFill>
                          <a:latin typeface="Times"/>
                        </a:defRPr>
                      </a:lvl8pPr>
                      <a:lvl9pPr marL="3657600" algn="l" defTabSz="914400" rtl="0" eaLnBrk="1" latinLnBrk="0" hangingPunct="1">
                        <a:defRPr sz="1800" b="1" kern="1200">
                          <a:solidFill>
                            <a:schemeClr val="lt1"/>
                          </a:solidFill>
                          <a:latin typeface="Times"/>
                        </a:defRPr>
                      </a:lvl9pPr>
                    </a:lstStyle>
                    <a:p>
                      <a:pPr algn="ctr">
                        <a:spcAft>
                          <a:spcPts val="0"/>
                        </a:spcAft>
                        <a:tabLst>
                          <a:tab pos="270510" algn="l"/>
                        </a:tabLst>
                      </a:pPr>
                      <a:r>
                        <a:rPr lang="de-DE" sz="1800" dirty="0">
                          <a:effectLst/>
                          <a:latin typeface="+mn-lt"/>
                          <a:cs typeface="Arial" panose="020B0604020202020204" pitchFamily="34" charset="0"/>
                        </a:rPr>
                        <a:t>ZEIT</a:t>
                      </a:r>
                      <a:endParaRPr lang="de-DE" sz="1800" dirty="0">
                        <a:effectLst/>
                        <a:latin typeface="+mn-lt"/>
                        <a:ea typeface="Calibri"/>
                        <a:cs typeface="Arial" panose="020B0604020202020204" pitchFamily="34" charset="0"/>
                      </a:endParaRPr>
                    </a:p>
                  </a:txBody>
                  <a:tcPr marL="60616" marR="60616" marT="0" marB="0" anchor="ctr">
                    <a:lnL w="12700" cmpd="sng">
                      <a:solidFill>
                        <a:srgbClr val="FFFFC1"/>
                      </a:solidFill>
                    </a:lnL>
                    <a:lnR w="12700" cmpd="sng">
                      <a:solidFill>
                        <a:srgbClr val="FFFFC1"/>
                      </a:solidFill>
                    </a:lnR>
                    <a:lnT w="12700" cmpd="sng">
                      <a:solidFill>
                        <a:srgbClr val="FFFFC1"/>
                      </a:solidFill>
                    </a:lnT>
                    <a:lnB w="38100" cmpd="sng">
                      <a:solidFill>
                        <a:srgbClr val="FFFFC1"/>
                      </a:solidFill>
                    </a:lnB>
                    <a:lnTlToBr w="12700" cmpd="sng">
                      <a:noFill/>
                      <a:prstDash val="solid"/>
                    </a:lnTlToBr>
                    <a:lnBlToTr w="12700" cmpd="sng">
                      <a:noFill/>
                      <a:prstDash val="solid"/>
                    </a:lnBlToTr>
                    <a:solidFill>
                      <a:srgbClr val="969696"/>
                    </a:solidFill>
                  </a:tcPr>
                </a:tc>
                <a:tc>
                  <a:txBody>
                    <a:bodyPr/>
                    <a:lstStyle>
                      <a:lvl1pPr marL="0" algn="l" defTabSz="914400" rtl="0" eaLnBrk="1" latinLnBrk="0" hangingPunct="1">
                        <a:defRPr sz="1800" b="1" kern="1200">
                          <a:solidFill>
                            <a:schemeClr val="lt1"/>
                          </a:solidFill>
                          <a:latin typeface="Times"/>
                        </a:defRPr>
                      </a:lvl1pPr>
                      <a:lvl2pPr marL="457200" algn="l" defTabSz="914400" rtl="0" eaLnBrk="1" latinLnBrk="0" hangingPunct="1">
                        <a:defRPr sz="1800" b="1" kern="1200">
                          <a:solidFill>
                            <a:schemeClr val="lt1"/>
                          </a:solidFill>
                          <a:latin typeface="Times"/>
                        </a:defRPr>
                      </a:lvl2pPr>
                      <a:lvl3pPr marL="914400" algn="l" defTabSz="914400" rtl="0" eaLnBrk="1" latinLnBrk="0" hangingPunct="1">
                        <a:defRPr sz="1800" b="1" kern="1200">
                          <a:solidFill>
                            <a:schemeClr val="lt1"/>
                          </a:solidFill>
                          <a:latin typeface="Times"/>
                        </a:defRPr>
                      </a:lvl3pPr>
                      <a:lvl4pPr marL="1371600" algn="l" defTabSz="914400" rtl="0" eaLnBrk="1" latinLnBrk="0" hangingPunct="1">
                        <a:defRPr sz="1800" b="1" kern="1200">
                          <a:solidFill>
                            <a:schemeClr val="lt1"/>
                          </a:solidFill>
                          <a:latin typeface="Times"/>
                        </a:defRPr>
                      </a:lvl4pPr>
                      <a:lvl5pPr marL="1828800" algn="l" defTabSz="914400" rtl="0" eaLnBrk="1" latinLnBrk="0" hangingPunct="1">
                        <a:defRPr sz="1800" b="1" kern="1200">
                          <a:solidFill>
                            <a:schemeClr val="lt1"/>
                          </a:solidFill>
                          <a:latin typeface="Times"/>
                        </a:defRPr>
                      </a:lvl5pPr>
                      <a:lvl6pPr marL="2286000" algn="l" defTabSz="914400" rtl="0" eaLnBrk="1" latinLnBrk="0" hangingPunct="1">
                        <a:defRPr sz="1800" b="1" kern="1200">
                          <a:solidFill>
                            <a:schemeClr val="lt1"/>
                          </a:solidFill>
                          <a:latin typeface="Times"/>
                        </a:defRPr>
                      </a:lvl6pPr>
                      <a:lvl7pPr marL="2743200" algn="l" defTabSz="914400" rtl="0" eaLnBrk="1" latinLnBrk="0" hangingPunct="1">
                        <a:defRPr sz="1800" b="1" kern="1200">
                          <a:solidFill>
                            <a:schemeClr val="lt1"/>
                          </a:solidFill>
                          <a:latin typeface="Times"/>
                        </a:defRPr>
                      </a:lvl7pPr>
                      <a:lvl8pPr marL="3200400" algn="l" defTabSz="914400" rtl="0" eaLnBrk="1" latinLnBrk="0" hangingPunct="1">
                        <a:defRPr sz="1800" b="1" kern="1200">
                          <a:solidFill>
                            <a:schemeClr val="lt1"/>
                          </a:solidFill>
                          <a:latin typeface="Times"/>
                        </a:defRPr>
                      </a:lvl8pPr>
                      <a:lvl9pPr marL="3657600" algn="l" defTabSz="914400" rtl="0" eaLnBrk="1" latinLnBrk="0" hangingPunct="1">
                        <a:defRPr sz="1800" b="1" kern="1200">
                          <a:solidFill>
                            <a:schemeClr val="lt1"/>
                          </a:solidFill>
                          <a:latin typeface="Times"/>
                        </a:defRPr>
                      </a:lvl9pPr>
                    </a:lstStyle>
                    <a:p>
                      <a:pPr algn="ctr">
                        <a:spcAft>
                          <a:spcPts val="0"/>
                        </a:spcAft>
                        <a:tabLst>
                          <a:tab pos="270510" algn="l"/>
                        </a:tabLst>
                      </a:pPr>
                      <a:r>
                        <a:rPr lang="de-DE" sz="2000" cap="small" dirty="0">
                          <a:effectLst/>
                          <a:latin typeface="+mn-lt"/>
                          <a:cs typeface="Arial" panose="020B0604020202020204" pitchFamily="34" charset="0"/>
                        </a:rPr>
                        <a:t>Ablauf</a:t>
                      </a:r>
                      <a:endParaRPr lang="de-DE" sz="2000" dirty="0">
                        <a:effectLst/>
                        <a:latin typeface="+mn-lt"/>
                        <a:ea typeface="Calibri"/>
                        <a:cs typeface="Arial" panose="020B0604020202020204" pitchFamily="34" charset="0"/>
                      </a:endParaRPr>
                    </a:p>
                  </a:txBody>
                  <a:tcPr marL="60616" marR="60616" marT="0" marB="0" anchor="ctr">
                    <a:lnL w="12700" cmpd="sng">
                      <a:solidFill>
                        <a:srgbClr val="FFFFC1"/>
                      </a:solidFill>
                    </a:lnL>
                    <a:lnR w="12700" cmpd="sng">
                      <a:solidFill>
                        <a:srgbClr val="FFFFC1"/>
                      </a:solidFill>
                    </a:lnR>
                    <a:lnT w="12700" cmpd="sng">
                      <a:solidFill>
                        <a:srgbClr val="FFFFC1"/>
                      </a:solidFill>
                    </a:lnT>
                    <a:lnB w="38100" cmpd="sng">
                      <a:solidFill>
                        <a:srgbClr val="FFFFC1"/>
                      </a:solidFill>
                    </a:lnB>
                    <a:lnTlToBr w="12700" cmpd="sng">
                      <a:noFill/>
                      <a:prstDash val="solid"/>
                    </a:lnTlToBr>
                    <a:lnBlToTr w="12700" cmpd="sng">
                      <a:noFill/>
                      <a:prstDash val="solid"/>
                    </a:lnBlToTr>
                    <a:solidFill>
                      <a:srgbClr val="969696"/>
                    </a:solidFill>
                  </a:tcPr>
                </a:tc>
                <a:extLst>
                  <a:ext uri="{0D108BD9-81ED-4DB2-BD59-A6C34878D82A}">
                    <a16:rowId xmlns:a16="http://schemas.microsoft.com/office/drawing/2014/main" xmlns="" val="10000"/>
                  </a:ext>
                </a:extLst>
              </a:tr>
              <a:tr h="540000">
                <a:tc>
                  <a:txBody>
                    <a:bodyPr/>
                    <a:lstStyle>
                      <a:lvl1pPr marL="0" algn="l" defTabSz="914400" rtl="0" eaLnBrk="1" latinLnBrk="0" hangingPunct="1">
                        <a:defRPr sz="1800" b="1" kern="1200">
                          <a:solidFill>
                            <a:schemeClr val="lt1"/>
                          </a:solidFill>
                          <a:latin typeface="Times"/>
                        </a:defRPr>
                      </a:lvl1pPr>
                      <a:lvl2pPr marL="457200" algn="l" defTabSz="914400" rtl="0" eaLnBrk="1" latinLnBrk="0" hangingPunct="1">
                        <a:defRPr sz="1800" b="1" kern="1200">
                          <a:solidFill>
                            <a:schemeClr val="lt1"/>
                          </a:solidFill>
                          <a:latin typeface="Times"/>
                        </a:defRPr>
                      </a:lvl2pPr>
                      <a:lvl3pPr marL="914400" algn="l" defTabSz="914400" rtl="0" eaLnBrk="1" latinLnBrk="0" hangingPunct="1">
                        <a:defRPr sz="1800" b="1" kern="1200">
                          <a:solidFill>
                            <a:schemeClr val="lt1"/>
                          </a:solidFill>
                          <a:latin typeface="Times"/>
                        </a:defRPr>
                      </a:lvl3pPr>
                      <a:lvl4pPr marL="1371600" algn="l" defTabSz="914400" rtl="0" eaLnBrk="1" latinLnBrk="0" hangingPunct="1">
                        <a:defRPr sz="1800" b="1" kern="1200">
                          <a:solidFill>
                            <a:schemeClr val="lt1"/>
                          </a:solidFill>
                          <a:latin typeface="Times"/>
                        </a:defRPr>
                      </a:lvl4pPr>
                      <a:lvl5pPr marL="1828800" algn="l" defTabSz="914400" rtl="0" eaLnBrk="1" latinLnBrk="0" hangingPunct="1">
                        <a:defRPr sz="1800" b="1" kern="1200">
                          <a:solidFill>
                            <a:schemeClr val="lt1"/>
                          </a:solidFill>
                          <a:latin typeface="Times"/>
                        </a:defRPr>
                      </a:lvl5pPr>
                      <a:lvl6pPr marL="2286000" algn="l" defTabSz="914400" rtl="0" eaLnBrk="1" latinLnBrk="0" hangingPunct="1">
                        <a:defRPr sz="1800" b="1" kern="1200">
                          <a:solidFill>
                            <a:schemeClr val="lt1"/>
                          </a:solidFill>
                          <a:latin typeface="Times"/>
                        </a:defRPr>
                      </a:lvl6pPr>
                      <a:lvl7pPr marL="2743200" algn="l" defTabSz="914400" rtl="0" eaLnBrk="1" latinLnBrk="0" hangingPunct="1">
                        <a:defRPr sz="1800" b="1" kern="1200">
                          <a:solidFill>
                            <a:schemeClr val="lt1"/>
                          </a:solidFill>
                          <a:latin typeface="Times"/>
                        </a:defRPr>
                      </a:lvl7pPr>
                      <a:lvl8pPr marL="3200400" algn="l" defTabSz="914400" rtl="0" eaLnBrk="1" latinLnBrk="0" hangingPunct="1">
                        <a:defRPr sz="1800" b="1" kern="1200">
                          <a:solidFill>
                            <a:schemeClr val="lt1"/>
                          </a:solidFill>
                          <a:latin typeface="Times"/>
                        </a:defRPr>
                      </a:lvl8pPr>
                      <a:lvl9pPr marL="3657600" algn="l" defTabSz="914400" rtl="0" eaLnBrk="1" latinLnBrk="0" hangingPunct="1">
                        <a:defRPr sz="1800" b="1" kern="1200">
                          <a:solidFill>
                            <a:schemeClr val="lt1"/>
                          </a:solidFill>
                          <a:latin typeface="Times"/>
                        </a:defRPr>
                      </a:lvl9pPr>
                    </a:lstStyle>
                    <a:p>
                      <a:pPr algn="ctr">
                        <a:spcAft>
                          <a:spcPts val="0"/>
                        </a:spcAft>
                        <a:tabLst>
                          <a:tab pos="270510" algn="l"/>
                        </a:tabLst>
                      </a:pPr>
                      <a:r>
                        <a:rPr lang="de-DE" sz="1800" dirty="0">
                          <a:effectLst/>
                          <a:latin typeface="+mn-lt"/>
                          <a:cs typeface="Arial" panose="020B0604020202020204" pitchFamily="34" charset="0"/>
                        </a:rPr>
                        <a:t>35‘</a:t>
                      </a:r>
                      <a:endParaRPr lang="de-DE" sz="1800" dirty="0">
                        <a:effectLst/>
                        <a:latin typeface="+mn-lt"/>
                        <a:ea typeface="Calibri"/>
                        <a:cs typeface="Arial" panose="020B0604020202020204" pitchFamily="34" charset="0"/>
                      </a:endParaRPr>
                    </a:p>
                  </a:txBody>
                  <a:tcPr marL="60616" marR="60616" marT="0" marB="0" anchor="ctr">
                    <a:lnL w="12700" cmpd="sng">
                      <a:solidFill>
                        <a:srgbClr val="FFFFC1"/>
                      </a:solidFill>
                    </a:lnL>
                    <a:lnR w="12700" cmpd="sng">
                      <a:solidFill>
                        <a:srgbClr val="FFFFC1"/>
                      </a:solidFill>
                    </a:lnR>
                    <a:lnT w="38100" cmpd="sng">
                      <a:solidFill>
                        <a:srgbClr val="FFFFC1"/>
                      </a:solidFill>
                    </a:lnT>
                    <a:lnB w="12700" cmpd="sng">
                      <a:solidFill>
                        <a:srgbClr val="FFFFC1"/>
                      </a:solidFill>
                    </a:lnB>
                    <a:lnTlToBr w="12700" cmpd="sng">
                      <a:noFill/>
                      <a:prstDash val="solid"/>
                    </a:lnTlToBr>
                    <a:lnBlToTr w="12700" cmpd="sng">
                      <a:noFill/>
                      <a:prstDash val="solid"/>
                    </a:lnBlToTr>
                    <a:solidFill>
                      <a:srgbClr val="969696"/>
                    </a:solidFill>
                  </a:tcPr>
                </a:tc>
                <a:tc>
                  <a:txBody>
                    <a:bodyPr/>
                    <a:lstStyle>
                      <a:lvl1pPr marL="0" algn="l" defTabSz="914400" rtl="0" eaLnBrk="1" latinLnBrk="0" hangingPunct="1">
                        <a:defRPr sz="1800" kern="1200">
                          <a:solidFill>
                            <a:schemeClr val="dk1"/>
                          </a:solidFill>
                          <a:latin typeface="Times"/>
                        </a:defRPr>
                      </a:lvl1pPr>
                      <a:lvl2pPr marL="457200" algn="l" defTabSz="914400" rtl="0" eaLnBrk="1" latinLnBrk="0" hangingPunct="1">
                        <a:defRPr sz="1800" kern="1200">
                          <a:solidFill>
                            <a:schemeClr val="dk1"/>
                          </a:solidFill>
                          <a:latin typeface="Times"/>
                        </a:defRPr>
                      </a:lvl2pPr>
                      <a:lvl3pPr marL="914400" algn="l" defTabSz="914400" rtl="0" eaLnBrk="1" latinLnBrk="0" hangingPunct="1">
                        <a:defRPr sz="1800" kern="1200">
                          <a:solidFill>
                            <a:schemeClr val="dk1"/>
                          </a:solidFill>
                          <a:latin typeface="Times"/>
                        </a:defRPr>
                      </a:lvl3pPr>
                      <a:lvl4pPr marL="1371600" algn="l" defTabSz="914400" rtl="0" eaLnBrk="1" latinLnBrk="0" hangingPunct="1">
                        <a:defRPr sz="1800" kern="1200">
                          <a:solidFill>
                            <a:schemeClr val="dk1"/>
                          </a:solidFill>
                          <a:latin typeface="Times"/>
                        </a:defRPr>
                      </a:lvl4pPr>
                      <a:lvl5pPr marL="1828800" algn="l" defTabSz="914400" rtl="0" eaLnBrk="1" latinLnBrk="0" hangingPunct="1">
                        <a:defRPr sz="1800" kern="1200">
                          <a:solidFill>
                            <a:schemeClr val="dk1"/>
                          </a:solidFill>
                          <a:latin typeface="Times"/>
                        </a:defRPr>
                      </a:lvl5pPr>
                      <a:lvl6pPr marL="2286000" algn="l" defTabSz="914400" rtl="0" eaLnBrk="1" latinLnBrk="0" hangingPunct="1">
                        <a:defRPr sz="1800" kern="1200">
                          <a:solidFill>
                            <a:schemeClr val="dk1"/>
                          </a:solidFill>
                          <a:latin typeface="Times"/>
                        </a:defRPr>
                      </a:lvl6pPr>
                      <a:lvl7pPr marL="2743200" algn="l" defTabSz="914400" rtl="0" eaLnBrk="1" latinLnBrk="0" hangingPunct="1">
                        <a:defRPr sz="1800" kern="1200">
                          <a:solidFill>
                            <a:schemeClr val="dk1"/>
                          </a:solidFill>
                          <a:latin typeface="Times"/>
                        </a:defRPr>
                      </a:lvl7pPr>
                      <a:lvl8pPr marL="3200400" algn="l" defTabSz="914400" rtl="0" eaLnBrk="1" latinLnBrk="0" hangingPunct="1">
                        <a:defRPr sz="1800" kern="1200">
                          <a:solidFill>
                            <a:schemeClr val="dk1"/>
                          </a:solidFill>
                          <a:latin typeface="Times"/>
                        </a:defRPr>
                      </a:lvl8pPr>
                      <a:lvl9pPr marL="3657600" algn="l" defTabSz="914400" rtl="0" eaLnBrk="1" latinLnBrk="0" hangingPunct="1">
                        <a:defRPr sz="1800" kern="1200">
                          <a:solidFill>
                            <a:schemeClr val="dk1"/>
                          </a:solidFill>
                          <a:latin typeface="Times"/>
                        </a:defRPr>
                      </a:lvl9pPr>
                    </a:lstStyle>
                    <a:p>
                      <a:pPr>
                        <a:spcAft>
                          <a:spcPts val="0"/>
                        </a:spcAft>
                        <a:tabLst>
                          <a:tab pos="270510" algn="l"/>
                        </a:tabLst>
                      </a:pPr>
                      <a:r>
                        <a:rPr lang="de-DE" sz="1400" dirty="0">
                          <a:effectLst/>
                          <a:latin typeface="Arial" panose="020B0604020202020204" pitchFamily="34" charset="0"/>
                          <a:cs typeface="Arial" panose="020B0604020202020204" pitchFamily="34" charset="0"/>
                        </a:rPr>
                        <a:t> </a:t>
                      </a:r>
                    </a:p>
                    <a:p>
                      <a:pPr>
                        <a:spcAft>
                          <a:spcPts val="0"/>
                        </a:spcAft>
                        <a:tabLst>
                          <a:tab pos="270510" algn="l"/>
                        </a:tabLst>
                      </a:pPr>
                      <a:r>
                        <a:rPr lang="de-DE" sz="1800" dirty="0">
                          <a:effectLst/>
                          <a:latin typeface="+mn-lt"/>
                          <a:cs typeface="Arial" panose="020B0604020202020204" pitchFamily="34" charset="0"/>
                        </a:rPr>
                        <a:t>Vortrag zur Unterrichtsskizze  </a:t>
                      </a:r>
                    </a:p>
                    <a:p>
                      <a:pPr>
                        <a:spcAft>
                          <a:spcPts val="0"/>
                        </a:spcAft>
                        <a:tabLst>
                          <a:tab pos="270510" algn="l"/>
                        </a:tabLst>
                      </a:pPr>
                      <a:r>
                        <a:rPr lang="de-DE" sz="1800" dirty="0">
                          <a:effectLst/>
                          <a:latin typeface="+mn-lt"/>
                          <a:cs typeface="Arial" panose="020B0604020202020204" pitchFamily="34" charset="0"/>
                        </a:rPr>
                        <a:t>3.3.4.2 ‚Analyse von Weltwirtschaftsregionen‘</a:t>
                      </a:r>
                    </a:p>
                    <a:p>
                      <a:pPr>
                        <a:spcAft>
                          <a:spcPts val="0"/>
                        </a:spcAft>
                        <a:tabLst>
                          <a:tab pos="270510" algn="l"/>
                        </a:tabLst>
                      </a:pPr>
                      <a:endParaRPr lang="de-DE" sz="1800" baseline="0" dirty="0">
                        <a:effectLst/>
                        <a:latin typeface="+mn-lt"/>
                        <a:cs typeface="Arial" panose="020B0604020202020204" pitchFamily="34" charset="0"/>
                      </a:endParaRPr>
                    </a:p>
                  </a:txBody>
                  <a:tcPr marL="60616" marR="60616" marT="0" marB="0">
                    <a:lnL w="12700" cmpd="sng">
                      <a:solidFill>
                        <a:srgbClr val="FFFFC1"/>
                      </a:solidFill>
                    </a:lnL>
                    <a:lnR w="12700" cmpd="sng">
                      <a:solidFill>
                        <a:srgbClr val="FFFFC1"/>
                      </a:solidFill>
                    </a:lnR>
                    <a:lnT w="38100" cmpd="sng">
                      <a:solidFill>
                        <a:srgbClr val="FFFFC1"/>
                      </a:solidFill>
                    </a:lnT>
                    <a:lnB w="12700" cmpd="sng">
                      <a:solidFill>
                        <a:srgbClr val="FFFFC1"/>
                      </a:solidFill>
                    </a:lnB>
                    <a:lnTlToBr w="12700" cmpd="sng">
                      <a:noFill/>
                      <a:prstDash val="solid"/>
                    </a:lnTlToBr>
                    <a:lnBlToTr w="12700" cmpd="sng">
                      <a:noFill/>
                      <a:prstDash val="solid"/>
                    </a:lnBlToTr>
                    <a:solidFill>
                      <a:srgbClr val="969696">
                        <a:tint val="40000"/>
                      </a:srgbClr>
                    </a:solidFill>
                  </a:tcPr>
                </a:tc>
                <a:extLst>
                  <a:ext uri="{0D108BD9-81ED-4DB2-BD59-A6C34878D82A}">
                    <a16:rowId xmlns:a16="http://schemas.microsoft.com/office/drawing/2014/main" xmlns="" val="10001"/>
                  </a:ext>
                </a:extLst>
              </a:tr>
              <a:tr h="540000">
                <a:tc>
                  <a:txBody>
                    <a:bodyPr/>
                    <a:lstStyle>
                      <a:lvl1pPr marL="0" algn="l" defTabSz="914400" rtl="0" eaLnBrk="1" latinLnBrk="0" hangingPunct="1">
                        <a:defRPr sz="1800" b="1" kern="1200">
                          <a:solidFill>
                            <a:schemeClr val="lt1"/>
                          </a:solidFill>
                          <a:latin typeface="Times"/>
                        </a:defRPr>
                      </a:lvl1pPr>
                      <a:lvl2pPr marL="457200" algn="l" defTabSz="914400" rtl="0" eaLnBrk="1" latinLnBrk="0" hangingPunct="1">
                        <a:defRPr sz="1800" b="1" kern="1200">
                          <a:solidFill>
                            <a:schemeClr val="lt1"/>
                          </a:solidFill>
                          <a:latin typeface="Times"/>
                        </a:defRPr>
                      </a:lvl2pPr>
                      <a:lvl3pPr marL="914400" algn="l" defTabSz="914400" rtl="0" eaLnBrk="1" latinLnBrk="0" hangingPunct="1">
                        <a:defRPr sz="1800" b="1" kern="1200">
                          <a:solidFill>
                            <a:schemeClr val="lt1"/>
                          </a:solidFill>
                          <a:latin typeface="Times"/>
                        </a:defRPr>
                      </a:lvl3pPr>
                      <a:lvl4pPr marL="1371600" algn="l" defTabSz="914400" rtl="0" eaLnBrk="1" latinLnBrk="0" hangingPunct="1">
                        <a:defRPr sz="1800" b="1" kern="1200">
                          <a:solidFill>
                            <a:schemeClr val="lt1"/>
                          </a:solidFill>
                          <a:latin typeface="Times"/>
                        </a:defRPr>
                      </a:lvl4pPr>
                      <a:lvl5pPr marL="1828800" algn="l" defTabSz="914400" rtl="0" eaLnBrk="1" latinLnBrk="0" hangingPunct="1">
                        <a:defRPr sz="1800" b="1" kern="1200">
                          <a:solidFill>
                            <a:schemeClr val="lt1"/>
                          </a:solidFill>
                          <a:latin typeface="Times"/>
                        </a:defRPr>
                      </a:lvl5pPr>
                      <a:lvl6pPr marL="2286000" algn="l" defTabSz="914400" rtl="0" eaLnBrk="1" latinLnBrk="0" hangingPunct="1">
                        <a:defRPr sz="1800" b="1" kern="1200">
                          <a:solidFill>
                            <a:schemeClr val="lt1"/>
                          </a:solidFill>
                          <a:latin typeface="Times"/>
                        </a:defRPr>
                      </a:lvl6pPr>
                      <a:lvl7pPr marL="2743200" algn="l" defTabSz="914400" rtl="0" eaLnBrk="1" latinLnBrk="0" hangingPunct="1">
                        <a:defRPr sz="1800" b="1" kern="1200">
                          <a:solidFill>
                            <a:schemeClr val="lt1"/>
                          </a:solidFill>
                          <a:latin typeface="Times"/>
                        </a:defRPr>
                      </a:lvl7pPr>
                      <a:lvl8pPr marL="3200400" algn="l" defTabSz="914400" rtl="0" eaLnBrk="1" latinLnBrk="0" hangingPunct="1">
                        <a:defRPr sz="1800" b="1" kern="1200">
                          <a:solidFill>
                            <a:schemeClr val="lt1"/>
                          </a:solidFill>
                          <a:latin typeface="Times"/>
                        </a:defRPr>
                      </a:lvl8pPr>
                      <a:lvl9pPr marL="3657600" algn="l" defTabSz="914400" rtl="0" eaLnBrk="1" latinLnBrk="0" hangingPunct="1">
                        <a:defRPr sz="1800" b="1" kern="1200">
                          <a:solidFill>
                            <a:schemeClr val="lt1"/>
                          </a:solidFill>
                          <a:latin typeface="Times"/>
                        </a:defRPr>
                      </a:lvl9pPr>
                    </a:lstStyle>
                    <a:p>
                      <a:pPr algn="ctr">
                        <a:spcAft>
                          <a:spcPts val="0"/>
                        </a:spcAft>
                        <a:tabLst>
                          <a:tab pos="270510" algn="l"/>
                        </a:tabLst>
                      </a:pPr>
                      <a:r>
                        <a:rPr lang="de-DE" sz="1800" dirty="0">
                          <a:effectLst/>
                          <a:latin typeface="+mn-lt"/>
                          <a:cs typeface="Arial" panose="020B0604020202020204" pitchFamily="34" charset="0"/>
                        </a:rPr>
                        <a:t>45‘</a:t>
                      </a:r>
                      <a:endParaRPr lang="de-DE" sz="1800" dirty="0">
                        <a:effectLst/>
                        <a:latin typeface="+mn-lt"/>
                        <a:ea typeface="Calibri"/>
                        <a:cs typeface="Arial" panose="020B0604020202020204" pitchFamily="34" charset="0"/>
                      </a:endParaRPr>
                    </a:p>
                  </a:txBody>
                  <a:tcPr marL="60616" marR="60616" marT="0" marB="0" anchor="ctr">
                    <a:lnL w="12700" cmpd="sng">
                      <a:solidFill>
                        <a:srgbClr val="FFFFC1"/>
                      </a:solidFill>
                    </a:lnL>
                    <a:lnR w="12700" cmpd="sng">
                      <a:solidFill>
                        <a:srgbClr val="FFFFC1"/>
                      </a:solidFill>
                    </a:lnR>
                    <a:lnT w="12700" cmpd="sng">
                      <a:solidFill>
                        <a:srgbClr val="FFFFC1"/>
                      </a:solidFill>
                    </a:lnT>
                    <a:lnB w="12700" cmpd="sng">
                      <a:solidFill>
                        <a:srgbClr val="FFFFC1"/>
                      </a:solidFill>
                    </a:lnB>
                    <a:lnTlToBr w="12700" cmpd="sng">
                      <a:noFill/>
                      <a:prstDash val="solid"/>
                    </a:lnTlToBr>
                    <a:lnBlToTr w="12700" cmpd="sng">
                      <a:noFill/>
                      <a:prstDash val="solid"/>
                    </a:lnBlToTr>
                    <a:solidFill>
                      <a:srgbClr val="969696"/>
                    </a:solidFill>
                  </a:tcPr>
                </a:tc>
                <a:tc>
                  <a:txBody>
                    <a:bodyPr/>
                    <a:lstStyle>
                      <a:lvl1pPr marL="0" algn="l" defTabSz="914400" rtl="0" eaLnBrk="1" latinLnBrk="0" hangingPunct="1">
                        <a:defRPr sz="1800" kern="1200">
                          <a:solidFill>
                            <a:schemeClr val="dk1"/>
                          </a:solidFill>
                          <a:latin typeface="Times"/>
                        </a:defRPr>
                      </a:lvl1pPr>
                      <a:lvl2pPr marL="457200" algn="l" defTabSz="914400" rtl="0" eaLnBrk="1" latinLnBrk="0" hangingPunct="1">
                        <a:defRPr sz="1800" kern="1200">
                          <a:solidFill>
                            <a:schemeClr val="dk1"/>
                          </a:solidFill>
                          <a:latin typeface="Times"/>
                        </a:defRPr>
                      </a:lvl2pPr>
                      <a:lvl3pPr marL="914400" algn="l" defTabSz="914400" rtl="0" eaLnBrk="1" latinLnBrk="0" hangingPunct="1">
                        <a:defRPr sz="1800" kern="1200">
                          <a:solidFill>
                            <a:schemeClr val="dk1"/>
                          </a:solidFill>
                          <a:latin typeface="Times"/>
                        </a:defRPr>
                      </a:lvl3pPr>
                      <a:lvl4pPr marL="1371600" algn="l" defTabSz="914400" rtl="0" eaLnBrk="1" latinLnBrk="0" hangingPunct="1">
                        <a:defRPr sz="1800" kern="1200">
                          <a:solidFill>
                            <a:schemeClr val="dk1"/>
                          </a:solidFill>
                          <a:latin typeface="Times"/>
                        </a:defRPr>
                      </a:lvl4pPr>
                      <a:lvl5pPr marL="1828800" algn="l" defTabSz="914400" rtl="0" eaLnBrk="1" latinLnBrk="0" hangingPunct="1">
                        <a:defRPr sz="1800" kern="1200">
                          <a:solidFill>
                            <a:schemeClr val="dk1"/>
                          </a:solidFill>
                          <a:latin typeface="Times"/>
                        </a:defRPr>
                      </a:lvl5pPr>
                      <a:lvl6pPr marL="2286000" algn="l" defTabSz="914400" rtl="0" eaLnBrk="1" latinLnBrk="0" hangingPunct="1">
                        <a:defRPr sz="1800" kern="1200">
                          <a:solidFill>
                            <a:schemeClr val="dk1"/>
                          </a:solidFill>
                          <a:latin typeface="Times"/>
                        </a:defRPr>
                      </a:lvl6pPr>
                      <a:lvl7pPr marL="2743200" algn="l" defTabSz="914400" rtl="0" eaLnBrk="1" latinLnBrk="0" hangingPunct="1">
                        <a:defRPr sz="1800" kern="1200">
                          <a:solidFill>
                            <a:schemeClr val="dk1"/>
                          </a:solidFill>
                          <a:latin typeface="Times"/>
                        </a:defRPr>
                      </a:lvl7pPr>
                      <a:lvl8pPr marL="3200400" algn="l" defTabSz="914400" rtl="0" eaLnBrk="1" latinLnBrk="0" hangingPunct="1">
                        <a:defRPr sz="1800" kern="1200">
                          <a:solidFill>
                            <a:schemeClr val="dk1"/>
                          </a:solidFill>
                          <a:latin typeface="Times"/>
                        </a:defRPr>
                      </a:lvl8pPr>
                      <a:lvl9pPr marL="3657600" algn="l" defTabSz="914400" rtl="0" eaLnBrk="1" latinLnBrk="0" hangingPunct="1">
                        <a:defRPr sz="1800" kern="1200">
                          <a:solidFill>
                            <a:schemeClr val="dk1"/>
                          </a:solidFill>
                          <a:latin typeface="Times"/>
                        </a:defRPr>
                      </a:lvl9pPr>
                    </a:lstStyle>
                    <a:p>
                      <a:pPr marL="514350" indent="-514350"/>
                      <a:endParaRPr lang="de-DE" sz="1800" dirty="0">
                        <a:solidFill>
                          <a:schemeClr val="tx1"/>
                        </a:solidFill>
                        <a:latin typeface="Calibri" pitchFamily="34" charset="0"/>
                      </a:endParaRPr>
                    </a:p>
                    <a:p>
                      <a:pPr marL="514350" indent="-514350"/>
                      <a:r>
                        <a:rPr lang="de-DE" sz="1800" dirty="0">
                          <a:solidFill>
                            <a:schemeClr val="tx1"/>
                          </a:solidFill>
                          <a:latin typeface="Calibri" pitchFamily="34" charset="0"/>
                        </a:rPr>
                        <a:t>Workshop</a:t>
                      </a:r>
                    </a:p>
                    <a:p>
                      <a:pPr marL="514350" indent="-514350"/>
                      <a:endParaRPr lang="de-DE" sz="1400" dirty="0">
                        <a:effectLst/>
                        <a:latin typeface="Arial" panose="020B0604020202020204" pitchFamily="34" charset="0"/>
                        <a:cs typeface="Arial" panose="020B0604020202020204" pitchFamily="34" charset="0"/>
                      </a:endParaRPr>
                    </a:p>
                  </a:txBody>
                  <a:tcPr marL="60616" marR="60616" marT="0" marB="0" anchor="ctr">
                    <a:lnL w="12700" cmpd="sng">
                      <a:solidFill>
                        <a:srgbClr val="FFFFC1"/>
                      </a:solidFill>
                    </a:lnL>
                    <a:lnR w="12700" cmpd="sng">
                      <a:solidFill>
                        <a:srgbClr val="FFFFC1"/>
                      </a:solidFill>
                    </a:lnR>
                    <a:lnT w="12700" cmpd="sng">
                      <a:solidFill>
                        <a:srgbClr val="FFFFC1"/>
                      </a:solidFill>
                    </a:lnT>
                    <a:lnB w="12700" cmpd="sng">
                      <a:solidFill>
                        <a:srgbClr val="FFFFC1"/>
                      </a:solidFill>
                    </a:lnB>
                    <a:lnTlToBr w="12700" cmpd="sng">
                      <a:noFill/>
                      <a:prstDash val="solid"/>
                    </a:lnTlToBr>
                    <a:lnBlToTr w="12700" cmpd="sng">
                      <a:noFill/>
                      <a:prstDash val="solid"/>
                    </a:lnBlToTr>
                    <a:solidFill>
                      <a:srgbClr val="969696">
                        <a:tint val="20000"/>
                      </a:srgbClr>
                    </a:solidFill>
                  </a:tcPr>
                </a:tc>
                <a:extLst>
                  <a:ext uri="{0D108BD9-81ED-4DB2-BD59-A6C34878D82A}">
                    <a16:rowId xmlns:a16="http://schemas.microsoft.com/office/drawing/2014/main" xmlns="" val="10002"/>
                  </a:ext>
                </a:extLst>
              </a:tr>
              <a:tr h="1008000">
                <a:tc>
                  <a:txBody>
                    <a:bodyPr/>
                    <a:lstStyle>
                      <a:lvl1pPr marL="0" algn="l" defTabSz="914400" rtl="0" eaLnBrk="1" latinLnBrk="0" hangingPunct="1">
                        <a:defRPr sz="1800" b="1" kern="1200">
                          <a:solidFill>
                            <a:schemeClr val="lt1"/>
                          </a:solidFill>
                          <a:latin typeface="Times"/>
                        </a:defRPr>
                      </a:lvl1pPr>
                      <a:lvl2pPr marL="457200" algn="l" defTabSz="914400" rtl="0" eaLnBrk="1" latinLnBrk="0" hangingPunct="1">
                        <a:defRPr sz="1800" b="1" kern="1200">
                          <a:solidFill>
                            <a:schemeClr val="lt1"/>
                          </a:solidFill>
                          <a:latin typeface="Times"/>
                        </a:defRPr>
                      </a:lvl2pPr>
                      <a:lvl3pPr marL="914400" algn="l" defTabSz="914400" rtl="0" eaLnBrk="1" latinLnBrk="0" hangingPunct="1">
                        <a:defRPr sz="1800" b="1" kern="1200">
                          <a:solidFill>
                            <a:schemeClr val="lt1"/>
                          </a:solidFill>
                          <a:latin typeface="Times"/>
                        </a:defRPr>
                      </a:lvl3pPr>
                      <a:lvl4pPr marL="1371600" algn="l" defTabSz="914400" rtl="0" eaLnBrk="1" latinLnBrk="0" hangingPunct="1">
                        <a:defRPr sz="1800" b="1" kern="1200">
                          <a:solidFill>
                            <a:schemeClr val="lt1"/>
                          </a:solidFill>
                          <a:latin typeface="Times"/>
                        </a:defRPr>
                      </a:lvl4pPr>
                      <a:lvl5pPr marL="1828800" algn="l" defTabSz="914400" rtl="0" eaLnBrk="1" latinLnBrk="0" hangingPunct="1">
                        <a:defRPr sz="1800" b="1" kern="1200">
                          <a:solidFill>
                            <a:schemeClr val="lt1"/>
                          </a:solidFill>
                          <a:latin typeface="Times"/>
                        </a:defRPr>
                      </a:lvl5pPr>
                      <a:lvl6pPr marL="2286000" algn="l" defTabSz="914400" rtl="0" eaLnBrk="1" latinLnBrk="0" hangingPunct="1">
                        <a:defRPr sz="1800" b="1" kern="1200">
                          <a:solidFill>
                            <a:schemeClr val="lt1"/>
                          </a:solidFill>
                          <a:latin typeface="Times"/>
                        </a:defRPr>
                      </a:lvl6pPr>
                      <a:lvl7pPr marL="2743200" algn="l" defTabSz="914400" rtl="0" eaLnBrk="1" latinLnBrk="0" hangingPunct="1">
                        <a:defRPr sz="1800" b="1" kern="1200">
                          <a:solidFill>
                            <a:schemeClr val="lt1"/>
                          </a:solidFill>
                          <a:latin typeface="Times"/>
                        </a:defRPr>
                      </a:lvl7pPr>
                      <a:lvl8pPr marL="3200400" algn="l" defTabSz="914400" rtl="0" eaLnBrk="1" latinLnBrk="0" hangingPunct="1">
                        <a:defRPr sz="1800" b="1" kern="1200">
                          <a:solidFill>
                            <a:schemeClr val="lt1"/>
                          </a:solidFill>
                          <a:latin typeface="Times"/>
                        </a:defRPr>
                      </a:lvl8pPr>
                      <a:lvl9pPr marL="3657600" algn="l" defTabSz="914400" rtl="0" eaLnBrk="1" latinLnBrk="0" hangingPunct="1">
                        <a:defRPr sz="1800" b="1" kern="1200">
                          <a:solidFill>
                            <a:schemeClr val="lt1"/>
                          </a:solidFill>
                          <a:latin typeface="Times"/>
                        </a:defRPr>
                      </a:lvl9pPr>
                    </a:lstStyle>
                    <a:p>
                      <a:pPr algn="ctr">
                        <a:spcAft>
                          <a:spcPts val="0"/>
                        </a:spcAft>
                        <a:tabLst>
                          <a:tab pos="270510" algn="l"/>
                        </a:tabLst>
                      </a:pPr>
                      <a:r>
                        <a:rPr lang="de-DE" sz="1800" dirty="0">
                          <a:effectLst/>
                          <a:latin typeface="+mn-lt"/>
                          <a:cs typeface="Arial" panose="020B0604020202020204" pitchFamily="34" charset="0"/>
                        </a:rPr>
                        <a:t>10‘</a:t>
                      </a:r>
                      <a:endParaRPr lang="de-DE" sz="1800" dirty="0">
                        <a:effectLst/>
                        <a:latin typeface="+mn-lt"/>
                        <a:ea typeface="Calibri"/>
                        <a:cs typeface="Arial" panose="020B0604020202020204" pitchFamily="34" charset="0"/>
                      </a:endParaRPr>
                    </a:p>
                  </a:txBody>
                  <a:tcPr marL="60616" marR="60616" marT="0" marB="0" anchor="ctr">
                    <a:lnL w="12700" cmpd="sng">
                      <a:solidFill>
                        <a:srgbClr val="FFFFC1"/>
                      </a:solidFill>
                    </a:lnL>
                    <a:lnR w="12700" cmpd="sng">
                      <a:solidFill>
                        <a:srgbClr val="FFFFC1"/>
                      </a:solidFill>
                    </a:lnR>
                    <a:lnT w="12700" cmpd="sng">
                      <a:solidFill>
                        <a:srgbClr val="FFFFC1"/>
                      </a:solidFill>
                    </a:lnT>
                    <a:lnB w="12700" cmpd="sng">
                      <a:solidFill>
                        <a:srgbClr val="FFFFC1"/>
                      </a:solidFill>
                    </a:lnB>
                    <a:lnTlToBr w="12700" cmpd="sng">
                      <a:noFill/>
                      <a:prstDash val="solid"/>
                    </a:lnTlToBr>
                    <a:lnBlToTr w="12700" cmpd="sng">
                      <a:noFill/>
                      <a:prstDash val="solid"/>
                    </a:lnBlToTr>
                    <a:solidFill>
                      <a:srgbClr val="969696"/>
                    </a:solidFill>
                  </a:tcPr>
                </a:tc>
                <a:tc>
                  <a:txBody>
                    <a:bodyPr/>
                    <a:lstStyle>
                      <a:lvl1pPr marL="0" algn="l" defTabSz="914400" rtl="0" eaLnBrk="1" latinLnBrk="0" hangingPunct="1">
                        <a:defRPr sz="1800" kern="1200">
                          <a:solidFill>
                            <a:schemeClr val="dk1"/>
                          </a:solidFill>
                          <a:latin typeface="Times"/>
                        </a:defRPr>
                      </a:lvl1pPr>
                      <a:lvl2pPr marL="457200" algn="l" defTabSz="914400" rtl="0" eaLnBrk="1" latinLnBrk="0" hangingPunct="1">
                        <a:defRPr sz="1800" kern="1200">
                          <a:solidFill>
                            <a:schemeClr val="dk1"/>
                          </a:solidFill>
                          <a:latin typeface="Times"/>
                        </a:defRPr>
                      </a:lvl2pPr>
                      <a:lvl3pPr marL="914400" algn="l" defTabSz="914400" rtl="0" eaLnBrk="1" latinLnBrk="0" hangingPunct="1">
                        <a:defRPr sz="1800" kern="1200">
                          <a:solidFill>
                            <a:schemeClr val="dk1"/>
                          </a:solidFill>
                          <a:latin typeface="Times"/>
                        </a:defRPr>
                      </a:lvl3pPr>
                      <a:lvl4pPr marL="1371600" algn="l" defTabSz="914400" rtl="0" eaLnBrk="1" latinLnBrk="0" hangingPunct="1">
                        <a:defRPr sz="1800" kern="1200">
                          <a:solidFill>
                            <a:schemeClr val="dk1"/>
                          </a:solidFill>
                          <a:latin typeface="Times"/>
                        </a:defRPr>
                      </a:lvl4pPr>
                      <a:lvl5pPr marL="1828800" algn="l" defTabSz="914400" rtl="0" eaLnBrk="1" latinLnBrk="0" hangingPunct="1">
                        <a:defRPr sz="1800" kern="1200">
                          <a:solidFill>
                            <a:schemeClr val="dk1"/>
                          </a:solidFill>
                          <a:latin typeface="Times"/>
                        </a:defRPr>
                      </a:lvl5pPr>
                      <a:lvl6pPr marL="2286000" algn="l" defTabSz="914400" rtl="0" eaLnBrk="1" latinLnBrk="0" hangingPunct="1">
                        <a:defRPr sz="1800" kern="1200">
                          <a:solidFill>
                            <a:schemeClr val="dk1"/>
                          </a:solidFill>
                          <a:latin typeface="Times"/>
                        </a:defRPr>
                      </a:lvl6pPr>
                      <a:lvl7pPr marL="2743200" algn="l" defTabSz="914400" rtl="0" eaLnBrk="1" latinLnBrk="0" hangingPunct="1">
                        <a:defRPr sz="1800" kern="1200">
                          <a:solidFill>
                            <a:schemeClr val="dk1"/>
                          </a:solidFill>
                          <a:latin typeface="Times"/>
                        </a:defRPr>
                      </a:lvl7pPr>
                      <a:lvl8pPr marL="3200400" algn="l" defTabSz="914400" rtl="0" eaLnBrk="1" latinLnBrk="0" hangingPunct="1">
                        <a:defRPr sz="1800" kern="1200">
                          <a:solidFill>
                            <a:schemeClr val="dk1"/>
                          </a:solidFill>
                          <a:latin typeface="Times"/>
                        </a:defRPr>
                      </a:lvl8pPr>
                      <a:lvl9pPr marL="3657600" algn="l" defTabSz="914400" rtl="0" eaLnBrk="1" latinLnBrk="0" hangingPunct="1">
                        <a:defRPr sz="1800" kern="1200">
                          <a:solidFill>
                            <a:schemeClr val="dk1"/>
                          </a:solidFill>
                          <a:latin typeface="Times"/>
                        </a:defRPr>
                      </a:lvl9pPr>
                    </a:lstStyle>
                    <a:p>
                      <a:pPr>
                        <a:spcAft>
                          <a:spcPts val="0"/>
                        </a:spcAft>
                        <a:tabLst>
                          <a:tab pos="270510" algn="l"/>
                        </a:tabLst>
                      </a:pPr>
                      <a:r>
                        <a:rPr lang="de-DE" sz="1800" dirty="0">
                          <a:effectLst/>
                          <a:latin typeface="+mn-lt"/>
                          <a:ea typeface="Calibri"/>
                          <a:cs typeface="Arial" panose="020B0604020202020204" pitchFamily="34" charset="0"/>
                        </a:rPr>
                        <a:t>Präsentation ausgewählter Arbeitsergebnisse und</a:t>
                      </a:r>
                      <a:r>
                        <a:rPr lang="de-DE" sz="1800" baseline="0" dirty="0">
                          <a:effectLst/>
                          <a:latin typeface="+mn-lt"/>
                          <a:ea typeface="Calibri"/>
                          <a:cs typeface="Arial" panose="020B0604020202020204" pitchFamily="34" charset="0"/>
                        </a:rPr>
                        <a:t> Reflexion</a:t>
                      </a:r>
                      <a:endParaRPr lang="de-DE" sz="1800" dirty="0">
                        <a:effectLst/>
                        <a:latin typeface="+mn-lt"/>
                        <a:ea typeface="Calibri"/>
                        <a:cs typeface="Arial" panose="020B0604020202020204" pitchFamily="34" charset="0"/>
                      </a:endParaRPr>
                    </a:p>
                  </a:txBody>
                  <a:tcPr marL="60616" marR="60616" marT="0" marB="0" anchor="ctr">
                    <a:lnL w="12700" cmpd="sng">
                      <a:solidFill>
                        <a:srgbClr val="FFFFC1"/>
                      </a:solidFill>
                    </a:lnL>
                    <a:lnR w="12700" cmpd="sng">
                      <a:solidFill>
                        <a:srgbClr val="FFFFC1"/>
                      </a:solidFill>
                    </a:lnR>
                    <a:lnT w="12700" cmpd="sng">
                      <a:solidFill>
                        <a:srgbClr val="FFFFC1"/>
                      </a:solidFill>
                    </a:lnT>
                    <a:lnB w="12700" cmpd="sng">
                      <a:solidFill>
                        <a:srgbClr val="FFFFC1"/>
                      </a:solidFill>
                    </a:lnB>
                    <a:lnTlToBr w="12700" cmpd="sng">
                      <a:noFill/>
                      <a:prstDash val="solid"/>
                    </a:lnTlToBr>
                    <a:lnBlToTr w="12700" cmpd="sng">
                      <a:noFill/>
                      <a:prstDash val="solid"/>
                    </a:lnBlToTr>
                    <a:solidFill>
                      <a:srgbClr val="969696">
                        <a:tint val="40000"/>
                      </a:srgbClr>
                    </a:solidFill>
                  </a:tcPr>
                </a:tc>
                <a:extLst>
                  <a:ext uri="{0D108BD9-81ED-4DB2-BD59-A6C34878D82A}">
                    <a16:rowId xmlns:a16="http://schemas.microsoft.com/office/drawing/2014/main" xmlns="" val="10003"/>
                  </a:ext>
                </a:extLst>
              </a:tr>
            </a:tbl>
          </a:graphicData>
        </a:graphic>
      </p:graphicFrame>
      <p:grpSp>
        <p:nvGrpSpPr>
          <p:cNvPr id="12" name="Gruppierung 13"/>
          <p:cNvGrpSpPr/>
          <p:nvPr/>
        </p:nvGrpSpPr>
        <p:grpSpPr>
          <a:xfrm>
            <a:off x="331169" y="94630"/>
            <a:ext cx="8384537" cy="523220"/>
            <a:chOff x="331169" y="151780"/>
            <a:chExt cx="8384537" cy="523220"/>
          </a:xfrm>
        </p:grpSpPr>
        <p:sp>
          <p:nvSpPr>
            <p:cNvPr id="13" name="Textfeld 12"/>
            <p:cNvSpPr txBox="1"/>
            <p:nvPr/>
          </p:nvSpPr>
          <p:spPr>
            <a:xfrm>
              <a:off x="331169" y="151780"/>
              <a:ext cx="8012113" cy="523220"/>
            </a:xfrm>
            <a:prstGeom prst="rect">
              <a:avLst/>
            </a:prstGeom>
            <a:noFill/>
          </p:spPr>
          <p:txBody>
            <a:bodyPr wrap="square" rtlCol="0">
              <a:spAutoFit/>
            </a:bodyPr>
            <a:lstStyle/>
            <a:p>
              <a:r>
                <a:rPr lang="de-DE" sz="2800" dirty="0">
                  <a:latin typeface="Calibri" charset="0"/>
                  <a:ea typeface="Calibri" charset="0"/>
                  <a:cs typeface="Calibri" charset="0"/>
                </a:rPr>
                <a:t>VI. Konzeption Fortbildungstag</a:t>
              </a:r>
            </a:p>
          </p:txBody>
        </p:sp>
        <p:cxnSp>
          <p:nvCxnSpPr>
            <p:cNvPr id="14" name="Gerade Verbindung 13"/>
            <p:cNvCxnSpPr/>
            <p:nvPr/>
          </p:nvCxnSpPr>
          <p:spPr>
            <a:xfrm>
              <a:off x="331169" y="675000"/>
              <a:ext cx="8384537" cy="0"/>
            </a:xfrm>
            <a:prstGeom prst="line">
              <a:avLst/>
            </a:prstGeom>
            <a:ln w="38100">
              <a:solidFill>
                <a:srgbClr val="0033CC"/>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381638474"/>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txBox="1">
            <a:spLocks noChangeArrowheads="1"/>
          </p:cNvSpPr>
          <p:nvPr/>
        </p:nvSpPr>
        <p:spPr bwMode="auto">
          <a:xfrm>
            <a:off x="496888" y="2042319"/>
            <a:ext cx="8229600" cy="4525962"/>
          </a:xfrm>
          <a:prstGeom prst="rect">
            <a:avLst/>
          </a:prstGeom>
          <a:noFill/>
          <a:ln>
            <a:noFill/>
          </a:ln>
          <a:extLst/>
        </p:spPr>
        <p:txBody>
          <a:bodyPr lIns="0" tIns="0" rIns="0" bIns="0"/>
          <a:lstStyle>
            <a:lvl1pPr eaLnBrk="0" hangingPunct="0">
              <a:tabLst>
                <a:tab pos="333375" algn="l"/>
                <a:tab pos="438150" algn="l"/>
                <a:tab pos="887413" algn="l"/>
                <a:tab pos="1336675" algn="l"/>
                <a:tab pos="1785938" algn="l"/>
                <a:tab pos="2235200" algn="l"/>
                <a:tab pos="2684463" algn="l"/>
                <a:tab pos="3133725" algn="l"/>
                <a:tab pos="3582988" algn="l"/>
                <a:tab pos="4032250" algn="l"/>
                <a:tab pos="4481513" algn="l"/>
                <a:tab pos="4930775" algn="l"/>
                <a:tab pos="5380038" algn="l"/>
                <a:tab pos="5829300" algn="l"/>
                <a:tab pos="6278563" algn="l"/>
                <a:tab pos="6727825" algn="l"/>
                <a:tab pos="7177088" algn="l"/>
                <a:tab pos="7626350" algn="l"/>
                <a:tab pos="8075613" algn="l"/>
                <a:tab pos="8524875" algn="l"/>
                <a:tab pos="8974138" algn="l"/>
              </a:tabLst>
              <a:defRPr sz="2400" b="1">
                <a:solidFill>
                  <a:schemeClr val="tx1"/>
                </a:solidFill>
                <a:latin typeface="Times New Roman" charset="0"/>
                <a:ea typeface="ＭＳ Ｐゴシック" charset="-128"/>
              </a:defRPr>
            </a:lvl1pPr>
            <a:lvl2pPr marL="800100" indent="-342900" eaLnBrk="0" hangingPunct="0">
              <a:tabLst>
                <a:tab pos="333375" algn="l"/>
                <a:tab pos="438150" algn="l"/>
                <a:tab pos="887413" algn="l"/>
                <a:tab pos="1336675" algn="l"/>
                <a:tab pos="1785938" algn="l"/>
                <a:tab pos="2235200" algn="l"/>
                <a:tab pos="2684463" algn="l"/>
                <a:tab pos="3133725" algn="l"/>
                <a:tab pos="3582988" algn="l"/>
                <a:tab pos="4032250" algn="l"/>
                <a:tab pos="4481513" algn="l"/>
                <a:tab pos="4930775" algn="l"/>
                <a:tab pos="5380038" algn="l"/>
                <a:tab pos="5829300" algn="l"/>
                <a:tab pos="6278563" algn="l"/>
                <a:tab pos="6727825" algn="l"/>
                <a:tab pos="7177088" algn="l"/>
                <a:tab pos="7626350" algn="l"/>
                <a:tab pos="8075613" algn="l"/>
                <a:tab pos="8524875" algn="l"/>
                <a:tab pos="8974138" algn="l"/>
              </a:tabLst>
              <a:defRPr sz="2400" b="1">
                <a:solidFill>
                  <a:schemeClr val="tx1"/>
                </a:solidFill>
                <a:latin typeface="Times New Roman" charset="0"/>
                <a:ea typeface="ＭＳ Ｐゴシック" charset="-128"/>
              </a:defRPr>
            </a:lvl2pPr>
            <a:lvl3pPr marL="1143000" indent="-228600" eaLnBrk="0" hangingPunct="0">
              <a:tabLst>
                <a:tab pos="333375" algn="l"/>
                <a:tab pos="438150" algn="l"/>
                <a:tab pos="887413" algn="l"/>
                <a:tab pos="1336675" algn="l"/>
                <a:tab pos="1785938" algn="l"/>
                <a:tab pos="2235200" algn="l"/>
                <a:tab pos="2684463" algn="l"/>
                <a:tab pos="3133725" algn="l"/>
                <a:tab pos="3582988" algn="l"/>
                <a:tab pos="4032250" algn="l"/>
                <a:tab pos="4481513" algn="l"/>
                <a:tab pos="4930775" algn="l"/>
                <a:tab pos="5380038" algn="l"/>
                <a:tab pos="5829300" algn="l"/>
                <a:tab pos="6278563" algn="l"/>
                <a:tab pos="6727825" algn="l"/>
                <a:tab pos="7177088" algn="l"/>
                <a:tab pos="7626350" algn="l"/>
                <a:tab pos="8075613" algn="l"/>
                <a:tab pos="8524875" algn="l"/>
                <a:tab pos="8974138" algn="l"/>
              </a:tabLst>
              <a:defRPr sz="2400" b="1">
                <a:solidFill>
                  <a:schemeClr val="tx1"/>
                </a:solidFill>
                <a:latin typeface="Times New Roman" charset="0"/>
                <a:ea typeface="ＭＳ Ｐゴシック" charset="-128"/>
              </a:defRPr>
            </a:lvl3pPr>
            <a:lvl4pPr marL="1600200" indent="-228600" eaLnBrk="0" hangingPunct="0">
              <a:tabLst>
                <a:tab pos="333375" algn="l"/>
                <a:tab pos="438150" algn="l"/>
                <a:tab pos="887413" algn="l"/>
                <a:tab pos="1336675" algn="l"/>
                <a:tab pos="1785938" algn="l"/>
                <a:tab pos="2235200" algn="l"/>
                <a:tab pos="2684463" algn="l"/>
                <a:tab pos="3133725" algn="l"/>
                <a:tab pos="3582988" algn="l"/>
                <a:tab pos="4032250" algn="l"/>
                <a:tab pos="4481513" algn="l"/>
                <a:tab pos="4930775" algn="l"/>
                <a:tab pos="5380038" algn="l"/>
                <a:tab pos="5829300" algn="l"/>
                <a:tab pos="6278563" algn="l"/>
                <a:tab pos="6727825" algn="l"/>
                <a:tab pos="7177088" algn="l"/>
                <a:tab pos="7626350" algn="l"/>
                <a:tab pos="8075613" algn="l"/>
                <a:tab pos="8524875" algn="l"/>
                <a:tab pos="8974138" algn="l"/>
              </a:tabLst>
              <a:defRPr sz="2400" b="1">
                <a:solidFill>
                  <a:schemeClr val="tx1"/>
                </a:solidFill>
                <a:latin typeface="Times New Roman" charset="0"/>
                <a:ea typeface="ＭＳ Ｐゴシック" charset="-128"/>
              </a:defRPr>
            </a:lvl4pPr>
            <a:lvl5pPr marL="2057400" indent="-228600" eaLnBrk="0" hangingPunct="0">
              <a:tabLst>
                <a:tab pos="333375" algn="l"/>
                <a:tab pos="438150" algn="l"/>
                <a:tab pos="887413" algn="l"/>
                <a:tab pos="1336675" algn="l"/>
                <a:tab pos="1785938" algn="l"/>
                <a:tab pos="2235200" algn="l"/>
                <a:tab pos="2684463" algn="l"/>
                <a:tab pos="3133725" algn="l"/>
                <a:tab pos="3582988" algn="l"/>
                <a:tab pos="4032250" algn="l"/>
                <a:tab pos="4481513" algn="l"/>
                <a:tab pos="4930775" algn="l"/>
                <a:tab pos="5380038" algn="l"/>
                <a:tab pos="5829300" algn="l"/>
                <a:tab pos="6278563" algn="l"/>
                <a:tab pos="6727825" algn="l"/>
                <a:tab pos="7177088" algn="l"/>
                <a:tab pos="7626350" algn="l"/>
                <a:tab pos="8075613" algn="l"/>
                <a:tab pos="8524875" algn="l"/>
                <a:tab pos="8974138" algn="l"/>
              </a:tabLst>
              <a:defRPr sz="2400" b="1">
                <a:solidFill>
                  <a:schemeClr val="tx1"/>
                </a:solidFill>
                <a:latin typeface="Times New Roman" charset="0"/>
                <a:ea typeface="ＭＳ Ｐゴシック" charset="-128"/>
              </a:defRPr>
            </a:lvl5pPr>
            <a:lvl6pPr marL="2514600" indent="-228600" algn="r" eaLnBrk="0" fontAlgn="base" hangingPunct="0">
              <a:spcBef>
                <a:spcPct val="0"/>
              </a:spcBef>
              <a:spcAft>
                <a:spcPct val="0"/>
              </a:spcAft>
              <a:tabLst>
                <a:tab pos="333375" algn="l"/>
                <a:tab pos="438150" algn="l"/>
                <a:tab pos="887413" algn="l"/>
                <a:tab pos="1336675" algn="l"/>
                <a:tab pos="1785938" algn="l"/>
                <a:tab pos="2235200" algn="l"/>
                <a:tab pos="2684463" algn="l"/>
                <a:tab pos="3133725" algn="l"/>
                <a:tab pos="3582988" algn="l"/>
                <a:tab pos="4032250" algn="l"/>
                <a:tab pos="4481513" algn="l"/>
                <a:tab pos="4930775" algn="l"/>
                <a:tab pos="5380038" algn="l"/>
                <a:tab pos="5829300" algn="l"/>
                <a:tab pos="6278563" algn="l"/>
                <a:tab pos="6727825" algn="l"/>
                <a:tab pos="7177088" algn="l"/>
                <a:tab pos="7626350" algn="l"/>
                <a:tab pos="8075613" algn="l"/>
                <a:tab pos="8524875" algn="l"/>
                <a:tab pos="8974138" algn="l"/>
              </a:tabLst>
              <a:defRPr sz="2400" b="1">
                <a:solidFill>
                  <a:schemeClr val="tx1"/>
                </a:solidFill>
                <a:latin typeface="Times New Roman" charset="0"/>
                <a:ea typeface="ＭＳ Ｐゴシック" charset="-128"/>
              </a:defRPr>
            </a:lvl6pPr>
            <a:lvl7pPr marL="2971800" indent="-228600" algn="r" eaLnBrk="0" fontAlgn="base" hangingPunct="0">
              <a:spcBef>
                <a:spcPct val="0"/>
              </a:spcBef>
              <a:spcAft>
                <a:spcPct val="0"/>
              </a:spcAft>
              <a:tabLst>
                <a:tab pos="333375" algn="l"/>
                <a:tab pos="438150" algn="l"/>
                <a:tab pos="887413" algn="l"/>
                <a:tab pos="1336675" algn="l"/>
                <a:tab pos="1785938" algn="l"/>
                <a:tab pos="2235200" algn="l"/>
                <a:tab pos="2684463" algn="l"/>
                <a:tab pos="3133725" algn="l"/>
                <a:tab pos="3582988" algn="l"/>
                <a:tab pos="4032250" algn="l"/>
                <a:tab pos="4481513" algn="l"/>
                <a:tab pos="4930775" algn="l"/>
                <a:tab pos="5380038" algn="l"/>
                <a:tab pos="5829300" algn="l"/>
                <a:tab pos="6278563" algn="l"/>
                <a:tab pos="6727825" algn="l"/>
                <a:tab pos="7177088" algn="l"/>
                <a:tab pos="7626350" algn="l"/>
                <a:tab pos="8075613" algn="l"/>
                <a:tab pos="8524875" algn="l"/>
                <a:tab pos="8974138" algn="l"/>
              </a:tabLst>
              <a:defRPr sz="2400" b="1">
                <a:solidFill>
                  <a:schemeClr val="tx1"/>
                </a:solidFill>
                <a:latin typeface="Times New Roman" charset="0"/>
                <a:ea typeface="ＭＳ Ｐゴシック" charset="-128"/>
              </a:defRPr>
            </a:lvl7pPr>
            <a:lvl8pPr marL="3429000" indent="-228600" algn="r" eaLnBrk="0" fontAlgn="base" hangingPunct="0">
              <a:spcBef>
                <a:spcPct val="0"/>
              </a:spcBef>
              <a:spcAft>
                <a:spcPct val="0"/>
              </a:spcAft>
              <a:tabLst>
                <a:tab pos="333375" algn="l"/>
                <a:tab pos="438150" algn="l"/>
                <a:tab pos="887413" algn="l"/>
                <a:tab pos="1336675" algn="l"/>
                <a:tab pos="1785938" algn="l"/>
                <a:tab pos="2235200" algn="l"/>
                <a:tab pos="2684463" algn="l"/>
                <a:tab pos="3133725" algn="l"/>
                <a:tab pos="3582988" algn="l"/>
                <a:tab pos="4032250" algn="l"/>
                <a:tab pos="4481513" algn="l"/>
                <a:tab pos="4930775" algn="l"/>
                <a:tab pos="5380038" algn="l"/>
                <a:tab pos="5829300" algn="l"/>
                <a:tab pos="6278563" algn="l"/>
                <a:tab pos="6727825" algn="l"/>
                <a:tab pos="7177088" algn="l"/>
                <a:tab pos="7626350" algn="l"/>
                <a:tab pos="8075613" algn="l"/>
                <a:tab pos="8524875" algn="l"/>
                <a:tab pos="8974138" algn="l"/>
              </a:tabLst>
              <a:defRPr sz="2400" b="1">
                <a:solidFill>
                  <a:schemeClr val="tx1"/>
                </a:solidFill>
                <a:latin typeface="Times New Roman" charset="0"/>
                <a:ea typeface="ＭＳ Ｐゴシック" charset="-128"/>
              </a:defRPr>
            </a:lvl8pPr>
            <a:lvl9pPr marL="3886200" indent="-228600" algn="r" eaLnBrk="0" fontAlgn="base" hangingPunct="0">
              <a:spcBef>
                <a:spcPct val="0"/>
              </a:spcBef>
              <a:spcAft>
                <a:spcPct val="0"/>
              </a:spcAft>
              <a:tabLst>
                <a:tab pos="333375" algn="l"/>
                <a:tab pos="438150" algn="l"/>
                <a:tab pos="887413" algn="l"/>
                <a:tab pos="1336675" algn="l"/>
                <a:tab pos="1785938" algn="l"/>
                <a:tab pos="2235200" algn="l"/>
                <a:tab pos="2684463" algn="l"/>
                <a:tab pos="3133725" algn="l"/>
                <a:tab pos="3582988" algn="l"/>
                <a:tab pos="4032250" algn="l"/>
                <a:tab pos="4481513" algn="l"/>
                <a:tab pos="4930775" algn="l"/>
                <a:tab pos="5380038" algn="l"/>
                <a:tab pos="5829300" algn="l"/>
                <a:tab pos="6278563" algn="l"/>
                <a:tab pos="6727825" algn="l"/>
                <a:tab pos="7177088" algn="l"/>
                <a:tab pos="7626350" algn="l"/>
                <a:tab pos="8075613" algn="l"/>
                <a:tab pos="8524875" algn="l"/>
                <a:tab pos="8974138" algn="l"/>
              </a:tabLst>
              <a:defRPr sz="2400" b="1">
                <a:solidFill>
                  <a:schemeClr val="tx1"/>
                </a:solidFill>
                <a:latin typeface="Times New Roman" charset="0"/>
                <a:ea typeface="ＭＳ Ｐゴシック" charset="-128"/>
              </a:defRPr>
            </a:lvl9pPr>
          </a:lstStyle>
          <a:p>
            <a:pPr lvl="1" eaLnBrk="1" fontAlgn="auto" hangingPunct="1">
              <a:lnSpc>
                <a:spcPct val="90000"/>
              </a:lnSpc>
              <a:spcBef>
                <a:spcPts val="600"/>
              </a:spcBef>
              <a:spcAft>
                <a:spcPts val="0"/>
              </a:spcAft>
              <a:buClr>
                <a:schemeClr val="tx1"/>
              </a:buClr>
              <a:buSzPct val="70000"/>
              <a:buFont typeface="Symbol" charset="2"/>
              <a:buChar char="-"/>
              <a:defRPr/>
            </a:pPr>
            <a:endParaRPr lang="de-DE" altLang="de-DE" b="0" dirty="0">
              <a:latin typeface="Calibri" pitchFamily="34" charset="0"/>
            </a:endParaRPr>
          </a:p>
        </p:txBody>
      </p:sp>
      <p:sp>
        <p:nvSpPr>
          <p:cNvPr id="5" name="Textplatzhalter 4"/>
          <p:cNvSpPr>
            <a:spLocks noGrp="1"/>
          </p:cNvSpPr>
          <p:nvPr>
            <p:ph type="body" idx="1"/>
          </p:nvPr>
        </p:nvSpPr>
        <p:spPr>
          <a:xfrm>
            <a:off x="314357" y="5955506"/>
            <a:ext cx="8594662" cy="1500187"/>
          </a:xfrm>
        </p:spPr>
        <p:txBody>
          <a:bodyPr>
            <a:noAutofit/>
          </a:bodyPr>
          <a:lstStyle/>
          <a:p>
            <a:pPr marL="514350" indent="-514350"/>
            <a:r>
              <a:rPr lang="de-DE" sz="2800" b="1" dirty="0">
                <a:solidFill>
                  <a:schemeClr val="tx1"/>
                </a:solidFill>
                <a:latin typeface="Calibri" pitchFamily="34" charset="0"/>
              </a:rPr>
              <a:t>Gliederung: </a:t>
            </a:r>
          </a:p>
          <a:p>
            <a:pPr marL="514350" indent="-514350"/>
            <a:endParaRPr lang="de-DE" sz="2800" dirty="0">
              <a:solidFill>
                <a:schemeClr val="tx1"/>
              </a:solidFill>
              <a:latin typeface="Calibri" pitchFamily="34" charset="0"/>
            </a:endParaRPr>
          </a:p>
          <a:p>
            <a:pPr marL="571500" indent="-571500">
              <a:buAutoNum type="romanUcPeriod"/>
            </a:pPr>
            <a:r>
              <a:rPr lang="de-DE" sz="2800" dirty="0">
                <a:solidFill>
                  <a:schemeClr val="tx1"/>
                </a:solidFill>
                <a:latin typeface="Calibri" pitchFamily="34" charset="0"/>
              </a:rPr>
              <a:t>Kompetenzen</a:t>
            </a:r>
          </a:p>
          <a:p>
            <a:pPr marL="571500" indent="-571500">
              <a:buAutoNum type="romanUcPeriod"/>
            </a:pPr>
            <a:r>
              <a:rPr lang="de-DE" sz="2800" dirty="0">
                <a:solidFill>
                  <a:schemeClr val="tx1"/>
                </a:solidFill>
                <a:latin typeface="Calibri" pitchFamily="34" charset="0"/>
              </a:rPr>
              <a:t>Verlaufsskizze der Unterrichtseinheit</a:t>
            </a:r>
          </a:p>
          <a:p>
            <a:pPr marL="571500" indent="-571500">
              <a:buAutoNum type="romanUcPeriod"/>
            </a:pPr>
            <a:r>
              <a:rPr lang="de-DE" sz="2800" dirty="0">
                <a:solidFill>
                  <a:schemeClr val="tx1"/>
                </a:solidFill>
                <a:latin typeface="Calibri" pitchFamily="34" charset="0"/>
              </a:rPr>
              <a:t>Möglichkeiten der methodischen Umsetzung</a:t>
            </a:r>
          </a:p>
          <a:p>
            <a:pPr marL="571500" indent="-571500">
              <a:buAutoNum type="romanUcPeriod"/>
            </a:pPr>
            <a:r>
              <a:rPr lang="de-DE" sz="2800" dirty="0">
                <a:solidFill>
                  <a:schemeClr val="tx1"/>
                </a:solidFill>
                <a:latin typeface="Calibri" pitchFamily="34" charset="0"/>
              </a:rPr>
              <a:t>Didaktische Umsetzung</a:t>
            </a:r>
          </a:p>
          <a:p>
            <a:pPr marL="571500" indent="-571500">
              <a:buAutoNum type="romanUcPeriod"/>
            </a:pPr>
            <a:r>
              <a:rPr lang="de-DE" sz="2800" dirty="0">
                <a:solidFill>
                  <a:schemeClr val="tx1"/>
                </a:solidFill>
                <a:latin typeface="Calibri" pitchFamily="34" charset="0"/>
              </a:rPr>
              <a:t>Fazit</a:t>
            </a:r>
          </a:p>
          <a:p>
            <a:pPr marL="571500" indent="-571500">
              <a:buAutoNum type="romanUcPeriod"/>
            </a:pPr>
            <a:r>
              <a:rPr lang="de-DE" sz="2800" dirty="0">
                <a:solidFill>
                  <a:schemeClr val="tx1"/>
                </a:solidFill>
                <a:latin typeface="Calibri" pitchFamily="34" charset="0"/>
              </a:rPr>
              <a:t>Konzeption Fortbildungstag</a:t>
            </a:r>
          </a:p>
          <a:p>
            <a:pPr marL="571500" indent="-571500">
              <a:buAutoNum type="romanUcPeriod"/>
            </a:pPr>
            <a:r>
              <a:rPr lang="de-DE" sz="2800" b="1" dirty="0">
                <a:solidFill>
                  <a:srgbClr val="0033CC"/>
                </a:solidFill>
                <a:latin typeface="Calibri" pitchFamily="34" charset="0"/>
              </a:rPr>
              <a:t>Workshop</a:t>
            </a:r>
          </a:p>
          <a:p>
            <a:pPr marL="571500" indent="-571500">
              <a:buAutoNum type="romanUcPeriod"/>
            </a:pPr>
            <a:endParaRPr lang="de-DE" sz="2800" dirty="0">
              <a:solidFill>
                <a:schemeClr val="tx1"/>
              </a:solidFill>
              <a:latin typeface="Calibri" pitchFamily="34" charset="0"/>
            </a:endParaRPr>
          </a:p>
          <a:p>
            <a:pPr marL="571500" indent="-571500">
              <a:buAutoNum type="romanUcPeriod"/>
            </a:pPr>
            <a:endParaRPr lang="de-DE" sz="2800" dirty="0">
              <a:solidFill>
                <a:schemeClr val="tx1"/>
              </a:solidFill>
              <a:latin typeface="Calibri" pitchFamily="34" charset="0"/>
            </a:endParaRPr>
          </a:p>
          <a:p>
            <a:pPr marL="571500" indent="-571500">
              <a:buAutoNum type="romanUcPeriod"/>
            </a:pPr>
            <a:endParaRPr lang="de-DE" sz="2800" dirty="0">
              <a:solidFill>
                <a:schemeClr val="tx1"/>
              </a:solidFill>
              <a:latin typeface="Calibri" pitchFamily="34" charset="0"/>
            </a:endParaRPr>
          </a:p>
        </p:txBody>
      </p:sp>
      <p:pic>
        <p:nvPicPr>
          <p:cNvPr id="7" name="Picture 8" descr="R:\Gestaltungsrichtlinien\Logo RP mit Hintergrund.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451725" y="6280150"/>
            <a:ext cx="1173163" cy="576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Fußzeilenplatzhalter 3"/>
          <p:cNvSpPr txBox="1">
            <a:spLocks/>
          </p:cNvSpPr>
          <p:nvPr/>
        </p:nvSpPr>
        <p:spPr bwMode="auto">
          <a:xfrm>
            <a:off x="496888" y="6577013"/>
            <a:ext cx="6600825" cy="257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449263">
              <a:spcBef>
                <a:spcPct val="20000"/>
              </a:spcBef>
              <a:buFont typeface="Arial" pitchFamily="34" charset="0"/>
              <a:buChar char="•"/>
              <a:defRPr sz="3200">
                <a:solidFill>
                  <a:schemeClr val="tx1"/>
                </a:solidFill>
                <a:latin typeface="Calibri" pitchFamily="34" charset="0"/>
                <a:ea typeface="MS PGothic" pitchFamily="34" charset="-128"/>
              </a:defRPr>
            </a:lvl1pPr>
            <a:lvl2pPr marL="742950" indent="-285750" defTabSz="449263">
              <a:spcBef>
                <a:spcPct val="20000"/>
              </a:spcBef>
              <a:buFont typeface="Arial" pitchFamily="34" charset="0"/>
              <a:buChar char="–"/>
              <a:defRPr sz="2800">
                <a:solidFill>
                  <a:schemeClr val="tx1"/>
                </a:solidFill>
                <a:latin typeface="Calibri" pitchFamily="34" charset="0"/>
                <a:ea typeface="MS PGothic" pitchFamily="34" charset="-128"/>
              </a:defRPr>
            </a:lvl2pPr>
            <a:lvl3pPr marL="1143000" indent="-228600" defTabSz="449263">
              <a:spcBef>
                <a:spcPct val="20000"/>
              </a:spcBef>
              <a:buFont typeface="Arial" pitchFamily="34" charset="0"/>
              <a:buChar char="•"/>
              <a:defRPr sz="2400">
                <a:solidFill>
                  <a:schemeClr val="tx1"/>
                </a:solidFill>
                <a:latin typeface="Calibri" pitchFamily="34" charset="0"/>
                <a:ea typeface="MS PGothic" pitchFamily="34" charset="-128"/>
              </a:defRPr>
            </a:lvl3pPr>
            <a:lvl4pPr marL="1600200" indent="-228600" defTabSz="449263">
              <a:spcBef>
                <a:spcPct val="20000"/>
              </a:spcBef>
              <a:buFont typeface="Arial" pitchFamily="34" charset="0"/>
              <a:buChar char="–"/>
              <a:defRPr sz="2000">
                <a:solidFill>
                  <a:schemeClr val="tx1"/>
                </a:solidFill>
                <a:latin typeface="Calibri" pitchFamily="34" charset="0"/>
                <a:ea typeface="MS PGothic" pitchFamily="34" charset="-128"/>
              </a:defRPr>
            </a:lvl4pPr>
            <a:lvl5pPr marL="2057400" indent="-228600" defTabSz="449263">
              <a:spcBef>
                <a:spcPct val="20000"/>
              </a:spcBef>
              <a:buFont typeface="Arial" pitchFamily="34" charset="0"/>
              <a:buChar char="»"/>
              <a:defRPr sz="2000">
                <a:solidFill>
                  <a:schemeClr val="tx1"/>
                </a:solidFill>
                <a:latin typeface="Calibri" pitchFamily="34" charset="0"/>
                <a:ea typeface="MS PGothic" pitchFamily="34" charset="-128"/>
              </a:defRPr>
            </a:lvl5pPr>
            <a:lvl6pPr marL="2514600" indent="-228600" defTabSz="449263"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6pPr>
            <a:lvl7pPr marL="2971800" indent="-228600" defTabSz="449263"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7pPr>
            <a:lvl8pPr marL="3429000" indent="-228600" defTabSz="449263"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8pPr>
            <a:lvl9pPr marL="3886200" indent="-228600" defTabSz="449263"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9pPr>
          </a:lstStyle>
          <a:p>
            <a:pPr eaLnBrk="1">
              <a:lnSpc>
                <a:spcPct val="93000"/>
              </a:lnSpc>
              <a:spcBef>
                <a:spcPct val="0"/>
              </a:spcBef>
              <a:buClr>
                <a:srgbClr val="000000"/>
              </a:buClr>
              <a:buFont typeface="Times New Roman" pitchFamily="18" charset="0"/>
              <a:buNone/>
            </a:pPr>
            <a:r>
              <a:rPr lang="de-DE" altLang="de-DE" sz="900" b="1" dirty="0">
                <a:latin typeface="Arial" pitchFamily="34" charset="0"/>
                <a:cs typeface="Arial" pitchFamily="34" charset="0"/>
              </a:rPr>
              <a:t>ZPG Geographie: Bildungsplan 2016 – Klassen 9/10</a:t>
            </a:r>
          </a:p>
          <a:p>
            <a:pPr eaLnBrk="1">
              <a:lnSpc>
                <a:spcPct val="93000"/>
              </a:lnSpc>
              <a:spcBef>
                <a:spcPct val="0"/>
              </a:spcBef>
              <a:buClr>
                <a:srgbClr val="000000"/>
              </a:buClr>
              <a:buFont typeface="Times New Roman" pitchFamily="18" charset="0"/>
              <a:buNone/>
            </a:pPr>
            <a:endParaRPr lang="de-DE" altLang="de-DE" sz="900" b="1" dirty="0">
              <a:latin typeface="Arial" pitchFamily="34" charset="0"/>
              <a:cs typeface="Arial" pitchFamily="34" charset="0"/>
            </a:endParaRPr>
          </a:p>
        </p:txBody>
      </p:sp>
      <p:sp>
        <p:nvSpPr>
          <p:cNvPr id="10" name="Rectangle 2"/>
          <p:cNvSpPr txBox="1">
            <a:spLocks noChangeArrowheads="1"/>
          </p:cNvSpPr>
          <p:nvPr/>
        </p:nvSpPr>
        <p:spPr bwMode="auto">
          <a:xfrm>
            <a:off x="389000" y="692696"/>
            <a:ext cx="8445376" cy="1079500"/>
          </a:xfrm>
          <a:prstGeom prst="rect">
            <a:avLst/>
          </a:prstGeom>
          <a:noFill/>
          <a:ln w="9525">
            <a:noFill/>
            <a:miter lim="800000"/>
            <a:headEnd/>
            <a:tailEnd/>
          </a:ln>
        </p:spPr>
        <p:txBody>
          <a:bodyPr lIns="0" tIns="0" rIns="0" bIns="0" anchor="b"/>
          <a:lstStyle/>
          <a:p>
            <a:pPr algn="ctr" eaLnBrk="1" hangingPunct="1">
              <a:defRPr/>
            </a:pPr>
            <a:r>
              <a:rPr lang="de-DE" sz="3600" dirty="0">
                <a:latin typeface="Arial" pitchFamily="34" charset="0"/>
                <a:ea typeface="+mj-ea"/>
                <a:cs typeface="Arial" pitchFamily="34" charset="0"/>
              </a:rPr>
              <a:t/>
            </a:r>
            <a:br>
              <a:rPr lang="de-DE" sz="3600" dirty="0">
                <a:latin typeface="Arial" pitchFamily="34" charset="0"/>
                <a:ea typeface="+mj-ea"/>
                <a:cs typeface="Arial" pitchFamily="34" charset="0"/>
              </a:rPr>
            </a:br>
            <a:r>
              <a:rPr lang="de-DE" sz="3600" b="1" dirty="0">
                <a:solidFill>
                  <a:srgbClr val="0070C0"/>
                </a:solidFill>
                <a:latin typeface="Arial" pitchFamily="34" charset="0"/>
                <a:ea typeface="+mj-ea"/>
                <a:cs typeface="Arial" pitchFamily="34" charset="0"/>
              </a:rPr>
              <a:t> </a:t>
            </a:r>
            <a:r>
              <a:rPr lang="de-DE" sz="3400" b="1" dirty="0">
                <a:latin typeface="Arial" pitchFamily="34" charset="0"/>
                <a:ea typeface="+mj-ea"/>
                <a:cs typeface="Arial" pitchFamily="34" charset="0"/>
              </a:rPr>
              <a:t>Analyse von Weltwirtschaftsregionen  </a:t>
            </a:r>
            <a:r>
              <a:rPr lang="de-DE" sz="4000" dirty="0">
                <a:latin typeface="Calibri"/>
                <a:ea typeface="Calibri"/>
                <a:cs typeface="Times New Roman"/>
              </a:rPr>
              <a:t/>
            </a:r>
            <a:br>
              <a:rPr lang="de-DE" sz="4000" dirty="0">
                <a:latin typeface="Calibri"/>
                <a:ea typeface="Calibri"/>
                <a:cs typeface="Times New Roman"/>
              </a:rPr>
            </a:br>
            <a:endParaRPr lang="de-DE" sz="4000" dirty="0">
              <a:latin typeface="+mj-lt"/>
              <a:ea typeface="+mj-ea"/>
              <a:cs typeface="+mj-cs"/>
            </a:endParaRPr>
          </a:p>
        </p:txBody>
      </p:sp>
      <p:grpSp>
        <p:nvGrpSpPr>
          <p:cNvPr id="11" name="Gruppierung 13"/>
          <p:cNvGrpSpPr/>
          <p:nvPr/>
        </p:nvGrpSpPr>
        <p:grpSpPr>
          <a:xfrm>
            <a:off x="331169" y="94630"/>
            <a:ext cx="8384537" cy="523220"/>
            <a:chOff x="331169" y="151780"/>
            <a:chExt cx="8384537" cy="523220"/>
          </a:xfrm>
        </p:grpSpPr>
        <p:sp>
          <p:nvSpPr>
            <p:cNvPr id="12" name="Textfeld 11"/>
            <p:cNvSpPr txBox="1"/>
            <p:nvPr/>
          </p:nvSpPr>
          <p:spPr>
            <a:xfrm>
              <a:off x="331169" y="151780"/>
              <a:ext cx="8012113" cy="523220"/>
            </a:xfrm>
            <a:prstGeom prst="rect">
              <a:avLst/>
            </a:prstGeom>
            <a:noFill/>
          </p:spPr>
          <p:txBody>
            <a:bodyPr wrap="square" rtlCol="0">
              <a:spAutoFit/>
            </a:bodyPr>
            <a:lstStyle/>
            <a:p>
              <a:r>
                <a:rPr lang="de-DE" sz="2800" dirty="0">
                  <a:latin typeface="Calibri" charset="0"/>
                  <a:ea typeface="Calibri" charset="0"/>
                  <a:cs typeface="Calibri" charset="0"/>
                </a:rPr>
                <a:t>Vortrag</a:t>
              </a:r>
            </a:p>
          </p:txBody>
        </p:sp>
        <p:cxnSp>
          <p:nvCxnSpPr>
            <p:cNvPr id="13" name="Gerade Verbindung 12"/>
            <p:cNvCxnSpPr/>
            <p:nvPr/>
          </p:nvCxnSpPr>
          <p:spPr>
            <a:xfrm>
              <a:off x="331169" y="675000"/>
              <a:ext cx="8384537" cy="0"/>
            </a:xfrm>
            <a:prstGeom prst="line">
              <a:avLst/>
            </a:prstGeom>
            <a:ln w="38100">
              <a:solidFill>
                <a:srgbClr val="0033CC"/>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052689023"/>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txBox="1">
            <a:spLocks noChangeArrowheads="1"/>
          </p:cNvSpPr>
          <p:nvPr/>
        </p:nvSpPr>
        <p:spPr bwMode="auto">
          <a:xfrm>
            <a:off x="496888" y="2042319"/>
            <a:ext cx="8229600" cy="4525962"/>
          </a:xfrm>
          <a:prstGeom prst="rect">
            <a:avLst/>
          </a:prstGeom>
          <a:noFill/>
          <a:ln>
            <a:noFill/>
          </a:ln>
          <a:extLst/>
        </p:spPr>
        <p:txBody>
          <a:bodyPr lIns="0" tIns="0" rIns="0" bIns="0"/>
          <a:lstStyle>
            <a:lvl1pPr eaLnBrk="0" hangingPunct="0">
              <a:tabLst>
                <a:tab pos="333375" algn="l"/>
                <a:tab pos="438150" algn="l"/>
                <a:tab pos="887413" algn="l"/>
                <a:tab pos="1336675" algn="l"/>
                <a:tab pos="1785938" algn="l"/>
                <a:tab pos="2235200" algn="l"/>
                <a:tab pos="2684463" algn="l"/>
                <a:tab pos="3133725" algn="l"/>
                <a:tab pos="3582988" algn="l"/>
                <a:tab pos="4032250" algn="l"/>
                <a:tab pos="4481513" algn="l"/>
                <a:tab pos="4930775" algn="l"/>
                <a:tab pos="5380038" algn="l"/>
                <a:tab pos="5829300" algn="l"/>
                <a:tab pos="6278563" algn="l"/>
                <a:tab pos="6727825" algn="l"/>
                <a:tab pos="7177088" algn="l"/>
                <a:tab pos="7626350" algn="l"/>
                <a:tab pos="8075613" algn="l"/>
                <a:tab pos="8524875" algn="l"/>
                <a:tab pos="8974138" algn="l"/>
              </a:tabLst>
              <a:defRPr sz="2400" b="1">
                <a:solidFill>
                  <a:schemeClr val="tx1"/>
                </a:solidFill>
                <a:latin typeface="Times New Roman" charset="0"/>
                <a:ea typeface="ＭＳ Ｐゴシック" charset="-128"/>
              </a:defRPr>
            </a:lvl1pPr>
            <a:lvl2pPr marL="800100" indent="-342900" eaLnBrk="0" hangingPunct="0">
              <a:tabLst>
                <a:tab pos="333375" algn="l"/>
                <a:tab pos="438150" algn="l"/>
                <a:tab pos="887413" algn="l"/>
                <a:tab pos="1336675" algn="l"/>
                <a:tab pos="1785938" algn="l"/>
                <a:tab pos="2235200" algn="l"/>
                <a:tab pos="2684463" algn="l"/>
                <a:tab pos="3133725" algn="l"/>
                <a:tab pos="3582988" algn="l"/>
                <a:tab pos="4032250" algn="l"/>
                <a:tab pos="4481513" algn="l"/>
                <a:tab pos="4930775" algn="l"/>
                <a:tab pos="5380038" algn="l"/>
                <a:tab pos="5829300" algn="l"/>
                <a:tab pos="6278563" algn="l"/>
                <a:tab pos="6727825" algn="l"/>
                <a:tab pos="7177088" algn="l"/>
                <a:tab pos="7626350" algn="l"/>
                <a:tab pos="8075613" algn="l"/>
                <a:tab pos="8524875" algn="l"/>
                <a:tab pos="8974138" algn="l"/>
              </a:tabLst>
              <a:defRPr sz="2400" b="1">
                <a:solidFill>
                  <a:schemeClr val="tx1"/>
                </a:solidFill>
                <a:latin typeface="Times New Roman" charset="0"/>
                <a:ea typeface="ＭＳ Ｐゴシック" charset="-128"/>
              </a:defRPr>
            </a:lvl2pPr>
            <a:lvl3pPr marL="1143000" indent="-228600" eaLnBrk="0" hangingPunct="0">
              <a:tabLst>
                <a:tab pos="333375" algn="l"/>
                <a:tab pos="438150" algn="l"/>
                <a:tab pos="887413" algn="l"/>
                <a:tab pos="1336675" algn="l"/>
                <a:tab pos="1785938" algn="l"/>
                <a:tab pos="2235200" algn="l"/>
                <a:tab pos="2684463" algn="l"/>
                <a:tab pos="3133725" algn="l"/>
                <a:tab pos="3582988" algn="l"/>
                <a:tab pos="4032250" algn="l"/>
                <a:tab pos="4481513" algn="l"/>
                <a:tab pos="4930775" algn="l"/>
                <a:tab pos="5380038" algn="l"/>
                <a:tab pos="5829300" algn="l"/>
                <a:tab pos="6278563" algn="l"/>
                <a:tab pos="6727825" algn="l"/>
                <a:tab pos="7177088" algn="l"/>
                <a:tab pos="7626350" algn="l"/>
                <a:tab pos="8075613" algn="l"/>
                <a:tab pos="8524875" algn="l"/>
                <a:tab pos="8974138" algn="l"/>
              </a:tabLst>
              <a:defRPr sz="2400" b="1">
                <a:solidFill>
                  <a:schemeClr val="tx1"/>
                </a:solidFill>
                <a:latin typeface="Times New Roman" charset="0"/>
                <a:ea typeface="ＭＳ Ｐゴシック" charset="-128"/>
              </a:defRPr>
            </a:lvl3pPr>
            <a:lvl4pPr marL="1600200" indent="-228600" eaLnBrk="0" hangingPunct="0">
              <a:tabLst>
                <a:tab pos="333375" algn="l"/>
                <a:tab pos="438150" algn="l"/>
                <a:tab pos="887413" algn="l"/>
                <a:tab pos="1336675" algn="l"/>
                <a:tab pos="1785938" algn="l"/>
                <a:tab pos="2235200" algn="l"/>
                <a:tab pos="2684463" algn="l"/>
                <a:tab pos="3133725" algn="l"/>
                <a:tab pos="3582988" algn="l"/>
                <a:tab pos="4032250" algn="l"/>
                <a:tab pos="4481513" algn="l"/>
                <a:tab pos="4930775" algn="l"/>
                <a:tab pos="5380038" algn="l"/>
                <a:tab pos="5829300" algn="l"/>
                <a:tab pos="6278563" algn="l"/>
                <a:tab pos="6727825" algn="l"/>
                <a:tab pos="7177088" algn="l"/>
                <a:tab pos="7626350" algn="l"/>
                <a:tab pos="8075613" algn="l"/>
                <a:tab pos="8524875" algn="l"/>
                <a:tab pos="8974138" algn="l"/>
              </a:tabLst>
              <a:defRPr sz="2400" b="1">
                <a:solidFill>
                  <a:schemeClr val="tx1"/>
                </a:solidFill>
                <a:latin typeface="Times New Roman" charset="0"/>
                <a:ea typeface="ＭＳ Ｐゴシック" charset="-128"/>
              </a:defRPr>
            </a:lvl4pPr>
            <a:lvl5pPr marL="2057400" indent="-228600" eaLnBrk="0" hangingPunct="0">
              <a:tabLst>
                <a:tab pos="333375" algn="l"/>
                <a:tab pos="438150" algn="l"/>
                <a:tab pos="887413" algn="l"/>
                <a:tab pos="1336675" algn="l"/>
                <a:tab pos="1785938" algn="l"/>
                <a:tab pos="2235200" algn="l"/>
                <a:tab pos="2684463" algn="l"/>
                <a:tab pos="3133725" algn="l"/>
                <a:tab pos="3582988" algn="l"/>
                <a:tab pos="4032250" algn="l"/>
                <a:tab pos="4481513" algn="l"/>
                <a:tab pos="4930775" algn="l"/>
                <a:tab pos="5380038" algn="l"/>
                <a:tab pos="5829300" algn="l"/>
                <a:tab pos="6278563" algn="l"/>
                <a:tab pos="6727825" algn="l"/>
                <a:tab pos="7177088" algn="l"/>
                <a:tab pos="7626350" algn="l"/>
                <a:tab pos="8075613" algn="l"/>
                <a:tab pos="8524875" algn="l"/>
                <a:tab pos="8974138" algn="l"/>
              </a:tabLst>
              <a:defRPr sz="2400" b="1">
                <a:solidFill>
                  <a:schemeClr val="tx1"/>
                </a:solidFill>
                <a:latin typeface="Times New Roman" charset="0"/>
                <a:ea typeface="ＭＳ Ｐゴシック" charset="-128"/>
              </a:defRPr>
            </a:lvl5pPr>
            <a:lvl6pPr marL="2514600" indent="-228600" algn="r" eaLnBrk="0" fontAlgn="base" hangingPunct="0">
              <a:spcBef>
                <a:spcPct val="0"/>
              </a:spcBef>
              <a:spcAft>
                <a:spcPct val="0"/>
              </a:spcAft>
              <a:tabLst>
                <a:tab pos="333375" algn="l"/>
                <a:tab pos="438150" algn="l"/>
                <a:tab pos="887413" algn="l"/>
                <a:tab pos="1336675" algn="l"/>
                <a:tab pos="1785938" algn="l"/>
                <a:tab pos="2235200" algn="l"/>
                <a:tab pos="2684463" algn="l"/>
                <a:tab pos="3133725" algn="l"/>
                <a:tab pos="3582988" algn="l"/>
                <a:tab pos="4032250" algn="l"/>
                <a:tab pos="4481513" algn="l"/>
                <a:tab pos="4930775" algn="l"/>
                <a:tab pos="5380038" algn="l"/>
                <a:tab pos="5829300" algn="l"/>
                <a:tab pos="6278563" algn="l"/>
                <a:tab pos="6727825" algn="l"/>
                <a:tab pos="7177088" algn="l"/>
                <a:tab pos="7626350" algn="l"/>
                <a:tab pos="8075613" algn="l"/>
                <a:tab pos="8524875" algn="l"/>
                <a:tab pos="8974138" algn="l"/>
              </a:tabLst>
              <a:defRPr sz="2400" b="1">
                <a:solidFill>
                  <a:schemeClr val="tx1"/>
                </a:solidFill>
                <a:latin typeface="Times New Roman" charset="0"/>
                <a:ea typeface="ＭＳ Ｐゴシック" charset="-128"/>
              </a:defRPr>
            </a:lvl6pPr>
            <a:lvl7pPr marL="2971800" indent="-228600" algn="r" eaLnBrk="0" fontAlgn="base" hangingPunct="0">
              <a:spcBef>
                <a:spcPct val="0"/>
              </a:spcBef>
              <a:spcAft>
                <a:spcPct val="0"/>
              </a:spcAft>
              <a:tabLst>
                <a:tab pos="333375" algn="l"/>
                <a:tab pos="438150" algn="l"/>
                <a:tab pos="887413" algn="l"/>
                <a:tab pos="1336675" algn="l"/>
                <a:tab pos="1785938" algn="l"/>
                <a:tab pos="2235200" algn="l"/>
                <a:tab pos="2684463" algn="l"/>
                <a:tab pos="3133725" algn="l"/>
                <a:tab pos="3582988" algn="l"/>
                <a:tab pos="4032250" algn="l"/>
                <a:tab pos="4481513" algn="l"/>
                <a:tab pos="4930775" algn="l"/>
                <a:tab pos="5380038" algn="l"/>
                <a:tab pos="5829300" algn="l"/>
                <a:tab pos="6278563" algn="l"/>
                <a:tab pos="6727825" algn="l"/>
                <a:tab pos="7177088" algn="l"/>
                <a:tab pos="7626350" algn="l"/>
                <a:tab pos="8075613" algn="l"/>
                <a:tab pos="8524875" algn="l"/>
                <a:tab pos="8974138" algn="l"/>
              </a:tabLst>
              <a:defRPr sz="2400" b="1">
                <a:solidFill>
                  <a:schemeClr val="tx1"/>
                </a:solidFill>
                <a:latin typeface="Times New Roman" charset="0"/>
                <a:ea typeface="ＭＳ Ｐゴシック" charset="-128"/>
              </a:defRPr>
            </a:lvl7pPr>
            <a:lvl8pPr marL="3429000" indent="-228600" algn="r" eaLnBrk="0" fontAlgn="base" hangingPunct="0">
              <a:spcBef>
                <a:spcPct val="0"/>
              </a:spcBef>
              <a:spcAft>
                <a:spcPct val="0"/>
              </a:spcAft>
              <a:tabLst>
                <a:tab pos="333375" algn="l"/>
                <a:tab pos="438150" algn="l"/>
                <a:tab pos="887413" algn="l"/>
                <a:tab pos="1336675" algn="l"/>
                <a:tab pos="1785938" algn="l"/>
                <a:tab pos="2235200" algn="l"/>
                <a:tab pos="2684463" algn="l"/>
                <a:tab pos="3133725" algn="l"/>
                <a:tab pos="3582988" algn="l"/>
                <a:tab pos="4032250" algn="l"/>
                <a:tab pos="4481513" algn="l"/>
                <a:tab pos="4930775" algn="l"/>
                <a:tab pos="5380038" algn="l"/>
                <a:tab pos="5829300" algn="l"/>
                <a:tab pos="6278563" algn="l"/>
                <a:tab pos="6727825" algn="l"/>
                <a:tab pos="7177088" algn="l"/>
                <a:tab pos="7626350" algn="l"/>
                <a:tab pos="8075613" algn="l"/>
                <a:tab pos="8524875" algn="l"/>
                <a:tab pos="8974138" algn="l"/>
              </a:tabLst>
              <a:defRPr sz="2400" b="1">
                <a:solidFill>
                  <a:schemeClr val="tx1"/>
                </a:solidFill>
                <a:latin typeface="Times New Roman" charset="0"/>
                <a:ea typeface="ＭＳ Ｐゴシック" charset="-128"/>
              </a:defRPr>
            </a:lvl8pPr>
            <a:lvl9pPr marL="3886200" indent="-228600" algn="r" eaLnBrk="0" fontAlgn="base" hangingPunct="0">
              <a:spcBef>
                <a:spcPct val="0"/>
              </a:spcBef>
              <a:spcAft>
                <a:spcPct val="0"/>
              </a:spcAft>
              <a:tabLst>
                <a:tab pos="333375" algn="l"/>
                <a:tab pos="438150" algn="l"/>
                <a:tab pos="887413" algn="l"/>
                <a:tab pos="1336675" algn="l"/>
                <a:tab pos="1785938" algn="l"/>
                <a:tab pos="2235200" algn="l"/>
                <a:tab pos="2684463" algn="l"/>
                <a:tab pos="3133725" algn="l"/>
                <a:tab pos="3582988" algn="l"/>
                <a:tab pos="4032250" algn="l"/>
                <a:tab pos="4481513" algn="l"/>
                <a:tab pos="4930775" algn="l"/>
                <a:tab pos="5380038" algn="l"/>
                <a:tab pos="5829300" algn="l"/>
                <a:tab pos="6278563" algn="l"/>
                <a:tab pos="6727825" algn="l"/>
                <a:tab pos="7177088" algn="l"/>
                <a:tab pos="7626350" algn="l"/>
                <a:tab pos="8075613" algn="l"/>
                <a:tab pos="8524875" algn="l"/>
                <a:tab pos="8974138" algn="l"/>
              </a:tabLst>
              <a:defRPr sz="2400" b="1">
                <a:solidFill>
                  <a:schemeClr val="tx1"/>
                </a:solidFill>
                <a:latin typeface="Times New Roman" charset="0"/>
                <a:ea typeface="ＭＳ Ｐゴシック" charset="-128"/>
              </a:defRPr>
            </a:lvl9pPr>
          </a:lstStyle>
          <a:p>
            <a:pPr lvl="1" eaLnBrk="1" fontAlgn="auto" hangingPunct="1">
              <a:lnSpc>
                <a:spcPct val="90000"/>
              </a:lnSpc>
              <a:spcBef>
                <a:spcPts val="600"/>
              </a:spcBef>
              <a:spcAft>
                <a:spcPts val="0"/>
              </a:spcAft>
              <a:buClr>
                <a:schemeClr val="tx1"/>
              </a:buClr>
              <a:buSzPct val="70000"/>
              <a:buFont typeface="Symbol" charset="2"/>
              <a:buChar char="-"/>
              <a:defRPr/>
            </a:pPr>
            <a:endParaRPr lang="de-DE" altLang="de-DE" b="0" dirty="0">
              <a:latin typeface="Calibri" pitchFamily="34" charset="0"/>
            </a:endParaRPr>
          </a:p>
        </p:txBody>
      </p:sp>
      <p:sp>
        <p:nvSpPr>
          <p:cNvPr id="5" name="Textplatzhalter 4"/>
          <p:cNvSpPr>
            <a:spLocks noGrp="1"/>
          </p:cNvSpPr>
          <p:nvPr>
            <p:ph type="body" idx="1"/>
          </p:nvPr>
        </p:nvSpPr>
        <p:spPr>
          <a:xfrm>
            <a:off x="226106" y="6381328"/>
            <a:ext cx="8594662" cy="1500187"/>
          </a:xfrm>
        </p:spPr>
        <p:txBody>
          <a:bodyPr>
            <a:noAutofit/>
          </a:bodyPr>
          <a:lstStyle/>
          <a:p>
            <a:pPr marL="514350" indent="-514350"/>
            <a:endParaRPr lang="de-DE" sz="2400" b="1" dirty="0">
              <a:solidFill>
                <a:schemeClr val="tx1"/>
              </a:solidFill>
              <a:latin typeface="Calibri" pitchFamily="34" charset="0"/>
            </a:endParaRPr>
          </a:p>
          <a:p>
            <a:pPr marL="514350" indent="-514350"/>
            <a:endParaRPr lang="de-DE" sz="2400" b="1" dirty="0">
              <a:solidFill>
                <a:schemeClr val="tx1"/>
              </a:solidFill>
              <a:latin typeface="Calibri" pitchFamily="34" charset="0"/>
            </a:endParaRPr>
          </a:p>
          <a:p>
            <a:pPr marL="514350" indent="-514350"/>
            <a:endParaRPr lang="de-DE" sz="2400" b="1" dirty="0">
              <a:solidFill>
                <a:schemeClr val="tx1"/>
              </a:solidFill>
              <a:latin typeface="Calibri" pitchFamily="34" charset="0"/>
            </a:endParaRPr>
          </a:p>
          <a:p>
            <a:pPr marL="514350" indent="-514350"/>
            <a:endParaRPr lang="de-DE" sz="2400" b="1" dirty="0">
              <a:solidFill>
                <a:schemeClr val="tx1"/>
              </a:solidFill>
              <a:latin typeface="Calibri" pitchFamily="34" charset="0"/>
            </a:endParaRPr>
          </a:p>
          <a:p>
            <a:pPr marL="514350" indent="-514350"/>
            <a:endParaRPr lang="de-DE" sz="2400" b="1" dirty="0">
              <a:solidFill>
                <a:schemeClr val="tx1"/>
              </a:solidFill>
              <a:latin typeface="Calibri" pitchFamily="34" charset="0"/>
            </a:endParaRPr>
          </a:p>
          <a:p>
            <a:pPr marL="514350" indent="-514350"/>
            <a:endParaRPr lang="de-DE" sz="2400" b="1" dirty="0">
              <a:solidFill>
                <a:schemeClr val="tx1"/>
              </a:solidFill>
              <a:latin typeface="Calibri" pitchFamily="34" charset="0"/>
            </a:endParaRPr>
          </a:p>
          <a:p>
            <a:pPr marL="514350" indent="-514350"/>
            <a:r>
              <a:rPr lang="de-DE" sz="2400" b="1" dirty="0">
                <a:solidFill>
                  <a:schemeClr val="tx1"/>
                </a:solidFill>
                <a:latin typeface="Calibri" pitchFamily="34" charset="0"/>
              </a:rPr>
              <a:t>Aufgabe:</a:t>
            </a:r>
          </a:p>
          <a:p>
            <a:pPr marL="514350" indent="-514350"/>
            <a:r>
              <a:rPr lang="de-DE" sz="2200" dirty="0">
                <a:solidFill>
                  <a:schemeClr val="tx1"/>
                </a:solidFill>
                <a:latin typeface="Calibri" pitchFamily="34" charset="0"/>
              </a:rPr>
              <a:t>Analysieren Sie in RP-Gruppen die </a:t>
            </a:r>
            <a:r>
              <a:rPr lang="de-DE" sz="2200" b="1" dirty="0">
                <a:solidFill>
                  <a:schemeClr val="tx1"/>
                </a:solidFill>
                <a:latin typeface="Calibri" pitchFamily="34" charset="0"/>
              </a:rPr>
              <a:t>Weltwirtschaftsregion USA</a:t>
            </a:r>
          </a:p>
          <a:p>
            <a:pPr marL="514350" indent="-514350"/>
            <a:r>
              <a:rPr lang="de-DE" sz="2200" dirty="0">
                <a:solidFill>
                  <a:schemeClr val="tx1"/>
                </a:solidFill>
                <a:latin typeface="Calibri" pitchFamily="34" charset="0"/>
              </a:rPr>
              <a:t>in folgenden Schritten. </a:t>
            </a:r>
          </a:p>
          <a:p>
            <a:pPr marL="457200" indent="-457200">
              <a:buFont typeface="+mj-lt"/>
              <a:buAutoNum type="arabicPeriod"/>
            </a:pPr>
            <a:r>
              <a:rPr lang="de-DE" sz="2200" dirty="0">
                <a:solidFill>
                  <a:schemeClr val="tx1"/>
                </a:solidFill>
                <a:latin typeface="Calibri" pitchFamily="34" charset="0"/>
              </a:rPr>
              <a:t>A</a:t>
            </a:r>
            <a:r>
              <a:rPr lang="de-DE" sz="2200" dirty="0">
                <a:solidFill>
                  <a:schemeClr val="tx1"/>
                </a:solidFill>
              </a:rPr>
              <a:t>nalysieren Sie Atlaskarten zum Thema Naturressourcen </a:t>
            </a:r>
            <a:r>
              <a:rPr lang="de-DE" sz="2200" u="sng" dirty="0">
                <a:solidFill>
                  <a:schemeClr val="tx1"/>
                </a:solidFill>
              </a:rPr>
              <a:t>oder</a:t>
            </a:r>
          </a:p>
          <a:p>
            <a:r>
              <a:rPr lang="de-DE" sz="2200" dirty="0">
                <a:solidFill>
                  <a:schemeClr val="tx1"/>
                </a:solidFill>
              </a:rPr>
              <a:t>       Humanressourcen </a:t>
            </a:r>
            <a:r>
              <a:rPr lang="de-DE" sz="2200" u="sng" dirty="0">
                <a:solidFill>
                  <a:schemeClr val="tx1"/>
                </a:solidFill>
              </a:rPr>
              <a:t>oder</a:t>
            </a:r>
            <a:r>
              <a:rPr lang="de-DE" sz="2200" dirty="0">
                <a:solidFill>
                  <a:schemeClr val="tx1"/>
                </a:solidFill>
              </a:rPr>
              <a:t> ökonomische Ressourcen mithilfe einer  </a:t>
            </a:r>
          </a:p>
          <a:p>
            <a:r>
              <a:rPr lang="de-DE" sz="2200" dirty="0">
                <a:solidFill>
                  <a:schemeClr val="tx1"/>
                </a:solidFill>
              </a:rPr>
              <a:t>       </a:t>
            </a:r>
            <a:r>
              <a:rPr lang="de-DE" sz="2200" u="sng" dirty="0">
                <a:solidFill>
                  <a:schemeClr val="tx1"/>
                </a:solidFill>
              </a:rPr>
              <a:t>fragengeleiteten Kartenanalyse </a:t>
            </a:r>
            <a:r>
              <a:rPr lang="de-DE" sz="2200" dirty="0">
                <a:solidFill>
                  <a:schemeClr val="tx1"/>
                </a:solidFill>
              </a:rPr>
              <a:t>(vgl. Skript S. 6, 8-10 u. 13).</a:t>
            </a:r>
          </a:p>
          <a:p>
            <a:endParaRPr lang="de-DE" sz="1000" dirty="0">
              <a:solidFill>
                <a:schemeClr val="tx1"/>
              </a:solidFill>
            </a:endParaRPr>
          </a:p>
          <a:p>
            <a:r>
              <a:rPr lang="de-DE" sz="2200" dirty="0">
                <a:solidFill>
                  <a:schemeClr val="tx1"/>
                </a:solidFill>
              </a:rPr>
              <a:t>2.    Erstellen Sie auf der Grundlage der physischen Basiskarte eine  </a:t>
            </a:r>
          </a:p>
          <a:p>
            <a:r>
              <a:rPr lang="de-DE" sz="2200" dirty="0">
                <a:solidFill>
                  <a:schemeClr val="tx1"/>
                </a:solidFill>
              </a:rPr>
              <a:t>        </a:t>
            </a:r>
            <a:r>
              <a:rPr lang="de-DE" sz="2200" u="sng" dirty="0">
                <a:solidFill>
                  <a:schemeClr val="tx1"/>
                </a:solidFill>
              </a:rPr>
              <a:t>thematische Experten-Karte</a:t>
            </a:r>
            <a:r>
              <a:rPr lang="de-DE" sz="2200" dirty="0">
                <a:solidFill>
                  <a:schemeClr val="tx1"/>
                </a:solidFill>
              </a:rPr>
              <a:t>. </a:t>
            </a:r>
          </a:p>
          <a:p>
            <a:r>
              <a:rPr lang="de-DE" sz="2200" dirty="0">
                <a:solidFill>
                  <a:schemeClr val="tx1"/>
                </a:solidFill>
              </a:rPr>
              <a:t>       Dabei sollen die für die Beantwortung der Fragestellung wesentlichen  </a:t>
            </a:r>
          </a:p>
          <a:p>
            <a:r>
              <a:rPr lang="de-DE" sz="2200" dirty="0">
                <a:solidFill>
                  <a:schemeClr val="tx1"/>
                </a:solidFill>
              </a:rPr>
              <a:t>       Ressourcen in der Basiskarte verortet werden und durch ein Ranking  </a:t>
            </a:r>
          </a:p>
          <a:p>
            <a:r>
              <a:rPr lang="de-DE" sz="2200" dirty="0">
                <a:solidFill>
                  <a:schemeClr val="tx1"/>
                </a:solidFill>
              </a:rPr>
              <a:t>       gemäß ihrer Bedeutung dargestellt werden (vgl. Skript S. 7).      </a:t>
            </a:r>
            <a:endParaRPr lang="de-DE" sz="2200" b="1" dirty="0">
              <a:solidFill>
                <a:schemeClr val="tx1"/>
              </a:solidFill>
              <a:latin typeface="Calibri" pitchFamily="34" charset="0"/>
            </a:endParaRPr>
          </a:p>
          <a:p>
            <a:r>
              <a:rPr lang="de-DE" sz="2200" b="1" dirty="0">
                <a:solidFill>
                  <a:schemeClr val="tx1"/>
                </a:solidFill>
                <a:latin typeface="Calibri" pitchFamily="34" charset="0"/>
              </a:rPr>
              <a:t>Material: </a:t>
            </a:r>
            <a:r>
              <a:rPr lang="de-DE" sz="2200" dirty="0">
                <a:solidFill>
                  <a:schemeClr val="tx1"/>
                </a:solidFill>
                <a:latin typeface="Calibri" pitchFamily="34" charset="0"/>
              </a:rPr>
              <a:t>Atlas, physische </a:t>
            </a:r>
            <a:r>
              <a:rPr lang="de-DE" sz="2200" dirty="0">
                <a:solidFill>
                  <a:prstClr val="black"/>
                </a:solidFill>
                <a:latin typeface="Calibri" pitchFamily="34" charset="0"/>
              </a:rPr>
              <a:t>Basiskarte USA, Skript </a:t>
            </a:r>
            <a:r>
              <a:rPr lang="de-DE" sz="2200" dirty="0">
                <a:solidFill>
                  <a:schemeClr val="tx1"/>
                </a:solidFill>
                <a:latin typeface="Calibri" pitchFamily="34" charset="0"/>
              </a:rPr>
              <a:t>(evtl. Schulbücher)</a:t>
            </a:r>
          </a:p>
          <a:p>
            <a:pPr marL="571500" indent="-571500">
              <a:buAutoNum type="romanUcPeriod"/>
            </a:pPr>
            <a:endParaRPr lang="de-DE" sz="2800" dirty="0">
              <a:solidFill>
                <a:schemeClr val="tx1"/>
              </a:solidFill>
              <a:latin typeface="Calibri" pitchFamily="34" charset="0"/>
            </a:endParaRPr>
          </a:p>
          <a:p>
            <a:pPr marL="571500" indent="-571500">
              <a:buAutoNum type="romanUcPeriod"/>
            </a:pPr>
            <a:endParaRPr lang="de-DE" sz="2800" dirty="0">
              <a:solidFill>
                <a:schemeClr val="tx1"/>
              </a:solidFill>
              <a:latin typeface="Calibri" pitchFamily="34" charset="0"/>
            </a:endParaRPr>
          </a:p>
          <a:p>
            <a:pPr marL="571500" indent="-571500">
              <a:buAutoNum type="romanUcPeriod"/>
            </a:pPr>
            <a:endParaRPr lang="de-DE" sz="2800" dirty="0">
              <a:solidFill>
                <a:schemeClr val="tx1"/>
              </a:solidFill>
              <a:latin typeface="Calibri" pitchFamily="34" charset="0"/>
            </a:endParaRPr>
          </a:p>
        </p:txBody>
      </p:sp>
      <p:pic>
        <p:nvPicPr>
          <p:cNvPr id="7" name="Picture 8" descr="R:\Gestaltungsrichtlinien\Logo RP mit Hintergrund.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451725" y="6280150"/>
            <a:ext cx="1173163" cy="576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Fußzeilenplatzhalter 3"/>
          <p:cNvSpPr txBox="1">
            <a:spLocks/>
          </p:cNvSpPr>
          <p:nvPr/>
        </p:nvSpPr>
        <p:spPr bwMode="auto">
          <a:xfrm>
            <a:off x="496888" y="6577013"/>
            <a:ext cx="6600825" cy="257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449263">
              <a:spcBef>
                <a:spcPct val="20000"/>
              </a:spcBef>
              <a:buFont typeface="Arial" pitchFamily="34" charset="0"/>
              <a:buChar char="•"/>
              <a:defRPr sz="3200">
                <a:solidFill>
                  <a:schemeClr val="tx1"/>
                </a:solidFill>
                <a:latin typeface="Calibri" pitchFamily="34" charset="0"/>
                <a:ea typeface="MS PGothic" pitchFamily="34" charset="-128"/>
              </a:defRPr>
            </a:lvl1pPr>
            <a:lvl2pPr marL="742950" indent="-285750" defTabSz="449263">
              <a:spcBef>
                <a:spcPct val="20000"/>
              </a:spcBef>
              <a:buFont typeface="Arial" pitchFamily="34" charset="0"/>
              <a:buChar char="–"/>
              <a:defRPr sz="2800">
                <a:solidFill>
                  <a:schemeClr val="tx1"/>
                </a:solidFill>
                <a:latin typeface="Calibri" pitchFamily="34" charset="0"/>
                <a:ea typeface="MS PGothic" pitchFamily="34" charset="-128"/>
              </a:defRPr>
            </a:lvl2pPr>
            <a:lvl3pPr marL="1143000" indent="-228600" defTabSz="449263">
              <a:spcBef>
                <a:spcPct val="20000"/>
              </a:spcBef>
              <a:buFont typeface="Arial" pitchFamily="34" charset="0"/>
              <a:buChar char="•"/>
              <a:defRPr sz="2400">
                <a:solidFill>
                  <a:schemeClr val="tx1"/>
                </a:solidFill>
                <a:latin typeface="Calibri" pitchFamily="34" charset="0"/>
                <a:ea typeface="MS PGothic" pitchFamily="34" charset="-128"/>
              </a:defRPr>
            </a:lvl3pPr>
            <a:lvl4pPr marL="1600200" indent="-228600" defTabSz="449263">
              <a:spcBef>
                <a:spcPct val="20000"/>
              </a:spcBef>
              <a:buFont typeface="Arial" pitchFamily="34" charset="0"/>
              <a:buChar char="–"/>
              <a:defRPr sz="2000">
                <a:solidFill>
                  <a:schemeClr val="tx1"/>
                </a:solidFill>
                <a:latin typeface="Calibri" pitchFamily="34" charset="0"/>
                <a:ea typeface="MS PGothic" pitchFamily="34" charset="-128"/>
              </a:defRPr>
            </a:lvl4pPr>
            <a:lvl5pPr marL="2057400" indent="-228600" defTabSz="449263">
              <a:spcBef>
                <a:spcPct val="20000"/>
              </a:spcBef>
              <a:buFont typeface="Arial" pitchFamily="34" charset="0"/>
              <a:buChar char="»"/>
              <a:defRPr sz="2000">
                <a:solidFill>
                  <a:schemeClr val="tx1"/>
                </a:solidFill>
                <a:latin typeface="Calibri" pitchFamily="34" charset="0"/>
                <a:ea typeface="MS PGothic" pitchFamily="34" charset="-128"/>
              </a:defRPr>
            </a:lvl5pPr>
            <a:lvl6pPr marL="2514600" indent="-228600" defTabSz="449263"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6pPr>
            <a:lvl7pPr marL="2971800" indent="-228600" defTabSz="449263"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7pPr>
            <a:lvl8pPr marL="3429000" indent="-228600" defTabSz="449263"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8pPr>
            <a:lvl9pPr marL="3886200" indent="-228600" defTabSz="449263"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9pPr>
          </a:lstStyle>
          <a:p>
            <a:pPr eaLnBrk="1">
              <a:lnSpc>
                <a:spcPct val="93000"/>
              </a:lnSpc>
              <a:spcBef>
                <a:spcPct val="0"/>
              </a:spcBef>
              <a:buClr>
                <a:srgbClr val="000000"/>
              </a:buClr>
              <a:buFont typeface="Times New Roman" pitchFamily="18" charset="0"/>
              <a:buNone/>
            </a:pPr>
            <a:r>
              <a:rPr lang="de-DE" altLang="de-DE" sz="900" b="1" dirty="0">
                <a:latin typeface="Arial" pitchFamily="34" charset="0"/>
                <a:cs typeface="Arial" pitchFamily="34" charset="0"/>
              </a:rPr>
              <a:t>ZPG Geographie: Bildungsplan 2016 – Klassen 9/10</a:t>
            </a:r>
          </a:p>
          <a:p>
            <a:pPr eaLnBrk="1">
              <a:lnSpc>
                <a:spcPct val="93000"/>
              </a:lnSpc>
              <a:spcBef>
                <a:spcPct val="0"/>
              </a:spcBef>
              <a:buClr>
                <a:srgbClr val="000000"/>
              </a:buClr>
              <a:buFont typeface="Times New Roman" pitchFamily="18" charset="0"/>
              <a:buNone/>
            </a:pPr>
            <a:endParaRPr lang="de-DE" altLang="de-DE" sz="900" b="1" dirty="0">
              <a:latin typeface="Arial" pitchFamily="34" charset="0"/>
              <a:cs typeface="Arial" pitchFamily="34" charset="0"/>
            </a:endParaRPr>
          </a:p>
        </p:txBody>
      </p:sp>
      <p:sp>
        <p:nvSpPr>
          <p:cNvPr id="10" name="Rectangle 2"/>
          <p:cNvSpPr txBox="1">
            <a:spLocks noChangeArrowheads="1"/>
          </p:cNvSpPr>
          <p:nvPr/>
        </p:nvSpPr>
        <p:spPr bwMode="auto">
          <a:xfrm>
            <a:off x="389000" y="692696"/>
            <a:ext cx="8445376" cy="1079500"/>
          </a:xfrm>
          <a:prstGeom prst="rect">
            <a:avLst/>
          </a:prstGeom>
          <a:noFill/>
          <a:ln w="9525">
            <a:noFill/>
            <a:miter lim="800000"/>
            <a:headEnd/>
            <a:tailEnd/>
          </a:ln>
        </p:spPr>
        <p:txBody>
          <a:bodyPr lIns="0" tIns="0" rIns="0" bIns="0" anchor="b"/>
          <a:lstStyle/>
          <a:p>
            <a:pPr algn="ctr" eaLnBrk="1" hangingPunct="1">
              <a:defRPr/>
            </a:pPr>
            <a:r>
              <a:rPr lang="de-DE" sz="3600" dirty="0">
                <a:latin typeface="Arial" pitchFamily="34" charset="0"/>
                <a:ea typeface="+mj-ea"/>
                <a:cs typeface="Arial" pitchFamily="34" charset="0"/>
              </a:rPr>
              <a:t/>
            </a:r>
            <a:br>
              <a:rPr lang="de-DE" sz="3600" dirty="0">
                <a:latin typeface="Arial" pitchFamily="34" charset="0"/>
                <a:ea typeface="+mj-ea"/>
                <a:cs typeface="Arial" pitchFamily="34" charset="0"/>
              </a:rPr>
            </a:br>
            <a:r>
              <a:rPr lang="de-DE" sz="3600" b="1" dirty="0">
                <a:solidFill>
                  <a:srgbClr val="0070C0"/>
                </a:solidFill>
                <a:latin typeface="Arial" pitchFamily="34" charset="0"/>
                <a:ea typeface="+mj-ea"/>
                <a:cs typeface="Arial" pitchFamily="34" charset="0"/>
              </a:rPr>
              <a:t> </a:t>
            </a:r>
            <a:r>
              <a:rPr lang="de-DE" sz="3400" b="1" dirty="0">
                <a:latin typeface="Arial" pitchFamily="34" charset="0"/>
                <a:ea typeface="+mj-ea"/>
                <a:cs typeface="Arial" pitchFamily="34" charset="0"/>
              </a:rPr>
              <a:t>Analyse von Weltwirtschaftsregionen  </a:t>
            </a:r>
            <a:r>
              <a:rPr lang="de-DE" sz="4000" dirty="0">
                <a:latin typeface="Calibri"/>
                <a:ea typeface="Calibri"/>
                <a:cs typeface="Times New Roman"/>
              </a:rPr>
              <a:t/>
            </a:r>
            <a:br>
              <a:rPr lang="de-DE" sz="4000" dirty="0">
                <a:latin typeface="Calibri"/>
                <a:ea typeface="Calibri"/>
                <a:cs typeface="Times New Roman"/>
              </a:rPr>
            </a:br>
            <a:endParaRPr lang="de-DE" sz="4000" dirty="0">
              <a:latin typeface="+mj-lt"/>
              <a:ea typeface="+mj-ea"/>
              <a:cs typeface="+mj-cs"/>
            </a:endParaRPr>
          </a:p>
        </p:txBody>
      </p:sp>
      <p:grpSp>
        <p:nvGrpSpPr>
          <p:cNvPr id="11" name="Gruppierung 13"/>
          <p:cNvGrpSpPr/>
          <p:nvPr/>
        </p:nvGrpSpPr>
        <p:grpSpPr>
          <a:xfrm>
            <a:off x="331169" y="94630"/>
            <a:ext cx="8384537" cy="523220"/>
            <a:chOff x="331169" y="151780"/>
            <a:chExt cx="8384537" cy="523220"/>
          </a:xfrm>
        </p:grpSpPr>
        <p:sp>
          <p:nvSpPr>
            <p:cNvPr id="12" name="Textfeld 11"/>
            <p:cNvSpPr txBox="1"/>
            <p:nvPr/>
          </p:nvSpPr>
          <p:spPr>
            <a:xfrm>
              <a:off x="331169" y="151780"/>
              <a:ext cx="8012113" cy="523220"/>
            </a:xfrm>
            <a:prstGeom prst="rect">
              <a:avLst/>
            </a:prstGeom>
            <a:noFill/>
          </p:spPr>
          <p:txBody>
            <a:bodyPr wrap="square" rtlCol="0">
              <a:spAutoFit/>
            </a:bodyPr>
            <a:lstStyle/>
            <a:p>
              <a:r>
                <a:rPr lang="de-DE" sz="2800" dirty="0">
                  <a:latin typeface="Calibri" charset="0"/>
                  <a:ea typeface="Calibri" charset="0"/>
                  <a:cs typeface="Calibri" charset="0"/>
                </a:rPr>
                <a:t>VII. Workshop</a:t>
              </a:r>
            </a:p>
          </p:txBody>
        </p:sp>
        <p:cxnSp>
          <p:nvCxnSpPr>
            <p:cNvPr id="13" name="Gerade Verbindung 12"/>
            <p:cNvCxnSpPr/>
            <p:nvPr/>
          </p:nvCxnSpPr>
          <p:spPr>
            <a:xfrm>
              <a:off x="331169" y="675000"/>
              <a:ext cx="8384537" cy="0"/>
            </a:xfrm>
            <a:prstGeom prst="line">
              <a:avLst/>
            </a:prstGeom>
            <a:ln w="38100">
              <a:solidFill>
                <a:srgbClr val="0033CC"/>
              </a:solidFill>
            </a:ln>
          </p:spPr>
          <p:style>
            <a:lnRef idx="1">
              <a:schemeClr val="accent1"/>
            </a:lnRef>
            <a:fillRef idx="0">
              <a:schemeClr val="accent1"/>
            </a:fillRef>
            <a:effectRef idx="0">
              <a:schemeClr val="accent1"/>
            </a:effectRef>
            <a:fontRef idx="minor">
              <a:schemeClr val="tx1"/>
            </a:fontRef>
          </p:style>
        </p:cxnSp>
      </p:grpSp>
      <p:sp>
        <p:nvSpPr>
          <p:cNvPr id="2" name="Textfeld 1"/>
          <p:cNvSpPr txBox="1"/>
          <p:nvPr/>
        </p:nvSpPr>
        <p:spPr>
          <a:xfrm>
            <a:off x="7097713" y="1232446"/>
            <a:ext cx="1736663" cy="461665"/>
          </a:xfrm>
          <a:prstGeom prst="rect">
            <a:avLst/>
          </a:prstGeom>
          <a:noFill/>
        </p:spPr>
        <p:txBody>
          <a:bodyPr wrap="square" rtlCol="0">
            <a:spAutoFit/>
          </a:bodyPr>
          <a:lstStyle/>
          <a:p>
            <a:r>
              <a:rPr lang="de-DE" sz="2400" b="1" dirty="0">
                <a:solidFill>
                  <a:srgbClr val="FF0000"/>
                </a:solidFill>
                <a:sym typeface="Wingdings 2"/>
              </a:rPr>
              <a:t></a:t>
            </a:r>
            <a:r>
              <a:rPr lang="de-DE" sz="2400" dirty="0">
                <a:solidFill>
                  <a:srgbClr val="FF0000"/>
                </a:solidFill>
                <a:sym typeface="Wingdings 2"/>
              </a:rPr>
              <a:t> </a:t>
            </a:r>
            <a:r>
              <a:rPr lang="de-DE" sz="2400" dirty="0">
                <a:solidFill>
                  <a:srgbClr val="FF0000"/>
                </a:solidFill>
              </a:rPr>
              <a:t>60 Min.</a:t>
            </a:r>
          </a:p>
        </p:txBody>
      </p:sp>
    </p:spTree>
    <p:extLst>
      <p:ext uri="{BB962C8B-B14F-4D97-AF65-F5344CB8AC3E}">
        <p14:creationId xmlns:p14="http://schemas.microsoft.com/office/powerpoint/2010/main" val="24687305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18" end="1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extfeld 13"/>
          <p:cNvSpPr txBox="1">
            <a:spLocks noChangeArrowheads="1"/>
          </p:cNvSpPr>
          <p:nvPr/>
        </p:nvSpPr>
        <p:spPr bwMode="auto">
          <a:xfrm>
            <a:off x="0" y="0"/>
            <a:ext cx="9169400" cy="492125"/>
          </a:xfrm>
          <a:prstGeom prst="rect">
            <a:avLst/>
          </a:prstGeom>
          <a:solidFill>
            <a:schemeClr val="bg1">
              <a:lumMod val="75000"/>
            </a:schemeClr>
          </a:solidFill>
          <a:ln>
            <a:noFill/>
          </a:ln>
        </p:spPr>
        <p:txBody>
          <a:bodyPr>
            <a:spAutoFit/>
          </a:bodyPr>
          <a:lstStyle>
            <a:defPPr>
              <a:defRPr lang="de-DE"/>
            </a:defPPr>
            <a:lvl1pPr algn="l" rtl="0" fontAlgn="base">
              <a:spcBef>
                <a:spcPct val="0"/>
              </a:spcBef>
              <a:spcAft>
                <a:spcPct val="0"/>
              </a:spcAft>
              <a:defRPr sz="2400" kern="1200">
                <a:solidFill>
                  <a:schemeClr val="tx1"/>
                </a:solidFill>
                <a:latin typeface="Times New Roman" pitchFamily="18" charset="0"/>
                <a:ea typeface="MS PGothic" pitchFamily="34" charset="-128"/>
                <a:cs typeface="+mn-cs"/>
              </a:defRPr>
            </a:lvl1pPr>
            <a:lvl2pPr marL="457200" algn="l" rtl="0" fontAlgn="base">
              <a:spcBef>
                <a:spcPct val="0"/>
              </a:spcBef>
              <a:spcAft>
                <a:spcPct val="0"/>
              </a:spcAft>
              <a:defRPr sz="2400" kern="1200">
                <a:solidFill>
                  <a:schemeClr val="tx1"/>
                </a:solidFill>
                <a:latin typeface="Times New Roman" pitchFamily="18" charset="0"/>
                <a:ea typeface="MS PGothic" pitchFamily="34" charset="-128"/>
                <a:cs typeface="+mn-cs"/>
              </a:defRPr>
            </a:lvl2pPr>
            <a:lvl3pPr marL="914400" algn="l" rtl="0" fontAlgn="base">
              <a:spcBef>
                <a:spcPct val="0"/>
              </a:spcBef>
              <a:spcAft>
                <a:spcPct val="0"/>
              </a:spcAft>
              <a:defRPr sz="2400" kern="1200">
                <a:solidFill>
                  <a:schemeClr val="tx1"/>
                </a:solidFill>
                <a:latin typeface="Times New Roman" pitchFamily="18" charset="0"/>
                <a:ea typeface="MS PGothic" pitchFamily="34" charset="-128"/>
                <a:cs typeface="+mn-cs"/>
              </a:defRPr>
            </a:lvl3pPr>
            <a:lvl4pPr marL="1371600" algn="l" rtl="0" fontAlgn="base">
              <a:spcBef>
                <a:spcPct val="0"/>
              </a:spcBef>
              <a:spcAft>
                <a:spcPct val="0"/>
              </a:spcAft>
              <a:defRPr sz="2400" kern="1200">
                <a:solidFill>
                  <a:schemeClr val="tx1"/>
                </a:solidFill>
                <a:latin typeface="Times New Roman" pitchFamily="18" charset="0"/>
                <a:ea typeface="MS PGothic" pitchFamily="34" charset="-128"/>
                <a:cs typeface="+mn-cs"/>
              </a:defRPr>
            </a:lvl4pPr>
            <a:lvl5pPr marL="1828800" algn="l" rtl="0" fontAlgn="base">
              <a:spcBef>
                <a:spcPct val="0"/>
              </a:spcBef>
              <a:spcAft>
                <a:spcPct val="0"/>
              </a:spcAft>
              <a:defRPr sz="2400" kern="1200">
                <a:solidFill>
                  <a:schemeClr val="tx1"/>
                </a:solidFill>
                <a:latin typeface="Times New Roman" pitchFamily="18" charset="0"/>
                <a:ea typeface="MS PGothic" pitchFamily="34" charset="-128"/>
                <a:cs typeface="+mn-cs"/>
              </a:defRPr>
            </a:lvl5pPr>
            <a:lvl6pPr marL="2286000" algn="l" defTabSz="914400" rtl="0" eaLnBrk="1" latinLnBrk="0" hangingPunct="1">
              <a:defRPr sz="2400" kern="1200">
                <a:solidFill>
                  <a:schemeClr val="tx1"/>
                </a:solidFill>
                <a:latin typeface="Times New Roman" pitchFamily="18" charset="0"/>
                <a:ea typeface="MS PGothic" pitchFamily="34" charset="-128"/>
                <a:cs typeface="+mn-cs"/>
              </a:defRPr>
            </a:lvl6pPr>
            <a:lvl7pPr marL="2743200" algn="l" defTabSz="914400" rtl="0" eaLnBrk="1" latinLnBrk="0" hangingPunct="1">
              <a:defRPr sz="2400" kern="1200">
                <a:solidFill>
                  <a:schemeClr val="tx1"/>
                </a:solidFill>
                <a:latin typeface="Times New Roman" pitchFamily="18" charset="0"/>
                <a:ea typeface="MS PGothic" pitchFamily="34" charset="-128"/>
                <a:cs typeface="+mn-cs"/>
              </a:defRPr>
            </a:lvl7pPr>
            <a:lvl8pPr marL="3200400" algn="l" defTabSz="914400" rtl="0" eaLnBrk="1" latinLnBrk="0" hangingPunct="1">
              <a:defRPr sz="2400" kern="1200">
                <a:solidFill>
                  <a:schemeClr val="tx1"/>
                </a:solidFill>
                <a:latin typeface="Times New Roman" pitchFamily="18" charset="0"/>
                <a:ea typeface="MS PGothic" pitchFamily="34" charset="-128"/>
                <a:cs typeface="+mn-cs"/>
              </a:defRPr>
            </a:lvl8pPr>
            <a:lvl9pPr marL="3657600" algn="l" defTabSz="914400" rtl="0" eaLnBrk="1" latinLnBrk="0" hangingPunct="1">
              <a:defRPr sz="2400" kern="1200">
                <a:solidFill>
                  <a:schemeClr val="tx1"/>
                </a:solidFill>
                <a:latin typeface="Times New Roman" pitchFamily="18" charset="0"/>
                <a:ea typeface="MS PGothic" pitchFamily="34" charset="-128"/>
                <a:cs typeface="+mn-cs"/>
              </a:defRPr>
            </a:lvl9pPr>
          </a:lstStyle>
          <a:p>
            <a:pPr eaLnBrk="1" hangingPunct="1">
              <a:defRPr/>
            </a:pPr>
            <a:r>
              <a:rPr lang="de-DE" altLang="de-DE" sz="2600" dirty="0">
                <a:latin typeface="Arial" charset="0"/>
                <a:ea typeface="+mn-ea"/>
                <a:cs typeface="Arial" charset="0"/>
              </a:rPr>
              <a:t>Zusatzmaterialen</a:t>
            </a:r>
          </a:p>
        </p:txBody>
      </p:sp>
      <p:sp>
        <p:nvSpPr>
          <p:cNvPr id="41991" name="Fußzeilenplatzhalter 3"/>
          <p:cNvSpPr txBox="1">
            <a:spLocks/>
          </p:cNvSpPr>
          <p:nvPr/>
        </p:nvSpPr>
        <p:spPr bwMode="auto">
          <a:xfrm>
            <a:off x="496888" y="6577013"/>
            <a:ext cx="6600825" cy="257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449263">
              <a:spcBef>
                <a:spcPct val="20000"/>
              </a:spcBef>
              <a:buFont typeface="Arial" pitchFamily="34" charset="0"/>
              <a:buChar char="•"/>
              <a:defRPr sz="3200">
                <a:solidFill>
                  <a:schemeClr val="tx1"/>
                </a:solidFill>
                <a:latin typeface="Calibri" pitchFamily="34" charset="0"/>
                <a:ea typeface="MS PGothic" pitchFamily="34" charset="-128"/>
              </a:defRPr>
            </a:lvl1pPr>
            <a:lvl2pPr marL="742950" indent="-285750" defTabSz="449263">
              <a:spcBef>
                <a:spcPct val="20000"/>
              </a:spcBef>
              <a:buFont typeface="Arial" pitchFamily="34" charset="0"/>
              <a:buChar char="–"/>
              <a:defRPr sz="2800">
                <a:solidFill>
                  <a:schemeClr val="tx1"/>
                </a:solidFill>
                <a:latin typeface="Calibri" pitchFamily="34" charset="0"/>
                <a:ea typeface="MS PGothic" pitchFamily="34" charset="-128"/>
              </a:defRPr>
            </a:lvl2pPr>
            <a:lvl3pPr marL="1143000" indent="-228600" defTabSz="449263">
              <a:spcBef>
                <a:spcPct val="20000"/>
              </a:spcBef>
              <a:buFont typeface="Arial" pitchFamily="34" charset="0"/>
              <a:buChar char="•"/>
              <a:defRPr sz="2400">
                <a:solidFill>
                  <a:schemeClr val="tx1"/>
                </a:solidFill>
                <a:latin typeface="Calibri" pitchFamily="34" charset="0"/>
                <a:ea typeface="MS PGothic" pitchFamily="34" charset="-128"/>
              </a:defRPr>
            </a:lvl3pPr>
            <a:lvl4pPr marL="1600200" indent="-228600" defTabSz="449263">
              <a:spcBef>
                <a:spcPct val="20000"/>
              </a:spcBef>
              <a:buFont typeface="Arial" pitchFamily="34" charset="0"/>
              <a:buChar char="–"/>
              <a:defRPr sz="2000">
                <a:solidFill>
                  <a:schemeClr val="tx1"/>
                </a:solidFill>
                <a:latin typeface="Calibri" pitchFamily="34" charset="0"/>
                <a:ea typeface="MS PGothic" pitchFamily="34" charset="-128"/>
              </a:defRPr>
            </a:lvl4pPr>
            <a:lvl5pPr marL="2057400" indent="-228600" defTabSz="449263">
              <a:spcBef>
                <a:spcPct val="20000"/>
              </a:spcBef>
              <a:buFont typeface="Arial" pitchFamily="34" charset="0"/>
              <a:buChar char="»"/>
              <a:defRPr sz="2000">
                <a:solidFill>
                  <a:schemeClr val="tx1"/>
                </a:solidFill>
                <a:latin typeface="Calibri" pitchFamily="34" charset="0"/>
                <a:ea typeface="MS PGothic" pitchFamily="34" charset="-128"/>
              </a:defRPr>
            </a:lvl5pPr>
            <a:lvl6pPr marL="2514600" indent="-228600" defTabSz="449263"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6pPr>
            <a:lvl7pPr marL="2971800" indent="-228600" defTabSz="449263"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7pPr>
            <a:lvl8pPr marL="3429000" indent="-228600" defTabSz="449263"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8pPr>
            <a:lvl9pPr marL="3886200" indent="-228600" defTabSz="449263"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9pPr>
          </a:lstStyle>
          <a:p>
            <a:pPr eaLnBrk="1">
              <a:lnSpc>
                <a:spcPct val="93000"/>
              </a:lnSpc>
              <a:spcBef>
                <a:spcPct val="0"/>
              </a:spcBef>
              <a:buClr>
                <a:srgbClr val="000000"/>
              </a:buClr>
              <a:buFont typeface="Times New Roman" pitchFamily="18" charset="0"/>
              <a:buNone/>
            </a:pPr>
            <a:r>
              <a:rPr lang="de-DE" altLang="de-DE" sz="900" b="1" dirty="0">
                <a:latin typeface="Arial" pitchFamily="34" charset="0"/>
                <a:cs typeface="Arial" pitchFamily="34" charset="0"/>
              </a:rPr>
              <a:t>ZPG Geographie: Bildungsplan 2016 – Klassen 9/10</a:t>
            </a:r>
          </a:p>
          <a:p>
            <a:pPr eaLnBrk="1">
              <a:lnSpc>
                <a:spcPct val="93000"/>
              </a:lnSpc>
              <a:spcBef>
                <a:spcPct val="0"/>
              </a:spcBef>
              <a:buClr>
                <a:srgbClr val="000000"/>
              </a:buClr>
              <a:buFont typeface="Times New Roman" pitchFamily="18" charset="0"/>
              <a:buNone/>
            </a:pPr>
            <a:endParaRPr lang="de-DE" altLang="de-DE" sz="900" b="1" dirty="0">
              <a:latin typeface="Arial" pitchFamily="34" charset="0"/>
              <a:cs typeface="Arial" pitchFamily="34" charset="0"/>
            </a:endParaRPr>
          </a:p>
        </p:txBody>
      </p:sp>
      <p:pic>
        <p:nvPicPr>
          <p:cNvPr id="18" name="Picture 8" descr="R:\Gestaltungsrichtlinien\Logo RP mit Hintergrund.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451725" y="6280150"/>
            <a:ext cx="1173163" cy="576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4464" y="492125"/>
            <a:ext cx="8820472" cy="573675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58611642"/>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extfeld 13"/>
          <p:cNvSpPr txBox="1">
            <a:spLocks noChangeArrowheads="1"/>
          </p:cNvSpPr>
          <p:nvPr/>
        </p:nvSpPr>
        <p:spPr bwMode="auto">
          <a:xfrm>
            <a:off x="0" y="0"/>
            <a:ext cx="9169400" cy="492125"/>
          </a:xfrm>
          <a:prstGeom prst="rect">
            <a:avLst/>
          </a:prstGeom>
          <a:solidFill>
            <a:schemeClr val="bg1">
              <a:lumMod val="75000"/>
            </a:schemeClr>
          </a:solidFill>
          <a:ln>
            <a:noFill/>
          </a:ln>
        </p:spPr>
        <p:txBody>
          <a:bodyPr>
            <a:spAutoFit/>
          </a:bodyPr>
          <a:lstStyle>
            <a:defPPr>
              <a:defRPr lang="de-DE"/>
            </a:defPPr>
            <a:lvl1pPr algn="l" rtl="0" fontAlgn="base">
              <a:spcBef>
                <a:spcPct val="0"/>
              </a:spcBef>
              <a:spcAft>
                <a:spcPct val="0"/>
              </a:spcAft>
              <a:defRPr sz="2400" kern="1200">
                <a:solidFill>
                  <a:schemeClr val="tx1"/>
                </a:solidFill>
                <a:latin typeface="Times New Roman" pitchFamily="18" charset="0"/>
                <a:ea typeface="MS PGothic" pitchFamily="34" charset="-128"/>
                <a:cs typeface="+mn-cs"/>
              </a:defRPr>
            </a:lvl1pPr>
            <a:lvl2pPr marL="457200" algn="l" rtl="0" fontAlgn="base">
              <a:spcBef>
                <a:spcPct val="0"/>
              </a:spcBef>
              <a:spcAft>
                <a:spcPct val="0"/>
              </a:spcAft>
              <a:defRPr sz="2400" kern="1200">
                <a:solidFill>
                  <a:schemeClr val="tx1"/>
                </a:solidFill>
                <a:latin typeface="Times New Roman" pitchFamily="18" charset="0"/>
                <a:ea typeface="MS PGothic" pitchFamily="34" charset="-128"/>
                <a:cs typeface="+mn-cs"/>
              </a:defRPr>
            </a:lvl2pPr>
            <a:lvl3pPr marL="914400" algn="l" rtl="0" fontAlgn="base">
              <a:spcBef>
                <a:spcPct val="0"/>
              </a:spcBef>
              <a:spcAft>
                <a:spcPct val="0"/>
              </a:spcAft>
              <a:defRPr sz="2400" kern="1200">
                <a:solidFill>
                  <a:schemeClr val="tx1"/>
                </a:solidFill>
                <a:latin typeface="Times New Roman" pitchFamily="18" charset="0"/>
                <a:ea typeface="MS PGothic" pitchFamily="34" charset="-128"/>
                <a:cs typeface="+mn-cs"/>
              </a:defRPr>
            </a:lvl3pPr>
            <a:lvl4pPr marL="1371600" algn="l" rtl="0" fontAlgn="base">
              <a:spcBef>
                <a:spcPct val="0"/>
              </a:spcBef>
              <a:spcAft>
                <a:spcPct val="0"/>
              </a:spcAft>
              <a:defRPr sz="2400" kern="1200">
                <a:solidFill>
                  <a:schemeClr val="tx1"/>
                </a:solidFill>
                <a:latin typeface="Times New Roman" pitchFamily="18" charset="0"/>
                <a:ea typeface="MS PGothic" pitchFamily="34" charset="-128"/>
                <a:cs typeface="+mn-cs"/>
              </a:defRPr>
            </a:lvl4pPr>
            <a:lvl5pPr marL="1828800" algn="l" rtl="0" fontAlgn="base">
              <a:spcBef>
                <a:spcPct val="0"/>
              </a:spcBef>
              <a:spcAft>
                <a:spcPct val="0"/>
              </a:spcAft>
              <a:defRPr sz="2400" kern="1200">
                <a:solidFill>
                  <a:schemeClr val="tx1"/>
                </a:solidFill>
                <a:latin typeface="Times New Roman" pitchFamily="18" charset="0"/>
                <a:ea typeface="MS PGothic" pitchFamily="34" charset="-128"/>
                <a:cs typeface="+mn-cs"/>
              </a:defRPr>
            </a:lvl5pPr>
            <a:lvl6pPr marL="2286000" algn="l" defTabSz="914400" rtl="0" eaLnBrk="1" latinLnBrk="0" hangingPunct="1">
              <a:defRPr sz="2400" kern="1200">
                <a:solidFill>
                  <a:schemeClr val="tx1"/>
                </a:solidFill>
                <a:latin typeface="Times New Roman" pitchFamily="18" charset="0"/>
                <a:ea typeface="MS PGothic" pitchFamily="34" charset="-128"/>
                <a:cs typeface="+mn-cs"/>
              </a:defRPr>
            </a:lvl6pPr>
            <a:lvl7pPr marL="2743200" algn="l" defTabSz="914400" rtl="0" eaLnBrk="1" latinLnBrk="0" hangingPunct="1">
              <a:defRPr sz="2400" kern="1200">
                <a:solidFill>
                  <a:schemeClr val="tx1"/>
                </a:solidFill>
                <a:latin typeface="Times New Roman" pitchFamily="18" charset="0"/>
                <a:ea typeface="MS PGothic" pitchFamily="34" charset="-128"/>
                <a:cs typeface="+mn-cs"/>
              </a:defRPr>
            </a:lvl7pPr>
            <a:lvl8pPr marL="3200400" algn="l" defTabSz="914400" rtl="0" eaLnBrk="1" latinLnBrk="0" hangingPunct="1">
              <a:defRPr sz="2400" kern="1200">
                <a:solidFill>
                  <a:schemeClr val="tx1"/>
                </a:solidFill>
                <a:latin typeface="Times New Roman" pitchFamily="18" charset="0"/>
                <a:ea typeface="MS PGothic" pitchFamily="34" charset="-128"/>
                <a:cs typeface="+mn-cs"/>
              </a:defRPr>
            </a:lvl8pPr>
            <a:lvl9pPr marL="3657600" algn="l" defTabSz="914400" rtl="0" eaLnBrk="1" latinLnBrk="0" hangingPunct="1">
              <a:defRPr sz="2400" kern="1200">
                <a:solidFill>
                  <a:schemeClr val="tx1"/>
                </a:solidFill>
                <a:latin typeface="Times New Roman" pitchFamily="18" charset="0"/>
                <a:ea typeface="MS PGothic" pitchFamily="34" charset="-128"/>
                <a:cs typeface="+mn-cs"/>
              </a:defRPr>
            </a:lvl9pPr>
          </a:lstStyle>
          <a:p>
            <a:pPr eaLnBrk="1" hangingPunct="1">
              <a:defRPr/>
            </a:pPr>
            <a:r>
              <a:rPr lang="de-DE" altLang="de-DE" sz="2600" dirty="0">
                <a:latin typeface="Arial" charset="0"/>
                <a:ea typeface="+mn-ea"/>
                <a:cs typeface="Arial" charset="0"/>
              </a:rPr>
              <a:t>Literatur</a:t>
            </a:r>
          </a:p>
        </p:txBody>
      </p:sp>
      <p:sp>
        <p:nvSpPr>
          <p:cNvPr id="41991" name="Fußzeilenplatzhalter 3"/>
          <p:cNvSpPr txBox="1">
            <a:spLocks/>
          </p:cNvSpPr>
          <p:nvPr/>
        </p:nvSpPr>
        <p:spPr bwMode="auto">
          <a:xfrm>
            <a:off x="496888" y="6577013"/>
            <a:ext cx="6600825" cy="257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449263">
              <a:spcBef>
                <a:spcPct val="20000"/>
              </a:spcBef>
              <a:buFont typeface="Arial" pitchFamily="34" charset="0"/>
              <a:buChar char="•"/>
              <a:defRPr sz="3200">
                <a:solidFill>
                  <a:schemeClr val="tx1"/>
                </a:solidFill>
                <a:latin typeface="Calibri" pitchFamily="34" charset="0"/>
                <a:ea typeface="MS PGothic" pitchFamily="34" charset="-128"/>
              </a:defRPr>
            </a:lvl1pPr>
            <a:lvl2pPr marL="742950" indent="-285750" defTabSz="449263">
              <a:spcBef>
                <a:spcPct val="20000"/>
              </a:spcBef>
              <a:buFont typeface="Arial" pitchFamily="34" charset="0"/>
              <a:buChar char="–"/>
              <a:defRPr sz="2800">
                <a:solidFill>
                  <a:schemeClr val="tx1"/>
                </a:solidFill>
                <a:latin typeface="Calibri" pitchFamily="34" charset="0"/>
                <a:ea typeface="MS PGothic" pitchFamily="34" charset="-128"/>
              </a:defRPr>
            </a:lvl2pPr>
            <a:lvl3pPr marL="1143000" indent="-228600" defTabSz="449263">
              <a:spcBef>
                <a:spcPct val="20000"/>
              </a:spcBef>
              <a:buFont typeface="Arial" pitchFamily="34" charset="0"/>
              <a:buChar char="•"/>
              <a:defRPr sz="2400">
                <a:solidFill>
                  <a:schemeClr val="tx1"/>
                </a:solidFill>
                <a:latin typeface="Calibri" pitchFamily="34" charset="0"/>
                <a:ea typeface="MS PGothic" pitchFamily="34" charset="-128"/>
              </a:defRPr>
            </a:lvl3pPr>
            <a:lvl4pPr marL="1600200" indent="-228600" defTabSz="449263">
              <a:spcBef>
                <a:spcPct val="20000"/>
              </a:spcBef>
              <a:buFont typeface="Arial" pitchFamily="34" charset="0"/>
              <a:buChar char="–"/>
              <a:defRPr sz="2000">
                <a:solidFill>
                  <a:schemeClr val="tx1"/>
                </a:solidFill>
                <a:latin typeface="Calibri" pitchFamily="34" charset="0"/>
                <a:ea typeface="MS PGothic" pitchFamily="34" charset="-128"/>
              </a:defRPr>
            </a:lvl4pPr>
            <a:lvl5pPr marL="2057400" indent="-228600" defTabSz="449263">
              <a:spcBef>
                <a:spcPct val="20000"/>
              </a:spcBef>
              <a:buFont typeface="Arial" pitchFamily="34" charset="0"/>
              <a:buChar char="»"/>
              <a:defRPr sz="2000">
                <a:solidFill>
                  <a:schemeClr val="tx1"/>
                </a:solidFill>
                <a:latin typeface="Calibri" pitchFamily="34" charset="0"/>
                <a:ea typeface="MS PGothic" pitchFamily="34" charset="-128"/>
              </a:defRPr>
            </a:lvl5pPr>
            <a:lvl6pPr marL="2514600" indent="-228600" defTabSz="449263"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6pPr>
            <a:lvl7pPr marL="2971800" indent="-228600" defTabSz="449263"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7pPr>
            <a:lvl8pPr marL="3429000" indent="-228600" defTabSz="449263"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8pPr>
            <a:lvl9pPr marL="3886200" indent="-228600" defTabSz="449263"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9pPr>
          </a:lstStyle>
          <a:p>
            <a:pPr eaLnBrk="1">
              <a:lnSpc>
                <a:spcPct val="93000"/>
              </a:lnSpc>
              <a:spcBef>
                <a:spcPct val="0"/>
              </a:spcBef>
              <a:buClr>
                <a:srgbClr val="000000"/>
              </a:buClr>
              <a:buFont typeface="Times New Roman" pitchFamily="18" charset="0"/>
              <a:buNone/>
            </a:pPr>
            <a:r>
              <a:rPr lang="de-DE" altLang="de-DE" sz="900" b="1" dirty="0">
                <a:latin typeface="Arial" pitchFamily="34" charset="0"/>
                <a:cs typeface="Arial" pitchFamily="34" charset="0"/>
              </a:rPr>
              <a:t>ZPG Geographie: Bildungsplan 2016 – Klassen 9/10</a:t>
            </a:r>
          </a:p>
          <a:p>
            <a:pPr eaLnBrk="1">
              <a:lnSpc>
                <a:spcPct val="93000"/>
              </a:lnSpc>
              <a:spcBef>
                <a:spcPct val="0"/>
              </a:spcBef>
              <a:buClr>
                <a:srgbClr val="000000"/>
              </a:buClr>
              <a:buFont typeface="Times New Roman" pitchFamily="18" charset="0"/>
              <a:buNone/>
            </a:pPr>
            <a:endParaRPr lang="de-DE" altLang="de-DE" sz="900" b="1" dirty="0">
              <a:latin typeface="Arial" pitchFamily="34" charset="0"/>
              <a:cs typeface="Arial" pitchFamily="34" charset="0"/>
            </a:endParaRPr>
          </a:p>
        </p:txBody>
      </p:sp>
      <p:pic>
        <p:nvPicPr>
          <p:cNvPr id="18" name="Picture 8" descr="R:\Gestaltungsrichtlinien\Logo RP mit Hintergrund.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451725" y="6280150"/>
            <a:ext cx="1173163" cy="576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feld 1"/>
          <p:cNvSpPr txBox="1"/>
          <p:nvPr/>
        </p:nvSpPr>
        <p:spPr>
          <a:xfrm>
            <a:off x="179512" y="908720"/>
            <a:ext cx="8856984" cy="4524315"/>
          </a:xfrm>
          <a:prstGeom prst="rect">
            <a:avLst/>
          </a:prstGeom>
          <a:noFill/>
        </p:spPr>
        <p:txBody>
          <a:bodyPr wrap="square" rtlCol="0">
            <a:spAutoFit/>
          </a:bodyPr>
          <a:lstStyle/>
          <a:p>
            <a:pPr marL="171450" indent="-171450">
              <a:buFontTx/>
              <a:buChar char="-"/>
            </a:pPr>
            <a:r>
              <a:rPr lang="de-DE" sz="1200" dirty="0" err="1">
                <a:latin typeface="+mn-lt"/>
              </a:rPr>
              <a:t>Diercke</a:t>
            </a:r>
            <a:r>
              <a:rPr lang="de-DE" sz="1200" dirty="0">
                <a:latin typeface="+mn-lt"/>
              </a:rPr>
              <a:t>: Regionalatlas Angloamerika, Bildungshaus Schulbuchverlage, Braunschweig 2014</a:t>
            </a:r>
          </a:p>
          <a:p>
            <a:pPr marL="171450" indent="-171450">
              <a:buFontTx/>
              <a:buChar char="-"/>
            </a:pPr>
            <a:r>
              <a:rPr lang="de-DE" sz="1200" dirty="0" err="1">
                <a:latin typeface="+mn-lt"/>
              </a:rPr>
              <a:t>Diercke</a:t>
            </a:r>
            <a:r>
              <a:rPr lang="de-DE" sz="1200" dirty="0">
                <a:latin typeface="+mn-lt"/>
              </a:rPr>
              <a:t>: Regionalatlas Ostasien, Bildungshaus Schulbuchverlage, Braunschweig 2012</a:t>
            </a:r>
          </a:p>
          <a:p>
            <a:pPr marL="171450" indent="-171450">
              <a:buFontTx/>
              <a:buChar char="-"/>
            </a:pPr>
            <a:r>
              <a:rPr lang="de-DE" sz="1200" dirty="0">
                <a:latin typeface="+mn-lt"/>
              </a:rPr>
              <a:t>Frank, Silke u.a.: Ostasien Themenband Oberstufe – Terra, Klett-Verlag, Stuttgart 2014</a:t>
            </a:r>
          </a:p>
          <a:p>
            <a:pPr marL="171450" lvl="0" indent="-171450">
              <a:buFontTx/>
              <a:buChar char="-"/>
            </a:pPr>
            <a:r>
              <a:rPr lang="de-DE" sz="1200" dirty="0" err="1">
                <a:solidFill>
                  <a:prstClr val="black"/>
                </a:solidFill>
                <a:latin typeface="Calibri"/>
              </a:rPr>
              <a:t>geographie</a:t>
            </a:r>
            <a:r>
              <a:rPr lang="de-DE" sz="1200" dirty="0">
                <a:solidFill>
                  <a:prstClr val="black"/>
                </a:solidFill>
                <a:latin typeface="Calibri"/>
              </a:rPr>
              <a:t> heute: Asiens Riesen – Indien &amp; China, Friedrich-Verlag, Seelze Heft 297/2012</a:t>
            </a:r>
            <a:endParaRPr lang="de-DE" sz="1200" dirty="0">
              <a:latin typeface="+mn-lt"/>
            </a:endParaRPr>
          </a:p>
          <a:p>
            <a:pPr marL="171450" indent="-171450">
              <a:buFontTx/>
              <a:buChar char="-"/>
            </a:pPr>
            <a:r>
              <a:rPr lang="de-DE" sz="1200" dirty="0" err="1">
                <a:latin typeface="+mn-lt"/>
              </a:rPr>
              <a:t>geographie</a:t>
            </a:r>
            <a:r>
              <a:rPr lang="de-DE" sz="1200" dirty="0">
                <a:latin typeface="+mn-lt"/>
              </a:rPr>
              <a:t> heute: Nordamerika, Friedrich-Verlag, Seelze Heft 305/2012</a:t>
            </a:r>
          </a:p>
          <a:p>
            <a:r>
              <a:rPr lang="de-DE" sz="1200" dirty="0">
                <a:latin typeface="+mn-lt"/>
              </a:rPr>
              <a:t>-    </a:t>
            </a:r>
            <a:r>
              <a:rPr lang="de-DE" sz="1200" dirty="0" err="1">
                <a:latin typeface="+mn-lt"/>
              </a:rPr>
              <a:t>Haberlag</a:t>
            </a:r>
            <a:r>
              <a:rPr lang="de-DE" sz="1200" dirty="0">
                <a:latin typeface="+mn-lt"/>
              </a:rPr>
              <a:t>, Bernd u.a.: Angloamerika Themenband Oberstufe - Terra, Klett-Verlag, Stuttgart 2016</a:t>
            </a:r>
          </a:p>
          <a:p>
            <a:pPr marL="171450" indent="-171450">
              <a:buFontTx/>
              <a:buChar char="-"/>
            </a:pPr>
            <a:r>
              <a:rPr lang="de-DE" sz="1200" dirty="0">
                <a:latin typeface="+mn-lt"/>
              </a:rPr>
              <a:t>Hägele, Michael u.a.: </a:t>
            </a:r>
            <a:r>
              <a:rPr lang="de-DE" sz="1200" dirty="0" err="1">
                <a:latin typeface="+mn-lt"/>
              </a:rPr>
              <a:t>Diercke</a:t>
            </a:r>
            <a:r>
              <a:rPr lang="de-DE" sz="1200" dirty="0">
                <a:latin typeface="+mn-lt"/>
              </a:rPr>
              <a:t> – Denken lernen mit Karten: Problemorientierte Kartenarbeit, Westermann-Verlag, Braunschweig 2016</a:t>
            </a:r>
          </a:p>
          <a:p>
            <a:pPr marL="171450" lvl="0" indent="-171450">
              <a:buFontTx/>
              <a:buChar char="-"/>
            </a:pPr>
            <a:r>
              <a:rPr lang="de-DE" sz="1200" dirty="0">
                <a:latin typeface="+mn-lt"/>
              </a:rPr>
              <a:t>Hoffmann, Thomas: Asiens Riesen – Indien und China, in </a:t>
            </a:r>
            <a:r>
              <a:rPr lang="de-DE" sz="1200" dirty="0" err="1">
                <a:latin typeface="+mn-lt"/>
              </a:rPr>
              <a:t>geographie</a:t>
            </a:r>
            <a:r>
              <a:rPr lang="de-DE" sz="1200" dirty="0">
                <a:latin typeface="+mn-lt"/>
              </a:rPr>
              <a:t> heute, </a:t>
            </a:r>
            <a:r>
              <a:rPr lang="de-DE" sz="1200" dirty="0">
                <a:solidFill>
                  <a:prstClr val="black"/>
                </a:solidFill>
                <a:latin typeface="Calibri"/>
              </a:rPr>
              <a:t>Friedrich-Verlag, Seelze Heft 297/2012</a:t>
            </a:r>
            <a:endParaRPr lang="de-DE" sz="1200" dirty="0">
              <a:latin typeface="+mn-lt"/>
            </a:endParaRPr>
          </a:p>
          <a:p>
            <a:pPr marL="171450" indent="-171450">
              <a:buFontTx/>
              <a:buChar char="-"/>
            </a:pPr>
            <a:r>
              <a:rPr lang="de-DE" sz="1200" dirty="0">
                <a:latin typeface="+mn-lt"/>
              </a:rPr>
              <a:t>Dr. </a:t>
            </a:r>
            <a:r>
              <a:rPr lang="de-DE" sz="1200" dirty="0" err="1">
                <a:latin typeface="+mn-lt"/>
              </a:rPr>
              <a:t>Kiegel</a:t>
            </a:r>
            <a:r>
              <a:rPr lang="de-DE" sz="1200" dirty="0">
                <a:latin typeface="+mn-lt"/>
              </a:rPr>
              <a:t>, Heidrun: Brasilien: Ein Schwellenland der besonderen Art, in Stark-Unterrichtsmaterialien Erdkunde N8, Stark-Verlag,  </a:t>
            </a:r>
          </a:p>
          <a:p>
            <a:r>
              <a:rPr lang="de-DE" sz="1200" dirty="0">
                <a:latin typeface="+mn-lt"/>
              </a:rPr>
              <a:t>                 Freising</a:t>
            </a:r>
          </a:p>
          <a:p>
            <a:r>
              <a:rPr lang="de-DE" sz="1200" dirty="0">
                <a:latin typeface="+mn-lt"/>
              </a:rPr>
              <a:t>-    Koch, Rainer: Die USA – eine industrielle Großmacht, in Unterrichtsmaterialien Erdkunde (L1), Stark-Verlag, Freising</a:t>
            </a:r>
          </a:p>
          <a:p>
            <a:r>
              <a:rPr lang="de-DE" sz="1200" dirty="0">
                <a:latin typeface="+mn-lt"/>
              </a:rPr>
              <a:t>-    Dr. </a:t>
            </a:r>
            <a:r>
              <a:rPr lang="de-DE" sz="1200" dirty="0" err="1">
                <a:latin typeface="+mn-lt"/>
              </a:rPr>
              <a:t>Korby</a:t>
            </a:r>
            <a:r>
              <a:rPr lang="de-DE" sz="1200" dirty="0">
                <a:latin typeface="+mn-lt"/>
              </a:rPr>
              <a:t>, Wilfried u.a.: Fundamente Geographie Oberstufe, Klett-Verlag, Stuttgart 2014</a:t>
            </a:r>
          </a:p>
          <a:p>
            <a:r>
              <a:rPr lang="de-DE" sz="1200" dirty="0">
                <a:latin typeface="+mn-lt"/>
              </a:rPr>
              <a:t>-    Kreuzberger, Christine und Norma: Die amerikanische Automobilindustrie. Auswertung einer komplexen Karte mithilfe der Lupen-,  </a:t>
            </a:r>
          </a:p>
          <a:p>
            <a:r>
              <a:rPr lang="de-DE" sz="1200" dirty="0">
                <a:latin typeface="+mn-lt"/>
              </a:rPr>
              <a:t>                 Schichten-, Fenster- und Zoommethode, in Praxis Geographie, </a:t>
            </a:r>
            <a:r>
              <a:rPr lang="de-DE" sz="1200" dirty="0">
                <a:solidFill>
                  <a:prstClr val="black"/>
                </a:solidFill>
                <a:latin typeface="Calibri"/>
              </a:rPr>
              <a:t>Westermann-Verlag, Braunschweig </a:t>
            </a:r>
            <a:r>
              <a:rPr lang="de-DE" sz="1200" dirty="0">
                <a:latin typeface="+mn-lt"/>
              </a:rPr>
              <a:t>6/2014</a:t>
            </a:r>
          </a:p>
          <a:p>
            <a:pPr lvl="0"/>
            <a:r>
              <a:rPr lang="de-DE" sz="1200" dirty="0">
                <a:latin typeface="+mn-lt"/>
              </a:rPr>
              <a:t>-    Koch, Rainer: Die USA – eine industrielle Großmacht, </a:t>
            </a:r>
            <a:r>
              <a:rPr lang="de-DE" sz="1200" dirty="0">
                <a:solidFill>
                  <a:prstClr val="black"/>
                </a:solidFill>
                <a:latin typeface="Calibri"/>
              </a:rPr>
              <a:t>in Stark- Unterrichtsmaterialien Erdkunde N8, Stark-Verlag, Freising</a:t>
            </a:r>
            <a:endParaRPr lang="de-DE" sz="1200" dirty="0">
              <a:latin typeface="+mn-lt"/>
            </a:endParaRPr>
          </a:p>
          <a:p>
            <a:r>
              <a:rPr lang="de-DE" sz="1200" dirty="0">
                <a:latin typeface="+mn-lt"/>
              </a:rPr>
              <a:t>-    Marschall, Tim: Die Macht der Geographie: Wie sich die Weltpolitik anhand von 10 Karten erklären lässt, </a:t>
            </a:r>
            <a:r>
              <a:rPr lang="de-DE" sz="1200" dirty="0" err="1">
                <a:latin typeface="+mn-lt"/>
              </a:rPr>
              <a:t>dtv</a:t>
            </a:r>
            <a:r>
              <a:rPr lang="de-DE" sz="1200" dirty="0">
                <a:latin typeface="+mn-lt"/>
              </a:rPr>
              <a:t>-Verlag, München 2015</a:t>
            </a:r>
          </a:p>
          <a:p>
            <a:r>
              <a:rPr lang="de-DE" sz="1200" dirty="0">
                <a:latin typeface="+mn-lt"/>
              </a:rPr>
              <a:t>-    Praxis Geographie: Brasilien – Zwischen Rohstoffboom und Eventkultur, Westermann-Verlag, Braunschweig 3/2014</a:t>
            </a:r>
          </a:p>
          <a:p>
            <a:pPr marL="171450" lvl="0" indent="-171450">
              <a:buFontTx/>
              <a:buChar char="-"/>
            </a:pPr>
            <a:r>
              <a:rPr lang="de-DE" sz="1200" dirty="0">
                <a:solidFill>
                  <a:prstClr val="black"/>
                </a:solidFill>
                <a:latin typeface="Calibri"/>
              </a:rPr>
              <a:t>Praxis Geographie: China – Wachstum im globalen Netz, Westermann-Verlag, Braunschweig 3/2012</a:t>
            </a:r>
          </a:p>
          <a:p>
            <a:pPr marL="171450" lvl="0" indent="-171450">
              <a:buFontTx/>
              <a:buChar char="-"/>
            </a:pPr>
            <a:r>
              <a:rPr lang="de-DE" sz="1200" dirty="0">
                <a:solidFill>
                  <a:prstClr val="black"/>
                </a:solidFill>
                <a:latin typeface="Calibri"/>
              </a:rPr>
              <a:t>Praxis Geographie: Südasien – Gleichzeitigkeit des Ungleichzeitigen, Westermann-Verlag, Braunschweig 9/2012</a:t>
            </a:r>
          </a:p>
          <a:p>
            <a:pPr marL="171450" lvl="0" indent="-171450">
              <a:buFontTx/>
              <a:buChar char="-"/>
            </a:pPr>
            <a:r>
              <a:rPr lang="de-DE" sz="1200" dirty="0">
                <a:solidFill>
                  <a:prstClr val="black"/>
                </a:solidFill>
                <a:latin typeface="Calibri"/>
              </a:rPr>
              <a:t>Praxis Geographie: USA aktuell, Westermann-Verlag, Braunschweig 11/2010</a:t>
            </a:r>
            <a:endParaRPr lang="de-DE" sz="1200" dirty="0">
              <a:latin typeface="+mn-lt"/>
            </a:endParaRPr>
          </a:p>
          <a:p>
            <a:r>
              <a:rPr lang="de-DE" sz="1200" dirty="0">
                <a:latin typeface="+mn-lt"/>
              </a:rPr>
              <a:t>-    Rotermann, Guido: Hier ist die Zukunft?! Der Wirtschaftsraum Sachsen-Anhalt im Spiegel einer SWOT-Analyse, in Praxis Geographie  </a:t>
            </a:r>
          </a:p>
          <a:p>
            <a:r>
              <a:rPr lang="de-DE" sz="1200" dirty="0">
                <a:latin typeface="+mn-lt"/>
              </a:rPr>
              <a:t>                   10/2013</a:t>
            </a:r>
          </a:p>
          <a:p>
            <a:pPr lvl="0"/>
            <a:r>
              <a:rPr lang="de-DE" sz="1200" dirty="0">
                <a:solidFill>
                  <a:prstClr val="black"/>
                </a:solidFill>
                <a:latin typeface="Calibri"/>
              </a:rPr>
              <a:t>-    </a:t>
            </a:r>
            <a:r>
              <a:rPr lang="de-DE" sz="1200" dirty="0" err="1">
                <a:solidFill>
                  <a:prstClr val="black"/>
                </a:solidFill>
                <a:latin typeface="Calibri"/>
              </a:rPr>
              <a:t>taz.genossenschaft</a:t>
            </a:r>
            <a:r>
              <a:rPr lang="de-DE" sz="1200" dirty="0">
                <a:solidFill>
                  <a:prstClr val="black"/>
                </a:solidFill>
                <a:latin typeface="Calibri"/>
              </a:rPr>
              <a:t>: Atlas der Globalisierung, taz-Verlag, Berlin 2015</a:t>
            </a:r>
            <a:endParaRPr lang="de-DE" sz="1200" dirty="0">
              <a:latin typeface="+mn-lt"/>
            </a:endParaRPr>
          </a:p>
          <a:p>
            <a:r>
              <a:rPr lang="de-DE" sz="1200" dirty="0">
                <a:latin typeface="+mn-lt"/>
              </a:rPr>
              <a:t>-    Waldeck, Winfried: Angloamerika Rote Reihe, Bildungshaus Schulbuchverlage, Braunschweig 2016</a:t>
            </a:r>
          </a:p>
        </p:txBody>
      </p:sp>
    </p:spTree>
    <p:extLst>
      <p:ext uri="{BB962C8B-B14F-4D97-AF65-F5344CB8AC3E}">
        <p14:creationId xmlns:p14="http://schemas.microsoft.com/office/powerpoint/2010/main" val="130959209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8" descr="R:\Gestaltungsrichtlinien\Logo RP mit Hintergrund.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451725" y="6280150"/>
            <a:ext cx="1173163" cy="576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Fußzeilenplatzhalter 3"/>
          <p:cNvSpPr txBox="1">
            <a:spLocks/>
          </p:cNvSpPr>
          <p:nvPr/>
        </p:nvSpPr>
        <p:spPr bwMode="auto">
          <a:xfrm>
            <a:off x="496888" y="6577013"/>
            <a:ext cx="6600825" cy="257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449263">
              <a:spcBef>
                <a:spcPct val="20000"/>
              </a:spcBef>
              <a:buFont typeface="Arial" pitchFamily="34" charset="0"/>
              <a:buChar char="•"/>
              <a:defRPr sz="3200">
                <a:solidFill>
                  <a:schemeClr val="tx1"/>
                </a:solidFill>
                <a:latin typeface="Calibri" pitchFamily="34" charset="0"/>
                <a:ea typeface="MS PGothic" pitchFamily="34" charset="-128"/>
              </a:defRPr>
            </a:lvl1pPr>
            <a:lvl2pPr marL="742950" indent="-285750" defTabSz="449263">
              <a:spcBef>
                <a:spcPct val="20000"/>
              </a:spcBef>
              <a:buFont typeface="Arial" pitchFamily="34" charset="0"/>
              <a:buChar char="–"/>
              <a:defRPr sz="2800">
                <a:solidFill>
                  <a:schemeClr val="tx1"/>
                </a:solidFill>
                <a:latin typeface="Calibri" pitchFamily="34" charset="0"/>
                <a:ea typeface="MS PGothic" pitchFamily="34" charset="-128"/>
              </a:defRPr>
            </a:lvl2pPr>
            <a:lvl3pPr marL="1143000" indent="-228600" defTabSz="449263">
              <a:spcBef>
                <a:spcPct val="20000"/>
              </a:spcBef>
              <a:buFont typeface="Arial" pitchFamily="34" charset="0"/>
              <a:buChar char="•"/>
              <a:defRPr sz="2400">
                <a:solidFill>
                  <a:schemeClr val="tx1"/>
                </a:solidFill>
                <a:latin typeface="Calibri" pitchFamily="34" charset="0"/>
                <a:ea typeface="MS PGothic" pitchFamily="34" charset="-128"/>
              </a:defRPr>
            </a:lvl3pPr>
            <a:lvl4pPr marL="1600200" indent="-228600" defTabSz="449263">
              <a:spcBef>
                <a:spcPct val="20000"/>
              </a:spcBef>
              <a:buFont typeface="Arial" pitchFamily="34" charset="0"/>
              <a:buChar char="–"/>
              <a:defRPr sz="2000">
                <a:solidFill>
                  <a:schemeClr val="tx1"/>
                </a:solidFill>
                <a:latin typeface="Calibri" pitchFamily="34" charset="0"/>
                <a:ea typeface="MS PGothic" pitchFamily="34" charset="-128"/>
              </a:defRPr>
            </a:lvl4pPr>
            <a:lvl5pPr marL="2057400" indent="-228600" defTabSz="449263">
              <a:spcBef>
                <a:spcPct val="20000"/>
              </a:spcBef>
              <a:buFont typeface="Arial" pitchFamily="34" charset="0"/>
              <a:buChar char="»"/>
              <a:defRPr sz="2000">
                <a:solidFill>
                  <a:schemeClr val="tx1"/>
                </a:solidFill>
                <a:latin typeface="Calibri" pitchFamily="34" charset="0"/>
                <a:ea typeface="MS PGothic" pitchFamily="34" charset="-128"/>
              </a:defRPr>
            </a:lvl5pPr>
            <a:lvl6pPr marL="2514600" indent="-228600" defTabSz="449263"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6pPr>
            <a:lvl7pPr marL="2971800" indent="-228600" defTabSz="449263"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7pPr>
            <a:lvl8pPr marL="3429000" indent="-228600" defTabSz="449263"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8pPr>
            <a:lvl9pPr marL="3886200" indent="-228600" defTabSz="449263"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9pPr>
          </a:lstStyle>
          <a:p>
            <a:pPr eaLnBrk="1">
              <a:lnSpc>
                <a:spcPct val="93000"/>
              </a:lnSpc>
              <a:spcBef>
                <a:spcPct val="0"/>
              </a:spcBef>
              <a:buClr>
                <a:srgbClr val="000000"/>
              </a:buClr>
              <a:buFont typeface="Times New Roman" pitchFamily="18" charset="0"/>
              <a:buNone/>
            </a:pPr>
            <a:r>
              <a:rPr lang="de-DE" altLang="de-DE" sz="900" b="1" dirty="0">
                <a:latin typeface="Arial" pitchFamily="34" charset="0"/>
                <a:cs typeface="Arial" pitchFamily="34" charset="0"/>
              </a:rPr>
              <a:t>ZPG Geographie: Bildungsplan 2016 – Klassen 9/10</a:t>
            </a:r>
          </a:p>
          <a:p>
            <a:pPr eaLnBrk="1">
              <a:lnSpc>
                <a:spcPct val="93000"/>
              </a:lnSpc>
              <a:spcBef>
                <a:spcPct val="0"/>
              </a:spcBef>
              <a:buClr>
                <a:srgbClr val="000000"/>
              </a:buClr>
              <a:buFont typeface="Times New Roman" pitchFamily="18" charset="0"/>
              <a:buNone/>
            </a:pPr>
            <a:endParaRPr lang="de-DE" altLang="de-DE" sz="900" b="1" dirty="0">
              <a:latin typeface="Arial" pitchFamily="34" charset="0"/>
              <a:cs typeface="Arial" pitchFamily="34" charset="0"/>
            </a:endParaRPr>
          </a:p>
        </p:txBody>
      </p:sp>
      <p:sp>
        <p:nvSpPr>
          <p:cNvPr id="11" name="Textfeld 10"/>
          <p:cNvSpPr txBox="1"/>
          <p:nvPr/>
        </p:nvSpPr>
        <p:spPr>
          <a:xfrm>
            <a:off x="0" y="620688"/>
            <a:ext cx="9144000" cy="1077218"/>
          </a:xfrm>
          <a:prstGeom prst="rect">
            <a:avLst/>
          </a:prstGeom>
          <a:noFill/>
        </p:spPr>
        <p:txBody>
          <a:bodyPr wrap="square" rtlCol="0">
            <a:spAutoFit/>
          </a:bodyPr>
          <a:lstStyle/>
          <a:p>
            <a:pPr algn="ctr"/>
            <a:r>
              <a:rPr lang="de-DE" sz="3200" b="1" dirty="0">
                <a:solidFill>
                  <a:srgbClr val="0033CC"/>
                </a:solidFill>
                <a:latin typeface="+mj-lt"/>
              </a:rPr>
              <a:t>Was lernt ein Schüler bei der </a:t>
            </a:r>
          </a:p>
          <a:p>
            <a:pPr algn="ctr"/>
            <a:r>
              <a:rPr lang="de-DE" sz="3200" b="1" dirty="0">
                <a:solidFill>
                  <a:srgbClr val="0033CC"/>
                </a:solidFill>
                <a:latin typeface="+mj-lt"/>
              </a:rPr>
              <a:t>‚Analyse von Weltwirtschaftsregionen‘?</a:t>
            </a:r>
          </a:p>
        </p:txBody>
      </p:sp>
      <p:pic>
        <p:nvPicPr>
          <p:cNvPr id="13"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704617" y="1916832"/>
            <a:ext cx="5329545" cy="316835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9" name="Textfeld 8"/>
          <p:cNvSpPr txBox="1"/>
          <p:nvPr/>
        </p:nvSpPr>
        <p:spPr>
          <a:xfrm>
            <a:off x="251520" y="1709888"/>
            <a:ext cx="4149136" cy="2308324"/>
          </a:xfrm>
          <a:prstGeom prst="rect">
            <a:avLst/>
          </a:prstGeom>
          <a:noFill/>
        </p:spPr>
        <p:txBody>
          <a:bodyPr wrap="square" rtlCol="0">
            <a:spAutoFit/>
          </a:bodyPr>
          <a:lstStyle/>
          <a:p>
            <a:r>
              <a:rPr lang="de-DE" sz="2400" b="1" dirty="0">
                <a:latin typeface="+mn-lt"/>
              </a:rPr>
              <a:t>Operator ‚analysieren‘:</a:t>
            </a:r>
          </a:p>
          <a:p>
            <a:r>
              <a:rPr lang="de-DE" sz="2400" dirty="0">
                <a:latin typeface="+mn-lt"/>
              </a:rPr>
              <a:t>Materialien oder </a:t>
            </a:r>
          </a:p>
          <a:p>
            <a:r>
              <a:rPr lang="de-DE" sz="2400" dirty="0">
                <a:latin typeface="+mn-lt"/>
              </a:rPr>
              <a:t>Sachverhalte </a:t>
            </a:r>
          </a:p>
          <a:p>
            <a:r>
              <a:rPr lang="de-DE" sz="2400" dirty="0">
                <a:latin typeface="+mn-lt"/>
              </a:rPr>
              <a:t>systematisch untersuchen </a:t>
            </a:r>
          </a:p>
          <a:p>
            <a:r>
              <a:rPr lang="de-DE" sz="2400" dirty="0">
                <a:latin typeface="+mn-lt"/>
              </a:rPr>
              <a:t>und auswerten.</a:t>
            </a:r>
          </a:p>
          <a:p>
            <a:endParaRPr lang="de-DE" sz="2400" b="1" dirty="0">
              <a:latin typeface="+mn-lt"/>
            </a:endParaRPr>
          </a:p>
        </p:txBody>
      </p:sp>
      <p:sp>
        <p:nvSpPr>
          <p:cNvPr id="10" name="Rechteck 9"/>
          <p:cNvSpPr/>
          <p:nvPr/>
        </p:nvSpPr>
        <p:spPr>
          <a:xfrm>
            <a:off x="168524" y="2178949"/>
            <a:ext cx="1699220" cy="303284"/>
          </a:xfrm>
          <a:prstGeom prst="rect">
            <a:avLst/>
          </a:prstGeom>
          <a:solidFill>
            <a:schemeClr val="accent1">
              <a:lumMod val="40000"/>
              <a:lumOff val="60000"/>
              <a:alpha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2" name="Rechteck 11"/>
          <p:cNvSpPr/>
          <p:nvPr/>
        </p:nvSpPr>
        <p:spPr>
          <a:xfrm>
            <a:off x="4211960" y="2380867"/>
            <a:ext cx="1235571" cy="202732"/>
          </a:xfrm>
          <a:prstGeom prst="rect">
            <a:avLst/>
          </a:prstGeom>
          <a:solidFill>
            <a:srgbClr val="FFFF00">
              <a:alpha val="50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4" name="Rechteck 13"/>
          <p:cNvSpPr/>
          <p:nvPr/>
        </p:nvSpPr>
        <p:spPr>
          <a:xfrm>
            <a:off x="261467" y="2560766"/>
            <a:ext cx="1699220" cy="303284"/>
          </a:xfrm>
          <a:prstGeom prst="rect">
            <a:avLst/>
          </a:prstGeom>
          <a:solidFill>
            <a:schemeClr val="accent1">
              <a:lumMod val="40000"/>
              <a:lumOff val="60000"/>
              <a:alpha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5" name="Rechteck 14"/>
          <p:cNvSpPr/>
          <p:nvPr/>
        </p:nvSpPr>
        <p:spPr>
          <a:xfrm>
            <a:off x="6084168" y="2189203"/>
            <a:ext cx="1367557" cy="231685"/>
          </a:xfrm>
          <a:prstGeom prst="rect">
            <a:avLst/>
          </a:prstGeom>
          <a:solidFill>
            <a:schemeClr val="accent1">
              <a:lumMod val="40000"/>
              <a:lumOff val="60000"/>
              <a:alpha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6" name="Rechteck 15"/>
          <p:cNvSpPr/>
          <p:nvPr/>
        </p:nvSpPr>
        <p:spPr>
          <a:xfrm>
            <a:off x="5447531" y="2373035"/>
            <a:ext cx="636637" cy="218396"/>
          </a:xfrm>
          <a:prstGeom prst="rect">
            <a:avLst/>
          </a:prstGeom>
          <a:solidFill>
            <a:schemeClr val="accent2">
              <a:lumMod val="40000"/>
              <a:lumOff val="60000"/>
              <a:alpha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7" name="Rechteck 16"/>
          <p:cNvSpPr/>
          <p:nvPr/>
        </p:nvSpPr>
        <p:spPr>
          <a:xfrm>
            <a:off x="270992" y="2924944"/>
            <a:ext cx="3292896" cy="288032"/>
          </a:xfrm>
          <a:prstGeom prst="rect">
            <a:avLst/>
          </a:prstGeom>
          <a:solidFill>
            <a:schemeClr val="accent2">
              <a:lumMod val="40000"/>
              <a:lumOff val="60000"/>
              <a:alpha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8" name="Rechteck 17"/>
          <p:cNvSpPr/>
          <p:nvPr/>
        </p:nvSpPr>
        <p:spPr>
          <a:xfrm>
            <a:off x="863514" y="3282612"/>
            <a:ext cx="1404230" cy="290404"/>
          </a:xfrm>
          <a:prstGeom prst="rect">
            <a:avLst/>
          </a:prstGeom>
          <a:solidFill>
            <a:schemeClr val="accent2">
              <a:lumMod val="40000"/>
              <a:lumOff val="60000"/>
              <a:alpha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nvGrpSpPr>
          <p:cNvPr id="19" name="Gruppierung 18"/>
          <p:cNvGrpSpPr/>
          <p:nvPr/>
        </p:nvGrpSpPr>
        <p:grpSpPr>
          <a:xfrm>
            <a:off x="331169" y="151780"/>
            <a:ext cx="8384537" cy="523220"/>
            <a:chOff x="331169" y="151780"/>
            <a:chExt cx="8384537" cy="523220"/>
          </a:xfrm>
        </p:grpSpPr>
        <p:sp>
          <p:nvSpPr>
            <p:cNvPr id="20" name="Textfeld 19"/>
            <p:cNvSpPr txBox="1"/>
            <p:nvPr/>
          </p:nvSpPr>
          <p:spPr>
            <a:xfrm>
              <a:off x="331169" y="151780"/>
              <a:ext cx="8012113" cy="523220"/>
            </a:xfrm>
            <a:prstGeom prst="rect">
              <a:avLst/>
            </a:prstGeom>
            <a:noFill/>
          </p:spPr>
          <p:txBody>
            <a:bodyPr wrap="square" rtlCol="0">
              <a:spAutoFit/>
            </a:bodyPr>
            <a:lstStyle/>
            <a:p>
              <a:r>
                <a:rPr lang="de-DE" sz="2800" dirty="0">
                  <a:latin typeface="Calibri" charset="0"/>
                  <a:ea typeface="Calibri" charset="0"/>
                  <a:cs typeface="Calibri" charset="0"/>
                </a:rPr>
                <a:t>I. Grundüberlegungen</a:t>
              </a:r>
            </a:p>
          </p:txBody>
        </p:sp>
        <p:cxnSp>
          <p:nvCxnSpPr>
            <p:cNvPr id="21" name="Gerade Verbindung 20"/>
            <p:cNvCxnSpPr/>
            <p:nvPr/>
          </p:nvCxnSpPr>
          <p:spPr>
            <a:xfrm>
              <a:off x="331169" y="675000"/>
              <a:ext cx="8384537" cy="0"/>
            </a:xfrm>
            <a:prstGeom prst="line">
              <a:avLst/>
            </a:prstGeom>
            <a:ln w="38100">
              <a:solidFill>
                <a:srgbClr val="FF40FF"/>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557682233"/>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4"/>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7"/>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8"/>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2" grpId="0" animBg="1"/>
      <p:bldP spid="14" grpId="0" animBg="1"/>
      <p:bldP spid="15" grpId="0" animBg="1"/>
      <p:bldP spid="16" grpId="0" animBg="1"/>
      <p:bldP spid="17" grpId="0" animBg="1"/>
      <p:bldP spid="18"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ild 1"/>
          <p:cNvPicPr>
            <a:picLocks noChangeAspect="1"/>
          </p:cNvPicPr>
          <p:nvPr/>
        </p:nvPicPr>
        <p:blipFill>
          <a:blip r:embed="rId3"/>
          <a:stretch>
            <a:fillRect/>
          </a:stretch>
        </p:blipFill>
        <p:spPr>
          <a:xfrm>
            <a:off x="34437" y="1154775"/>
            <a:ext cx="5833707" cy="3429513"/>
          </a:xfrm>
          <a:prstGeom prst="rect">
            <a:avLst/>
          </a:prstGeom>
        </p:spPr>
      </p:pic>
      <p:sp>
        <p:nvSpPr>
          <p:cNvPr id="5125" name="Line 14"/>
          <p:cNvSpPr>
            <a:spLocks noChangeShapeType="1"/>
          </p:cNvSpPr>
          <p:nvPr/>
        </p:nvSpPr>
        <p:spPr bwMode="auto">
          <a:xfrm flipV="1">
            <a:off x="1868672" y="1978856"/>
            <a:ext cx="3999471" cy="890674"/>
          </a:xfrm>
          <a:prstGeom prst="line">
            <a:avLst/>
          </a:prstGeom>
          <a:noFill/>
          <a:ln w="44450">
            <a:solidFill>
              <a:schemeClr val="tx1"/>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de-DE"/>
          </a:p>
        </p:txBody>
      </p:sp>
      <p:sp>
        <p:nvSpPr>
          <p:cNvPr id="5127" name="Fußzeilenplatzhalter 3"/>
          <p:cNvSpPr txBox="1">
            <a:spLocks/>
          </p:cNvSpPr>
          <p:nvPr/>
        </p:nvSpPr>
        <p:spPr bwMode="auto">
          <a:xfrm>
            <a:off x="496888" y="6577013"/>
            <a:ext cx="6600825" cy="257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449263">
              <a:spcBef>
                <a:spcPct val="20000"/>
              </a:spcBef>
              <a:buFont typeface="Arial" pitchFamily="34" charset="0"/>
              <a:buChar char="•"/>
              <a:defRPr sz="3200">
                <a:solidFill>
                  <a:schemeClr val="tx1"/>
                </a:solidFill>
                <a:latin typeface="Calibri" pitchFamily="34" charset="0"/>
                <a:ea typeface="MS PGothic" pitchFamily="34" charset="-128"/>
              </a:defRPr>
            </a:lvl1pPr>
            <a:lvl2pPr marL="742950" indent="-285750" defTabSz="449263">
              <a:spcBef>
                <a:spcPct val="20000"/>
              </a:spcBef>
              <a:buFont typeface="Arial" pitchFamily="34" charset="0"/>
              <a:buChar char="–"/>
              <a:defRPr sz="2800">
                <a:solidFill>
                  <a:schemeClr val="tx1"/>
                </a:solidFill>
                <a:latin typeface="Calibri" pitchFamily="34" charset="0"/>
                <a:ea typeface="MS PGothic" pitchFamily="34" charset="-128"/>
              </a:defRPr>
            </a:lvl2pPr>
            <a:lvl3pPr marL="1143000" indent="-228600" defTabSz="449263">
              <a:spcBef>
                <a:spcPct val="20000"/>
              </a:spcBef>
              <a:buFont typeface="Arial" pitchFamily="34" charset="0"/>
              <a:buChar char="•"/>
              <a:defRPr sz="2400">
                <a:solidFill>
                  <a:schemeClr val="tx1"/>
                </a:solidFill>
                <a:latin typeface="Calibri" pitchFamily="34" charset="0"/>
                <a:ea typeface="MS PGothic" pitchFamily="34" charset="-128"/>
              </a:defRPr>
            </a:lvl3pPr>
            <a:lvl4pPr marL="1600200" indent="-228600" defTabSz="449263">
              <a:spcBef>
                <a:spcPct val="20000"/>
              </a:spcBef>
              <a:buFont typeface="Arial" pitchFamily="34" charset="0"/>
              <a:buChar char="–"/>
              <a:defRPr sz="2000">
                <a:solidFill>
                  <a:schemeClr val="tx1"/>
                </a:solidFill>
                <a:latin typeface="Calibri" pitchFamily="34" charset="0"/>
                <a:ea typeface="MS PGothic" pitchFamily="34" charset="-128"/>
              </a:defRPr>
            </a:lvl4pPr>
            <a:lvl5pPr marL="2057400" indent="-228600" defTabSz="449263">
              <a:spcBef>
                <a:spcPct val="20000"/>
              </a:spcBef>
              <a:buFont typeface="Arial" pitchFamily="34" charset="0"/>
              <a:buChar char="»"/>
              <a:defRPr sz="2000">
                <a:solidFill>
                  <a:schemeClr val="tx1"/>
                </a:solidFill>
                <a:latin typeface="Calibri" pitchFamily="34" charset="0"/>
                <a:ea typeface="MS PGothic" pitchFamily="34" charset="-128"/>
              </a:defRPr>
            </a:lvl5pPr>
            <a:lvl6pPr marL="2514600" indent="-228600" defTabSz="449263"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6pPr>
            <a:lvl7pPr marL="2971800" indent="-228600" defTabSz="449263"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7pPr>
            <a:lvl8pPr marL="3429000" indent="-228600" defTabSz="449263"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8pPr>
            <a:lvl9pPr marL="3886200" indent="-228600" defTabSz="449263"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9pPr>
          </a:lstStyle>
          <a:p>
            <a:pPr eaLnBrk="1">
              <a:lnSpc>
                <a:spcPct val="93000"/>
              </a:lnSpc>
              <a:spcBef>
                <a:spcPct val="0"/>
              </a:spcBef>
              <a:buClr>
                <a:srgbClr val="000000"/>
              </a:buClr>
              <a:buFont typeface="Times New Roman" pitchFamily="18" charset="0"/>
              <a:buNone/>
            </a:pPr>
            <a:r>
              <a:rPr lang="de-DE" altLang="de-DE" sz="900" b="1" dirty="0">
                <a:latin typeface="Arial" pitchFamily="34" charset="0"/>
                <a:cs typeface="Arial" pitchFamily="34" charset="0"/>
              </a:rPr>
              <a:t>ZPG Geographie: Bildungsplan 2016 – Klassen 9/10</a:t>
            </a:r>
          </a:p>
          <a:p>
            <a:pPr eaLnBrk="1">
              <a:lnSpc>
                <a:spcPct val="93000"/>
              </a:lnSpc>
              <a:spcBef>
                <a:spcPct val="0"/>
              </a:spcBef>
              <a:buClr>
                <a:srgbClr val="000000"/>
              </a:buClr>
              <a:buFont typeface="Times New Roman" pitchFamily="18" charset="0"/>
              <a:buNone/>
            </a:pPr>
            <a:endParaRPr lang="de-DE" altLang="de-DE" sz="900" b="1" dirty="0">
              <a:latin typeface="Arial" pitchFamily="34" charset="0"/>
              <a:cs typeface="Arial" pitchFamily="34" charset="0"/>
            </a:endParaRPr>
          </a:p>
        </p:txBody>
      </p:sp>
      <p:sp>
        <p:nvSpPr>
          <p:cNvPr id="5128" name="Line 10"/>
          <p:cNvSpPr>
            <a:spLocks noChangeShapeType="1"/>
          </p:cNvSpPr>
          <p:nvPr/>
        </p:nvSpPr>
        <p:spPr bwMode="auto">
          <a:xfrm flipH="1">
            <a:off x="2123728" y="4365104"/>
            <a:ext cx="0" cy="416962"/>
          </a:xfrm>
          <a:prstGeom prst="line">
            <a:avLst/>
          </a:prstGeom>
          <a:noFill/>
          <a:ln w="44450">
            <a:solidFill>
              <a:schemeClr val="tx1"/>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de-DE"/>
          </a:p>
        </p:txBody>
      </p:sp>
      <p:pic>
        <p:nvPicPr>
          <p:cNvPr id="16" name="Picture 8" descr="R:\Gestaltungsrichtlinien\Logo RP mit Hintergrund.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451725" y="6280150"/>
            <a:ext cx="1173163" cy="576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3" name="Gruppierung 22"/>
          <p:cNvGrpSpPr/>
          <p:nvPr/>
        </p:nvGrpSpPr>
        <p:grpSpPr>
          <a:xfrm>
            <a:off x="331169" y="151780"/>
            <a:ext cx="8384537" cy="523220"/>
            <a:chOff x="331169" y="151780"/>
            <a:chExt cx="8384537" cy="523220"/>
          </a:xfrm>
        </p:grpSpPr>
        <p:sp>
          <p:nvSpPr>
            <p:cNvPr id="24" name="Textfeld 23"/>
            <p:cNvSpPr txBox="1"/>
            <p:nvPr/>
          </p:nvSpPr>
          <p:spPr>
            <a:xfrm>
              <a:off x="331169" y="151780"/>
              <a:ext cx="8012113" cy="523220"/>
            </a:xfrm>
            <a:prstGeom prst="rect">
              <a:avLst/>
            </a:prstGeom>
            <a:noFill/>
          </p:spPr>
          <p:txBody>
            <a:bodyPr wrap="square" rtlCol="0">
              <a:spAutoFit/>
            </a:bodyPr>
            <a:lstStyle/>
            <a:p>
              <a:r>
                <a:rPr lang="de-DE" sz="2800" dirty="0">
                  <a:latin typeface="Calibri" charset="0"/>
                  <a:ea typeface="Calibri" charset="0"/>
                  <a:cs typeface="Calibri" charset="0"/>
                </a:rPr>
                <a:t>I. Kompetenzanalyse</a:t>
              </a:r>
            </a:p>
          </p:txBody>
        </p:sp>
        <p:cxnSp>
          <p:nvCxnSpPr>
            <p:cNvPr id="25" name="Gerade Verbindung 24"/>
            <p:cNvCxnSpPr/>
            <p:nvPr/>
          </p:nvCxnSpPr>
          <p:spPr>
            <a:xfrm>
              <a:off x="331169" y="675000"/>
              <a:ext cx="8384537" cy="0"/>
            </a:xfrm>
            <a:prstGeom prst="line">
              <a:avLst/>
            </a:prstGeom>
            <a:ln w="38100">
              <a:solidFill>
                <a:srgbClr val="FF40FF"/>
              </a:solidFill>
            </a:ln>
          </p:spPr>
          <p:style>
            <a:lnRef idx="1">
              <a:schemeClr val="accent1"/>
            </a:lnRef>
            <a:fillRef idx="0">
              <a:schemeClr val="accent1"/>
            </a:fillRef>
            <a:effectRef idx="0">
              <a:schemeClr val="accent1"/>
            </a:effectRef>
            <a:fontRef idx="minor">
              <a:schemeClr val="tx1"/>
            </a:fontRef>
          </p:style>
        </p:cxnSp>
      </p:grpSp>
      <p:sp>
        <p:nvSpPr>
          <p:cNvPr id="14" name="Rechteck 13"/>
          <p:cNvSpPr/>
          <p:nvPr/>
        </p:nvSpPr>
        <p:spPr>
          <a:xfrm>
            <a:off x="5868144" y="1378695"/>
            <a:ext cx="3168352" cy="1200329"/>
          </a:xfrm>
          <a:prstGeom prst="rect">
            <a:avLst/>
          </a:prstGeom>
          <a:solidFill>
            <a:schemeClr val="bg1">
              <a:alpha val="65098"/>
            </a:schemeClr>
          </a:solidFill>
          <a:ln>
            <a:solidFill>
              <a:schemeClr val="tx1"/>
            </a:solidFill>
          </a:ln>
        </p:spPr>
        <p:txBody>
          <a:bodyPr wrap="square">
            <a:spAutoFit/>
          </a:bodyPr>
          <a:lstStyle/>
          <a:p>
            <a:r>
              <a:rPr lang="de-DE" b="1" dirty="0">
                <a:latin typeface="+mn-lt"/>
              </a:rPr>
              <a:t>2.1 Orientierungskompetenz 4: </a:t>
            </a:r>
            <a:r>
              <a:rPr lang="de-DE" dirty="0">
                <a:latin typeface="+mn-lt"/>
              </a:rPr>
              <a:t>ihre Orientierungsraster zunehmend differenziert entwickeln</a:t>
            </a:r>
          </a:p>
        </p:txBody>
      </p:sp>
      <p:sp>
        <p:nvSpPr>
          <p:cNvPr id="15" name="Rechteck 14"/>
          <p:cNvSpPr/>
          <p:nvPr/>
        </p:nvSpPr>
        <p:spPr>
          <a:xfrm>
            <a:off x="5859015" y="2735353"/>
            <a:ext cx="3177481" cy="2308324"/>
          </a:xfrm>
          <a:prstGeom prst="rect">
            <a:avLst/>
          </a:prstGeom>
          <a:solidFill>
            <a:schemeClr val="bg1">
              <a:alpha val="65098"/>
            </a:schemeClr>
          </a:solidFill>
          <a:ln>
            <a:solidFill>
              <a:schemeClr val="tx1"/>
            </a:solidFill>
          </a:ln>
        </p:spPr>
        <p:txBody>
          <a:bodyPr wrap="square">
            <a:spAutoFit/>
          </a:bodyPr>
          <a:lstStyle/>
          <a:p>
            <a:r>
              <a:rPr lang="de-DE" b="1" dirty="0">
                <a:latin typeface="+mn-lt"/>
              </a:rPr>
              <a:t>2.5 Methodenkompetenz 1:</a:t>
            </a:r>
          </a:p>
          <a:p>
            <a:r>
              <a:rPr lang="de-DE" dirty="0">
                <a:latin typeface="+mn-lt"/>
              </a:rPr>
              <a:t>fragengeleitete Raumanalysen durchführen</a:t>
            </a:r>
          </a:p>
          <a:p>
            <a:pPr lvl="0"/>
            <a:r>
              <a:rPr lang="de-DE" b="1" dirty="0">
                <a:solidFill>
                  <a:prstClr val="black"/>
                </a:solidFill>
                <a:latin typeface="Calibri"/>
              </a:rPr>
              <a:t>2.5 Methodenkompetenz 5:</a:t>
            </a:r>
            <a:endParaRPr lang="de-DE" b="1" dirty="0">
              <a:latin typeface="+mn-lt"/>
            </a:endParaRPr>
          </a:p>
          <a:p>
            <a:r>
              <a:rPr lang="de-DE" dirty="0">
                <a:latin typeface="+mn-lt"/>
              </a:rPr>
              <a:t>geographische Informationen zur Verdeutlichung von Strukturen und Prozessen als Karte […] darstellen.</a:t>
            </a:r>
          </a:p>
        </p:txBody>
      </p:sp>
      <p:sp>
        <p:nvSpPr>
          <p:cNvPr id="21" name="Line 14"/>
          <p:cNvSpPr>
            <a:spLocks noChangeShapeType="1"/>
          </p:cNvSpPr>
          <p:nvPr/>
        </p:nvSpPr>
        <p:spPr bwMode="auto">
          <a:xfrm flipV="1">
            <a:off x="1868674" y="3760205"/>
            <a:ext cx="3990342" cy="0"/>
          </a:xfrm>
          <a:prstGeom prst="line">
            <a:avLst/>
          </a:prstGeom>
          <a:noFill/>
          <a:ln w="44450">
            <a:solidFill>
              <a:schemeClr val="tx1"/>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de-DE"/>
          </a:p>
        </p:txBody>
      </p:sp>
      <p:sp>
        <p:nvSpPr>
          <p:cNvPr id="27" name="Rechteck 26"/>
          <p:cNvSpPr/>
          <p:nvPr/>
        </p:nvSpPr>
        <p:spPr>
          <a:xfrm>
            <a:off x="109761" y="4782066"/>
            <a:ext cx="5379171" cy="1723549"/>
          </a:xfrm>
          <a:prstGeom prst="rect">
            <a:avLst/>
          </a:prstGeom>
          <a:solidFill>
            <a:schemeClr val="bg1">
              <a:alpha val="40000"/>
            </a:schemeClr>
          </a:solidFill>
          <a:ln>
            <a:solidFill>
              <a:schemeClr val="tx1"/>
            </a:solidFill>
          </a:ln>
        </p:spPr>
        <p:txBody>
          <a:bodyPr wrap="square">
            <a:spAutoFit/>
          </a:bodyPr>
          <a:lstStyle/>
          <a:p>
            <a:r>
              <a:rPr lang="de-DE" b="1" dirty="0">
                <a:latin typeface="+mn-lt"/>
              </a:rPr>
              <a:t>Leitperspektiven</a:t>
            </a:r>
          </a:p>
          <a:p>
            <a:pPr marL="285750" indent="-285750">
              <a:buFont typeface="Wingdings" panose="05000000000000000000" pitchFamily="2" charset="2"/>
              <a:buChar char="§"/>
            </a:pPr>
            <a:r>
              <a:rPr lang="de-DE" altLang="de-DE" dirty="0">
                <a:latin typeface="+mn-lt"/>
                <a:cs typeface="Arial" pitchFamily="34" charset="0"/>
              </a:rPr>
              <a:t>BNE: Bedeutung u. Gefährdungen einer   </a:t>
            </a:r>
          </a:p>
          <a:p>
            <a:r>
              <a:rPr lang="de-DE" altLang="de-DE" dirty="0">
                <a:latin typeface="+mn-lt"/>
                <a:cs typeface="Arial" pitchFamily="34" charset="0"/>
              </a:rPr>
              <a:t>               nachhaltigen Entwicklung</a:t>
            </a:r>
          </a:p>
          <a:p>
            <a:pPr>
              <a:buFont typeface="Wingdings" pitchFamily="2" charset="2"/>
              <a:buChar char="§"/>
            </a:pPr>
            <a:r>
              <a:rPr lang="de-DE" altLang="de-DE" dirty="0">
                <a:latin typeface="+mn-lt"/>
                <a:cs typeface="Arial" pitchFamily="34" charset="0"/>
              </a:rPr>
              <a:t>    BTV: Konfliktbewältigung u. Interessenausgleich; </a:t>
            </a:r>
          </a:p>
          <a:p>
            <a:r>
              <a:rPr lang="de-DE" altLang="de-DE" dirty="0">
                <a:latin typeface="+mn-lt"/>
                <a:cs typeface="Arial" pitchFamily="34" charset="0"/>
              </a:rPr>
              <a:t>                Personale u. gesellschaftliche Vielfalt</a:t>
            </a:r>
          </a:p>
          <a:p>
            <a:pPr marL="285750" indent="-285750">
              <a:buFont typeface="Wingdings" panose="05000000000000000000" pitchFamily="2" charset="2"/>
              <a:buChar char="§"/>
            </a:pPr>
            <a:r>
              <a:rPr lang="de-DE" altLang="de-DE" sz="1600" dirty="0">
                <a:latin typeface="Arial" pitchFamily="34" charset="0"/>
                <a:cs typeface="Arial" pitchFamily="34" charset="0"/>
              </a:rPr>
              <a:t>MB:   Produktion und Präsentation</a:t>
            </a:r>
            <a:endParaRPr lang="de-DE" sz="1600" dirty="0">
              <a:latin typeface="+mn-lt"/>
            </a:endParaRPr>
          </a:p>
        </p:txBody>
      </p:sp>
      <p:sp>
        <p:nvSpPr>
          <p:cNvPr id="28" name="Rechteck 27"/>
          <p:cNvSpPr/>
          <p:nvPr/>
        </p:nvSpPr>
        <p:spPr>
          <a:xfrm>
            <a:off x="5544616" y="5157192"/>
            <a:ext cx="3491880" cy="907941"/>
          </a:xfrm>
          <a:prstGeom prst="rect">
            <a:avLst/>
          </a:prstGeom>
          <a:solidFill>
            <a:schemeClr val="bg1">
              <a:alpha val="65098"/>
            </a:schemeClr>
          </a:solidFill>
          <a:ln>
            <a:solidFill>
              <a:schemeClr val="tx1"/>
            </a:solidFill>
          </a:ln>
        </p:spPr>
        <p:txBody>
          <a:bodyPr wrap="square">
            <a:spAutoFit/>
          </a:bodyPr>
          <a:lstStyle/>
          <a:p>
            <a:r>
              <a:rPr lang="de-DE" sz="1700" b="1" dirty="0">
                <a:latin typeface="+mn-lt"/>
              </a:rPr>
              <a:t>3.3.3.1 Globale Herausforderungen</a:t>
            </a:r>
          </a:p>
          <a:p>
            <a:r>
              <a:rPr lang="de-DE" altLang="de-DE" dirty="0">
                <a:latin typeface="+mn-lt"/>
                <a:cs typeface="Arial" pitchFamily="34" charset="0"/>
              </a:rPr>
              <a:t>Ressourcenverfügbarkeit und </a:t>
            </a:r>
          </a:p>
          <a:p>
            <a:r>
              <a:rPr lang="de-DE" altLang="de-DE" dirty="0">
                <a:latin typeface="+mn-lt"/>
                <a:cs typeface="Arial" pitchFamily="34" charset="0"/>
              </a:rPr>
              <a:t>Ressourcenmanagement</a:t>
            </a:r>
            <a:endParaRPr lang="de-DE" dirty="0">
              <a:latin typeface="+mn-lt"/>
            </a:endParaRPr>
          </a:p>
        </p:txBody>
      </p:sp>
      <p:cxnSp>
        <p:nvCxnSpPr>
          <p:cNvPr id="4" name="Gerade Verbindung 3"/>
          <p:cNvCxnSpPr/>
          <p:nvPr/>
        </p:nvCxnSpPr>
        <p:spPr>
          <a:xfrm>
            <a:off x="109763" y="5133569"/>
            <a:ext cx="1758911" cy="0"/>
          </a:xfrm>
          <a:prstGeom prst="line">
            <a:avLst/>
          </a:prstGeom>
          <a:ln w="38100">
            <a:solidFill>
              <a:srgbClr val="00DB01"/>
            </a:solidFill>
          </a:ln>
        </p:spPr>
        <p:style>
          <a:lnRef idx="1">
            <a:schemeClr val="accent1"/>
          </a:lnRef>
          <a:fillRef idx="0">
            <a:schemeClr val="accent1"/>
          </a:fillRef>
          <a:effectRef idx="0">
            <a:schemeClr val="accent1"/>
          </a:effectRef>
          <a:fontRef idx="minor">
            <a:schemeClr val="tx1"/>
          </a:fontRef>
        </p:style>
      </p:cxnSp>
      <p:cxnSp>
        <p:nvCxnSpPr>
          <p:cNvPr id="29" name="Gerade Verbindung 28"/>
          <p:cNvCxnSpPr/>
          <p:nvPr/>
        </p:nvCxnSpPr>
        <p:spPr>
          <a:xfrm>
            <a:off x="5940152" y="1700808"/>
            <a:ext cx="2952328" cy="0"/>
          </a:xfrm>
          <a:prstGeom prst="line">
            <a:avLst/>
          </a:prstGeom>
          <a:ln w="38100">
            <a:solidFill>
              <a:srgbClr val="FF9933"/>
            </a:solidFill>
          </a:ln>
        </p:spPr>
        <p:style>
          <a:lnRef idx="1">
            <a:schemeClr val="accent1"/>
          </a:lnRef>
          <a:fillRef idx="0">
            <a:schemeClr val="accent1"/>
          </a:fillRef>
          <a:effectRef idx="0">
            <a:schemeClr val="accent1"/>
          </a:effectRef>
          <a:fontRef idx="minor">
            <a:schemeClr val="tx1"/>
          </a:fontRef>
        </p:style>
      </p:cxnSp>
      <p:cxnSp>
        <p:nvCxnSpPr>
          <p:cNvPr id="30" name="Gerade Verbindung 29"/>
          <p:cNvCxnSpPr/>
          <p:nvPr/>
        </p:nvCxnSpPr>
        <p:spPr>
          <a:xfrm>
            <a:off x="5940152" y="3068960"/>
            <a:ext cx="2592288" cy="0"/>
          </a:xfrm>
          <a:prstGeom prst="line">
            <a:avLst/>
          </a:prstGeom>
          <a:ln w="38100">
            <a:solidFill>
              <a:srgbClr val="FF9933"/>
            </a:solidFill>
          </a:ln>
        </p:spPr>
        <p:style>
          <a:lnRef idx="1">
            <a:schemeClr val="accent1"/>
          </a:lnRef>
          <a:fillRef idx="0">
            <a:schemeClr val="accent1"/>
          </a:fillRef>
          <a:effectRef idx="0">
            <a:schemeClr val="accent1"/>
          </a:effectRef>
          <a:fontRef idx="minor">
            <a:schemeClr val="tx1"/>
          </a:fontRef>
        </p:style>
      </p:cxnSp>
      <p:cxnSp>
        <p:nvCxnSpPr>
          <p:cNvPr id="31" name="Gerade Verbindung 30"/>
          <p:cNvCxnSpPr/>
          <p:nvPr/>
        </p:nvCxnSpPr>
        <p:spPr>
          <a:xfrm>
            <a:off x="5940152" y="3891425"/>
            <a:ext cx="2592288" cy="0"/>
          </a:xfrm>
          <a:prstGeom prst="line">
            <a:avLst/>
          </a:prstGeom>
          <a:ln w="38100">
            <a:solidFill>
              <a:srgbClr val="FF9933"/>
            </a:solidFill>
          </a:ln>
        </p:spPr>
        <p:style>
          <a:lnRef idx="1">
            <a:schemeClr val="accent1"/>
          </a:lnRef>
          <a:fillRef idx="0">
            <a:schemeClr val="accent1"/>
          </a:fillRef>
          <a:effectRef idx="0">
            <a:schemeClr val="accent1"/>
          </a:effectRef>
          <a:fontRef idx="minor">
            <a:schemeClr val="tx1"/>
          </a:fontRef>
        </p:style>
      </p:cxnSp>
      <p:cxnSp>
        <p:nvCxnSpPr>
          <p:cNvPr id="32" name="Gerade Verbindung 31"/>
          <p:cNvCxnSpPr/>
          <p:nvPr/>
        </p:nvCxnSpPr>
        <p:spPr>
          <a:xfrm>
            <a:off x="5610708" y="5445224"/>
            <a:ext cx="3209764" cy="0"/>
          </a:xfrm>
          <a:prstGeom prst="line">
            <a:avLst/>
          </a:prstGeom>
          <a:ln w="38100">
            <a:solidFill>
              <a:srgbClr val="CC0000"/>
            </a:solidFill>
          </a:ln>
        </p:spPr>
        <p:style>
          <a:lnRef idx="1">
            <a:schemeClr val="accent1"/>
          </a:lnRef>
          <a:fillRef idx="0">
            <a:schemeClr val="accent1"/>
          </a:fillRef>
          <a:effectRef idx="0">
            <a:schemeClr val="accent1"/>
          </a:effectRef>
          <a:fontRef idx="minor">
            <a:schemeClr val="tx1"/>
          </a:fontRef>
        </p:style>
      </p:cxnSp>
      <p:sp>
        <p:nvSpPr>
          <p:cNvPr id="33" name="Line 14"/>
          <p:cNvSpPr>
            <a:spLocks noChangeShapeType="1"/>
          </p:cNvSpPr>
          <p:nvPr/>
        </p:nvSpPr>
        <p:spPr bwMode="auto">
          <a:xfrm>
            <a:off x="4523436" y="3912605"/>
            <a:ext cx="1128683" cy="1220964"/>
          </a:xfrm>
          <a:prstGeom prst="line">
            <a:avLst/>
          </a:prstGeom>
          <a:noFill/>
          <a:ln w="44450">
            <a:solidFill>
              <a:schemeClr val="tx1"/>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de-DE"/>
          </a:p>
        </p:txBody>
      </p:sp>
    </p:spTree>
    <p:extLst>
      <p:ext uri="{BB962C8B-B14F-4D97-AF65-F5344CB8AC3E}">
        <p14:creationId xmlns:p14="http://schemas.microsoft.com/office/powerpoint/2010/main" val="15130644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12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4"/>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1"/>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5"/>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0"/>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1"/>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33"/>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28"/>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32"/>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5128"/>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27"/>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5" grpId="0" animBg="1"/>
      <p:bldP spid="5128" grpId="0" animBg="1"/>
      <p:bldP spid="14" grpId="0" animBg="1"/>
      <p:bldP spid="15" grpId="0" animBg="1"/>
      <p:bldP spid="21" grpId="0" animBg="1"/>
      <p:bldP spid="27" grpId="0" animBg="1"/>
      <p:bldP spid="28" grpId="0" animBg="1"/>
      <p:bldP spid="33"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8" descr="R:\Gestaltungsrichtlinien\Logo RP mit Hintergrund.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451725" y="6280150"/>
            <a:ext cx="1173163" cy="576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Fußzeilenplatzhalter 3"/>
          <p:cNvSpPr txBox="1">
            <a:spLocks/>
          </p:cNvSpPr>
          <p:nvPr/>
        </p:nvSpPr>
        <p:spPr bwMode="auto">
          <a:xfrm>
            <a:off x="496888" y="6577013"/>
            <a:ext cx="6600825" cy="257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449263">
              <a:spcBef>
                <a:spcPct val="20000"/>
              </a:spcBef>
              <a:buFont typeface="Arial" pitchFamily="34" charset="0"/>
              <a:buChar char="•"/>
              <a:defRPr sz="3200">
                <a:solidFill>
                  <a:schemeClr val="tx1"/>
                </a:solidFill>
                <a:latin typeface="Calibri" pitchFamily="34" charset="0"/>
                <a:ea typeface="MS PGothic" pitchFamily="34" charset="-128"/>
              </a:defRPr>
            </a:lvl1pPr>
            <a:lvl2pPr marL="742950" indent="-285750" defTabSz="449263">
              <a:spcBef>
                <a:spcPct val="20000"/>
              </a:spcBef>
              <a:buFont typeface="Arial" pitchFamily="34" charset="0"/>
              <a:buChar char="–"/>
              <a:defRPr sz="2800">
                <a:solidFill>
                  <a:schemeClr val="tx1"/>
                </a:solidFill>
                <a:latin typeface="Calibri" pitchFamily="34" charset="0"/>
                <a:ea typeface="MS PGothic" pitchFamily="34" charset="-128"/>
              </a:defRPr>
            </a:lvl2pPr>
            <a:lvl3pPr marL="1143000" indent="-228600" defTabSz="449263">
              <a:spcBef>
                <a:spcPct val="20000"/>
              </a:spcBef>
              <a:buFont typeface="Arial" pitchFamily="34" charset="0"/>
              <a:buChar char="•"/>
              <a:defRPr sz="2400">
                <a:solidFill>
                  <a:schemeClr val="tx1"/>
                </a:solidFill>
                <a:latin typeface="Calibri" pitchFamily="34" charset="0"/>
                <a:ea typeface="MS PGothic" pitchFamily="34" charset="-128"/>
              </a:defRPr>
            </a:lvl3pPr>
            <a:lvl4pPr marL="1600200" indent="-228600" defTabSz="449263">
              <a:spcBef>
                <a:spcPct val="20000"/>
              </a:spcBef>
              <a:buFont typeface="Arial" pitchFamily="34" charset="0"/>
              <a:buChar char="–"/>
              <a:defRPr sz="2000">
                <a:solidFill>
                  <a:schemeClr val="tx1"/>
                </a:solidFill>
                <a:latin typeface="Calibri" pitchFamily="34" charset="0"/>
                <a:ea typeface="MS PGothic" pitchFamily="34" charset="-128"/>
              </a:defRPr>
            </a:lvl4pPr>
            <a:lvl5pPr marL="2057400" indent="-228600" defTabSz="449263">
              <a:spcBef>
                <a:spcPct val="20000"/>
              </a:spcBef>
              <a:buFont typeface="Arial" pitchFamily="34" charset="0"/>
              <a:buChar char="»"/>
              <a:defRPr sz="2000">
                <a:solidFill>
                  <a:schemeClr val="tx1"/>
                </a:solidFill>
                <a:latin typeface="Calibri" pitchFamily="34" charset="0"/>
                <a:ea typeface="MS PGothic" pitchFamily="34" charset="-128"/>
              </a:defRPr>
            </a:lvl5pPr>
            <a:lvl6pPr marL="2514600" indent="-228600" defTabSz="449263"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6pPr>
            <a:lvl7pPr marL="2971800" indent="-228600" defTabSz="449263"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7pPr>
            <a:lvl8pPr marL="3429000" indent="-228600" defTabSz="449263"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8pPr>
            <a:lvl9pPr marL="3886200" indent="-228600" defTabSz="449263"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9pPr>
          </a:lstStyle>
          <a:p>
            <a:pPr eaLnBrk="1">
              <a:lnSpc>
                <a:spcPct val="93000"/>
              </a:lnSpc>
              <a:spcBef>
                <a:spcPct val="0"/>
              </a:spcBef>
              <a:buClr>
                <a:srgbClr val="000000"/>
              </a:buClr>
              <a:buFont typeface="Times New Roman" pitchFamily="18" charset="0"/>
              <a:buNone/>
            </a:pPr>
            <a:r>
              <a:rPr lang="de-DE" altLang="de-DE" sz="900" b="1" dirty="0">
                <a:latin typeface="Arial" pitchFamily="34" charset="0"/>
                <a:cs typeface="Arial" pitchFamily="34" charset="0"/>
              </a:rPr>
              <a:t>ZPG Geographie: Bildungsplan 2016 – Klassen 9/10</a:t>
            </a:r>
          </a:p>
          <a:p>
            <a:pPr eaLnBrk="1">
              <a:lnSpc>
                <a:spcPct val="93000"/>
              </a:lnSpc>
              <a:spcBef>
                <a:spcPct val="0"/>
              </a:spcBef>
              <a:buClr>
                <a:srgbClr val="000000"/>
              </a:buClr>
              <a:buFont typeface="Times New Roman" pitchFamily="18" charset="0"/>
              <a:buNone/>
            </a:pPr>
            <a:endParaRPr lang="de-DE" altLang="de-DE" sz="900" b="1" dirty="0">
              <a:latin typeface="Arial" pitchFamily="34" charset="0"/>
              <a:cs typeface="Arial" pitchFamily="34" charset="0"/>
            </a:endParaRPr>
          </a:p>
        </p:txBody>
      </p:sp>
      <p:sp>
        <p:nvSpPr>
          <p:cNvPr id="11" name="Textfeld 10"/>
          <p:cNvSpPr txBox="1"/>
          <p:nvPr/>
        </p:nvSpPr>
        <p:spPr>
          <a:xfrm>
            <a:off x="0" y="620688"/>
            <a:ext cx="9144000" cy="1077218"/>
          </a:xfrm>
          <a:prstGeom prst="rect">
            <a:avLst/>
          </a:prstGeom>
          <a:noFill/>
        </p:spPr>
        <p:txBody>
          <a:bodyPr wrap="square" rtlCol="0">
            <a:spAutoFit/>
          </a:bodyPr>
          <a:lstStyle/>
          <a:p>
            <a:pPr algn="ctr"/>
            <a:r>
              <a:rPr lang="de-DE" sz="3200" b="1" dirty="0">
                <a:solidFill>
                  <a:srgbClr val="0033CC"/>
                </a:solidFill>
                <a:latin typeface="+mj-lt"/>
              </a:rPr>
              <a:t>Welche Kompetenzen bringt ein Schüler in Klasse 10 </a:t>
            </a:r>
          </a:p>
          <a:p>
            <a:pPr algn="ctr"/>
            <a:r>
              <a:rPr lang="de-DE" sz="3200" b="1" dirty="0">
                <a:solidFill>
                  <a:srgbClr val="0033CC"/>
                </a:solidFill>
                <a:latin typeface="+mj-lt"/>
              </a:rPr>
              <a:t>bereits aus den Klassen 5-9 mit?</a:t>
            </a:r>
          </a:p>
        </p:txBody>
      </p:sp>
      <p:sp>
        <p:nvSpPr>
          <p:cNvPr id="9" name="Abgerundetes Rechteck 8"/>
          <p:cNvSpPr/>
          <p:nvPr/>
        </p:nvSpPr>
        <p:spPr>
          <a:xfrm>
            <a:off x="179512" y="1827734"/>
            <a:ext cx="3031455" cy="936104"/>
          </a:xfrm>
          <a:prstGeom prst="roundRect">
            <a:avLst/>
          </a:prstGeom>
          <a:no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r>
              <a:rPr lang="de-DE" sz="2000" b="1" dirty="0">
                <a:solidFill>
                  <a:prstClr val="black"/>
                </a:solidFill>
                <a:effectLst>
                  <a:outerShdw blurRad="38100" dist="38100" dir="2700000" algn="tl">
                    <a:srgbClr val="FFFFFF"/>
                  </a:outerShdw>
                </a:effectLst>
                <a:latin typeface="Arial" charset="0"/>
                <a:ea typeface="ＭＳ Ｐゴシック" pitchFamily="64" charset="-128"/>
              </a:rPr>
              <a:t> </a:t>
            </a:r>
            <a:r>
              <a:rPr lang="de-DE" sz="2000" b="1" dirty="0" err="1">
                <a:solidFill>
                  <a:prstClr val="black"/>
                </a:solidFill>
                <a:effectLst>
                  <a:outerShdw blurRad="38100" dist="38100" dir="2700000" algn="tl">
                    <a:srgbClr val="FFFFFF"/>
                  </a:outerShdw>
                </a:effectLst>
                <a:latin typeface="Arial" charset="0"/>
                <a:ea typeface="ＭＳ Ｐゴシック" pitchFamily="64" charset="-128"/>
              </a:rPr>
              <a:t>pbK</a:t>
            </a:r>
            <a:r>
              <a:rPr lang="de-DE" altLang="de-DE" sz="1200" dirty="0">
                <a:solidFill>
                  <a:prstClr val="black"/>
                </a:solidFill>
                <a:latin typeface="Arial" pitchFamily="34" charset="0"/>
                <a:cs typeface="Arial" pitchFamily="34" charset="0"/>
              </a:rPr>
              <a:t> </a:t>
            </a:r>
            <a:r>
              <a:rPr lang="de-DE" altLang="de-DE" sz="1600" b="1" dirty="0">
                <a:solidFill>
                  <a:prstClr val="black"/>
                </a:solidFill>
                <a:latin typeface="Arial" pitchFamily="34" charset="0"/>
                <a:cs typeface="Arial" pitchFamily="34" charset="0"/>
              </a:rPr>
              <a:t>Orientierungskompetenz </a:t>
            </a:r>
            <a:endParaRPr lang="de-DE" b="1" dirty="0"/>
          </a:p>
        </p:txBody>
      </p:sp>
      <p:sp>
        <p:nvSpPr>
          <p:cNvPr id="10" name="Abgerundetes Rechteck 9"/>
          <p:cNvSpPr/>
          <p:nvPr/>
        </p:nvSpPr>
        <p:spPr>
          <a:xfrm>
            <a:off x="246385" y="4222601"/>
            <a:ext cx="2897708" cy="1728192"/>
          </a:xfrm>
          <a:prstGeom prst="roundRect">
            <a:avLst/>
          </a:prstGeom>
          <a:no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r>
              <a:rPr lang="de-DE" sz="2000" b="1" dirty="0">
                <a:solidFill>
                  <a:prstClr val="black"/>
                </a:solidFill>
                <a:effectLst>
                  <a:outerShdw blurRad="38100" dist="38100" dir="2700000" algn="tl">
                    <a:srgbClr val="FFFFFF"/>
                  </a:outerShdw>
                </a:effectLst>
                <a:latin typeface="Arial" charset="0"/>
                <a:ea typeface="ＭＳ Ｐゴシック" pitchFamily="64" charset="-128"/>
              </a:rPr>
              <a:t> </a:t>
            </a:r>
            <a:r>
              <a:rPr lang="de-DE" sz="2000" b="1" dirty="0" err="1">
                <a:solidFill>
                  <a:prstClr val="black"/>
                </a:solidFill>
                <a:effectLst>
                  <a:outerShdw blurRad="38100" dist="38100" dir="2700000" algn="tl">
                    <a:srgbClr val="FFFFFF"/>
                  </a:outerShdw>
                </a:effectLst>
                <a:latin typeface="Arial" charset="0"/>
                <a:ea typeface="ＭＳ Ｐゴシック" pitchFamily="64" charset="-128"/>
              </a:rPr>
              <a:t>pbK</a:t>
            </a:r>
            <a:r>
              <a:rPr lang="de-DE" altLang="de-DE" sz="1200" dirty="0">
                <a:solidFill>
                  <a:prstClr val="black"/>
                </a:solidFill>
                <a:latin typeface="Arial" pitchFamily="34" charset="0"/>
                <a:cs typeface="Arial" pitchFamily="34" charset="0"/>
              </a:rPr>
              <a:t> </a:t>
            </a:r>
          </a:p>
          <a:p>
            <a:pPr algn="ctr" eaLnBrk="1" hangingPunct="1">
              <a:defRPr/>
            </a:pPr>
            <a:r>
              <a:rPr lang="de-DE" altLang="de-DE" sz="1600" b="1" dirty="0">
                <a:solidFill>
                  <a:prstClr val="black"/>
                </a:solidFill>
                <a:latin typeface="Arial" pitchFamily="34" charset="0"/>
                <a:cs typeface="Arial" pitchFamily="34" charset="0"/>
              </a:rPr>
              <a:t>Methodenkompetenz</a:t>
            </a:r>
          </a:p>
          <a:p>
            <a:pPr eaLnBrk="1" hangingPunct="1">
              <a:defRPr/>
            </a:pPr>
            <a:r>
              <a:rPr lang="de-DE" sz="1600" dirty="0">
                <a:solidFill>
                  <a:prstClr val="black"/>
                </a:solidFill>
                <a:latin typeface="Arial" pitchFamily="34" charset="0"/>
                <a:cs typeface="Arial" pitchFamily="34" charset="0"/>
              </a:rPr>
              <a:t>1: fragengeleitete  </a:t>
            </a:r>
          </a:p>
          <a:p>
            <a:pPr eaLnBrk="1" hangingPunct="1">
              <a:defRPr/>
            </a:pPr>
            <a:r>
              <a:rPr lang="de-DE" sz="1600" dirty="0">
                <a:solidFill>
                  <a:prstClr val="black"/>
                </a:solidFill>
                <a:latin typeface="Arial" pitchFamily="34" charset="0"/>
                <a:cs typeface="Arial" pitchFamily="34" charset="0"/>
              </a:rPr>
              <a:t>    Raumanalysen …</a:t>
            </a:r>
          </a:p>
          <a:p>
            <a:pPr eaLnBrk="1" hangingPunct="1">
              <a:defRPr/>
            </a:pPr>
            <a:r>
              <a:rPr lang="de-DE" sz="1600" dirty="0">
                <a:solidFill>
                  <a:prstClr val="black"/>
                </a:solidFill>
                <a:latin typeface="Arial" pitchFamily="34" charset="0"/>
                <a:cs typeface="Arial" pitchFamily="34" charset="0"/>
              </a:rPr>
              <a:t>5: einfache Karten   </a:t>
            </a:r>
          </a:p>
          <a:p>
            <a:pPr eaLnBrk="1" hangingPunct="1">
              <a:defRPr/>
            </a:pPr>
            <a:r>
              <a:rPr lang="de-DE" sz="1600" dirty="0">
                <a:solidFill>
                  <a:prstClr val="black"/>
                </a:solidFill>
                <a:latin typeface="Arial" pitchFamily="34" charset="0"/>
                <a:cs typeface="Arial" pitchFamily="34" charset="0"/>
              </a:rPr>
              <a:t>    darstellen</a:t>
            </a:r>
            <a:endParaRPr lang="de-DE" dirty="0"/>
          </a:p>
        </p:txBody>
      </p:sp>
      <p:grpSp>
        <p:nvGrpSpPr>
          <p:cNvPr id="14" name="Gruppierung 22"/>
          <p:cNvGrpSpPr/>
          <p:nvPr/>
        </p:nvGrpSpPr>
        <p:grpSpPr>
          <a:xfrm>
            <a:off x="331169" y="151780"/>
            <a:ext cx="8384537" cy="523220"/>
            <a:chOff x="331169" y="151780"/>
            <a:chExt cx="8384537" cy="523220"/>
          </a:xfrm>
        </p:grpSpPr>
        <p:sp>
          <p:nvSpPr>
            <p:cNvPr id="15" name="Textfeld 14"/>
            <p:cNvSpPr txBox="1"/>
            <p:nvPr/>
          </p:nvSpPr>
          <p:spPr>
            <a:xfrm>
              <a:off x="331169" y="151780"/>
              <a:ext cx="8012113" cy="523220"/>
            </a:xfrm>
            <a:prstGeom prst="rect">
              <a:avLst/>
            </a:prstGeom>
            <a:noFill/>
          </p:spPr>
          <p:txBody>
            <a:bodyPr wrap="square" rtlCol="0">
              <a:spAutoFit/>
            </a:bodyPr>
            <a:lstStyle/>
            <a:p>
              <a:r>
                <a:rPr lang="de-DE" sz="2800" dirty="0">
                  <a:latin typeface="Calibri" charset="0"/>
                  <a:ea typeface="Calibri" charset="0"/>
                  <a:cs typeface="Calibri" charset="0"/>
                </a:rPr>
                <a:t>I. Kompetenzen</a:t>
              </a:r>
            </a:p>
          </p:txBody>
        </p:sp>
        <p:cxnSp>
          <p:nvCxnSpPr>
            <p:cNvPr id="16" name="Gerade Verbindung 15"/>
            <p:cNvCxnSpPr/>
            <p:nvPr/>
          </p:nvCxnSpPr>
          <p:spPr>
            <a:xfrm>
              <a:off x="331169" y="675000"/>
              <a:ext cx="8384537" cy="0"/>
            </a:xfrm>
            <a:prstGeom prst="line">
              <a:avLst/>
            </a:prstGeom>
            <a:ln w="38100">
              <a:solidFill>
                <a:srgbClr val="FF40FF"/>
              </a:solidFill>
            </a:ln>
          </p:spPr>
          <p:style>
            <a:lnRef idx="1">
              <a:schemeClr val="accent1"/>
            </a:lnRef>
            <a:fillRef idx="0">
              <a:schemeClr val="accent1"/>
            </a:fillRef>
            <a:effectRef idx="0">
              <a:schemeClr val="accent1"/>
            </a:effectRef>
            <a:fontRef idx="minor">
              <a:schemeClr val="tx1"/>
            </a:fontRef>
          </p:style>
        </p:cxnSp>
      </p:grpSp>
      <p:sp>
        <p:nvSpPr>
          <p:cNvPr id="2" name="Textfeld 1"/>
          <p:cNvSpPr txBox="1"/>
          <p:nvPr/>
        </p:nvSpPr>
        <p:spPr>
          <a:xfrm>
            <a:off x="3275856" y="1628800"/>
            <a:ext cx="5717926" cy="2693045"/>
          </a:xfrm>
          <a:prstGeom prst="rect">
            <a:avLst/>
          </a:prstGeom>
          <a:solidFill>
            <a:schemeClr val="bg1"/>
          </a:solidFill>
          <a:ln>
            <a:solidFill>
              <a:schemeClr val="tx1"/>
            </a:solidFill>
          </a:ln>
        </p:spPr>
        <p:txBody>
          <a:bodyPr wrap="square" rtlCol="0">
            <a:spAutoFit/>
          </a:bodyPr>
          <a:lstStyle/>
          <a:p>
            <a:r>
              <a:rPr lang="de-DE" sz="1300" b="1" dirty="0"/>
              <a:t>Klassen 5/6</a:t>
            </a:r>
          </a:p>
          <a:p>
            <a:r>
              <a:rPr lang="de-DE" sz="1300" dirty="0"/>
              <a:t>3.1.1.1 Grundlagen der Orientierung</a:t>
            </a:r>
          </a:p>
          <a:p>
            <a:r>
              <a:rPr lang="de-DE" sz="1300" dirty="0"/>
              <a:t>3.1.1.2 Gestaltung der Erdoberfläche durch naturräumliche  </a:t>
            </a:r>
          </a:p>
          <a:p>
            <a:r>
              <a:rPr lang="de-DE" sz="1300" dirty="0"/>
              <a:t>            Prozesse in Deutschland und Europa</a:t>
            </a:r>
          </a:p>
          <a:p>
            <a:r>
              <a:rPr lang="de-DE" sz="1300" dirty="0"/>
              <a:t>3.1.5.1 Analyse ausgewählter Räume in Deutschland und Europa</a:t>
            </a:r>
          </a:p>
          <a:p>
            <a:r>
              <a:rPr lang="de-DE" sz="1300" b="1" dirty="0"/>
              <a:t>Klassen 7/8</a:t>
            </a:r>
          </a:p>
          <a:p>
            <a:r>
              <a:rPr lang="de-DE" sz="1300" dirty="0"/>
              <a:t>3.2.2.2 Klimazonen der Erde</a:t>
            </a:r>
          </a:p>
          <a:p>
            <a:r>
              <a:rPr lang="de-DE" sz="1300" dirty="0"/>
              <a:t>3.2.3.1 Phänomene der globalen Verstädterung</a:t>
            </a:r>
          </a:p>
          <a:p>
            <a:r>
              <a:rPr lang="de-DE" sz="1300" dirty="0"/>
              <a:t>3.2.3.2 Phänomene globaler Disparitäten</a:t>
            </a:r>
          </a:p>
          <a:p>
            <a:r>
              <a:rPr lang="de-DE" sz="1300" dirty="0"/>
              <a:t>3.2.4.1 Raumwirksamkeit wirtschaftlichen Handelns</a:t>
            </a:r>
          </a:p>
          <a:p>
            <a:r>
              <a:rPr lang="de-DE" sz="1300" b="1" dirty="0"/>
              <a:t>Klasse 9</a:t>
            </a:r>
          </a:p>
          <a:p>
            <a:r>
              <a:rPr lang="de-DE" sz="1300" dirty="0"/>
              <a:t>3.3.1.1 Digitale Orientierung</a:t>
            </a:r>
          </a:p>
          <a:p>
            <a:r>
              <a:rPr lang="de-DE" sz="1300" dirty="0"/>
              <a:t>3.3.4.1 Analyse ausgewählter Meeresräume</a:t>
            </a:r>
            <a:endParaRPr lang="de-DE" sz="1400" b="1" dirty="0"/>
          </a:p>
        </p:txBody>
      </p:sp>
      <p:sp>
        <p:nvSpPr>
          <p:cNvPr id="17" name="Textfeld 16"/>
          <p:cNvSpPr txBox="1"/>
          <p:nvPr/>
        </p:nvSpPr>
        <p:spPr>
          <a:xfrm>
            <a:off x="3275856" y="4437112"/>
            <a:ext cx="5717926" cy="1692771"/>
          </a:xfrm>
          <a:prstGeom prst="rect">
            <a:avLst/>
          </a:prstGeom>
          <a:noFill/>
          <a:ln>
            <a:solidFill>
              <a:schemeClr val="tx1"/>
            </a:solidFill>
          </a:ln>
        </p:spPr>
        <p:txBody>
          <a:bodyPr wrap="square" rtlCol="0">
            <a:spAutoFit/>
          </a:bodyPr>
          <a:lstStyle/>
          <a:p>
            <a:r>
              <a:rPr lang="de-DE" sz="1300" b="1" dirty="0"/>
              <a:t>Klassen 5/6</a:t>
            </a:r>
          </a:p>
          <a:p>
            <a:r>
              <a:rPr lang="de-DE" sz="1300" dirty="0"/>
              <a:t>3.1.5.1 Analyse ausgewählter Räume in Deutschland und Europa</a:t>
            </a:r>
          </a:p>
          <a:p>
            <a:r>
              <a:rPr lang="de-DE" sz="1300" b="1" dirty="0"/>
              <a:t>Klassen 7/8</a:t>
            </a:r>
          </a:p>
          <a:p>
            <a:r>
              <a:rPr lang="de-DE" sz="1300" dirty="0"/>
              <a:t>3.2.3.1 Phänomene der globalen Verstädterung</a:t>
            </a:r>
          </a:p>
          <a:p>
            <a:r>
              <a:rPr lang="de-DE" sz="1300" dirty="0">
                <a:latin typeface="GaramontAmstSH-Med"/>
              </a:rPr>
              <a:t>3.2.5.1 Analyse ausgewählter Räume in unterschiedlichen Geozonen</a:t>
            </a:r>
          </a:p>
          <a:p>
            <a:r>
              <a:rPr lang="de-DE" sz="1300" b="1" dirty="0">
                <a:latin typeface="GaramontAmstSH-Med"/>
              </a:rPr>
              <a:t>Klasse 9</a:t>
            </a:r>
          </a:p>
          <a:p>
            <a:r>
              <a:rPr lang="de-DE" sz="1300" dirty="0"/>
              <a:t>3.3.2.1 Zukunftsfähige Gestaltung von Räumen</a:t>
            </a:r>
            <a:endParaRPr lang="de-DE" sz="1300" b="1" dirty="0">
              <a:latin typeface="GaramontAmstSH-Med"/>
            </a:endParaRPr>
          </a:p>
          <a:p>
            <a:r>
              <a:rPr lang="de-DE" sz="1300" dirty="0"/>
              <a:t>3.3.4.1 Analyse ausgewählter Meeresräume</a:t>
            </a:r>
            <a:endParaRPr lang="de-DE" sz="1400" b="1" dirty="0"/>
          </a:p>
        </p:txBody>
      </p:sp>
      <p:sp>
        <p:nvSpPr>
          <p:cNvPr id="3" name="Textfeld 2"/>
          <p:cNvSpPr txBox="1"/>
          <p:nvPr/>
        </p:nvSpPr>
        <p:spPr>
          <a:xfrm>
            <a:off x="248692" y="6236786"/>
            <a:ext cx="2862089" cy="307777"/>
          </a:xfrm>
          <a:prstGeom prst="rect">
            <a:avLst/>
          </a:prstGeom>
          <a:noFill/>
          <a:ln>
            <a:solidFill>
              <a:schemeClr val="tx1"/>
            </a:solidFill>
          </a:ln>
        </p:spPr>
        <p:txBody>
          <a:bodyPr wrap="square" rtlCol="0">
            <a:spAutoFit/>
          </a:bodyPr>
          <a:lstStyle/>
          <a:p>
            <a:r>
              <a:rPr lang="de-DE" sz="1400" b="1" dirty="0"/>
              <a:t>Klasse 5 </a:t>
            </a:r>
            <a:r>
              <a:rPr lang="de-DE" sz="1400" dirty="0"/>
              <a:t>z.B</a:t>
            </a:r>
            <a:r>
              <a:rPr lang="de-DE" sz="1400" b="1" dirty="0"/>
              <a:t>. </a:t>
            </a:r>
            <a:r>
              <a:rPr lang="de-DE" sz="1400" dirty="0"/>
              <a:t>Schulwegskizze</a:t>
            </a:r>
          </a:p>
        </p:txBody>
      </p:sp>
      <p:sp>
        <p:nvSpPr>
          <p:cNvPr id="18" name="Line 10"/>
          <p:cNvSpPr>
            <a:spLocks noChangeShapeType="1"/>
          </p:cNvSpPr>
          <p:nvPr/>
        </p:nvSpPr>
        <p:spPr bwMode="auto">
          <a:xfrm flipH="1">
            <a:off x="1403648" y="5863188"/>
            <a:ext cx="0" cy="373598"/>
          </a:xfrm>
          <a:prstGeom prst="line">
            <a:avLst/>
          </a:prstGeom>
          <a:noFill/>
          <a:ln w="44450">
            <a:solidFill>
              <a:schemeClr val="tx1"/>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de-DE"/>
          </a:p>
        </p:txBody>
      </p:sp>
      <p:sp>
        <p:nvSpPr>
          <p:cNvPr id="19" name="Line 10"/>
          <p:cNvSpPr>
            <a:spLocks noChangeShapeType="1"/>
          </p:cNvSpPr>
          <p:nvPr/>
        </p:nvSpPr>
        <p:spPr bwMode="auto">
          <a:xfrm>
            <a:off x="2928069" y="5077519"/>
            <a:ext cx="432048" cy="0"/>
          </a:xfrm>
          <a:prstGeom prst="line">
            <a:avLst/>
          </a:prstGeom>
          <a:noFill/>
          <a:ln w="44450">
            <a:solidFill>
              <a:schemeClr val="tx1"/>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de-DE"/>
          </a:p>
        </p:txBody>
      </p:sp>
      <p:sp>
        <p:nvSpPr>
          <p:cNvPr id="20" name="Line 10"/>
          <p:cNvSpPr>
            <a:spLocks noChangeShapeType="1"/>
          </p:cNvSpPr>
          <p:nvPr/>
        </p:nvSpPr>
        <p:spPr bwMode="auto">
          <a:xfrm>
            <a:off x="3059832" y="2348880"/>
            <a:ext cx="432048" cy="0"/>
          </a:xfrm>
          <a:prstGeom prst="line">
            <a:avLst/>
          </a:prstGeom>
          <a:noFill/>
          <a:ln w="44450">
            <a:solidFill>
              <a:schemeClr val="tx1"/>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de-DE"/>
          </a:p>
        </p:txBody>
      </p:sp>
      <p:cxnSp>
        <p:nvCxnSpPr>
          <p:cNvPr id="21" name="Gerade Verbindung 20"/>
          <p:cNvCxnSpPr/>
          <p:nvPr/>
        </p:nvCxnSpPr>
        <p:spPr>
          <a:xfrm>
            <a:off x="496888" y="2564904"/>
            <a:ext cx="2431181" cy="0"/>
          </a:xfrm>
          <a:prstGeom prst="line">
            <a:avLst/>
          </a:prstGeom>
          <a:ln w="38100">
            <a:solidFill>
              <a:srgbClr val="FF9933"/>
            </a:solidFill>
          </a:ln>
        </p:spPr>
        <p:style>
          <a:lnRef idx="1">
            <a:schemeClr val="accent1"/>
          </a:lnRef>
          <a:fillRef idx="0">
            <a:schemeClr val="accent1"/>
          </a:fillRef>
          <a:effectRef idx="0">
            <a:schemeClr val="accent1"/>
          </a:effectRef>
          <a:fontRef idx="minor">
            <a:schemeClr val="tx1"/>
          </a:fontRef>
        </p:style>
      </p:cxnSp>
      <p:cxnSp>
        <p:nvCxnSpPr>
          <p:cNvPr id="22" name="Gerade Verbindung 21"/>
          <p:cNvCxnSpPr/>
          <p:nvPr/>
        </p:nvCxnSpPr>
        <p:spPr>
          <a:xfrm>
            <a:off x="683568" y="4869160"/>
            <a:ext cx="2016224" cy="0"/>
          </a:xfrm>
          <a:prstGeom prst="line">
            <a:avLst/>
          </a:prstGeom>
          <a:ln w="38100">
            <a:solidFill>
              <a:srgbClr val="FF9933"/>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31194503"/>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1"/>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20"/>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22"/>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19"/>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7"/>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8"/>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2" grpId="0" animBg="1"/>
      <p:bldP spid="17" grpId="0" animBg="1"/>
      <p:bldP spid="3" grpId="0" animBg="1"/>
      <p:bldP spid="18" grpId="0" animBg="1"/>
      <p:bldP spid="19" grpId="0" animBg="1"/>
      <p:bldP spid="20"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8" descr="R:\Gestaltungsrichtlinien\Logo RP mit Hintergrund.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451725" y="6280150"/>
            <a:ext cx="1173163" cy="576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Fußzeilenplatzhalter 3"/>
          <p:cNvSpPr txBox="1">
            <a:spLocks/>
          </p:cNvSpPr>
          <p:nvPr/>
        </p:nvSpPr>
        <p:spPr bwMode="auto">
          <a:xfrm>
            <a:off x="496888" y="6577013"/>
            <a:ext cx="6600825" cy="257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449263">
              <a:spcBef>
                <a:spcPct val="20000"/>
              </a:spcBef>
              <a:buFont typeface="Arial" pitchFamily="34" charset="0"/>
              <a:buChar char="•"/>
              <a:defRPr sz="3200">
                <a:solidFill>
                  <a:schemeClr val="tx1"/>
                </a:solidFill>
                <a:latin typeface="Calibri" pitchFamily="34" charset="0"/>
                <a:ea typeface="MS PGothic" pitchFamily="34" charset="-128"/>
              </a:defRPr>
            </a:lvl1pPr>
            <a:lvl2pPr marL="742950" indent="-285750" defTabSz="449263">
              <a:spcBef>
                <a:spcPct val="20000"/>
              </a:spcBef>
              <a:buFont typeface="Arial" pitchFamily="34" charset="0"/>
              <a:buChar char="–"/>
              <a:defRPr sz="2800">
                <a:solidFill>
                  <a:schemeClr val="tx1"/>
                </a:solidFill>
                <a:latin typeface="Calibri" pitchFamily="34" charset="0"/>
                <a:ea typeface="MS PGothic" pitchFamily="34" charset="-128"/>
              </a:defRPr>
            </a:lvl2pPr>
            <a:lvl3pPr marL="1143000" indent="-228600" defTabSz="449263">
              <a:spcBef>
                <a:spcPct val="20000"/>
              </a:spcBef>
              <a:buFont typeface="Arial" pitchFamily="34" charset="0"/>
              <a:buChar char="•"/>
              <a:defRPr sz="2400">
                <a:solidFill>
                  <a:schemeClr val="tx1"/>
                </a:solidFill>
                <a:latin typeface="Calibri" pitchFamily="34" charset="0"/>
                <a:ea typeface="MS PGothic" pitchFamily="34" charset="-128"/>
              </a:defRPr>
            </a:lvl3pPr>
            <a:lvl4pPr marL="1600200" indent="-228600" defTabSz="449263">
              <a:spcBef>
                <a:spcPct val="20000"/>
              </a:spcBef>
              <a:buFont typeface="Arial" pitchFamily="34" charset="0"/>
              <a:buChar char="–"/>
              <a:defRPr sz="2000">
                <a:solidFill>
                  <a:schemeClr val="tx1"/>
                </a:solidFill>
                <a:latin typeface="Calibri" pitchFamily="34" charset="0"/>
                <a:ea typeface="MS PGothic" pitchFamily="34" charset="-128"/>
              </a:defRPr>
            </a:lvl4pPr>
            <a:lvl5pPr marL="2057400" indent="-228600" defTabSz="449263">
              <a:spcBef>
                <a:spcPct val="20000"/>
              </a:spcBef>
              <a:buFont typeface="Arial" pitchFamily="34" charset="0"/>
              <a:buChar char="»"/>
              <a:defRPr sz="2000">
                <a:solidFill>
                  <a:schemeClr val="tx1"/>
                </a:solidFill>
                <a:latin typeface="Calibri" pitchFamily="34" charset="0"/>
                <a:ea typeface="MS PGothic" pitchFamily="34" charset="-128"/>
              </a:defRPr>
            </a:lvl5pPr>
            <a:lvl6pPr marL="2514600" indent="-228600" defTabSz="449263"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6pPr>
            <a:lvl7pPr marL="2971800" indent="-228600" defTabSz="449263"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7pPr>
            <a:lvl8pPr marL="3429000" indent="-228600" defTabSz="449263"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8pPr>
            <a:lvl9pPr marL="3886200" indent="-228600" defTabSz="449263"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9pPr>
          </a:lstStyle>
          <a:p>
            <a:pPr eaLnBrk="1">
              <a:lnSpc>
                <a:spcPct val="93000"/>
              </a:lnSpc>
              <a:spcBef>
                <a:spcPct val="0"/>
              </a:spcBef>
              <a:buClr>
                <a:srgbClr val="000000"/>
              </a:buClr>
              <a:buFont typeface="Times New Roman" pitchFamily="18" charset="0"/>
              <a:buNone/>
            </a:pPr>
            <a:r>
              <a:rPr lang="de-DE" altLang="de-DE" sz="900" b="1" dirty="0">
                <a:latin typeface="Arial" pitchFamily="34" charset="0"/>
                <a:cs typeface="Arial" pitchFamily="34" charset="0"/>
              </a:rPr>
              <a:t>ZPG Geographie: Bildungsplan 2016 – Klassen 9/10</a:t>
            </a:r>
          </a:p>
          <a:p>
            <a:pPr eaLnBrk="1">
              <a:lnSpc>
                <a:spcPct val="93000"/>
              </a:lnSpc>
              <a:spcBef>
                <a:spcPct val="0"/>
              </a:spcBef>
              <a:buClr>
                <a:srgbClr val="000000"/>
              </a:buClr>
              <a:buFont typeface="Times New Roman" pitchFamily="18" charset="0"/>
              <a:buNone/>
            </a:pPr>
            <a:endParaRPr lang="de-DE" altLang="de-DE" sz="900" b="1" dirty="0">
              <a:latin typeface="Arial" pitchFamily="34" charset="0"/>
              <a:cs typeface="Arial" pitchFamily="34" charset="0"/>
            </a:endParaRPr>
          </a:p>
        </p:txBody>
      </p:sp>
      <p:sp>
        <p:nvSpPr>
          <p:cNvPr id="11" name="Textfeld 10"/>
          <p:cNvSpPr txBox="1"/>
          <p:nvPr/>
        </p:nvSpPr>
        <p:spPr>
          <a:xfrm>
            <a:off x="0" y="620688"/>
            <a:ext cx="9144000" cy="1077218"/>
          </a:xfrm>
          <a:prstGeom prst="rect">
            <a:avLst/>
          </a:prstGeom>
          <a:noFill/>
        </p:spPr>
        <p:txBody>
          <a:bodyPr wrap="square" rtlCol="0">
            <a:spAutoFit/>
          </a:bodyPr>
          <a:lstStyle/>
          <a:p>
            <a:pPr algn="ctr"/>
            <a:r>
              <a:rPr lang="de-DE" sz="3200" b="1" dirty="0">
                <a:solidFill>
                  <a:srgbClr val="0033CC"/>
                </a:solidFill>
                <a:latin typeface="+mj-lt"/>
              </a:rPr>
              <a:t>Welche Kompetenzen bringt ein Schüler in Klasse 10 </a:t>
            </a:r>
          </a:p>
          <a:p>
            <a:pPr algn="ctr"/>
            <a:r>
              <a:rPr lang="de-DE" sz="3200" b="1" dirty="0">
                <a:solidFill>
                  <a:srgbClr val="0033CC"/>
                </a:solidFill>
                <a:latin typeface="+mj-lt"/>
              </a:rPr>
              <a:t>bereits aus den Klassen 5-9 mit?</a:t>
            </a:r>
          </a:p>
        </p:txBody>
      </p:sp>
      <p:sp>
        <p:nvSpPr>
          <p:cNvPr id="9" name="Abgerundetes Rechteck 8"/>
          <p:cNvSpPr/>
          <p:nvPr/>
        </p:nvSpPr>
        <p:spPr>
          <a:xfrm>
            <a:off x="2483768" y="1826668"/>
            <a:ext cx="4032449" cy="936104"/>
          </a:xfrm>
          <a:prstGeom prst="roundRect">
            <a:avLst/>
          </a:prstGeom>
          <a:no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r>
              <a:rPr lang="de-DE" sz="2000" b="1" dirty="0">
                <a:solidFill>
                  <a:prstClr val="black"/>
                </a:solidFill>
                <a:effectLst>
                  <a:outerShdw blurRad="38100" dist="38100" dir="2700000" algn="tl">
                    <a:srgbClr val="FFFFFF"/>
                  </a:outerShdw>
                </a:effectLst>
                <a:latin typeface="Arial" charset="0"/>
                <a:ea typeface="ＭＳ Ｐゴシック" pitchFamily="64" charset="-128"/>
              </a:rPr>
              <a:t> </a:t>
            </a:r>
            <a:r>
              <a:rPr lang="de-DE" sz="2000" b="1" dirty="0" err="1">
                <a:solidFill>
                  <a:prstClr val="black"/>
                </a:solidFill>
                <a:effectLst>
                  <a:outerShdw blurRad="38100" dist="38100" dir="2700000" algn="tl">
                    <a:srgbClr val="FFFFFF"/>
                  </a:outerShdw>
                </a:effectLst>
                <a:latin typeface="Arial" charset="0"/>
                <a:ea typeface="ＭＳ Ｐゴシック" pitchFamily="64" charset="-128"/>
              </a:rPr>
              <a:t>ibK</a:t>
            </a:r>
            <a:r>
              <a:rPr lang="de-DE" altLang="de-DE" sz="1200" dirty="0">
                <a:solidFill>
                  <a:prstClr val="black"/>
                </a:solidFill>
                <a:latin typeface="Arial" pitchFamily="34" charset="0"/>
                <a:cs typeface="Arial" pitchFamily="34" charset="0"/>
              </a:rPr>
              <a:t> </a:t>
            </a:r>
          </a:p>
          <a:p>
            <a:pPr algn="ctr" eaLnBrk="1" hangingPunct="1">
              <a:defRPr/>
            </a:pPr>
            <a:r>
              <a:rPr lang="de-DE" altLang="de-DE" b="1" dirty="0">
                <a:solidFill>
                  <a:prstClr val="black"/>
                </a:solidFill>
                <a:latin typeface="Arial" pitchFamily="34" charset="0"/>
                <a:cs typeface="Arial" pitchFamily="34" charset="0"/>
              </a:rPr>
              <a:t>Analyse ausgewählter Räume </a:t>
            </a:r>
            <a:endParaRPr lang="de-DE" b="1" dirty="0"/>
          </a:p>
        </p:txBody>
      </p:sp>
      <p:grpSp>
        <p:nvGrpSpPr>
          <p:cNvPr id="14" name="Gruppierung 22"/>
          <p:cNvGrpSpPr/>
          <p:nvPr/>
        </p:nvGrpSpPr>
        <p:grpSpPr>
          <a:xfrm>
            <a:off x="331169" y="151780"/>
            <a:ext cx="8384537" cy="523220"/>
            <a:chOff x="331169" y="151780"/>
            <a:chExt cx="8384537" cy="523220"/>
          </a:xfrm>
        </p:grpSpPr>
        <p:sp>
          <p:nvSpPr>
            <p:cNvPr id="15" name="Textfeld 14"/>
            <p:cNvSpPr txBox="1"/>
            <p:nvPr/>
          </p:nvSpPr>
          <p:spPr>
            <a:xfrm>
              <a:off x="331169" y="151780"/>
              <a:ext cx="8012113" cy="523220"/>
            </a:xfrm>
            <a:prstGeom prst="rect">
              <a:avLst/>
            </a:prstGeom>
            <a:noFill/>
          </p:spPr>
          <p:txBody>
            <a:bodyPr wrap="square" rtlCol="0">
              <a:spAutoFit/>
            </a:bodyPr>
            <a:lstStyle/>
            <a:p>
              <a:r>
                <a:rPr lang="de-DE" sz="2800" dirty="0">
                  <a:latin typeface="Calibri" charset="0"/>
                  <a:ea typeface="Calibri" charset="0"/>
                  <a:cs typeface="Calibri" charset="0"/>
                </a:rPr>
                <a:t>I. Kompetenzen</a:t>
              </a:r>
            </a:p>
          </p:txBody>
        </p:sp>
        <p:cxnSp>
          <p:nvCxnSpPr>
            <p:cNvPr id="16" name="Gerade Verbindung 15"/>
            <p:cNvCxnSpPr/>
            <p:nvPr/>
          </p:nvCxnSpPr>
          <p:spPr>
            <a:xfrm>
              <a:off x="331169" y="675000"/>
              <a:ext cx="8384537" cy="0"/>
            </a:xfrm>
            <a:prstGeom prst="line">
              <a:avLst/>
            </a:prstGeom>
            <a:ln w="38100">
              <a:solidFill>
                <a:srgbClr val="FF40FF"/>
              </a:solidFill>
            </a:ln>
          </p:spPr>
          <p:style>
            <a:lnRef idx="1">
              <a:schemeClr val="accent1"/>
            </a:lnRef>
            <a:fillRef idx="0">
              <a:schemeClr val="accent1"/>
            </a:fillRef>
            <a:effectRef idx="0">
              <a:schemeClr val="accent1"/>
            </a:effectRef>
            <a:fontRef idx="minor">
              <a:schemeClr val="tx1"/>
            </a:fontRef>
          </p:style>
        </p:cxnSp>
      </p:grpSp>
      <p:sp>
        <p:nvSpPr>
          <p:cNvPr id="17" name="Textfeld 16"/>
          <p:cNvSpPr txBox="1"/>
          <p:nvPr/>
        </p:nvSpPr>
        <p:spPr>
          <a:xfrm>
            <a:off x="827584" y="3277094"/>
            <a:ext cx="7488831" cy="2031325"/>
          </a:xfrm>
          <a:prstGeom prst="rect">
            <a:avLst/>
          </a:prstGeom>
          <a:noFill/>
          <a:ln>
            <a:solidFill>
              <a:schemeClr val="tx1"/>
            </a:solidFill>
          </a:ln>
        </p:spPr>
        <p:txBody>
          <a:bodyPr wrap="square" rtlCol="0">
            <a:spAutoFit/>
          </a:bodyPr>
          <a:lstStyle/>
          <a:p>
            <a:r>
              <a:rPr lang="de-DE" b="1" dirty="0"/>
              <a:t>Klassen 5/6</a:t>
            </a:r>
          </a:p>
          <a:p>
            <a:r>
              <a:rPr lang="de-DE" dirty="0"/>
              <a:t>3.1.5.1 Analyse ausgewählter Räume in Deutschland und Europa</a:t>
            </a:r>
          </a:p>
          <a:p>
            <a:r>
              <a:rPr lang="de-DE" b="1" dirty="0"/>
              <a:t>Klassen 7/8</a:t>
            </a:r>
            <a:endParaRPr lang="de-DE" dirty="0"/>
          </a:p>
          <a:p>
            <a:r>
              <a:rPr lang="de-DE" dirty="0"/>
              <a:t>3.2.5.1 Analyse ausgewählter Räume in unterschiedlichen Geozonen</a:t>
            </a:r>
          </a:p>
          <a:p>
            <a:r>
              <a:rPr lang="de-DE" b="1" dirty="0"/>
              <a:t>Klasse 9</a:t>
            </a:r>
          </a:p>
          <a:p>
            <a:r>
              <a:rPr lang="de-DE" dirty="0"/>
              <a:t>3.3.2.1 Zukunftsfähige Gestaltung von Räumen</a:t>
            </a:r>
            <a:endParaRPr lang="de-DE" b="1" dirty="0">
              <a:latin typeface="GaramontAmstSH-Med"/>
            </a:endParaRPr>
          </a:p>
          <a:p>
            <a:r>
              <a:rPr lang="de-DE" dirty="0"/>
              <a:t>3.3.4.1 Analyse ausgewählter Meeresräume</a:t>
            </a:r>
            <a:endParaRPr lang="de-DE" b="1" dirty="0"/>
          </a:p>
        </p:txBody>
      </p:sp>
      <p:sp>
        <p:nvSpPr>
          <p:cNvPr id="18" name="Line 10"/>
          <p:cNvSpPr>
            <a:spLocks noChangeShapeType="1"/>
          </p:cNvSpPr>
          <p:nvPr/>
        </p:nvSpPr>
        <p:spPr bwMode="auto">
          <a:xfrm flipH="1">
            <a:off x="4523437" y="2762771"/>
            <a:ext cx="0" cy="504551"/>
          </a:xfrm>
          <a:prstGeom prst="line">
            <a:avLst/>
          </a:prstGeom>
          <a:noFill/>
          <a:ln w="44450">
            <a:solidFill>
              <a:schemeClr val="tx1"/>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de-DE"/>
          </a:p>
        </p:txBody>
      </p:sp>
      <p:cxnSp>
        <p:nvCxnSpPr>
          <p:cNvPr id="12" name="Gerade Verbindung 11"/>
          <p:cNvCxnSpPr/>
          <p:nvPr/>
        </p:nvCxnSpPr>
        <p:spPr>
          <a:xfrm>
            <a:off x="2889908" y="2636912"/>
            <a:ext cx="3266268" cy="0"/>
          </a:xfrm>
          <a:prstGeom prst="line">
            <a:avLst/>
          </a:prstGeom>
          <a:ln w="38100">
            <a:solidFill>
              <a:srgbClr val="CC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0976921"/>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2"/>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8"/>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7" grpId="0" animBg="1"/>
      <p:bldP spid="18"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txBox="1">
            <a:spLocks noChangeArrowheads="1"/>
          </p:cNvSpPr>
          <p:nvPr/>
        </p:nvSpPr>
        <p:spPr bwMode="auto">
          <a:xfrm>
            <a:off x="496888" y="2042319"/>
            <a:ext cx="8229600" cy="4525962"/>
          </a:xfrm>
          <a:prstGeom prst="rect">
            <a:avLst/>
          </a:prstGeom>
          <a:noFill/>
          <a:ln>
            <a:noFill/>
          </a:ln>
          <a:extLst/>
        </p:spPr>
        <p:txBody>
          <a:bodyPr lIns="0" tIns="0" rIns="0" bIns="0"/>
          <a:lstStyle>
            <a:lvl1pPr eaLnBrk="0" hangingPunct="0">
              <a:tabLst>
                <a:tab pos="333375" algn="l"/>
                <a:tab pos="438150" algn="l"/>
                <a:tab pos="887413" algn="l"/>
                <a:tab pos="1336675" algn="l"/>
                <a:tab pos="1785938" algn="l"/>
                <a:tab pos="2235200" algn="l"/>
                <a:tab pos="2684463" algn="l"/>
                <a:tab pos="3133725" algn="l"/>
                <a:tab pos="3582988" algn="l"/>
                <a:tab pos="4032250" algn="l"/>
                <a:tab pos="4481513" algn="l"/>
                <a:tab pos="4930775" algn="l"/>
                <a:tab pos="5380038" algn="l"/>
                <a:tab pos="5829300" algn="l"/>
                <a:tab pos="6278563" algn="l"/>
                <a:tab pos="6727825" algn="l"/>
                <a:tab pos="7177088" algn="l"/>
                <a:tab pos="7626350" algn="l"/>
                <a:tab pos="8075613" algn="l"/>
                <a:tab pos="8524875" algn="l"/>
                <a:tab pos="8974138" algn="l"/>
              </a:tabLst>
              <a:defRPr sz="2400" b="1">
                <a:solidFill>
                  <a:schemeClr val="tx1"/>
                </a:solidFill>
                <a:latin typeface="Times New Roman" charset="0"/>
                <a:ea typeface="ＭＳ Ｐゴシック" charset="-128"/>
              </a:defRPr>
            </a:lvl1pPr>
            <a:lvl2pPr marL="800100" indent="-342900" eaLnBrk="0" hangingPunct="0">
              <a:tabLst>
                <a:tab pos="333375" algn="l"/>
                <a:tab pos="438150" algn="l"/>
                <a:tab pos="887413" algn="l"/>
                <a:tab pos="1336675" algn="l"/>
                <a:tab pos="1785938" algn="l"/>
                <a:tab pos="2235200" algn="l"/>
                <a:tab pos="2684463" algn="l"/>
                <a:tab pos="3133725" algn="l"/>
                <a:tab pos="3582988" algn="l"/>
                <a:tab pos="4032250" algn="l"/>
                <a:tab pos="4481513" algn="l"/>
                <a:tab pos="4930775" algn="l"/>
                <a:tab pos="5380038" algn="l"/>
                <a:tab pos="5829300" algn="l"/>
                <a:tab pos="6278563" algn="l"/>
                <a:tab pos="6727825" algn="l"/>
                <a:tab pos="7177088" algn="l"/>
                <a:tab pos="7626350" algn="l"/>
                <a:tab pos="8075613" algn="l"/>
                <a:tab pos="8524875" algn="l"/>
                <a:tab pos="8974138" algn="l"/>
              </a:tabLst>
              <a:defRPr sz="2400" b="1">
                <a:solidFill>
                  <a:schemeClr val="tx1"/>
                </a:solidFill>
                <a:latin typeface="Times New Roman" charset="0"/>
                <a:ea typeface="ＭＳ Ｐゴシック" charset="-128"/>
              </a:defRPr>
            </a:lvl2pPr>
            <a:lvl3pPr marL="1143000" indent="-228600" eaLnBrk="0" hangingPunct="0">
              <a:tabLst>
                <a:tab pos="333375" algn="l"/>
                <a:tab pos="438150" algn="l"/>
                <a:tab pos="887413" algn="l"/>
                <a:tab pos="1336675" algn="l"/>
                <a:tab pos="1785938" algn="l"/>
                <a:tab pos="2235200" algn="l"/>
                <a:tab pos="2684463" algn="l"/>
                <a:tab pos="3133725" algn="l"/>
                <a:tab pos="3582988" algn="l"/>
                <a:tab pos="4032250" algn="l"/>
                <a:tab pos="4481513" algn="l"/>
                <a:tab pos="4930775" algn="l"/>
                <a:tab pos="5380038" algn="l"/>
                <a:tab pos="5829300" algn="l"/>
                <a:tab pos="6278563" algn="l"/>
                <a:tab pos="6727825" algn="l"/>
                <a:tab pos="7177088" algn="l"/>
                <a:tab pos="7626350" algn="l"/>
                <a:tab pos="8075613" algn="l"/>
                <a:tab pos="8524875" algn="l"/>
                <a:tab pos="8974138" algn="l"/>
              </a:tabLst>
              <a:defRPr sz="2400" b="1">
                <a:solidFill>
                  <a:schemeClr val="tx1"/>
                </a:solidFill>
                <a:latin typeface="Times New Roman" charset="0"/>
                <a:ea typeface="ＭＳ Ｐゴシック" charset="-128"/>
              </a:defRPr>
            </a:lvl3pPr>
            <a:lvl4pPr marL="1600200" indent="-228600" eaLnBrk="0" hangingPunct="0">
              <a:tabLst>
                <a:tab pos="333375" algn="l"/>
                <a:tab pos="438150" algn="l"/>
                <a:tab pos="887413" algn="l"/>
                <a:tab pos="1336675" algn="l"/>
                <a:tab pos="1785938" algn="l"/>
                <a:tab pos="2235200" algn="l"/>
                <a:tab pos="2684463" algn="l"/>
                <a:tab pos="3133725" algn="l"/>
                <a:tab pos="3582988" algn="l"/>
                <a:tab pos="4032250" algn="l"/>
                <a:tab pos="4481513" algn="l"/>
                <a:tab pos="4930775" algn="l"/>
                <a:tab pos="5380038" algn="l"/>
                <a:tab pos="5829300" algn="l"/>
                <a:tab pos="6278563" algn="l"/>
                <a:tab pos="6727825" algn="l"/>
                <a:tab pos="7177088" algn="l"/>
                <a:tab pos="7626350" algn="l"/>
                <a:tab pos="8075613" algn="l"/>
                <a:tab pos="8524875" algn="l"/>
                <a:tab pos="8974138" algn="l"/>
              </a:tabLst>
              <a:defRPr sz="2400" b="1">
                <a:solidFill>
                  <a:schemeClr val="tx1"/>
                </a:solidFill>
                <a:latin typeface="Times New Roman" charset="0"/>
                <a:ea typeface="ＭＳ Ｐゴシック" charset="-128"/>
              </a:defRPr>
            </a:lvl4pPr>
            <a:lvl5pPr marL="2057400" indent="-228600" eaLnBrk="0" hangingPunct="0">
              <a:tabLst>
                <a:tab pos="333375" algn="l"/>
                <a:tab pos="438150" algn="l"/>
                <a:tab pos="887413" algn="l"/>
                <a:tab pos="1336675" algn="l"/>
                <a:tab pos="1785938" algn="l"/>
                <a:tab pos="2235200" algn="l"/>
                <a:tab pos="2684463" algn="l"/>
                <a:tab pos="3133725" algn="l"/>
                <a:tab pos="3582988" algn="l"/>
                <a:tab pos="4032250" algn="l"/>
                <a:tab pos="4481513" algn="l"/>
                <a:tab pos="4930775" algn="l"/>
                <a:tab pos="5380038" algn="l"/>
                <a:tab pos="5829300" algn="l"/>
                <a:tab pos="6278563" algn="l"/>
                <a:tab pos="6727825" algn="l"/>
                <a:tab pos="7177088" algn="l"/>
                <a:tab pos="7626350" algn="l"/>
                <a:tab pos="8075613" algn="l"/>
                <a:tab pos="8524875" algn="l"/>
                <a:tab pos="8974138" algn="l"/>
              </a:tabLst>
              <a:defRPr sz="2400" b="1">
                <a:solidFill>
                  <a:schemeClr val="tx1"/>
                </a:solidFill>
                <a:latin typeface="Times New Roman" charset="0"/>
                <a:ea typeface="ＭＳ Ｐゴシック" charset="-128"/>
              </a:defRPr>
            </a:lvl5pPr>
            <a:lvl6pPr marL="2514600" indent="-228600" algn="r" eaLnBrk="0" fontAlgn="base" hangingPunct="0">
              <a:spcBef>
                <a:spcPct val="0"/>
              </a:spcBef>
              <a:spcAft>
                <a:spcPct val="0"/>
              </a:spcAft>
              <a:tabLst>
                <a:tab pos="333375" algn="l"/>
                <a:tab pos="438150" algn="l"/>
                <a:tab pos="887413" algn="l"/>
                <a:tab pos="1336675" algn="l"/>
                <a:tab pos="1785938" algn="l"/>
                <a:tab pos="2235200" algn="l"/>
                <a:tab pos="2684463" algn="l"/>
                <a:tab pos="3133725" algn="l"/>
                <a:tab pos="3582988" algn="l"/>
                <a:tab pos="4032250" algn="l"/>
                <a:tab pos="4481513" algn="l"/>
                <a:tab pos="4930775" algn="l"/>
                <a:tab pos="5380038" algn="l"/>
                <a:tab pos="5829300" algn="l"/>
                <a:tab pos="6278563" algn="l"/>
                <a:tab pos="6727825" algn="l"/>
                <a:tab pos="7177088" algn="l"/>
                <a:tab pos="7626350" algn="l"/>
                <a:tab pos="8075613" algn="l"/>
                <a:tab pos="8524875" algn="l"/>
                <a:tab pos="8974138" algn="l"/>
              </a:tabLst>
              <a:defRPr sz="2400" b="1">
                <a:solidFill>
                  <a:schemeClr val="tx1"/>
                </a:solidFill>
                <a:latin typeface="Times New Roman" charset="0"/>
                <a:ea typeface="ＭＳ Ｐゴシック" charset="-128"/>
              </a:defRPr>
            </a:lvl6pPr>
            <a:lvl7pPr marL="2971800" indent="-228600" algn="r" eaLnBrk="0" fontAlgn="base" hangingPunct="0">
              <a:spcBef>
                <a:spcPct val="0"/>
              </a:spcBef>
              <a:spcAft>
                <a:spcPct val="0"/>
              </a:spcAft>
              <a:tabLst>
                <a:tab pos="333375" algn="l"/>
                <a:tab pos="438150" algn="l"/>
                <a:tab pos="887413" algn="l"/>
                <a:tab pos="1336675" algn="l"/>
                <a:tab pos="1785938" algn="l"/>
                <a:tab pos="2235200" algn="l"/>
                <a:tab pos="2684463" algn="l"/>
                <a:tab pos="3133725" algn="l"/>
                <a:tab pos="3582988" algn="l"/>
                <a:tab pos="4032250" algn="l"/>
                <a:tab pos="4481513" algn="l"/>
                <a:tab pos="4930775" algn="l"/>
                <a:tab pos="5380038" algn="l"/>
                <a:tab pos="5829300" algn="l"/>
                <a:tab pos="6278563" algn="l"/>
                <a:tab pos="6727825" algn="l"/>
                <a:tab pos="7177088" algn="l"/>
                <a:tab pos="7626350" algn="l"/>
                <a:tab pos="8075613" algn="l"/>
                <a:tab pos="8524875" algn="l"/>
                <a:tab pos="8974138" algn="l"/>
              </a:tabLst>
              <a:defRPr sz="2400" b="1">
                <a:solidFill>
                  <a:schemeClr val="tx1"/>
                </a:solidFill>
                <a:latin typeface="Times New Roman" charset="0"/>
                <a:ea typeface="ＭＳ Ｐゴシック" charset="-128"/>
              </a:defRPr>
            </a:lvl7pPr>
            <a:lvl8pPr marL="3429000" indent="-228600" algn="r" eaLnBrk="0" fontAlgn="base" hangingPunct="0">
              <a:spcBef>
                <a:spcPct val="0"/>
              </a:spcBef>
              <a:spcAft>
                <a:spcPct val="0"/>
              </a:spcAft>
              <a:tabLst>
                <a:tab pos="333375" algn="l"/>
                <a:tab pos="438150" algn="l"/>
                <a:tab pos="887413" algn="l"/>
                <a:tab pos="1336675" algn="l"/>
                <a:tab pos="1785938" algn="l"/>
                <a:tab pos="2235200" algn="l"/>
                <a:tab pos="2684463" algn="l"/>
                <a:tab pos="3133725" algn="l"/>
                <a:tab pos="3582988" algn="l"/>
                <a:tab pos="4032250" algn="l"/>
                <a:tab pos="4481513" algn="l"/>
                <a:tab pos="4930775" algn="l"/>
                <a:tab pos="5380038" algn="l"/>
                <a:tab pos="5829300" algn="l"/>
                <a:tab pos="6278563" algn="l"/>
                <a:tab pos="6727825" algn="l"/>
                <a:tab pos="7177088" algn="l"/>
                <a:tab pos="7626350" algn="l"/>
                <a:tab pos="8075613" algn="l"/>
                <a:tab pos="8524875" algn="l"/>
                <a:tab pos="8974138" algn="l"/>
              </a:tabLst>
              <a:defRPr sz="2400" b="1">
                <a:solidFill>
                  <a:schemeClr val="tx1"/>
                </a:solidFill>
                <a:latin typeface="Times New Roman" charset="0"/>
                <a:ea typeface="ＭＳ Ｐゴシック" charset="-128"/>
              </a:defRPr>
            </a:lvl8pPr>
            <a:lvl9pPr marL="3886200" indent="-228600" algn="r" eaLnBrk="0" fontAlgn="base" hangingPunct="0">
              <a:spcBef>
                <a:spcPct val="0"/>
              </a:spcBef>
              <a:spcAft>
                <a:spcPct val="0"/>
              </a:spcAft>
              <a:tabLst>
                <a:tab pos="333375" algn="l"/>
                <a:tab pos="438150" algn="l"/>
                <a:tab pos="887413" algn="l"/>
                <a:tab pos="1336675" algn="l"/>
                <a:tab pos="1785938" algn="l"/>
                <a:tab pos="2235200" algn="l"/>
                <a:tab pos="2684463" algn="l"/>
                <a:tab pos="3133725" algn="l"/>
                <a:tab pos="3582988" algn="l"/>
                <a:tab pos="4032250" algn="l"/>
                <a:tab pos="4481513" algn="l"/>
                <a:tab pos="4930775" algn="l"/>
                <a:tab pos="5380038" algn="l"/>
                <a:tab pos="5829300" algn="l"/>
                <a:tab pos="6278563" algn="l"/>
                <a:tab pos="6727825" algn="l"/>
                <a:tab pos="7177088" algn="l"/>
                <a:tab pos="7626350" algn="l"/>
                <a:tab pos="8075613" algn="l"/>
                <a:tab pos="8524875" algn="l"/>
                <a:tab pos="8974138" algn="l"/>
              </a:tabLst>
              <a:defRPr sz="2400" b="1">
                <a:solidFill>
                  <a:schemeClr val="tx1"/>
                </a:solidFill>
                <a:latin typeface="Times New Roman" charset="0"/>
                <a:ea typeface="ＭＳ Ｐゴシック" charset="-128"/>
              </a:defRPr>
            </a:lvl9pPr>
          </a:lstStyle>
          <a:p>
            <a:pPr lvl="1" eaLnBrk="1" fontAlgn="auto" hangingPunct="1">
              <a:lnSpc>
                <a:spcPct val="90000"/>
              </a:lnSpc>
              <a:spcBef>
                <a:spcPts val="600"/>
              </a:spcBef>
              <a:spcAft>
                <a:spcPts val="0"/>
              </a:spcAft>
              <a:buClr>
                <a:schemeClr val="tx1"/>
              </a:buClr>
              <a:buSzPct val="70000"/>
              <a:buFont typeface="Symbol" charset="2"/>
              <a:buChar char="-"/>
              <a:defRPr/>
            </a:pPr>
            <a:endParaRPr lang="de-DE" altLang="de-DE" b="0" dirty="0">
              <a:latin typeface="Calibri" pitchFamily="34" charset="0"/>
            </a:endParaRPr>
          </a:p>
        </p:txBody>
      </p:sp>
      <p:sp>
        <p:nvSpPr>
          <p:cNvPr id="5" name="Textplatzhalter 4"/>
          <p:cNvSpPr>
            <a:spLocks noGrp="1"/>
          </p:cNvSpPr>
          <p:nvPr>
            <p:ph type="body" idx="1"/>
          </p:nvPr>
        </p:nvSpPr>
        <p:spPr>
          <a:xfrm>
            <a:off x="274669" y="5955506"/>
            <a:ext cx="8594662" cy="1500187"/>
          </a:xfrm>
        </p:spPr>
        <p:txBody>
          <a:bodyPr>
            <a:noAutofit/>
          </a:bodyPr>
          <a:lstStyle/>
          <a:p>
            <a:pPr marL="514350" indent="-514350"/>
            <a:r>
              <a:rPr lang="de-DE" sz="2800" b="1" dirty="0">
                <a:solidFill>
                  <a:schemeClr val="tx1"/>
                </a:solidFill>
                <a:latin typeface="Calibri" pitchFamily="34" charset="0"/>
              </a:rPr>
              <a:t>Gliederung: </a:t>
            </a:r>
          </a:p>
          <a:p>
            <a:pPr marL="514350" indent="-514350"/>
            <a:endParaRPr lang="de-DE" sz="2800" dirty="0">
              <a:solidFill>
                <a:schemeClr val="tx1"/>
              </a:solidFill>
              <a:latin typeface="Calibri" pitchFamily="34" charset="0"/>
            </a:endParaRPr>
          </a:p>
          <a:p>
            <a:pPr marL="571500" indent="-571500">
              <a:buAutoNum type="romanUcPeriod"/>
            </a:pPr>
            <a:r>
              <a:rPr lang="de-DE" sz="2800" dirty="0">
                <a:solidFill>
                  <a:schemeClr val="tx1"/>
                </a:solidFill>
                <a:latin typeface="Calibri" pitchFamily="34" charset="0"/>
              </a:rPr>
              <a:t>Kompetenzen</a:t>
            </a:r>
          </a:p>
          <a:p>
            <a:pPr marL="571500" indent="-571500">
              <a:buAutoNum type="romanUcPeriod"/>
            </a:pPr>
            <a:r>
              <a:rPr lang="de-DE" sz="2800" b="1" dirty="0">
                <a:solidFill>
                  <a:srgbClr val="0033CC"/>
                </a:solidFill>
                <a:latin typeface="Calibri" pitchFamily="34" charset="0"/>
              </a:rPr>
              <a:t>Verlaufsskizze der Unterrichtseinheit</a:t>
            </a:r>
          </a:p>
          <a:p>
            <a:pPr marL="571500" indent="-571500">
              <a:buAutoNum type="romanUcPeriod"/>
            </a:pPr>
            <a:r>
              <a:rPr lang="de-DE" sz="2800" dirty="0">
                <a:solidFill>
                  <a:schemeClr val="tx1"/>
                </a:solidFill>
                <a:latin typeface="Calibri" pitchFamily="34" charset="0"/>
              </a:rPr>
              <a:t>Möglichkeiten der methodischen Umsetzung</a:t>
            </a:r>
          </a:p>
          <a:p>
            <a:pPr marL="571500" indent="-571500">
              <a:buAutoNum type="romanUcPeriod"/>
            </a:pPr>
            <a:r>
              <a:rPr lang="de-DE" sz="2800" dirty="0">
                <a:solidFill>
                  <a:schemeClr val="tx1"/>
                </a:solidFill>
                <a:latin typeface="Calibri" pitchFamily="34" charset="0"/>
              </a:rPr>
              <a:t>Didaktische Umsetzung</a:t>
            </a:r>
          </a:p>
          <a:p>
            <a:pPr marL="571500" indent="-571500">
              <a:buAutoNum type="romanUcPeriod"/>
            </a:pPr>
            <a:r>
              <a:rPr lang="de-DE" sz="2800" dirty="0">
                <a:solidFill>
                  <a:schemeClr val="tx1"/>
                </a:solidFill>
                <a:latin typeface="Calibri" pitchFamily="34" charset="0"/>
              </a:rPr>
              <a:t>Fazit</a:t>
            </a:r>
          </a:p>
          <a:p>
            <a:pPr marL="571500" indent="-571500">
              <a:buAutoNum type="romanUcPeriod"/>
            </a:pPr>
            <a:r>
              <a:rPr lang="de-DE" sz="2800" dirty="0">
                <a:solidFill>
                  <a:schemeClr val="tx1"/>
                </a:solidFill>
                <a:latin typeface="Calibri" pitchFamily="34" charset="0"/>
              </a:rPr>
              <a:t>Konzeption Fortbildungstag</a:t>
            </a:r>
          </a:p>
          <a:p>
            <a:pPr marL="571500" indent="-571500">
              <a:buAutoNum type="romanUcPeriod"/>
            </a:pPr>
            <a:r>
              <a:rPr lang="de-DE" sz="2800" dirty="0">
                <a:solidFill>
                  <a:schemeClr val="tx1"/>
                </a:solidFill>
                <a:latin typeface="Calibri" pitchFamily="34" charset="0"/>
              </a:rPr>
              <a:t>Workshop</a:t>
            </a:r>
          </a:p>
          <a:p>
            <a:pPr marL="571500" indent="-571500">
              <a:buAutoNum type="romanUcPeriod"/>
            </a:pPr>
            <a:endParaRPr lang="de-DE" sz="2800" dirty="0">
              <a:solidFill>
                <a:schemeClr val="tx1"/>
              </a:solidFill>
              <a:latin typeface="Calibri" pitchFamily="34" charset="0"/>
            </a:endParaRPr>
          </a:p>
          <a:p>
            <a:pPr marL="571500" indent="-571500">
              <a:buAutoNum type="romanUcPeriod"/>
            </a:pPr>
            <a:endParaRPr lang="de-DE" sz="2800" dirty="0">
              <a:solidFill>
                <a:schemeClr val="tx1"/>
              </a:solidFill>
              <a:latin typeface="Calibri" pitchFamily="34" charset="0"/>
            </a:endParaRPr>
          </a:p>
          <a:p>
            <a:pPr marL="571500" indent="-571500">
              <a:buAutoNum type="romanUcPeriod"/>
            </a:pPr>
            <a:endParaRPr lang="de-DE" sz="2800" dirty="0">
              <a:solidFill>
                <a:schemeClr val="tx1"/>
              </a:solidFill>
              <a:latin typeface="Calibri" pitchFamily="34" charset="0"/>
            </a:endParaRPr>
          </a:p>
        </p:txBody>
      </p:sp>
      <p:pic>
        <p:nvPicPr>
          <p:cNvPr id="7" name="Picture 8" descr="R:\Gestaltungsrichtlinien\Logo RP mit Hintergrund.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451725" y="6280150"/>
            <a:ext cx="1173163" cy="576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Fußzeilenplatzhalter 3"/>
          <p:cNvSpPr txBox="1">
            <a:spLocks/>
          </p:cNvSpPr>
          <p:nvPr/>
        </p:nvSpPr>
        <p:spPr bwMode="auto">
          <a:xfrm>
            <a:off x="496888" y="6577013"/>
            <a:ext cx="6600825" cy="257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449263">
              <a:spcBef>
                <a:spcPct val="20000"/>
              </a:spcBef>
              <a:buFont typeface="Arial" pitchFamily="34" charset="0"/>
              <a:buChar char="•"/>
              <a:defRPr sz="3200">
                <a:solidFill>
                  <a:schemeClr val="tx1"/>
                </a:solidFill>
                <a:latin typeface="Calibri" pitchFamily="34" charset="0"/>
                <a:ea typeface="MS PGothic" pitchFamily="34" charset="-128"/>
              </a:defRPr>
            </a:lvl1pPr>
            <a:lvl2pPr marL="742950" indent="-285750" defTabSz="449263">
              <a:spcBef>
                <a:spcPct val="20000"/>
              </a:spcBef>
              <a:buFont typeface="Arial" pitchFamily="34" charset="0"/>
              <a:buChar char="–"/>
              <a:defRPr sz="2800">
                <a:solidFill>
                  <a:schemeClr val="tx1"/>
                </a:solidFill>
                <a:latin typeface="Calibri" pitchFamily="34" charset="0"/>
                <a:ea typeface="MS PGothic" pitchFamily="34" charset="-128"/>
              </a:defRPr>
            </a:lvl2pPr>
            <a:lvl3pPr marL="1143000" indent="-228600" defTabSz="449263">
              <a:spcBef>
                <a:spcPct val="20000"/>
              </a:spcBef>
              <a:buFont typeface="Arial" pitchFamily="34" charset="0"/>
              <a:buChar char="•"/>
              <a:defRPr sz="2400">
                <a:solidFill>
                  <a:schemeClr val="tx1"/>
                </a:solidFill>
                <a:latin typeface="Calibri" pitchFamily="34" charset="0"/>
                <a:ea typeface="MS PGothic" pitchFamily="34" charset="-128"/>
              </a:defRPr>
            </a:lvl3pPr>
            <a:lvl4pPr marL="1600200" indent="-228600" defTabSz="449263">
              <a:spcBef>
                <a:spcPct val="20000"/>
              </a:spcBef>
              <a:buFont typeface="Arial" pitchFamily="34" charset="0"/>
              <a:buChar char="–"/>
              <a:defRPr sz="2000">
                <a:solidFill>
                  <a:schemeClr val="tx1"/>
                </a:solidFill>
                <a:latin typeface="Calibri" pitchFamily="34" charset="0"/>
                <a:ea typeface="MS PGothic" pitchFamily="34" charset="-128"/>
              </a:defRPr>
            </a:lvl4pPr>
            <a:lvl5pPr marL="2057400" indent="-228600" defTabSz="449263">
              <a:spcBef>
                <a:spcPct val="20000"/>
              </a:spcBef>
              <a:buFont typeface="Arial" pitchFamily="34" charset="0"/>
              <a:buChar char="»"/>
              <a:defRPr sz="2000">
                <a:solidFill>
                  <a:schemeClr val="tx1"/>
                </a:solidFill>
                <a:latin typeface="Calibri" pitchFamily="34" charset="0"/>
                <a:ea typeface="MS PGothic" pitchFamily="34" charset="-128"/>
              </a:defRPr>
            </a:lvl5pPr>
            <a:lvl6pPr marL="2514600" indent="-228600" defTabSz="449263"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6pPr>
            <a:lvl7pPr marL="2971800" indent="-228600" defTabSz="449263"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7pPr>
            <a:lvl8pPr marL="3429000" indent="-228600" defTabSz="449263"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8pPr>
            <a:lvl9pPr marL="3886200" indent="-228600" defTabSz="449263"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9pPr>
          </a:lstStyle>
          <a:p>
            <a:pPr eaLnBrk="1">
              <a:lnSpc>
                <a:spcPct val="93000"/>
              </a:lnSpc>
              <a:spcBef>
                <a:spcPct val="0"/>
              </a:spcBef>
              <a:buClr>
                <a:srgbClr val="000000"/>
              </a:buClr>
              <a:buFont typeface="Times New Roman" pitchFamily="18" charset="0"/>
              <a:buNone/>
            </a:pPr>
            <a:r>
              <a:rPr lang="de-DE" altLang="de-DE" sz="900" b="1" dirty="0">
                <a:latin typeface="Arial" pitchFamily="34" charset="0"/>
                <a:cs typeface="Arial" pitchFamily="34" charset="0"/>
              </a:rPr>
              <a:t>ZPG Geographie: Bildungsplan 2016 – Klassen 9/10</a:t>
            </a:r>
          </a:p>
          <a:p>
            <a:pPr eaLnBrk="1">
              <a:lnSpc>
                <a:spcPct val="93000"/>
              </a:lnSpc>
              <a:spcBef>
                <a:spcPct val="0"/>
              </a:spcBef>
              <a:buClr>
                <a:srgbClr val="000000"/>
              </a:buClr>
              <a:buFont typeface="Times New Roman" pitchFamily="18" charset="0"/>
              <a:buNone/>
            </a:pPr>
            <a:endParaRPr lang="de-DE" altLang="de-DE" sz="900" b="1" dirty="0">
              <a:latin typeface="Arial" pitchFamily="34" charset="0"/>
              <a:cs typeface="Arial" pitchFamily="34" charset="0"/>
            </a:endParaRPr>
          </a:p>
        </p:txBody>
      </p:sp>
      <p:sp>
        <p:nvSpPr>
          <p:cNvPr id="10" name="Rectangle 2"/>
          <p:cNvSpPr txBox="1">
            <a:spLocks noChangeArrowheads="1"/>
          </p:cNvSpPr>
          <p:nvPr/>
        </p:nvSpPr>
        <p:spPr bwMode="auto">
          <a:xfrm>
            <a:off x="389000" y="692696"/>
            <a:ext cx="8445376" cy="1079500"/>
          </a:xfrm>
          <a:prstGeom prst="rect">
            <a:avLst/>
          </a:prstGeom>
          <a:noFill/>
          <a:ln w="9525">
            <a:noFill/>
            <a:miter lim="800000"/>
            <a:headEnd/>
            <a:tailEnd/>
          </a:ln>
        </p:spPr>
        <p:txBody>
          <a:bodyPr lIns="0" tIns="0" rIns="0" bIns="0" anchor="b"/>
          <a:lstStyle/>
          <a:p>
            <a:pPr algn="ctr" eaLnBrk="1" hangingPunct="1">
              <a:defRPr/>
            </a:pPr>
            <a:r>
              <a:rPr lang="de-DE" sz="3600" dirty="0">
                <a:latin typeface="Arial" pitchFamily="34" charset="0"/>
                <a:ea typeface="+mj-ea"/>
                <a:cs typeface="Arial" pitchFamily="34" charset="0"/>
              </a:rPr>
              <a:t/>
            </a:r>
            <a:br>
              <a:rPr lang="de-DE" sz="3600" dirty="0">
                <a:latin typeface="Arial" pitchFamily="34" charset="0"/>
                <a:ea typeface="+mj-ea"/>
                <a:cs typeface="Arial" pitchFamily="34" charset="0"/>
              </a:rPr>
            </a:br>
            <a:r>
              <a:rPr lang="de-DE" sz="3600" b="1" dirty="0">
                <a:solidFill>
                  <a:srgbClr val="0070C0"/>
                </a:solidFill>
                <a:latin typeface="Arial" pitchFamily="34" charset="0"/>
                <a:ea typeface="+mj-ea"/>
                <a:cs typeface="Arial" pitchFamily="34" charset="0"/>
              </a:rPr>
              <a:t> </a:t>
            </a:r>
            <a:r>
              <a:rPr lang="de-DE" sz="3400" b="1" dirty="0">
                <a:latin typeface="Arial" pitchFamily="34" charset="0"/>
                <a:ea typeface="+mj-ea"/>
                <a:cs typeface="Arial" pitchFamily="34" charset="0"/>
              </a:rPr>
              <a:t>Analyse von Weltwirtschaftsregionen  </a:t>
            </a:r>
            <a:r>
              <a:rPr lang="de-DE" sz="4000" dirty="0">
                <a:latin typeface="Calibri"/>
                <a:ea typeface="Calibri"/>
                <a:cs typeface="Times New Roman"/>
              </a:rPr>
              <a:t/>
            </a:r>
            <a:br>
              <a:rPr lang="de-DE" sz="4000" dirty="0">
                <a:latin typeface="Calibri"/>
                <a:ea typeface="Calibri"/>
                <a:cs typeface="Times New Roman"/>
              </a:rPr>
            </a:br>
            <a:endParaRPr lang="de-DE" sz="4000" dirty="0">
              <a:latin typeface="+mj-lt"/>
              <a:ea typeface="+mj-ea"/>
              <a:cs typeface="+mj-cs"/>
            </a:endParaRPr>
          </a:p>
        </p:txBody>
      </p:sp>
      <p:grpSp>
        <p:nvGrpSpPr>
          <p:cNvPr id="11" name="Gruppierung 13"/>
          <p:cNvGrpSpPr/>
          <p:nvPr/>
        </p:nvGrpSpPr>
        <p:grpSpPr>
          <a:xfrm>
            <a:off x="331169" y="94630"/>
            <a:ext cx="8384537" cy="523220"/>
            <a:chOff x="331169" y="151780"/>
            <a:chExt cx="8384537" cy="523220"/>
          </a:xfrm>
        </p:grpSpPr>
        <p:sp>
          <p:nvSpPr>
            <p:cNvPr id="12" name="Textfeld 11"/>
            <p:cNvSpPr txBox="1"/>
            <p:nvPr/>
          </p:nvSpPr>
          <p:spPr>
            <a:xfrm>
              <a:off x="331169" y="151780"/>
              <a:ext cx="8012113" cy="523220"/>
            </a:xfrm>
            <a:prstGeom prst="rect">
              <a:avLst/>
            </a:prstGeom>
            <a:noFill/>
          </p:spPr>
          <p:txBody>
            <a:bodyPr wrap="square" rtlCol="0">
              <a:spAutoFit/>
            </a:bodyPr>
            <a:lstStyle/>
            <a:p>
              <a:r>
                <a:rPr lang="de-DE" sz="2800" dirty="0">
                  <a:latin typeface="Calibri" charset="0"/>
                  <a:ea typeface="Calibri" charset="0"/>
                  <a:cs typeface="Calibri" charset="0"/>
                </a:rPr>
                <a:t>Vortrag</a:t>
              </a:r>
            </a:p>
          </p:txBody>
        </p:sp>
        <p:cxnSp>
          <p:nvCxnSpPr>
            <p:cNvPr id="13" name="Gerade Verbindung 12"/>
            <p:cNvCxnSpPr/>
            <p:nvPr/>
          </p:nvCxnSpPr>
          <p:spPr>
            <a:xfrm>
              <a:off x="331169" y="675000"/>
              <a:ext cx="8384537" cy="0"/>
            </a:xfrm>
            <a:prstGeom prst="line">
              <a:avLst/>
            </a:prstGeom>
            <a:ln w="38100">
              <a:solidFill>
                <a:srgbClr val="0033CC"/>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235408967"/>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SCORM_RATE_SLIDES" val="1"/>
  <p:tag name="ISPRING_SCORM_RATE_QUIZZES" val="0"/>
  <p:tag name="ISPRING_SCORM_PASSING_SCORE" val="100.000000"/>
  <p:tag name="ISPRING_ULTRA_SCORM_COURSE_ID" val="1FF503B1-5180-4DC8-B99F-C01F3EB9FCFE"/>
  <p:tag name="ISPRING_SCORM_ENDPOINT" val="&lt;endpoint&gt;&lt;enable&gt;0&lt;/enable&gt;&lt;lrs&gt;http://&lt;/lrs&gt;&lt;auth&gt;0&lt;/auth&gt;&lt;login&gt;&lt;/login&gt;&lt;password&gt;&lt;/password&gt;&lt;key&gt;&lt;/key&gt;&lt;name&gt;&lt;/name&gt;&lt;email&gt;&lt;/email&gt;&lt;/endpoint&gt;&#10;"/>
  <p:tag name="ISPRINGONLINEFOLDERID" val="0"/>
  <p:tag name="ISPRINGONLINEFOLDERPATH" val="Content List"/>
  <p:tag name="ISPRINGCLOUDFOLDERID" val="0"/>
  <p:tag name="ISPRINGCLOUDFOLDERPATH" val="Repository"/>
  <p:tag name="ISPRING_OUTPUT_FOLDER" val="C:\Users\dirk\Desktop"/>
  <p:tag name="ISPRING_PRESENTATION_TITLE" val="praesentation_analyse_von_weltwirtschaftsregionen_"/>
</p:tagLst>
</file>

<file path=ppt/theme/theme1.xml><?xml version="1.0" encoding="utf-8"?>
<a:theme xmlns:a="http://schemas.openxmlformats.org/drawingml/2006/main" name="Design ZPG">
  <a:themeElements>
    <a:clrScheme name="RPF-PowerpointVorlage 1">
      <a:dk1>
        <a:srgbClr val="000000"/>
      </a:dk1>
      <a:lt1>
        <a:srgbClr val="FFFFC1"/>
      </a:lt1>
      <a:dk2>
        <a:srgbClr val="000000"/>
      </a:dk2>
      <a:lt2>
        <a:srgbClr val="C0C0C0"/>
      </a:lt2>
      <a:accent1>
        <a:srgbClr val="969696"/>
      </a:accent1>
      <a:accent2>
        <a:srgbClr val="0000FF"/>
      </a:accent2>
      <a:accent3>
        <a:srgbClr val="FFFFDD"/>
      </a:accent3>
      <a:accent4>
        <a:srgbClr val="000000"/>
      </a:accent4>
      <a:accent5>
        <a:srgbClr val="C9C9C9"/>
      </a:accent5>
      <a:accent6>
        <a:srgbClr val="0000E7"/>
      </a:accent6>
      <a:hlink>
        <a:srgbClr val="FF0000"/>
      </a:hlink>
      <a:folHlink>
        <a:srgbClr val="5F5F5F"/>
      </a:folHlink>
    </a:clrScheme>
    <a:fontScheme name="RPF-PowerpointVorlage">
      <a:majorFont>
        <a:latin typeface="Times"/>
        <a:ea typeface=""/>
        <a:cs typeface=""/>
      </a:majorFont>
      <a:minorFont>
        <a:latin typeface="Times"/>
        <a:ea typeface=""/>
        <a:cs typeface=""/>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de-DE" altLang="de-DE" sz="2400" b="0" i="0" u="none" strike="noStrike" cap="none" normalizeH="0" baseline="0" smtClean="0">
            <a:ln>
              <a:noFill/>
            </a:ln>
            <a:solidFill>
              <a:schemeClr val="tx1"/>
            </a:solidFill>
            <a:effectLst/>
            <a:latin typeface="Times"/>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de-DE" altLang="de-DE" sz="2400" b="0" i="0" u="none" strike="noStrike" cap="none" normalizeH="0" baseline="0" smtClean="0">
            <a:ln>
              <a:noFill/>
            </a:ln>
            <a:solidFill>
              <a:schemeClr val="tx1"/>
            </a:solidFill>
            <a:effectLst/>
            <a:latin typeface="Times"/>
          </a:defRPr>
        </a:defPPr>
      </a:lstStyle>
    </a:lnDef>
  </a:objectDefaults>
  <a:extraClrSchemeLst>
    <a:extraClrScheme>
      <a:clrScheme name="RPF-PowerpointVorlage 1">
        <a:dk1>
          <a:srgbClr val="000000"/>
        </a:dk1>
        <a:lt1>
          <a:srgbClr val="FFFFC1"/>
        </a:lt1>
        <a:dk2>
          <a:srgbClr val="000000"/>
        </a:dk2>
        <a:lt2>
          <a:srgbClr val="C0C0C0"/>
        </a:lt2>
        <a:accent1>
          <a:srgbClr val="969696"/>
        </a:accent1>
        <a:accent2>
          <a:srgbClr val="0000FF"/>
        </a:accent2>
        <a:accent3>
          <a:srgbClr val="FFFFDD"/>
        </a:accent3>
        <a:accent4>
          <a:srgbClr val="000000"/>
        </a:accent4>
        <a:accent5>
          <a:srgbClr val="C9C9C9"/>
        </a:accent5>
        <a:accent6>
          <a:srgbClr val="0000E7"/>
        </a:accent6>
        <a:hlink>
          <a:srgbClr val="FF0000"/>
        </a:hlink>
        <a:folHlink>
          <a:srgbClr val="5F5F5F"/>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 name="Design ZPG" id="{15B13EAE-C724-5245-8A4E-E5C52FD1225E}" vid="{FB44E5A3-4564-6B4E-B2AC-06F86E728D7B}"/>
    </a:ext>
  </a:extLst>
</a:theme>
</file>

<file path=ppt/theme/theme2.xml><?xml version="1.0" encoding="utf-8"?>
<a:theme xmlns:a="http://schemas.openxmlformats.org/drawingml/2006/main" name="Larissa">
  <a:themeElements>
    <a:clrScheme name="Larissa">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Lariss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Larissa">
  <a:themeElements>
    <a:clrScheme name="Larissa">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Lariss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Larissa">
  <a:themeElements>
    <a:clrScheme name="Larissa">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Lariss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3387</Words>
  <Application>Microsoft Office PowerPoint</Application>
  <PresentationFormat>Bildschirmpräsentation (4:3)</PresentationFormat>
  <Paragraphs>778</Paragraphs>
  <Slides>47</Slides>
  <Notes>47</Notes>
  <HiddenSlides>0</HiddenSlides>
  <MMClips>0</MMClips>
  <ScaleCrop>false</ScaleCrop>
  <HeadingPairs>
    <vt:vector size="4" baseType="variant">
      <vt:variant>
        <vt:lpstr>Design</vt:lpstr>
      </vt:variant>
      <vt:variant>
        <vt:i4>2</vt:i4>
      </vt:variant>
      <vt:variant>
        <vt:lpstr>Folientitel</vt:lpstr>
      </vt:variant>
      <vt:variant>
        <vt:i4>47</vt:i4>
      </vt:variant>
    </vt:vector>
  </HeadingPairs>
  <TitlesOfParts>
    <vt:vector size="49" baseType="lpstr">
      <vt:lpstr>Design ZPG</vt:lpstr>
      <vt:lpstr>Larissa</vt:lpstr>
      <vt:lpstr>3.3.4.2 Natur- und Kulturräume</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praesentation_analyse_von_weltwirtschaftsregionen_</dc:title>
  <dc:creator>Dr. Hoffmann</dc:creator>
  <cp:lastModifiedBy>dirk</cp:lastModifiedBy>
  <cp:revision>568</cp:revision>
  <cp:lastPrinted>2017-02-01T20:41:55Z</cp:lastPrinted>
  <dcterms:created xsi:type="dcterms:W3CDTF">2015-02-01T04:17:13Z</dcterms:created>
  <dcterms:modified xsi:type="dcterms:W3CDTF">2019-11-10T08:50:34Z</dcterms:modified>
</cp:coreProperties>
</file>