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7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67648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33818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07440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05917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665466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42373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682765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251929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742171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17332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916682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9D777A-9A71-4AB0-9D8B-B0967BE40733}" type="datetimeFigureOut">
              <a:rPr lang="de-DE" smtClean="0"/>
              <a:t>22.01.2017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449B04-76BD-40B7-85E4-78ABD90346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718075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467544" y="548680"/>
            <a:ext cx="81369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de-DE" dirty="0"/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>
          <a:xfrm>
            <a:off x="571500" y="571500"/>
            <a:ext cx="8229600" cy="8412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defRPr/>
            </a:pPr>
            <a:r>
              <a:rPr lang="de-DE" sz="2400" b="1" dirty="0" smtClean="0">
                <a:solidFill>
                  <a:srgbClr val="002060"/>
                </a:solidFill>
              </a:rPr>
              <a:t>           Gruppenpuzzle - Weltwirtschaftsregionen</a:t>
            </a:r>
            <a:br>
              <a:rPr lang="de-DE" sz="2400" b="1" dirty="0" smtClean="0">
                <a:solidFill>
                  <a:srgbClr val="002060"/>
                </a:solidFill>
              </a:rPr>
            </a:br>
            <a:endParaRPr lang="de-DE" sz="2400" b="1" dirty="0">
              <a:solidFill>
                <a:srgbClr val="002060"/>
              </a:solidFill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1066800" y="1600200"/>
            <a:ext cx="1219200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de-DE" altLang="de-DE" dirty="0"/>
              <a:t>Stamm-</a:t>
            </a:r>
          </a:p>
          <a:p>
            <a:pPr eaLnBrk="1" hangingPunct="1">
              <a:spcBef>
                <a:spcPct val="50000"/>
              </a:spcBef>
            </a:pPr>
            <a:r>
              <a:rPr lang="de-DE" altLang="de-DE" dirty="0"/>
              <a:t>gruppen</a:t>
            </a:r>
          </a:p>
        </p:txBody>
      </p:sp>
      <p:sp>
        <p:nvSpPr>
          <p:cNvPr id="7" name="Text Box 50"/>
          <p:cNvSpPr txBox="1">
            <a:spLocks noChangeArrowheads="1"/>
          </p:cNvSpPr>
          <p:nvPr/>
        </p:nvSpPr>
        <p:spPr bwMode="auto">
          <a:xfrm>
            <a:off x="304800" y="1676400"/>
            <a:ext cx="685800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de-DE" altLang="de-DE" dirty="0" smtClean="0"/>
              <a:t>1 Std.</a:t>
            </a:r>
            <a:endParaRPr lang="de-DE" altLang="de-DE" dirty="0"/>
          </a:p>
        </p:txBody>
      </p:sp>
      <p:sp>
        <p:nvSpPr>
          <p:cNvPr id="8" name="Text Box 14"/>
          <p:cNvSpPr txBox="1">
            <a:spLocks noChangeArrowheads="1"/>
          </p:cNvSpPr>
          <p:nvPr/>
        </p:nvSpPr>
        <p:spPr bwMode="auto">
          <a:xfrm>
            <a:off x="990600" y="3352800"/>
            <a:ext cx="12192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altLang="de-DE" sz="1800" b="0" i="0" u="none" strike="noStrike" kern="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Arial" charset="0"/>
              </a:rPr>
              <a:t>Experten-gruppen</a:t>
            </a:r>
          </a:p>
        </p:txBody>
      </p:sp>
      <p:sp>
        <p:nvSpPr>
          <p:cNvPr id="9" name="Text Box 51"/>
          <p:cNvSpPr txBox="1">
            <a:spLocks noChangeArrowheads="1"/>
          </p:cNvSpPr>
          <p:nvPr/>
        </p:nvSpPr>
        <p:spPr bwMode="auto">
          <a:xfrm>
            <a:off x="304800" y="3352800"/>
            <a:ext cx="685800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de-DE" altLang="de-DE" kern="0" dirty="0"/>
              <a:t>4</a:t>
            </a:r>
            <a:r>
              <a:rPr kumimoji="0" lang="de-DE" altLang="de-DE" sz="1800" b="0" i="0" u="none" strike="noStrike" kern="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Arial" charset="0"/>
              </a:rPr>
              <a:t> Std</a:t>
            </a:r>
            <a:r>
              <a:rPr kumimoji="0" lang="de-DE" altLang="de-DE" sz="1800" b="0" i="0" u="none" strike="noStrike" kern="0" cap="none" spc="0" normalizeH="0" baseline="0" noProof="0" dirty="0" smtClean="0">
                <a:ln>
                  <a:noFill/>
                </a:ln>
                <a:solidFill>
                  <a:srgbClr val="003B76"/>
                </a:solidFill>
                <a:effectLst/>
                <a:uLnTx/>
                <a:uFillTx/>
                <a:latin typeface="Arial" charset="0"/>
              </a:rPr>
              <a:t>.</a:t>
            </a:r>
          </a:p>
        </p:txBody>
      </p:sp>
      <p:sp>
        <p:nvSpPr>
          <p:cNvPr id="10" name="Text Box 36"/>
          <p:cNvSpPr txBox="1">
            <a:spLocks noChangeArrowheads="1"/>
          </p:cNvSpPr>
          <p:nvPr/>
        </p:nvSpPr>
        <p:spPr bwMode="auto">
          <a:xfrm>
            <a:off x="990600" y="5029200"/>
            <a:ext cx="1143000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altLang="de-DE" sz="1800" b="0" i="0" u="none" strike="noStrike" kern="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Arial" charset="0"/>
              </a:rPr>
              <a:t>Stamm-</a:t>
            </a:r>
          </a:p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altLang="de-DE" sz="1800" b="0" i="0" u="none" strike="noStrike" kern="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Arial" charset="0"/>
              </a:rPr>
              <a:t>gruppen</a:t>
            </a:r>
          </a:p>
        </p:txBody>
      </p:sp>
      <p:sp>
        <p:nvSpPr>
          <p:cNvPr id="11" name="Text Box 52"/>
          <p:cNvSpPr txBox="1">
            <a:spLocks noChangeArrowheads="1"/>
          </p:cNvSpPr>
          <p:nvPr/>
        </p:nvSpPr>
        <p:spPr bwMode="auto">
          <a:xfrm>
            <a:off x="304800" y="5105400"/>
            <a:ext cx="685800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de-DE" altLang="de-DE" dirty="0" smtClean="0"/>
              <a:t>2 Std.</a:t>
            </a:r>
            <a:endParaRPr lang="de-DE" altLang="de-DE" dirty="0"/>
          </a:p>
        </p:txBody>
      </p:sp>
      <p:sp>
        <p:nvSpPr>
          <p:cNvPr id="12" name="Oval 5"/>
          <p:cNvSpPr>
            <a:spLocks noChangeArrowheads="1"/>
          </p:cNvSpPr>
          <p:nvPr/>
        </p:nvSpPr>
        <p:spPr bwMode="auto">
          <a:xfrm>
            <a:off x="2123728" y="1360702"/>
            <a:ext cx="2952328" cy="1272745"/>
          </a:xfrm>
          <a:prstGeom prst="ellipse">
            <a:avLst/>
          </a:prstGeom>
          <a:solidFill>
            <a:srgbClr val="CC0000">
              <a:alpha val="60000"/>
            </a:srgbClr>
          </a:solidFill>
          <a:ln w="9525">
            <a:solidFill>
              <a:srgbClr val="CC0000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000" b="1" dirty="0" smtClean="0"/>
              <a:t>USA</a:t>
            </a:r>
          </a:p>
          <a:p>
            <a:pPr algn="ctr" eaLnBrk="1" hangingPunct="1"/>
            <a:r>
              <a:rPr lang="de-DE" altLang="de-DE" sz="2000" dirty="0" smtClean="0"/>
              <a:t>A/B/C A/B/C A/B/C</a:t>
            </a:r>
          </a:p>
          <a:p>
            <a:pPr algn="ctr" eaLnBrk="1" hangingPunct="1"/>
            <a:r>
              <a:rPr lang="de-DE" altLang="de-DE" sz="2000" dirty="0" smtClean="0"/>
              <a:t>A/B/C A/B/C A/B/C…</a:t>
            </a:r>
            <a:endParaRPr lang="de-DE" altLang="de-DE" sz="2000" dirty="0"/>
          </a:p>
          <a:p>
            <a:pPr algn="ctr" eaLnBrk="1" hangingPunct="1"/>
            <a:endParaRPr lang="de-DE" altLang="de-DE" sz="2000" dirty="0" smtClean="0"/>
          </a:p>
        </p:txBody>
      </p:sp>
      <p:sp>
        <p:nvSpPr>
          <p:cNvPr id="13" name="Oval 5"/>
          <p:cNvSpPr>
            <a:spLocks noChangeArrowheads="1"/>
          </p:cNvSpPr>
          <p:nvPr/>
        </p:nvSpPr>
        <p:spPr bwMode="auto">
          <a:xfrm>
            <a:off x="5292080" y="1353558"/>
            <a:ext cx="2952328" cy="1272745"/>
          </a:xfrm>
          <a:prstGeom prst="ellipse">
            <a:avLst/>
          </a:prstGeom>
          <a:solidFill>
            <a:srgbClr val="FFC000">
              <a:alpha val="60000"/>
            </a:srgbClr>
          </a:solidFill>
          <a:ln w="9525">
            <a:solidFill>
              <a:srgbClr val="FFC000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000" b="1" dirty="0" smtClean="0"/>
              <a:t>China</a:t>
            </a:r>
          </a:p>
          <a:p>
            <a:pPr algn="ctr" eaLnBrk="1" hangingPunct="1"/>
            <a:r>
              <a:rPr lang="de-DE" altLang="de-DE" sz="2000" dirty="0" smtClean="0"/>
              <a:t>A/B/C A/B/C A/B/C</a:t>
            </a:r>
          </a:p>
          <a:p>
            <a:pPr algn="ctr" eaLnBrk="1" hangingPunct="1"/>
            <a:r>
              <a:rPr lang="de-DE" altLang="de-DE" sz="2000" dirty="0" smtClean="0"/>
              <a:t>A/B/C A/B/C A/B/C…</a:t>
            </a:r>
          </a:p>
          <a:p>
            <a:pPr algn="ctr" eaLnBrk="1" hangingPunct="1"/>
            <a:endParaRPr lang="de-DE" altLang="de-DE" sz="2000" dirty="0"/>
          </a:p>
        </p:txBody>
      </p:sp>
      <p:sp>
        <p:nvSpPr>
          <p:cNvPr id="15" name="Textfeld 14"/>
          <p:cNvSpPr txBox="1"/>
          <p:nvPr/>
        </p:nvSpPr>
        <p:spPr>
          <a:xfrm>
            <a:off x="6282245" y="6165304"/>
            <a:ext cx="2628181" cy="338554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de-DE" sz="1600" dirty="0" smtClean="0"/>
              <a:t>C = ökonomische Ressourcen</a:t>
            </a:r>
            <a:endParaRPr lang="de-DE" sz="1600" dirty="0"/>
          </a:p>
        </p:txBody>
      </p:sp>
      <p:sp>
        <p:nvSpPr>
          <p:cNvPr id="16" name="Oval 5"/>
          <p:cNvSpPr>
            <a:spLocks noChangeArrowheads="1"/>
          </p:cNvSpPr>
          <p:nvPr/>
        </p:nvSpPr>
        <p:spPr bwMode="auto">
          <a:xfrm>
            <a:off x="2115465" y="4782558"/>
            <a:ext cx="2952328" cy="1272745"/>
          </a:xfrm>
          <a:prstGeom prst="ellipse">
            <a:avLst/>
          </a:prstGeom>
          <a:solidFill>
            <a:srgbClr val="CC0000">
              <a:alpha val="60000"/>
            </a:srgbClr>
          </a:solidFill>
          <a:ln w="9525">
            <a:solidFill>
              <a:srgbClr val="CC0000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000" b="1" dirty="0" smtClean="0"/>
              <a:t>USA</a:t>
            </a:r>
          </a:p>
          <a:p>
            <a:pPr algn="ctr" eaLnBrk="1" hangingPunct="1"/>
            <a:r>
              <a:rPr lang="de-DE" altLang="de-DE" sz="2000" dirty="0" smtClean="0"/>
              <a:t>A/B/C A/B/C A/B/C</a:t>
            </a:r>
          </a:p>
          <a:p>
            <a:pPr algn="ctr" eaLnBrk="1" hangingPunct="1"/>
            <a:r>
              <a:rPr lang="de-DE" altLang="de-DE" sz="2000" dirty="0" smtClean="0"/>
              <a:t>A/B/C A/B/C A/B/C…</a:t>
            </a:r>
          </a:p>
          <a:p>
            <a:pPr algn="ctr" eaLnBrk="1" hangingPunct="1"/>
            <a:endParaRPr lang="de-DE" altLang="de-DE" sz="2000" dirty="0" smtClean="0"/>
          </a:p>
        </p:txBody>
      </p:sp>
      <p:sp>
        <p:nvSpPr>
          <p:cNvPr id="17" name="Oval 5"/>
          <p:cNvSpPr>
            <a:spLocks noChangeArrowheads="1"/>
          </p:cNvSpPr>
          <p:nvPr/>
        </p:nvSpPr>
        <p:spPr bwMode="auto">
          <a:xfrm>
            <a:off x="5292080" y="4761641"/>
            <a:ext cx="2952328" cy="1272745"/>
          </a:xfrm>
          <a:prstGeom prst="ellipse">
            <a:avLst/>
          </a:prstGeom>
          <a:solidFill>
            <a:srgbClr val="FFC000">
              <a:alpha val="60000"/>
            </a:srgbClr>
          </a:solidFill>
          <a:ln w="9525">
            <a:solidFill>
              <a:srgbClr val="FFC000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de-DE" altLang="de-DE" sz="2000" b="1" dirty="0" smtClean="0"/>
              <a:t>China</a:t>
            </a:r>
          </a:p>
          <a:p>
            <a:pPr algn="ctr" eaLnBrk="1" hangingPunct="1"/>
            <a:r>
              <a:rPr lang="de-DE" altLang="de-DE" sz="2000" dirty="0" smtClean="0"/>
              <a:t>A/B/C A/B/C A/B/C</a:t>
            </a:r>
          </a:p>
          <a:p>
            <a:pPr algn="ctr" eaLnBrk="1" hangingPunct="1"/>
            <a:r>
              <a:rPr lang="de-DE" altLang="de-DE" sz="2000" dirty="0" smtClean="0"/>
              <a:t>A/B/C A/B/C A/B/C…</a:t>
            </a:r>
          </a:p>
          <a:p>
            <a:pPr algn="ctr" eaLnBrk="1" hangingPunct="1"/>
            <a:endParaRPr lang="de-DE" altLang="de-DE" sz="2000" dirty="0"/>
          </a:p>
        </p:txBody>
      </p:sp>
      <p:sp>
        <p:nvSpPr>
          <p:cNvPr id="18" name="Textfeld 17"/>
          <p:cNvSpPr txBox="1"/>
          <p:nvPr/>
        </p:nvSpPr>
        <p:spPr>
          <a:xfrm>
            <a:off x="2532254" y="2806807"/>
            <a:ext cx="432048" cy="1754326"/>
          </a:xfrm>
          <a:prstGeom prst="rect">
            <a:avLst/>
          </a:prstGeom>
          <a:solidFill>
            <a:srgbClr val="00B0F0"/>
          </a:solidFill>
        </p:spPr>
        <p:txBody>
          <a:bodyPr wrap="square" rtlCol="0">
            <a:spAutoFit/>
          </a:bodyPr>
          <a:lstStyle/>
          <a:p>
            <a:pPr algn="ctr"/>
            <a:r>
              <a:rPr lang="de-DE" dirty="0" smtClean="0"/>
              <a:t>A</a:t>
            </a:r>
          </a:p>
          <a:p>
            <a:pPr algn="ctr"/>
            <a:r>
              <a:rPr lang="de-DE" dirty="0" smtClean="0"/>
              <a:t>A</a:t>
            </a:r>
          </a:p>
          <a:p>
            <a:pPr algn="ctr"/>
            <a:r>
              <a:rPr lang="de-DE" dirty="0" smtClean="0"/>
              <a:t>A</a:t>
            </a:r>
          </a:p>
          <a:p>
            <a:pPr algn="ctr"/>
            <a:r>
              <a:rPr lang="de-DE" dirty="0" smtClean="0"/>
              <a:t>A</a:t>
            </a:r>
          </a:p>
          <a:p>
            <a:pPr algn="ctr"/>
            <a:r>
              <a:rPr lang="de-DE" dirty="0" smtClean="0"/>
              <a:t>A</a:t>
            </a:r>
          </a:p>
          <a:p>
            <a:pPr algn="ctr"/>
            <a:r>
              <a:rPr lang="de-DE" dirty="0"/>
              <a:t>A</a:t>
            </a:r>
          </a:p>
        </p:txBody>
      </p:sp>
      <p:sp>
        <p:nvSpPr>
          <p:cNvPr id="19" name="Textfeld 18"/>
          <p:cNvSpPr txBox="1"/>
          <p:nvPr/>
        </p:nvSpPr>
        <p:spPr>
          <a:xfrm>
            <a:off x="5724128" y="2806807"/>
            <a:ext cx="432048" cy="1754326"/>
          </a:xfrm>
          <a:prstGeom prst="rect">
            <a:avLst/>
          </a:prstGeom>
          <a:solidFill>
            <a:srgbClr val="00B0F0"/>
          </a:solidFill>
        </p:spPr>
        <p:txBody>
          <a:bodyPr wrap="square" rtlCol="0">
            <a:spAutoFit/>
          </a:bodyPr>
          <a:lstStyle/>
          <a:p>
            <a:pPr algn="ctr"/>
            <a:r>
              <a:rPr lang="de-DE" dirty="0" smtClean="0"/>
              <a:t>A</a:t>
            </a:r>
          </a:p>
          <a:p>
            <a:pPr algn="ctr"/>
            <a:r>
              <a:rPr lang="de-DE" dirty="0" smtClean="0"/>
              <a:t>A</a:t>
            </a:r>
          </a:p>
          <a:p>
            <a:pPr algn="ctr"/>
            <a:r>
              <a:rPr lang="de-DE" dirty="0" smtClean="0"/>
              <a:t>A</a:t>
            </a:r>
          </a:p>
          <a:p>
            <a:pPr algn="ctr"/>
            <a:r>
              <a:rPr lang="de-DE" dirty="0" smtClean="0"/>
              <a:t>A</a:t>
            </a:r>
          </a:p>
          <a:p>
            <a:pPr algn="ctr"/>
            <a:r>
              <a:rPr lang="de-DE" dirty="0" smtClean="0"/>
              <a:t>A</a:t>
            </a:r>
          </a:p>
          <a:p>
            <a:pPr algn="ctr"/>
            <a:r>
              <a:rPr lang="de-DE" dirty="0"/>
              <a:t>A</a:t>
            </a:r>
          </a:p>
        </p:txBody>
      </p:sp>
      <p:sp>
        <p:nvSpPr>
          <p:cNvPr id="20" name="Textfeld 19"/>
          <p:cNvSpPr txBox="1"/>
          <p:nvPr/>
        </p:nvSpPr>
        <p:spPr>
          <a:xfrm>
            <a:off x="3383868" y="2806807"/>
            <a:ext cx="432048" cy="1754326"/>
          </a:xfrm>
          <a:prstGeom prst="rect">
            <a:avLst/>
          </a:prstGeom>
          <a:solidFill>
            <a:srgbClr val="92D050"/>
          </a:solidFill>
        </p:spPr>
        <p:txBody>
          <a:bodyPr wrap="square" rtlCol="0">
            <a:spAutoFit/>
          </a:bodyPr>
          <a:lstStyle/>
          <a:p>
            <a:pPr algn="ctr"/>
            <a:r>
              <a:rPr lang="de-DE" dirty="0" smtClean="0"/>
              <a:t>B</a:t>
            </a:r>
          </a:p>
          <a:p>
            <a:pPr algn="ctr"/>
            <a:r>
              <a:rPr lang="de-DE" dirty="0" smtClean="0"/>
              <a:t>B</a:t>
            </a:r>
          </a:p>
          <a:p>
            <a:pPr algn="ctr"/>
            <a:r>
              <a:rPr lang="de-DE" dirty="0" smtClean="0"/>
              <a:t>B</a:t>
            </a:r>
          </a:p>
          <a:p>
            <a:pPr algn="ctr"/>
            <a:r>
              <a:rPr lang="de-DE" dirty="0" smtClean="0"/>
              <a:t>B</a:t>
            </a:r>
          </a:p>
          <a:p>
            <a:pPr algn="ctr"/>
            <a:r>
              <a:rPr lang="de-DE" dirty="0" smtClean="0"/>
              <a:t>B</a:t>
            </a:r>
          </a:p>
          <a:p>
            <a:pPr algn="ctr"/>
            <a:r>
              <a:rPr lang="de-DE" dirty="0" smtClean="0"/>
              <a:t>B</a:t>
            </a:r>
            <a:endParaRPr lang="de-DE" dirty="0"/>
          </a:p>
        </p:txBody>
      </p:sp>
      <p:sp>
        <p:nvSpPr>
          <p:cNvPr id="21" name="Textfeld 20"/>
          <p:cNvSpPr txBox="1"/>
          <p:nvPr/>
        </p:nvSpPr>
        <p:spPr>
          <a:xfrm>
            <a:off x="6552220" y="2796312"/>
            <a:ext cx="432048" cy="1754326"/>
          </a:xfrm>
          <a:prstGeom prst="rect">
            <a:avLst/>
          </a:prstGeom>
          <a:solidFill>
            <a:srgbClr val="92D050"/>
          </a:solidFill>
        </p:spPr>
        <p:txBody>
          <a:bodyPr wrap="square" rtlCol="0">
            <a:spAutoFit/>
          </a:bodyPr>
          <a:lstStyle/>
          <a:p>
            <a:pPr algn="ctr"/>
            <a:r>
              <a:rPr lang="de-DE" dirty="0" smtClean="0"/>
              <a:t>B</a:t>
            </a:r>
          </a:p>
          <a:p>
            <a:pPr algn="ctr"/>
            <a:r>
              <a:rPr lang="de-DE" dirty="0" smtClean="0"/>
              <a:t>B</a:t>
            </a:r>
          </a:p>
          <a:p>
            <a:pPr algn="ctr"/>
            <a:r>
              <a:rPr lang="de-DE" dirty="0" smtClean="0"/>
              <a:t>B</a:t>
            </a:r>
          </a:p>
          <a:p>
            <a:pPr algn="ctr"/>
            <a:r>
              <a:rPr lang="de-DE" dirty="0" smtClean="0"/>
              <a:t>B</a:t>
            </a:r>
          </a:p>
          <a:p>
            <a:pPr algn="ctr"/>
            <a:r>
              <a:rPr lang="de-DE" dirty="0" smtClean="0"/>
              <a:t>B</a:t>
            </a:r>
          </a:p>
          <a:p>
            <a:pPr algn="ctr"/>
            <a:r>
              <a:rPr lang="de-DE" dirty="0" smtClean="0"/>
              <a:t>B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4211960" y="2796312"/>
            <a:ext cx="432048" cy="1754326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de-DE" dirty="0" smtClean="0"/>
              <a:t>C</a:t>
            </a:r>
          </a:p>
          <a:p>
            <a:pPr algn="ctr"/>
            <a:r>
              <a:rPr lang="de-DE" dirty="0"/>
              <a:t>C</a:t>
            </a:r>
            <a:endParaRPr lang="de-DE" dirty="0" smtClean="0"/>
          </a:p>
          <a:p>
            <a:pPr algn="ctr"/>
            <a:r>
              <a:rPr lang="de-DE" dirty="0" smtClean="0"/>
              <a:t>C</a:t>
            </a:r>
          </a:p>
          <a:p>
            <a:pPr algn="ctr"/>
            <a:r>
              <a:rPr lang="de-DE" dirty="0"/>
              <a:t>C</a:t>
            </a:r>
            <a:endParaRPr lang="de-DE" dirty="0" smtClean="0"/>
          </a:p>
          <a:p>
            <a:pPr algn="ctr"/>
            <a:r>
              <a:rPr lang="de-DE" dirty="0"/>
              <a:t>C</a:t>
            </a:r>
            <a:endParaRPr lang="de-DE" dirty="0" smtClean="0"/>
          </a:p>
          <a:p>
            <a:pPr algn="ctr"/>
            <a:r>
              <a:rPr lang="de-DE" dirty="0" smtClean="0"/>
              <a:t>C</a:t>
            </a:r>
            <a:endParaRPr lang="de-DE" dirty="0"/>
          </a:p>
        </p:txBody>
      </p:sp>
      <p:sp>
        <p:nvSpPr>
          <p:cNvPr id="23" name="Textfeld 22"/>
          <p:cNvSpPr txBox="1"/>
          <p:nvPr/>
        </p:nvSpPr>
        <p:spPr>
          <a:xfrm>
            <a:off x="7380312" y="2806807"/>
            <a:ext cx="432048" cy="1754326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de-DE" dirty="0" smtClean="0"/>
              <a:t>C</a:t>
            </a:r>
          </a:p>
          <a:p>
            <a:pPr algn="ctr"/>
            <a:r>
              <a:rPr lang="de-DE" dirty="0"/>
              <a:t>C</a:t>
            </a:r>
            <a:endParaRPr lang="de-DE" dirty="0" smtClean="0"/>
          </a:p>
          <a:p>
            <a:pPr algn="ctr"/>
            <a:r>
              <a:rPr lang="de-DE" dirty="0" smtClean="0"/>
              <a:t>C</a:t>
            </a:r>
          </a:p>
          <a:p>
            <a:pPr algn="ctr"/>
            <a:r>
              <a:rPr lang="de-DE" dirty="0"/>
              <a:t>C</a:t>
            </a:r>
            <a:endParaRPr lang="de-DE" dirty="0" smtClean="0"/>
          </a:p>
          <a:p>
            <a:pPr algn="ctr"/>
            <a:r>
              <a:rPr lang="de-DE" dirty="0"/>
              <a:t>C</a:t>
            </a:r>
            <a:endParaRPr lang="de-DE" dirty="0" smtClean="0"/>
          </a:p>
          <a:p>
            <a:pPr algn="ctr"/>
            <a:r>
              <a:rPr lang="de-DE" dirty="0" smtClean="0"/>
              <a:t>C</a:t>
            </a:r>
            <a:endParaRPr lang="de-DE" dirty="0"/>
          </a:p>
        </p:txBody>
      </p:sp>
      <p:sp>
        <p:nvSpPr>
          <p:cNvPr id="24" name="Textfeld 23"/>
          <p:cNvSpPr txBox="1"/>
          <p:nvPr/>
        </p:nvSpPr>
        <p:spPr>
          <a:xfrm>
            <a:off x="1045348" y="6183325"/>
            <a:ext cx="2628181" cy="338554"/>
          </a:xfrm>
          <a:prstGeom prst="rect">
            <a:avLst/>
          </a:prstGeom>
          <a:solidFill>
            <a:srgbClr val="00B0F0"/>
          </a:solidFill>
        </p:spPr>
        <p:txBody>
          <a:bodyPr wrap="square" rtlCol="0">
            <a:spAutoFit/>
          </a:bodyPr>
          <a:lstStyle/>
          <a:p>
            <a:r>
              <a:rPr lang="de-DE" sz="1600" dirty="0" smtClean="0"/>
              <a:t>A = Naturressourcen</a:t>
            </a:r>
            <a:endParaRPr lang="de-DE" sz="1600" dirty="0"/>
          </a:p>
        </p:txBody>
      </p:sp>
      <p:sp>
        <p:nvSpPr>
          <p:cNvPr id="25" name="Textfeld 24"/>
          <p:cNvSpPr txBox="1"/>
          <p:nvPr/>
        </p:nvSpPr>
        <p:spPr>
          <a:xfrm>
            <a:off x="3654063" y="6183325"/>
            <a:ext cx="2628181" cy="338554"/>
          </a:xfrm>
          <a:prstGeom prst="rect">
            <a:avLst/>
          </a:prstGeom>
          <a:solidFill>
            <a:srgbClr val="92D050"/>
          </a:solidFill>
        </p:spPr>
        <p:txBody>
          <a:bodyPr wrap="square" rtlCol="0">
            <a:spAutoFit/>
          </a:bodyPr>
          <a:lstStyle/>
          <a:p>
            <a:r>
              <a:rPr lang="de-DE" sz="1600" dirty="0" smtClean="0"/>
              <a:t> B = Humanressourcen</a:t>
            </a:r>
            <a:endParaRPr lang="de-DE" sz="1600" dirty="0"/>
          </a:p>
        </p:txBody>
      </p:sp>
    </p:spTree>
    <p:extLst>
      <p:ext uri="{BB962C8B-B14F-4D97-AF65-F5344CB8AC3E}">
        <p14:creationId xmlns:p14="http://schemas.microsoft.com/office/powerpoint/2010/main" val="2811273694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97</Words>
  <Application>Microsoft Office PowerPoint</Application>
  <PresentationFormat>Bildschirmpräsentation (4:3)</PresentationFormat>
  <Paragraphs>60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User</dc:creator>
  <cp:lastModifiedBy>User</cp:lastModifiedBy>
  <cp:revision>4</cp:revision>
  <dcterms:created xsi:type="dcterms:W3CDTF">2017-01-22T19:53:29Z</dcterms:created>
  <dcterms:modified xsi:type="dcterms:W3CDTF">2017-01-22T20:26:22Z</dcterms:modified>
</cp:coreProperties>
</file>

<file path=docProps/thumbnail.jpeg>
</file>