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945688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-1445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9534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162997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963802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704140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361792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07110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76561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452509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264861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527712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04595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8664CD-9F72-4041-950E-4763ADA44BEF}" type="datetimeFigureOut">
              <a:rPr lang="de-DE" smtClean="0"/>
              <a:t>13.09.2018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C92045-0129-4752-BE13-EA317AB1C7D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93904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wm.baden-wuerttemberg.de/fileadmin/redaktion/m-mvi/intern/Dateien/Illustrationen__Grafiken_Karten_/Landesentwicklungsplan_2002_Karte_Raumkategorien.pdf" TargetMode="Externa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/>
          <p:nvPr/>
        </p:nvSpPr>
        <p:spPr>
          <a:xfrm>
            <a:off x="443161" y="5378732"/>
            <a:ext cx="813690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/>
              <a:t>(</a:t>
            </a:r>
            <a:r>
              <a:rPr lang="de-DE" sz="1200" i="1" dirty="0"/>
              <a:t>Quelle: http://</a:t>
            </a:r>
            <a:r>
              <a:rPr lang="de-DE" sz="1200" i="1" dirty="0" smtClean="0"/>
              <a:t>www.statistik-bw.de/Service/Veroeff/Monatshefte/PDF/Beitrag16_09_01.pdf) [zuletzt abgerufen </a:t>
            </a:r>
            <a:r>
              <a:rPr lang="de-DE" sz="1200" i="1" smtClean="0"/>
              <a:t>am 13.09.2018]</a:t>
            </a:r>
            <a:endParaRPr lang="de-DE" sz="1200" i="1" dirty="0"/>
          </a:p>
        </p:txBody>
      </p:sp>
      <p:sp>
        <p:nvSpPr>
          <p:cNvPr id="2" name="Textfeld 1"/>
          <p:cNvSpPr txBox="1"/>
          <p:nvPr/>
        </p:nvSpPr>
        <p:spPr>
          <a:xfrm>
            <a:off x="586407" y="548680"/>
            <a:ext cx="7783867" cy="4801314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de-DE" dirty="0" smtClean="0"/>
              <a:t>Abbildung  „Wanderungssalden der 18- bis unter 25-Jährigen in Baden-Württemberg seit 1991 nach Raumkategorien“</a:t>
            </a:r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 smtClean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293403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/>
        </p:nvSpPr>
        <p:spPr>
          <a:xfrm>
            <a:off x="1979712" y="5961474"/>
            <a:ext cx="4572000" cy="707886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de-DE" sz="1000" i="1" dirty="0" smtClean="0"/>
              <a:t>(Quelle: </a:t>
            </a:r>
            <a:r>
              <a:rPr lang="de-DE" sz="1000" i="1" dirty="0" smtClean="0">
                <a:hlinkClick r:id="rId2"/>
              </a:rPr>
              <a:t>https://wm.baden-wuerttemberg.de/fileadmin/redaktion/m-mvi/intern/Dateien/Illustrationen__Grafiken_Karten_/Landesentwicklungsplan_2002_Karte_Raumkategorien.pdf</a:t>
            </a:r>
            <a:r>
              <a:rPr lang="de-DE" sz="1000" i="1" dirty="0"/>
              <a:t>) ) [zuletzt abgerufen am 13.09.2018]</a:t>
            </a:r>
          </a:p>
          <a:p>
            <a:endParaRPr lang="de-DE" sz="1000" i="1" dirty="0"/>
          </a:p>
        </p:txBody>
      </p:sp>
      <p:sp>
        <p:nvSpPr>
          <p:cNvPr id="4" name="Textfeld 3"/>
          <p:cNvSpPr txBox="1"/>
          <p:nvPr/>
        </p:nvSpPr>
        <p:spPr>
          <a:xfrm>
            <a:off x="2177431" y="298748"/>
            <a:ext cx="4050753" cy="5632311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de-DE" dirty="0" smtClean="0"/>
              <a:t>Abbildung  „Landesentwicklungsplan 2002 Baden-Württemberg. Zu 2.1.1 Raumkategorien“</a:t>
            </a:r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 smtClean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358971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eck 2"/>
          <p:cNvSpPr/>
          <p:nvPr/>
        </p:nvSpPr>
        <p:spPr>
          <a:xfrm>
            <a:off x="1979712" y="6049944"/>
            <a:ext cx="5616624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1000" i="1" dirty="0" smtClean="0"/>
              <a:t>(Quelle: </a:t>
            </a:r>
            <a:r>
              <a:rPr lang="de-DE" sz="1000" i="1" dirty="0"/>
              <a:t>http://heilbronn.ihk.de/ximages/1424963_regionalka.jpg</a:t>
            </a:r>
            <a:r>
              <a:rPr lang="de-DE" sz="1000" i="1" dirty="0" smtClean="0"/>
              <a:t>) [zuletzt abgerufen am 13.09.2018]</a:t>
            </a:r>
            <a:endParaRPr lang="de-DE" sz="1000" i="1" dirty="0"/>
          </a:p>
        </p:txBody>
      </p:sp>
      <p:sp>
        <p:nvSpPr>
          <p:cNvPr id="4" name="Textfeld 3"/>
          <p:cNvSpPr txBox="1"/>
          <p:nvPr/>
        </p:nvSpPr>
        <p:spPr>
          <a:xfrm>
            <a:off x="845734" y="521960"/>
            <a:ext cx="7470682" cy="5355312"/>
          </a:xfrm>
          <a:prstGeom prst="rect">
            <a:avLst/>
          </a:prstGeom>
          <a:noFill/>
          <a:ln w="952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de-DE" dirty="0" smtClean="0"/>
              <a:t>Abbildung  „Regionalkarte Region Heilbronn-Franken“</a:t>
            </a:r>
          </a:p>
          <a:p>
            <a:endParaRPr lang="de-DE" dirty="0"/>
          </a:p>
          <a:p>
            <a:endParaRPr lang="de-DE" dirty="0" smtClean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 smtClean="0"/>
          </a:p>
          <a:p>
            <a:endParaRPr lang="de-DE" dirty="0" smtClean="0"/>
          </a:p>
          <a:p>
            <a:endParaRPr lang="de-DE" dirty="0" smtClean="0"/>
          </a:p>
          <a:p>
            <a:endParaRPr lang="de-DE" dirty="0" smtClean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3403499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/>
        </p:nvSpPr>
        <p:spPr>
          <a:xfrm>
            <a:off x="683568" y="1700808"/>
            <a:ext cx="7920880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de-DE" sz="2800" dirty="0" smtClean="0"/>
              <a:t>Leitfrage:</a:t>
            </a:r>
          </a:p>
          <a:p>
            <a:pPr algn="ctr"/>
            <a:endParaRPr lang="de-DE" sz="2800" dirty="0" smtClean="0"/>
          </a:p>
          <a:p>
            <a:pPr algn="ctr"/>
            <a:r>
              <a:rPr lang="de-DE" sz="2800" dirty="0" smtClean="0"/>
              <a:t>„Der </a:t>
            </a:r>
            <a:r>
              <a:rPr lang="de-DE" sz="2800" dirty="0"/>
              <a:t>ländliche Raum der Region Heilbronn-Franken: zukunftsfähiger Raum oder</a:t>
            </a:r>
          </a:p>
          <a:p>
            <a:pPr algn="ctr"/>
            <a:r>
              <a:rPr lang="de-DE" sz="2800" dirty="0"/>
              <a:t>  zukünftig nicht mehr attraktiv?"</a:t>
            </a:r>
          </a:p>
        </p:txBody>
      </p:sp>
    </p:spTree>
    <p:extLst>
      <p:ext uri="{BB962C8B-B14F-4D97-AF65-F5344CB8AC3E}">
        <p14:creationId xmlns:p14="http://schemas.microsoft.com/office/powerpoint/2010/main" val="637046269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94</Words>
  <Application>Microsoft Office PowerPoint</Application>
  <PresentationFormat>Bildschirmpräsentation (4:3)</PresentationFormat>
  <Paragraphs>54</Paragraphs>
  <Slides>4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5" baseType="lpstr">
      <vt:lpstr>Larissa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Mirjam Schäfer</dc:creator>
  <cp:lastModifiedBy>Mirjam Schäfer</cp:lastModifiedBy>
  <cp:revision>12</cp:revision>
  <cp:lastPrinted>2017-01-14T14:51:38Z</cp:lastPrinted>
  <dcterms:created xsi:type="dcterms:W3CDTF">2017-01-14T13:54:25Z</dcterms:created>
  <dcterms:modified xsi:type="dcterms:W3CDTF">2018-09-13T11:44:15Z</dcterms:modified>
</cp:coreProperties>
</file>

<file path=docProps/thumbnail.jpeg>
</file>