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396" r:id="rId2"/>
    <p:sldId id="314" r:id="rId3"/>
    <p:sldId id="317" r:id="rId4"/>
    <p:sldId id="319" r:id="rId5"/>
    <p:sldId id="322" r:id="rId6"/>
    <p:sldId id="321" r:id="rId7"/>
    <p:sldId id="320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73635"/>
  </p:normalViewPr>
  <p:slideViewPr>
    <p:cSldViewPr snapToGrid="0" snapToObjects="1">
      <p:cViewPr varScale="1">
        <p:scale>
          <a:sx n="95" d="100"/>
          <a:sy n="95" d="100"/>
        </p:scale>
        <p:origin x="17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15D0F-A771-8D45-816D-7644513A07EC}" type="datetimeFigureOut">
              <a:rPr lang="de-DE" smtClean="0"/>
              <a:t>19.06.21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32E4D-134B-8245-9041-2D31B7123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9369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Möglichkeiten der Visualisierung der veränderten Raumstruktur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11CA67-D061-429F-B186-15D98BBFE45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6898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Modernes, von der internationalen Arbeitsteilung und der Globalisierung geprägtes Malaysia: </a:t>
            </a:r>
          </a:p>
          <a:p>
            <a:r>
              <a:rPr lang="de-DE" dirty="0"/>
              <a:t>Produktionsstätten im Bereich IT südlich von George Town, </a:t>
            </a:r>
            <a:r>
              <a:rPr lang="de-DE" dirty="0" err="1"/>
              <a:t>Penang</a:t>
            </a:r>
            <a:r>
              <a:rPr lang="de-DE" dirty="0"/>
              <a:t>, Malaysia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11CA67-D061-429F-B186-15D98BBFE45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3763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A32E4D-134B-8245-9041-2D31B7123B5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0194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George Town, </a:t>
            </a:r>
            <a:r>
              <a:rPr lang="de-DE" dirty="0" err="1"/>
              <a:t>Penang</a:t>
            </a:r>
            <a:r>
              <a:rPr lang="de-DE" dirty="0"/>
              <a:t>, Malaysia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11CA67-D061-429F-B186-15D98BBFE45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7018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Modernes, von der internationalen Arbeitsteilung und der Globalisierung geprägtes Malaysia: </a:t>
            </a:r>
          </a:p>
          <a:p>
            <a:r>
              <a:rPr lang="de-DE" dirty="0"/>
              <a:t>Kuala Lumpur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11CA67-D061-429F-B186-15D98BBFE45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3123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Traditionelles Malaysia:</a:t>
            </a:r>
          </a:p>
          <a:p>
            <a:pPr marL="628650" lvl="1" indent="-171450">
              <a:buFont typeface="Symbol" pitchFamily="2" charset="2"/>
              <a:buChar char="-"/>
            </a:pPr>
            <a:r>
              <a:rPr lang="de-DE" dirty="0" err="1"/>
              <a:t>Petaling</a:t>
            </a:r>
            <a:r>
              <a:rPr lang="de-DE" dirty="0"/>
              <a:t> Street Market, Kuala Lumpur, Malaysia</a:t>
            </a:r>
          </a:p>
          <a:p>
            <a:pPr marL="628650" lvl="1" indent="-171450">
              <a:buFont typeface="Symbol" pitchFamily="2" charset="2"/>
              <a:buChar char="-"/>
            </a:pPr>
            <a:r>
              <a:rPr lang="de-DE" dirty="0" err="1"/>
              <a:t>Batu</a:t>
            </a:r>
            <a:r>
              <a:rPr lang="de-DE" dirty="0"/>
              <a:t> Caves, Kuala Lumpur, Malaysia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11CA67-D061-429F-B186-15D98BBFE45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6731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kumimoji="0" lang="de-DE" dirty="0"/>
              <a:t>Titel der gesamten Präsentation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sp>
        <p:nvSpPr>
          <p:cNvPr id="21" name="Datumsplatzhalter 13"/>
          <p:cNvSpPr>
            <a:spLocks noGrp="1"/>
          </p:cNvSpPr>
          <p:nvPr>
            <p:ph type="dt" sz="half" idx="2"/>
          </p:nvPr>
        </p:nvSpPr>
        <p:spPr>
          <a:xfrm>
            <a:off x="10530308" y="6117273"/>
            <a:ext cx="1182316" cy="3600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ußzeilenplatzhalter 2">
            <a:extLst>
              <a:ext uri="{FF2B5EF4-FFF2-40B4-BE49-F238E27FC236}">
                <a16:creationId xmlns:a16="http://schemas.microsoft.com/office/drawing/2014/main" id="{BA06910F-1C0C-AF45-9E31-259F101F2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29280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  <p:pic>
        <p:nvPicPr>
          <p:cNvPr id="12" name="Grafik 7">
            <a:extLst>
              <a:ext uri="{FF2B5EF4-FFF2-40B4-BE49-F238E27FC236}">
                <a16:creationId xmlns:a16="http://schemas.microsoft.com/office/drawing/2014/main" id="{F0659010-3031-3246-969C-F1371C2970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472" y="450000"/>
            <a:ext cx="437235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7711045-AEF9-6243-BDC5-C907F0144E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416" y="323898"/>
            <a:ext cx="2111208" cy="92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346390"/>
      </p:ext>
    </p:extLst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032448"/>
          </a:xfrm>
        </p:spPr>
        <p:txBody>
          <a:bodyPr/>
          <a:lstStyle/>
          <a:p>
            <a:pPr lvl="0" eaLnBrk="1" latinLnBrk="0" hangingPunct="1"/>
            <a:r>
              <a:rPr lang="de-DE"/>
              <a:t>Mastertextformat bearbeiten</a:t>
            </a: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1066800"/>
          </a:xfrm>
        </p:spPr>
        <p:txBody>
          <a:bodyPr/>
          <a:lstStyle>
            <a:lvl1pPr algn="l">
              <a:defRPr sz="3000" baseline="0">
                <a:latin typeface="Arial" panose="020B0604020202020204" pitchFamily="34" charset="0"/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 dirty="0"/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33BDCB04-9FD1-7B4B-A8D5-02638769B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65344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</p:spTree>
    <p:extLst>
      <p:ext uri="{BB962C8B-B14F-4D97-AF65-F5344CB8AC3E}">
        <p14:creationId xmlns:p14="http://schemas.microsoft.com/office/powerpoint/2010/main" val="2513990853"/>
      </p:ext>
    </p:extLst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FECE50-8D41-FE4C-927F-D155AA200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1066800"/>
          </a:xfrm>
        </p:spPr>
        <p:txBody>
          <a:bodyPr/>
          <a:lstStyle>
            <a:lvl1pPr>
              <a:defRPr sz="300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FCA173D-0281-7F4B-A142-3581ACFBB5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296000" y="6165344"/>
            <a:ext cx="3600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ZSL-Konzeptionsgruppe Geographie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1754367"/>
      </p:ext>
    </p:extLst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B5787CD-464D-FB49-A103-DFEE287E20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296000" y="6237312"/>
            <a:ext cx="3600000" cy="360000"/>
          </a:xfrm>
        </p:spPr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5147301"/>
      </p:ext>
    </p:extLst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32362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700808"/>
            <a:ext cx="109728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457F0DEF-E349-1345-AE7A-D6AA17569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92239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5B4E38C-118A-D24C-B9B5-3CB0412B9B3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056" y="5877272"/>
            <a:ext cx="1043560" cy="665014"/>
          </a:xfrm>
          <a:prstGeom prst="rect">
            <a:avLst/>
          </a:prstGeom>
        </p:spPr>
      </p:pic>
      <p:pic>
        <p:nvPicPr>
          <p:cNvPr id="10" name="Grafik 7">
            <a:extLst>
              <a:ext uri="{FF2B5EF4-FFF2-40B4-BE49-F238E27FC236}">
                <a16:creationId xmlns:a16="http://schemas.microsoft.com/office/drawing/2014/main" id="{C72C014B-C58F-504A-8DBA-5F3A6DFEA39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5973336"/>
            <a:ext cx="351193" cy="4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8691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pull dir="r"/>
  </p:transition>
  <p:hf hdr="0"/>
  <p:txStyles>
    <p:titleStyle>
      <a:lvl1pPr algn="l" rtl="0" eaLnBrk="1" latinLnBrk="0" hangingPunct="1">
        <a:spcBef>
          <a:spcPct val="0"/>
        </a:spcBef>
        <a:buNone/>
        <a:defRPr kumimoji="0" sz="3000" kern="120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George_Town_(Penang)#/media/Datei:Georgetown_Penang_1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kbuamalaysia.blogspot.com/2018/01/weltkulturerbe-george-town-die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3AF2A6-84C1-E74A-B153-1F5E86BF4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1" y="1772817"/>
            <a:ext cx="11111409" cy="1830066"/>
          </a:xfrm>
        </p:spPr>
        <p:txBody>
          <a:bodyPr/>
          <a:lstStyle/>
          <a:p>
            <a:r>
              <a:rPr lang="de-DE" sz="3600" dirty="0"/>
              <a:t>Veränderung der Raumstrukturen in ausgewählten Wirtschaftsregionen als Ergebnis wirtschaftlichen Handelns im Globalisierungsprozess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40E0E69-26C4-1C46-BF17-8EBAC65FC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084" y="3901087"/>
            <a:ext cx="10817037" cy="1690138"/>
          </a:xfrm>
        </p:spPr>
        <p:txBody>
          <a:bodyPr>
            <a:normAutofit lnSpcReduction="10000"/>
          </a:bodyPr>
          <a:lstStyle/>
          <a:p>
            <a:endParaRPr lang="de-DE" dirty="0"/>
          </a:p>
          <a:p>
            <a:r>
              <a:rPr lang="de-DE" sz="2800" dirty="0"/>
              <a:t>Bildmaterial zur Vertiefung in der Doppelstunde 1</a:t>
            </a:r>
          </a:p>
          <a:p>
            <a:r>
              <a:rPr lang="de-DE" sz="2800" dirty="0"/>
              <a:t>„Globalisierung – Chance oder Risiko?“</a:t>
            </a:r>
          </a:p>
          <a:p>
            <a:r>
              <a:rPr lang="de-DE" sz="2800" dirty="0"/>
              <a:t>(siehe Unterrichtsentwurf)</a:t>
            </a:r>
          </a:p>
        </p:txBody>
      </p:sp>
    </p:spTree>
    <p:extLst>
      <p:ext uri="{BB962C8B-B14F-4D97-AF65-F5344CB8AC3E}">
        <p14:creationId xmlns:p14="http://schemas.microsoft.com/office/powerpoint/2010/main" val="2249546767"/>
      </p:ext>
    </p:extLst>
  </p:cSld>
  <p:clrMapOvr>
    <a:masterClrMapping/>
  </p:clrMapOvr>
  <p:transition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E350900-B730-8941-8198-BADC2E7621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>
                <a:ln>
                  <a:noFill/>
                </a:ln>
                <a:solidFill>
                  <a:srgbClr val="C9C9C9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ZSL-Konzeptionsgruppe Geographie</a:t>
            </a:r>
            <a:endParaRPr kumimoji="0" lang="de-DE" sz="800" b="1" i="0" u="none" strike="noStrike" kern="1200" cap="none" spc="0" normalizeH="0" baseline="0" noProof="0" dirty="0">
              <a:ln>
                <a:noFill/>
              </a:ln>
              <a:solidFill>
                <a:srgbClr val="C9C9C9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0773411-A873-4E45-BC0D-B6DFFF2E3311}"/>
              </a:ext>
            </a:extLst>
          </p:cNvPr>
          <p:cNvSpPr/>
          <p:nvPr/>
        </p:nvSpPr>
        <p:spPr>
          <a:xfrm>
            <a:off x="1055440" y="2492936"/>
            <a:ext cx="1008112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srgbClr val="FFFFC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Die zwei Gesichter Malaysias: Veränderung der Raumstrukturen als Folge der Globalisierung</a:t>
            </a:r>
          </a:p>
        </p:txBody>
      </p:sp>
    </p:spTree>
    <p:extLst>
      <p:ext uri="{BB962C8B-B14F-4D97-AF65-F5344CB8AC3E}">
        <p14:creationId xmlns:p14="http://schemas.microsoft.com/office/powerpoint/2010/main" val="948918907"/>
      </p:ext>
    </p:extLst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D5A7755-332B-374B-80D0-8553DAF125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>
                <a:ln>
                  <a:noFill/>
                </a:ln>
                <a:solidFill>
                  <a:srgbClr val="C9C9C9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ZSL-Konzeptionsgruppe Geographie</a:t>
            </a:r>
            <a:endParaRPr kumimoji="0" lang="de-DE" sz="800" b="1" i="0" u="none" strike="noStrike" kern="1200" cap="none" spc="0" normalizeH="0" baseline="0" noProof="0" dirty="0">
              <a:ln>
                <a:noFill/>
              </a:ln>
              <a:solidFill>
                <a:srgbClr val="C9C9C9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FA8AE82-F268-194C-B011-E3B48BF3F1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5" y="1025770"/>
            <a:ext cx="6048672" cy="453650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FC86075-A53C-5A46-91F6-D4EAD7473E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82907"/>
            <a:ext cx="5952661" cy="4464496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F646A2D8-95CB-7B4D-A33C-FF15C7EBC79C}"/>
              </a:ext>
            </a:extLst>
          </p:cNvPr>
          <p:cNvSpPr/>
          <p:nvPr/>
        </p:nvSpPr>
        <p:spPr>
          <a:xfrm>
            <a:off x="0" y="5592144"/>
            <a:ext cx="62403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(Mirjam Schäfer, IT-Produktionsstätte südlich von George Town, </a:t>
            </a:r>
            <a:r>
              <a:rPr lang="de-DE" sz="1000" dirty="0" err="1">
                <a:latin typeface="+mj-lt"/>
              </a:rPr>
              <a:t>Penang</a:t>
            </a:r>
            <a:r>
              <a:rPr lang="de-DE" sz="1000" dirty="0">
                <a:latin typeface="+mj-lt"/>
              </a:rPr>
              <a:t>, Malaysia, Lizenz: CC BY-ND 4.0)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CDF52F8-E552-224F-B264-C3C18E95F2BE}"/>
              </a:ext>
            </a:extLst>
          </p:cNvPr>
          <p:cNvSpPr/>
          <p:nvPr/>
        </p:nvSpPr>
        <p:spPr>
          <a:xfrm>
            <a:off x="6042212" y="5063826"/>
            <a:ext cx="62403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(Mirjam Schäfer, IT-Produktionsstätte südlich von George Town, </a:t>
            </a:r>
            <a:r>
              <a:rPr lang="de-DE" sz="1000" dirty="0" err="1">
                <a:latin typeface="+mj-lt"/>
              </a:rPr>
              <a:t>Penang</a:t>
            </a:r>
            <a:r>
              <a:rPr lang="de-DE" sz="1000" dirty="0">
                <a:latin typeface="+mj-lt"/>
              </a:rPr>
              <a:t>, Malaysia, Lizenz: CC BY-ND 4.0)</a:t>
            </a:r>
          </a:p>
        </p:txBody>
      </p:sp>
    </p:spTree>
    <p:extLst>
      <p:ext uri="{BB962C8B-B14F-4D97-AF65-F5344CB8AC3E}">
        <p14:creationId xmlns:p14="http://schemas.microsoft.com/office/powerpoint/2010/main" val="1068410987"/>
      </p:ext>
    </p:extLst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0405D86-8BAA-5D45-98A5-77E2875EC5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>
                <a:ln>
                  <a:noFill/>
                </a:ln>
                <a:solidFill>
                  <a:srgbClr val="C9C9C9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ZSL-Konzeptionsgruppe Geographie</a:t>
            </a:r>
            <a:endParaRPr kumimoji="0" lang="de-DE" sz="800" b="1" i="0" u="none" strike="noStrike" kern="1200" cap="none" spc="0" normalizeH="0" baseline="0" noProof="0" dirty="0">
              <a:ln>
                <a:noFill/>
              </a:ln>
              <a:solidFill>
                <a:srgbClr val="C9C9C9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5D27FA2-74E3-204A-9C3D-420FEA73C1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3" y="773567"/>
            <a:ext cx="6016652" cy="451248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1FAD510-CB4B-2645-9AB2-BEB8A7ACFA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560" y="1072936"/>
            <a:ext cx="6016652" cy="4512489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BFBAE28D-DF5A-254B-8DB5-D5B1E9F8AEFB}"/>
              </a:ext>
            </a:extLst>
          </p:cNvPr>
          <p:cNvSpPr/>
          <p:nvPr/>
        </p:nvSpPr>
        <p:spPr>
          <a:xfrm>
            <a:off x="-26894" y="5286056"/>
            <a:ext cx="62403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(Mirjam Schäfer, IT-Produktionsstätte südlich von George Town, </a:t>
            </a:r>
            <a:r>
              <a:rPr lang="de-DE" sz="1000" dirty="0" err="1">
                <a:latin typeface="+mj-lt"/>
              </a:rPr>
              <a:t>Penang</a:t>
            </a:r>
            <a:r>
              <a:rPr lang="de-DE" sz="1000" dirty="0">
                <a:latin typeface="+mj-lt"/>
              </a:rPr>
              <a:t>, Malaysia, Lizenz: CC BY-ND 4.0)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0EB9A6B-C74B-F747-8BBD-F41A314CFD0D}"/>
              </a:ext>
            </a:extLst>
          </p:cNvPr>
          <p:cNvSpPr/>
          <p:nvPr/>
        </p:nvSpPr>
        <p:spPr>
          <a:xfrm>
            <a:off x="6015318" y="5638573"/>
            <a:ext cx="62403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(Mirjam Schäfer, IT-Produktionsstätte südlich von George Town, </a:t>
            </a:r>
            <a:r>
              <a:rPr lang="de-DE" sz="1000" dirty="0" err="1">
                <a:latin typeface="+mj-lt"/>
              </a:rPr>
              <a:t>Penang</a:t>
            </a:r>
            <a:r>
              <a:rPr lang="de-DE" sz="1000" dirty="0">
                <a:latin typeface="+mj-lt"/>
              </a:rPr>
              <a:t>, Malaysia, Lizenz: CC BY-ND 4.0)</a:t>
            </a:r>
          </a:p>
        </p:txBody>
      </p:sp>
    </p:spTree>
    <p:extLst>
      <p:ext uri="{BB962C8B-B14F-4D97-AF65-F5344CB8AC3E}">
        <p14:creationId xmlns:p14="http://schemas.microsoft.com/office/powerpoint/2010/main" val="45848121"/>
      </p:ext>
    </p:extLst>
  </p:cSld>
  <p:clrMapOvr>
    <a:masterClrMapping/>
  </p:clrMapOvr>
  <p:transition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2F415BB-64D2-CE4F-87F2-21E5B41598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>
                <a:ln>
                  <a:noFill/>
                </a:ln>
                <a:solidFill>
                  <a:srgbClr val="C9C9C9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ZSL-Konzeptionsgruppe Geographie</a:t>
            </a:r>
            <a:endParaRPr kumimoji="0" lang="de-DE" sz="800" b="1" i="0" u="none" strike="noStrike" kern="1200" cap="none" spc="0" normalizeH="0" baseline="0" noProof="0" dirty="0">
              <a:ln>
                <a:noFill/>
              </a:ln>
              <a:solidFill>
                <a:srgbClr val="C9C9C9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71F162C-4CE6-224F-B740-388AB082E1FE}"/>
              </a:ext>
            </a:extLst>
          </p:cNvPr>
          <p:cNvSpPr/>
          <p:nvPr/>
        </p:nvSpPr>
        <p:spPr>
          <a:xfrm>
            <a:off x="317043" y="6474201"/>
            <a:ext cx="680412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/>
              </a:rPr>
              <a:t>https://de.wikipedia.org/wiki/George_Town_(Penang)#/media/Datei:Georgetown_Penang_1.jpg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[02.12.2020])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EB2E694-EF92-404F-94ED-C85DFE9124D0}"/>
              </a:ext>
            </a:extLst>
          </p:cNvPr>
          <p:cNvSpPr/>
          <p:nvPr/>
        </p:nvSpPr>
        <p:spPr>
          <a:xfrm>
            <a:off x="7114012" y="4173550"/>
            <a:ext cx="484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4"/>
              </a:rPr>
              <a:t>https://dokbuamalaysia.blogspot.com/2018/01/weltkulturerbe-george-town-die.html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[02.12.2020])</a:t>
            </a:r>
          </a:p>
        </p:txBody>
      </p:sp>
    </p:spTree>
    <p:extLst>
      <p:ext uri="{BB962C8B-B14F-4D97-AF65-F5344CB8AC3E}">
        <p14:creationId xmlns:p14="http://schemas.microsoft.com/office/powerpoint/2010/main" val="130928390"/>
      </p:ext>
    </p:extLst>
  </p:cSld>
  <p:clrMapOvr>
    <a:masterClrMapping/>
  </p:clrMapOvr>
  <p:transition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2171904-2361-5A4D-8B94-5B68437F00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>
                <a:ln>
                  <a:noFill/>
                </a:ln>
                <a:solidFill>
                  <a:srgbClr val="C9C9C9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ZSL-Konzeptionsgruppe Geographie</a:t>
            </a:r>
            <a:endParaRPr kumimoji="0" lang="de-DE" sz="800" b="1" i="0" u="none" strike="noStrike" kern="1200" cap="none" spc="0" normalizeH="0" baseline="0" noProof="0" dirty="0">
              <a:ln>
                <a:noFill/>
              </a:ln>
              <a:solidFill>
                <a:srgbClr val="C9C9C9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6070A3A-6D94-1A49-B1FC-2C95654A4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94" y="332656"/>
            <a:ext cx="10002411" cy="5600001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7B4B1073-D3CD-9444-A5E5-0155C84C567E}"/>
              </a:ext>
            </a:extLst>
          </p:cNvPr>
          <p:cNvSpPr/>
          <p:nvPr/>
        </p:nvSpPr>
        <p:spPr>
          <a:xfrm>
            <a:off x="983432" y="5932657"/>
            <a:ext cx="62403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(Mirjam Schäfer, Downtown Kuala Lumpur, Lizenz: CC BY-ND 4.0)</a:t>
            </a:r>
          </a:p>
        </p:txBody>
      </p:sp>
    </p:spTree>
    <p:extLst>
      <p:ext uri="{BB962C8B-B14F-4D97-AF65-F5344CB8AC3E}">
        <p14:creationId xmlns:p14="http://schemas.microsoft.com/office/powerpoint/2010/main" val="2063504337"/>
      </p:ext>
    </p:extLst>
  </p:cSld>
  <p:clrMapOvr>
    <a:masterClrMapping/>
  </p:clrMapOvr>
  <p:transition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D7A0F2B-CD4E-BF46-A159-648F2C1BCE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>
                <a:ln>
                  <a:noFill/>
                </a:ln>
                <a:solidFill>
                  <a:srgbClr val="C9C9C9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ZSL-Konzeptionsgruppe Geographie</a:t>
            </a:r>
            <a:endParaRPr kumimoji="0" lang="de-DE" sz="800" b="1" i="0" u="none" strike="noStrike" kern="1200" cap="none" spc="0" normalizeH="0" baseline="0" noProof="0" dirty="0">
              <a:ln>
                <a:noFill/>
              </a:ln>
              <a:solidFill>
                <a:srgbClr val="C9C9C9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2F1FF80-56DB-DA4F-97C3-311965D47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942" y="476672"/>
            <a:ext cx="4050450" cy="54006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C2729A8-3FFC-3E43-BF5A-3F9863B856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67" y="476672"/>
            <a:ext cx="4050450" cy="540060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55BB3CCF-DC27-0F4D-A77A-4DC4E5DD80FE}"/>
              </a:ext>
            </a:extLst>
          </p:cNvPr>
          <p:cNvSpPr/>
          <p:nvPr/>
        </p:nvSpPr>
        <p:spPr>
          <a:xfrm>
            <a:off x="1127448" y="5888837"/>
            <a:ext cx="46805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(Mirjam Schäfer, </a:t>
            </a:r>
            <a:r>
              <a:rPr lang="de-DE" sz="1000" dirty="0" err="1">
                <a:latin typeface="+mj-lt"/>
              </a:rPr>
              <a:t>Petaling</a:t>
            </a:r>
            <a:r>
              <a:rPr lang="de-DE" sz="1000" dirty="0">
                <a:latin typeface="+mj-lt"/>
              </a:rPr>
              <a:t> Street Market, Kuala Lumpur, Lizenz: CC BY-ND 4.0)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6EE5A1F-2288-A844-95F5-56030E59BFF1}"/>
              </a:ext>
            </a:extLst>
          </p:cNvPr>
          <p:cNvSpPr/>
          <p:nvPr/>
        </p:nvSpPr>
        <p:spPr>
          <a:xfrm>
            <a:off x="5951672" y="5877272"/>
            <a:ext cx="41047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(Mirjam Schäfer, </a:t>
            </a:r>
            <a:r>
              <a:rPr lang="de-DE" sz="1000" dirty="0" err="1">
                <a:latin typeface="+mj-lt"/>
              </a:rPr>
              <a:t>Batu</a:t>
            </a:r>
            <a:r>
              <a:rPr lang="de-DE" sz="1000" dirty="0">
                <a:latin typeface="+mj-lt"/>
              </a:rPr>
              <a:t> Caves, Kuala Lumpur, Lizenz: CC BY-ND 4.0)</a:t>
            </a:r>
          </a:p>
        </p:txBody>
      </p:sp>
    </p:spTree>
    <p:extLst>
      <p:ext uri="{BB962C8B-B14F-4D97-AF65-F5344CB8AC3E}">
        <p14:creationId xmlns:p14="http://schemas.microsoft.com/office/powerpoint/2010/main" val="1008153916"/>
      </p:ext>
    </p:extLst>
  </p:cSld>
  <p:clrMapOvr>
    <a:masterClrMapping/>
  </p:clrMapOvr>
  <p:transition>
    <p:pull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PPT Fobi Kursstufe 2023" id="{F69DBC65-2751-B247-B80F-AB991F2AEAAC}" vid="{90E7595C-8072-1E4F-86CB-1D54549B425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</Words>
  <Application>Microsoft Macintosh PowerPoint</Application>
  <PresentationFormat>Breitbild</PresentationFormat>
  <Paragraphs>36</Paragraphs>
  <Slides>7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Symbol</vt:lpstr>
      <vt:lpstr>Formatvorlage_KM-Rot ZSL-Logo</vt:lpstr>
      <vt:lpstr>Veränderung der Raumstrukturen in ausgewählten Wirtschaftsregionen als Ergebnis wirtschaftlichen Handelns im Globalisierungsprozess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Veränderung der Raumstrukturen in ausgewählten Wirtschaftsregionen als Ergebnis wirtschaftlichen Handelns im Globalisierungsprozess</dc:title>
  <dc:creator>Mirjam Schäfer</dc:creator>
  <cp:lastModifiedBy>Mirjam Schäfer</cp:lastModifiedBy>
  <cp:revision>12</cp:revision>
  <dcterms:created xsi:type="dcterms:W3CDTF">2021-01-02T09:37:17Z</dcterms:created>
  <dcterms:modified xsi:type="dcterms:W3CDTF">2021-06-19T08:15:52Z</dcterms:modified>
</cp:coreProperties>
</file>