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p14="http://schemas.microsoft.com/office/powerpoint/2010/main" xmlns:r="http://schemas.openxmlformats.org/officeDocument/2006/relationships" xmlns:a="http://schemas.openxmlformats.org/drawingml/2006/main">
  <p:sldMasterIdLst>
    <p:sldMasterId id="2147483709" r:id="rId5"/>
    <p:sldMasterId id="2147483721" r:id="rId6"/>
    <p:sldMasterId id="2147483733" r:id="rId7"/>
  </p:sldMasterIdLst>
  <p:sldIdLst>
    <p:sldId id="301" r:id="rId8"/>
    <p:sldId id="257" r:id="rId9"/>
    <p:sldId id="272" r:id="rId10"/>
    <p:sldId id="260" r:id="rId11"/>
    <p:sldId id="261" r:id="rId12"/>
    <p:sldId id="262" r:id="rId13"/>
    <p:sldId id="263" r:id="rId14"/>
    <p:sldId id="302" r:id="rId15"/>
    <p:sldId id="303" r:id="rId16"/>
    <p:sldId id="273" r:id="rId17"/>
    <p:sldId id="267" r:id="rId18"/>
    <p:sldId id="258" r:id="rId19"/>
    <p:sldId id="271" r:id="rId20"/>
    <p:sldId id="270" r:id="rId21"/>
    <p:sldId id="274" r:id="rId22"/>
    <p:sldId id="275" r:id="rId23"/>
    <p:sldId id="277" r:id="rId24"/>
    <p:sldId id="282" r:id="rId25"/>
    <p:sldId id="299" r:id="rId26"/>
    <p:sldId id="300" r:id="rId27"/>
    <p:sldId id="298" r:id="rId28"/>
  </p:sldIdLst>
  <p:sldSz cx="12192000" cy="6858000"/>
  <p:notesSz cx="6858000" cy="9144000"/>
  <p:defaultTextStyle>
    <a:lvl1pPr marL="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1pPr>
    <a:lvl2pPr marL="457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2pPr>
    <a:lvl3pPr marL="914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3pPr>
    <a:lvl4pPr marL="1371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4pPr>
    <a:lvl5pPr marL="18288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5pPr>
    <a:lvl6pPr marL="22860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6pPr>
    <a:lvl7pPr marL="2743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7pPr>
    <a:lvl8pPr marL="3200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8pPr>
    <a:lvl9pPr marL="3657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9pPr>
  </p:defaultTextStyle>
</p:presentation>
</file>

<file path=ppt/presProps.xml><?xml version="1.0" encoding="utf-8"?>
<p:presentationPr xmlns:p="http://schemas.openxmlformats.org/presentationml/2006/main" xmlns:p14="http://schemas.microsoft.com/office/powerpoint/2010/main" xmlns:r="http://schemas.openxmlformats.org/officeDocument/2006/relationships" xmlns:a="http://schemas.openxmlformats.org/drawingml/2006/main">
  <p:showPr showNarration="1"/>
  <p:extLst>
    <p:ext uri="smNativeData">
      <pr:smAppRevision xmlns:pr="smNativeData" dt="1674031877" val="982" rev64="64" revOS="3"/>
      <pr:smFileRevision xmlns:pr="smNativeData" dt="1674031877" val="0"/>
      <pr:guideOptions xmlns:pr="smNativeData" dt="1674031877" snapToBorder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p14="http://schemas.microsoft.com/office/powerpoint/2010/main" xmlns:r="http://schemas.openxmlformats.org/officeDocument/2006/relationships" xmlns:a="http://schemas.openxmlformats.org/drawingml/2006/main">
  <p:slideViewPr>
    <p:cSldViewPr snapToGrid="0">
      <p:cViewPr varScale="1">
        <p:scale>
          <a:sx n="93" d="100"/>
          <a:sy n="93" d="100"/>
        </p:scale>
        <p:origin x="375" y="460"/>
      </p:cViewPr>
    </p:cSldViewPr>
  </p:slideViewPr>
  <p:outlineViewPr>
    <p:cViewPr>
      <p:scale>
        <a:sx n="33" d="100"/>
        <a:sy n="33" d="100"/>
      </p:scale>
      <p:origin x="0" y="0"/>
    </p:cViewPr>
  </p:outlineViewPr>
  <p:sorterViewPr>
    <p:cViewPr>
      <p:scale>
        <a:sx n="19" d="100"/>
        <a:sy n="19" d="100"/>
      </p:scale>
      <p:origin x="0" y="0"/>
    </p:cViewPr>
  </p:sorterViewPr>
  <p:notesViewPr>
    <p:cSldViewPr snapToGrid="0">
      <p:cViewPr>
        <p:scale>
          <a:sx n="93" d="100"/>
          <a:sy n="93" d="100"/>
        </p:scale>
        <p:origin x="375" y="460"/>
      </p:cViewPr>
    </p:cSldViewPr>
  </p:notesViewPr>
  <p:gridSpacing cx="71755" cy="71755"/>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title" preserve="1">
  <p:cSld name="Titelfolie">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gCQAA6AYAAKBBAACYFQAAEAAAACYAAAAIAAAAgYAAAAAAAAA="/>
              </a:ext>
            </a:extLst>
          </p:cNvSpPr>
          <p:nvPr>
            <p:ph type="ctrTitle"/>
          </p:nvPr>
        </p:nvSpPr>
        <p:spPr>
          <a:xfrm>
            <a:off x="1524000" y="1122680"/>
            <a:ext cx="9144000" cy="2387600"/>
          </a:xfrm>
        </p:spPr>
        <p:txBody>
          <a:bodyPr vert="horz" wrap="square" lIns="91440" tIns="45720" rIns="91440" bIns="45720" numCol="1" spcCol="215900" anchor="b">
            <a:prstTxWarp prst="textNoShape">
              <a:avLst/>
            </a:prstTxWarp>
          </a:bodyPr>
          <a:lstStyle>
            <a:lvl1pPr algn="ctr">
              <a:defRPr lang="de-de" sz="60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r>
              <a:t>Mastertitelformat bearbeiten</a:t>
            </a:r>
          </a:p>
        </p:txBody>
      </p:sp>
      <p:sp>
        <p:nvSpPr>
          <p:cNvPr id="3" name="Untertitel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Ak0Q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gCQAAKRYAAKBBAABYIAAAEAAAACYAAAAIAAAAAYAAAAAAAAA="/>
              </a:ext>
            </a:extLst>
          </p:cNvSpPr>
          <p:nvPr>
            <p:ph type="subTitle" idx="1"/>
          </p:nvPr>
        </p:nvSpPr>
        <p:spPr>
          <a:xfrm>
            <a:off x="1524000" y="3602355"/>
            <a:ext cx="9144000" cy="1655445"/>
          </a:xfrm>
        </p:spPr>
        <p:txBody>
          <a:bodyPr/>
          <a:lstStyle>
            <a:lvl1pPr marL="0" indent="0" algn="ctr">
              <a:buNone/>
              <a:defRPr lang="de-de" sz="2400"/>
            </a:lvl1pPr>
            <a:lvl2pPr marL="457200" indent="0" algn="ctr">
              <a:buNone/>
              <a:defRPr lang="de-de" sz="2000"/>
            </a:lvl2pPr>
            <a:lvl3pPr marL="914400" indent="0" algn="ctr">
              <a:buNone/>
              <a:defRPr lang="de-de" sz="1800"/>
            </a:lvl3pPr>
            <a:lvl4pPr marL="1371600" indent="0" algn="ctr">
              <a:buNone/>
              <a:defRPr lang="de-de" sz="1600"/>
            </a:lvl4pPr>
            <a:lvl5pPr marL="1828800" indent="0" algn="ctr">
              <a:buNone/>
              <a:defRPr lang="de-de" sz="1600"/>
            </a:lvl5pPr>
            <a:lvl6pPr marL="2286000" indent="0" algn="ctr">
              <a:buNone/>
              <a:defRPr lang="de-de" sz="1600"/>
            </a:lvl6pPr>
            <a:lvl7pPr marL="2743200" indent="0" algn="ctr">
              <a:buNone/>
              <a:defRPr lang="de-de" sz="1600"/>
            </a:lvl7pPr>
            <a:lvl8pPr marL="3200400" indent="0" algn="ctr">
              <a:buNone/>
              <a:defRPr lang="de-de" sz="1600"/>
            </a:lvl8pPr>
            <a:lvl9pPr marL="3657600" indent="0" algn="ctr">
              <a:buNone/>
              <a:defRPr lang="de-de" sz="1600"/>
            </a:lvl9pPr>
          </a:lstStyle>
          <a:p>
            <a:pPr>
              <a:defRPr lang="de-de"/>
            </a:pPr>
            <a:r>
              <a:t>Master-Untertitelformat bearbeiten</a:t>
            </a:r>
          </a:p>
        </p:txBody>
      </p:sp>
      <p:sp>
        <p:nvSpPr>
          <p:cNvPr id="4" name="Datums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D6qQ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IAAAAAAAAA="/>
              </a:ext>
            </a:extLst>
          </p:cNvSpPr>
          <p:nvPr>
            <p:ph type="dt" sz="half" idx="10"/>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1835D33B-75F5-6025-BB8D-83709DC34DD6}" type="datetime1">
              <a:rPr lang="en-us"/>
              <a:t>3/9/2022</a:t>
            </a:fld>
            <a:endParaRPr lang="en-us"/>
          </a:p>
        </p:txBody>
      </p:sp>
      <p:sp>
        <p:nvSpPr>
          <p:cNvPr id="5" name="Fußzeilen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C6WO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IAAAAAAAAA="/>
              </a:ext>
            </a:extLst>
          </p:cNvSpPr>
          <p:nvPr>
            <p:ph type="ftr" sz="quarter" idx="11"/>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6" name="Foliennummer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IAAAAAAAAA="/>
              </a:ext>
            </a:extLst>
          </p:cNvSpPr>
          <p:nvPr>
            <p:ph type="sldNum" sz="quarter" idx="12"/>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6048C5C3-8D8D-1D33-C3F0-7B668BBE352E}" type="slidenum">
              <a:rPr lang="en-us"/>
              <a:t>‹Nr.›</a:t>
            </a:fld>
            <a:endParaRPr lang="en-us"/>
          </a:p>
        </p:txBody>
      </p:sp>
    </p:spTree>
  </p:cSld>
  <p:clrMapOvr>
    <a:masterClrMapping/>
  </p:clrMapOvr>
</p:sldLayout>
</file>

<file path=ppt/slideLayouts/slideLayout10.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PwIAANhFAABnCgAAEAAAACYAAAAIAAAAAAAAAAAAAAA="/>
              </a:ext>
            </a:extLst>
          </p:cNvSpPr>
          <p:nvPr>
            <p:ph type="title"/>
          </p:nvPr>
        </p:nvSpPr>
        <p:spPr/>
        <p:txBody>
          <a:bodyPr/>
          <a:lstStyle/>
          <a:p>
            <a:pPr>
              <a:defRPr lang="de-de"/>
            </a:pPr>
            <a:r>
              <a:t>Mastertitelformat bearbeiten</a:t>
            </a:r>
          </a:p>
        </p:txBody>
      </p:sp>
      <p:sp>
        <p:nvSpPr>
          <p:cNvPr id="3" name="Vertikaler Textplatzhalter 2"/>
          <p:cNvSpPr>
            <a:spLocks noGrp="1" noChangeArrowheads="1"/>
            <a:extLst>
              <a:ext uri="smNativeData">
                <pr:smNativeData xmlns:pr="smNativeData" val="SMDATA_13_BbPHYxMAAAAlAAAAZAAAAA0AAAAAkAAAAEgAAACQAAAASAAAAAAAAAAAAAAAAQ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OwsAANhFAAAAJgAAEAAAACYAAAAIAAAAAgAAAAAAAAA="/>
              </a:ext>
            </a:extLst>
          </p:cNvSpPr>
          <p:nvPr>
            <p:ph idx="1"/>
          </p:nvPr>
        </p:nvSpPr>
        <p:spPr/>
        <p:txBody>
          <a:bodyPr vert="vert" wrap="square" lIns="91440" tIns="45720" rIns="91440" bIns="45720" numCol="1" spcCol="215900" anchor="t">
            <a:prstTxWarp prst="textNoShape">
              <a:avLst/>
            </a:prstTxWarp>
          </a:bodyPr>
          <a:lstStyle/>
          <a:p>
            <a:pPr>
              <a:defRPr lang="de-de"/>
            </a:pPr>
            <a:r>
              <a:t>Mastertextformat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Datums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IAAAAAAAAA="/>
              </a:ext>
            </a:extLst>
          </p:cNvSpPr>
          <p:nvPr>
            <p:ph type="dt" sz="half" idx="10"/>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15C7EB4A-04F8-921D-B67F-F248A53140A7}" type="datetime1">
              <a:rPr lang="en-us"/>
              <a:t>3/9/2022</a:t>
            </a:fld>
            <a:endParaRPr lang="en-us"/>
          </a:p>
        </p:txBody>
      </p:sp>
      <p:sp>
        <p:nvSpPr>
          <p:cNvPr id="5" name="Fußzeilen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IAAAAAAAAA="/>
              </a:ext>
            </a:extLst>
          </p:cNvSpPr>
          <p:nvPr>
            <p:ph type="ftr" sz="quarter" idx="11"/>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6" name="Foliennummer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IAAAAAAAAA="/>
              </a:ext>
            </a:extLst>
          </p:cNvSpPr>
          <p:nvPr>
            <p:ph type="sldNum" sz="quarter" idx="12"/>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5E377ED5-9BB3-6288-FD8F-6DDD30C10B38}" type="slidenum">
              <a:rPr lang="en-us"/>
              <a:t>‹Nr.›</a:t>
            </a:fld>
            <a:endParaRPr lang="en-us"/>
          </a:p>
        </p:txBody>
      </p:sp>
    </p:spTree>
  </p:cSld>
  <p:clrMapOvr>
    <a:masterClrMapping/>
  </p:clrMapOvr>
</p:sldLayout>
</file>

<file path=ppt/slideLayouts/slideLayout11.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noChangeArrowheads="1"/>
            <a:extLst>
              <a:ext uri="smNativeData">
                <pr:smNativeData xmlns:pr="smNativeData" val="SMDATA_13_BbPHYxMAAAAlAAAAZAAAAA0AAAAAkAAAAEgAAACQAAAASAAAAAAAAAABAAAAAQ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sNQAAPwIAANhFAAAAJgAAEAAAACYAAAAIAAAAAwAAAAAAAAA="/>
              </a:ext>
            </a:extLst>
          </p:cNvSpPr>
          <p:nvPr>
            <p:ph type="title"/>
          </p:nvPr>
        </p:nvSpPr>
        <p:spPr>
          <a:xfrm>
            <a:off x="8724900" y="365125"/>
            <a:ext cx="2628900" cy="5812155"/>
          </a:xfrm>
        </p:spPr>
        <p:txBody>
          <a:bodyPr vert="vert" wrap="square" lIns="91440" tIns="45720" rIns="91440" bIns="45720" numCol="1" spcCol="215900" anchor="ctr">
            <a:prstTxWarp prst="textNoShape">
              <a:avLst/>
            </a:prstTxWarp>
          </a:bodyPr>
          <a:lstStyle/>
          <a:p>
            <a:pPr>
              <a:defRPr lang="de-de"/>
            </a:pPr>
            <a:r>
              <a:t>Mastertitelformat bearbeiten</a:t>
            </a:r>
          </a:p>
        </p:txBody>
      </p:sp>
      <p:sp>
        <p:nvSpPr>
          <p:cNvPr id="3" name="Vertikaler Textplatzhalter 2"/>
          <p:cNvSpPr>
            <a:spLocks noGrp="1" noChangeArrowheads="1"/>
            <a:extLst>
              <a:ext uri="smNativeData">
                <pr:smNativeData xmlns:pr="smNativeData" val="SMDATA_13_BbPHYxMAAAAlAAAAZAAAAA0AAAAAkAAAAEgAAACQAAAASAAAAAAAAAAAAAAAAQ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PwIAALw0AAAAJgAAEAAAACYAAAAIAAAAAwAAAAAAAAA="/>
              </a:ext>
            </a:extLst>
          </p:cNvSpPr>
          <p:nvPr>
            <p:ph idx="1"/>
          </p:nvPr>
        </p:nvSpPr>
        <p:spPr>
          <a:xfrm>
            <a:off x="838200" y="365125"/>
            <a:ext cx="7734300" cy="5812155"/>
          </a:xfrm>
        </p:spPr>
        <p:txBody>
          <a:bodyPr vert="vert" wrap="square" lIns="91440" tIns="45720" rIns="91440" bIns="45720" numCol="1" spcCol="215900" anchor="t">
            <a:prstTxWarp prst="textNoShape">
              <a:avLst/>
            </a:prstTxWarp>
          </a:bodyPr>
          <a:lstStyle/>
          <a:p>
            <a:pPr>
              <a:defRPr lang="de-de"/>
            </a:pPr>
            <a:r>
              <a:t>Mastertextformat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Datums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IAAAAAAAAA="/>
              </a:ext>
            </a:extLst>
          </p:cNvSpPr>
          <p:nvPr>
            <p:ph type="dt" sz="half" idx="10"/>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14CFBB50-1EF9-9A4D-B777-E818F53941BD}" type="datetime1">
              <a:rPr lang="en-us"/>
              <a:t>3/9/2022</a:t>
            </a:fld>
            <a:endParaRPr lang="en-us"/>
          </a:p>
        </p:txBody>
      </p:sp>
      <p:sp>
        <p:nvSpPr>
          <p:cNvPr id="5" name="Fußzeilen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IAAAAAAAAA="/>
              </a:ext>
            </a:extLst>
          </p:cNvSpPr>
          <p:nvPr>
            <p:ph type="ftr" sz="quarter" idx="11"/>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6" name="Foliennummer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IAAAAAAAAA="/>
              </a:ext>
            </a:extLst>
          </p:cNvSpPr>
          <p:nvPr>
            <p:ph type="sldNum" sz="quarter" idx="12"/>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7CE8F4D7-9991-BD02-DF50-6F57BA1E293A}" type="slidenum">
              <a:rPr lang="en-us"/>
              <a:t>‹Nr.›</a:t>
            </a:fld>
            <a:endParaRPr lang="en-us"/>
          </a:p>
        </p:txBody>
      </p:sp>
    </p:spTree>
  </p:cSld>
  <p:clrMapOvr>
    <a:masterClrMapping/>
  </p:clrMapOvr>
</p:sldLayout>
</file>

<file path=ppt/slideLayouts/slideLayout12.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title" preserve="1">
  <p:cSld name="Titelfolie">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gCQAA6AYAAKBBAACYFQAAEAAAACYAAAAIAAAA/fD///////8="/>
              </a:ext>
            </a:extLst>
          </p:cNvSpPr>
          <p:nvPr>
            <p:ph type="ctrTitle"/>
          </p:nvPr>
        </p:nvSpPr>
        <p:spPr>
          <a:xfrm>
            <a:off x="1524000" y="1122680"/>
            <a:ext cx="9144000" cy="2387600"/>
          </a:xfrm>
          <a:noFill/>
          <a:ln>
            <a:noFill/>
          </a:ln>
          <a:effectLst/>
        </p:spPr>
        <p:txBody>
          <a:bodyPr vert="horz" wrap="square" lIns="91440" tIns="45720" rIns="91440" bIns="45720" numCol="1" spcCol="215900" anchor="b">
            <a:prstTxWarp prst="textNoShape">
              <a:avLst/>
            </a:prstTxWarp>
          </a:bodyPr>
          <a:lstStyle>
            <a:lvl1pPr marL="0" marR="0" indent="0" algn="ctr" defTabSz="914400">
              <a:lnSpc>
                <a:spcPct val="90000"/>
              </a:lnSpc>
              <a:spcBef>
                <a:spcPts val="0"/>
              </a:spcBef>
              <a:spcAft>
                <a:spcPts val="0"/>
              </a:spcAft>
              <a:buNone/>
              <a:tabLst/>
              <a:defRPr sz="6000" b="0" i="0" u="none" strike="noStrike" kern="1" spc="0" baseline="0">
                <a:solidFill>
                  <a:schemeClr val="tx1"/>
                </a:solidFill>
                <a:effectLst/>
                <a:latin typeface="Calibri Light" pitchFamily="0" charset="0"/>
                <a:ea typeface="Calibri Light" pitchFamily="0" charset="0"/>
                <a:cs typeface="Calibri Light" pitchFamily="0" charset="0"/>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r>
              <a:t>Mastertitelformat bearbeiten</a:t>
            </a:r>
          </a:p>
        </p:txBody>
      </p:sp>
      <p:sp>
        <p:nvSpPr>
          <p:cNvPr id="3" name="Untertitel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BWWO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gCQAAKRYAAKBBAABYIAAAEAAAACYAAAAIAAAAffD///////8="/>
              </a:ext>
            </a:extLst>
          </p:cNvSpPr>
          <p:nvPr>
            <p:ph type="subTitle" idx="1"/>
          </p:nvPr>
        </p:nvSpPr>
        <p:spPr>
          <a:xfrm>
            <a:off x="1524000" y="3602355"/>
            <a:ext cx="9144000" cy="1655445"/>
          </a:xfrm>
          <a:noFill/>
          <a:ln>
            <a:noFill/>
          </a:ln>
          <a:effectLst/>
        </p:spPr>
        <p:txBody>
          <a:bodyPr vert="horz" wrap="square" lIns="91440" tIns="45720" rIns="91440" bIns="45720" numCol="1" spcCol="215900" anchor="t">
            <a:prstTxWarp prst="textNoShape">
              <a:avLst/>
            </a:prstTxWarp>
          </a:bodyPr>
          <a:lstStyle>
            <a:lvl1pPr marL="0" marR="0" indent="0" algn="ctr" defTabSz="914400">
              <a:lnSpc>
                <a:spcPct val="90000"/>
              </a:lnSpc>
              <a:spcBef>
                <a:spcPts val="1000"/>
              </a:spcBef>
              <a:spcAft>
                <a:spcPts val="0"/>
              </a:spcAft>
              <a:buNone/>
              <a:tabLst/>
              <a:defRPr sz="2400" b="0" i="0" u="none" strike="noStrike" kern="1" spc="0" baseline="0">
                <a:solidFill>
                  <a:schemeClr val="tx1"/>
                </a:solidFill>
                <a:effectLst/>
                <a:latin typeface="Calibri" pitchFamily="2" charset="0"/>
                <a:ea typeface="Calibri" pitchFamily="2" charset="0"/>
                <a:cs typeface="Calibri" pitchFamily="2" charset="0"/>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r>
              <a:t>Master-Untertitelformat bearbeiten</a:t>
            </a:r>
          </a:p>
        </p:txBody>
      </p:sp>
      <p:sp>
        <p:nvSpPr>
          <p:cNvPr id="4" name="Datums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Whj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fHD///////8="/>
              </a:ext>
            </a:extLst>
          </p:cNvSpPr>
          <p:nvPr>
            <p:ph type="dt" sz="half" idx="10"/>
          </p:nvPr>
        </p:nvSpPr>
        <p:spPr>
          <a:noFill/>
          <a:ln>
            <a:noFill/>
          </a:ln>
          <a:effectLst/>
        </p:spPr>
        <p:txBody>
          <a:bodyPr vert="horz" wrap="square" lIns="91440" tIns="45720" rIns="91440" bIns="45720" numCol="1" spcCol="215900" anchor="ctr">
            <a:prstTxWarp prst="textNoShape">
              <a:avLst/>
            </a:prstTxWarp>
          </a:bodyPr>
          <a:lstStyle/>
          <a:p>
            <a:pPr>
              <a:defRPr lang="de-de"/>
            </a:pPr>
            <a:fld id="{32C1B62E-60DF-9440-9179-9615F83767C3}" type="datetime1">
              <a:t>10/21/2021</a:t>
            </a:fld>
          </a:p>
        </p:txBody>
      </p:sp>
      <p:sp>
        <p:nvSpPr>
          <p:cNvPr id="5" name="Fußzeilen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fHD///////8="/>
              </a:ext>
            </a:extLst>
          </p:cNvSpPr>
          <p:nvPr>
            <p:ph type="ftr" sz="quarter" idx="11"/>
          </p:nvPr>
        </p:nvSpPr>
        <p:spPr>
          <a:noFill/>
          <a:ln>
            <a:noFill/>
          </a:ln>
          <a:effectLst/>
        </p:spPr>
        <p:txBody>
          <a:bodyPr vert="horz" wrap="square" lIns="91440" tIns="45720" rIns="91440" bIns="45720" numCol="1" spcCol="215900" anchor="ctr">
            <a:prstTxWarp prst="textNoShape">
              <a:avLst/>
            </a:prstTxWarp>
          </a:bodyPr>
          <a:lstStyle/>
          <a:p>
            <a:pPr>
              <a:defRPr lang="de-de"/>
            </a:pPr>
          </a:p>
        </p:txBody>
      </p:sp>
      <p:sp>
        <p:nvSpPr>
          <p:cNvPr id="6" name="Foliennummer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fHD///////8="/>
              </a:ext>
            </a:extLst>
          </p:cNvSpPr>
          <p:nvPr>
            <p:ph type="sldNum" sz="quarter" idx="12"/>
          </p:nvPr>
        </p:nvSpPr>
        <p:spPr>
          <a:noFill/>
          <a:ln>
            <a:noFill/>
          </a:ln>
          <a:effectLst/>
        </p:spPr>
        <p:txBody>
          <a:bodyPr vert="horz" wrap="square" lIns="91440" tIns="45720" rIns="91440" bIns="45720" numCol="1" spcCol="215900" anchor="ctr">
            <a:prstTxWarp prst="textNoShape">
              <a:avLst/>
            </a:prstTxWarp>
          </a:bodyPr>
          <a:lstStyle/>
          <a:p>
            <a:pPr>
              <a:defRPr lang="de-de"/>
            </a:pPr>
            <a:fld id="{299A7444-0AC4-CF82-8A22-FCD73A6C7CA9}" type="slidenum">
              <a:t>‹Nr.›</a:t>
            </a:fld>
          </a:p>
        </p:txBody>
      </p:sp>
    </p:spTree>
  </p:cSld>
  <p:clrMapOvr>
    <a:masterClrMapping/>
  </p:clrMapOvr>
</p:sldLayout>
</file>

<file path=ppt/slideLayouts/slideLayout13.xml><?xml version="1.0" encoding="utf-8"?>
<p:sldLayout xmlns:p="http://schemas.openxmlformats.org/presentationml/2006/main" xmlns:p14="http://schemas.microsoft.com/office/powerpoint/2010/main" xmlns:r="http://schemas.openxmlformats.org/officeDocument/2006/relationships" xmlns:a="http://schemas.openxmlformats.org/drawingml/2006/main" type="tx">
  <p:cSld name="Titel und Inhal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YcPU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AAAAAAAAAAA="/>
              </a:ext>
            </a:extLst>
          </p:cNvSpPr>
          <p:nvPr>
            <p:ph type="title"/>
          </p:nvPr>
        </p:nvSpPr>
        <p:spPr/>
        <p:txBody>
          <a:bodyPr/>
          <a:lstStyle/>
          <a:p>
            <a:pPr/>
            <a:r>
              <a:t>Master-Titelstil durch Klicken bearbeiten</a:t>
            </a:r>
          </a:p>
        </p:txBody>
      </p:sp>
      <p:sp>
        <p:nvSpPr>
          <p:cNvPr id="3" name="Folientext1"/>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8/Pw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OwsAANhFAAAAJgAAEAAAACYAAAAIAAAAAIAAAAAAAAA="/>
              </a:ext>
            </a:extLst>
          </p:cNvSpPr>
          <p:nvPr>
            <p:ph idx="1"/>
          </p:nvPr>
        </p:nvSpPr>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4"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32A7E57C-32DF-F213-911F-C446AB516791}" type="datetime1">
              <a:t/>
            </a:fld>
          </a:p>
        </p:txBody>
      </p:sp>
      <p:sp>
        <p:nvSpPr>
          <p:cNvPr id="5"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6"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737C841A-549E-2972-D0C4-A227CA8A26F7}" type="slidenum">
              <a:t/>
            </a:fld>
          </a:p>
        </p:txBody>
      </p:sp>
    </p:spTree>
  </p:cSld>
  <p:clrMapOvr>
    <a:masterClrMapping/>
  </p:clrMapOvr>
</p:sldLayout>
</file>

<file path=ppt/slideLayouts/slideLayout14.xml><?xml version="1.0" encoding="utf-8"?>
<p:sldLayout xmlns:p="http://schemas.openxmlformats.org/presentationml/2006/main" xmlns:p14="http://schemas.microsoft.com/office/powerpoint/2010/main" xmlns:r="http://schemas.openxmlformats.org/officeDocument/2006/relationships" xmlns:a="http://schemas.openxmlformats.org/drawing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BS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tBQAAHBsAAK1FAAB9IwAAEAAAACYAAAAIAAAAgQAAAAAAAAA="/>
              </a:ext>
            </a:extLst>
          </p:cNvSpPr>
          <p:nvPr>
            <p:ph type="title"/>
          </p:nvPr>
        </p:nvSpPr>
        <p:spPr>
          <a:xfrm>
            <a:off x="963295" y="4406900"/>
            <a:ext cx="10363200" cy="1362075"/>
          </a:xfrm>
        </p:spPr>
        <p:txBody>
          <a:bodyPr vert="horz" wrap="square" lIns="91440" tIns="45720" rIns="91440" bIns="45720" numCol="1" spcCol="215900" anchor="t">
            <a:prstTxWarp prst="textNoShape">
              <a:avLst/>
            </a:prstTxWarp>
          </a:bodyPr>
          <a:lstStyle/>
          <a:p>
            <a:pPr/>
            <a:r>
              <a:t>Master-Titelstil durch Klicken bearbeiten</a:t>
            </a:r>
          </a:p>
        </p:txBody>
      </p:sp>
      <p:sp>
        <p:nvSpPr>
          <p:cNvPr id="3" name="Folientext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tBQAA4REAAK1FAAAcGwAAEAAAACYAAAAIAAAAgQAAAAAAAAA="/>
              </a:ext>
            </a:extLst>
          </p:cNvSpPr>
          <p:nvPr>
            <p:ph idx="1"/>
          </p:nvPr>
        </p:nvSpPr>
        <p:spPr>
          <a:xfrm>
            <a:off x="963295" y="2906395"/>
            <a:ext cx="10363200" cy="1500505"/>
          </a:xfrm>
        </p:spPr>
        <p:txBody>
          <a:bodyPr vert="horz" wrap="square" lIns="91440" tIns="45720" rIns="91440" bIns="45720" numCol="1" spcCol="215900" anchor="b">
            <a:prstTxWarp prst="textNoShape">
              <a:avLst/>
            </a:prstTxWarp>
          </a:bodyPr>
          <a:lstStyle/>
          <a:p>
            <a:pPr/>
            <a:r>
              <a:t>Master-Textstil durch Klicken bearbeiten</a:t>
            </a:r>
          </a:p>
        </p:txBody>
      </p:sp>
      <p:sp>
        <p:nvSpPr>
          <p:cNvPr id="4"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5CF25E72-3CB1-A7A8-FF4A-CAFD1004099F}" type="datetime1">
              <a:t/>
            </a:fld>
          </a:p>
        </p:txBody>
      </p:sp>
      <p:sp>
        <p:nvSpPr>
          <p:cNvPr id="5"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6"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5062EB58-16BD-371D-F3DA-E048A59405B5}" type="slidenum">
              <a:t/>
            </a:fld>
          </a:p>
        </p:txBody>
      </p:sp>
    </p:spTree>
  </p:cSld>
  <p:clrMapOvr>
    <a:masterClrMapping/>
  </p:clrMapOvr>
</p:sldLayout>
</file>

<file path=ppt/slideLayouts/slideLayout15.xml><?xml version="1.0" encoding="utf-8"?>
<p:sldLayout xmlns:p="http://schemas.openxmlformats.org/presentationml/2006/main" xmlns:p14="http://schemas.microsoft.com/office/powerpoint/2010/main" xmlns:r="http://schemas.openxmlformats.org/officeDocument/2006/relationships" xmlns:a="http://schemas.openxmlformats.org/drawingml/2006/main" type="twoColTx">
  <p:cSld name="Titel und zwei Inhalte">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AAAAAAAAAAA="/>
              </a:ext>
            </a:extLst>
          </p:cNvSpPr>
          <p:nvPr>
            <p:ph type="title"/>
          </p:nvPr>
        </p:nvSpPr>
        <p:spPr/>
        <p:txBody>
          <a:bodyPr/>
          <a:lstStyle/>
          <a:p>
            <a:pPr/>
            <a:r>
              <a:t>Master-Titelstil durch Klicken bearbeiten</a:t>
            </a:r>
          </a:p>
        </p:txBody>
      </p:sp>
      <p:sp>
        <p:nvSpPr>
          <p:cNvPr id="3" name="Folientext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lJSQ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2AkAAOEkAACwJQAAEAAAACYAAAAIAAAAAYAAAAAAAAA="/>
              </a:ext>
            </a:extLst>
          </p:cNvSpPr>
          <p:nvPr>
            <p:ph sz="half" idx="1"/>
          </p:nvPr>
        </p:nvSpPr>
        <p:spPr>
          <a:xfrm>
            <a:off x="609600" y="1600200"/>
            <a:ext cx="5385435" cy="4526280"/>
          </a:xfrm>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4" name="Folientext1"/>
          <p:cNvSpPr>
            <a:spLocks noGrp="1" noChangeArrowheads="1"/>
            <a:extLst>
              <a:ext uri="smNativeData">
                <pr:smNativeData xmlns:pr="smNativeData" val="SMDATA_13_BbPHYxMAAAAlAAAAZAAAAA8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fJgAA2AkAAEBHAACwJQAAAAAAACYAAAAIAAAAAYAAAAAAAAA="/>
              </a:ext>
            </a:extLst>
          </p:cNvSpPr>
          <p:nvPr>
            <p:ph sz="half" idx="2"/>
          </p:nvPr>
        </p:nvSpPr>
        <p:spPr>
          <a:xfrm>
            <a:off x="6196965" y="1600200"/>
            <a:ext cx="5385435" cy="4526280"/>
          </a:xfrm>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5"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lRTE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76D92388-C69B-8CD5-D561-30806D2F2365}" type="datetime1">
              <a:t/>
            </a:fld>
          </a:p>
        </p:txBody>
      </p:sp>
      <p:sp>
        <p:nvSpPr>
          <p:cNvPr id="6"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7"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lJSQ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35915781-CFD8-C4A1-9629-39F41967606C}" type="slidenum">
              <a:t/>
            </a:fld>
          </a:p>
        </p:txBody>
      </p:sp>
    </p:spTree>
  </p:cSld>
  <p:clrMapOvr>
    <a:masterClrMapping/>
  </p:clrMapOvr>
</p:sldLayout>
</file>

<file path=ppt/slideLayouts/slideLayout16.xml><?xml version="1.0" encoding="utf-8"?>
<p:sldLayout xmlns:p="http://schemas.openxmlformats.org/presentationml/2006/main" xmlns:p14="http://schemas.microsoft.com/office/powerpoint/2010/main" xmlns:r="http://schemas.openxmlformats.org/officeDocument/2006/relationships" xmlns:a="http://schemas.openxmlformats.org/drawingml/2006/main" type="twoTxTwoObj">
  <p:cSld name="Vergleich">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AAAAAAAAAAA="/>
              </a:ext>
            </a:extLst>
          </p:cNvSpPr>
          <p:nvPr>
            <p:ph type="title"/>
          </p:nvPr>
        </p:nvSpPr>
        <p:spPr/>
        <p:txBody>
          <a:bodyPr/>
          <a:lstStyle/>
          <a:p>
            <a:pPr/>
            <a:r>
              <a:t>Master-Titelstil durch Klicken bearbeiten</a:t>
            </a:r>
          </a:p>
        </p:txBody>
      </p:sp>
      <p:sp>
        <p:nvSpPr>
          <p:cNvPr id="3" name="Folientext3"/>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Ab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cQkAAOMkAABhDQAAEAAAACYAAAAIAAAAgQAAAAAAAAA="/>
              </a:ext>
            </a:extLst>
          </p:cNvSpPr>
          <p:nvPr>
            <p:ph idx="1"/>
          </p:nvPr>
        </p:nvSpPr>
        <p:spPr>
          <a:xfrm>
            <a:off x="609600" y="1534795"/>
            <a:ext cx="5386705" cy="640080"/>
          </a:xfrm>
        </p:spPr>
        <p:txBody>
          <a:bodyPr vert="horz" wrap="square" lIns="91440" tIns="45720" rIns="91440" bIns="45720" numCol="1" spcCol="215900" anchor="b">
            <a:prstTxWarp prst="textNoShape">
              <a:avLst/>
            </a:prstTxWarp>
          </a:bodyPr>
          <a:lstStyle/>
          <a:p>
            <a:pPr/>
            <a:r>
              <a:t>Master-Textstil durch Klicken bearbeiten</a:t>
            </a:r>
          </a:p>
        </p:txBody>
      </p:sp>
      <p:sp>
        <p:nvSpPr>
          <p:cNvPr id="4" name="Folientext1"/>
          <p:cNvSpPr>
            <a:spLocks noGrp="1" noChangeArrowheads="1"/>
            <a:extLst>
              <a:ext uri="smNativeData">
                <pr:smNativeData xmlns:pr="smNativeData" val="SMDATA_13_BbPHYxMAAAAlAAAAZAAAAA8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YQ0AAOMkAACwJQAAAAAAACYAAAAIAAAAAYAAAAAAAAA="/>
              </a:ext>
            </a:extLst>
          </p:cNvSpPr>
          <p:nvPr>
            <p:ph sz="half" idx="2"/>
          </p:nvPr>
        </p:nvSpPr>
        <p:spPr>
          <a:xfrm>
            <a:off x="609600" y="2174875"/>
            <a:ext cx="5386705" cy="3951605"/>
          </a:xfrm>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5" name="Folientext2"/>
          <p:cNvSpPr>
            <a:spLocks noGrp="1" noChangeArrowheads="1"/>
            <a:extLst>
              <a:ext uri="smNativeData">
                <pr:smNativeData xmlns:pr="smNativeData" val="SMDATA_13_BbPHYxMAAAAlAAAAZAAAAA8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dJgAAcQkAAEBHAABhDQAAAAAAACYAAAAIAAAAgQAAAAAAAAA="/>
              </a:ext>
            </a:extLst>
          </p:cNvSpPr>
          <p:nvPr>
            <p:ph idx="3"/>
          </p:nvPr>
        </p:nvSpPr>
        <p:spPr>
          <a:xfrm>
            <a:off x="6195695" y="1534795"/>
            <a:ext cx="5386705" cy="640080"/>
          </a:xfrm>
        </p:spPr>
        <p:txBody>
          <a:bodyPr vert="horz" wrap="square" lIns="91440" tIns="45720" rIns="91440" bIns="45720" numCol="1" spcCol="215900" anchor="b">
            <a:prstTxWarp prst="textNoShape">
              <a:avLst/>
            </a:prstTxWarp>
          </a:bodyPr>
          <a:lstStyle/>
          <a:p>
            <a:pPr/>
            <a:r>
              <a:t>Master-Textstil durch Klicken bearbeiten</a:t>
            </a:r>
          </a:p>
        </p:txBody>
      </p:sp>
      <p:sp>
        <p:nvSpPr>
          <p:cNvPr id="6" name="Folientext4"/>
          <p:cNvSpPr>
            <a:spLocks noGrp="1" noChangeArrowheads="1"/>
            <a:extLst>
              <a:ext uri="smNativeData">
                <pr:smNativeData xmlns:pr="smNativeData" val="SMDATA_13_BbPHYxMAAAAlAAAAZAAAAA8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g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dJgAAYQ0AAEBHAACwJQAAAAAAACYAAAAIAAAAAYAAAAAAAAA="/>
              </a:ext>
            </a:extLst>
          </p:cNvSpPr>
          <p:nvPr>
            <p:ph sz="half" idx="4"/>
          </p:nvPr>
        </p:nvSpPr>
        <p:spPr>
          <a:xfrm>
            <a:off x="6195695" y="2174875"/>
            <a:ext cx="5386705" cy="3951605"/>
          </a:xfrm>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7"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71448B4F-019C-117D-D2FC-F728C5B224A2}" type="datetime1">
              <a:t/>
            </a:fld>
          </a:p>
        </p:txBody>
      </p:sp>
      <p:sp>
        <p:nvSpPr>
          <p:cNvPr id="8"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9"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788E0A94-DA95-DBFC-DB36-2CA944782D79}" type="slidenum">
              <a:t/>
            </a:fld>
          </a:p>
        </p:txBody>
      </p:sp>
    </p:spTree>
  </p:cSld>
  <p:clrMapOvr>
    <a:masterClrMapping/>
  </p:clrMapOvr>
</p:sldLayout>
</file>

<file path=ppt/slideLayouts/slideLayout17.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AAAAAAAAAAA="/>
              </a:ext>
            </a:extLst>
          </p:cNvSpPr>
          <p:nvPr>
            <p:ph type="title"/>
          </p:nvPr>
        </p:nvSpPr>
        <p:spPr/>
        <p:txBody>
          <a:bodyPr/>
          <a:lstStyle/>
          <a:p>
            <a:pPr/>
            <a:r>
              <a:t>Master-Titelstil durch Klicken bearbeiten</a:t>
            </a:r>
          </a:p>
        </p:txBody>
      </p:sp>
      <p:sp>
        <p:nvSpPr>
          <p:cNvPr id="3"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Ab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4A37604C-02A7-6296-E98F-F4C32EC11FA1}" type="datetime1">
              <a:t/>
            </a:fld>
          </a:p>
        </p:txBody>
      </p:sp>
      <p:sp>
        <p:nvSpPr>
          <p:cNvPr id="4"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5"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7D820B9C-D290-D7FD-DE3A-24A845742871}" type="slidenum">
              <a:t/>
            </a:fld>
          </a:p>
        </p:txBody>
      </p:sp>
    </p:spTree>
  </p:cSld>
  <p:clrMapOvr>
    <a:masterClrMapping/>
  </p:clrMapOvr>
</p:sldLayout>
</file>

<file path=ppt/slideLayouts/slideLayout18.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cSld name="Leer">
    <p:spTree>
      <p:nvGrpSpPr>
        <p:cNvPr id="1" name=""/>
        <p:cNvGrpSpPr/>
        <p:nvPr/>
      </p:nvGrpSpPr>
      <p:grpSpPr>
        <a:xfrm>
          <a:off x="0" y="0"/>
          <a:ext cx="0" cy="0"/>
          <a:chOff x="0" y="0"/>
          <a:chExt cx="0" cy="0"/>
        </a:xfrm>
      </p:grpSpPr>
      <p:sp>
        <p:nvSpPr>
          <p:cNvPr id="2"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322DCF19-57DF-7839-9195-A16C81DB67F4}" type="datetime1">
              <a:t/>
            </a:fld>
          </a:p>
        </p:txBody>
      </p:sp>
      <p:sp>
        <p:nvSpPr>
          <p:cNvPr id="3"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Ab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4"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CA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562E8E6E-20BB-7B78-F596-D62DC0D80383}" type="slidenum">
              <a:t/>
            </a:fld>
          </a:p>
        </p:txBody>
      </p:sp>
    </p:spTree>
  </p:cSld>
  <p:clrMapOvr>
    <a:masterClrMapping/>
  </p:clrMapOvr>
</p:sldLayout>
</file>

<file path=ppt/slideLayouts/slideLayout19.xml><?xml version="1.0" encoding="utf-8"?>
<p:sldLayout xmlns:p="http://schemas.openxmlformats.org/presentationml/2006/main" xmlns:p14="http://schemas.microsoft.com/office/powerpoint/2010/main" xmlns:r="http://schemas.openxmlformats.org/officeDocument/2006/relationships" xmlns:a="http://schemas.openxmlformats.org/drawing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rgEAAG0cAADUCAAAEAAAACYAAAAIAAAAgQAAAAAAAAA="/>
              </a:ext>
            </a:extLst>
          </p:cNvSpPr>
          <p:nvPr>
            <p:ph type="title"/>
          </p:nvPr>
        </p:nvSpPr>
        <p:spPr>
          <a:xfrm>
            <a:off x="609600" y="273050"/>
            <a:ext cx="4011295" cy="1162050"/>
          </a:xfrm>
        </p:spPr>
        <p:txBody>
          <a:bodyPr vert="horz" wrap="square" lIns="91440" tIns="45720" rIns="91440" bIns="45720" numCol="1" spcCol="215900" anchor="b">
            <a:prstTxWarp prst="textNoShape">
              <a:avLst/>
            </a:prstTxWarp>
          </a:bodyPr>
          <a:lstStyle/>
          <a:p>
            <a:pPr/>
            <a:r>
              <a:t>Master-Titelstil durch Klicken bearbeiten</a:t>
            </a:r>
          </a:p>
        </p:txBody>
      </p:sp>
      <p:sp>
        <p:nvSpPr>
          <p:cNvPr id="3" name="Folientext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DmOh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THQAArgEAAEBHAACwJQAAEAAAACYAAAAIAAAAAYAAAAAAAAA="/>
              </a:ext>
            </a:extLst>
          </p:cNvSpPr>
          <p:nvPr>
            <p:ph idx="1"/>
          </p:nvPr>
        </p:nvSpPr>
        <p:spPr>
          <a:xfrm>
            <a:off x="4766945" y="273050"/>
            <a:ext cx="6815455" cy="5853430"/>
          </a:xfrm>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4" name="Folientext1"/>
          <p:cNvSpPr>
            <a:spLocks noGrp="1" noChangeArrowheads="1"/>
            <a:extLst>
              <a:ext uri="smNativeData">
                <pr:smNativeData xmlns:pr="smNativeData" val="SMDATA_13_BbPHYxMAAAAlAAAAZAAAAA8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Ab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1AgAAG0cAACwJQAAAAAAACYAAAAIAAAAAQAAAAAAAAA="/>
              </a:ext>
            </a:extLst>
          </p:cNvSpPr>
          <p:nvPr>
            <p:ph sz="half" idx="2"/>
          </p:nvPr>
        </p:nvSpPr>
        <p:spPr>
          <a:xfrm>
            <a:off x="609600" y="1435100"/>
            <a:ext cx="4011295" cy="4691380"/>
          </a:xfrm>
        </p:spPr>
        <p:txBody>
          <a:bodyPr/>
          <a:lstStyle/>
          <a:p>
            <a:pPr/>
            <a:r>
              <a:t>Master-Textstil durch Klicken bearbeiten</a:t>
            </a:r>
          </a:p>
        </p:txBody>
      </p:sp>
      <p:sp>
        <p:nvSpPr>
          <p:cNvPr id="5"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sDw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6B87A192-DC86-D257-C83F-2A02EF713E7F}" type="datetime1">
              <a:t/>
            </a:fld>
          </a:p>
        </p:txBody>
      </p:sp>
      <p:sp>
        <p:nvSpPr>
          <p:cNvPr id="6"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U5DUQ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7"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6AEB268A-C487-BED0-C953-3285681D3F67}" type="slidenum">
              <a:t/>
            </a:fld>
          </a:p>
        </p:txBody>
      </p:sp>
    </p:spTree>
  </p:cSld>
  <p:clrMapOvr>
    <a:masterClrMapping/>
  </p:clrMapOvr>
</p:sldLayout>
</file>

<file path=ppt/slideLayouts/slideLayout2.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obj" preserve="1">
  <p:cSld name="Titel und Inhalt">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PwIAANhFAABnCgAAEAAAACYAAAAIAAAAAAAAAAAAAAA="/>
              </a:ext>
            </a:extLst>
          </p:cNvSpPr>
          <p:nvPr>
            <p:ph type="title"/>
          </p:nvPr>
        </p:nvSpPr>
        <p:spPr/>
        <p:txBody>
          <a:bodyPr/>
          <a:lstStyle/>
          <a:p>
            <a:pPr>
              <a:defRPr lang="de-de"/>
            </a:pPr>
            <a:r>
              <a:t>Mastertitelformat bearbeiten</a:t>
            </a:r>
          </a:p>
        </p:txBody>
      </p:sp>
      <p:sp>
        <p:nvSpPr>
          <p:cNvPr id="3" name="Inhaltsplatzhalter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AlGQ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OwsAANhFAAAAJgAAEAAAACYAAAAIAAAAAAAAAAAAAAA="/>
              </a:ext>
            </a:extLst>
          </p:cNvSpPr>
          <p:nvPr>
            <p:ph idx="1"/>
          </p:nvPr>
        </p:nvSpPr>
        <p:spPr/>
        <p:txBody>
          <a:bodyPr/>
          <a:lstStyle/>
          <a:p>
            <a:pPr>
              <a:defRPr lang="de-de"/>
            </a:pPr>
            <a:r>
              <a:t>Mastertextformat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Datums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IAAAAAAAAA="/>
              </a:ext>
            </a:extLst>
          </p:cNvSpPr>
          <p:nvPr>
            <p:ph type="dt" sz="half" idx="10"/>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415E0CCA-84AC-0BFA-E2E6-72AF42A81427}" type="datetime1">
              <a:rPr lang="en-us"/>
              <a:t>3/9/2022</a:t>
            </a:fld>
            <a:endParaRPr lang="en-us"/>
          </a:p>
        </p:txBody>
      </p:sp>
      <p:sp>
        <p:nvSpPr>
          <p:cNvPr id="5" name="Fußzeilen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IAAAAAAAAA="/>
              </a:ext>
            </a:extLst>
          </p:cNvSpPr>
          <p:nvPr>
            <p:ph type="ftr" sz="quarter" idx="11"/>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6" name="Foliennummer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IAAAAAAAAA="/>
              </a:ext>
            </a:extLst>
          </p:cNvSpPr>
          <p:nvPr>
            <p:ph type="sldNum" sz="quarter" idx="12"/>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550CF6F8-B6B8-5900-F6B4-4055B8FA0015}" type="slidenum">
              <a:rPr lang="en-us"/>
              <a:t>‹Nr.›</a:t>
            </a:fld>
            <a:endParaRPr lang="en-us"/>
          </a:p>
        </p:txBody>
      </p:sp>
    </p:spTree>
  </p:cSld>
  <p:clrMapOvr>
    <a:masterClrMapping/>
  </p:clrMapOvr>
</p:sldLayout>
</file>

<file path=ppt/slideLayouts/slideLayout20.xml><?xml version="1.0" encoding="utf-8"?>
<p:sldLayout xmlns:p="http://schemas.openxmlformats.org/presentationml/2006/main" xmlns:p14="http://schemas.microsoft.com/office/powerpoint/2010/main" xmlns:r="http://schemas.openxmlformats.org/officeDocument/2006/relationships" xmlns:a="http://schemas.openxmlformats.org/drawingml/2006/main" type="picTx">
  <p:cSld name="Grafik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zDgAAiB0AALM7AAAEIQAAEAAAACYAAAAIAAAAgQAAAAAAAAA="/>
              </a:ext>
            </a:extLst>
          </p:cNvSpPr>
          <p:nvPr>
            <p:ph type="title"/>
          </p:nvPr>
        </p:nvSpPr>
        <p:spPr>
          <a:xfrm>
            <a:off x="2389505" y="4800600"/>
            <a:ext cx="7315200" cy="566420"/>
          </a:xfrm>
        </p:spPr>
        <p:txBody>
          <a:bodyPr vert="horz" wrap="square" lIns="91440" tIns="45720" rIns="91440" bIns="45720" numCol="1" spcCol="215900" anchor="b">
            <a:prstTxWarp prst="textNoShape">
              <a:avLst/>
            </a:prstTxWarp>
          </a:bodyPr>
          <a:lstStyle/>
          <a:p>
            <a:pPr/>
            <a:r>
              <a:t>Master-Titelstil durch Klicken bearbeiten</a:t>
            </a:r>
          </a:p>
        </p:txBody>
      </p:sp>
      <p:sp>
        <p:nvSpPr>
          <p:cNvPr id="3" name="Folientext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Ab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zDgAAxgMAALM7AAAWHQAAEAAAACYAAAAIAAAAAQAAAAAAAAA="/>
              </a:ext>
            </a:extLst>
          </p:cNvSpPr>
          <p:nvPr>
            <p:ph idx="1"/>
          </p:nvPr>
        </p:nvSpPr>
        <p:spPr>
          <a:xfrm>
            <a:off x="2389505" y="613410"/>
            <a:ext cx="7315200" cy="4114800"/>
          </a:xfrm>
        </p:spPr>
        <p:txBody>
          <a:bodyPr/>
          <a:lstStyle/>
          <a:p>
            <a:pPr/>
            <a:r>
              <a:t>Master-Textstil durch Klicken bearbeiten</a:t>
            </a:r>
          </a:p>
        </p:txBody>
      </p:sp>
      <p:sp>
        <p:nvSpPr>
          <p:cNvPr id="4" name="Folientext1"/>
          <p:cNvSpPr>
            <a:spLocks noGrp="1" noChangeArrowheads="1"/>
            <a:extLst>
              <a:ext uri="smNativeData">
                <pr:smNativeData xmlns:pr="smNativeData" val="SMDATA_13_BbPHYxMAAAAlAAAAZAAAAA8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zDgAABCEAALM7AAD4JQAAAAAAACYAAAAIAAAAAQAAAAAAAAA="/>
              </a:ext>
            </a:extLst>
          </p:cNvSpPr>
          <p:nvPr>
            <p:ph sz="half" idx="2"/>
          </p:nvPr>
        </p:nvSpPr>
        <p:spPr>
          <a:xfrm>
            <a:off x="2389505" y="5367020"/>
            <a:ext cx="7315200" cy="805180"/>
          </a:xfrm>
        </p:spPr>
        <p:txBody>
          <a:bodyPr/>
          <a:lstStyle/>
          <a:p>
            <a:pPr/>
            <a:r>
              <a:t>Master-Textstil durch Klicken bearbeiten</a:t>
            </a:r>
          </a:p>
        </p:txBody>
      </p:sp>
      <p:sp>
        <p:nvSpPr>
          <p:cNvPr id="5"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05485581-CFE8-1DA3-A6F0-39F61BBE506C}" type="datetime1">
              <a:t/>
            </a:fld>
          </a:p>
        </p:txBody>
      </p:sp>
      <p:sp>
        <p:nvSpPr>
          <p:cNvPr id="6"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7"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550C96DE-90B8-5960-F6B4-6635D8FA0033}" type="slidenum">
              <a:t/>
            </a:fld>
          </a:p>
        </p:txBody>
      </p:sp>
    </p:spTree>
  </p:cSld>
  <p:clrMapOvr>
    <a:masterClrMapping/>
  </p:clrMapOvr>
</p:sldLayout>
</file>

<file path=ppt/slideLayouts/slideLayout21.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x">
  <p:cSld name="Titel und vertikaler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AAAAAAAAAAA="/>
              </a:ext>
            </a:extLst>
          </p:cNvSpPr>
          <p:nvPr>
            <p:ph type="title"/>
          </p:nvPr>
        </p:nvSpPr>
        <p:spPr/>
        <p:txBody>
          <a:bodyPr/>
          <a:lstStyle/>
          <a:p>
            <a:pPr/>
            <a:r>
              <a:t>Master-Titelstil durch Klicken bearbeiten</a:t>
            </a:r>
          </a:p>
        </p:txBody>
      </p:sp>
      <p:sp>
        <p:nvSpPr>
          <p:cNvPr id="3" name="Folientext1"/>
          <p:cNvSpPr>
            <a:spLocks noGrp="1" noChangeArrowheads="1"/>
            <a:extLst>
              <a:ext uri="smNativeData">
                <pr:smNativeData xmlns:pr="smNativeData" val="SMDATA_13_BbPHYxMAAAAlAAAAZAAAAA0AAAAAkAAAAEgAAACQAAAAS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CsIL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OwsAANhFAAAAJgAAEAAAACYAAAAIAAAAAoAAAAAAAAA="/>
              </a:ext>
            </a:extLst>
          </p:cNvSpPr>
          <p:nvPr>
            <p:ph idx="1"/>
          </p:nvPr>
        </p:nvSpPr>
        <p:spPr/>
        <p:txBody>
          <a:bodyPr vert="vert" wrap="square" lIns="91440" tIns="45720" rIns="91440" bIns="45720" numCol="1" spcCol="215900" anchor="t">
            <a:prstTxWarp prst="textNoShape">
              <a:avLst/>
            </a:prstTxWarp>
          </a:bodyPr>
          <a:lstStyle/>
          <a:p>
            <a:pPr/>
            <a:r>
              <a:t>Master-Textstil durch Klicken bearbeiten</a:t>
            </a:r>
          </a:p>
          <a:p>
            <a:pPr lvl="1"/>
            <a:r>
              <a:t>Zweite Ebene</a:t>
            </a:r>
          </a:p>
          <a:p>
            <a:pPr lvl="2"/>
            <a:r>
              <a:t>Dritte Ebene</a:t>
            </a:r>
          </a:p>
          <a:p>
            <a:pPr lvl="3"/>
            <a:r>
              <a:t>Vierte Ebene</a:t>
            </a:r>
          </a:p>
          <a:p>
            <a:pPr lvl="4"/>
            <a:r>
              <a:t>Fünfte Ebene</a:t>
            </a:r>
          </a:p>
        </p:txBody>
      </p:sp>
      <p:sp>
        <p:nvSpPr>
          <p:cNvPr id="4"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yDDI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75245F03-4D98-71A9-D69C-BBFC11D220EE}" type="datetime1">
              <a:t/>
            </a:fld>
          </a:p>
        </p:txBody>
      </p:sp>
      <p:sp>
        <p:nvSpPr>
          <p:cNvPr id="5"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g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6"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g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7FF8514D-0392-ADA7-DC40-F5F21F0E2AA0}" type="slidenum">
              <a:t/>
            </a:fld>
          </a:p>
        </p:txBody>
      </p:sp>
    </p:spTree>
  </p:cSld>
  <p:clrMapOvr>
    <a:masterClrMapping/>
  </p:clrMapOvr>
</p:sldLayout>
</file>

<file path=ppt/slideLayouts/slideLayout22.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q3yE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gNgAAsAEAAEBHAACwJQAAEAAAACYAAAAIAAAAgwAAAAAAAAA="/>
              </a:ext>
            </a:extLst>
          </p:cNvSpPr>
          <p:nvPr>
            <p:ph type="title"/>
          </p:nvPr>
        </p:nvSpPr>
        <p:spPr>
          <a:xfrm>
            <a:off x="8839200" y="274320"/>
            <a:ext cx="2743200" cy="5852160"/>
          </a:xfrm>
        </p:spPr>
        <p:txBody>
          <a:bodyPr vert="vert" wrap="square" lIns="91440" tIns="45720" rIns="91440" bIns="45720" numCol="1" spcCol="215900" anchor="b">
            <a:prstTxWarp prst="textNoShape">
              <a:avLst/>
            </a:prstTxWarp>
          </a:bodyPr>
          <a:lstStyle/>
          <a:p>
            <a:pPr/>
            <a:r>
              <a:t>Master-Titelstil durch Klicken bearbeiten</a:t>
            </a:r>
          </a:p>
        </p:txBody>
      </p:sp>
      <p:sp>
        <p:nvSpPr>
          <p:cNvPr id="3" name="Folientext1"/>
          <p:cNvSpPr>
            <a:spLocks noGrp="1" noChangeArrowheads="1"/>
            <a:extLst>
              <a:ext uri="smNativeData">
                <pr:smNativeData xmlns:pr="smNativeData" val="SMDATA_13_BbPHYxMAAAAlAAAAZAAAAA0AAAAAkAAAAEgAAACQAAAAS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sAEAAB81AACwJQAAEAAAACYAAAAIAAAAA4AAAAAAAAA="/>
              </a:ext>
            </a:extLst>
          </p:cNvSpPr>
          <p:nvPr>
            <p:ph idx="1"/>
          </p:nvPr>
        </p:nvSpPr>
        <p:spPr>
          <a:xfrm>
            <a:off x="609600" y="274320"/>
            <a:ext cx="8025765" cy="5852160"/>
          </a:xfrm>
        </p:spPr>
        <p:txBody>
          <a:bodyPr vert="vert" wrap="square" lIns="91440" tIns="45720" rIns="91440" bIns="45720" numCol="1" spcCol="215900" anchor="t">
            <a:prstTxWarp prst="textNoShape">
              <a:avLst/>
            </a:prstTxWarp>
          </a:bodyPr>
          <a:lstStyle/>
          <a:p>
            <a:pPr/>
            <a:r>
              <a:t>Master-Textstil durch Klicken bearbeiten</a:t>
            </a:r>
          </a:p>
          <a:p>
            <a:pPr lvl="1"/>
            <a:r>
              <a:t>Zweite Ebene</a:t>
            </a:r>
          </a:p>
          <a:p>
            <a:pPr lvl="2"/>
            <a:r>
              <a:t>Dritte Ebene</a:t>
            </a:r>
          </a:p>
          <a:p>
            <a:pPr lvl="3"/>
            <a:r>
              <a:t>Vierte Ebene</a:t>
            </a:r>
          </a:p>
          <a:p>
            <a:pPr lvl="4"/>
            <a:r>
              <a:t>Fünfte Ebene</a:t>
            </a:r>
          </a:p>
        </p:txBody>
      </p:sp>
      <p:sp>
        <p:nvSpPr>
          <p:cNvPr id="4"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Ab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3CA9D679-37D1-FC20-9F11-C175985F6994}" type="datetime1">
              <a:t/>
            </a:fld>
          </a:p>
        </p:txBody>
      </p:sp>
      <p:sp>
        <p:nvSpPr>
          <p:cNvPr id="5"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w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6"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Th10E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47040871-3FAA-51FE-E4BC-C9AB46F2129C}" type="slidenum">
              <a:t/>
            </a:fld>
          </a:p>
        </p:txBody>
      </p:sp>
    </p:spTree>
  </p:cSld>
  <p:clrMapOvr>
    <a:masterClrMapping/>
  </p:clrMapOvr>
</p:sldLayout>
</file>

<file path=ppt/slideLayouts/slideLayout23.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title" preserve="1">
  <p:cSld name="Titelfolie">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gCQAA6AYAAKBBAACYFQAAEAAAACYAAAAIAAAA/fD///////8="/>
              </a:ext>
            </a:extLst>
          </p:cNvSpPr>
          <p:nvPr>
            <p:ph type="ctrTitle"/>
          </p:nvPr>
        </p:nvSpPr>
        <p:spPr>
          <a:xfrm>
            <a:off x="1524000" y="1122680"/>
            <a:ext cx="9144000" cy="2387600"/>
          </a:xfrm>
          <a:noFill/>
          <a:ln>
            <a:noFill/>
          </a:ln>
          <a:effectLst/>
        </p:spPr>
        <p:txBody>
          <a:bodyPr vert="horz" wrap="square" lIns="91440" tIns="45720" rIns="91440" bIns="45720" numCol="1" spcCol="215900" anchor="b">
            <a:prstTxWarp prst="textNoShape">
              <a:avLst/>
            </a:prstTxWarp>
          </a:bodyPr>
          <a:lstStyle>
            <a:lvl1pPr marL="0" marR="0" indent="0" algn="ctr" defTabSz="914400">
              <a:lnSpc>
                <a:spcPct val="90000"/>
              </a:lnSpc>
              <a:spcBef>
                <a:spcPts val="0"/>
              </a:spcBef>
              <a:spcAft>
                <a:spcPts val="0"/>
              </a:spcAft>
              <a:buNone/>
              <a:tabLst/>
              <a:defRPr sz="6000" b="0" i="0" u="none" strike="noStrike" kern="1" spc="0" baseline="0">
                <a:solidFill>
                  <a:schemeClr val="tx1"/>
                </a:solidFill>
                <a:effectLst/>
                <a:latin typeface="Calibri Light" pitchFamily="0" charset="0"/>
                <a:ea typeface="Calibri Light" pitchFamily="0" charset="0"/>
                <a:cs typeface="Calibri Light" pitchFamily="0" charset="0"/>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r>
              <a:t>Mastertitelformat bearbeiten</a:t>
            </a:r>
          </a:p>
        </p:txBody>
      </p:sp>
      <p:sp>
        <p:nvSpPr>
          <p:cNvPr id="3" name="Untertitel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BWWO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gCQAAKRYAAKBBAABYIAAAEAAAACYAAAAIAAAAffD///////8="/>
              </a:ext>
            </a:extLst>
          </p:cNvSpPr>
          <p:nvPr>
            <p:ph type="subTitle" idx="1"/>
          </p:nvPr>
        </p:nvSpPr>
        <p:spPr>
          <a:xfrm>
            <a:off x="1524000" y="3602355"/>
            <a:ext cx="9144000" cy="1655445"/>
          </a:xfrm>
          <a:noFill/>
          <a:ln>
            <a:noFill/>
          </a:ln>
          <a:effectLst/>
        </p:spPr>
        <p:txBody>
          <a:bodyPr vert="horz" wrap="square" lIns="91440" tIns="45720" rIns="91440" bIns="45720" numCol="1" spcCol="215900" anchor="t">
            <a:prstTxWarp prst="textNoShape">
              <a:avLst/>
            </a:prstTxWarp>
          </a:bodyPr>
          <a:lstStyle>
            <a:lvl1pPr marL="0" marR="0" indent="0" algn="ctr" defTabSz="914400">
              <a:lnSpc>
                <a:spcPct val="90000"/>
              </a:lnSpc>
              <a:spcBef>
                <a:spcPts val="1000"/>
              </a:spcBef>
              <a:spcAft>
                <a:spcPts val="0"/>
              </a:spcAft>
              <a:buNone/>
              <a:tabLst/>
              <a:defRPr sz="2400" b="0" i="0" u="none" strike="noStrike" kern="1" spc="0" baseline="0">
                <a:solidFill>
                  <a:schemeClr val="tx1"/>
                </a:solidFill>
                <a:effectLst/>
                <a:latin typeface="Calibri" pitchFamily="2" charset="0"/>
                <a:ea typeface="Calibri" pitchFamily="2" charset="0"/>
                <a:cs typeface="Calibri" pitchFamily="2" charset="0"/>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r>
              <a:t>Master-Untertitelformat bearbeiten</a:t>
            </a:r>
          </a:p>
        </p:txBody>
      </p:sp>
      <p:sp>
        <p:nvSpPr>
          <p:cNvPr id="4" name="Datums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Whj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fHD///////8="/>
              </a:ext>
            </a:extLst>
          </p:cNvSpPr>
          <p:nvPr>
            <p:ph type="dt" sz="half" idx="10"/>
          </p:nvPr>
        </p:nvSpPr>
        <p:spPr>
          <a:noFill/>
          <a:ln>
            <a:noFill/>
          </a:ln>
          <a:effectLst/>
        </p:spPr>
        <p:txBody>
          <a:bodyPr vert="horz" wrap="square" lIns="91440" tIns="45720" rIns="91440" bIns="45720" numCol="1" spcCol="215900" anchor="ctr">
            <a:prstTxWarp prst="textNoShape">
              <a:avLst/>
            </a:prstTxWarp>
          </a:bodyPr>
          <a:lstStyle/>
          <a:p>
            <a:pPr>
              <a:defRPr lang="de-de"/>
            </a:pPr>
            <a:fld id="{4EB91E97-D9A3-ECE8-ED01-2FBD504F1B7A}" type="datetime1">
              <a:t>10/21/2021</a:t>
            </a:fld>
          </a:p>
        </p:txBody>
      </p:sp>
      <p:sp>
        <p:nvSpPr>
          <p:cNvPr id="5" name="Fußzeilen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fHD///////8="/>
              </a:ext>
            </a:extLst>
          </p:cNvSpPr>
          <p:nvPr>
            <p:ph type="ftr" sz="quarter" idx="11"/>
          </p:nvPr>
        </p:nvSpPr>
        <p:spPr>
          <a:noFill/>
          <a:ln>
            <a:noFill/>
          </a:ln>
          <a:effectLst/>
        </p:spPr>
        <p:txBody>
          <a:bodyPr vert="horz" wrap="square" lIns="91440" tIns="45720" rIns="91440" bIns="45720" numCol="1" spcCol="215900" anchor="ctr">
            <a:prstTxWarp prst="textNoShape">
              <a:avLst/>
            </a:prstTxWarp>
          </a:bodyPr>
          <a:lstStyle/>
          <a:p>
            <a:pPr>
              <a:defRPr lang="de-de"/>
            </a:pPr>
          </a:p>
        </p:txBody>
      </p:sp>
      <p:sp>
        <p:nvSpPr>
          <p:cNvPr id="6" name="Foliennummer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fHD///////8="/>
              </a:ext>
            </a:extLst>
          </p:cNvSpPr>
          <p:nvPr>
            <p:ph type="sldNum" sz="quarter" idx="12"/>
          </p:nvPr>
        </p:nvSpPr>
        <p:spPr>
          <a:noFill/>
          <a:ln>
            <a:noFill/>
          </a:ln>
          <a:effectLst/>
        </p:spPr>
        <p:txBody>
          <a:bodyPr vert="horz" wrap="square" lIns="91440" tIns="45720" rIns="91440" bIns="45720" numCol="1" spcCol="215900" anchor="ctr">
            <a:prstTxWarp prst="textNoShape">
              <a:avLst/>
            </a:prstTxWarp>
          </a:bodyPr>
          <a:lstStyle/>
          <a:p>
            <a:pPr>
              <a:defRPr lang="de-de"/>
            </a:pPr>
            <a:fld id="{298A4E5E-10C4-DFB8-8A32-E6ED007C7CB3}" type="slidenum">
              <a:t>‹Nr.›</a:t>
            </a:fld>
          </a:p>
        </p:txBody>
      </p:sp>
    </p:spTree>
  </p:cSld>
  <p:clrMapOvr>
    <a:masterClrMapping/>
  </p:clrMapOvr>
</p:sldLayout>
</file>

<file path=ppt/slideLayouts/slideLayout24.xml><?xml version="1.0" encoding="utf-8"?>
<p:sldLayout xmlns:p="http://schemas.openxmlformats.org/presentationml/2006/main" xmlns:p14="http://schemas.microsoft.com/office/powerpoint/2010/main" xmlns:r="http://schemas.openxmlformats.org/officeDocument/2006/relationships" xmlns:a="http://schemas.openxmlformats.org/drawingml/2006/main" type="tx">
  <p:cSld name="Titel und Inhal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sDw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AAAAAAAAAAA="/>
              </a:ext>
            </a:extLst>
          </p:cNvSpPr>
          <p:nvPr>
            <p:ph type="title"/>
          </p:nvPr>
        </p:nvSpPr>
        <p:spPr/>
        <p:txBody>
          <a:bodyPr/>
          <a:lstStyle/>
          <a:p>
            <a:pPr/>
            <a:r>
              <a:t>Master-Titelstil durch Klicken bearbeiten</a:t>
            </a:r>
          </a:p>
        </p:txBody>
      </p:sp>
      <p:sp>
        <p:nvSpPr>
          <p:cNvPr id="3" name="Folientext1"/>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OwsAANhFAAAAJgAAEAAAACYAAAAIAAAAAIAAAAAAAAA="/>
              </a:ext>
            </a:extLst>
          </p:cNvSpPr>
          <p:nvPr>
            <p:ph idx="1"/>
          </p:nvPr>
        </p:nvSpPr>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4"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2B2CE589-C7C6-7913-8894-3146ABDA7E64}" type="datetime1">
              <a:t/>
            </a:fld>
          </a:p>
        </p:txBody>
      </p:sp>
      <p:sp>
        <p:nvSpPr>
          <p:cNvPr id="5"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6"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221FFFC8-86CF-4A09-81A7-705CB1E97725}" type="slidenum">
              <a:t/>
            </a:fld>
          </a:p>
        </p:txBody>
      </p:sp>
    </p:spTree>
  </p:cSld>
  <p:clrMapOvr>
    <a:masterClrMapping/>
  </p:clrMapOvr>
</p:sldLayout>
</file>

<file path=ppt/slideLayouts/slideLayout25.xml><?xml version="1.0" encoding="utf-8"?>
<p:sldLayout xmlns:p="http://schemas.openxmlformats.org/presentationml/2006/main" xmlns:p14="http://schemas.microsoft.com/office/powerpoint/2010/main" xmlns:r="http://schemas.openxmlformats.org/officeDocument/2006/relationships" xmlns:a="http://schemas.openxmlformats.org/drawing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tBQAAHBsAAK1FAAB9IwAAEAAAACYAAAAIAAAAgQAAAAAAAAA="/>
              </a:ext>
            </a:extLst>
          </p:cNvSpPr>
          <p:nvPr>
            <p:ph type="title"/>
          </p:nvPr>
        </p:nvSpPr>
        <p:spPr>
          <a:xfrm>
            <a:off x="963295" y="4406900"/>
            <a:ext cx="10363200" cy="1362075"/>
          </a:xfrm>
        </p:spPr>
        <p:txBody>
          <a:bodyPr vert="horz" wrap="square" lIns="91440" tIns="45720" rIns="91440" bIns="45720" numCol="1" spcCol="215900" anchor="t">
            <a:prstTxWarp prst="textNoShape">
              <a:avLst/>
            </a:prstTxWarp>
          </a:bodyPr>
          <a:lstStyle/>
          <a:p>
            <a:pPr/>
            <a:r>
              <a:t>Master-Titelstil durch Klicken bearbeiten</a:t>
            </a:r>
          </a:p>
        </p:txBody>
      </p:sp>
      <p:sp>
        <p:nvSpPr>
          <p:cNvPr id="3" name="Folientext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Ab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tBQAA4REAAK1FAAAcGwAAEAAAACYAAAAIAAAAgQAAAAAAAAA="/>
              </a:ext>
            </a:extLst>
          </p:cNvSpPr>
          <p:nvPr>
            <p:ph idx="1"/>
          </p:nvPr>
        </p:nvSpPr>
        <p:spPr>
          <a:xfrm>
            <a:off x="963295" y="2906395"/>
            <a:ext cx="10363200" cy="1500505"/>
          </a:xfrm>
        </p:spPr>
        <p:txBody>
          <a:bodyPr vert="horz" wrap="square" lIns="91440" tIns="45720" rIns="91440" bIns="45720" numCol="1" spcCol="215900" anchor="b">
            <a:prstTxWarp prst="textNoShape">
              <a:avLst/>
            </a:prstTxWarp>
          </a:bodyPr>
          <a:lstStyle/>
          <a:p>
            <a:pPr/>
            <a:r>
              <a:t>Master-Textstil durch Klicken bearbeiten</a:t>
            </a:r>
          </a:p>
        </p:txBody>
      </p:sp>
      <p:sp>
        <p:nvSpPr>
          <p:cNvPr id="4"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gE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650C193E-7088-59EF-C6B4-86BA57FA30D3}" type="datetime1">
              <a:t/>
            </a:fld>
          </a:p>
        </p:txBody>
      </p:sp>
      <p:sp>
        <p:nvSpPr>
          <p:cNvPr id="5"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gD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6"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gC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3935ADA5-EBD4-605B-9A8D-1D0EE3C36C48}" type="slidenum">
              <a:t/>
            </a:fld>
          </a:p>
        </p:txBody>
      </p:sp>
    </p:spTree>
  </p:cSld>
  <p:clrMapOvr>
    <a:masterClrMapping/>
  </p:clrMapOvr>
</p:sldLayout>
</file>

<file path=ppt/slideLayouts/slideLayout26.xml><?xml version="1.0" encoding="utf-8"?>
<p:sldLayout xmlns:p="http://schemas.openxmlformats.org/presentationml/2006/main" xmlns:p14="http://schemas.microsoft.com/office/powerpoint/2010/main" xmlns:r="http://schemas.openxmlformats.org/officeDocument/2006/relationships" xmlns:a="http://schemas.openxmlformats.org/drawingml/2006/main" type="twoColTx">
  <p:cSld name="Titel und zwei Inhalte">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AAAAAAAAAAA="/>
              </a:ext>
            </a:extLst>
          </p:cNvSpPr>
          <p:nvPr>
            <p:ph type="title"/>
          </p:nvPr>
        </p:nvSpPr>
        <p:spPr/>
        <p:txBody>
          <a:bodyPr/>
          <a:lstStyle/>
          <a:p>
            <a:pPr/>
            <a:r>
              <a:t>Master-Titelstil durch Klicken bearbeiten</a:t>
            </a:r>
          </a:p>
        </p:txBody>
      </p:sp>
      <p:sp>
        <p:nvSpPr>
          <p:cNvPr id="3" name="Folientext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Ab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2AkAAOEkAACwJQAAEAAAACYAAAAIAAAAAYAAAAAAAAA="/>
              </a:ext>
            </a:extLst>
          </p:cNvSpPr>
          <p:nvPr>
            <p:ph sz="half" idx="1"/>
          </p:nvPr>
        </p:nvSpPr>
        <p:spPr>
          <a:xfrm>
            <a:off x="609600" y="1600200"/>
            <a:ext cx="5385435" cy="4526280"/>
          </a:xfrm>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4" name="Folientext1"/>
          <p:cNvSpPr>
            <a:spLocks noGrp="1" noChangeArrowheads="1"/>
            <a:extLst>
              <a:ext uri="smNativeData">
                <pr:smNativeData xmlns:pr="smNativeData" val="SMDATA_13_BbPHYxMAAAAlAAAAZAAAAA8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gB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fJgAA2AkAAEBHAACwJQAAAAAAACYAAAAIAAAAAYAAAAAAAAA="/>
              </a:ext>
            </a:extLst>
          </p:cNvSpPr>
          <p:nvPr>
            <p:ph sz="half" idx="2"/>
          </p:nvPr>
        </p:nvSpPr>
        <p:spPr>
          <a:xfrm>
            <a:off x="6196965" y="1600200"/>
            <a:ext cx="5385435" cy="4526280"/>
          </a:xfrm>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5"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AD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5124A595-DBBC-7153-F29C-2D06EBD20478}" type="datetime1">
              <a:t/>
            </a:fld>
          </a:p>
        </p:txBody>
      </p:sp>
      <p:sp>
        <p:nvSpPr>
          <p:cNvPr id="6"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7"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5764F541-0FBA-3103-F4DC-F956BB9202AC}" type="slidenum">
              <a:t/>
            </a:fld>
          </a:p>
        </p:txBody>
      </p:sp>
    </p:spTree>
  </p:cSld>
  <p:clrMapOvr>
    <a:masterClrMapping/>
  </p:clrMapOvr>
</p:sldLayout>
</file>

<file path=ppt/slideLayouts/slideLayout27.xml><?xml version="1.0" encoding="utf-8"?>
<p:sldLayout xmlns:p="http://schemas.openxmlformats.org/presentationml/2006/main" xmlns:p14="http://schemas.microsoft.com/office/powerpoint/2010/main" xmlns:r="http://schemas.openxmlformats.org/officeDocument/2006/relationships" xmlns:a="http://schemas.openxmlformats.org/drawingml/2006/main" type="twoTxTwoObj">
  <p:cSld name="Vergleich">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AAAAAAAAAAA="/>
              </a:ext>
            </a:extLst>
          </p:cNvSpPr>
          <p:nvPr>
            <p:ph type="title"/>
          </p:nvPr>
        </p:nvSpPr>
        <p:spPr/>
        <p:txBody>
          <a:bodyPr/>
          <a:lstStyle/>
          <a:p>
            <a:pPr/>
            <a:r>
              <a:t>Master-Titelstil durch Klicken bearbeiten</a:t>
            </a:r>
          </a:p>
        </p:txBody>
      </p:sp>
      <p:sp>
        <p:nvSpPr>
          <p:cNvPr id="3" name="Folientext3"/>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DcfAs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cQkAAOMkAABhDQAAEAAAACYAAAAIAAAAgQAAAAAAAAA="/>
              </a:ext>
            </a:extLst>
          </p:cNvSpPr>
          <p:nvPr>
            <p:ph idx="1"/>
          </p:nvPr>
        </p:nvSpPr>
        <p:spPr>
          <a:xfrm>
            <a:off x="609600" y="1534795"/>
            <a:ext cx="5386705" cy="640080"/>
          </a:xfrm>
        </p:spPr>
        <p:txBody>
          <a:bodyPr vert="horz" wrap="square" lIns="91440" tIns="45720" rIns="91440" bIns="45720" numCol="1" spcCol="215900" anchor="b">
            <a:prstTxWarp prst="textNoShape">
              <a:avLst/>
            </a:prstTxWarp>
          </a:bodyPr>
          <a:lstStyle/>
          <a:p>
            <a:pPr/>
            <a:r>
              <a:t>Master-Textstil durch Klicken bearbeiten</a:t>
            </a:r>
          </a:p>
        </p:txBody>
      </p:sp>
      <p:sp>
        <p:nvSpPr>
          <p:cNvPr id="4" name="Folientext1"/>
          <p:cNvSpPr>
            <a:spLocks noGrp="1" noChangeArrowheads="1"/>
            <a:extLst>
              <a:ext uri="smNativeData">
                <pr:smNativeData xmlns:pr="smNativeData" val="SMDATA_13_BbPHYxMAAAAlAAAAZAAAAA8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IAd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YQ0AAOMkAACwJQAAAAAAACYAAAAIAAAAAYAAAAAAAAA="/>
              </a:ext>
            </a:extLst>
          </p:cNvSpPr>
          <p:nvPr>
            <p:ph sz="half" idx="2"/>
          </p:nvPr>
        </p:nvSpPr>
        <p:spPr>
          <a:xfrm>
            <a:off x="609600" y="2174875"/>
            <a:ext cx="5386705" cy="3951605"/>
          </a:xfrm>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5" name="Folientext2"/>
          <p:cNvSpPr>
            <a:spLocks noGrp="1" noChangeArrowheads="1"/>
            <a:extLst>
              <a:ext uri="smNativeData">
                <pr:smNativeData xmlns:pr="smNativeData" val="SMDATA_13_BbPHYxMAAAAlAAAAZAAAAA8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YtUQ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dJgAAcQkAAEBHAABhDQAAAAAAACYAAAAIAAAAgQAAAAAAAAA="/>
              </a:ext>
            </a:extLst>
          </p:cNvSpPr>
          <p:nvPr>
            <p:ph idx="3"/>
          </p:nvPr>
        </p:nvSpPr>
        <p:spPr>
          <a:xfrm>
            <a:off x="6195695" y="1534795"/>
            <a:ext cx="5386705" cy="640080"/>
          </a:xfrm>
        </p:spPr>
        <p:txBody>
          <a:bodyPr vert="horz" wrap="square" lIns="91440" tIns="45720" rIns="91440" bIns="45720" numCol="1" spcCol="215900" anchor="b">
            <a:prstTxWarp prst="textNoShape">
              <a:avLst/>
            </a:prstTxWarp>
          </a:bodyPr>
          <a:lstStyle/>
          <a:p>
            <a:pPr/>
            <a:r>
              <a:t>Master-Textstil durch Klicken bearbeiten</a:t>
            </a:r>
          </a:p>
        </p:txBody>
      </p:sp>
      <p:sp>
        <p:nvSpPr>
          <p:cNvPr id="6" name="Folientext4"/>
          <p:cNvSpPr>
            <a:spLocks noGrp="1" noChangeArrowheads="1"/>
            <a:extLst>
              <a:ext uri="smNativeData">
                <pr:smNativeData xmlns:pr="smNativeData" val="SMDATA_13_BbPHYxMAAAAlAAAAZAAAAA8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CAAT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dJgAAYQ0AAEBHAACwJQAAAAAAACYAAAAIAAAAAYAAAAAAAAA="/>
              </a:ext>
            </a:extLst>
          </p:cNvSpPr>
          <p:nvPr>
            <p:ph sz="half" idx="4"/>
          </p:nvPr>
        </p:nvSpPr>
        <p:spPr>
          <a:xfrm>
            <a:off x="6195695" y="2174875"/>
            <a:ext cx="5386705" cy="3951605"/>
          </a:xfrm>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7"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zIDE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2226FFE6-A8CF-7309-819E-5E5CB1D0770B}" type="datetime1">
              <a:t/>
            </a:fld>
          </a:p>
        </p:txBody>
      </p:sp>
      <p:sp>
        <p:nvSpPr>
          <p:cNvPr id="8"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wllUM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9"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sDw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43756511-5FAE-2093-E0CD-A9C62B8316FC}" type="slidenum">
              <a:t/>
            </a:fld>
          </a:p>
        </p:txBody>
      </p:sp>
    </p:spTree>
  </p:cSld>
  <p:clrMapOvr>
    <a:masterClrMapping/>
  </p:clrMapOvr>
</p:sldLayout>
</file>

<file path=ppt/slideLayouts/slideLayout28.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yVT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AAAAAAAAAAA="/>
              </a:ext>
            </a:extLst>
          </p:cNvSpPr>
          <p:nvPr>
            <p:ph type="title"/>
          </p:nvPr>
        </p:nvSpPr>
        <p:spPr/>
        <p:txBody>
          <a:bodyPr/>
          <a:lstStyle/>
          <a:p>
            <a:pPr/>
            <a:r>
              <a:t>Master-Titelstil durch Klicken bearbeiten</a:t>
            </a:r>
          </a:p>
        </p:txBody>
      </p:sp>
      <p:sp>
        <p:nvSpPr>
          <p:cNvPr id="3"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AAdQ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0B4A577F-31E6-1FA1-A8F2-C7F419BC5E92}" type="datetime1">
              <a:t/>
            </a:fld>
          </a:p>
        </p:txBody>
      </p:sp>
      <p:sp>
        <p:nvSpPr>
          <p:cNvPr id="4"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xFjEY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5"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FGB0Y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3F82707B-35D2-D786-9C3A-C3D33E746A96}" type="slidenum">
              <a:t/>
            </a:fld>
          </a:p>
        </p:txBody>
      </p:sp>
    </p:spTree>
  </p:cSld>
  <p:clrMapOvr>
    <a:masterClrMapping/>
  </p:clrMapOvr>
</p:sldLayout>
</file>

<file path=ppt/slideLayouts/slideLayout29.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cSld name="Leer">
    <p:spTree>
      <p:nvGrpSpPr>
        <p:cNvPr id="1" name=""/>
        <p:cNvGrpSpPr/>
        <p:nvPr/>
      </p:nvGrpSpPr>
      <p:grpSpPr>
        <a:xfrm>
          <a:off x="0" y="0"/>
          <a:ext cx="0" cy="0"/>
          <a:chOff x="0" y="0"/>
          <a:chExt cx="0" cy="0"/>
        </a:xfrm>
      </p:grpSpPr>
      <p:sp>
        <p:nvSpPr>
          <p:cNvPr id="2"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54412A49-07B9-14DC-F7F9-F18964B701A4}" type="datetime1">
              <a:t/>
            </a:fld>
          </a:p>
        </p:txBody>
      </p:sp>
      <p:sp>
        <p:nvSpPr>
          <p:cNvPr id="3"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4AZ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4"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bJq0Q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42BA5CEA-A4AF-EFAA-E102-52FF124C1707}" type="slidenum">
              <a:t/>
            </a:fld>
          </a:p>
        </p:txBody>
      </p:sp>
    </p:spTree>
  </p:cSld>
  <p:clrMapOvr>
    <a:masterClrMapping/>
  </p:clrMapOvr>
</p:sldLayout>
</file>

<file path=ppt/slideLayouts/slideLayout3.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eBQAAhQoAAM5FAAARHAAAEAAAACYAAAAIAAAAgYAAAAAAAAA="/>
              </a:ext>
            </a:extLst>
          </p:cNvSpPr>
          <p:nvPr>
            <p:ph type="title"/>
          </p:nvPr>
        </p:nvSpPr>
        <p:spPr>
          <a:xfrm>
            <a:off x="831850" y="1710055"/>
            <a:ext cx="10515600" cy="2852420"/>
          </a:xfrm>
        </p:spPr>
        <p:txBody>
          <a:bodyPr vert="horz" wrap="square" lIns="91440" tIns="45720" rIns="91440" bIns="45720" numCol="1" spcCol="215900" anchor="b">
            <a:prstTxWarp prst="textNoShape">
              <a:avLst/>
            </a:prstTxWarp>
          </a:bodyPr>
          <a:lstStyle>
            <a:lvl1pPr>
              <a:defRPr lang="de-de" sz="60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r>
              <a:t>Mastertitelformat bearbeiten</a:t>
            </a:r>
          </a:p>
        </p:txBody>
      </p:sp>
      <p:sp>
        <p:nvSpPr>
          <p:cNvPr id="3" name="Textplatzhalter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0AY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eBQAAPBwAAM5FAAB2JQAAEAAAACYAAAAIAAAAAYAAAAAAAAA="/>
              </a:ext>
            </a:extLst>
          </p:cNvSpPr>
          <p:nvPr>
            <p:ph idx="1"/>
          </p:nvPr>
        </p:nvSpPr>
        <p:spPr>
          <a:xfrm>
            <a:off x="831850" y="4589780"/>
            <a:ext cx="10515600" cy="1499870"/>
          </a:xfrm>
        </p:spPr>
        <p:txBody>
          <a:bodyPr/>
          <a:lstStyle>
            <a:lvl1pPr marL="0" indent="0">
              <a:buNone/>
              <a:defRPr lang="de-de" sz="2400">
                <a:solidFill>
                  <a:srgbClr val="8C8C8C"/>
                </a:solidFill>
              </a:defRPr>
            </a:lvl1pPr>
            <a:lvl2pPr marL="457200" indent="0">
              <a:buNone/>
              <a:defRPr lang="de-de" sz="2000">
                <a:solidFill>
                  <a:srgbClr val="8C8C8C"/>
                </a:solidFill>
              </a:defRPr>
            </a:lvl2pPr>
            <a:lvl3pPr marL="914400" indent="0">
              <a:buNone/>
              <a:defRPr lang="de-de" sz="1800">
                <a:solidFill>
                  <a:srgbClr val="8C8C8C"/>
                </a:solidFill>
              </a:defRPr>
            </a:lvl3pPr>
            <a:lvl4pPr marL="1371600" indent="0">
              <a:buNone/>
              <a:defRPr lang="de-de" sz="1600">
                <a:solidFill>
                  <a:srgbClr val="8C8C8C"/>
                </a:solidFill>
              </a:defRPr>
            </a:lvl4pPr>
            <a:lvl5pPr marL="1828800" indent="0">
              <a:buNone/>
              <a:defRPr lang="de-de" sz="1600">
                <a:solidFill>
                  <a:srgbClr val="8C8C8C"/>
                </a:solidFill>
              </a:defRPr>
            </a:lvl5pPr>
            <a:lvl6pPr marL="2286000" indent="0">
              <a:buNone/>
              <a:defRPr lang="de-de" sz="1600">
                <a:solidFill>
                  <a:srgbClr val="8C8C8C"/>
                </a:solidFill>
              </a:defRPr>
            </a:lvl6pPr>
            <a:lvl7pPr marL="2743200" indent="0">
              <a:buNone/>
              <a:defRPr lang="de-de" sz="1600">
                <a:solidFill>
                  <a:srgbClr val="8C8C8C"/>
                </a:solidFill>
              </a:defRPr>
            </a:lvl7pPr>
            <a:lvl8pPr marL="3200400" indent="0">
              <a:buNone/>
              <a:defRPr lang="de-de" sz="1600">
                <a:solidFill>
                  <a:srgbClr val="8C8C8C"/>
                </a:solidFill>
              </a:defRPr>
            </a:lvl8pPr>
            <a:lvl9pPr marL="3657600" indent="0">
              <a:buNone/>
              <a:defRPr lang="de-de" sz="1600">
                <a:solidFill>
                  <a:srgbClr val="8C8C8C"/>
                </a:solidFill>
              </a:defRPr>
            </a:lvl9pPr>
          </a:lstStyle>
          <a:p>
            <a:pPr>
              <a:defRPr lang="de-de"/>
            </a:pPr>
            <a:r>
              <a:t>Mastertextformat bearbeiten</a:t>
            </a:r>
          </a:p>
        </p:txBody>
      </p:sp>
      <p:sp>
        <p:nvSpPr>
          <p:cNvPr id="4" name="Datums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IAAAAAAAAA="/>
              </a:ext>
            </a:extLst>
          </p:cNvSpPr>
          <p:nvPr>
            <p:ph type="dt" sz="half" idx="10"/>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4BD45A02-4CA6-81AC-E86C-BAF914221EEF}" type="datetime1">
              <a:rPr lang="en-us"/>
              <a:t>3/9/2022</a:t>
            </a:fld>
            <a:endParaRPr lang="en-us"/>
          </a:p>
        </p:txBody>
      </p:sp>
      <p:sp>
        <p:nvSpPr>
          <p:cNvPr id="5" name="Fußzeilen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IAAAAAAAAA="/>
              </a:ext>
            </a:extLst>
          </p:cNvSpPr>
          <p:nvPr>
            <p:ph type="ftr" sz="quarter" idx="11"/>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6" name="Foliennummer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IAAAAAAAAA="/>
              </a:ext>
            </a:extLst>
          </p:cNvSpPr>
          <p:nvPr>
            <p:ph type="sldNum" sz="quarter" idx="12"/>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7A349E4D-0397-6168-D98C-F53DD0C22FA0}" type="slidenum">
              <a:rPr lang="en-us"/>
              <a:t>‹Nr.›</a:t>
            </a:fld>
            <a:endParaRPr lang="en-us"/>
          </a:p>
        </p:txBody>
      </p:sp>
    </p:spTree>
  </p:cSld>
  <p:clrMapOvr>
    <a:masterClrMapping/>
  </p:clrMapOvr>
</p:sldLayout>
</file>

<file path=ppt/slideLayouts/slideLayout30.xml><?xml version="1.0" encoding="utf-8"?>
<p:sldLayout xmlns:p="http://schemas.openxmlformats.org/presentationml/2006/main" xmlns:p14="http://schemas.microsoft.com/office/powerpoint/2010/main" xmlns:r="http://schemas.openxmlformats.org/officeDocument/2006/relationships" xmlns:a="http://schemas.openxmlformats.org/drawing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EyVT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rgEAAG0cAADUCAAAEAAAACYAAAAIAAAAgQAAAAAAAAA="/>
              </a:ext>
            </a:extLst>
          </p:cNvSpPr>
          <p:nvPr>
            <p:ph type="title"/>
          </p:nvPr>
        </p:nvSpPr>
        <p:spPr>
          <a:xfrm>
            <a:off x="609600" y="273050"/>
            <a:ext cx="4011295" cy="1162050"/>
          </a:xfrm>
        </p:spPr>
        <p:txBody>
          <a:bodyPr vert="horz" wrap="square" lIns="91440" tIns="45720" rIns="91440" bIns="45720" numCol="1" spcCol="215900" anchor="b">
            <a:prstTxWarp prst="textNoShape">
              <a:avLst/>
            </a:prstTxWarp>
          </a:bodyPr>
          <a:lstStyle/>
          <a:p>
            <a:pPr/>
            <a:r>
              <a:t>Master-Titelstil durch Klicken bearbeiten</a:t>
            </a:r>
          </a:p>
        </p:txBody>
      </p:sp>
      <p:sp>
        <p:nvSpPr>
          <p:cNvPr id="3" name="Folientext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Dbpe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THQAArgEAAEBHAACwJQAAEAAAACYAAAAIAAAAAYAAAAAAAAA="/>
              </a:ext>
            </a:extLst>
          </p:cNvSpPr>
          <p:nvPr>
            <p:ph idx="1"/>
          </p:nvPr>
        </p:nvSpPr>
        <p:spPr>
          <a:xfrm>
            <a:off x="4766945" y="273050"/>
            <a:ext cx="6815455" cy="5853430"/>
          </a:xfrm>
        </p:spPr>
        <p:txBody>
          <a:bodyPr/>
          <a:lstStyle/>
          <a:p>
            <a:pPr/>
            <a:r>
              <a:t>Master-Textstil durch Klicken bearbeiten</a:t>
            </a:r>
          </a:p>
          <a:p>
            <a:pPr lvl="1"/>
            <a:r>
              <a:t>Zweite Ebene</a:t>
            </a:r>
          </a:p>
          <a:p>
            <a:pPr lvl="2"/>
            <a:r>
              <a:t>Dritte Ebene</a:t>
            </a:r>
          </a:p>
          <a:p>
            <a:pPr lvl="3"/>
            <a:r>
              <a:t>Vierte Ebene</a:t>
            </a:r>
          </a:p>
          <a:p>
            <a:pPr lvl="4"/>
            <a:r>
              <a:t>Fünfte Ebene</a:t>
            </a:r>
          </a:p>
        </p:txBody>
      </p:sp>
      <p:sp>
        <p:nvSpPr>
          <p:cNvPr id="4" name="Folientext1"/>
          <p:cNvSpPr>
            <a:spLocks noGrp="1" noChangeArrowheads="1"/>
            <a:extLst>
              <a:ext uri="smNativeData">
                <pr:smNativeData xmlns:pr="smNativeData" val="SMDATA_13_BbPHYxMAAAAlAAAAZAAAAA8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WAE0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1AgAAG0cAACwJQAAAAAAACYAAAAIAAAAAQAAAAAAAAA="/>
              </a:ext>
            </a:extLst>
          </p:cNvSpPr>
          <p:nvPr>
            <p:ph sz="half" idx="2"/>
          </p:nvPr>
        </p:nvSpPr>
        <p:spPr>
          <a:xfrm>
            <a:off x="609600" y="1435100"/>
            <a:ext cx="4011295" cy="4691380"/>
          </a:xfrm>
        </p:spPr>
        <p:txBody>
          <a:bodyPr/>
          <a:lstStyle/>
          <a:p>
            <a:pPr/>
            <a:r>
              <a:t>Master-Textstil durch Klicken bearbeiten</a:t>
            </a:r>
          </a:p>
        </p:txBody>
      </p:sp>
      <p:sp>
        <p:nvSpPr>
          <p:cNvPr id="5"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gP6UQ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348AED81-CFD9-DF1B-9732-394EA37C616C}" type="datetime1">
              <a:t/>
            </a:fld>
          </a:p>
        </p:txBody>
      </p:sp>
      <p:sp>
        <p:nvSpPr>
          <p:cNvPr id="6"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ByrEQ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7"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SD40Q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063C9BC4-8AEB-696D-A584-7C38D5CA5329}" type="slidenum">
              <a:t/>
            </a:fld>
          </a:p>
        </p:txBody>
      </p:sp>
    </p:spTree>
  </p:cSld>
  <p:clrMapOvr>
    <a:masterClrMapping/>
  </p:clrMapOvr>
</p:sldLayout>
</file>

<file path=ppt/slideLayouts/slideLayout31.xml><?xml version="1.0" encoding="utf-8"?>
<p:sldLayout xmlns:p="http://schemas.openxmlformats.org/presentationml/2006/main" xmlns:p14="http://schemas.microsoft.com/office/powerpoint/2010/main" xmlns:r="http://schemas.openxmlformats.org/officeDocument/2006/relationships" xmlns:a="http://schemas.openxmlformats.org/drawingml/2006/main" type="picTx">
  <p:cSld name="Grafik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UAaQ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zDgAAiB0AALM7AAAEIQAAEAAAACYAAAAIAAAAgQAAAAAAAAA="/>
              </a:ext>
            </a:extLst>
          </p:cNvSpPr>
          <p:nvPr>
            <p:ph type="title"/>
          </p:nvPr>
        </p:nvSpPr>
        <p:spPr>
          <a:xfrm>
            <a:off x="2389505" y="4800600"/>
            <a:ext cx="7315200" cy="566420"/>
          </a:xfrm>
        </p:spPr>
        <p:txBody>
          <a:bodyPr vert="horz" wrap="square" lIns="91440" tIns="45720" rIns="91440" bIns="45720" numCol="1" spcCol="215900" anchor="b">
            <a:prstTxWarp prst="textNoShape">
              <a:avLst/>
            </a:prstTxWarp>
          </a:bodyPr>
          <a:lstStyle/>
          <a:p>
            <a:pPr/>
            <a:r>
              <a:t>Master-Titelstil durch Klicken bearbeiten</a:t>
            </a:r>
          </a:p>
        </p:txBody>
      </p:sp>
      <p:sp>
        <p:nvSpPr>
          <p:cNvPr id="3" name="Folientext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zDgAAxgMAALM7AAAWHQAAEAAAACYAAAAIAAAAAQAAAAAAAAA="/>
              </a:ext>
            </a:extLst>
          </p:cNvSpPr>
          <p:nvPr>
            <p:ph idx="1"/>
          </p:nvPr>
        </p:nvSpPr>
        <p:spPr>
          <a:xfrm>
            <a:off x="2389505" y="613410"/>
            <a:ext cx="7315200" cy="4114800"/>
          </a:xfrm>
        </p:spPr>
        <p:txBody>
          <a:bodyPr/>
          <a:lstStyle/>
          <a:p>
            <a:pPr/>
            <a:r>
              <a:t>Master-Textstil durch Klicken bearbeiten</a:t>
            </a:r>
          </a:p>
        </p:txBody>
      </p:sp>
      <p:sp>
        <p:nvSpPr>
          <p:cNvPr id="4" name="Folientext1"/>
          <p:cNvSpPr>
            <a:spLocks noGrp="1" noChangeArrowheads="1"/>
            <a:extLst>
              <a:ext uri="smNativeData">
                <pr:smNativeData xmlns:pr="smNativeData" val="SMDATA_13_BbPHYxMAAAAlAAAAZAAAAA8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zDgAABCEAALM7AAD4JQAAAAAAACYAAAAIAAAAAQAAAAAAAAA="/>
              </a:ext>
            </a:extLst>
          </p:cNvSpPr>
          <p:nvPr>
            <p:ph sz="half" idx="2"/>
          </p:nvPr>
        </p:nvSpPr>
        <p:spPr>
          <a:xfrm>
            <a:off x="2389505" y="5367020"/>
            <a:ext cx="7315200" cy="805180"/>
          </a:xfrm>
        </p:spPr>
        <p:txBody>
          <a:bodyPr/>
          <a:lstStyle/>
          <a:p>
            <a:pPr/>
            <a:r>
              <a:t>Master-Textstil durch Klicken bearbeiten</a:t>
            </a:r>
          </a:p>
        </p:txBody>
      </p:sp>
      <p:sp>
        <p:nvSpPr>
          <p:cNvPr id="5"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7AD38DED-A397-867B-D96B-552EC3252F00}" type="datetime1">
              <a:t/>
            </a:fld>
          </a:p>
        </p:txBody>
      </p:sp>
      <p:sp>
        <p:nvSpPr>
          <p:cNvPr id="6"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7"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3E2B2852-1CD3-7EDE-9D93-EA8B66DD6BBF}" type="slidenum">
              <a:t/>
            </a:fld>
          </a:p>
        </p:txBody>
      </p:sp>
    </p:spTree>
  </p:cSld>
  <p:clrMapOvr>
    <a:masterClrMapping/>
  </p:clrMapOvr>
</p:sldLayout>
</file>

<file path=ppt/slideLayouts/slideLayout32.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x">
  <p:cSld name="Titel und vertikaler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AAAAAAAAAAA="/>
              </a:ext>
            </a:extLst>
          </p:cNvSpPr>
          <p:nvPr>
            <p:ph type="title"/>
          </p:nvPr>
        </p:nvSpPr>
        <p:spPr/>
        <p:txBody>
          <a:bodyPr/>
          <a:lstStyle/>
          <a:p>
            <a:pPr/>
            <a:r>
              <a:t>Master-Titelstil durch Klicken bearbeiten</a:t>
            </a:r>
          </a:p>
        </p:txBody>
      </p:sp>
      <p:sp>
        <p:nvSpPr>
          <p:cNvPr id="3" name="Folientext1"/>
          <p:cNvSpPr>
            <a:spLocks noGrp="1" noChangeArrowheads="1"/>
            <a:extLst>
              <a:ext uri="smNativeData">
                <pr:smNativeData xmlns:pr="smNativeData" val="SMDATA_13_BbPHYxMAAAAlAAAAZAAAAA0AAAAAkAAAAEgAAACQAAAAS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OwsAANhFAAAAJgAAEAAAACYAAAAIAAAAAoAAAAAAAAA="/>
              </a:ext>
            </a:extLst>
          </p:cNvSpPr>
          <p:nvPr>
            <p:ph idx="1"/>
          </p:nvPr>
        </p:nvSpPr>
        <p:spPr/>
        <p:txBody>
          <a:bodyPr vert="vert" wrap="square" lIns="91440" tIns="45720" rIns="91440" bIns="45720" numCol="1" spcCol="215900" anchor="t">
            <a:prstTxWarp prst="textNoShape">
              <a:avLst/>
            </a:prstTxWarp>
          </a:bodyPr>
          <a:lstStyle/>
          <a:p>
            <a:pPr/>
            <a:r>
              <a:t>Master-Textstil durch Klicken bearbeiten</a:t>
            </a:r>
          </a:p>
          <a:p>
            <a:pPr lvl="1"/>
            <a:r>
              <a:t>Zweite Ebene</a:t>
            </a:r>
          </a:p>
          <a:p>
            <a:pPr lvl="2"/>
            <a:r>
              <a:t>Dritte Ebene</a:t>
            </a:r>
          </a:p>
          <a:p>
            <a:pPr lvl="3"/>
            <a:r>
              <a:t>Vierte Ebene</a:t>
            </a:r>
          </a:p>
          <a:p>
            <a:pPr lvl="4"/>
            <a:r>
              <a:t>Fünfte Ebene</a:t>
            </a:r>
          </a:p>
        </p:txBody>
      </p:sp>
      <p:sp>
        <p:nvSpPr>
          <p:cNvPr id="4"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4AZ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4329C944-0AAE-7C3F-E091-FC6A87DF16A9}" type="datetime1">
              <a:t/>
            </a:fld>
          </a:p>
        </p:txBody>
      </p:sp>
      <p:sp>
        <p:nvSpPr>
          <p:cNvPr id="5"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6"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6D96B6E9-A780-C340-CE2E-5115F8603804}" type="slidenum">
              <a:t/>
            </a:fld>
          </a:p>
        </p:txBody>
      </p:sp>
    </p:spTree>
  </p:cSld>
  <p:clrMapOvr>
    <a:masterClrMapping/>
  </p:clrMapOvr>
</p:sldLayout>
</file>

<file path=ppt/slideLayouts/slideLayout33.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val="SMDATA_13_BbPHYxMAAAAlAAAAZAAAAA0AAAAAkAAAAEgAAACQAAAASAAAAAAAAAAC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gNgAAsAEAAEBHAACwJQAAEAAAACYAAAAIAAAAgwAAAAAAAAA="/>
              </a:ext>
            </a:extLst>
          </p:cNvSpPr>
          <p:nvPr>
            <p:ph type="title"/>
          </p:nvPr>
        </p:nvSpPr>
        <p:spPr>
          <a:xfrm>
            <a:off x="8839200" y="274320"/>
            <a:ext cx="2743200" cy="5852160"/>
          </a:xfrm>
        </p:spPr>
        <p:txBody>
          <a:bodyPr vert="vert" wrap="square" lIns="91440" tIns="45720" rIns="91440" bIns="45720" numCol="1" spcCol="215900" anchor="b">
            <a:prstTxWarp prst="textNoShape">
              <a:avLst/>
            </a:prstTxWarp>
          </a:bodyPr>
          <a:lstStyle/>
          <a:p>
            <a:pPr/>
            <a:r>
              <a:t>Master-Titelstil durch Klicken bearbeiten</a:t>
            </a:r>
          </a:p>
        </p:txBody>
      </p:sp>
      <p:sp>
        <p:nvSpPr>
          <p:cNvPr id="3" name="Folientext1"/>
          <p:cNvSpPr>
            <a:spLocks noGrp="1" noChangeArrowheads="1"/>
            <a:extLst>
              <a:ext uri="smNativeData">
                <pr:smNativeData xmlns:pr="smNativeData" val="SMDATA_13_BbPHYxMAAAAlAAAAZAAAAA0AAAAAkAAAAEgAAACQAAAAS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WO0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AAwAAsAEAAB81AACwJQAAEAAAACYAAAAIAAAAA4AAAAAAAAA="/>
              </a:ext>
            </a:extLst>
          </p:cNvSpPr>
          <p:nvPr>
            <p:ph idx="1"/>
          </p:nvPr>
        </p:nvSpPr>
        <p:spPr>
          <a:xfrm>
            <a:off x="609600" y="274320"/>
            <a:ext cx="8025765" cy="5852160"/>
          </a:xfrm>
        </p:spPr>
        <p:txBody>
          <a:bodyPr vert="vert" wrap="square" lIns="91440" tIns="45720" rIns="91440" bIns="45720" numCol="1" spcCol="215900" anchor="t">
            <a:prstTxWarp prst="textNoShape">
              <a:avLst/>
            </a:prstTxWarp>
          </a:bodyPr>
          <a:lstStyle/>
          <a:p>
            <a:pPr/>
            <a:r>
              <a:t>Master-Textstil durch Klicken bearbeiten</a:t>
            </a:r>
          </a:p>
          <a:p>
            <a:pPr lvl="1"/>
            <a:r>
              <a:t>Zweite Ebene</a:t>
            </a:r>
          </a:p>
          <a:p>
            <a:pPr lvl="2"/>
            <a:r>
              <a:t>Dritte Ebene</a:t>
            </a:r>
          </a:p>
          <a:p>
            <a:pPr lvl="3"/>
            <a:r>
              <a:t>Vierte Ebene</a:t>
            </a:r>
          </a:p>
          <a:p>
            <a:pPr lvl="4"/>
            <a:r>
              <a:t>Fünfte Ebene</a:t>
            </a:r>
          </a:p>
        </p:txBody>
      </p:sp>
      <p:sp>
        <p:nvSpPr>
          <p:cNvPr id="4" name="Zeitstempel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0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AAAAAAAAAAA="/>
              </a:ext>
            </a:extLst>
          </p:cNvSpPr>
          <p:nvPr>
            <p:ph type="dt" sz="quarter" idx="10"/>
          </p:nvPr>
        </p:nvSpPr>
        <p:spPr/>
        <p:txBody>
          <a:bodyPr/>
          <a:lstStyle/>
          <a:p>
            <a:pPr>
              <a:defRPr lang="de-de"/>
            </a:pPr>
            <a:fld id="{55E09CDE-90B8-B56A-F658-663FD2160033}" type="datetime1">
              <a:t/>
            </a:fld>
          </a:p>
        </p:txBody>
      </p:sp>
      <p:sp>
        <p:nvSpPr>
          <p:cNvPr id="5" name="Fußzeilen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s/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AAAAAAAAAAA="/>
              </a:ext>
            </a:extLst>
          </p:cNvSpPr>
          <p:nvPr>
            <p:ph type="ftr" sz="quarter" idx="11"/>
          </p:nvPr>
        </p:nvSpPr>
        <p:spPr/>
        <p:txBody>
          <a:bodyPr/>
          <a:lstStyle/>
          <a:p>
            <a:pPr>
              <a:defRPr lang="de-de"/>
            </a:pPr>
          </a:p>
        </p:txBody>
      </p:sp>
      <p:sp>
        <p:nvSpPr>
          <p:cNvPr id="6" name="FoliennummerBereich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s/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AAAAAAAAAAA="/>
              </a:ext>
            </a:extLst>
          </p:cNvSpPr>
          <p:nvPr>
            <p:ph type="sldNum" sz="quarter" idx="12"/>
          </p:nvPr>
        </p:nvSpPr>
        <p:spPr/>
        <p:txBody>
          <a:bodyPr/>
          <a:lstStyle/>
          <a:p>
            <a:pPr>
              <a:defRPr lang="de-de"/>
            </a:pPr>
            <a:fld id="{6E4654D0-9E83-13A2-CDFE-68F71AB03B3D}" type="slidenum">
              <a:t/>
            </a:fld>
          </a:p>
        </p:txBody>
      </p:sp>
    </p:spTree>
  </p:cSld>
  <p:clrMapOvr>
    <a:masterClrMapping/>
  </p:clrMapOvr>
</p:sldLayout>
</file>

<file path=ppt/slideLayouts/slideLayout4.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twoObj" preserve="1">
  <p:cSld name="Zwei Inhalte">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PwIAANhFAABnCgAAEAAAACYAAAAIAAAAAAAAAAAAAAA="/>
              </a:ext>
            </a:extLst>
          </p:cNvSpPr>
          <p:nvPr>
            <p:ph type="title"/>
          </p:nvPr>
        </p:nvSpPr>
        <p:spPr/>
        <p:txBody>
          <a:bodyPr/>
          <a:lstStyle/>
          <a:p>
            <a:pPr>
              <a:defRPr lang="de-de"/>
            </a:pPr>
            <a:r>
              <a:t>Mastertitelformat bearbeiten</a:t>
            </a:r>
          </a:p>
        </p:txBody>
      </p:sp>
      <p:sp>
        <p:nvSpPr>
          <p:cNvPr id="3" name="Inhaltsplatzhalter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OwsAAAglAAAAJgAAEAAAACYAAAAIAAAAAQAAAAAAAAA="/>
              </a:ext>
            </a:extLst>
          </p:cNvSpPr>
          <p:nvPr>
            <p:ph idx="1"/>
          </p:nvPr>
        </p:nvSpPr>
        <p:spPr>
          <a:xfrm>
            <a:off x="838200" y="1825625"/>
            <a:ext cx="5181600" cy="4351655"/>
          </a:xfrm>
        </p:spPr>
        <p:txBody>
          <a:bodyPr/>
          <a:lstStyle/>
          <a:p>
            <a:pPr>
              <a:defRPr lang="de-de"/>
            </a:pPr>
            <a:r>
              <a:t>Mastertextformat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Inhaltsplatzhalter 3"/>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JQAAOwsAANhFAAAAJgAAEAAAACYAAAAIAAAAAQAAAAAAAAA="/>
              </a:ext>
            </a:extLst>
          </p:cNvSpPr>
          <p:nvPr>
            <p:ph idx="2"/>
          </p:nvPr>
        </p:nvSpPr>
        <p:spPr>
          <a:xfrm>
            <a:off x="6172200" y="1825625"/>
            <a:ext cx="5181600" cy="4351655"/>
          </a:xfrm>
        </p:spPr>
        <p:txBody>
          <a:bodyPr/>
          <a:lstStyle/>
          <a:p>
            <a:pPr>
              <a:defRPr lang="de-de"/>
            </a:pPr>
            <a:r>
              <a:t>Mastertextformat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5" name="Datums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IAAAAAAAAA="/>
              </a:ext>
            </a:extLst>
          </p:cNvSpPr>
          <p:nvPr>
            <p:ph type="dt" sz="half" idx="10"/>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4C804010-5EA1-D5B6-EF38-A8E30E7619FD}" type="datetime1">
              <a:rPr lang="en-us"/>
              <a:t>3/9/2022</a:t>
            </a:fld>
            <a:endParaRPr lang="en-us"/>
          </a:p>
        </p:txBody>
      </p:sp>
      <p:sp>
        <p:nvSpPr>
          <p:cNvPr id="6" name="Fußzeile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IAAAAAAAAA="/>
              </a:ext>
            </a:extLst>
          </p:cNvSpPr>
          <p:nvPr>
            <p:ph type="ftr" sz="quarter" idx="11"/>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7" name="Foliennummernplatzhalter 6"/>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IAAAAAAAAA="/>
              </a:ext>
            </a:extLst>
          </p:cNvSpPr>
          <p:nvPr>
            <p:ph type="sldNum" sz="quarter" idx="12"/>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2D6A7038-76C0-3F86-8ED2-80D33E9C78D5}" type="slidenum">
              <a:rPr lang="en-us"/>
              <a:t>‹Nr.›</a:t>
            </a:fld>
            <a:endParaRPr lang="en-us"/>
          </a:p>
        </p:txBody>
      </p:sp>
    </p:spTree>
  </p:cSld>
  <p:clrMapOvr>
    <a:masterClrMapping/>
  </p:clrMapOvr>
</p:sldLayout>
</file>

<file path=ppt/slideLayouts/slideLayout5.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twoTxTwoObj" preserve="1">
  <p:cSld name="Vergleich">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PwIAANtFAABnCgAAEAAAACYAAAAIAAAAAQAAAAAAAAA="/>
              </a:ext>
            </a:extLst>
          </p:cNvSpPr>
          <p:nvPr>
            <p:ph type="title"/>
          </p:nvPr>
        </p:nvSpPr>
        <p:spPr>
          <a:xfrm>
            <a:off x="840105" y="365125"/>
            <a:ext cx="10515600" cy="1325880"/>
          </a:xfrm>
        </p:spPr>
        <p:txBody>
          <a:bodyPr/>
          <a:lstStyle/>
          <a:p>
            <a:pPr>
              <a:defRPr lang="de-de"/>
            </a:pPr>
            <a:r>
              <a:t>Mastertitelformat bearbeiten</a:t>
            </a:r>
          </a:p>
        </p:txBody>
      </p:sp>
      <p:sp>
        <p:nvSpPr>
          <p:cNvPr id="3" name="Textplatzhalter 2"/>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WAoAAOUkAABpDwAAEAAAACYAAAAIAAAAgYAAAAAAAAA="/>
              </a:ext>
            </a:extLst>
          </p:cNvSpPr>
          <p:nvPr>
            <p:ph idx="1"/>
          </p:nvPr>
        </p:nvSpPr>
        <p:spPr>
          <a:xfrm>
            <a:off x="840105" y="1681480"/>
            <a:ext cx="5157470" cy="823595"/>
          </a:xfrm>
        </p:spPr>
        <p:txBody>
          <a:bodyPr vert="horz" wrap="square" lIns="91440" tIns="45720" rIns="91440" bIns="45720" numCol="1" spcCol="215900" anchor="b">
            <a:prstTxWarp prst="textNoShape">
              <a:avLst/>
            </a:prstTxWarp>
          </a:bodyPr>
          <a:lstStyle>
            <a:lvl1pPr marL="0" indent="0">
              <a:buNone/>
              <a:defRPr lang="de-de" sz="2400" b="1"/>
            </a:lvl1pPr>
            <a:lvl2pPr marL="457200" indent="0">
              <a:buNone/>
              <a:defRPr lang="de-de" sz="2000" b="1"/>
            </a:lvl2pPr>
            <a:lvl3pPr marL="914400" indent="0">
              <a:buNone/>
              <a:defRPr lang="de-de" sz="1800" b="1"/>
            </a:lvl3pPr>
            <a:lvl4pPr marL="1371600" indent="0">
              <a:buNone/>
              <a:defRPr lang="de-de" sz="1600" b="1"/>
            </a:lvl4pPr>
            <a:lvl5pPr marL="1828800" indent="0">
              <a:buNone/>
              <a:defRPr lang="de-de" sz="1600" b="1"/>
            </a:lvl5pPr>
            <a:lvl6pPr marL="2286000" indent="0">
              <a:buNone/>
              <a:defRPr lang="de-de" sz="1600" b="1"/>
            </a:lvl6pPr>
            <a:lvl7pPr marL="2743200" indent="0">
              <a:buNone/>
              <a:defRPr lang="de-de" sz="1600" b="1"/>
            </a:lvl7pPr>
            <a:lvl8pPr marL="3200400" indent="0">
              <a:buNone/>
              <a:defRPr lang="de-de" sz="1600" b="1"/>
            </a:lvl8pPr>
            <a:lvl9pPr marL="3657600" indent="0">
              <a:buNone/>
              <a:defRPr lang="de-de" sz="1600" b="1"/>
            </a:lvl9pPr>
          </a:lstStyle>
          <a:p>
            <a:pPr>
              <a:defRPr lang="de-de"/>
            </a:pPr>
            <a:r>
              <a:t>Mastertextformat bearbeiten</a:t>
            </a:r>
          </a:p>
        </p:txBody>
      </p:sp>
      <p:sp>
        <p:nvSpPr>
          <p:cNvPr id="4" name="Inhaltsplatzhalter 3"/>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aQ8AAOUkAAAUJgAAEAAAACYAAAAIAAAAAQAAAAAAAAA="/>
              </a:ext>
            </a:extLst>
          </p:cNvSpPr>
          <p:nvPr>
            <p:ph idx="2"/>
          </p:nvPr>
        </p:nvSpPr>
        <p:spPr>
          <a:xfrm>
            <a:off x="840105" y="2505075"/>
            <a:ext cx="5157470" cy="3684905"/>
          </a:xfrm>
        </p:spPr>
        <p:txBody>
          <a:bodyPr/>
          <a:lstStyle/>
          <a:p>
            <a:pPr>
              <a:defRPr lang="de-de"/>
            </a:pPr>
            <a:r>
              <a:t>Mastertextformat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5" name="Textplatzhalter 4"/>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JQAAWAoAANtFAABpDwAAEAAAACYAAAAIAAAAgYAAAAAAAAA="/>
              </a:ext>
            </a:extLst>
          </p:cNvSpPr>
          <p:nvPr>
            <p:ph idx="3"/>
          </p:nvPr>
        </p:nvSpPr>
        <p:spPr>
          <a:xfrm>
            <a:off x="6172200" y="1681480"/>
            <a:ext cx="5183505" cy="823595"/>
          </a:xfrm>
        </p:spPr>
        <p:txBody>
          <a:bodyPr vert="horz" wrap="square" lIns="91440" tIns="45720" rIns="91440" bIns="45720" numCol="1" spcCol="215900" anchor="b">
            <a:prstTxWarp prst="textNoShape">
              <a:avLst/>
            </a:prstTxWarp>
          </a:bodyPr>
          <a:lstStyle>
            <a:lvl1pPr marL="0" indent="0">
              <a:buNone/>
              <a:defRPr lang="de-de" sz="2400" b="1"/>
            </a:lvl1pPr>
            <a:lvl2pPr marL="457200" indent="0">
              <a:buNone/>
              <a:defRPr lang="de-de" sz="2000" b="1"/>
            </a:lvl2pPr>
            <a:lvl3pPr marL="914400" indent="0">
              <a:buNone/>
              <a:defRPr lang="de-de" sz="1800" b="1"/>
            </a:lvl3pPr>
            <a:lvl4pPr marL="1371600" indent="0">
              <a:buNone/>
              <a:defRPr lang="de-de" sz="1600" b="1"/>
            </a:lvl4pPr>
            <a:lvl5pPr marL="1828800" indent="0">
              <a:buNone/>
              <a:defRPr lang="de-de" sz="1600" b="1"/>
            </a:lvl5pPr>
            <a:lvl6pPr marL="2286000" indent="0">
              <a:buNone/>
              <a:defRPr lang="de-de" sz="1600" b="1"/>
            </a:lvl6pPr>
            <a:lvl7pPr marL="2743200" indent="0">
              <a:buNone/>
              <a:defRPr lang="de-de" sz="1600" b="1"/>
            </a:lvl7pPr>
            <a:lvl8pPr marL="3200400" indent="0">
              <a:buNone/>
              <a:defRPr lang="de-de" sz="1600" b="1"/>
            </a:lvl8pPr>
            <a:lvl9pPr marL="3657600" indent="0">
              <a:buNone/>
              <a:defRPr lang="de-de" sz="1600" b="1"/>
            </a:lvl9pPr>
          </a:lstStyle>
          <a:p>
            <a:pPr>
              <a:defRPr lang="de-de"/>
            </a:pPr>
            <a:r>
              <a:t>Mastertextformat bearbeiten</a:t>
            </a:r>
          </a:p>
        </p:txBody>
      </p:sp>
      <p:sp>
        <p:nvSpPr>
          <p:cNvPr id="6" name="Inhaltsplatzhalter 5"/>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JQAAaQ8AANtFAAAUJgAAEAAAACYAAAAIAAAAAQAAAAAAAAA="/>
              </a:ext>
            </a:extLst>
          </p:cNvSpPr>
          <p:nvPr>
            <p:ph idx="4"/>
          </p:nvPr>
        </p:nvSpPr>
        <p:spPr>
          <a:xfrm>
            <a:off x="6172200" y="2505075"/>
            <a:ext cx="5183505" cy="3684905"/>
          </a:xfrm>
        </p:spPr>
        <p:txBody>
          <a:bodyPr/>
          <a:lstStyle/>
          <a:p>
            <a:pPr>
              <a:defRPr lang="de-de"/>
            </a:pPr>
            <a:r>
              <a:t>Mastertextformat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7" name="Datumsplatzhalter 6"/>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IAAAAAAAAA="/>
              </a:ext>
            </a:extLst>
          </p:cNvSpPr>
          <p:nvPr>
            <p:ph type="dt" sz="half" idx="10"/>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77543DBD-F39A-01CB-D4EC-059E73A22250}" type="datetime1">
              <a:rPr lang="en-us"/>
              <a:t>3/9/2022</a:t>
            </a:fld>
            <a:endParaRPr lang="en-us"/>
          </a:p>
        </p:txBody>
      </p:sp>
      <p:sp>
        <p:nvSpPr>
          <p:cNvPr id="8" name="Fußzeilenplatzhalter 7"/>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IAAAAAAAAA="/>
              </a:ext>
            </a:extLst>
          </p:cNvSpPr>
          <p:nvPr>
            <p:ph type="ftr" sz="quarter" idx="11"/>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9" name="Foliennummernplatzhalter 8"/>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IAAAAAAAAA="/>
              </a:ext>
            </a:extLst>
          </p:cNvSpPr>
          <p:nvPr>
            <p:ph type="sldNum" sz="quarter" idx="12"/>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6FB0E121-6F82-E517-CC08-9942AF463ACC}" type="slidenum">
              <a:rPr lang="en-us"/>
              <a:t>‹Nr.›</a:t>
            </a:fld>
            <a:endParaRPr lang="en-us"/>
          </a:p>
        </p:txBody>
      </p:sp>
    </p:spTree>
  </p:cSld>
  <p:clrMapOvr>
    <a:masterClrMapping/>
  </p:clrMapOvr>
</p:sldLayout>
</file>

<file path=ppt/slideLayouts/slideLayout6.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titleOnly" preserve="1">
  <p:cSld name="Nur Titel">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PwIAANhFAABnCgAAEAAAACYAAAAIAAAAAAAAAAAAAAA="/>
              </a:ext>
            </a:extLst>
          </p:cNvSpPr>
          <p:nvPr>
            <p:ph type="title"/>
          </p:nvPr>
        </p:nvSpPr>
        <p:spPr/>
        <p:txBody>
          <a:bodyPr/>
          <a:lstStyle/>
          <a:p>
            <a:pPr>
              <a:defRPr lang="de-de"/>
            </a:pPr>
            <a:r>
              <a:t>Mastertitelformat bearbeiten</a:t>
            </a:r>
          </a:p>
        </p:txBody>
      </p:sp>
      <p:sp>
        <p:nvSpPr>
          <p:cNvPr id="3" name="Datumsplatzhalter 2"/>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IAAAAAAAAA="/>
              </a:ext>
            </a:extLst>
          </p:cNvSpPr>
          <p:nvPr>
            <p:ph type="dt" sz="half" idx="10"/>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2A1E0B3F-71C7-4BFD-89A6-87A845E87FD2}" type="datetime1">
              <a:rPr lang="en-us"/>
              <a:t>3/9/2022</a:t>
            </a:fld>
            <a:endParaRPr lang="en-us"/>
          </a:p>
        </p:txBody>
      </p:sp>
      <p:sp>
        <p:nvSpPr>
          <p:cNvPr id="4" name="Fußzeilen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IAAAAAAAAA="/>
              </a:ext>
            </a:extLst>
          </p:cNvSpPr>
          <p:nvPr>
            <p:ph type="ftr" sz="quarter" idx="11"/>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5" name="Foliennummern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IAAAAAAAAA="/>
              </a:ext>
            </a:extLst>
          </p:cNvSpPr>
          <p:nvPr>
            <p:ph type="sldNum" sz="quarter" idx="12"/>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4BA25289-C7A6-F7A4-E81A-31F11C541E64}" type="slidenum">
              <a:rPr lang="en-us"/>
              <a:t>‹Nr.›</a:t>
            </a:fld>
            <a:endParaRPr lang="en-us"/>
          </a:p>
        </p:txBody>
      </p:sp>
    </p:spTree>
  </p:cSld>
  <p:clrMapOvr>
    <a:masterClrMapping/>
  </p:clrMapOvr>
</p:sldLayout>
</file>

<file path=ppt/slideLayouts/slideLayout7.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blank" preserve="1">
  <p:cSld name="Leer">
    <p:spTree>
      <p:nvGrpSpPr>
        <p:cNvPr id="1" name=""/>
        <p:cNvGrpSpPr/>
        <p:nvPr/>
      </p:nvGrpSpPr>
      <p:grpSpPr>
        <a:xfrm>
          <a:off x="0" y="0"/>
          <a:ext cx="0" cy="0"/>
          <a:chOff x="0" y="0"/>
          <a:chExt cx="0" cy="0"/>
        </a:xfrm>
      </p:grpSpPr>
      <p:sp>
        <p:nvSpPr>
          <p:cNvPr id="2" name="Datumsplatzhalter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IAAAAAAAAA="/>
              </a:ext>
            </a:extLst>
          </p:cNvSpPr>
          <p:nvPr>
            <p:ph type="dt" sz="half" idx="10"/>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391921B8-F6D4-4CD7-9AA1-00826FEF6C55}" type="datetime1">
              <a:rPr lang="en-us"/>
              <a:t>3/9/2022</a:t>
            </a:fld>
            <a:endParaRPr lang="en-us"/>
          </a:p>
        </p:txBody>
      </p:sp>
      <p:sp>
        <p:nvSpPr>
          <p:cNvPr id="3" name="Fußzeilenplatzhalter 2"/>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IAAAAAAAAA="/>
              </a:ext>
            </a:extLst>
          </p:cNvSpPr>
          <p:nvPr>
            <p:ph type="ftr" sz="quarter" idx="11"/>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4" name="Foliennummern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IAAAAAAAAA="/>
              </a:ext>
            </a:extLst>
          </p:cNvSpPr>
          <p:nvPr>
            <p:ph type="sldNum" sz="quarter" idx="12"/>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263265AF-E1CB-6793-858A-17C62BC47342}" type="slidenum">
              <a:rPr lang="en-us"/>
              <a:t>‹Nr.›</a:t>
            </a:fld>
            <a:endParaRPr lang="en-us"/>
          </a:p>
        </p:txBody>
      </p:sp>
    </p:spTree>
  </p:cSld>
  <p:clrMapOvr>
    <a:masterClrMapping/>
  </p:clrMapOvr>
</p:sldLayout>
</file>

<file path=ppt/slideLayouts/slideLayout8.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0AIAAFsdAACoDAAAEAAAACYAAAAIAAAAgYAAAAAAAAA="/>
              </a:ext>
            </a:extLst>
          </p:cNvSpPr>
          <p:nvPr>
            <p:ph type="title"/>
          </p:nvPr>
        </p:nvSpPr>
        <p:spPr>
          <a:xfrm>
            <a:off x="840105" y="457200"/>
            <a:ext cx="3931920" cy="1600200"/>
          </a:xfrm>
        </p:spPr>
        <p:txBody>
          <a:bodyPr vert="horz" wrap="square" lIns="91440" tIns="45720" rIns="91440" bIns="45720" numCol="1" spcCol="215900" anchor="b">
            <a:prstTxWarp prst="textNoShape">
              <a:avLst/>
            </a:prstTxWarp>
          </a:bodyPr>
          <a:lstStyle>
            <a:lvl1pPr>
              <a:defRPr lang="de-de" sz="32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r>
              <a:t>Mastertitelformat bearbeiten</a:t>
            </a:r>
          </a:p>
        </p:txBody>
      </p:sp>
      <p:sp>
        <p:nvSpPr>
          <p:cNvPr id="3" name="Inhaltsplatzhalter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jHwAAEwYAANtFAAAOJAAAEAAAACYAAAAIAAAAAYAAAAAAAAA="/>
              </a:ext>
            </a:extLst>
          </p:cNvSpPr>
          <p:nvPr>
            <p:ph idx="1"/>
          </p:nvPr>
        </p:nvSpPr>
        <p:spPr>
          <a:xfrm>
            <a:off x="5183505" y="987425"/>
            <a:ext cx="6172200" cy="4873625"/>
          </a:xfrm>
        </p:spPr>
        <p:txBody>
          <a:bodyPr/>
          <a:lstStyle>
            <a:lvl1pPr>
              <a:defRPr lang="de-de" sz="3200"/>
            </a:lvl1pPr>
            <a:lvl2pPr>
              <a:defRPr lang="de-de" sz="2800"/>
            </a:lvl2pPr>
            <a:lvl3pPr>
              <a:defRPr lang="de-de" sz="2400"/>
            </a:lvl3pPr>
            <a:lvl4pPr>
              <a:defRPr lang="de-de" sz="2000"/>
            </a:lvl4pPr>
            <a:lvl5pPr>
              <a:defRPr lang="de-de" sz="2000"/>
            </a:lvl5pPr>
            <a:lvl6pPr>
              <a:defRPr lang="de-de" sz="2000"/>
            </a:lvl6pPr>
            <a:lvl7pPr>
              <a:defRPr lang="de-de" sz="2000"/>
            </a:lvl7pPr>
            <a:lvl8pPr>
              <a:defRPr lang="de-de" sz="2000"/>
            </a:lvl8pPr>
            <a:lvl9pPr>
              <a:defRPr lang="de-de" sz="2000"/>
            </a:lvl9pPr>
          </a:lstStyle>
          <a:p>
            <a:pPr>
              <a:defRPr lang="de-de"/>
            </a:pPr>
            <a:r>
              <a:t>Mastertextformat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Textplatzhalter 3"/>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qAwAAFsdAAAbJAAAEAAAACYAAAAIAAAAAYAAAAAAAAA="/>
              </a:ext>
            </a:extLst>
          </p:cNvSpPr>
          <p:nvPr>
            <p:ph idx="2"/>
          </p:nvPr>
        </p:nvSpPr>
        <p:spPr>
          <a:xfrm>
            <a:off x="840105" y="2057400"/>
            <a:ext cx="3931920" cy="3811905"/>
          </a:xfrm>
        </p:spPr>
        <p:txBody>
          <a:bodyPr/>
          <a:lstStyle>
            <a:lvl1pPr marL="0" indent="0">
              <a:buNone/>
              <a:defRPr lang="de-de" sz="1600"/>
            </a:lvl1pPr>
            <a:lvl2pPr marL="457200" indent="0">
              <a:buNone/>
              <a:defRPr lang="de-de" sz="1400"/>
            </a:lvl2pPr>
            <a:lvl3pPr marL="914400" indent="0">
              <a:buNone/>
              <a:defRPr lang="de-de" sz="1200"/>
            </a:lvl3pPr>
            <a:lvl4pPr marL="1371600" indent="0">
              <a:buNone/>
              <a:defRPr lang="de-de" sz="1000"/>
            </a:lvl4pPr>
            <a:lvl5pPr marL="1828800" indent="0">
              <a:buNone/>
              <a:defRPr lang="de-de" sz="1000"/>
            </a:lvl5pPr>
            <a:lvl6pPr marL="2286000" indent="0">
              <a:buNone/>
              <a:defRPr lang="de-de" sz="1000"/>
            </a:lvl6pPr>
            <a:lvl7pPr marL="2743200" indent="0">
              <a:buNone/>
              <a:defRPr lang="de-de" sz="1000"/>
            </a:lvl7pPr>
            <a:lvl8pPr marL="3200400" indent="0">
              <a:buNone/>
              <a:defRPr lang="de-de" sz="1000"/>
            </a:lvl8pPr>
            <a:lvl9pPr marL="3657600" indent="0">
              <a:buNone/>
              <a:defRPr lang="de-de" sz="1000"/>
            </a:lvl9pPr>
          </a:lstStyle>
          <a:p>
            <a:pPr>
              <a:defRPr lang="de-de"/>
            </a:pPr>
            <a:r>
              <a:t>Mastertextformat bearbeiten</a:t>
            </a:r>
          </a:p>
        </p:txBody>
      </p:sp>
      <p:sp>
        <p:nvSpPr>
          <p:cNvPr id="5" name="Datums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IAAAAAAAAA="/>
              </a:ext>
            </a:extLst>
          </p:cNvSpPr>
          <p:nvPr>
            <p:ph type="dt" sz="half" idx="10"/>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11769740-0EFC-2361-B2CE-F834D98044AD}" type="datetime1">
              <a:rPr lang="en-us"/>
              <a:t>3/9/2022</a:t>
            </a:fld>
            <a:endParaRPr lang="en-us"/>
          </a:p>
        </p:txBody>
      </p:sp>
      <p:sp>
        <p:nvSpPr>
          <p:cNvPr id="6" name="Fußzeile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IAAAAAAAAA="/>
              </a:ext>
            </a:extLst>
          </p:cNvSpPr>
          <p:nvPr>
            <p:ph type="ftr" sz="quarter" idx="11"/>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7" name="Foliennummernplatzhalter 6"/>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IAAAAAAAAA="/>
              </a:ext>
            </a:extLst>
          </p:cNvSpPr>
          <p:nvPr>
            <p:ph type="sldNum" sz="quarter" idx="12"/>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14CA0DBC-F2F9-9FFB-B772-04AE433C4151}" type="slidenum">
              <a:rPr lang="en-us"/>
              <a:t>‹Nr.›</a:t>
            </a:fld>
            <a:endParaRPr lang="en-us"/>
          </a:p>
        </p:txBody>
      </p:sp>
    </p:spTree>
  </p:cSld>
  <p:clrMapOvr>
    <a:masterClrMapping/>
  </p:clrMapOvr>
</p:sldLayout>
</file>

<file path=ppt/slideLayouts/slideLayout9.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0AIAAFsdAACoDAAAEAAAACYAAAAIAAAAgYAAAAAAAAA="/>
              </a:ext>
            </a:extLst>
          </p:cNvSpPr>
          <p:nvPr>
            <p:ph type="title"/>
          </p:nvPr>
        </p:nvSpPr>
        <p:spPr>
          <a:xfrm>
            <a:off x="840105" y="457200"/>
            <a:ext cx="3931920" cy="1600200"/>
          </a:xfrm>
        </p:spPr>
        <p:txBody>
          <a:bodyPr vert="horz" wrap="square" lIns="91440" tIns="45720" rIns="91440" bIns="45720" numCol="1" spcCol="215900" anchor="b">
            <a:prstTxWarp prst="textNoShape">
              <a:avLst/>
            </a:prstTxWarp>
          </a:bodyPr>
          <a:lstStyle>
            <a:lvl1pPr>
              <a:defRPr lang="de-de" sz="3200"/>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r>
              <a:t>Mastertitelformat bearbeiten</a:t>
            </a:r>
          </a:p>
        </p:txBody>
      </p:sp>
      <p:sp>
        <p:nvSpPr>
          <p:cNvPr id="3" name="Bildplatzhalter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jHwAAEwYAANtFAAAOJAAAEAAAACYAAAAIAAAAAYAAAAAAAAA="/>
              </a:ext>
            </a:extLst>
          </p:cNvSpPr>
          <p:nvPr>
            <p:ph type="pic" idx="1"/>
          </p:nvPr>
        </p:nvSpPr>
        <p:spPr>
          <a:xfrm>
            <a:off x="5183505" y="987425"/>
            <a:ext cx="6172200" cy="4873625"/>
          </a:xfrm>
        </p:spPr>
        <p:txBody>
          <a:bodyPr/>
          <a:lstStyle>
            <a:lvl1pPr marL="0" indent="0">
              <a:buNone/>
              <a:defRPr lang="de-de" sz="3200"/>
            </a:lvl1pPr>
            <a:lvl2pPr marL="457200" indent="0">
              <a:buNone/>
              <a:defRPr lang="de-de" sz="2800"/>
            </a:lvl2pPr>
            <a:lvl3pPr marL="914400" indent="0">
              <a:buNone/>
              <a:defRPr lang="de-de" sz="2400"/>
            </a:lvl3pPr>
            <a:lvl4pPr marL="1371600" indent="0">
              <a:buNone/>
              <a:defRPr lang="de-de" sz="2000"/>
            </a:lvl4pPr>
            <a:lvl5pPr marL="1828800" indent="0">
              <a:buNone/>
              <a:defRPr lang="de-de" sz="2000"/>
            </a:lvl5pPr>
            <a:lvl6pPr marL="2286000" indent="0">
              <a:buNone/>
              <a:defRPr lang="de-de" sz="2000"/>
            </a:lvl6pPr>
            <a:lvl7pPr marL="2743200" indent="0">
              <a:buNone/>
              <a:defRPr lang="de-de" sz="2000"/>
            </a:lvl7pPr>
            <a:lvl8pPr marL="3200400" indent="0">
              <a:buNone/>
              <a:defRPr lang="de-de" sz="2000"/>
            </a:lvl8pPr>
            <a:lvl9pPr marL="3657600" indent="0">
              <a:buNone/>
              <a:defRPr lang="de-de" sz="2000"/>
            </a:lvl9pPr>
          </a:lstStyle>
          <a:p>
            <a:pPr>
              <a:defRPr lang="de-de"/>
            </a:pPr>
          </a:p>
        </p:txBody>
      </p:sp>
      <p:sp>
        <p:nvSpPr>
          <p:cNvPr id="4" name="Textplatzhalter 3"/>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rBQAAqAwAAFsdAAAbJAAAEAAAACYAAAAIAAAAAYAAAAAAAAA="/>
              </a:ext>
            </a:extLst>
          </p:cNvSpPr>
          <p:nvPr>
            <p:ph idx="2"/>
          </p:nvPr>
        </p:nvSpPr>
        <p:spPr>
          <a:xfrm>
            <a:off x="840105" y="2057400"/>
            <a:ext cx="3931920" cy="3811905"/>
          </a:xfrm>
        </p:spPr>
        <p:txBody>
          <a:bodyPr/>
          <a:lstStyle>
            <a:lvl1pPr marL="0" indent="0">
              <a:buNone/>
              <a:defRPr lang="de-de" sz="1600"/>
            </a:lvl1pPr>
            <a:lvl2pPr marL="457200" indent="0">
              <a:buNone/>
              <a:defRPr lang="de-de" sz="1400"/>
            </a:lvl2pPr>
            <a:lvl3pPr marL="914400" indent="0">
              <a:buNone/>
              <a:defRPr lang="de-de" sz="1200"/>
            </a:lvl3pPr>
            <a:lvl4pPr marL="1371600" indent="0">
              <a:buNone/>
              <a:defRPr lang="de-de" sz="1000"/>
            </a:lvl4pPr>
            <a:lvl5pPr marL="1828800" indent="0">
              <a:buNone/>
              <a:defRPr lang="de-de" sz="1000"/>
            </a:lvl5pPr>
            <a:lvl6pPr marL="2286000" indent="0">
              <a:buNone/>
              <a:defRPr lang="de-de" sz="1000"/>
            </a:lvl6pPr>
            <a:lvl7pPr marL="2743200" indent="0">
              <a:buNone/>
              <a:defRPr lang="de-de" sz="1000"/>
            </a:lvl7pPr>
            <a:lvl8pPr marL="3200400" indent="0">
              <a:buNone/>
              <a:defRPr lang="de-de" sz="1000"/>
            </a:lvl8pPr>
            <a:lvl9pPr marL="3657600" indent="0">
              <a:buNone/>
              <a:defRPr lang="de-de" sz="1000"/>
            </a:lvl9pPr>
          </a:lstStyle>
          <a:p>
            <a:pPr>
              <a:defRPr lang="de-de"/>
            </a:pPr>
            <a:r>
              <a:t>Mastertextformat bearbeiten</a:t>
            </a:r>
          </a:p>
        </p:txBody>
      </p:sp>
      <p:sp>
        <p:nvSpPr>
          <p:cNvPr id="5" name="Datums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oBQAAGicAAAgWAABZKQAAEAAAACYAAAAIAAAAAIAAAAAAAAA="/>
              </a:ext>
            </a:extLst>
          </p:cNvSpPr>
          <p:nvPr>
            <p:ph type="dt" sz="half" idx="10"/>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104F5454-1AFD-1AA2-B3F7-ECF71AB945B9}" type="datetime1">
              <a:rPr lang="en-us"/>
              <a:t>3/9/2022</a:t>
            </a:fld>
            <a:endParaRPr lang="en-us"/>
          </a:p>
        </p:txBody>
      </p:sp>
      <p:sp>
        <p:nvSpPr>
          <p:cNvPr id="6" name="Fußzeile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YGAAAGicAACgyAABZKQAAEAAAACYAAAAIAAAAAIAAAAAAAAA="/>
              </a:ext>
            </a:extLst>
          </p:cNvSpPr>
          <p:nvPr>
            <p:ph type="ftr" sz="quarter" idx="11"/>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7" name="Foliennummernplatzhalter 6"/>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4NAAAGicAANhFAABZKQAAEAAAACYAAAAIAAAAAIAAAAAAAAA="/>
              </a:ext>
            </a:extLst>
          </p:cNvSpPr>
          <p:nvPr>
            <p:ph type="sldNum" sz="quarter" idx="12"/>
          </p:nvPr>
        </p:nvSpPr>
        <p:spPr/>
        <p:txBody>
          <a:bodyPr/>
          <a:lstStyle>
            <a:lvl1pPr>
              <a:defRPr lang="en-us"/>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460A2811-5FAB-5FDE-E5B2-A98B66FC13FC}" type="slidenum">
              <a:rPr lang="en-us"/>
              <a:t>‹Nr.›</a:t>
            </a:fld>
            <a:endParaRPr lang="en-us"/>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_rels/slideMaster2.xml.rels><?xml version="1.0" encoding="UTF-8" standalone="yes" ?>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theme" Target="../theme/theme2.xml"/></Relationships>
</file>

<file path=ppt/slideMasters/_rels/slideMaster3.xml.rels><?xml version="1.0" encoding="UTF-8" standalone="yes" ?>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theme" Target="../theme/theme3.xml"/></Relationships>
</file>

<file path=ppt/slideMasters/slideMaster1.xml><?xml version="1.0" encoding="utf-8"?>
<p:sldMaster xmlns:p="http://schemas.openxmlformats.org/presentationml/2006/main" xmlns:p14="http://schemas.microsoft.com/office/powerpoint/2010/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vy8AAAAAAAA="/>
              </a:ext>
            </a:extLst>
          </p:cNvSpPr>
          <p:nvPr>
            <p:ph type="title"/>
          </p:nvPr>
        </p:nvSpPr>
        <p:spPr>
          <a:xfrm>
            <a:off x="838200" y="365125"/>
            <a:ext cx="10515600" cy="1325880"/>
          </a:xfrm>
          <a:prstGeom prst="rect">
            <a:avLst/>
          </a:prstGeom>
        </p:spPr>
        <p:txBody>
          <a:bodyPr vert="horz" wrap="square" lIns="91440" tIns="45720" rIns="91440" bIns="45720" numCol="1" spcCol="215900" anchor="ctr">
            <a:prstTxWarp prst="textNoShape">
              <a:avLst/>
            </a:prstTxWarp>
          </a:bodyPr>
          <a:lstStyle/>
          <a:p>
            <a:pPr>
              <a:defRPr lang="de-de"/>
            </a:pPr>
            <a:r>
              <a:t>Mastertitelformat bearbeiten</a:t>
            </a:r>
          </a:p>
        </p:txBody>
      </p:sp>
      <p:sp>
        <p:nvSpPr>
          <p:cNvPr id="3" name="Textplatzhalter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OwsAANhFAAAAJgAAEAAAACYAAAAIAAAAPy8AAAAAAAA="/>
              </a:ext>
            </a:extLst>
          </p:cNvSpPr>
          <p:nvPr>
            <p:ph type="body" idx="1"/>
          </p:nvPr>
        </p:nvSpPr>
        <p:spPr>
          <a:xfrm>
            <a:off x="838200" y="1825625"/>
            <a:ext cx="10515600" cy="4351655"/>
          </a:xfrm>
          <a:prstGeom prst="rect">
            <a:avLst/>
          </a:prstGeom>
        </p:spPr>
        <p:txBody>
          <a:bodyPr vert="horz" wrap="square" lIns="91440" tIns="45720" rIns="91440" bIns="45720" numCol="1" spcCol="215900" anchor="t">
            <a:prstTxWarp prst="textNoShape">
              <a:avLst/>
            </a:prstTxWarp>
          </a:bodyPr>
          <a:lstStyle/>
          <a:p>
            <a:pPr>
              <a:defRPr lang="de-de"/>
            </a:pPr>
            <a:r>
              <a:t>Mastertextformat bearbeiten</a:t>
            </a:r>
          </a:p>
          <a:p>
            <a:pPr lvl="1">
              <a:defRPr lang="de-de"/>
            </a:pPr>
            <a:r>
              <a:t>Zweite Ebene</a:t>
            </a:r>
          </a:p>
          <a:p>
            <a:pPr lvl="2">
              <a:defRPr lang="de-de"/>
            </a:pPr>
            <a:r>
              <a:t>Dritte Ebene</a:t>
            </a:r>
          </a:p>
          <a:p>
            <a:pPr lvl="3">
              <a:defRPr lang="de-de"/>
            </a:pPr>
            <a:r>
              <a:t>Vierte Ebene</a:t>
            </a:r>
          </a:p>
          <a:p>
            <a:pPr lvl="4">
              <a:defRPr lang="de-de"/>
            </a:pPr>
            <a:r>
              <a:t>Fünfte Ebene</a:t>
            </a:r>
          </a:p>
        </p:txBody>
      </p:sp>
      <p:sp>
        <p:nvSpPr>
          <p:cNvPr id="4" name="Datums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v48AAAAAAAA="/>
              </a:ext>
            </a:extLst>
          </p:cNvSpPr>
          <p:nvPr>
            <p:ph type="dt" sz="half" idx="2"/>
          </p:nvPr>
        </p:nvSpPr>
        <p:spPr>
          <a:xfrm>
            <a:off x="838200" y="6356350"/>
            <a:ext cx="2743200" cy="365125"/>
          </a:xfrm>
          <a:prstGeom prst="rect">
            <a:avLst/>
          </a:prstGeom>
        </p:spPr>
        <p:txBody>
          <a:bodyPr vert="horz" wrap="square" lIns="91440" tIns="45720" rIns="91440" bIns="45720" numCol="1" spcCol="215900" anchor="ctr">
            <a:prstTxWarp prst="textNoShape">
              <a:avLst/>
            </a:prstTxWarp>
          </a:bodyPr>
          <a:lstStyle>
            <a:lvl1pPr algn="l">
              <a:defRPr lang="de-de" sz="1200">
                <a:solidFill>
                  <a:srgbClr val="8C8C8C"/>
                </a:solidFill>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5E542BEE-A0B3-01DD-FDEC-568865A20B03}" type="datetime1">
              <a:rPr lang="en-us"/>
              <a:t/>
            </a:fld>
            <a:endParaRPr lang="en-us"/>
          </a:p>
        </p:txBody>
      </p:sp>
      <p:sp>
        <p:nvSpPr>
          <p:cNvPr id="5" name="Fußzeilen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hglg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v48AAAAAAAA="/>
              </a:ext>
            </a:extLst>
          </p:cNvSpPr>
          <p:nvPr>
            <p:ph type="ftr" sz="quarter" idx="3"/>
          </p:nvPr>
        </p:nvSpPr>
        <p:spPr>
          <a:xfrm>
            <a:off x="4038600" y="6356350"/>
            <a:ext cx="4114800" cy="365125"/>
          </a:xfrm>
          <a:prstGeom prst="rect">
            <a:avLst/>
          </a:prstGeom>
        </p:spPr>
        <p:txBody>
          <a:bodyPr vert="horz" wrap="square" lIns="91440" tIns="45720" rIns="91440" bIns="45720" numCol="1" spcCol="215900" anchor="ctr">
            <a:prstTxWarp prst="textNoShape">
              <a:avLst/>
            </a:prstTxWarp>
          </a:bodyPr>
          <a:lstStyle>
            <a:lvl1pPr algn="ctr">
              <a:defRPr lang="de-de" sz="1200">
                <a:solidFill>
                  <a:srgbClr val="8C8C8C"/>
                </a:solidFill>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endParaRPr lang="en-us"/>
          </a:p>
        </p:txBody>
      </p:sp>
      <p:sp>
        <p:nvSpPr>
          <p:cNvPr id="6" name="Foliennummer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Zlcj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v48AAAAAAAA="/>
              </a:ext>
            </a:extLst>
          </p:cNvSpPr>
          <p:nvPr>
            <p:ph type="sldNum" sz="quarter" idx="4"/>
          </p:nvPr>
        </p:nvSpPr>
        <p:spPr>
          <a:xfrm>
            <a:off x="8610600" y="6356350"/>
            <a:ext cx="2743200" cy="365125"/>
          </a:xfrm>
          <a:prstGeom prst="rect">
            <a:avLst/>
          </a:prstGeom>
        </p:spPr>
        <p:txBody>
          <a:bodyPr vert="horz" wrap="square" lIns="91440" tIns="45720" rIns="91440" bIns="45720" numCol="1" spcCol="215900" anchor="ctr">
            <a:prstTxWarp prst="textNoShape">
              <a:avLst/>
            </a:prstTxWarp>
          </a:bodyPr>
          <a:lstStyle>
            <a:lvl1pPr algn="r">
              <a:defRPr lang="de-de" sz="1200">
                <a:solidFill>
                  <a:srgbClr val="8C8C8C"/>
                </a:solidFill>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42F34145-0BAF-A6B7-E14B-FDE20F0517A8}" type="slidenum">
              <a:rPr lang="en-us"/>
              <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lvl1pPr marL="0" marR="0" indent="0" algn="l" defTabSz="914400">
        <a:lnSpc>
          <a:spcPct val="90000"/>
        </a:lnSpc>
        <a:spcBef>
          <a:spcPts val="0"/>
        </a:spcBef>
        <a:spcAft>
          <a:spcPts val="0"/>
        </a:spcAft>
        <a:buNone/>
        <a:tabLst/>
        <a:defRPr lang="de-de" sz="4400" b="0" i="0" u="none" strike="noStrike" kern="1" spc="0" baseline="0">
          <a:solidFill>
            <a:schemeClr val="tx1"/>
          </a:solidFill>
          <a:effectLst/>
          <a:latin typeface="Calibri Light" pitchFamily="0" charset="0"/>
          <a:ea typeface="Calibri Light" pitchFamily="0" charset="0"/>
          <a:cs typeface="Calibri Light" pitchFamily="0" charset="0"/>
        </a:defRPr>
      </a:lvl1pPr>
      <a:lvl2pPr marL="457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2pPr>
      <a:lvl3pPr marL="914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3pPr>
      <a:lvl4pPr marL="1371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4pPr>
      <a:lvl5pPr marL="18288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5pPr>
      <a:lvl6pPr marL="22860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6pPr>
      <a:lvl7pPr marL="2743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7pPr>
      <a:lvl8pPr marL="3200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8pPr>
      <a:lvl9pPr marL="3657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9pPr>
    </p:titleStyle>
    <p:bodyStyle>
      <a:lvl1pPr marL="228600" marR="0" indent="-228600" algn="l" defTabSz="914400">
        <a:lnSpc>
          <a:spcPct val="90000"/>
        </a:lnSpc>
        <a:spcBef>
          <a:spcPts val="1000"/>
        </a:spcBef>
        <a:spcAft>
          <a:spcPts val="0"/>
        </a:spcAft>
        <a:buClrTx/>
        <a:buSzTx/>
        <a:buFont typeface="Arial" pitchFamily="2" charset="0"/>
        <a:buChar char="•"/>
        <a:tabLst/>
        <a:defRPr lang="de-de" sz="2800" b="0" i="0" u="none" strike="noStrike" kern="1" spc="0" baseline="0">
          <a:solidFill>
            <a:schemeClr val="tx1"/>
          </a:solidFill>
          <a:effectLst/>
          <a:latin typeface="Calibri" pitchFamily="2" charset="0"/>
          <a:ea typeface="Calibri" pitchFamily="2" charset="0"/>
          <a:cs typeface="Calibri" pitchFamily="2" charset="0"/>
        </a:defRPr>
      </a:lvl1pPr>
      <a:lvl2pPr marL="685800" marR="0" indent="-228600" algn="l" defTabSz="914400">
        <a:lnSpc>
          <a:spcPct val="90000"/>
        </a:lnSpc>
        <a:spcBef>
          <a:spcPts val="500"/>
        </a:spcBef>
        <a:spcAft>
          <a:spcPts val="0"/>
        </a:spcAft>
        <a:buClrTx/>
        <a:buSzTx/>
        <a:buFont typeface="Arial" pitchFamily="2" charset="0"/>
        <a:buChar char="•"/>
        <a:tabLst/>
        <a:defRPr lang="de-de" sz="2400" b="0" i="0" u="none" strike="noStrike" kern="1" spc="0" baseline="0">
          <a:solidFill>
            <a:schemeClr val="tx1"/>
          </a:solidFill>
          <a:effectLst/>
          <a:latin typeface="Calibri" pitchFamily="2" charset="0"/>
          <a:ea typeface="Calibri" pitchFamily="2" charset="0"/>
          <a:cs typeface="Calibri" pitchFamily="2" charset="0"/>
        </a:defRPr>
      </a:lvl2pPr>
      <a:lvl3pPr marL="1143000" marR="0" indent="-228600" algn="l" defTabSz="914400">
        <a:lnSpc>
          <a:spcPct val="90000"/>
        </a:lnSpc>
        <a:spcBef>
          <a:spcPts val="500"/>
        </a:spcBef>
        <a:spcAft>
          <a:spcPts val="0"/>
        </a:spcAft>
        <a:buClrTx/>
        <a:buSzTx/>
        <a:buFont typeface="Arial" pitchFamily="2" charset="0"/>
        <a:buChar char="•"/>
        <a:tabLst/>
        <a:defRPr lang="de-de" sz="2000" b="0" i="0" u="none" strike="noStrike" kern="1" spc="0" baseline="0">
          <a:solidFill>
            <a:schemeClr val="tx1"/>
          </a:solidFill>
          <a:effectLst/>
          <a:latin typeface="Calibri" pitchFamily="2" charset="0"/>
          <a:ea typeface="Calibri" pitchFamily="2" charset="0"/>
          <a:cs typeface="Calibri" pitchFamily="2" charset="0"/>
        </a:defRPr>
      </a:lvl3pPr>
      <a:lvl4pPr marL="1600200" marR="0" indent="-228600" algn="l" defTabSz="914400">
        <a:lnSpc>
          <a:spcPct val="90000"/>
        </a:lnSpc>
        <a:spcBef>
          <a:spcPts val="500"/>
        </a:spcBef>
        <a:spcAft>
          <a:spcPts val="0"/>
        </a:spcAft>
        <a:buClrTx/>
        <a:buSzTx/>
        <a:buFont typeface="Arial" pitchFamily="2" charset="0"/>
        <a:buChar char="•"/>
        <a:tabLst/>
        <a:defRPr lang="de-de" sz="1800" b="0" i="0" u="none" strike="noStrike" kern="1" spc="0" baseline="0">
          <a:solidFill>
            <a:schemeClr val="tx1"/>
          </a:solidFill>
          <a:effectLst/>
          <a:latin typeface="Calibri" pitchFamily="2" charset="0"/>
          <a:ea typeface="Calibri" pitchFamily="2" charset="0"/>
          <a:cs typeface="Calibri" pitchFamily="2" charset="0"/>
        </a:defRPr>
      </a:lvl4pPr>
      <a:lvl5pPr marL="2057400" marR="0" indent="-228600" algn="l" defTabSz="914400">
        <a:lnSpc>
          <a:spcPct val="90000"/>
        </a:lnSpc>
        <a:spcBef>
          <a:spcPts val="500"/>
        </a:spcBef>
        <a:spcAft>
          <a:spcPts val="0"/>
        </a:spcAft>
        <a:buClrTx/>
        <a:buSzTx/>
        <a:buFont typeface="Arial" pitchFamily="2" charset="0"/>
        <a:buChar char="•"/>
        <a:tabLst/>
        <a:defRPr lang="de-de" sz="1800" b="0" i="0" u="none" strike="noStrike" kern="1" spc="0" baseline="0">
          <a:solidFill>
            <a:schemeClr val="tx1"/>
          </a:solidFill>
          <a:effectLst/>
          <a:latin typeface="Calibri" pitchFamily="2" charset="0"/>
          <a:ea typeface="Calibri" pitchFamily="2" charset="0"/>
          <a:cs typeface="Calibri" pitchFamily="2" charset="0"/>
        </a:defRPr>
      </a:lvl5pPr>
      <a:lvl6pPr marL="2514600" marR="0" indent="-228600" algn="l" defTabSz="914400">
        <a:lnSpc>
          <a:spcPct val="90000"/>
        </a:lnSpc>
        <a:spcBef>
          <a:spcPts val="500"/>
        </a:spcBef>
        <a:spcAft>
          <a:spcPts val="0"/>
        </a:spcAft>
        <a:buClrTx/>
        <a:buSzTx/>
        <a:buFont typeface="Arial" pitchFamily="2" charset="0"/>
        <a:buChar char="•"/>
        <a:tabLst/>
        <a:defRPr lang="de-de" sz="1800" b="0" i="0" u="none" strike="noStrike" kern="1" spc="0" baseline="0">
          <a:solidFill>
            <a:schemeClr val="tx1"/>
          </a:solidFill>
          <a:effectLst/>
          <a:latin typeface="Calibri" pitchFamily="2" charset="0"/>
          <a:ea typeface="Calibri" pitchFamily="2" charset="0"/>
          <a:cs typeface="Calibri" pitchFamily="2" charset="0"/>
        </a:defRPr>
      </a:lvl6pPr>
      <a:lvl7pPr marL="2971800" marR="0" indent="-228600" algn="l" defTabSz="914400">
        <a:lnSpc>
          <a:spcPct val="90000"/>
        </a:lnSpc>
        <a:spcBef>
          <a:spcPts val="500"/>
        </a:spcBef>
        <a:spcAft>
          <a:spcPts val="0"/>
        </a:spcAft>
        <a:buClrTx/>
        <a:buSzTx/>
        <a:buFont typeface="Arial" pitchFamily="2" charset="0"/>
        <a:buChar char="•"/>
        <a:tabLst/>
        <a:defRPr lang="de-de" sz="1800" b="0" i="0" u="none" strike="noStrike" kern="1" spc="0" baseline="0">
          <a:solidFill>
            <a:schemeClr val="tx1"/>
          </a:solidFill>
          <a:effectLst/>
          <a:latin typeface="Calibri" pitchFamily="2" charset="0"/>
          <a:ea typeface="Calibri" pitchFamily="2" charset="0"/>
          <a:cs typeface="Calibri" pitchFamily="2" charset="0"/>
        </a:defRPr>
      </a:lvl7pPr>
      <a:lvl8pPr marL="3429000" marR="0" indent="-228600" algn="l" defTabSz="914400">
        <a:lnSpc>
          <a:spcPct val="90000"/>
        </a:lnSpc>
        <a:spcBef>
          <a:spcPts val="500"/>
        </a:spcBef>
        <a:spcAft>
          <a:spcPts val="0"/>
        </a:spcAft>
        <a:buClrTx/>
        <a:buSzTx/>
        <a:buFont typeface="Arial" pitchFamily="2" charset="0"/>
        <a:buChar char="•"/>
        <a:tabLst/>
        <a:defRPr lang="de-de" sz="1800" b="0" i="0" u="none" strike="noStrike" kern="1" spc="0" baseline="0">
          <a:solidFill>
            <a:schemeClr val="tx1"/>
          </a:solidFill>
          <a:effectLst/>
          <a:latin typeface="Calibri" pitchFamily="2" charset="0"/>
          <a:ea typeface="Calibri" pitchFamily="2" charset="0"/>
          <a:cs typeface="Calibri" pitchFamily="2" charset="0"/>
        </a:defRPr>
      </a:lvl8pPr>
      <a:lvl9pPr marL="3886200" marR="0" indent="-228600" algn="l" defTabSz="914400">
        <a:lnSpc>
          <a:spcPct val="90000"/>
        </a:lnSpc>
        <a:spcBef>
          <a:spcPts val="500"/>
        </a:spcBef>
        <a:spcAft>
          <a:spcPts val="0"/>
        </a:spcAft>
        <a:buClrTx/>
        <a:buSzTx/>
        <a:buFont typeface="Arial" pitchFamily="2" charset="0"/>
        <a:buChar char="•"/>
        <a:tabLst/>
        <a:defRPr lang="de-de" sz="1800" b="0" i="0" u="none" strike="noStrike" kern="1" spc="0" baseline="0">
          <a:solidFill>
            <a:schemeClr val="tx1"/>
          </a:solidFill>
          <a:effectLst/>
          <a:latin typeface="Calibri" pitchFamily="2" charset="0"/>
          <a:ea typeface="Calibri" pitchFamily="2" charset="0"/>
          <a:cs typeface="Calibri" pitchFamily="2" charset="0"/>
        </a:defRPr>
      </a:lvl9pPr>
    </p:bodyStyle>
    <p:otherStyle>
      <a:lvl1pPr marL="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1pPr>
      <a:lvl2pPr marL="457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2pPr>
      <a:lvl3pPr marL="914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3pPr>
      <a:lvl4pPr marL="1371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4pPr>
      <a:lvl5pPr marL="18288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5pPr>
      <a:lvl6pPr marL="22860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6pPr>
      <a:lvl7pPr marL="27432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7pPr>
      <a:lvl8pPr marL="32004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8pPr>
      <a:lvl9pPr marL="365760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lvl9pPr>
    </p:otherStyle>
  </p:txStyles>
</p:sldMaster>
</file>

<file path=ppt/slideMasters/slideMaster2.xml><?xml version="1.0" encoding="utf-8"?>
<p:sldMaster xmlns:p="http://schemas.openxmlformats.org/presentationml/2006/main" xmlns:p14="http://schemas.microsoft.com/office/powerpoint/2010/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E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8="/>
              </a:ext>
            </a:extLst>
          </p:cNvSpPr>
          <p:nvPr>
            <p:ph type="title"/>
          </p:nvPr>
        </p:nvSpPr>
        <p:spPr>
          <a:xfrm>
            <a:off x="838200" y="365125"/>
            <a:ext cx="10515600" cy="1325880"/>
          </a:xfrm>
          <a:prstGeom prst="rect">
            <a:avLst/>
          </a:prstGeom>
          <a:noFill/>
          <a:ln>
            <a:noFill/>
          </a:ln>
          <a:effectLst/>
        </p:spPr>
        <p:txBody>
          <a:bodyPr vert="horz" wrap="square" lIns="91440" tIns="45720" rIns="91440" bIns="45720" numCol="1" spcCol="215900" anchor="ctr">
            <a:prstTxWarp prst="textNoShape">
              <a:avLst/>
            </a:prstTxWarp>
          </a:bodyPr>
          <a:lstStyle/>
          <a:p>
            <a:pPr/>
            <a:r>
              <a:t>Mastertitelformat bearbeiten</a:t>
            </a:r>
          </a:p>
        </p:txBody>
      </p:sp>
      <p:sp>
        <p:nvSpPr>
          <p:cNvPr id="3" name="Textplatzhalter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YAR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OwsAANhFAAAAJgAAEAAAACYAAAAIAAAA//////////8="/>
              </a:ext>
            </a:extLst>
          </p:cNvSpPr>
          <p:nvPr>
            <p:ph type="body" idx="1"/>
          </p:nvPr>
        </p:nvSpPr>
        <p:spPr>
          <a:xfrm>
            <a:off x="838200" y="1825625"/>
            <a:ext cx="10515600" cy="4351655"/>
          </a:xfrm>
          <a:prstGeom prst="rect">
            <a:avLst/>
          </a:prstGeom>
          <a:noFill/>
          <a:ln>
            <a:noFill/>
          </a:ln>
          <a:effectLst/>
        </p:spPr>
        <p:txBody>
          <a:bodyPr vert="horz" wrap="square" lIns="91440" tIns="45720" rIns="91440" bIns="45720" numCol="1" spcCol="215900" anchor="t">
            <a:prstTxWarp prst="textNoShape">
              <a:avLst/>
            </a:prstTxWarp>
          </a:bodyPr>
          <a:lstStyle/>
          <a:p>
            <a:pPr/>
            <a:r>
              <a:t>Mastertextformat bearbeiten</a:t>
            </a:r>
          </a:p>
          <a:p>
            <a:pPr lvl="1"/>
            <a:r>
              <a:t>Zweite Ebene</a:t>
            </a:r>
          </a:p>
          <a:p>
            <a:pPr lvl="2"/>
            <a:r>
              <a:t>Dritte Ebene</a:t>
            </a:r>
          </a:p>
          <a:p>
            <a:pPr lvl="3"/>
            <a:r>
              <a:t>Vierte Ebene</a:t>
            </a:r>
          </a:p>
          <a:p>
            <a:pPr lvl="4"/>
            <a:r>
              <a:t>Fünfte Ebene</a:t>
            </a:r>
          </a:p>
        </p:txBody>
      </p:sp>
      <p:sp>
        <p:nvSpPr>
          <p:cNvPr id="4" name="Datums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8="/>
              </a:ext>
            </a:extLst>
          </p:cNvSpPr>
          <p:nvPr>
            <p:ph type="dt" sz="half" idx="2"/>
          </p:nvPr>
        </p:nvSpPr>
        <p:spPr>
          <a:xfrm>
            <a:off x="838200" y="6356350"/>
            <a:ext cx="2743200" cy="365125"/>
          </a:xfrm>
          <a:prstGeom prst="rect">
            <a:avLst/>
          </a:prstGeom>
          <a:noFill/>
          <a:ln>
            <a:noFill/>
          </a:ln>
          <a:effectLst/>
        </p:spPr>
        <p:txBody>
          <a:bodyPr vert="horz" wrap="square" lIns="91440" tIns="45720" rIns="91440" bIns="45720" numCol="1" spcCol="215900" anchor="ctr">
            <a:prstTxWarp prst="textNoShape">
              <a:avLst/>
            </a:prstTxWarp>
          </a:bodyPr>
          <a:lstStyle>
            <a:lvl1pPr>
              <a:defRPr lang="de-de" sz="1200">
                <a:solidFill>
                  <a:srgbClr val="8C8C8C"/>
                </a:solidFill>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4D7FE211-5FA0-2A14-EEC7-A941AC8918FC}" type="datetime1">
              <a:t/>
            </a:fld>
          </a:p>
        </p:txBody>
      </p:sp>
      <p:sp>
        <p:nvSpPr>
          <p:cNvPr id="5" name="Fußzeilen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QE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8="/>
              </a:ext>
            </a:extLst>
          </p:cNvSpPr>
          <p:nvPr>
            <p:ph type="ftr" sz="quarter" idx="3"/>
          </p:nvPr>
        </p:nvSpPr>
        <p:spPr>
          <a:xfrm>
            <a:off x="4038600" y="6356350"/>
            <a:ext cx="4114800" cy="365125"/>
          </a:xfrm>
          <a:prstGeom prst="rect">
            <a:avLst/>
          </a:prstGeom>
          <a:noFill/>
          <a:ln>
            <a:noFill/>
          </a:ln>
          <a:effectLst/>
        </p:spPr>
        <p:txBody>
          <a:bodyPr vert="horz" wrap="square" lIns="91440" tIns="45720" rIns="91440" bIns="45720" numCol="1" spcCol="215900" anchor="ctr">
            <a:prstTxWarp prst="textNoShape">
              <a:avLst/>
            </a:prstTxWarp>
          </a:bodyPr>
          <a:lstStyle>
            <a:lvl1pPr algn="ctr">
              <a:defRPr lang="de-de" sz="1200">
                <a:solidFill>
                  <a:srgbClr val="8C8C8C"/>
                </a:solidFill>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p>
        </p:txBody>
      </p:sp>
      <p:sp>
        <p:nvSpPr>
          <p:cNvPr id="6" name="Foliennummer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z8/P0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8="/>
              </a:ext>
            </a:extLst>
          </p:cNvSpPr>
          <p:nvPr>
            <p:ph type="sldNum" sz="quarter" idx="4"/>
          </p:nvPr>
        </p:nvSpPr>
        <p:spPr>
          <a:xfrm>
            <a:off x="8610600" y="6356350"/>
            <a:ext cx="2743200" cy="365125"/>
          </a:xfrm>
          <a:prstGeom prst="rect">
            <a:avLst/>
          </a:prstGeom>
          <a:noFill/>
          <a:ln>
            <a:noFill/>
          </a:ln>
          <a:effectLst/>
        </p:spPr>
        <p:txBody>
          <a:bodyPr vert="horz" wrap="square" lIns="91440" tIns="45720" rIns="91440" bIns="45720" numCol="1" spcCol="215900" anchor="ctr">
            <a:prstTxWarp prst="textNoShape">
              <a:avLst/>
            </a:prstTxWarp>
          </a:bodyPr>
          <a:lstStyle>
            <a:lvl1pPr algn="r">
              <a:defRPr lang="de-de" sz="1200">
                <a:solidFill>
                  <a:srgbClr val="8C8C8C"/>
                </a:solidFill>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6FBF83A2-EC82-EA75-CC07-1A20CD493A4F}" type="slidenum">
              <a:t/>
            </a:fld>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dt="0"/>
  <p:txStyles>
    <p:titleStyle>
      <a:lvl1pPr marL="0" marR="0" indent="0" algn="l" defTabSz="914400">
        <a:lnSpc>
          <a:spcPct val="90000"/>
        </a:lnSpc>
        <a:spcBef>
          <a:spcPts val="0"/>
        </a:spcBef>
        <a:spcAft>
          <a:spcPts val="0"/>
        </a:spcAft>
        <a:buNone/>
        <a:tabLst/>
        <a:defRPr sz="4400" b="0" i="0" u="none" strike="noStrike" kern="1" spc="0" baseline="0">
          <a:solidFill>
            <a:schemeClr val="tx1"/>
          </a:solidFill>
          <a:effectLst/>
          <a:latin typeface="Calibri Light" pitchFamily="0" charset="0"/>
          <a:ea typeface="Calibri Light" pitchFamily="0" charset="0"/>
          <a:cs typeface="Calibri Light" pitchFamily="0" charset="0"/>
        </a:defRPr>
      </a:lvl1pPr>
      <a:lvl2pPr marL="4572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2pPr>
      <a:lvl3pPr marL="9144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3pPr>
      <a:lvl4pPr marL="13716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4pPr>
      <a:lvl5pPr marL="18288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5pPr>
    </p:titleStyle>
    <p:bodyStyle>
      <a:lvl1pPr marL="228600" marR="0" indent="-228600" algn="l" defTabSz="914400">
        <a:lnSpc>
          <a:spcPct val="90000"/>
        </a:lnSpc>
        <a:spcBef>
          <a:spcPts val="1000"/>
        </a:spcBef>
        <a:spcAft>
          <a:spcPts val="0"/>
        </a:spcAft>
        <a:buClrTx/>
        <a:buSzTx/>
        <a:buFont typeface="Arial" pitchFamily="2" charset="0"/>
        <a:buChar char="•"/>
        <a:tabLst/>
        <a:defRPr sz="2800" b="0" i="0" u="none" strike="noStrike" kern="1" spc="0" baseline="0">
          <a:solidFill>
            <a:schemeClr val="tx1"/>
          </a:solidFill>
          <a:effectLst/>
          <a:latin typeface="Calibri" pitchFamily="2" charset="0"/>
          <a:ea typeface="Calibri" pitchFamily="2" charset="0"/>
          <a:cs typeface="Calibri" pitchFamily="2" charset="0"/>
        </a:defRPr>
      </a:lvl1pPr>
      <a:lvl2pPr marL="685800" marR="0" indent="-228600" algn="l" defTabSz="914400">
        <a:lnSpc>
          <a:spcPct val="90000"/>
        </a:lnSpc>
        <a:spcBef>
          <a:spcPts val="500"/>
        </a:spcBef>
        <a:spcAft>
          <a:spcPts val="0"/>
        </a:spcAft>
        <a:buClrTx/>
        <a:buSzTx/>
        <a:buFont typeface="Arial" pitchFamily="2" charset="0"/>
        <a:buChar char="•"/>
        <a:tabLst/>
        <a:defRPr sz="2400" b="0" i="0" u="none" strike="noStrike" kern="1" spc="0" baseline="0">
          <a:solidFill>
            <a:schemeClr val="tx1"/>
          </a:solidFill>
          <a:effectLst/>
          <a:latin typeface="Calibri" pitchFamily="2" charset="0"/>
          <a:ea typeface="Calibri" pitchFamily="2" charset="0"/>
          <a:cs typeface="Calibri" pitchFamily="2" charset="0"/>
        </a:defRPr>
      </a:lvl2pPr>
      <a:lvl3pPr marL="1143000" marR="0" indent="-228600" algn="l" defTabSz="914400">
        <a:lnSpc>
          <a:spcPct val="90000"/>
        </a:lnSpc>
        <a:spcBef>
          <a:spcPts val="500"/>
        </a:spcBef>
        <a:spcAft>
          <a:spcPts val="0"/>
        </a:spcAft>
        <a:buClrTx/>
        <a:buSzTx/>
        <a:buFont typeface="Arial" pitchFamily="2" charset="0"/>
        <a:buChar char="•"/>
        <a:tabLst/>
        <a:defRPr sz="2000" b="0" i="0" u="none" strike="noStrike" kern="1" spc="0" baseline="0">
          <a:solidFill>
            <a:schemeClr val="tx1"/>
          </a:solidFill>
          <a:effectLst/>
          <a:latin typeface="Calibri" pitchFamily="2" charset="0"/>
          <a:ea typeface="Calibri" pitchFamily="2" charset="0"/>
          <a:cs typeface="Calibri" pitchFamily="2" charset="0"/>
        </a:defRPr>
      </a:lvl3pPr>
      <a:lvl4pPr marL="1600200" marR="0" indent="-228600" algn="l" defTabSz="914400">
        <a:lnSpc>
          <a:spcPct val="90000"/>
        </a:lnSpc>
        <a:spcBef>
          <a:spcPts val="500"/>
        </a:spcBef>
        <a:spcAft>
          <a:spcPts val="0"/>
        </a:spcAft>
        <a:buClrTx/>
        <a:buSzTx/>
        <a:buFont typeface="Arial" pitchFamily="2" charset="0"/>
        <a:buChar char="•"/>
        <a:tabLst/>
        <a:defRPr sz="1800" b="0" i="0" u="none" strike="noStrike" kern="1" spc="0" baseline="0">
          <a:solidFill>
            <a:schemeClr val="tx1"/>
          </a:solidFill>
          <a:effectLst/>
          <a:latin typeface="Calibri" pitchFamily="2" charset="0"/>
          <a:ea typeface="Calibri" pitchFamily="2" charset="0"/>
          <a:cs typeface="Calibri" pitchFamily="2" charset="0"/>
        </a:defRPr>
      </a:lvl4pPr>
      <a:lvl5pPr marL="2057400" marR="0" indent="-228600" algn="l" defTabSz="914400">
        <a:lnSpc>
          <a:spcPct val="90000"/>
        </a:lnSpc>
        <a:spcBef>
          <a:spcPts val="500"/>
        </a:spcBef>
        <a:spcAft>
          <a:spcPts val="0"/>
        </a:spcAft>
        <a:buClrTx/>
        <a:buSzTx/>
        <a:buFont typeface="Arial" pitchFamily="2" charset="0"/>
        <a:buChar char="•"/>
        <a:tabLst/>
        <a:defRPr sz="1800" b="0" i="0" u="none" strike="noStrike" kern="1" spc="0" baseline="0">
          <a:solidFill>
            <a:schemeClr val="tx1"/>
          </a:solidFill>
          <a:effectLst/>
          <a:latin typeface="Calibri" pitchFamily="2" charset="0"/>
          <a:ea typeface="Calibri" pitchFamily="2" charset="0"/>
          <a:cs typeface="Calibri" pitchFamily="2" charset="0"/>
        </a:defRPr>
      </a:lvl5pPr>
    </p:bodyStyle>
    <p:otherStyle>
      <a:lvl1pPr marL="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1pPr>
      <a:lvl2pPr marL="4572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2pPr>
      <a:lvl3pPr marL="9144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3pPr>
      <a:lvl4pPr marL="13716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4pPr>
      <a:lvl5pPr marL="18288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5pPr>
    </p:otherStyle>
  </p:txStyles>
</p:sldMaster>
</file>

<file path=ppt/slideMasters/slideMaster3.xml><?xml version="1.0" encoding="utf-8"?>
<p:sldMaster xmlns:p="http://schemas.openxmlformats.org/presentationml/2006/main" xmlns:p14="http://schemas.microsoft.com/office/powerpoint/2010/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E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8="/>
              </a:ext>
            </a:extLst>
          </p:cNvSpPr>
          <p:nvPr>
            <p:ph type="title"/>
          </p:nvPr>
        </p:nvSpPr>
        <p:spPr>
          <a:xfrm>
            <a:off x="838200" y="365125"/>
            <a:ext cx="10515600" cy="1325880"/>
          </a:xfrm>
          <a:prstGeom prst="rect">
            <a:avLst/>
          </a:prstGeom>
          <a:noFill/>
          <a:ln>
            <a:noFill/>
          </a:ln>
          <a:effectLst/>
        </p:spPr>
        <p:txBody>
          <a:bodyPr vert="horz" wrap="square" lIns="91440" tIns="45720" rIns="91440" bIns="45720" numCol="1" spcCol="215900" anchor="ctr">
            <a:prstTxWarp prst="textNoShape">
              <a:avLst/>
            </a:prstTxWarp>
          </a:bodyPr>
          <a:lstStyle/>
          <a:p>
            <a:pPr/>
            <a:r>
              <a:t>Mastertitelformat bearbeiten</a:t>
            </a:r>
          </a:p>
        </p:txBody>
      </p:sp>
      <p:sp>
        <p:nvSpPr>
          <p:cNvPr id="3" name="Textplatzhalter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YAR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OwsAANhFAAAAJgAAEAAAACYAAAAIAAAA//////////8="/>
              </a:ext>
            </a:extLst>
          </p:cNvSpPr>
          <p:nvPr>
            <p:ph type="body" idx="1"/>
          </p:nvPr>
        </p:nvSpPr>
        <p:spPr>
          <a:xfrm>
            <a:off x="838200" y="1825625"/>
            <a:ext cx="10515600" cy="4351655"/>
          </a:xfrm>
          <a:prstGeom prst="rect">
            <a:avLst/>
          </a:prstGeom>
          <a:noFill/>
          <a:ln>
            <a:noFill/>
          </a:ln>
          <a:effectLst/>
        </p:spPr>
        <p:txBody>
          <a:bodyPr vert="horz" wrap="square" lIns="91440" tIns="45720" rIns="91440" bIns="45720" numCol="1" spcCol="215900" anchor="t">
            <a:prstTxWarp prst="textNoShape">
              <a:avLst/>
            </a:prstTxWarp>
          </a:bodyPr>
          <a:lstStyle/>
          <a:p>
            <a:pPr/>
            <a:r>
              <a:t>Mastertextformat bearbeiten</a:t>
            </a:r>
          </a:p>
          <a:p>
            <a:pPr lvl="1"/>
            <a:r>
              <a:t>Zweite Ebene</a:t>
            </a:r>
          </a:p>
          <a:p>
            <a:pPr lvl="2"/>
            <a:r>
              <a:t>Dritte Ebene</a:t>
            </a:r>
          </a:p>
          <a:p>
            <a:pPr lvl="3"/>
            <a:r>
              <a:t>Vierte Ebene</a:t>
            </a:r>
          </a:p>
          <a:p>
            <a:pPr lvl="4"/>
            <a:r>
              <a:t>Fünfte Ebene</a:t>
            </a:r>
          </a:p>
        </p:txBody>
      </p:sp>
      <p:sp>
        <p:nvSpPr>
          <p:cNvPr id="4" name="Datumsplatzhalter 3"/>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8="/>
              </a:ext>
            </a:extLst>
          </p:cNvSpPr>
          <p:nvPr>
            <p:ph type="dt" sz="half" idx="2"/>
          </p:nvPr>
        </p:nvSpPr>
        <p:spPr>
          <a:xfrm>
            <a:off x="838200" y="6356350"/>
            <a:ext cx="2743200" cy="365125"/>
          </a:xfrm>
          <a:prstGeom prst="rect">
            <a:avLst/>
          </a:prstGeom>
          <a:noFill/>
          <a:ln>
            <a:noFill/>
          </a:ln>
          <a:effectLst/>
        </p:spPr>
        <p:txBody>
          <a:bodyPr vert="horz" wrap="square" lIns="91440" tIns="45720" rIns="91440" bIns="45720" numCol="1" spcCol="215900" anchor="ctr">
            <a:prstTxWarp prst="textNoShape">
              <a:avLst/>
            </a:prstTxWarp>
          </a:bodyPr>
          <a:lstStyle>
            <a:lvl1pPr>
              <a:defRPr lang="de-de" sz="1200">
                <a:solidFill>
                  <a:srgbClr val="8C8C8C"/>
                </a:solidFill>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535DB91D-53BE-084F-F0E5-A51AF7AB06F0}" type="datetime1">
              <a:t/>
            </a:fld>
          </a:p>
        </p:txBody>
      </p:sp>
      <p:sp>
        <p:nvSpPr>
          <p:cNvPr id="5" name="Fußzeilenplatzhalter 4"/>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QE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8="/>
              </a:ext>
            </a:extLst>
          </p:cNvSpPr>
          <p:nvPr>
            <p:ph type="ftr" sz="quarter" idx="3"/>
          </p:nvPr>
        </p:nvSpPr>
        <p:spPr>
          <a:xfrm>
            <a:off x="4038600" y="6356350"/>
            <a:ext cx="4114800" cy="365125"/>
          </a:xfrm>
          <a:prstGeom prst="rect">
            <a:avLst/>
          </a:prstGeom>
          <a:noFill/>
          <a:ln>
            <a:noFill/>
          </a:ln>
          <a:effectLst/>
        </p:spPr>
        <p:txBody>
          <a:bodyPr vert="horz" wrap="square" lIns="91440" tIns="45720" rIns="91440" bIns="45720" numCol="1" spcCol="215900" anchor="ctr">
            <a:prstTxWarp prst="textNoShape">
              <a:avLst/>
            </a:prstTxWarp>
          </a:bodyPr>
          <a:lstStyle>
            <a:lvl1pPr algn="ctr">
              <a:defRPr lang="de-de" sz="1200">
                <a:solidFill>
                  <a:srgbClr val="8C8C8C"/>
                </a:solidFill>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p>
        </p:txBody>
      </p:sp>
      <p:sp>
        <p:nvSpPr>
          <p:cNvPr id="6" name="Foliennummernplatzhalter 5"/>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z8/P0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8="/>
              </a:ext>
            </a:extLst>
          </p:cNvSpPr>
          <p:nvPr>
            <p:ph type="sldNum" sz="quarter" idx="4"/>
          </p:nvPr>
        </p:nvSpPr>
        <p:spPr>
          <a:xfrm>
            <a:off x="8610600" y="6356350"/>
            <a:ext cx="2743200" cy="365125"/>
          </a:xfrm>
          <a:prstGeom prst="rect">
            <a:avLst/>
          </a:prstGeom>
          <a:noFill/>
          <a:ln>
            <a:noFill/>
          </a:ln>
          <a:effectLst/>
        </p:spPr>
        <p:txBody>
          <a:bodyPr vert="horz" wrap="square" lIns="91440" tIns="45720" rIns="91440" bIns="45720" numCol="1" spcCol="215900" anchor="ctr">
            <a:prstTxWarp prst="textNoShape">
              <a:avLst/>
            </a:prstTxWarp>
          </a:bodyPr>
          <a:lstStyle>
            <a:lvl1pPr algn="r">
              <a:defRPr lang="de-de" sz="1200">
                <a:solidFill>
                  <a:srgbClr val="8C8C8C"/>
                </a:solidFill>
              </a:defRPr>
            </a:lvl1pPr>
            <a:lvl2pPr>
              <a:defRPr lang="de-de"/>
            </a:lvl2pPr>
            <a:lvl3pPr>
              <a:defRPr lang="de-de"/>
            </a:lvl3pPr>
            <a:lvl4pPr>
              <a:defRPr lang="de-de"/>
            </a:lvl4pPr>
            <a:lvl5pPr>
              <a:defRPr lang="de-de"/>
            </a:lvl5pPr>
            <a:lvl6pPr>
              <a:defRPr lang="de-de"/>
            </a:lvl6pPr>
            <a:lvl7pPr>
              <a:defRPr lang="de-de"/>
            </a:lvl7pPr>
            <a:lvl8pPr>
              <a:defRPr lang="de-de"/>
            </a:lvl8pPr>
            <a:lvl9pPr>
              <a:defRPr lang="de-de"/>
            </a:lvl9pPr>
          </a:lstStyle>
          <a:p>
            <a:pPr>
              <a:defRPr lang="de-de"/>
            </a:pPr>
            <a:fld id="{0D8E40AA-E4E0-DBB6-AE36-12E30E785847}" type="slidenum">
              <a:t/>
            </a:fld>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dt="0"/>
  <p:txStyles>
    <p:titleStyle>
      <a:lvl1pPr marL="0" marR="0" indent="0" algn="l" defTabSz="914400">
        <a:lnSpc>
          <a:spcPct val="90000"/>
        </a:lnSpc>
        <a:spcBef>
          <a:spcPts val="0"/>
        </a:spcBef>
        <a:spcAft>
          <a:spcPts val="0"/>
        </a:spcAft>
        <a:buNone/>
        <a:tabLst/>
        <a:defRPr sz="4400" b="0" i="0" u="none" strike="noStrike" kern="1" spc="0" baseline="0">
          <a:solidFill>
            <a:schemeClr val="tx1"/>
          </a:solidFill>
          <a:effectLst/>
          <a:latin typeface="Calibri Light" pitchFamily="0" charset="0"/>
          <a:ea typeface="Calibri Light" pitchFamily="0" charset="0"/>
          <a:cs typeface="Calibri Light" pitchFamily="0" charset="0"/>
        </a:defRPr>
      </a:lvl1pPr>
      <a:lvl2pPr marL="4572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2pPr>
      <a:lvl3pPr marL="9144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3pPr>
      <a:lvl4pPr marL="13716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4pPr>
      <a:lvl5pPr marL="18288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5pPr>
    </p:titleStyle>
    <p:bodyStyle>
      <a:lvl1pPr marL="228600" marR="0" indent="-228600" algn="l" defTabSz="914400">
        <a:lnSpc>
          <a:spcPct val="90000"/>
        </a:lnSpc>
        <a:spcBef>
          <a:spcPts val="1000"/>
        </a:spcBef>
        <a:spcAft>
          <a:spcPts val="0"/>
        </a:spcAft>
        <a:buClrTx/>
        <a:buSzTx/>
        <a:buFont typeface="Arial" pitchFamily="2" charset="0"/>
        <a:buChar char="•"/>
        <a:tabLst/>
        <a:defRPr sz="2800" b="0" i="0" u="none" strike="noStrike" kern="1" spc="0" baseline="0">
          <a:solidFill>
            <a:schemeClr val="tx1"/>
          </a:solidFill>
          <a:effectLst/>
          <a:latin typeface="Calibri" pitchFamily="2" charset="0"/>
          <a:ea typeface="Calibri" pitchFamily="2" charset="0"/>
          <a:cs typeface="Calibri" pitchFamily="2" charset="0"/>
        </a:defRPr>
      </a:lvl1pPr>
      <a:lvl2pPr marL="685800" marR="0" indent="-228600" algn="l" defTabSz="914400">
        <a:lnSpc>
          <a:spcPct val="90000"/>
        </a:lnSpc>
        <a:spcBef>
          <a:spcPts val="500"/>
        </a:spcBef>
        <a:spcAft>
          <a:spcPts val="0"/>
        </a:spcAft>
        <a:buClrTx/>
        <a:buSzTx/>
        <a:buFont typeface="Arial" pitchFamily="2" charset="0"/>
        <a:buChar char="•"/>
        <a:tabLst/>
        <a:defRPr sz="2400" b="0" i="0" u="none" strike="noStrike" kern="1" spc="0" baseline="0">
          <a:solidFill>
            <a:schemeClr val="tx1"/>
          </a:solidFill>
          <a:effectLst/>
          <a:latin typeface="Calibri" pitchFamily="2" charset="0"/>
          <a:ea typeface="Calibri" pitchFamily="2" charset="0"/>
          <a:cs typeface="Calibri" pitchFamily="2" charset="0"/>
        </a:defRPr>
      </a:lvl2pPr>
      <a:lvl3pPr marL="1143000" marR="0" indent="-228600" algn="l" defTabSz="914400">
        <a:lnSpc>
          <a:spcPct val="90000"/>
        </a:lnSpc>
        <a:spcBef>
          <a:spcPts val="500"/>
        </a:spcBef>
        <a:spcAft>
          <a:spcPts val="0"/>
        </a:spcAft>
        <a:buClrTx/>
        <a:buSzTx/>
        <a:buFont typeface="Arial" pitchFamily="2" charset="0"/>
        <a:buChar char="•"/>
        <a:tabLst/>
        <a:defRPr sz="2000" b="0" i="0" u="none" strike="noStrike" kern="1" spc="0" baseline="0">
          <a:solidFill>
            <a:schemeClr val="tx1"/>
          </a:solidFill>
          <a:effectLst/>
          <a:latin typeface="Calibri" pitchFamily="2" charset="0"/>
          <a:ea typeface="Calibri" pitchFamily="2" charset="0"/>
          <a:cs typeface="Calibri" pitchFamily="2" charset="0"/>
        </a:defRPr>
      </a:lvl3pPr>
      <a:lvl4pPr marL="1600200" marR="0" indent="-228600" algn="l" defTabSz="914400">
        <a:lnSpc>
          <a:spcPct val="90000"/>
        </a:lnSpc>
        <a:spcBef>
          <a:spcPts val="500"/>
        </a:spcBef>
        <a:spcAft>
          <a:spcPts val="0"/>
        </a:spcAft>
        <a:buClrTx/>
        <a:buSzTx/>
        <a:buFont typeface="Arial" pitchFamily="2" charset="0"/>
        <a:buChar char="•"/>
        <a:tabLst/>
        <a:defRPr sz="1800" b="0" i="0" u="none" strike="noStrike" kern="1" spc="0" baseline="0">
          <a:solidFill>
            <a:schemeClr val="tx1"/>
          </a:solidFill>
          <a:effectLst/>
          <a:latin typeface="Calibri" pitchFamily="2" charset="0"/>
          <a:ea typeface="Calibri" pitchFamily="2" charset="0"/>
          <a:cs typeface="Calibri" pitchFamily="2" charset="0"/>
        </a:defRPr>
      </a:lvl4pPr>
      <a:lvl5pPr marL="2057400" marR="0" indent="-228600" algn="l" defTabSz="914400">
        <a:lnSpc>
          <a:spcPct val="90000"/>
        </a:lnSpc>
        <a:spcBef>
          <a:spcPts val="500"/>
        </a:spcBef>
        <a:spcAft>
          <a:spcPts val="0"/>
        </a:spcAft>
        <a:buClrTx/>
        <a:buSzTx/>
        <a:buFont typeface="Arial" pitchFamily="2" charset="0"/>
        <a:buChar char="•"/>
        <a:tabLst/>
        <a:defRPr sz="1800" b="0" i="0" u="none" strike="noStrike" kern="1" spc="0" baseline="0">
          <a:solidFill>
            <a:schemeClr val="tx1"/>
          </a:solidFill>
          <a:effectLst/>
          <a:latin typeface="Calibri" pitchFamily="2" charset="0"/>
          <a:ea typeface="Calibri" pitchFamily="2" charset="0"/>
          <a:cs typeface="Calibri" pitchFamily="2" charset="0"/>
        </a:defRPr>
      </a:lvl5pPr>
    </p:bodyStyle>
    <p:otherStyle>
      <a:lvl1pPr marL="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1pPr>
      <a:lvl2pPr marL="4572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2pPr>
      <a:lvl3pPr marL="9144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3pPr>
      <a:lvl4pPr marL="13716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4pPr>
      <a:lvl5pPr marL="1828800" marR="0" indent="0" algn="l" defTabSz="9144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Calibri" pitchFamily="2" charset="0"/>
          <a:cs typeface="Calibri" pitchFamily="2" charset="0"/>
        </a:defRPr>
      </a:lvl5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14.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7"/>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lwZWY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sp>
        <p:nvSpPr>
          <p:cNvPr id="3"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DAAAAcK1HAERyxAxRAAAAPQAAAAAAAAAAAAAAAAAAAAAAAAAAAAAAZAAAAAEAAABAAAAAnP///9z///+gAAAAAAAAAAIAAAAPAAAAcK1HAFQAAABEcsQM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48YToMAAAAEAAAAAAAAAAAAAAAAAAAAAAAAAAeAAAAaAAAAAEAAAAAAAAAAAAAAAAAAAAAAAAAECcAABAnAAAAAAAAAAAAAAAAAAAAAFA8UDwAAAAAAAAAAAAAAAAAABQAAAAAAAAAwMD/AAAAAABkAAAAMgAAAAAAAABkAAAAAAAAAH9/fwAKAAAAHwAAAFQAAABwrUcARHLEBXCtRwBEcsQFAAAAAAAAAAAAAAAAAAAAAAAAAAAAAAAAMlWRAH9/fwDn5uYDzMzMAMDA/wB/f38AAAAAAAAAAAAAAAAAAAAAAAAAAAAhAAAAGAAAABQAAAAAAAAAAAAAAABLAAAwKgAAEAAAACYAAAAIAAAA//////////8="/>
              </a:ext>
            </a:extLst>
          </p:cNvSpPr>
          <p:nvPr/>
        </p:nvSpPr>
        <p:spPr>
          <a:xfrm>
            <a:off x="0" y="0"/>
            <a:ext cx="12192000" cy="6858000"/>
          </a:xfrm>
          <a:prstGeom prst="rect">
            <a:avLst/>
          </a:prstGeom>
          <a:gradFill flip="none" rotWithShape="1">
            <a:gsLst>
              <a:gs pos="0">
                <a:srgbClr val="70AD47">
                  <a:alpha val="20000"/>
                </a:srgbClr>
              </a:gs>
              <a:gs pos="15000">
                <a:srgbClr val="70AD47">
                  <a:alpha val="20000"/>
                </a:srgbClr>
              </a:gs>
              <a:gs pos="84000">
                <a:schemeClr val="accent1">
                  <a:alpha val="40000"/>
                </a:schemeClr>
              </a:gs>
              <a:gs pos="100000">
                <a:schemeClr val="accent1">
                  <a:alpha val="40000"/>
                </a:schemeClr>
              </a:gs>
            </a:gsLst>
            <a:lin ang="12000000" scaled="0"/>
            <a:tileRect/>
          </a:gradFill>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4" name="Group 11"/>
          <p:cNvGrpSpPr>
            <a:extLst>
              <a:ext uri="smNativeData">
                <pr:smNativeData xmlns:pr="smNativeData" val="SMDATA_7_BbPHYxMAAAAlAAAAAQAAAK8BAAAAkAAAAEgAAACQAAAASAAAAAAAAAAAAAAAAAAAABcAAAAUAAAAAAAAAAAAAAD/fwAA/38AAAAAAAAJAAAABAAAAAAAAAAMAAAAEAAAAAAAAAAAAAAAAAAAAAAAAAAfAAAAVAAAAAAAAAAAAAAAAAAAAAAAAAAAAAAAAAAAAAAAAAAAAAAAAAAAAAAAAAAAAAAAAAAAAAAAAAAAAAAAAAAAAAAAAAAAAAAAAAAAAAAAAAAAAAAAAAAAACEAAAAYAAAAFAAAAAUIAAAGAAAAI0QAADYqAAAQAAAAJgAAAAgAAAD/////AAAAAA=="/>
              </a:ext>
            </a:extLst>
          </p:cNvGrpSpPr>
          <p:nvPr/>
        </p:nvGrpSpPr>
        <p:grpSpPr>
          <a:xfrm>
            <a:off x="1303655" y="3810"/>
            <a:ext cx="9772650" cy="6858000"/>
            <a:chOff x="1303655" y="3810"/>
            <a:chExt cx="9772650" cy="6858000"/>
          </a:xfrm>
        </p:grpSpPr>
        <p:sp>
          <p:nvSpPr>
            <p:cNvPr id="11" name="Freeform: Shape 12"/>
            <p:cNvSpPr>
              <a:extLst>
                <a:ext uri="smNativeData">
                  <pr:smNativeData xmlns:pr="smNativeData" val="SMDATA_13_BbPHYxMAAAAlAAAACwAAAA0AAAAAmgkAAAYAAADkQgAANioAAAAAAAABAAAAAAAAAAEAAABQAAAAAAAAAAAA4D8AAAAAAADgPwAAAAAAAOA/AAAAAAAA4D8AAAAAAADgPwAAAAAAAOA/AAAAAAAA4D8AAAAAAADgPwAAAAAAAOA/AAAAAAAA4D8CAAAAjAAAAAEAAAAAAAAA////CP///whR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MlWRAH9/fwDn5uYDzMzMAMDA/wB/f38AAAAAAAAAAAAAAAAAAAAAAAAAAAAhAAAAGAAAABQAAACaCQAABgAAAORCAAA2KgAAAAAAACYAAAAIAAAA//////////8="/>
                </a:ext>
              </a:extLst>
            </p:cNvSpPr>
            <p:nvPr/>
          </p:nvSpPr>
          <p:spPr>
            <a:xfrm>
              <a:off x="1560830" y="3810"/>
              <a:ext cx="9312910" cy="6858000"/>
            </a:xfrm>
            <a:custGeom>
              <a:avLst/>
              <a:gdLst/>
              <a:ahLst/>
              <a:cxnLst/>
              <a:rect l="0" t="0" r="9312910" b="6858000"/>
              <a:pathLst>
                <a:path w="9312910" h="6858000">
                  <a:moveTo>
                    <a:pt x="6993476" y="0"/>
                  </a:moveTo>
                  <a:lnTo>
                    <a:pt x="7358432" y="0"/>
                  </a:lnTo>
                  <a:lnTo>
                    <a:pt x="7474921" y="82722"/>
                  </a:lnTo>
                  <a:cubicBezTo>
                    <a:pt x="7592337" y="169778"/>
                    <a:pt x="7706278" y="261748"/>
                    <a:pt x="7816268" y="358482"/>
                  </a:cubicBezTo>
                  <a:cubicBezTo>
                    <a:pt x="8036468" y="551589"/>
                    <a:pt x="8239561" y="764905"/>
                    <a:pt x="8421656" y="995405"/>
                  </a:cubicBezTo>
                  <a:cubicBezTo>
                    <a:pt x="8604638" y="1225282"/>
                    <a:pt x="8763467" y="1474646"/>
                    <a:pt x="8896958" y="1737211"/>
                  </a:cubicBezTo>
                  <a:cubicBezTo>
                    <a:pt x="9029806" y="2000162"/>
                    <a:pt x="9134213" y="2277990"/>
                    <a:pt x="9206528" y="2564460"/>
                  </a:cubicBezTo>
                  <a:cubicBezTo>
                    <a:pt x="9242217" y="2707791"/>
                    <a:pt x="9268936" y="2853474"/>
                    <a:pt x="9286681" y="3000164"/>
                  </a:cubicBezTo>
                  <a:cubicBezTo>
                    <a:pt x="9304871" y="3146856"/>
                    <a:pt x="9313991" y="3294698"/>
                    <a:pt x="9312808" y="3442493"/>
                  </a:cubicBezTo>
                  <a:cubicBezTo>
                    <a:pt x="9309800" y="3737987"/>
                    <a:pt x="9270611" y="4033288"/>
                    <a:pt x="9190457" y="4316686"/>
                  </a:cubicBezTo>
                  <a:cubicBezTo>
                    <a:pt x="9150382" y="4458240"/>
                    <a:pt x="9103847" y="4597587"/>
                    <a:pt x="9043313" y="4734917"/>
                  </a:cubicBezTo>
                  <a:cubicBezTo>
                    <a:pt x="8982878" y="4871817"/>
                    <a:pt x="8908639" y="5007131"/>
                    <a:pt x="8809557" y="5128718"/>
                  </a:cubicBezTo>
                  <a:cubicBezTo>
                    <a:pt x="8760212" y="5189247"/>
                    <a:pt x="8706038" y="5246945"/>
                    <a:pt x="8645899" y="5297441"/>
                  </a:cubicBezTo>
                  <a:cubicBezTo>
                    <a:pt x="8586154" y="5348274"/>
                    <a:pt x="8522712" y="5393730"/>
                    <a:pt x="8457691" y="5433763"/>
                  </a:cubicBezTo>
                  <a:cubicBezTo>
                    <a:pt x="8392720" y="5474132"/>
                    <a:pt x="8326124" y="5508213"/>
                    <a:pt x="8260709" y="5541237"/>
                  </a:cubicBezTo>
                  <a:cubicBezTo>
                    <a:pt x="8195196" y="5574071"/>
                    <a:pt x="8129930" y="5604838"/>
                    <a:pt x="8066044" y="5635704"/>
                  </a:cubicBezTo>
                  <a:cubicBezTo>
                    <a:pt x="7938223" y="5697433"/>
                    <a:pt x="7815133" y="5762186"/>
                    <a:pt x="7698550" y="5837163"/>
                  </a:cubicBezTo>
                  <a:cubicBezTo>
                    <a:pt x="7582363" y="5912381"/>
                    <a:pt x="7471796" y="5996094"/>
                    <a:pt x="7370051" y="6090081"/>
                  </a:cubicBezTo>
                  <a:cubicBezTo>
                    <a:pt x="7319377" y="6136593"/>
                    <a:pt x="7268798" y="6186082"/>
                    <a:pt x="7218815" y="6235860"/>
                  </a:cubicBezTo>
                  <a:cubicBezTo>
                    <a:pt x="7168681" y="6285493"/>
                    <a:pt x="7119584" y="6336229"/>
                    <a:pt x="7070585" y="6387205"/>
                  </a:cubicBezTo>
                  <a:cubicBezTo>
                    <a:pt x="6972636" y="6489208"/>
                    <a:pt x="6876117" y="6593131"/>
                    <a:pt x="6778958" y="6697100"/>
                  </a:cubicBezTo>
                  <a:cubicBezTo>
                    <a:pt x="6730302" y="6748989"/>
                    <a:pt x="6681452" y="6800878"/>
                    <a:pt x="6631762" y="6852239"/>
                  </a:cubicBezTo>
                  <a:lnTo>
                    <a:pt x="6626146" y="6858000"/>
                  </a:lnTo>
                  <a:lnTo>
                    <a:pt x="6424652" y="6858000"/>
                  </a:lnTo>
                  <a:lnTo>
                    <a:pt x="6527308" y="6755344"/>
                  </a:lnTo>
                  <a:cubicBezTo>
                    <a:pt x="6576651" y="6705932"/>
                    <a:pt x="6625405" y="6654811"/>
                    <a:pt x="6674157" y="6603450"/>
                  </a:cubicBezTo>
                  <a:cubicBezTo>
                    <a:pt x="6771711" y="6500920"/>
                    <a:pt x="6868231" y="6396757"/>
                    <a:pt x="6965734" y="6292932"/>
                  </a:cubicBezTo>
                  <a:lnTo>
                    <a:pt x="7112880" y="6137505"/>
                  </a:lnTo>
                  <a:cubicBezTo>
                    <a:pt x="7162272" y="6085808"/>
                    <a:pt x="7211863" y="6034640"/>
                    <a:pt x="7264707" y="5983710"/>
                  </a:cubicBezTo>
                  <a:cubicBezTo>
                    <a:pt x="7472288" y="5779130"/>
                    <a:pt x="7721522" y="5610648"/>
                    <a:pt x="7974504" y="5470773"/>
                  </a:cubicBezTo>
                  <a:cubicBezTo>
                    <a:pt x="8099811" y="5399395"/>
                    <a:pt x="8224033" y="5332529"/>
                    <a:pt x="8331496" y="5254048"/>
                  </a:cubicBezTo>
                  <a:cubicBezTo>
                    <a:pt x="8439255" y="5176047"/>
                    <a:pt x="8529563" y="5085949"/>
                    <a:pt x="8599709" y="4980010"/>
                  </a:cubicBezTo>
                  <a:cubicBezTo>
                    <a:pt x="8671088" y="4875128"/>
                    <a:pt x="8723883" y="4756086"/>
                    <a:pt x="8766374" y="4631524"/>
                  </a:cubicBezTo>
                  <a:cubicBezTo>
                    <a:pt x="8808868" y="4507010"/>
                    <a:pt x="8840514" y="4375872"/>
                    <a:pt x="8865654" y="4244445"/>
                  </a:cubicBezTo>
                  <a:cubicBezTo>
                    <a:pt x="8871274" y="4211468"/>
                    <a:pt x="8878028" y="4178731"/>
                    <a:pt x="8882810" y="4145659"/>
                  </a:cubicBezTo>
                  <a:lnTo>
                    <a:pt x="8897302" y="4046633"/>
                  </a:lnTo>
                  <a:lnTo>
                    <a:pt x="8908197" y="3947271"/>
                  </a:lnTo>
                  <a:cubicBezTo>
                    <a:pt x="8912288" y="3914247"/>
                    <a:pt x="8913324" y="3880886"/>
                    <a:pt x="8916083" y="3847765"/>
                  </a:cubicBezTo>
                  <a:cubicBezTo>
                    <a:pt x="8925695" y="3715091"/>
                    <a:pt x="8925843" y="3582127"/>
                    <a:pt x="8920568" y="3449597"/>
                  </a:cubicBezTo>
                  <a:lnTo>
                    <a:pt x="8914506" y="3350283"/>
                  </a:lnTo>
                  <a:cubicBezTo>
                    <a:pt x="8911894" y="3317211"/>
                    <a:pt x="8908247" y="3284233"/>
                    <a:pt x="8905239" y="3251209"/>
                  </a:cubicBezTo>
                  <a:cubicBezTo>
                    <a:pt x="8902527" y="3218185"/>
                    <a:pt x="8897450" y="3185305"/>
                    <a:pt x="8893753" y="3152376"/>
                  </a:cubicBezTo>
                  <a:cubicBezTo>
                    <a:pt x="8890204" y="3119399"/>
                    <a:pt x="8884831" y="3086662"/>
                    <a:pt x="8879605" y="3053878"/>
                  </a:cubicBezTo>
                  <a:cubicBezTo>
                    <a:pt x="8858606" y="2922835"/>
                    <a:pt x="8831148" y="2792705"/>
                    <a:pt x="8797431" y="2663966"/>
                  </a:cubicBezTo>
                  <a:cubicBezTo>
                    <a:pt x="8728517" y="2406777"/>
                    <a:pt x="8635399" y="2155109"/>
                    <a:pt x="8520345" y="1911983"/>
                  </a:cubicBezTo>
                  <a:cubicBezTo>
                    <a:pt x="8462571" y="1790541"/>
                    <a:pt x="8400016" y="1670923"/>
                    <a:pt x="8332531" y="1553608"/>
                  </a:cubicBezTo>
                  <a:cubicBezTo>
                    <a:pt x="8265589" y="1436006"/>
                    <a:pt x="8192880" y="1321188"/>
                    <a:pt x="8116225" y="1208529"/>
                  </a:cubicBezTo>
                  <a:cubicBezTo>
                    <a:pt x="8039719" y="1095776"/>
                    <a:pt x="7957988" y="986094"/>
                    <a:pt x="7873203" y="878284"/>
                  </a:cubicBezTo>
                  <a:cubicBezTo>
                    <a:pt x="7787725" y="771002"/>
                    <a:pt x="7697911" y="666551"/>
                    <a:pt x="7604250" y="565125"/>
                  </a:cubicBezTo>
                  <a:cubicBezTo>
                    <a:pt x="7510394" y="463891"/>
                    <a:pt x="7413283" y="364818"/>
                    <a:pt x="7311045" y="270591"/>
                  </a:cubicBezTo>
                  <a:close/>
                  <a:moveTo>
                    <a:pt x="1751999" y="0"/>
                  </a:moveTo>
                  <a:lnTo>
                    <a:pt x="2155779" y="0"/>
                  </a:lnTo>
                  <a:lnTo>
                    <a:pt x="2103951" y="40789"/>
                  </a:lnTo>
                  <a:cubicBezTo>
                    <a:pt x="1943570" y="173585"/>
                    <a:pt x="1793935" y="317500"/>
                    <a:pt x="1656291" y="470035"/>
                  </a:cubicBezTo>
                  <a:cubicBezTo>
                    <a:pt x="1288157" y="876939"/>
                    <a:pt x="1002987" y="1344708"/>
                    <a:pt x="806004" y="1841133"/>
                  </a:cubicBezTo>
                  <a:cubicBezTo>
                    <a:pt x="707810" y="2089538"/>
                    <a:pt x="630861" y="2345480"/>
                    <a:pt x="580678" y="2606364"/>
                  </a:cubicBezTo>
                  <a:cubicBezTo>
                    <a:pt x="530743" y="2867250"/>
                    <a:pt x="504862" y="3132119"/>
                    <a:pt x="503483" y="3397276"/>
                  </a:cubicBezTo>
                  <a:cubicBezTo>
                    <a:pt x="501461" y="3662434"/>
                    <a:pt x="524087" y="3927351"/>
                    <a:pt x="570129" y="4188235"/>
                  </a:cubicBezTo>
                  <a:cubicBezTo>
                    <a:pt x="615727" y="4449264"/>
                    <a:pt x="688634" y="4705493"/>
                    <a:pt x="783378" y="4953850"/>
                  </a:cubicBezTo>
                  <a:cubicBezTo>
                    <a:pt x="974346" y="5449796"/>
                    <a:pt x="1259616" y="5913773"/>
                    <a:pt x="1627995" y="6308245"/>
                  </a:cubicBezTo>
                  <a:cubicBezTo>
                    <a:pt x="1812161" y="6505481"/>
                    <a:pt x="2016192" y="6685052"/>
                    <a:pt x="2235973" y="6844829"/>
                  </a:cubicBezTo>
                  <a:lnTo>
                    <a:pt x="2255002" y="6858000"/>
                  </a:lnTo>
                  <a:lnTo>
                    <a:pt x="1578769" y="6858000"/>
                  </a:lnTo>
                  <a:lnTo>
                    <a:pt x="1465136" y="6759050"/>
                  </a:lnTo>
                  <a:cubicBezTo>
                    <a:pt x="1410070" y="6708726"/>
                    <a:pt x="1356221" y="6657104"/>
                    <a:pt x="1303635" y="6604267"/>
                  </a:cubicBezTo>
                  <a:cubicBezTo>
                    <a:pt x="883496" y="6181043"/>
                    <a:pt x="548144" y="5676072"/>
                    <a:pt x="323704" y="5126365"/>
                  </a:cubicBezTo>
                  <a:cubicBezTo>
                    <a:pt x="97736" y="4577139"/>
                    <a:pt x="-10957" y="3981927"/>
                    <a:pt x="872" y="3391228"/>
                  </a:cubicBezTo>
                  <a:cubicBezTo>
                    <a:pt x="5951" y="3095783"/>
                    <a:pt x="40506" y="2800528"/>
                    <a:pt x="105427" y="2511899"/>
                  </a:cubicBezTo>
                  <a:cubicBezTo>
                    <a:pt x="170102" y="2223317"/>
                    <a:pt x="262086" y="1940399"/>
                    <a:pt x="384929" y="1670971"/>
                  </a:cubicBezTo>
                  <a:cubicBezTo>
                    <a:pt x="629085" y="1131344"/>
                    <a:pt x="991944" y="646919"/>
                    <a:pt x="1433577" y="256095"/>
                  </a:cubicBezTo>
                  <a:cubicBezTo>
                    <a:pt x="1488774" y="207206"/>
                    <a:pt x="1545161" y="159733"/>
                    <a:pt x="1602646" y="113704"/>
                  </a:cubicBezTo>
                  <a:close/>
                </a:path>
              </a:pathLst>
            </a:custGeom>
            <a:solidFill>
              <a:schemeClr val="bg1">
                <a:alpha val="19000"/>
              </a:schemeClr>
            </a:solidFill>
            <a:ln>
              <a:noFill/>
            </a:ln>
            <a:effectLst/>
          </p:spPr>
          <p:txBody>
            <a:bodyPr vert="horz" wrap="square" lIns="1560830" tIns="3810" rIns="10873740" bIns="686181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sp>
          <p:nvSpPr>
            <p:cNvPr id="10" name="Freeform: Shape 13"/>
            <p:cNvSpPr>
              <a:extLst>
                <a:ext uri="smNativeData">
                  <pr:smNativeData xmlns:pr="smNativeData" val="SMDATA_13_BbPHYxMAAAAlAAAACwAAAA0AAAAANQoAAAYAAAD6QQAANioAAAAAAAABAAAAAAAAAAEAAABQAAAAAAAAAAAA4D8AAAAAAADgPwAAAAAAAOA/AAAAAAAA4D8AAAAAAADgPwAAAAAAAOA/AAAAAAAA4D8AAAAAAADgPwAAAAAAAOA/AAAAAAAA4D8CAAAAjAAAAAEAAAAAAAAA////CP///whR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BjHwMMAAAAEAAAAAAAAAAAAAAAAAAAAAAAAAAeAAAAaAAAAAAAAAAAAAAAAAAAAAAAAAAAAAAAECcAABAnAAAAAAAAAAAAAAAAAAAAAAAAAAAAAAAAAAAAAAAAAAAAABQAAAAAAAAAwMD/AAAAAABkAAAAMgAAAAAAAABkAAAAAAAAAH9/fwAKAAAAHwAAAFQAAAD///8B////AQAAAAAAAAAAAAAAAAAAAAAAAAAAAAAAAAAAAAAAAAAAMlWRAH9/fwDn5uYDzMzMAMDA/wB/f38AAAAAAAAAAAAAAAAAAAAAAAAAAAAhAAAAGAAAABQAAAA2CgAABgAAAPpBAAA2KgAAAAAAACYAAAAIAAAA//////////8="/>
                </a:ext>
              </a:extLst>
            </p:cNvSpPr>
            <p:nvPr/>
          </p:nvSpPr>
          <p:spPr>
            <a:xfrm>
              <a:off x="1659890" y="3810"/>
              <a:ext cx="9065260" cy="6858000"/>
            </a:xfrm>
            <a:custGeom>
              <a:avLst/>
              <a:gdLst/>
              <a:ahLst/>
              <a:cxnLst/>
              <a:rect l="0" t="0" r="9065260" b="6858000"/>
              <a:pathLst>
                <a:path w="9065260" h="6858000">
                  <a:moveTo>
                    <a:pt x="1839892" y="0"/>
                  </a:moveTo>
                  <a:lnTo>
                    <a:pt x="6979204" y="0"/>
                  </a:lnTo>
                  <a:lnTo>
                    <a:pt x="6989362" y="6825"/>
                  </a:lnTo>
                  <a:cubicBezTo>
                    <a:pt x="8438558" y="1031353"/>
                    <a:pt x="9438867" y="2823601"/>
                    <a:pt x="8931776" y="4580835"/>
                  </a:cubicBezTo>
                  <a:cubicBezTo>
                    <a:pt x="8592242" y="5757293"/>
                    <a:pt x="7979397" y="5458140"/>
                    <a:pt x="7166065" y="6259703"/>
                  </a:cubicBezTo>
                  <a:cubicBezTo>
                    <a:pt x="7064392" y="6359905"/>
                    <a:pt x="6965791" y="6462297"/>
                    <a:pt x="6868658" y="6564765"/>
                  </a:cubicBezTo>
                  <a:lnTo>
                    <a:pt x="6591670" y="6858000"/>
                  </a:lnTo>
                  <a:lnTo>
                    <a:pt x="5184482" y="6858000"/>
                  </a:lnTo>
                  <a:lnTo>
                    <a:pt x="5244709" y="6817615"/>
                  </a:lnTo>
                  <a:cubicBezTo>
                    <a:pt x="5480852" y="6649287"/>
                    <a:pt x="5723482" y="6398593"/>
                    <a:pt x="6033660" y="6069135"/>
                  </a:cubicBezTo>
                  <a:cubicBezTo>
                    <a:pt x="6175482" y="5918484"/>
                    <a:pt x="6322193" y="5762660"/>
                    <a:pt x="6480041" y="5607082"/>
                  </a:cubicBezTo>
                  <a:cubicBezTo>
                    <a:pt x="6893055" y="5200077"/>
                    <a:pt x="7273464" y="5002920"/>
                    <a:pt x="7551260" y="4859004"/>
                  </a:cubicBezTo>
                  <a:cubicBezTo>
                    <a:pt x="7687638" y="4788339"/>
                    <a:pt x="7795291" y="4732559"/>
                    <a:pt x="7843976" y="4683074"/>
                  </a:cubicBezTo>
                  <a:cubicBezTo>
                    <a:pt x="7898506" y="4627636"/>
                    <a:pt x="7955910" y="4502313"/>
                    <a:pt x="8005554" y="4330239"/>
                  </a:cubicBezTo>
                  <a:cubicBezTo>
                    <a:pt x="8132708" y="3889611"/>
                    <a:pt x="8136186" y="3427460"/>
                    <a:pt x="8015935" y="2956574"/>
                  </a:cubicBezTo>
                  <a:cubicBezTo>
                    <a:pt x="7900623" y="2505064"/>
                    <a:pt x="7669042" y="2048671"/>
                    <a:pt x="7346189" y="1636739"/>
                  </a:cubicBezTo>
                  <a:cubicBezTo>
                    <a:pt x="6979541" y="1168830"/>
                    <a:pt x="6512498" y="773489"/>
                    <a:pt x="5995559" y="493319"/>
                  </a:cubicBezTo>
                  <a:cubicBezTo>
                    <a:pt x="5491019" y="219884"/>
                    <a:pt x="4972015" y="75383"/>
                    <a:pt x="4494692" y="75383"/>
                  </a:cubicBezTo>
                  <a:cubicBezTo>
                    <a:pt x="3554204" y="75383"/>
                    <a:pt x="2669106" y="437197"/>
                    <a:pt x="2002435" y="1094261"/>
                  </a:cubicBezTo>
                  <a:cubicBezTo>
                    <a:pt x="1676306" y="1415667"/>
                    <a:pt x="1420180" y="1790023"/>
                    <a:pt x="1241266" y="2206935"/>
                  </a:cubicBezTo>
                  <a:cubicBezTo>
                    <a:pt x="1055748" y="2639169"/>
                    <a:pt x="961705" y="3099027"/>
                    <a:pt x="961705" y="3573719"/>
                  </a:cubicBezTo>
                  <a:cubicBezTo>
                    <a:pt x="961705" y="4005124"/>
                    <a:pt x="1039772" y="4425841"/>
                    <a:pt x="1193840" y="4824208"/>
                  </a:cubicBezTo>
                  <a:cubicBezTo>
                    <a:pt x="1342414" y="5208423"/>
                    <a:pt x="1557164" y="5561306"/>
                    <a:pt x="1832037" y="5873050"/>
                  </a:cubicBezTo>
                  <a:cubicBezTo>
                    <a:pt x="2157057" y="6241599"/>
                    <a:pt x="2564579" y="6544656"/>
                    <a:pt x="3010656" y="6749475"/>
                  </a:cubicBezTo>
                  <a:cubicBezTo>
                    <a:pt x="3068905" y="6776219"/>
                    <a:pt x="3127673" y="6801314"/>
                    <a:pt x="3186935" y="6824756"/>
                  </a:cubicBezTo>
                  <a:lnTo>
                    <a:pt x="3278106" y="6858000"/>
                  </a:lnTo>
                  <a:lnTo>
                    <a:pt x="1480783" y="6858000"/>
                  </a:lnTo>
                  <a:lnTo>
                    <a:pt x="1427561" y="6811515"/>
                  </a:lnTo>
                  <a:cubicBezTo>
                    <a:pt x="1312828" y="6705919"/>
                    <a:pt x="1203712" y="6594470"/>
                    <a:pt x="1100704" y="6477651"/>
                  </a:cubicBezTo>
                  <a:cubicBezTo>
                    <a:pt x="415032" y="5700097"/>
                    <a:pt x="0" y="4684635"/>
                    <a:pt x="0" y="3573620"/>
                  </a:cubicBezTo>
                  <a:cubicBezTo>
                    <a:pt x="0" y="2121118"/>
                    <a:pt x="709436" y="831902"/>
                    <a:pt x="1805455" y="24133"/>
                  </a:cubicBezTo>
                  <a:close/>
                </a:path>
              </a:pathLst>
            </a:custGeom>
            <a:solidFill>
              <a:schemeClr val="bg1">
                <a:alpha val="19000"/>
              </a:schemeClr>
            </a:solidFill>
            <a:ln>
              <a:noFill/>
            </a:ln>
            <a:effectLst/>
          </p:spPr>
          <p:txBody>
            <a:bodyPr vert="horz" wrap="square" lIns="1659255" tIns="3810" rIns="10725150" bIns="686181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sp>
          <p:nvSpPr>
            <p:cNvPr id="9" name="Freeform: Shape 14"/>
            <p:cNvSpPr>
              <a:extLst>
                <a:ext uri="smNativeData">
                  <pr:smNativeData xmlns:pr="smNativeData" val="SMDATA_13_BbPHYxMAAAAlAAAACwAAAA0AAAAAJAoAAAYAAAAMQgAANioAAAAAAAABAAAAAAAAAAEAAABQAAAAAAAAAAAA4D8AAAAAAADgPwAAAAAAAOA/AAAAAAAA4D8AAAAAAADgPwAAAAAAAOA/AAAAAAAA4D8AAAAAAADgPwAAAAAAAOA/AAAAAAAA4D8CAAAAjAAAAAEAAAAAAAAA////CP///whR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gAIAMMAAAAEAAAAAAAAAAAAAAAAAAAAAAAAAAeAAAAaAAAAAAAAAAAAAAAAAAAAAAAAAAAAAAAECcAABAnAAAAAAAAAAAAAAAAAAAAAAAAAAAAAAAAAAAAAAAAAAAAABQAAAAAAAAAwMD/AAAAAABkAAAAMgAAAAAAAABkAAAAAAAAAH9/fwAKAAAAHwAAAFQAAAD///8B////AQAAAAAAAAAAAAAAAAAAAAAAAAAAAAAAAAAAAAAAAAAAMlWRAH9/fwDn5uYDzMzMAMDA/wB/f38AAAAAAAAAAAAAAAAAAAAAAAAAAAAhAAAAGAAAABQAAAAkCgAABgAAAAxCAAA2KgAAAAAAACYAAAAIAAAA//////////8="/>
                </a:ext>
              </a:extLst>
            </p:cNvSpPr>
            <p:nvPr/>
          </p:nvSpPr>
          <p:spPr>
            <a:xfrm>
              <a:off x="1648460" y="3810"/>
              <a:ext cx="9088120" cy="6858000"/>
            </a:xfrm>
            <a:custGeom>
              <a:avLst/>
              <a:gdLst/>
              <a:ahLst/>
              <a:cxnLst/>
              <a:rect l="0" t="0" r="9088120" b="6858000"/>
              <a:pathLst>
                <a:path w="9088120" h="6858000">
                  <a:moveTo>
                    <a:pt x="5158825" y="0"/>
                  </a:moveTo>
                  <a:lnTo>
                    <a:pt x="6996824" y="0"/>
                  </a:lnTo>
                  <a:lnTo>
                    <a:pt x="7007008" y="6825"/>
                  </a:lnTo>
                  <a:cubicBezTo>
                    <a:pt x="8459858" y="1031353"/>
                    <a:pt x="9462668" y="2823601"/>
                    <a:pt x="8954298" y="4580835"/>
                  </a:cubicBezTo>
                  <a:cubicBezTo>
                    <a:pt x="8613907" y="5757293"/>
                    <a:pt x="7999518" y="5458140"/>
                    <a:pt x="7184135" y="6259703"/>
                  </a:cubicBezTo>
                  <a:cubicBezTo>
                    <a:pt x="7082206" y="6359905"/>
                    <a:pt x="6983356" y="6462297"/>
                    <a:pt x="6885978" y="6564765"/>
                  </a:cubicBezTo>
                  <a:lnTo>
                    <a:pt x="6608291" y="6858000"/>
                  </a:lnTo>
                  <a:lnTo>
                    <a:pt x="5462911" y="6858000"/>
                  </a:lnTo>
                  <a:lnTo>
                    <a:pt x="5529098" y="6804645"/>
                  </a:lnTo>
                  <a:cubicBezTo>
                    <a:pt x="5740261" y="6626505"/>
                    <a:pt x="5949427" y="6404876"/>
                    <a:pt x="6167660" y="6173667"/>
                  </a:cubicBezTo>
                  <a:cubicBezTo>
                    <a:pt x="6308830" y="6024091"/>
                    <a:pt x="6454848" y="5869390"/>
                    <a:pt x="6611023" y="5715860"/>
                  </a:cubicBezTo>
                  <a:cubicBezTo>
                    <a:pt x="7007900" y="5325741"/>
                    <a:pt x="7376789" y="5135074"/>
                    <a:pt x="7646141" y="4995842"/>
                  </a:cubicBezTo>
                  <a:cubicBezTo>
                    <a:pt x="7816917" y="4907561"/>
                    <a:pt x="7916605" y="4854514"/>
                    <a:pt x="7980115" y="4790095"/>
                  </a:cubicBezTo>
                  <a:cubicBezTo>
                    <a:pt x="8054690" y="4714405"/>
                    <a:pt x="8122093" y="4573758"/>
                    <a:pt x="8180499" y="4371964"/>
                  </a:cubicBezTo>
                  <a:cubicBezTo>
                    <a:pt x="8315504" y="3905228"/>
                    <a:pt x="8319444" y="3416431"/>
                    <a:pt x="8192120" y="2919242"/>
                  </a:cubicBezTo>
                  <a:cubicBezTo>
                    <a:pt x="8071312" y="2447381"/>
                    <a:pt x="7829447" y="1971467"/>
                    <a:pt x="7492695" y="1542845"/>
                  </a:cubicBezTo>
                  <a:cubicBezTo>
                    <a:pt x="7111883" y="1058099"/>
                    <a:pt x="6626534" y="648361"/>
                    <a:pt x="6089143" y="357847"/>
                  </a:cubicBezTo>
                  <a:cubicBezTo>
                    <a:pt x="5824288" y="214687"/>
                    <a:pt x="5554999" y="105262"/>
                    <a:pt x="5288679" y="31627"/>
                  </a:cubicBezTo>
                  <a:close/>
                  <a:moveTo>
                    <a:pt x="1844531" y="0"/>
                  </a:moveTo>
                  <a:lnTo>
                    <a:pt x="3734495" y="0"/>
                  </a:lnTo>
                  <a:lnTo>
                    <a:pt x="3603645" y="28853"/>
                  </a:lnTo>
                  <a:cubicBezTo>
                    <a:pt x="2962071" y="186733"/>
                    <a:pt x="2373295" y="513136"/>
                    <a:pt x="1892892" y="985434"/>
                  </a:cubicBezTo>
                  <a:cubicBezTo>
                    <a:pt x="1551440" y="1321091"/>
                    <a:pt x="1283351" y="1711990"/>
                    <a:pt x="1096053" y="2147349"/>
                  </a:cubicBezTo>
                  <a:cubicBezTo>
                    <a:pt x="901883" y="2598519"/>
                    <a:pt x="803459" y="3078432"/>
                    <a:pt x="803459" y="3573669"/>
                  </a:cubicBezTo>
                  <a:cubicBezTo>
                    <a:pt x="803459" y="4023717"/>
                    <a:pt x="885158" y="4462735"/>
                    <a:pt x="1046385" y="4878573"/>
                  </a:cubicBezTo>
                  <a:cubicBezTo>
                    <a:pt x="1201954" y="5279770"/>
                    <a:pt x="1426692" y="5648221"/>
                    <a:pt x="1714486" y="5973776"/>
                  </a:cubicBezTo>
                  <a:cubicBezTo>
                    <a:pt x="2012372" y="6310732"/>
                    <a:pt x="2376523" y="6595304"/>
                    <a:pt x="2776104" y="6804641"/>
                  </a:cubicBezTo>
                  <a:lnTo>
                    <a:pt x="2884858" y="6858000"/>
                  </a:lnTo>
                  <a:lnTo>
                    <a:pt x="1484516" y="6858000"/>
                  </a:lnTo>
                  <a:lnTo>
                    <a:pt x="1431162" y="6811515"/>
                  </a:lnTo>
                  <a:cubicBezTo>
                    <a:pt x="1316138" y="6705919"/>
                    <a:pt x="1206747" y="6594470"/>
                    <a:pt x="1103479" y="6477651"/>
                  </a:cubicBezTo>
                  <a:cubicBezTo>
                    <a:pt x="416078" y="5700097"/>
                    <a:pt x="0" y="4684635"/>
                    <a:pt x="0" y="3573620"/>
                  </a:cubicBezTo>
                  <a:cubicBezTo>
                    <a:pt x="0" y="2121118"/>
                    <a:pt x="711225" y="831902"/>
                    <a:pt x="1810008" y="24133"/>
                  </a:cubicBezTo>
                  <a:close/>
                </a:path>
              </a:pathLst>
            </a:custGeom>
            <a:solidFill>
              <a:schemeClr val="bg1">
                <a:alpha val="19000"/>
              </a:schemeClr>
            </a:solidFill>
            <a:ln>
              <a:noFill/>
            </a:ln>
            <a:effectLst/>
          </p:spPr>
          <p:txBody>
            <a:bodyPr vert="horz" wrap="square" lIns="1648460" tIns="3810" rIns="10736580" bIns="686181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sp>
          <p:nvSpPr>
            <p:cNvPr id="8" name="Freeform: Shape 15"/>
            <p:cNvSpPr>
              <a:extLst>
                <a:ext uri="smNativeData">
                  <pr:smNativeData xmlns:pr="smNativeData" val="SMDATA_13_BbPHYxMAAAAlAAAACwAAAA0AAAAABQoAAAYAAAAMQgAANioAAAAAAAABAAAAAAAAAAEAAABQAAAAAAAAAAAA4D8AAAAAAADgPwAAAAAAAOA/AAAAAAAA4D8AAAAAAADgPwAAAAAAAOA/AAAAAAAA4D8AAAAAAADgPwAAAAAAAOA/AAAAAAAA4D8CAAAAjAAAAAEAAAAAAAAA////CP///whR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MlWRAH9/fwDn5uYDzMzMAMDA/wB/f38AAAAAAAAAAAAAAAAAAAAAAAAAAAAhAAAAGAAAABQAAAAGCgAABgAAAAxCAAA2KgAAAAAAACYAAAAIAAAA//////////8="/>
                </a:ext>
              </a:extLst>
            </p:cNvSpPr>
            <p:nvPr/>
          </p:nvSpPr>
          <p:spPr>
            <a:xfrm>
              <a:off x="1629410" y="3810"/>
              <a:ext cx="9107170" cy="6858000"/>
            </a:xfrm>
            <a:custGeom>
              <a:avLst/>
              <a:gdLst/>
              <a:ahLst/>
              <a:cxnLst/>
              <a:rect l="0" t="0" r="9107170" b="6858000"/>
              <a:pathLst>
                <a:path w="9107170" h="6858000">
                  <a:moveTo>
                    <a:pt x="6184695" y="0"/>
                  </a:moveTo>
                  <a:lnTo>
                    <a:pt x="6985649" y="0"/>
                  </a:lnTo>
                  <a:lnTo>
                    <a:pt x="7324291" y="247136"/>
                  </a:lnTo>
                  <a:cubicBezTo>
                    <a:pt x="7437469" y="336500"/>
                    <a:pt x="7547138" y="430254"/>
                    <a:pt x="7652678" y="528495"/>
                  </a:cubicBezTo>
                  <a:cubicBezTo>
                    <a:pt x="7863708" y="724929"/>
                    <a:pt x="8060062" y="937593"/>
                    <a:pt x="8236641" y="1166289"/>
                  </a:cubicBezTo>
                  <a:cubicBezTo>
                    <a:pt x="8413781" y="1394594"/>
                    <a:pt x="8570130" y="1639471"/>
                    <a:pt x="8704260" y="1897038"/>
                  </a:cubicBezTo>
                  <a:cubicBezTo>
                    <a:pt x="8770764" y="2026141"/>
                    <a:pt x="8830797" y="2158786"/>
                    <a:pt x="8885121" y="2294087"/>
                  </a:cubicBezTo>
                  <a:cubicBezTo>
                    <a:pt x="8898321" y="2328071"/>
                    <a:pt x="8912130" y="2361810"/>
                    <a:pt x="8924208" y="2396286"/>
                  </a:cubicBezTo>
                  <a:lnTo>
                    <a:pt x="8959983" y="2499767"/>
                  </a:lnTo>
                  <a:lnTo>
                    <a:pt x="8991681" y="2604671"/>
                  </a:lnTo>
                  <a:cubicBezTo>
                    <a:pt x="9002076" y="2639690"/>
                    <a:pt x="9010434" y="2675346"/>
                    <a:pt x="9019606" y="2710708"/>
                  </a:cubicBezTo>
                  <a:cubicBezTo>
                    <a:pt x="9089015" y="2995079"/>
                    <a:pt x="9113580" y="3289927"/>
                    <a:pt x="9105782" y="3582266"/>
                  </a:cubicBezTo>
                  <a:cubicBezTo>
                    <a:pt x="9101756" y="3728484"/>
                    <a:pt x="9085704" y="3874458"/>
                    <a:pt x="9057676" y="4017873"/>
                  </a:cubicBezTo>
                  <a:cubicBezTo>
                    <a:pt x="9029494" y="4161336"/>
                    <a:pt x="8990458" y="4302046"/>
                    <a:pt x="8945561" y="4439659"/>
                  </a:cubicBezTo>
                  <a:cubicBezTo>
                    <a:pt x="8900818" y="4577566"/>
                    <a:pt x="8852862" y="4711784"/>
                    <a:pt x="8796041" y="4847428"/>
                  </a:cubicBezTo>
                  <a:cubicBezTo>
                    <a:pt x="8767656" y="4915152"/>
                    <a:pt x="8736978" y="4982926"/>
                    <a:pt x="8702018" y="5050108"/>
                  </a:cubicBezTo>
                  <a:cubicBezTo>
                    <a:pt x="8666447" y="5116997"/>
                    <a:pt x="8627309" y="5183687"/>
                    <a:pt x="8581087" y="5247525"/>
                  </a:cubicBezTo>
                  <a:cubicBezTo>
                    <a:pt x="8535528" y="5311660"/>
                    <a:pt x="8483497" y="5373185"/>
                    <a:pt x="8426217" y="5429647"/>
                  </a:cubicBezTo>
                  <a:cubicBezTo>
                    <a:pt x="8397475" y="5457779"/>
                    <a:pt x="8367764" y="5484879"/>
                    <a:pt x="8337137" y="5510552"/>
                  </a:cubicBezTo>
                  <a:cubicBezTo>
                    <a:pt x="8306408" y="5536077"/>
                    <a:pt x="8274863" y="5560029"/>
                    <a:pt x="8243164" y="5582948"/>
                  </a:cubicBezTo>
                  <a:cubicBezTo>
                    <a:pt x="8115507" y="5674574"/>
                    <a:pt x="7986168" y="5743233"/>
                    <a:pt x="7868295" y="5811104"/>
                  </a:cubicBezTo>
                  <a:cubicBezTo>
                    <a:pt x="7749810" y="5878385"/>
                    <a:pt x="7640651" y="5945126"/>
                    <a:pt x="7538883" y="6018899"/>
                  </a:cubicBezTo>
                  <a:cubicBezTo>
                    <a:pt x="7487716" y="6055392"/>
                    <a:pt x="7438744" y="6093950"/>
                    <a:pt x="7391248" y="6134132"/>
                  </a:cubicBezTo>
                  <a:cubicBezTo>
                    <a:pt x="7343395" y="6173921"/>
                    <a:pt x="7297479" y="6215922"/>
                    <a:pt x="7252479" y="6259105"/>
                  </a:cubicBezTo>
                  <a:cubicBezTo>
                    <a:pt x="7229752" y="6280990"/>
                    <a:pt x="7208603" y="6302433"/>
                    <a:pt x="7185569" y="6325894"/>
                  </a:cubicBezTo>
                  <a:lnTo>
                    <a:pt x="7116620" y="6397010"/>
                  </a:lnTo>
                  <a:lnTo>
                    <a:pt x="6978514" y="6541607"/>
                  </a:lnTo>
                  <a:cubicBezTo>
                    <a:pt x="6885663" y="6638397"/>
                    <a:pt x="6789855" y="6734943"/>
                    <a:pt x="6692980" y="6832716"/>
                  </a:cubicBezTo>
                  <a:lnTo>
                    <a:pt x="6667459" y="6858237"/>
                  </a:lnTo>
                  <a:lnTo>
                    <a:pt x="6056766" y="6858237"/>
                  </a:lnTo>
                  <a:lnTo>
                    <a:pt x="6077318" y="6835420"/>
                  </a:lnTo>
                  <a:cubicBezTo>
                    <a:pt x="6121400" y="6785747"/>
                    <a:pt x="6164921" y="6735090"/>
                    <a:pt x="6208492" y="6683989"/>
                  </a:cubicBezTo>
                  <a:lnTo>
                    <a:pt x="6339973" y="6529852"/>
                  </a:lnTo>
                  <a:cubicBezTo>
                    <a:pt x="6428287" y="6426667"/>
                    <a:pt x="6516704" y="6321417"/>
                    <a:pt x="6611390" y="6219317"/>
                  </a:cubicBezTo>
                  <a:cubicBezTo>
                    <a:pt x="6658835" y="6168363"/>
                    <a:pt x="6707555" y="6117950"/>
                    <a:pt x="6757648" y="6068228"/>
                  </a:cubicBezTo>
                  <a:lnTo>
                    <a:pt x="6833683" y="5994061"/>
                  </a:lnTo>
                  <a:cubicBezTo>
                    <a:pt x="6859316" y="5969422"/>
                    <a:pt x="6887549" y="5943404"/>
                    <a:pt x="6915118" y="5918812"/>
                  </a:cubicBezTo>
                  <a:cubicBezTo>
                    <a:pt x="7026264" y="5819219"/>
                    <a:pt x="7148571" y="5729117"/>
                    <a:pt x="7276279" y="5650229"/>
                  </a:cubicBezTo>
                  <a:cubicBezTo>
                    <a:pt x="7403885" y="5571046"/>
                    <a:pt x="7537761" y="5505190"/>
                    <a:pt x="7664908" y="5445681"/>
                  </a:cubicBezTo>
                  <a:cubicBezTo>
                    <a:pt x="7728457" y="5416024"/>
                    <a:pt x="7790376" y="5387449"/>
                    <a:pt x="7848471" y="5358333"/>
                  </a:cubicBezTo>
                  <a:cubicBezTo>
                    <a:pt x="7906770" y="5329315"/>
                    <a:pt x="7961808" y="5300101"/>
                    <a:pt x="8011750" y="5267788"/>
                  </a:cubicBezTo>
                  <a:cubicBezTo>
                    <a:pt x="8112245" y="5203950"/>
                    <a:pt x="8193579" y="5128111"/>
                    <a:pt x="8260237" y="5034370"/>
                  </a:cubicBezTo>
                  <a:cubicBezTo>
                    <a:pt x="8326333" y="4940776"/>
                    <a:pt x="8378620" y="4831640"/>
                    <a:pt x="8417552" y="4714488"/>
                  </a:cubicBezTo>
                  <a:cubicBezTo>
                    <a:pt x="8456335" y="4597485"/>
                    <a:pt x="8481103" y="4471332"/>
                    <a:pt x="8494963" y="4346409"/>
                  </a:cubicBezTo>
                  <a:cubicBezTo>
                    <a:pt x="8508367" y="4221044"/>
                    <a:pt x="8511322" y="4095482"/>
                    <a:pt x="8508519" y="3971101"/>
                  </a:cubicBezTo>
                  <a:cubicBezTo>
                    <a:pt x="8504493" y="3846571"/>
                    <a:pt x="8495626" y="3723222"/>
                    <a:pt x="8483293" y="3600710"/>
                  </a:cubicBezTo>
                  <a:cubicBezTo>
                    <a:pt x="8470756" y="3478148"/>
                    <a:pt x="8451851" y="3356421"/>
                    <a:pt x="8425299" y="3236121"/>
                  </a:cubicBezTo>
                  <a:cubicBezTo>
                    <a:pt x="8399054" y="3115774"/>
                    <a:pt x="8367764" y="2996655"/>
                    <a:pt x="8334538" y="2877977"/>
                  </a:cubicBezTo>
                  <a:cubicBezTo>
                    <a:pt x="8268186" y="2640772"/>
                    <a:pt x="8190064" y="2404057"/>
                    <a:pt x="8087477" y="2174622"/>
                  </a:cubicBezTo>
                  <a:cubicBezTo>
                    <a:pt x="7985046" y="1945237"/>
                    <a:pt x="7863198" y="1721900"/>
                    <a:pt x="7723616" y="1507613"/>
                  </a:cubicBezTo>
                  <a:cubicBezTo>
                    <a:pt x="7653493" y="1400692"/>
                    <a:pt x="7579651" y="1295589"/>
                    <a:pt x="7501782" y="1192947"/>
                  </a:cubicBezTo>
                  <a:cubicBezTo>
                    <a:pt x="7423811" y="1090353"/>
                    <a:pt x="7340746" y="991103"/>
                    <a:pt x="7254367" y="894361"/>
                  </a:cubicBezTo>
                  <a:cubicBezTo>
                    <a:pt x="7082016" y="700485"/>
                    <a:pt x="6893053" y="519052"/>
                    <a:pt x="6689310" y="354046"/>
                  </a:cubicBezTo>
                  <a:cubicBezTo>
                    <a:pt x="6536885" y="229775"/>
                    <a:pt x="6375574" y="115325"/>
                    <a:pt x="6206624" y="12626"/>
                  </a:cubicBezTo>
                  <a:close/>
                  <a:moveTo>
                    <a:pt x="1827097" y="0"/>
                  </a:moveTo>
                  <a:lnTo>
                    <a:pt x="2807595" y="0"/>
                  </a:lnTo>
                  <a:lnTo>
                    <a:pt x="2667946" y="88235"/>
                  </a:lnTo>
                  <a:cubicBezTo>
                    <a:pt x="2560087" y="159777"/>
                    <a:pt x="2455743" y="235690"/>
                    <a:pt x="2354713" y="314947"/>
                  </a:cubicBezTo>
                  <a:cubicBezTo>
                    <a:pt x="2253454" y="394030"/>
                    <a:pt x="2156934" y="478181"/>
                    <a:pt x="2059954" y="561545"/>
                  </a:cubicBezTo>
                  <a:cubicBezTo>
                    <a:pt x="1962822" y="644811"/>
                    <a:pt x="1868289" y="731322"/>
                    <a:pt x="1780790" y="824425"/>
                  </a:cubicBezTo>
                  <a:cubicBezTo>
                    <a:pt x="1429004" y="1195013"/>
                    <a:pt x="1148006" y="1628455"/>
                    <a:pt x="954710" y="2094309"/>
                  </a:cubicBezTo>
                  <a:cubicBezTo>
                    <a:pt x="857934" y="2327186"/>
                    <a:pt x="783226" y="2568326"/>
                    <a:pt x="732673" y="2813646"/>
                  </a:cubicBezTo>
                  <a:cubicBezTo>
                    <a:pt x="707549" y="2936307"/>
                    <a:pt x="688082" y="3059952"/>
                    <a:pt x="673864" y="3183989"/>
                  </a:cubicBezTo>
                  <a:cubicBezTo>
                    <a:pt x="660053" y="3308075"/>
                    <a:pt x="651338" y="3432605"/>
                    <a:pt x="647618" y="3557281"/>
                  </a:cubicBezTo>
                  <a:cubicBezTo>
                    <a:pt x="644408" y="3681958"/>
                    <a:pt x="645326" y="3806733"/>
                    <a:pt x="653378" y="3931214"/>
                  </a:cubicBezTo>
                  <a:cubicBezTo>
                    <a:pt x="659849" y="4055792"/>
                    <a:pt x="672946" y="4179977"/>
                    <a:pt x="690425" y="4303719"/>
                  </a:cubicBezTo>
                  <a:cubicBezTo>
                    <a:pt x="726405" y="4551057"/>
                    <a:pt x="786437" y="4795835"/>
                    <a:pt x="871797" y="5033041"/>
                  </a:cubicBezTo>
                  <a:cubicBezTo>
                    <a:pt x="957003" y="5270247"/>
                    <a:pt x="1065957" y="5500322"/>
                    <a:pt x="1197744" y="5718494"/>
                  </a:cubicBezTo>
                  <a:cubicBezTo>
                    <a:pt x="1263840" y="5827433"/>
                    <a:pt x="1334931" y="5933813"/>
                    <a:pt x="1411474" y="6036703"/>
                  </a:cubicBezTo>
                  <a:cubicBezTo>
                    <a:pt x="1449542" y="6088295"/>
                    <a:pt x="1489444" y="6138609"/>
                    <a:pt x="1530163" y="6188430"/>
                  </a:cubicBezTo>
                  <a:cubicBezTo>
                    <a:pt x="1571440" y="6238055"/>
                    <a:pt x="1613637" y="6287336"/>
                    <a:pt x="1657158" y="6335385"/>
                  </a:cubicBezTo>
                  <a:cubicBezTo>
                    <a:pt x="1744071" y="6431708"/>
                    <a:pt x="1835636" y="6524282"/>
                    <a:pt x="1931335" y="6612896"/>
                  </a:cubicBezTo>
                  <a:lnTo>
                    <a:pt x="2220123" y="6858000"/>
                  </a:lnTo>
                  <a:lnTo>
                    <a:pt x="1539855" y="6858000"/>
                  </a:lnTo>
                  <a:lnTo>
                    <a:pt x="1307105" y="6648873"/>
                  </a:lnTo>
                  <a:cubicBezTo>
                    <a:pt x="1101834" y="6448063"/>
                    <a:pt x="913176" y="6225465"/>
                    <a:pt x="750255" y="5987570"/>
                  </a:cubicBezTo>
                  <a:cubicBezTo>
                    <a:pt x="587229" y="5749281"/>
                    <a:pt x="448259" y="5494813"/>
                    <a:pt x="335381" y="5229279"/>
                  </a:cubicBezTo>
                  <a:cubicBezTo>
                    <a:pt x="222297" y="4963793"/>
                    <a:pt x="137039" y="4686652"/>
                    <a:pt x="79351" y="4403854"/>
                  </a:cubicBezTo>
                  <a:cubicBezTo>
                    <a:pt x="50150" y="4262456"/>
                    <a:pt x="29767" y="4119385"/>
                    <a:pt x="16007" y="3975723"/>
                  </a:cubicBezTo>
                  <a:cubicBezTo>
                    <a:pt x="3930" y="3831964"/>
                    <a:pt x="-2440" y="3687614"/>
                    <a:pt x="871" y="3543362"/>
                  </a:cubicBezTo>
                  <a:cubicBezTo>
                    <a:pt x="3522" y="3399160"/>
                    <a:pt x="14172" y="3255105"/>
                    <a:pt x="32519" y="3112085"/>
                  </a:cubicBezTo>
                  <a:cubicBezTo>
                    <a:pt x="50508" y="2969014"/>
                    <a:pt x="76090" y="2826925"/>
                    <a:pt x="108502" y="2686511"/>
                  </a:cubicBezTo>
                  <a:cubicBezTo>
                    <a:pt x="173018" y="2405533"/>
                    <a:pt x="263473" y="2130703"/>
                    <a:pt x="378237" y="1865955"/>
                  </a:cubicBezTo>
                  <a:cubicBezTo>
                    <a:pt x="607919" y="1336607"/>
                    <a:pt x="935702" y="848228"/>
                    <a:pt x="1343695" y="431508"/>
                  </a:cubicBezTo>
                  <a:cubicBezTo>
                    <a:pt x="1446127" y="327783"/>
                    <a:pt x="1550903" y="225926"/>
                    <a:pt x="1661846" y="130268"/>
                  </a:cubicBezTo>
                  <a:close/>
                </a:path>
              </a:pathLst>
            </a:custGeom>
            <a:solidFill>
              <a:schemeClr val="bg1">
                <a:alpha val="19000"/>
              </a:schemeClr>
            </a:solidFill>
            <a:ln>
              <a:noFill/>
            </a:ln>
            <a:effectLst/>
          </p:spPr>
          <p:txBody>
            <a:bodyPr vert="horz" wrap="square" lIns="1628775" tIns="3810" rIns="10736580" bIns="686181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sp>
          <p:nvSpPr>
            <p:cNvPr id="7" name="Freeform: Shape 16"/>
            <p:cNvSpPr>
              <a:extLst>
                <a:ext uri="smNativeData">
                  <pr:smNativeData xmlns:pr="smNativeData" val="SMDATA_13_BbPHYxMAAAAlAAAACwAAAA0AAAAABQgAAAYAAAAbRAAANioAAAAAAAABAAAAAAAAAAEAAABQAAAAAAAAAAAA4D8AAAAAAADgPwAAAAAAAOA/AAAAAAAA4D8AAAAAAADgPwAAAAAAAOA/AAAAAAAA4D8AAAAAAADgPwAAAAAAAOA/AAAAAAAA4D8CAAAAjAAAAAEAAAAAAAAA////CP///wgy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DRsgIMAAAAEAAAAAAAAAAAAAAAAAAAAAAAAAAeAAAAaAAAAAAAAAAAAAAAAAAAAAAAAAAAAAAAECcAABAnAAAAAAAAAAAAAAAAAAAAAAAAAAAAAAAAAAAAAAAAAAAAABQAAAAAAAAAwMD/AAAAAABkAAAAMgAAAAAAAABkAAAAAAAAAH9/fwAKAAAAHwAAAFQAAAD///8B////AQAAAAAAAAAAAAAAAAAAAAAAAAAAAAAAAAAAAAAAAAAAMlWRAH9/fwDn5uYDzMzMAMDA/wB/f38AAAAAAAAAAAAAAAAAAAAAAAAAAAAhAAAAGAAAABQAAAAFCAAABgAAABtEAAA2KgAAAAAAACYAAAAIAAAA//////////8="/>
                </a:ext>
              </a:extLst>
            </p:cNvSpPr>
            <p:nvPr/>
          </p:nvSpPr>
          <p:spPr>
            <a:xfrm>
              <a:off x="1303655" y="3810"/>
              <a:ext cx="9767570" cy="6858000"/>
            </a:xfrm>
            <a:custGeom>
              <a:avLst/>
              <a:gdLst/>
              <a:ahLst/>
              <a:cxnLst/>
              <a:rect l="0" t="0" r="9767570" b="6858000"/>
              <a:pathLst>
                <a:path w="9767570" h="6858000">
                  <a:moveTo>
                    <a:pt x="7145501" y="0"/>
                  </a:moveTo>
                  <a:lnTo>
                    <a:pt x="7875515" y="0"/>
                  </a:lnTo>
                  <a:lnTo>
                    <a:pt x="7990326" y="85415"/>
                  </a:lnTo>
                  <a:cubicBezTo>
                    <a:pt x="9075734" y="933432"/>
                    <a:pt x="9767570" y="2216793"/>
                    <a:pt x="9767570" y="3653129"/>
                  </a:cubicBezTo>
                  <a:cubicBezTo>
                    <a:pt x="9767570" y="4770280"/>
                    <a:pt x="9349052" y="5794890"/>
                    <a:pt x="8652352" y="6594103"/>
                  </a:cubicBezTo>
                  <a:lnTo>
                    <a:pt x="8399002" y="6858000"/>
                  </a:lnTo>
                  <a:lnTo>
                    <a:pt x="6766734" y="6858000"/>
                  </a:lnTo>
                  <a:lnTo>
                    <a:pt x="6804393" y="6821201"/>
                  </a:lnTo>
                  <a:lnTo>
                    <a:pt x="6881540" y="6745295"/>
                  </a:lnTo>
                  <a:cubicBezTo>
                    <a:pt x="6907239" y="6719979"/>
                    <a:pt x="6932937" y="6694896"/>
                    <a:pt x="6958686" y="6668920"/>
                  </a:cubicBezTo>
                  <a:lnTo>
                    <a:pt x="7267719" y="6359887"/>
                  </a:lnTo>
                  <a:lnTo>
                    <a:pt x="7424149" y="6203457"/>
                  </a:lnTo>
                  <a:cubicBezTo>
                    <a:pt x="7450543" y="6178900"/>
                    <a:pt x="7477386" y="6152829"/>
                    <a:pt x="7504725" y="6126806"/>
                  </a:cubicBezTo>
                  <a:lnTo>
                    <a:pt x="7546182" y="6087795"/>
                  </a:lnTo>
                  <a:cubicBezTo>
                    <a:pt x="7560050" y="6074901"/>
                    <a:pt x="7574565" y="6061630"/>
                    <a:pt x="7587787" y="6049630"/>
                  </a:cubicBezTo>
                  <a:lnTo>
                    <a:pt x="7630784" y="6010807"/>
                  </a:lnTo>
                  <a:lnTo>
                    <a:pt x="7675222" y="5972407"/>
                  </a:lnTo>
                  <a:cubicBezTo>
                    <a:pt x="7690186" y="5959796"/>
                    <a:pt x="7705345" y="5947419"/>
                    <a:pt x="7720407" y="5934949"/>
                  </a:cubicBezTo>
                  <a:cubicBezTo>
                    <a:pt x="7735519" y="5922525"/>
                    <a:pt x="7750977" y="5910619"/>
                    <a:pt x="7766238" y="5898432"/>
                  </a:cubicBezTo>
                  <a:cubicBezTo>
                    <a:pt x="7827727" y="5850290"/>
                    <a:pt x="7890755" y="5804597"/>
                    <a:pt x="7955028" y="5760926"/>
                  </a:cubicBezTo>
                  <a:cubicBezTo>
                    <a:pt x="8083571" y="5673632"/>
                    <a:pt x="8216639" y="5594434"/>
                    <a:pt x="8352441" y="5521728"/>
                  </a:cubicBezTo>
                  <a:lnTo>
                    <a:pt x="8451110" y="5469352"/>
                  </a:lnTo>
                  <a:lnTo>
                    <a:pt x="8548290" y="5417493"/>
                  </a:lnTo>
                  <a:cubicBezTo>
                    <a:pt x="8611866" y="5383188"/>
                    <a:pt x="8673005" y="5349306"/>
                    <a:pt x="8729225" y="5314059"/>
                  </a:cubicBezTo>
                  <a:cubicBezTo>
                    <a:pt x="8743343" y="5305213"/>
                    <a:pt x="8756913" y="5296459"/>
                    <a:pt x="8770532" y="5287330"/>
                  </a:cubicBezTo>
                  <a:cubicBezTo>
                    <a:pt x="8777342" y="5282765"/>
                    <a:pt x="8784202" y="5278201"/>
                    <a:pt x="8790715" y="5273590"/>
                  </a:cubicBezTo>
                  <a:cubicBezTo>
                    <a:pt x="8797325" y="5268977"/>
                    <a:pt x="8803985" y="5264412"/>
                    <a:pt x="8810249" y="5259801"/>
                  </a:cubicBezTo>
                  <a:cubicBezTo>
                    <a:pt x="8835748" y="5241401"/>
                    <a:pt x="8860156" y="5222389"/>
                    <a:pt x="8883319" y="5202577"/>
                  </a:cubicBezTo>
                  <a:cubicBezTo>
                    <a:pt x="8929647" y="5162954"/>
                    <a:pt x="8971004" y="5120413"/>
                    <a:pt x="9006396" y="5074625"/>
                  </a:cubicBezTo>
                  <a:cubicBezTo>
                    <a:pt x="9015095" y="5063426"/>
                    <a:pt x="9024142" y="5050955"/>
                    <a:pt x="9033238" y="5038203"/>
                  </a:cubicBezTo>
                  <a:lnTo>
                    <a:pt x="9040049" y="5028649"/>
                  </a:lnTo>
                  <a:lnTo>
                    <a:pt x="9046311" y="5019379"/>
                  </a:lnTo>
                  <a:cubicBezTo>
                    <a:pt x="9050486" y="5013261"/>
                    <a:pt x="9054562" y="5007050"/>
                    <a:pt x="9058589" y="5000743"/>
                  </a:cubicBezTo>
                  <a:cubicBezTo>
                    <a:pt x="9074745" y="4975615"/>
                    <a:pt x="9089954" y="4949403"/>
                    <a:pt x="9104271" y="4922203"/>
                  </a:cubicBezTo>
                  <a:cubicBezTo>
                    <a:pt x="9132952" y="4867850"/>
                    <a:pt x="9158053" y="4809545"/>
                    <a:pt x="9180821" y="4748792"/>
                  </a:cubicBezTo>
                  <a:cubicBezTo>
                    <a:pt x="9203487" y="4688276"/>
                    <a:pt x="9223121" y="4625876"/>
                    <a:pt x="9240469" y="4561970"/>
                  </a:cubicBezTo>
                  <a:cubicBezTo>
                    <a:pt x="9249219" y="4530064"/>
                    <a:pt x="9257419" y="4497782"/>
                    <a:pt x="9265125" y="4465171"/>
                  </a:cubicBezTo>
                  <a:cubicBezTo>
                    <a:pt x="9268952" y="4448842"/>
                    <a:pt x="9272680" y="4432465"/>
                    <a:pt x="9276308" y="4416041"/>
                  </a:cubicBezTo>
                  <a:lnTo>
                    <a:pt x="9281578" y="4391477"/>
                  </a:lnTo>
                  <a:lnTo>
                    <a:pt x="9286250" y="4368936"/>
                  </a:lnTo>
                  <a:lnTo>
                    <a:pt x="9296490" y="4316136"/>
                  </a:lnTo>
                  <a:lnTo>
                    <a:pt x="9300765" y="4293172"/>
                  </a:lnTo>
                  <a:lnTo>
                    <a:pt x="9302554" y="4282679"/>
                  </a:lnTo>
                  <a:lnTo>
                    <a:pt x="9304394" y="4270914"/>
                  </a:lnTo>
                  <a:lnTo>
                    <a:pt x="9312546" y="4220043"/>
                  </a:lnTo>
                  <a:lnTo>
                    <a:pt x="9316623" y="4194584"/>
                  </a:lnTo>
                  <a:lnTo>
                    <a:pt x="9318659" y="4181878"/>
                  </a:lnTo>
                  <a:cubicBezTo>
                    <a:pt x="9319306" y="4177644"/>
                    <a:pt x="9319705" y="4173267"/>
                    <a:pt x="9320251" y="4168984"/>
                  </a:cubicBezTo>
                  <a:lnTo>
                    <a:pt x="9332180" y="4069079"/>
                  </a:lnTo>
                  <a:cubicBezTo>
                    <a:pt x="9333571" y="4056468"/>
                    <a:pt x="9334615" y="4040986"/>
                    <a:pt x="9335908" y="4022774"/>
                  </a:cubicBezTo>
                  <a:lnTo>
                    <a:pt x="9339934" y="3969269"/>
                  </a:lnTo>
                  <a:cubicBezTo>
                    <a:pt x="9344806" y="3903904"/>
                    <a:pt x="9347093" y="3837081"/>
                    <a:pt x="9347292" y="3770070"/>
                  </a:cubicBezTo>
                  <a:cubicBezTo>
                    <a:pt x="9347391" y="3736518"/>
                    <a:pt x="9346944" y="3702871"/>
                    <a:pt x="9346099" y="3669036"/>
                  </a:cubicBezTo>
                  <a:lnTo>
                    <a:pt x="9344656" y="3619341"/>
                  </a:lnTo>
                  <a:lnTo>
                    <a:pt x="9344259" y="3607624"/>
                  </a:lnTo>
                  <a:lnTo>
                    <a:pt x="9343463" y="3594872"/>
                  </a:lnTo>
                  <a:lnTo>
                    <a:pt x="9341923" y="3569366"/>
                  </a:lnTo>
                  <a:lnTo>
                    <a:pt x="9338791" y="3518354"/>
                  </a:lnTo>
                  <a:cubicBezTo>
                    <a:pt x="9337649" y="3501319"/>
                    <a:pt x="9335609" y="3484236"/>
                    <a:pt x="9334069" y="3467155"/>
                  </a:cubicBezTo>
                  <a:lnTo>
                    <a:pt x="9329098" y="3415908"/>
                  </a:lnTo>
                  <a:lnTo>
                    <a:pt x="9328054" y="3404755"/>
                  </a:lnTo>
                  <a:lnTo>
                    <a:pt x="9326912" y="3394214"/>
                  </a:lnTo>
                  <a:lnTo>
                    <a:pt x="9324029" y="3370872"/>
                  </a:lnTo>
                  <a:lnTo>
                    <a:pt x="9320499" y="3344427"/>
                  </a:lnTo>
                  <a:lnTo>
                    <a:pt x="9316920" y="3315343"/>
                  </a:lnTo>
                  <a:cubicBezTo>
                    <a:pt x="9315330" y="3300991"/>
                    <a:pt x="9313242" y="3286404"/>
                    <a:pt x="9310757" y="3270309"/>
                  </a:cubicBezTo>
                  <a:lnTo>
                    <a:pt x="9302455" y="3219815"/>
                  </a:lnTo>
                  <a:cubicBezTo>
                    <a:pt x="9299672" y="3203157"/>
                    <a:pt x="9296739" y="3186498"/>
                    <a:pt x="9293706" y="3169887"/>
                  </a:cubicBezTo>
                  <a:cubicBezTo>
                    <a:pt x="9281628" y="3103393"/>
                    <a:pt x="9267411" y="3037182"/>
                    <a:pt x="9251803" y="2971205"/>
                  </a:cubicBezTo>
                  <a:cubicBezTo>
                    <a:pt x="9243999" y="2938265"/>
                    <a:pt x="9235697" y="2905371"/>
                    <a:pt x="9226949" y="2872571"/>
                  </a:cubicBezTo>
                  <a:lnTo>
                    <a:pt x="9220438" y="2848524"/>
                  </a:lnTo>
                  <a:lnTo>
                    <a:pt x="9213479" y="2824289"/>
                  </a:lnTo>
                  <a:cubicBezTo>
                    <a:pt x="9208955" y="2808147"/>
                    <a:pt x="9204084" y="2791866"/>
                    <a:pt x="9199113" y="2775536"/>
                  </a:cubicBezTo>
                  <a:cubicBezTo>
                    <a:pt x="9159595" y="2645184"/>
                    <a:pt x="9114014" y="2516197"/>
                    <a:pt x="9061572" y="2389515"/>
                  </a:cubicBezTo>
                  <a:cubicBezTo>
                    <a:pt x="9035326" y="2326175"/>
                    <a:pt x="9007788" y="2263258"/>
                    <a:pt x="8978610" y="2200953"/>
                  </a:cubicBezTo>
                  <a:lnTo>
                    <a:pt x="8956440" y="2154317"/>
                  </a:lnTo>
                  <a:lnTo>
                    <a:pt x="8933923" y="2108012"/>
                  </a:lnTo>
                  <a:cubicBezTo>
                    <a:pt x="8918662" y="2077189"/>
                    <a:pt x="8902905" y="2046130"/>
                    <a:pt x="8886899" y="2015448"/>
                  </a:cubicBezTo>
                  <a:cubicBezTo>
                    <a:pt x="8854737" y="1953989"/>
                    <a:pt x="8821832" y="1892908"/>
                    <a:pt x="8787284" y="1832625"/>
                  </a:cubicBezTo>
                  <a:lnTo>
                    <a:pt x="8761237" y="1787496"/>
                  </a:lnTo>
                  <a:lnTo>
                    <a:pt x="8734543" y="1741991"/>
                  </a:lnTo>
                  <a:cubicBezTo>
                    <a:pt x="8716800" y="1711921"/>
                    <a:pt x="8698953" y="1682461"/>
                    <a:pt x="8680562" y="1652910"/>
                  </a:cubicBezTo>
                  <a:cubicBezTo>
                    <a:pt x="8644077" y="1593756"/>
                    <a:pt x="8605950" y="1535216"/>
                    <a:pt x="8566781" y="1477004"/>
                  </a:cubicBezTo>
                  <a:lnTo>
                    <a:pt x="8537204" y="1433428"/>
                  </a:lnTo>
                  <a:lnTo>
                    <a:pt x="8507182" y="1389994"/>
                  </a:lnTo>
                  <a:cubicBezTo>
                    <a:pt x="8487149" y="1361382"/>
                    <a:pt x="8466918" y="1332817"/>
                    <a:pt x="8446289" y="1304393"/>
                  </a:cubicBezTo>
                  <a:cubicBezTo>
                    <a:pt x="8405033" y="1247595"/>
                    <a:pt x="8362481" y="1191218"/>
                    <a:pt x="8318988" y="1135124"/>
                  </a:cubicBezTo>
                  <a:lnTo>
                    <a:pt x="8286131" y="1093148"/>
                  </a:lnTo>
                  <a:lnTo>
                    <a:pt x="8269926" y="1072538"/>
                  </a:lnTo>
                  <a:lnTo>
                    <a:pt x="8253622" y="1052254"/>
                  </a:lnTo>
                  <a:cubicBezTo>
                    <a:pt x="8231403" y="1024773"/>
                    <a:pt x="8208884" y="997479"/>
                    <a:pt x="8186120" y="970373"/>
                  </a:cubicBezTo>
                  <a:cubicBezTo>
                    <a:pt x="8140686" y="916020"/>
                    <a:pt x="8094010" y="862515"/>
                    <a:pt x="8046540" y="809527"/>
                  </a:cubicBezTo>
                  <a:lnTo>
                    <a:pt x="8010700" y="769951"/>
                  </a:lnTo>
                  <a:lnTo>
                    <a:pt x="7974562" y="730751"/>
                  </a:lnTo>
                  <a:cubicBezTo>
                    <a:pt x="7950157" y="704587"/>
                    <a:pt x="7925599" y="678563"/>
                    <a:pt x="7900846" y="652823"/>
                  </a:cubicBezTo>
                  <a:cubicBezTo>
                    <a:pt x="7851287" y="601387"/>
                    <a:pt x="7801183" y="550612"/>
                    <a:pt x="7749834" y="501106"/>
                  </a:cubicBezTo>
                  <a:cubicBezTo>
                    <a:pt x="7698684" y="451742"/>
                    <a:pt x="7645696" y="403036"/>
                    <a:pt x="7592062" y="355319"/>
                  </a:cubicBezTo>
                  <a:cubicBezTo>
                    <a:pt x="7484644" y="259884"/>
                    <a:pt x="7373099" y="168402"/>
                    <a:pt x="7257528" y="81062"/>
                  </a:cubicBezTo>
                  <a:close/>
                  <a:moveTo>
                    <a:pt x="1892055" y="0"/>
                  </a:moveTo>
                  <a:lnTo>
                    <a:pt x="2298337" y="0"/>
                  </a:lnTo>
                  <a:lnTo>
                    <a:pt x="2135481" y="121879"/>
                  </a:lnTo>
                  <a:cubicBezTo>
                    <a:pt x="2078939" y="166378"/>
                    <a:pt x="2023602" y="212143"/>
                    <a:pt x="1969520" y="259084"/>
                  </a:cubicBezTo>
                  <a:cubicBezTo>
                    <a:pt x="1861256" y="352918"/>
                    <a:pt x="1758014" y="451412"/>
                    <a:pt x="1659891" y="553953"/>
                  </a:cubicBezTo>
                  <a:cubicBezTo>
                    <a:pt x="1266951" y="964444"/>
                    <a:pt x="953793" y="1435593"/>
                    <a:pt x="729362" y="1940578"/>
                  </a:cubicBezTo>
                  <a:cubicBezTo>
                    <a:pt x="673241" y="2066459"/>
                    <a:pt x="622837" y="2195070"/>
                    <a:pt x="578449" y="2324905"/>
                  </a:cubicBezTo>
                  <a:cubicBezTo>
                    <a:pt x="534110" y="2454785"/>
                    <a:pt x="496133" y="2586314"/>
                    <a:pt x="465067" y="2718973"/>
                  </a:cubicBezTo>
                  <a:cubicBezTo>
                    <a:pt x="449756" y="2785089"/>
                    <a:pt x="435838" y="2852289"/>
                    <a:pt x="423808" y="2919535"/>
                  </a:cubicBezTo>
                  <a:cubicBezTo>
                    <a:pt x="411828" y="2986829"/>
                    <a:pt x="401043" y="3054358"/>
                    <a:pt x="392344" y="3122169"/>
                  </a:cubicBezTo>
                  <a:cubicBezTo>
                    <a:pt x="374498" y="3257744"/>
                    <a:pt x="363414" y="3393978"/>
                    <a:pt x="358791" y="3531013"/>
                  </a:cubicBezTo>
                  <a:cubicBezTo>
                    <a:pt x="348999" y="3804941"/>
                    <a:pt x="366347" y="4079668"/>
                    <a:pt x="410338" y="4352324"/>
                  </a:cubicBezTo>
                  <a:cubicBezTo>
                    <a:pt x="421274" y="4420230"/>
                    <a:pt x="434197" y="4487758"/>
                    <a:pt x="449009" y="4555147"/>
                  </a:cubicBezTo>
                  <a:cubicBezTo>
                    <a:pt x="463724" y="4622534"/>
                    <a:pt x="480375" y="4689686"/>
                    <a:pt x="498868" y="4756463"/>
                  </a:cubicBezTo>
                  <a:cubicBezTo>
                    <a:pt x="517358" y="4823239"/>
                    <a:pt x="537689" y="4889733"/>
                    <a:pt x="559759" y="4955755"/>
                  </a:cubicBezTo>
                  <a:cubicBezTo>
                    <a:pt x="581929" y="5021873"/>
                    <a:pt x="605341" y="5087473"/>
                    <a:pt x="631388" y="5152084"/>
                  </a:cubicBezTo>
                  <a:cubicBezTo>
                    <a:pt x="734034" y="5411706"/>
                    <a:pt x="865163" y="5662668"/>
                    <a:pt x="1023432" y="5898055"/>
                  </a:cubicBezTo>
                  <a:cubicBezTo>
                    <a:pt x="1181453" y="6133676"/>
                    <a:pt x="1367012" y="6353345"/>
                    <a:pt x="1575835" y="6551744"/>
                  </a:cubicBezTo>
                  <a:cubicBezTo>
                    <a:pt x="1680221" y="6651014"/>
                    <a:pt x="1790287" y="6745037"/>
                    <a:pt x="1905174" y="6833566"/>
                  </a:cubicBezTo>
                  <a:lnTo>
                    <a:pt x="1938574" y="6858000"/>
                  </a:lnTo>
                  <a:lnTo>
                    <a:pt x="1368568" y="6858000"/>
                  </a:lnTo>
                  <a:lnTo>
                    <a:pt x="1115219" y="6594103"/>
                  </a:lnTo>
                  <a:cubicBezTo>
                    <a:pt x="418518" y="5794890"/>
                    <a:pt x="0" y="4770280"/>
                    <a:pt x="0" y="3653129"/>
                  </a:cubicBezTo>
                  <a:cubicBezTo>
                    <a:pt x="0" y="2216793"/>
                    <a:pt x="691836" y="933432"/>
                    <a:pt x="1777244" y="85415"/>
                  </a:cubicBezTo>
                  <a:close/>
                </a:path>
              </a:pathLst>
            </a:custGeom>
            <a:solidFill>
              <a:schemeClr val="bg1">
                <a:alpha val="50000"/>
              </a:schemeClr>
            </a:solidFill>
            <a:ln>
              <a:noFill/>
            </a:ln>
            <a:effectLst/>
          </p:spPr>
          <p:txBody>
            <a:bodyPr vert="horz" wrap="square" lIns="1303655" tIns="3810" rIns="11071225" bIns="686181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sp>
          <p:nvSpPr>
            <p:cNvPr id="6" name="Freeform: Shape 17"/>
            <p:cNvSpPr>
              <a:extLst>
                <a:ext uri="smNativeData">
                  <pr:smNativeData xmlns:pr="smNativeData" val="SMDATA_13_BbPHYxMAAAAlAAAACwAAAA0AAAAAHAgAAAYAAAATRAAANioAAAAAAAABAAAAAAAAAAEAAABQAAAAAAAAAAAA4D8AAAAAAADgPwAAAAAAAOA/AAAAAAAA4D8AAAAAAADgPwAAAAAAAOA/AAAAAAAA4D8AAAAAAADgPwAAAAAAAOA/AAAAAAAA4D8CAAAAjAAAAAEAAAAAAAAA////CP///whR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CdlAAMAAAAEAAAAAAAAAAAAAAAAAAAAAAAAAAeAAAAaAAAAAAAAAAAAAAAAAAAAAAAAAAAAAAAECcAABAnAAAAAAAAAAAAAAAAAAAAAAAAAAAAAAAAAAAAAAAAAAAAABQAAAAAAAAAwMD/AAAAAABkAAAAMgAAAAAAAABkAAAAAAAAAH9/fwAKAAAAHwAAAFQAAAD///8B////AQAAAAAAAAAAAAAAAAAAAAAAAAAAAAAAAAAAAAAAAAAAMlWRAH9/fwDn5uYDzMzMAMDA/wB/f38AAAAAAAAAAAAAAAAAAAAAAAAAAAAhAAAAGAAAABQAAAAdCAAABgAAABNEAAA2KgAAAAAAACYAAAAIAAAA//////////8="/>
                </a:ext>
              </a:extLst>
            </p:cNvSpPr>
            <p:nvPr/>
          </p:nvSpPr>
          <p:spPr>
            <a:xfrm>
              <a:off x="1318895" y="3810"/>
              <a:ext cx="9747250" cy="6858000"/>
            </a:xfrm>
            <a:custGeom>
              <a:avLst/>
              <a:gdLst/>
              <a:ahLst/>
              <a:cxnLst/>
              <a:rect l="0" t="0" r="9747250" b="6858000"/>
              <a:pathLst>
                <a:path w="9747250" h="6858000">
                  <a:moveTo>
                    <a:pt x="7235178" y="0"/>
                  </a:moveTo>
                  <a:lnTo>
                    <a:pt x="7547843" y="0"/>
                  </a:lnTo>
                  <a:lnTo>
                    <a:pt x="7710041" y="111973"/>
                  </a:lnTo>
                  <a:cubicBezTo>
                    <a:pt x="7770486" y="157314"/>
                    <a:pt x="7829985" y="203517"/>
                    <a:pt x="7888889" y="251542"/>
                  </a:cubicBezTo>
                  <a:cubicBezTo>
                    <a:pt x="7947592" y="299470"/>
                    <a:pt x="8005253" y="348453"/>
                    <a:pt x="8061522" y="398586"/>
                  </a:cubicBezTo>
                  <a:cubicBezTo>
                    <a:pt x="8089706" y="423605"/>
                    <a:pt x="8117640" y="448816"/>
                    <a:pt x="8145328" y="474218"/>
                  </a:cubicBezTo>
                  <a:cubicBezTo>
                    <a:pt x="8159196" y="486918"/>
                    <a:pt x="8173065" y="499764"/>
                    <a:pt x="8186931" y="512753"/>
                  </a:cubicBezTo>
                  <a:lnTo>
                    <a:pt x="8228090" y="551575"/>
                  </a:lnTo>
                  <a:cubicBezTo>
                    <a:pt x="8282768" y="603577"/>
                    <a:pt x="8336253" y="656778"/>
                    <a:pt x="8388893" y="710937"/>
                  </a:cubicBezTo>
                  <a:cubicBezTo>
                    <a:pt x="8415139" y="738065"/>
                    <a:pt x="8441135" y="765432"/>
                    <a:pt x="8466885" y="793088"/>
                  </a:cubicBezTo>
                  <a:lnTo>
                    <a:pt x="8486469" y="814223"/>
                  </a:lnTo>
                  <a:lnTo>
                    <a:pt x="8505656" y="835409"/>
                  </a:lnTo>
                  <a:lnTo>
                    <a:pt x="8543185" y="877346"/>
                  </a:lnTo>
                  <a:cubicBezTo>
                    <a:pt x="8593092" y="933423"/>
                    <a:pt x="8642251" y="990601"/>
                    <a:pt x="8690219" y="1048978"/>
                  </a:cubicBezTo>
                  <a:cubicBezTo>
                    <a:pt x="8714227" y="1078168"/>
                    <a:pt x="8738036" y="1107644"/>
                    <a:pt x="8761399" y="1137502"/>
                  </a:cubicBezTo>
                  <a:lnTo>
                    <a:pt x="8796045" y="1182077"/>
                  </a:lnTo>
                  <a:lnTo>
                    <a:pt x="8830343" y="1226986"/>
                  </a:lnTo>
                  <a:cubicBezTo>
                    <a:pt x="8875775" y="1287185"/>
                    <a:pt x="8919965" y="1348532"/>
                    <a:pt x="8963013" y="1410936"/>
                  </a:cubicBezTo>
                  <a:cubicBezTo>
                    <a:pt x="8984386" y="1442137"/>
                    <a:pt x="9005612" y="1473915"/>
                    <a:pt x="9026140" y="1505499"/>
                  </a:cubicBezTo>
                  <a:lnTo>
                    <a:pt x="9056660" y="1552613"/>
                  </a:lnTo>
                  <a:cubicBezTo>
                    <a:pt x="9066901" y="1568525"/>
                    <a:pt x="9076991" y="1584534"/>
                    <a:pt x="9086933" y="1600542"/>
                  </a:cubicBezTo>
                  <a:cubicBezTo>
                    <a:pt x="9126799" y="1664766"/>
                    <a:pt x="9165618" y="1729613"/>
                    <a:pt x="9202502" y="1795515"/>
                  </a:cubicBezTo>
                  <a:cubicBezTo>
                    <a:pt x="9220992" y="1828491"/>
                    <a:pt x="9239086" y="1861417"/>
                    <a:pt x="9256981" y="1894920"/>
                  </a:cubicBezTo>
                  <a:lnTo>
                    <a:pt x="9283426" y="1945436"/>
                  </a:lnTo>
                  <a:lnTo>
                    <a:pt x="9309075" y="1996193"/>
                  </a:lnTo>
                  <a:cubicBezTo>
                    <a:pt x="9342925" y="2064013"/>
                    <a:pt x="9375135" y="2132695"/>
                    <a:pt x="9405357" y="2202191"/>
                  </a:cubicBezTo>
                  <a:cubicBezTo>
                    <a:pt x="9465901" y="2341183"/>
                    <a:pt x="9520132" y="2483053"/>
                    <a:pt x="9566161" y="2627653"/>
                  </a:cubicBezTo>
                  <a:cubicBezTo>
                    <a:pt x="9571926" y="2645675"/>
                    <a:pt x="9577692" y="2663792"/>
                    <a:pt x="9583209" y="2682195"/>
                  </a:cubicBezTo>
                  <a:lnTo>
                    <a:pt x="9591610" y="2709707"/>
                  </a:lnTo>
                  <a:lnTo>
                    <a:pt x="9599663" y="2737650"/>
                  </a:lnTo>
                  <a:cubicBezTo>
                    <a:pt x="9610051" y="2774171"/>
                    <a:pt x="9619993" y="2810884"/>
                    <a:pt x="9629437" y="2847694"/>
                  </a:cubicBezTo>
                  <a:cubicBezTo>
                    <a:pt x="9648326" y="2921312"/>
                    <a:pt x="9664829" y="2995506"/>
                    <a:pt x="9679542" y="3070131"/>
                  </a:cubicBezTo>
                  <a:cubicBezTo>
                    <a:pt x="9683219" y="3088775"/>
                    <a:pt x="9686750" y="3107418"/>
                    <a:pt x="9690130" y="3126159"/>
                  </a:cubicBezTo>
                  <a:lnTo>
                    <a:pt x="9700022" y="3181805"/>
                  </a:lnTo>
                  <a:cubicBezTo>
                    <a:pt x="9703302" y="3201120"/>
                    <a:pt x="9706584" y="3222112"/>
                    <a:pt x="9709316" y="3243392"/>
                  </a:cubicBezTo>
                  <a:lnTo>
                    <a:pt x="9712647" y="3267597"/>
                  </a:lnTo>
                  <a:lnTo>
                    <a:pt x="9716475" y="3294437"/>
                  </a:lnTo>
                  <a:cubicBezTo>
                    <a:pt x="9717817" y="3303926"/>
                    <a:pt x="9719158" y="3313895"/>
                    <a:pt x="9720451" y="3324488"/>
                  </a:cubicBezTo>
                  <a:lnTo>
                    <a:pt x="9722340" y="3340737"/>
                  </a:lnTo>
                  <a:lnTo>
                    <a:pt x="9723932" y="3356361"/>
                  </a:lnTo>
                  <a:lnTo>
                    <a:pt x="9729797" y="3412197"/>
                  </a:lnTo>
                  <a:cubicBezTo>
                    <a:pt x="9731636" y="3430842"/>
                    <a:pt x="9733922" y="3449342"/>
                    <a:pt x="9735413" y="3468083"/>
                  </a:cubicBezTo>
                  <a:lnTo>
                    <a:pt x="9739390" y="3524399"/>
                  </a:lnTo>
                  <a:lnTo>
                    <a:pt x="9741378" y="3552580"/>
                  </a:lnTo>
                  <a:lnTo>
                    <a:pt x="9742372" y="3566672"/>
                  </a:lnTo>
                  <a:lnTo>
                    <a:pt x="9743118" y="3581865"/>
                  </a:lnTo>
                  <a:lnTo>
                    <a:pt x="9744361" y="3611341"/>
                  </a:lnTo>
                  <a:lnTo>
                    <a:pt x="9745355" y="3639715"/>
                  </a:lnTo>
                  <a:cubicBezTo>
                    <a:pt x="9746498" y="3677579"/>
                    <a:pt x="9747144" y="3715587"/>
                    <a:pt x="9747243" y="3753786"/>
                  </a:cubicBezTo>
                  <a:cubicBezTo>
                    <a:pt x="9747393" y="3830232"/>
                    <a:pt x="9745305" y="3906870"/>
                    <a:pt x="9740035" y="3984609"/>
                  </a:cubicBezTo>
                  <a:lnTo>
                    <a:pt x="9735959" y="4038434"/>
                  </a:lnTo>
                  <a:cubicBezTo>
                    <a:pt x="9734717" y="4055976"/>
                    <a:pt x="9733425" y="4076346"/>
                    <a:pt x="9731039" y="4099446"/>
                  </a:cubicBezTo>
                  <a:lnTo>
                    <a:pt x="9717618" y="4213325"/>
                  </a:lnTo>
                  <a:cubicBezTo>
                    <a:pt x="9717072" y="4217926"/>
                    <a:pt x="9716574" y="4222527"/>
                    <a:pt x="9715928" y="4227129"/>
                  </a:cubicBezTo>
                  <a:lnTo>
                    <a:pt x="9713741" y="4240981"/>
                  </a:lnTo>
                  <a:lnTo>
                    <a:pt x="9709416" y="4268731"/>
                  </a:lnTo>
                  <a:lnTo>
                    <a:pt x="9700718" y="4324185"/>
                  </a:lnTo>
                  <a:lnTo>
                    <a:pt x="9698331" y="4338994"/>
                  </a:lnTo>
                  <a:lnTo>
                    <a:pt x="9695598" y="4355050"/>
                  </a:lnTo>
                  <a:cubicBezTo>
                    <a:pt x="9693709" y="4365547"/>
                    <a:pt x="9691820" y="4375516"/>
                    <a:pt x="9689931" y="4385054"/>
                  </a:cubicBezTo>
                  <a:lnTo>
                    <a:pt x="9679542" y="4437919"/>
                  </a:lnTo>
                  <a:cubicBezTo>
                    <a:pt x="9677504" y="4448320"/>
                    <a:pt x="9675368" y="4458097"/>
                    <a:pt x="9673280" y="4468162"/>
                  </a:cubicBezTo>
                  <a:lnTo>
                    <a:pt x="9667165" y="4496296"/>
                  </a:lnTo>
                  <a:cubicBezTo>
                    <a:pt x="9663039" y="4514941"/>
                    <a:pt x="9658714" y="4533585"/>
                    <a:pt x="9654292" y="4552277"/>
                  </a:cubicBezTo>
                  <a:cubicBezTo>
                    <a:pt x="9645394" y="4589613"/>
                    <a:pt x="9635899" y="4627045"/>
                    <a:pt x="9625511" y="4664478"/>
                  </a:cubicBezTo>
                  <a:cubicBezTo>
                    <a:pt x="9604683" y="4739247"/>
                    <a:pt x="9580724" y="4814303"/>
                    <a:pt x="9552440" y="4888737"/>
                  </a:cubicBezTo>
                  <a:cubicBezTo>
                    <a:pt x="9524306" y="4962930"/>
                    <a:pt x="9491749" y="5037459"/>
                    <a:pt x="9452280" y="5110934"/>
                  </a:cubicBezTo>
                  <a:cubicBezTo>
                    <a:pt x="9432547" y="5147695"/>
                    <a:pt x="9411074" y="5184169"/>
                    <a:pt x="9387661" y="5220020"/>
                  </a:cubicBezTo>
                  <a:cubicBezTo>
                    <a:pt x="9381845" y="5228982"/>
                    <a:pt x="9375880" y="5237945"/>
                    <a:pt x="9369717" y="5246811"/>
                  </a:cubicBezTo>
                  <a:lnTo>
                    <a:pt x="9360571" y="5260040"/>
                  </a:lnTo>
                  <a:lnTo>
                    <a:pt x="9351474" y="5272646"/>
                  </a:lnTo>
                  <a:cubicBezTo>
                    <a:pt x="9339345" y="5289468"/>
                    <a:pt x="9326820" y="5306387"/>
                    <a:pt x="9312951" y="5323881"/>
                  </a:cubicBezTo>
                  <a:cubicBezTo>
                    <a:pt x="9258274" y="5393042"/>
                    <a:pt x="9196140" y="5455445"/>
                    <a:pt x="9130028" y="5510802"/>
                  </a:cubicBezTo>
                  <a:cubicBezTo>
                    <a:pt x="9096974" y="5538505"/>
                    <a:pt x="9062924" y="5564530"/>
                    <a:pt x="9028079" y="5588878"/>
                  </a:cubicBezTo>
                  <a:cubicBezTo>
                    <a:pt x="9019381" y="5595109"/>
                    <a:pt x="9010732" y="5600909"/>
                    <a:pt x="9002082" y="5606707"/>
                  </a:cubicBezTo>
                  <a:cubicBezTo>
                    <a:pt x="8993433" y="5612603"/>
                    <a:pt x="8984783" y="5618211"/>
                    <a:pt x="8976184" y="5623866"/>
                  </a:cubicBezTo>
                  <a:cubicBezTo>
                    <a:pt x="8958937" y="5635130"/>
                    <a:pt x="8941290" y="5646201"/>
                    <a:pt x="8923842" y="5656793"/>
                  </a:cubicBezTo>
                  <a:cubicBezTo>
                    <a:pt x="8853955" y="5699259"/>
                    <a:pt x="8784613" y="5736451"/>
                    <a:pt x="8716960" y="5771582"/>
                  </a:cubicBezTo>
                  <a:lnTo>
                    <a:pt x="8616802" y="5823105"/>
                  </a:lnTo>
                  <a:lnTo>
                    <a:pt x="8517884" y="5873671"/>
                  </a:lnTo>
                  <a:cubicBezTo>
                    <a:pt x="8390881" y="5939188"/>
                    <a:pt x="8267608" y="6009788"/>
                    <a:pt x="8150249" y="6086761"/>
                  </a:cubicBezTo>
                  <a:cubicBezTo>
                    <a:pt x="8091594" y="6125248"/>
                    <a:pt x="8034431" y="6165317"/>
                    <a:pt x="7979107" y="6207158"/>
                  </a:cubicBezTo>
                  <a:cubicBezTo>
                    <a:pt x="7965437" y="6217750"/>
                    <a:pt x="7951469" y="6228103"/>
                    <a:pt x="7937999" y="6238887"/>
                  </a:cubicBezTo>
                  <a:lnTo>
                    <a:pt x="7897636" y="6271286"/>
                  </a:lnTo>
                  <a:lnTo>
                    <a:pt x="7858069" y="6304357"/>
                  </a:lnTo>
                  <a:lnTo>
                    <a:pt x="7818751" y="6338770"/>
                  </a:lnTo>
                  <a:cubicBezTo>
                    <a:pt x="7804586" y="6351232"/>
                    <a:pt x="7791809" y="6362591"/>
                    <a:pt x="7778587" y="6374477"/>
                  </a:cubicBezTo>
                  <a:lnTo>
                    <a:pt x="7739269" y="6410328"/>
                  </a:lnTo>
                  <a:cubicBezTo>
                    <a:pt x="7713073" y="6434485"/>
                    <a:pt x="7686876" y="6459120"/>
                    <a:pt x="7660533" y="6484138"/>
                  </a:cubicBezTo>
                  <a:lnTo>
                    <a:pt x="7502017" y="6636360"/>
                  </a:lnTo>
                  <a:lnTo>
                    <a:pt x="7273118" y="6858000"/>
                  </a:lnTo>
                  <a:lnTo>
                    <a:pt x="6780433" y="6858000"/>
                  </a:lnTo>
                  <a:lnTo>
                    <a:pt x="6854679" y="6783754"/>
                  </a:lnTo>
                  <a:cubicBezTo>
                    <a:pt x="6880427" y="6757810"/>
                    <a:pt x="6906076" y="6732265"/>
                    <a:pt x="6931824" y="6705809"/>
                  </a:cubicBezTo>
                  <a:lnTo>
                    <a:pt x="7240855" y="6390965"/>
                  </a:lnTo>
                  <a:lnTo>
                    <a:pt x="7397283" y="6234537"/>
                  </a:lnTo>
                  <a:cubicBezTo>
                    <a:pt x="7423727" y="6206679"/>
                    <a:pt x="7450519" y="6180175"/>
                    <a:pt x="7477858" y="6153670"/>
                  </a:cubicBezTo>
                  <a:lnTo>
                    <a:pt x="7519315" y="6113937"/>
                  </a:lnTo>
                  <a:cubicBezTo>
                    <a:pt x="7533183" y="6100805"/>
                    <a:pt x="7547647" y="6087288"/>
                    <a:pt x="7560920" y="6075067"/>
                  </a:cubicBezTo>
                  <a:lnTo>
                    <a:pt x="7603915" y="6035526"/>
                  </a:lnTo>
                  <a:lnTo>
                    <a:pt x="7648354" y="5996416"/>
                  </a:lnTo>
                  <a:cubicBezTo>
                    <a:pt x="7663317" y="5983570"/>
                    <a:pt x="7678477" y="5971013"/>
                    <a:pt x="7693538" y="5958264"/>
                  </a:cubicBezTo>
                  <a:cubicBezTo>
                    <a:pt x="7708649" y="5945611"/>
                    <a:pt x="7724059" y="5933485"/>
                    <a:pt x="7739368" y="5921073"/>
                  </a:cubicBezTo>
                  <a:cubicBezTo>
                    <a:pt x="7800858" y="5872088"/>
                    <a:pt x="7863935" y="5825502"/>
                    <a:pt x="7928157" y="5781025"/>
                  </a:cubicBezTo>
                  <a:cubicBezTo>
                    <a:pt x="8056699" y="5692164"/>
                    <a:pt x="8189766" y="5611500"/>
                    <a:pt x="8325566" y="5537450"/>
                  </a:cubicBezTo>
                  <a:lnTo>
                    <a:pt x="8424235" y="5484106"/>
                  </a:lnTo>
                  <a:lnTo>
                    <a:pt x="8521414" y="5431289"/>
                  </a:lnTo>
                  <a:cubicBezTo>
                    <a:pt x="8584989" y="5396349"/>
                    <a:pt x="8646128" y="5361840"/>
                    <a:pt x="8702347" y="5325942"/>
                  </a:cubicBezTo>
                  <a:cubicBezTo>
                    <a:pt x="8716464" y="5316931"/>
                    <a:pt x="8730034" y="5308017"/>
                    <a:pt x="8743654" y="5298717"/>
                  </a:cubicBezTo>
                  <a:cubicBezTo>
                    <a:pt x="8750415" y="5294069"/>
                    <a:pt x="8757274" y="5289420"/>
                    <a:pt x="8763834" y="5284723"/>
                  </a:cubicBezTo>
                  <a:cubicBezTo>
                    <a:pt x="8770445" y="5280074"/>
                    <a:pt x="8777107" y="5275377"/>
                    <a:pt x="8783371" y="5270679"/>
                  </a:cubicBezTo>
                  <a:cubicBezTo>
                    <a:pt x="8808821" y="5251987"/>
                    <a:pt x="8833276" y="5232577"/>
                    <a:pt x="8856440" y="5212399"/>
                  </a:cubicBezTo>
                  <a:cubicBezTo>
                    <a:pt x="8902766" y="5172043"/>
                    <a:pt x="8944123" y="5128668"/>
                    <a:pt x="8979515" y="5082081"/>
                  </a:cubicBezTo>
                  <a:cubicBezTo>
                    <a:pt x="8988214" y="5070722"/>
                    <a:pt x="8997260" y="5057973"/>
                    <a:pt x="9006357" y="5044984"/>
                  </a:cubicBezTo>
                  <a:lnTo>
                    <a:pt x="9013167" y="5035254"/>
                  </a:lnTo>
                  <a:lnTo>
                    <a:pt x="9019431" y="5025812"/>
                  </a:lnTo>
                  <a:cubicBezTo>
                    <a:pt x="9023654" y="5019629"/>
                    <a:pt x="9027730" y="5013254"/>
                    <a:pt x="9031707" y="5006833"/>
                  </a:cubicBezTo>
                  <a:cubicBezTo>
                    <a:pt x="9047863" y="4981238"/>
                    <a:pt x="9063073" y="4954542"/>
                    <a:pt x="9077388" y="4926839"/>
                  </a:cubicBezTo>
                  <a:cubicBezTo>
                    <a:pt x="9106069" y="4871434"/>
                    <a:pt x="9131122" y="4812050"/>
                    <a:pt x="9153938" y="4750223"/>
                  </a:cubicBezTo>
                  <a:cubicBezTo>
                    <a:pt x="9176556" y="4688586"/>
                    <a:pt x="9196188" y="4625032"/>
                    <a:pt x="9213586" y="4559945"/>
                  </a:cubicBezTo>
                  <a:cubicBezTo>
                    <a:pt x="9222285" y="4527402"/>
                    <a:pt x="9230537" y="4494523"/>
                    <a:pt x="9238241" y="4461357"/>
                  </a:cubicBezTo>
                  <a:cubicBezTo>
                    <a:pt x="9242068" y="4444773"/>
                    <a:pt x="9245796" y="4428094"/>
                    <a:pt x="9249425" y="4411319"/>
                  </a:cubicBezTo>
                  <a:lnTo>
                    <a:pt x="9254695" y="4386299"/>
                  </a:lnTo>
                  <a:lnTo>
                    <a:pt x="9259367" y="4363342"/>
                  </a:lnTo>
                  <a:lnTo>
                    <a:pt x="9269607" y="4309566"/>
                  </a:lnTo>
                  <a:lnTo>
                    <a:pt x="9273881" y="4286176"/>
                  </a:lnTo>
                  <a:lnTo>
                    <a:pt x="9275670" y="4275489"/>
                  </a:lnTo>
                  <a:lnTo>
                    <a:pt x="9277509" y="4263506"/>
                  </a:lnTo>
                  <a:lnTo>
                    <a:pt x="9285662" y="4211696"/>
                  </a:lnTo>
                  <a:lnTo>
                    <a:pt x="9289739" y="4185767"/>
                  </a:lnTo>
                  <a:lnTo>
                    <a:pt x="9291775" y="4172826"/>
                  </a:lnTo>
                  <a:cubicBezTo>
                    <a:pt x="9292421" y="4168464"/>
                    <a:pt x="9292820" y="4164055"/>
                    <a:pt x="9293367" y="4159693"/>
                  </a:cubicBezTo>
                  <a:lnTo>
                    <a:pt x="9305297" y="4057941"/>
                  </a:lnTo>
                  <a:cubicBezTo>
                    <a:pt x="9306638" y="4045048"/>
                    <a:pt x="9307732" y="4029328"/>
                    <a:pt x="9309025" y="4010779"/>
                  </a:cubicBezTo>
                  <a:lnTo>
                    <a:pt x="9313100" y="3956428"/>
                  </a:lnTo>
                  <a:cubicBezTo>
                    <a:pt x="9317972" y="3889806"/>
                    <a:pt x="9320257" y="3821796"/>
                    <a:pt x="9320457" y="3753546"/>
                  </a:cubicBezTo>
                  <a:cubicBezTo>
                    <a:pt x="9320556" y="3719373"/>
                    <a:pt x="9320159" y="3685056"/>
                    <a:pt x="9319263" y="3650643"/>
                  </a:cubicBezTo>
                  <a:lnTo>
                    <a:pt x="9317822" y="3600030"/>
                  </a:lnTo>
                  <a:lnTo>
                    <a:pt x="9317424" y="3588096"/>
                  </a:lnTo>
                  <a:lnTo>
                    <a:pt x="9316629" y="3575107"/>
                  </a:lnTo>
                  <a:lnTo>
                    <a:pt x="9315089" y="3549130"/>
                  </a:lnTo>
                  <a:lnTo>
                    <a:pt x="9311958" y="3497176"/>
                  </a:lnTo>
                  <a:cubicBezTo>
                    <a:pt x="9310765" y="3479825"/>
                    <a:pt x="9308776" y="3462427"/>
                    <a:pt x="9307234" y="3445029"/>
                  </a:cubicBezTo>
                  <a:lnTo>
                    <a:pt x="9302265" y="3392835"/>
                  </a:lnTo>
                  <a:lnTo>
                    <a:pt x="9301221" y="3381476"/>
                  </a:lnTo>
                  <a:lnTo>
                    <a:pt x="9300077" y="3370740"/>
                  </a:lnTo>
                  <a:lnTo>
                    <a:pt x="9297194" y="3346966"/>
                  </a:lnTo>
                  <a:lnTo>
                    <a:pt x="9293664" y="3320030"/>
                  </a:lnTo>
                  <a:lnTo>
                    <a:pt x="9290086" y="3290410"/>
                  </a:lnTo>
                  <a:cubicBezTo>
                    <a:pt x="9288496" y="3275745"/>
                    <a:pt x="9286408" y="3260934"/>
                    <a:pt x="9283923" y="3244544"/>
                  </a:cubicBezTo>
                  <a:lnTo>
                    <a:pt x="9275622" y="3193116"/>
                  </a:lnTo>
                  <a:cubicBezTo>
                    <a:pt x="9272837" y="3176197"/>
                    <a:pt x="9269904" y="3159230"/>
                    <a:pt x="9266872" y="3142264"/>
                  </a:cubicBezTo>
                  <a:cubicBezTo>
                    <a:pt x="9254795" y="3074493"/>
                    <a:pt x="9240578" y="3007057"/>
                    <a:pt x="9224970" y="2939909"/>
                  </a:cubicBezTo>
                  <a:cubicBezTo>
                    <a:pt x="9217115" y="2906311"/>
                    <a:pt x="9208864" y="2872809"/>
                    <a:pt x="9200117" y="2839449"/>
                  </a:cubicBezTo>
                  <a:lnTo>
                    <a:pt x="9193604" y="2814958"/>
                  </a:lnTo>
                  <a:lnTo>
                    <a:pt x="9186644" y="2790276"/>
                  </a:lnTo>
                  <a:cubicBezTo>
                    <a:pt x="9182122" y="2773836"/>
                    <a:pt x="9177251" y="2757252"/>
                    <a:pt x="9172280" y="2740621"/>
                  </a:cubicBezTo>
                  <a:cubicBezTo>
                    <a:pt x="9132763" y="2607859"/>
                    <a:pt x="9087182" y="2476533"/>
                    <a:pt x="9034739" y="2347463"/>
                  </a:cubicBezTo>
                  <a:cubicBezTo>
                    <a:pt x="9008494" y="2282951"/>
                    <a:pt x="8980957" y="2218870"/>
                    <a:pt x="8951778" y="2155413"/>
                  </a:cubicBezTo>
                  <a:lnTo>
                    <a:pt x="8929609" y="2107915"/>
                  </a:lnTo>
                  <a:lnTo>
                    <a:pt x="8907091" y="2060753"/>
                  </a:lnTo>
                  <a:cubicBezTo>
                    <a:pt x="8891832" y="2029408"/>
                    <a:pt x="8876074" y="1997726"/>
                    <a:pt x="8860068" y="1966478"/>
                  </a:cubicBezTo>
                  <a:cubicBezTo>
                    <a:pt x="8827908" y="1903931"/>
                    <a:pt x="8795002" y="1841670"/>
                    <a:pt x="8760455" y="1780274"/>
                  </a:cubicBezTo>
                  <a:lnTo>
                    <a:pt x="8734408" y="1734311"/>
                  </a:lnTo>
                  <a:lnTo>
                    <a:pt x="8707715" y="1687963"/>
                  </a:lnTo>
                  <a:cubicBezTo>
                    <a:pt x="8689970" y="1657337"/>
                    <a:pt x="8672126" y="1627334"/>
                    <a:pt x="8653734" y="1597234"/>
                  </a:cubicBezTo>
                  <a:cubicBezTo>
                    <a:pt x="8617248" y="1536988"/>
                    <a:pt x="8579072" y="1477365"/>
                    <a:pt x="8539954" y="1418077"/>
                  </a:cubicBezTo>
                  <a:lnTo>
                    <a:pt x="8510378" y="1373695"/>
                  </a:lnTo>
                  <a:lnTo>
                    <a:pt x="8480354" y="1329457"/>
                  </a:lnTo>
                  <a:cubicBezTo>
                    <a:pt x="8460322" y="1300269"/>
                    <a:pt x="8440091" y="1271224"/>
                    <a:pt x="8419462" y="1242275"/>
                  </a:cubicBezTo>
                  <a:cubicBezTo>
                    <a:pt x="8378158" y="1184425"/>
                    <a:pt x="8335607" y="1127006"/>
                    <a:pt x="8292163" y="1069875"/>
                  </a:cubicBezTo>
                  <a:lnTo>
                    <a:pt x="8259306" y="1027123"/>
                  </a:lnTo>
                  <a:lnTo>
                    <a:pt x="8243103" y="1006130"/>
                  </a:lnTo>
                  <a:lnTo>
                    <a:pt x="8226798" y="985473"/>
                  </a:lnTo>
                  <a:cubicBezTo>
                    <a:pt x="8204579" y="957483"/>
                    <a:pt x="8182111" y="929684"/>
                    <a:pt x="8159294" y="902029"/>
                  </a:cubicBezTo>
                  <a:cubicBezTo>
                    <a:pt x="8113862" y="846671"/>
                    <a:pt x="8067188" y="792177"/>
                    <a:pt x="8019718" y="738209"/>
                  </a:cubicBezTo>
                  <a:lnTo>
                    <a:pt x="7983879" y="697901"/>
                  </a:lnTo>
                  <a:lnTo>
                    <a:pt x="7947741" y="657976"/>
                  </a:lnTo>
                  <a:cubicBezTo>
                    <a:pt x="7923335" y="631328"/>
                    <a:pt x="7898779" y="604823"/>
                    <a:pt x="7874025" y="578607"/>
                  </a:cubicBezTo>
                  <a:cubicBezTo>
                    <a:pt x="7824417" y="526221"/>
                    <a:pt x="7774313" y="474458"/>
                    <a:pt x="7723015" y="424085"/>
                  </a:cubicBezTo>
                  <a:cubicBezTo>
                    <a:pt x="7671866" y="373808"/>
                    <a:pt x="7618879" y="324153"/>
                    <a:pt x="7565245" y="275602"/>
                  </a:cubicBezTo>
                  <a:close/>
                  <a:moveTo>
                    <a:pt x="1832445" y="0"/>
                  </a:moveTo>
                  <a:lnTo>
                    <a:pt x="2158367" y="0"/>
                  </a:lnTo>
                  <a:lnTo>
                    <a:pt x="2108717" y="37845"/>
                  </a:lnTo>
                  <a:cubicBezTo>
                    <a:pt x="2052175" y="83168"/>
                    <a:pt x="1996838" y="129778"/>
                    <a:pt x="1942756" y="177587"/>
                  </a:cubicBezTo>
                  <a:cubicBezTo>
                    <a:pt x="1834493" y="273109"/>
                    <a:pt x="1731251" y="373472"/>
                    <a:pt x="1633129" y="477909"/>
                  </a:cubicBezTo>
                  <a:cubicBezTo>
                    <a:pt x="1240243" y="896038"/>
                    <a:pt x="927088" y="1375900"/>
                    <a:pt x="702659" y="1889935"/>
                  </a:cubicBezTo>
                  <a:cubicBezTo>
                    <a:pt x="646540" y="2018192"/>
                    <a:pt x="596187" y="2149182"/>
                    <a:pt x="551748" y="2281416"/>
                  </a:cubicBezTo>
                  <a:cubicBezTo>
                    <a:pt x="507410" y="2413700"/>
                    <a:pt x="469433" y="2547613"/>
                    <a:pt x="438366" y="2682772"/>
                  </a:cubicBezTo>
                  <a:cubicBezTo>
                    <a:pt x="423106" y="2750111"/>
                    <a:pt x="409187" y="2818553"/>
                    <a:pt x="397109" y="2887044"/>
                  </a:cubicBezTo>
                  <a:cubicBezTo>
                    <a:pt x="385129" y="2955581"/>
                    <a:pt x="374343" y="3024359"/>
                    <a:pt x="365644" y="3093424"/>
                  </a:cubicBezTo>
                  <a:cubicBezTo>
                    <a:pt x="347800" y="3231506"/>
                    <a:pt x="336714" y="3370260"/>
                    <a:pt x="332092" y="3509828"/>
                  </a:cubicBezTo>
                  <a:cubicBezTo>
                    <a:pt x="322299" y="3788822"/>
                    <a:pt x="339647" y="4068628"/>
                    <a:pt x="383638" y="4346327"/>
                  </a:cubicBezTo>
                  <a:cubicBezTo>
                    <a:pt x="394524" y="4415489"/>
                    <a:pt x="407449" y="4484267"/>
                    <a:pt x="422311" y="4552900"/>
                  </a:cubicBezTo>
                  <a:cubicBezTo>
                    <a:pt x="437024" y="4621534"/>
                    <a:pt x="453676" y="4689881"/>
                    <a:pt x="472166" y="4757939"/>
                  </a:cubicBezTo>
                  <a:cubicBezTo>
                    <a:pt x="490658" y="4825949"/>
                    <a:pt x="510988" y="4893673"/>
                    <a:pt x="533058" y="4960916"/>
                  </a:cubicBezTo>
                  <a:cubicBezTo>
                    <a:pt x="555228" y="5028208"/>
                    <a:pt x="578640" y="5095022"/>
                    <a:pt x="604687" y="5160875"/>
                  </a:cubicBezTo>
                  <a:cubicBezTo>
                    <a:pt x="707331" y="5425298"/>
                    <a:pt x="838411" y="5680902"/>
                    <a:pt x="996728" y="5920640"/>
                  </a:cubicBezTo>
                  <a:cubicBezTo>
                    <a:pt x="1154746" y="6160571"/>
                    <a:pt x="1340353" y="6384350"/>
                    <a:pt x="1549124" y="6586417"/>
                  </a:cubicBezTo>
                  <a:cubicBezTo>
                    <a:pt x="1601304" y="6636982"/>
                    <a:pt x="1654907" y="6686208"/>
                    <a:pt x="1709825" y="6734063"/>
                  </a:cubicBezTo>
                  <a:lnTo>
                    <a:pt x="1859690" y="6858000"/>
                  </a:lnTo>
                  <a:lnTo>
                    <a:pt x="1671735" y="6858000"/>
                  </a:lnTo>
                  <a:lnTo>
                    <a:pt x="1627982" y="6822717"/>
                  </a:lnTo>
                  <a:cubicBezTo>
                    <a:pt x="1570768" y="6774460"/>
                    <a:pt x="1514653" y="6724955"/>
                    <a:pt x="1459701" y="6674223"/>
                  </a:cubicBezTo>
                  <a:cubicBezTo>
                    <a:pt x="1019892" y="6268363"/>
                    <a:pt x="658271" y="5781216"/>
                    <a:pt x="402528" y="5241588"/>
                  </a:cubicBezTo>
                  <a:cubicBezTo>
                    <a:pt x="370217" y="5174103"/>
                    <a:pt x="340293" y="5105661"/>
                    <a:pt x="311911" y="5036741"/>
                  </a:cubicBezTo>
                  <a:cubicBezTo>
                    <a:pt x="283528" y="4967771"/>
                    <a:pt x="256885" y="4897986"/>
                    <a:pt x="232131" y="4827483"/>
                  </a:cubicBezTo>
                  <a:cubicBezTo>
                    <a:pt x="207326" y="4756981"/>
                    <a:pt x="184361" y="4685758"/>
                    <a:pt x="163386" y="4613913"/>
                  </a:cubicBezTo>
                  <a:cubicBezTo>
                    <a:pt x="142509" y="4542020"/>
                    <a:pt x="123619" y="4469360"/>
                    <a:pt x="106819" y="4396365"/>
                  </a:cubicBezTo>
                  <a:cubicBezTo>
                    <a:pt x="73117" y="4250902"/>
                    <a:pt x="47369" y="4103281"/>
                    <a:pt x="29325" y="3954702"/>
                  </a:cubicBezTo>
                  <a:cubicBezTo>
                    <a:pt x="20477" y="3880365"/>
                    <a:pt x="13319" y="3805789"/>
                    <a:pt x="8647" y="3730971"/>
                  </a:cubicBezTo>
                  <a:cubicBezTo>
                    <a:pt x="6311" y="3693587"/>
                    <a:pt x="4322" y="3656106"/>
                    <a:pt x="2880" y="3618674"/>
                  </a:cubicBezTo>
                  <a:cubicBezTo>
                    <a:pt x="1539" y="3581146"/>
                    <a:pt x="694" y="3543809"/>
                    <a:pt x="296" y="3506425"/>
                  </a:cubicBezTo>
                  <a:cubicBezTo>
                    <a:pt x="-1542" y="3356649"/>
                    <a:pt x="5217" y="3206200"/>
                    <a:pt x="20029" y="3056711"/>
                  </a:cubicBezTo>
                  <a:cubicBezTo>
                    <a:pt x="27685" y="2981942"/>
                    <a:pt x="36930" y="2907317"/>
                    <a:pt x="48662" y="2832980"/>
                  </a:cubicBezTo>
                  <a:cubicBezTo>
                    <a:pt x="60393" y="2758642"/>
                    <a:pt x="73713" y="2684784"/>
                    <a:pt x="89919" y="2610639"/>
                  </a:cubicBezTo>
                  <a:cubicBezTo>
                    <a:pt x="121731" y="2462826"/>
                    <a:pt x="162639" y="2317220"/>
                    <a:pt x="211155" y="2174343"/>
                  </a:cubicBezTo>
                  <a:cubicBezTo>
                    <a:pt x="259768" y="2031468"/>
                    <a:pt x="315589" y="1891517"/>
                    <a:pt x="379115" y="1754393"/>
                  </a:cubicBezTo>
                  <a:cubicBezTo>
                    <a:pt x="505521" y="1480433"/>
                    <a:pt x="660905" y="1219318"/>
                    <a:pt x="841392" y="976270"/>
                  </a:cubicBezTo>
                  <a:cubicBezTo>
                    <a:pt x="931463" y="854627"/>
                    <a:pt x="1028143" y="737777"/>
                    <a:pt x="1130191" y="625768"/>
                  </a:cubicBezTo>
                  <a:cubicBezTo>
                    <a:pt x="1232439" y="513855"/>
                    <a:pt x="1340106" y="407117"/>
                    <a:pt x="1452842" y="305748"/>
                  </a:cubicBezTo>
                  <a:cubicBezTo>
                    <a:pt x="1565677" y="204380"/>
                    <a:pt x="1683532" y="108665"/>
                    <a:pt x="1805613" y="18752"/>
                  </a:cubicBezTo>
                  <a:close/>
                </a:path>
              </a:pathLst>
            </a:custGeom>
            <a:solidFill>
              <a:schemeClr val="bg1">
                <a:alpha val="19000"/>
              </a:schemeClr>
            </a:solidFill>
            <a:ln>
              <a:noFill/>
            </a:ln>
            <a:effectLst/>
          </p:spPr>
          <p:txBody>
            <a:bodyPr vert="horz" wrap="square" lIns="1318260" tIns="3810" rIns="11066145" bIns="686181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sp>
          <p:nvSpPr>
            <p:cNvPr id="5" name="Freeform: Shape 18"/>
            <p:cNvSpPr>
              <a:extLst>
                <a:ext uri="smNativeData">
                  <pr:smNativeData xmlns:pr="smNativeData" val="SMDATA_13_BbPHYxMAAAAlAAAACwAAAA0AAAAADAgAAAYAAAAjRAAANioAAAAAAAABAAAAAAAAAAEAAABQAAAAAAAAAAAA4D8AAAAAAADgPwAAAAAAAOA/AAAAAAAA4D8AAAAAAADgPwAAAAAAAOA/AAAAAAAA4D8AAAAAAADgPwAAAAAAAOA/AAAAAAAA4D8CAAAAjAAAAAEAAAAAAAAA////CP///whk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hwdAAMAAAAEAAAAAAAAAAAAAAAAAAAAAAAAAAeAAAAaAAAAAAAAAAAAAAAAAAAAAAAAAAAAAAAECcAABAnAAAAAAAAAAAAAAAAAAAAAAAAAAAAAAAAAAAAAAAAAAAAABQAAAAAAAAAwMD/AAAAAABkAAAAMgAAAAAAAABkAAAAAAAAAH9/fwAKAAAAHwAAAFQAAAD///8B////AQAAAAAAAAAAAAAAAAAAAAAAAAAAAAAAAAAAAAAAAAAAMlWRAH9/fwDn5uYDzMzMAMDA/wB/f38AAAAAAAAAAAAAAAAAAAAAAAAAAAAhAAAAGAAAABQAAAANCAAABgAAACNEAAA2KgAAAAAAACYAAAAIAAAA//////////8="/>
                </a:ext>
              </a:extLst>
            </p:cNvSpPr>
            <p:nvPr/>
          </p:nvSpPr>
          <p:spPr>
            <a:xfrm>
              <a:off x="1308735" y="3810"/>
              <a:ext cx="9767570" cy="6858000"/>
            </a:xfrm>
            <a:custGeom>
              <a:avLst/>
              <a:gdLst/>
              <a:ahLst/>
              <a:cxnLst/>
              <a:rect l="0" t="0" r="9767570" b="6858000"/>
              <a:pathLst>
                <a:path w="9767570" h="6858000">
                  <a:moveTo>
                    <a:pt x="7151164" y="0"/>
                  </a:moveTo>
                  <a:lnTo>
                    <a:pt x="7881024" y="0"/>
                  </a:lnTo>
                  <a:lnTo>
                    <a:pt x="7990326" y="81317"/>
                  </a:lnTo>
                  <a:cubicBezTo>
                    <a:pt x="9075734" y="929334"/>
                    <a:pt x="9767570" y="2212695"/>
                    <a:pt x="9767570" y="3649031"/>
                  </a:cubicBezTo>
                  <a:cubicBezTo>
                    <a:pt x="9767570" y="4766182"/>
                    <a:pt x="9349052" y="5790792"/>
                    <a:pt x="8652352" y="6590005"/>
                  </a:cubicBezTo>
                  <a:lnTo>
                    <a:pt x="8395068" y="6858000"/>
                  </a:lnTo>
                  <a:lnTo>
                    <a:pt x="6762411" y="6858000"/>
                  </a:lnTo>
                  <a:lnTo>
                    <a:pt x="6765770" y="6854844"/>
                  </a:lnTo>
                  <a:cubicBezTo>
                    <a:pt x="6778844" y="6842703"/>
                    <a:pt x="6791470" y="6829621"/>
                    <a:pt x="6804393" y="6817103"/>
                  </a:cubicBezTo>
                  <a:lnTo>
                    <a:pt x="6881540" y="6741197"/>
                  </a:lnTo>
                  <a:cubicBezTo>
                    <a:pt x="6907239" y="6715881"/>
                    <a:pt x="6932937" y="6690798"/>
                    <a:pt x="6958686" y="6664822"/>
                  </a:cubicBezTo>
                  <a:lnTo>
                    <a:pt x="7267719" y="6355789"/>
                  </a:lnTo>
                  <a:lnTo>
                    <a:pt x="7424149" y="6199359"/>
                  </a:lnTo>
                  <a:cubicBezTo>
                    <a:pt x="7450543" y="6174802"/>
                    <a:pt x="7477386" y="6148731"/>
                    <a:pt x="7504725" y="6122708"/>
                  </a:cubicBezTo>
                  <a:lnTo>
                    <a:pt x="7546182" y="6083697"/>
                  </a:lnTo>
                  <a:cubicBezTo>
                    <a:pt x="7560050" y="6070803"/>
                    <a:pt x="7574565" y="6057532"/>
                    <a:pt x="7587787" y="6045532"/>
                  </a:cubicBezTo>
                  <a:lnTo>
                    <a:pt x="7630784" y="6006709"/>
                  </a:lnTo>
                  <a:lnTo>
                    <a:pt x="7675222" y="5968309"/>
                  </a:lnTo>
                  <a:cubicBezTo>
                    <a:pt x="7690186" y="5955698"/>
                    <a:pt x="7705345" y="5943321"/>
                    <a:pt x="7720407" y="5930851"/>
                  </a:cubicBezTo>
                  <a:cubicBezTo>
                    <a:pt x="7735519" y="5918427"/>
                    <a:pt x="7750977" y="5906521"/>
                    <a:pt x="7766238" y="5894334"/>
                  </a:cubicBezTo>
                  <a:cubicBezTo>
                    <a:pt x="7827727" y="5846192"/>
                    <a:pt x="7890755" y="5800499"/>
                    <a:pt x="7955028" y="5756828"/>
                  </a:cubicBezTo>
                  <a:cubicBezTo>
                    <a:pt x="8083571" y="5669534"/>
                    <a:pt x="8216639" y="5590336"/>
                    <a:pt x="8352441" y="5517630"/>
                  </a:cubicBezTo>
                  <a:lnTo>
                    <a:pt x="8451110" y="5465254"/>
                  </a:lnTo>
                  <a:lnTo>
                    <a:pt x="8548290" y="5413395"/>
                  </a:lnTo>
                  <a:cubicBezTo>
                    <a:pt x="8611866" y="5379090"/>
                    <a:pt x="8673005" y="5345208"/>
                    <a:pt x="8729225" y="5309961"/>
                  </a:cubicBezTo>
                  <a:cubicBezTo>
                    <a:pt x="8743343" y="5301115"/>
                    <a:pt x="8756913" y="5292361"/>
                    <a:pt x="8770532" y="5283232"/>
                  </a:cubicBezTo>
                  <a:cubicBezTo>
                    <a:pt x="8777342" y="5278667"/>
                    <a:pt x="8784202" y="5274103"/>
                    <a:pt x="8790715" y="5269492"/>
                  </a:cubicBezTo>
                  <a:cubicBezTo>
                    <a:pt x="8797325" y="5264879"/>
                    <a:pt x="8803985" y="5260314"/>
                    <a:pt x="8810249" y="5255703"/>
                  </a:cubicBezTo>
                  <a:cubicBezTo>
                    <a:pt x="8835748" y="5237303"/>
                    <a:pt x="8860156" y="5218291"/>
                    <a:pt x="8883319" y="5198479"/>
                  </a:cubicBezTo>
                  <a:cubicBezTo>
                    <a:pt x="8929647" y="5158856"/>
                    <a:pt x="8971004" y="5116315"/>
                    <a:pt x="9006396" y="5070527"/>
                  </a:cubicBezTo>
                  <a:cubicBezTo>
                    <a:pt x="9015095" y="5059328"/>
                    <a:pt x="9024142" y="5046857"/>
                    <a:pt x="9033238" y="5034105"/>
                  </a:cubicBezTo>
                  <a:lnTo>
                    <a:pt x="9040049" y="5024551"/>
                  </a:lnTo>
                  <a:lnTo>
                    <a:pt x="9046311" y="5015281"/>
                  </a:lnTo>
                  <a:cubicBezTo>
                    <a:pt x="9050486" y="5009163"/>
                    <a:pt x="9054562" y="5002952"/>
                    <a:pt x="9058589" y="4996645"/>
                  </a:cubicBezTo>
                  <a:cubicBezTo>
                    <a:pt x="9074745" y="4971517"/>
                    <a:pt x="9089954" y="4945305"/>
                    <a:pt x="9104271" y="4918105"/>
                  </a:cubicBezTo>
                  <a:cubicBezTo>
                    <a:pt x="9132952" y="4863752"/>
                    <a:pt x="9158053" y="4805447"/>
                    <a:pt x="9180821" y="4744694"/>
                  </a:cubicBezTo>
                  <a:cubicBezTo>
                    <a:pt x="9203487" y="4684178"/>
                    <a:pt x="9223121" y="4621778"/>
                    <a:pt x="9240469" y="4557872"/>
                  </a:cubicBezTo>
                  <a:cubicBezTo>
                    <a:pt x="9249219" y="4525966"/>
                    <a:pt x="9257419" y="4493684"/>
                    <a:pt x="9265125" y="4461073"/>
                  </a:cubicBezTo>
                  <a:cubicBezTo>
                    <a:pt x="9268952" y="4444744"/>
                    <a:pt x="9272680" y="4428367"/>
                    <a:pt x="9276308" y="4411943"/>
                  </a:cubicBezTo>
                  <a:lnTo>
                    <a:pt x="9281578" y="4387379"/>
                  </a:lnTo>
                  <a:lnTo>
                    <a:pt x="9286250" y="4364838"/>
                  </a:lnTo>
                  <a:lnTo>
                    <a:pt x="9296490" y="4312038"/>
                  </a:lnTo>
                  <a:lnTo>
                    <a:pt x="9300765" y="4289074"/>
                  </a:lnTo>
                  <a:lnTo>
                    <a:pt x="9302554" y="4278581"/>
                  </a:lnTo>
                  <a:lnTo>
                    <a:pt x="9304394" y="4266816"/>
                  </a:lnTo>
                  <a:lnTo>
                    <a:pt x="9312546" y="4215945"/>
                  </a:lnTo>
                  <a:lnTo>
                    <a:pt x="9316623" y="4190486"/>
                  </a:lnTo>
                  <a:lnTo>
                    <a:pt x="9318659" y="4177780"/>
                  </a:lnTo>
                  <a:cubicBezTo>
                    <a:pt x="9319306" y="4173546"/>
                    <a:pt x="9319705" y="4169169"/>
                    <a:pt x="9320251" y="4164886"/>
                  </a:cubicBezTo>
                  <a:lnTo>
                    <a:pt x="9332180" y="4064981"/>
                  </a:lnTo>
                  <a:cubicBezTo>
                    <a:pt x="9333571" y="4052370"/>
                    <a:pt x="9334615" y="4036888"/>
                    <a:pt x="9335908" y="4018676"/>
                  </a:cubicBezTo>
                  <a:lnTo>
                    <a:pt x="9339934" y="3965171"/>
                  </a:lnTo>
                  <a:cubicBezTo>
                    <a:pt x="9344806" y="3899806"/>
                    <a:pt x="9347093" y="3832983"/>
                    <a:pt x="9347292" y="3765972"/>
                  </a:cubicBezTo>
                  <a:cubicBezTo>
                    <a:pt x="9347391" y="3732420"/>
                    <a:pt x="9346944" y="3698773"/>
                    <a:pt x="9346099" y="3664938"/>
                  </a:cubicBezTo>
                  <a:lnTo>
                    <a:pt x="9344656" y="3615243"/>
                  </a:lnTo>
                  <a:lnTo>
                    <a:pt x="9344259" y="3603526"/>
                  </a:lnTo>
                  <a:lnTo>
                    <a:pt x="9343463" y="3590774"/>
                  </a:lnTo>
                  <a:lnTo>
                    <a:pt x="9341923" y="3565268"/>
                  </a:lnTo>
                  <a:lnTo>
                    <a:pt x="9338791" y="3514256"/>
                  </a:lnTo>
                  <a:cubicBezTo>
                    <a:pt x="9337649" y="3497221"/>
                    <a:pt x="9335609" y="3480138"/>
                    <a:pt x="9334069" y="3463057"/>
                  </a:cubicBezTo>
                  <a:lnTo>
                    <a:pt x="9329098" y="3411810"/>
                  </a:lnTo>
                  <a:lnTo>
                    <a:pt x="9328054" y="3400657"/>
                  </a:lnTo>
                  <a:lnTo>
                    <a:pt x="9326912" y="3390116"/>
                  </a:lnTo>
                  <a:lnTo>
                    <a:pt x="9324029" y="3366774"/>
                  </a:lnTo>
                  <a:lnTo>
                    <a:pt x="9320499" y="3340329"/>
                  </a:lnTo>
                  <a:lnTo>
                    <a:pt x="9316920" y="3311245"/>
                  </a:lnTo>
                  <a:cubicBezTo>
                    <a:pt x="9315330" y="3296893"/>
                    <a:pt x="9313242" y="3282306"/>
                    <a:pt x="9310757" y="3266211"/>
                  </a:cubicBezTo>
                  <a:lnTo>
                    <a:pt x="9302455" y="3215717"/>
                  </a:lnTo>
                  <a:cubicBezTo>
                    <a:pt x="9299672" y="3199059"/>
                    <a:pt x="9296739" y="3182400"/>
                    <a:pt x="9293706" y="3165789"/>
                  </a:cubicBezTo>
                  <a:cubicBezTo>
                    <a:pt x="9281628" y="3099295"/>
                    <a:pt x="9267411" y="3033084"/>
                    <a:pt x="9251803" y="2967107"/>
                  </a:cubicBezTo>
                  <a:cubicBezTo>
                    <a:pt x="9243999" y="2934167"/>
                    <a:pt x="9235697" y="2901273"/>
                    <a:pt x="9226949" y="2868473"/>
                  </a:cubicBezTo>
                  <a:lnTo>
                    <a:pt x="9220438" y="2844426"/>
                  </a:lnTo>
                  <a:lnTo>
                    <a:pt x="9213479" y="2820191"/>
                  </a:lnTo>
                  <a:cubicBezTo>
                    <a:pt x="9208955" y="2804049"/>
                    <a:pt x="9204084" y="2787768"/>
                    <a:pt x="9199113" y="2771438"/>
                  </a:cubicBezTo>
                  <a:cubicBezTo>
                    <a:pt x="9159595" y="2641086"/>
                    <a:pt x="9114014" y="2512099"/>
                    <a:pt x="9061572" y="2385418"/>
                  </a:cubicBezTo>
                  <a:cubicBezTo>
                    <a:pt x="9035326" y="2322077"/>
                    <a:pt x="9007788" y="2259160"/>
                    <a:pt x="8978610" y="2196855"/>
                  </a:cubicBezTo>
                  <a:lnTo>
                    <a:pt x="8956440" y="2150219"/>
                  </a:lnTo>
                  <a:lnTo>
                    <a:pt x="8933923" y="2103914"/>
                  </a:lnTo>
                  <a:cubicBezTo>
                    <a:pt x="8918662" y="2073091"/>
                    <a:pt x="8902905" y="2042032"/>
                    <a:pt x="8886899" y="2011350"/>
                  </a:cubicBezTo>
                  <a:cubicBezTo>
                    <a:pt x="8854737" y="1949891"/>
                    <a:pt x="8821832" y="1888810"/>
                    <a:pt x="8787284" y="1828527"/>
                  </a:cubicBezTo>
                  <a:lnTo>
                    <a:pt x="8761237" y="1783398"/>
                  </a:lnTo>
                  <a:lnTo>
                    <a:pt x="8734543" y="1737893"/>
                  </a:lnTo>
                  <a:cubicBezTo>
                    <a:pt x="8716800" y="1707823"/>
                    <a:pt x="8698953" y="1678363"/>
                    <a:pt x="8680562" y="1648812"/>
                  </a:cubicBezTo>
                  <a:cubicBezTo>
                    <a:pt x="8644077" y="1589658"/>
                    <a:pt x="8605950" y="1531118"/>
                    <a:pt x="8566781" y="1472906"/>
                  </a:cubicBezTo>
                  <a:lnTo>
                    <a:pt x="8537204" y="1429330"/>
                  </a:lnTo>
                  <a:lnTo>
                    <a:pt x="8507182" y="1385896"/>
                  </a:lnTo>
                  <a:cubicBezTo>
                    <a:pt x="8487149" y="1357284"/>
                    <a:pt x="8466918" y="1328719"/>
                    <a:pt x="8446289" y="1300295"/>
                  </a:cubicBezTo>
                  <a:cubicBezTo>
                    <a:pt x="8405033" y="1243496"/>
                    <a:pt x="8362481" y="1187120"/>
                    <a:pt x="8318988" y="1131026"/>
                  </a:cubicBezTo>
                  <a:lnTo>
                    <a:pt x="8286131" y="1089050"/>
                  </a:lnTo>
                  <a:lnTo>
                    <a:pt x="8269926" y="1068439"/>
                  </a:lnTo>
                  <a:lnTo>
                    <a:pt x="8253622" y="1048156"/>
                  </a:lnTo>
                  <a:cubicBezTo>
                    <a:pt x="8231403" y="1020675"/>
                    <a:pt x="8208884" y="993381"/>
                    <a:pt x="8186120" y="966275"/>
                  </a:cubicBezTo>
                  <a:cubicBezTo>
                    <a:pt x="8140686" y="911922"/>
                    <a:pt x="8094010" y="858417"/>
                    <a:pt x="8046540" y="805429"/>
                  </a:cubicBezTo>
                  <a:lnTo>
                    <a:pt x="8010700" y="765853"/>
                  </a:lnTo>
                  <a:lnTo>
                    <a:pt x="7974562" y="726653"/>
                  </a:lnTo>
                  <a:cubicBezTo>
                    <a:pt x="7950157" y="700489"/>
                    <a:pt x="7925599" y="674465"/>
                    <a:pt x="7900846" y="648724"/>
                  </a:cubicBezTo>
                  <a:cubicBezTo>
                    <a:pt x="7851287" y="597289"/>
                    <a:pt x="7801183" y="546514"/>
                    <a:pt x="7749834" y="497008"/>
                  </a:cubicBezTo>
                  <a:cubicBezTo>
                    <a:pt x="7698684" y="447644"/>
                    <a:pt x="7645696" y="398938"/>
                    <a:pt x="7592062" y="351221"/>
                  </a:cubicBezTo>
                  <a:cubicBezTo>
                    <a:pt x="7484644" y="255786"/>
                    <a:pt x="7373099" y="164304"/>
                    <a:pt x="7257528" y="76964"/>
                  </a:cubicBezTo>
                  <a:close/>
                  <a:moveTo>
                    <a:pt x="1886547" y="0"/>
                  </a:moveTo>
                  <a:lnTo>
                    <a:pt x="2292861" y="0"/>
                  </a:lnTo>
                  <a:lnTo>
                    <a:pt x="2135481" y="117781"/>
                  </a:lnTo>
                  <a:cubicBezTo>
                    <a:pt x="2078939" y="162280"/>
                    <a:pt x="2023602" y="208045"/>
                    <a:pt x="1969520" y="254986"/>
                  </a:cubicBezTo>
                  <a:cubicBezTo>
                    <a:pt x="1861256" y="348820"/>
                    <a:pt x="1758014" y="447314"/>
                    <a:pt x="1659891" y="549855"/>
                  </a:cubicBezTo>
                  <a:cubicBezTo>
                    <a:pt x="1266951" y="960346"/>
                    <a:pt x="953793" y="1431495"/>
                    <a:pt x="729362" y="1936480"/>
                  </a:cubicBezTo>
                  <a:cubicBezTo>
                    <a:pt x="673241" y="2062362"/>
                    <a:pt x="622837" y="2190972"/>
                    <a:pt x="578449" y="2320807"/>
                  </a:cubicBezTo>
                  <a:cubicBezTo>
                    <a:pt x="534110" y="2450687"/>
                    <a:pt x="496133" y="2582216"/>
                    <a:pt x="465067" y="2714875"/>
                  </a:cubicBezTo>
                  <a:cubicBezTo>
                    <a:pt x="449756" y="2780991"/>
                    <a:pt x="435838" y="2848191"/>
                    <a:pt x="423808" y="2915436"/>
                  </a:cubicBezTo>
                  <a:cubicBezTo>
                    <a:pt x="411828" y="2982731"/>
                    <a:pt x="401043" y="3050260"/>
                    <a:pt x="392344" y="3118071"/>
                  </a:cubicBezTo>
                  <a:cubicBezTo>
                    <a:pt x="374498" y="3253646"/>
                    <a:pt x="363414" y="3389880"/>
                    <a:pt x="358791" y="3526915"/>
                  </a:cubicBezTo>
                  <a:cubicBezTo>
                    <a:pt x="348999" y="3800843"/>
                    <a:pt x="366347" y="4075570"/>
                    <a:pt x="410338" y="4348226"/>
                  </a:cubicBezTo>
                  <a:cubicBezTo>
                    <a:pt x="421274" y="4416132"/>
                    <a:pt x="434197" y="4483660"/>
                    <a:pt x="449009" y="4551049"/>
                  </a:cubicBezTo>
                  <a:cubicBezTo>
                    <a:pt x="463724" y="4618436"/>
                    <a:pt x="480375" y="4685588"/>
                    <a:pt x="498868" y="4752365"/>
                  </a:cubicBezTo>
                  <a:cubicBezTo>
                    <a:pt x="517358" y="4819141"/>
                    <a:pt x="537689" y="4885635"/>
                    <a:pt x="559759" y="4951657"/>
                  </a:cubicBezTo>
                  <a:cubicBezTo>
                    <a:pt x="581929" y="5017775"/>
                    <a:pt x="605341" y="5083375"/>
                    <a:pt x="631388" y="5147986"/>
                  </a:cubicBezTo>
                  <a:cubicBezTo>
                    <a:pt x="734034" y="5407608"/>
                    <a:pt x="865163" y="5658570"/>
                    <a:pt x="1023432" y="5893957"/>
                  </a:cubicBezTo>
                  <a:cubicBezTo>
                    <a:pt x="1181453" y="6129578"/>
                    <a:pt x="1367012" y="6349247"/>
                    <a:pt x="1575835" y="6547646"/>
                  </a:cubicBezTo>
                  <a:cubicBezTo>
                    <a:pt x="1680221" y="6646916"/>
                    <a:pt x="1790287" y="6740939"/>
                    <a:pt x="1905174" y="6829468"/>
                  </a:cubicBezTo>
                  <a:lnTo>
                    <a:pt x="1944175" y="6858000"/>
                  </a:lnTo>
                  <a:lnTo>
                    <a:pt x="1372502" y="6858000"/>
                  </a:lnTo>
                  <a:lnTo>
                    <a:pt x="1115219" y="6590005"/>
                  </a:lnTo>
                  <a:cubicBezTo>
                    <a:pt x="418518" y="5790792"/>
                    <a:pt x="0" y="4766182"/>
                    <a:pt x="0" y="3649031"/>
                  </a:cubicBezTo>
                  <a:cubicBezTo>
                    <a:pt x="0" y="2212695"/>
                    <a:pt x="691836" y="929334"/>
                    <a:pt x="1777244" y="81317"/>
                  </a:cubicBezTo>
                  <a:close/>
                </a:path>
              </a:pathLst>
            </a:custGeom>
            <a:solidFill>
              <a:schemeClr val="bg1">
                <a:alpha val="0"/>
              </a:schemeClr>
            </a:solidFill>
            <a:ln>
              <a:noFill/>
            </a:ln>
            <a:effectLst/>
          </p:spPr>
          <p:txBody>
            <a:bodyPr vert="horz" wrap="square" lIns="1308100" tIns="3810" rIns="11076305" bIns="686181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sp>
        <p:nvSpPr>
          <p:cNvPr id="12" name="Title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DIEwAASAgAADg3AAARGQAAEAAAACYAAAAIAAAAASAAAAAAAAA="/>
              </a:ext>
            </a:extLst>
          </p:cNvSpPr>
          <p:nvPr>
            <p:ph type="ctrTitle"/>
          </p:nvPr>
        </p:nvSpPr>
        <p:spPr>
          <a:xfrm>
            <a:off x="3215640" y="1346200"/>
            <a:ext cx="5760720" cy="2728595"/>
          </a:xfrm>
        </p:spPr>
        <p:txBody>
          <a:bodyPr vert="horz" wrap="square" lIns="91440" tIns="45720" rIns="91440" bIns="45720" numCol="1" spcCol="215900" anchor="b">
            <a:prstTxWarp prst="textNoShape">
              <a:avLst/>
            </a:prstTxWarp>
          </a:bodyPr>
          <a:lstStyle/>
          <a:p>
            <a:pPr>
              <a:spcBef>
                <a:spcPts val="0"/>
              </a:spcBef>
              <a:defRPr lang="de-de" sz="5400"/>
            </a:pPr>
            <a:r>
              <a:rPr lang="en-us" sz="4680" b="1">
                <a:solidFill>
                  <a:schemeClr val="tx2"/>
                </a:solidFill>
              </a:rPr>
              <a:t>Aufgaben und Operatoren im  Anforderungsbereich III ab dem Abitur 2023</a:t>
            </a:r>
            <a:endParaRPr lang="en-us" sz="4680" b="1">
              <a:solidFill>
                <a:schemeClr val="tx2"/>
              </a:solidFill>
            </a:endParaRPr>
          </a:p>
        </p:txBody>
      </p:sp>
      <p:sp>
        <p:nvSpPr>
          <p:cNvPr id="13"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mgjg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DIEwAArhkAADg3AADgHQAAEAAAACYAAAAIAAAAASAAAAAAAAA="/>
              </a:ext>
            </a:extLst>
          </p:cNvSpPr>
          <p:nvPr>
            <p:ph type="subTitle" idx="1"/>
          </p:nvPr>
        </p:nvSpPr>
        <p:spPr>
          <a:xfrm>
            <a:off x="3215640" y="4174490"/>
            <a:ext cx="5760720" cy="681990"/>
          </a:xfrm>
        </p:spPr>
        <p:txBody>
          <a:bodyPr vert="horz" wrap="square" lIns="91440" tIns="45720" rIns="91440" bIns="45720" numCol="1" spcCol="215900" anchor="t">
            <a:prstTxWarp prst="textNoShape">
              <a:avLst/>
            </a:prstTxWarp>
          </a:bodyPr>
          <a:lstStyle/>
          <a:p>
            <a:pPr>
              <a:defRPr lang="de-de"/>
            </a:pPr>
            <a:r>
              <a:rPr lang="en-us">
                <a:solidFill>
                  <a:schemeClr val="tx2"/>
                </a:solidFill>
              </a:rPr>
              <a:t>Rückblick – Umblick – Ausblick – Einblick </a:t>
            </a:r>
            <a:endParaRPr lang="en-us">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Dg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3" name="Group 11"/>
          <p:cNvGrpSpPr>
            <a:extLst>
              <a:ext uri="smNativeData">
                <pr:smNativeData xmlns:pr="smNativeData" val="SMDATA_7_BbPHYxMAAAAlAAAAAQAAAK8BAAAAkAAAAEgAAACQAAAASAAAAAAAAAAAAAAAAAAAABcAAAAUAAAAAAAAAAAAAAD/fwAA/38AAAAAAAAJAAAABAAAAMQJ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47C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wfAAAaKgAAAAAAACYAAAAIAAAA//////////8="/>
                </a:ext>
              </a:extLst>
            </p:cNvSpPr>
            <p:nvPr/>
          </p:nvSpPr>
          <p:spPr>
            <a:xfrm>
              <a:off x="1306195" y="0"/>
              <a:ext cx="3862705" cy="6844030"/>
            </a:xfrm>
            <a:custGeom>
              <a:avLst/>
              <a:gdLst/>
              <a:ahLst/>
              <a:cxnLst/>
              <a:rect l="0" t="0" r="3862705" b="6844030"/>
              <a:pathLst>
                <a:path w="3862705" h="6844030">
                  <a:moveTo>
                    <a:pt x="3862705" y="0"/>
                  </a:moveTo>
                  <a:cubicBezTo>
                    <a:pt x="1572638" y="1050368"/>
                    <a:pt x="0" y="4938158"/>
                    <a:pt x="2066760"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IrsDc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fQQAADwAAANhKAAB6AwAAAAAAACYAAAAIAAAA//////////8="/>
                </a:ext>
              </a:extLst>
            </p:cNvSpPr>
            <p:nvPr/>
          </p:nvSpPr>
          <p:spPr>
            <a:xfrm>
              <a:off x="10626725" y="9525"/>
              <a:ext cx="1539875" cy="555625"/>
            </a:xfrm>
            <a:custGeom>
              <a:avLst/>
              <a:gdLst/>
              <a:ahLst/>
              <a:cxnLst/>
              <a:rect l="0" t="0" r="1539875" b="555625"/>
              <a:pathLst>
                <a:path w="1539875" h="555625">
                  <a:moveTo>
                    <a:pt x="1539875" y="555625"/>
                  </a:moveTo>
                  <a:cubicBezTo>
                    <a:pt x="1059852" y="303931"/>
                    <a:pt x="508538" y="13297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PwAA1x4AANhKAAAaKgAAAAAAACYAAAAIAAAA//////////8="/>
                </a:ext>
              </a:extLst>
            </p:cNvSpPr>
            <p:nvPr/>
          </p:nvSpPr>
          <p:spPr>
            <a:xfrm>
              <a:off x="10246995" y="5013325"/>
              <a:ext cx="1919605" cy="1830705"/>
            </a:xfrm>
            <a:custGeom>
              <a:avLst/>
              <a:gdLst/>
              <a:ahLst/>
              <a:cxnLst/>
              <a:rect l="0" t="0" r="1919605" b="1830705"/>
              <a:pathLst>
                <a:path w="1919605" h="1830705">
                  <a:moveTo>
                    <a:pt x="0" y="1830705"/>
                  </a:moveTo>
                  <a:cubicBezTo>
                    <a:pt x="693718" y="1293381"/>
                    <a:pt x="1354176" y="675221"/>
                    <a:pt x="19196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AvnQI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lBgAAAAAAAIMdAAAaKgAAAAAAACYAAAAIAAAA//////////8="/>
                </a:ext>
              </a:extLst>
            </p:cNvSpPr>
            <p:nvPr/>
          </p:nvSpPr>
          <p:spPr>
            <a:xfrm>
              <a:off x="1120775" y="0"/>
              <a:ext cx="3676650" cy="6844030"/>
            </a:xfrm>
            <a:custGeom>
              <a:avLst/>
              <a:gdLst/>
              <a:ahLst/>
              <a:cxnLst/>
              <a:rect l="0" t="0" r="3676650" b="6844030"/>
              <a:pathLst>
                <a:path w="3676650" h="6844030">
                  <a:moveTo>
                    <a:pt x="3676650" y="0"/>
                  </a:moveTo>
                  <a:cubicBezTo>
                    <a:pt x="1482060" y="1140672"/>
                    <a:pt x="0" y="4914394"/>
                    <a:pt x="1952330"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82" y="219265"/>
                    <a:pt x="322893" y="100099"/>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PQAAAdCAAANBKAAApKgAAAAAAACYAAAAIAAAA//////////8="/>
                </a:ext>
              </a:extLst>
            </p:cNvSpPr>
            <p:nvPr/>
          </p:nvSpPr>
          <p:spPr>
            <a:xfrm>
              <a:off x="10494645" y="5275580"/>
              <a:ext cx="1666875" cy="1577975"/>
            </a:xfrm>
            <a:custGeom>
              <a:avLst/>
              <a:gdLst/>
              <a:ahLst/>
              <a:cxnLst/>
              <a:rect l="0" t="0" r="1666875" b="1577975"/>
              <a:pathLst>
                <a:path w="1666875" h="1577975">
                  <a:moveTo>
                    <a:pt x="0" y="1577975"/>
                  </a:moveTo>
                  <a:cubicBezTo>
                    <a:pt x="593616" y="1102681"/>
                    <a:pt x="1163488" y="575105"/>
                    <a:pt x="1666875"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0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HAcAAAaKgAAAAAAACYAAAAIAAAA//////////8="/>
                </a:ext>
              </a:extLst>
            </p:cNvSpPr>
            <p:nvPr/>
          </p:nvSpPr>
          <p:spPr>
            <a:xfrm>
              <a:off x="1001395" y="0"/>
              <a:ext cx="3621405" cy="6844030"/>
            </a:xfrm>
            <a:custGeom>
              <a:avLst/>
              <a:gdLst/>
              <a:ahLst/>
              <a:cxnLst/>
              <a:rect l="0" t="0" r="3621405" b="6844030"/>
              <a:pathLst>
                <a:path w="3621405" h="6844030">
                  <a:moveTo>
                    <a:pt x="3621405" y="0"/>
                  </a:moveTo>
                  <a:cubicBezTo>
                    <a:pt x="1463770" y="1164436"/>
                    <a:pt x="0" y="4909641"/>
                    <a:pt x="1915257"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6" y="161925"/>
                    <a:pt x="228165"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U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1QQAARiEAANhKAAAaKgAAAAAAACYAAAAIAAAA//////////8="/>
                </a:ext>
              </a:extLst>
            </p:cNvSpPr>
            <p:nvPr/>
          </p:nvSpPr>
          <p:spPr>
            <a:xfrm>
              <a:off x="10640695" y="5408930"/>
              <a:ext cx="1525905" cy="1435100"/>
            </a:xfrm>
            <a:custGeom>
              <a:avLst/>
              <a:gdLst/>
              <a:ahLst/>
              <a:cxnLst/>
              <a:rect l="0" t="0" r="1525905" b="1435100"/>
              <a:pathLst>
                <a:path w="1525905" h="1435100">
                  <a:moveTo>
                    <a:pt x="0" y="1435100"/>
                  </a:moveTo>
                  <a:cubicBezTo>
                    <a:pt x="541910" y="997917"/>
                    <a:pt x="1060052" y="517967"/>
                    <a:pt x="15259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727" y="1216716"/>
                    <a:pt x="0" y="4947663"/>
                    <a:pt x="1686562"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CpFgE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iEAANhKAAAaKgAAAAAAACYAAAAIAAAA//////////8="/>
                </a:ext>
              </a:extLst>
            </p:cNvSpPr>
            <p:nvPr/>
          </p:nvSpPr>
          <p:spPr>
            <a:xfrm>
              <a:off x="10802620" y="5518150"/>
              <a:ext cx="1363980" cy="1325880"/>
            </a:xfrm>
            <a:custGeom>
              <a:avLst/>
              <a:gdLst/>
              <a:ahLst/>
              <a:cxnLst/>
              <a:rect l="0" t="0" r="1363980" b="1325880"/>
              <a:pathLst>
                <a:path w="1363980" h="1325880">
                  <a:moveTo>
                    <a:pt x="0" y="1325880"/>
                  </a:moveTo>
                  <a:cubicBezTo>
                    <a:pt x="480007" y="917186"/>
                    <a:pt x="941004" y="475226"/>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4BQAAAAAAAFcZAAAaKgAAAAAAACYAAAAIAAAA//////////8="/>
                </a:ext>
              </a:extLst>
            </p:cNvSpPr>
            <p:nvPr/>
          </p:nvSpPr>
          <p:spPr>
            <a:xfrm>
              <a:off x="889000" y="0"/>
              <a:ext cx="3230245" cy="6844030"/>
            </a:xfrm>
            <a:custGeom>
              <a:avLst/>
              <a:gdLst/>
              <a:ahLst/>
              <a:cxnLst/>
              <a:rect l="0" t="0" r="3230245" b="6844030"/>
              <a:pathLst>
                <a:path w="3230245" h="6844030">
                  <a:moveTo>
                    <a:pt x="3230245" y="0"/>
                  </a:moveTo>
                  <a:cubicBezTo>
                    <a:pt x="1220842" y="1259492"/>
                    <a:pt x="0" y="4876371"/>
                    <a:pt x="16008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KQwAACCMAANhKAAAaKgAAAAAAACYAAAAIAAAA//////////8="/>
                </a:ext>
              </a:extLst>
            </p:cNvSpPr>
            <p:nvPr/>
          </p:nvSpPr>
          <p:spPr>
            <a:xfrm>
              <a:off x="10979150" y="5694680"/>
              <a:ext cx="1187450" cy="1149350"/>
            </a:xfrm>
            <a:custGeom>
              <a:avLst/>
              <a:gdLst/>
              <a:ahLst/>
              <a:cxnLst/>
              <a:rect l="0" t="0" r="1187450" b="1149350"/>
              <a:pathLst>
                <a:path w="1187450" h="1149350">
                  <a:moveTo>
                    <a:pt x="0" y="1149350"/>
                  </a:moveTo>
                  <a:cubicBezTo>
                    <a:pt x="417982" y="788397"/>
                    <a:pt x="816966" y="403697"/>
                    <a:pt x="118745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6AgAAAAAAAAYYAAAaKgAAAAAAACYAAAAIAAAA//////////8="/>
                </a:ext>
              </a:extLst>
            </p:cNvSpPr>
            <p:nvPr/>
          </p:nvSpPr>
          <p:spPr>
            <a:xfrm>
              <a:off x="483870" y="0"/>
              <a:ext cx="3421380" cy="6844030"/>
            </a:xfrm>
            <a:custGeom>
              <a:avLst/>
              <a:gdLst/>
              <a:ahLst/>
              <a:cxnLst/>
              <a:rect l="0" t="0" r="3421380" b="6844030"/>
              <a:pathLst>
                <a:path w="3421380" h="6844030">
                  <a:moveTo>
                    <a:pt x="3421380" y="0"/>
                  </a:moveTo>
                  <a:cubicBezTo>
                    <a:pt x="1501606" y="1340289"/>
                    <a:pt x="0" y="4838349"/>
                    <a:pt x="1720194"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496" y="541841"/>
                    <a:pt x="594239" y="275674"/>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uAwAAAAAAAGYUAAAaKgAAAAAAACYAAAAIAAAA//////////8="/>
                </a:ext>
              </a:extLst>
            </p:cNvSpPr>
            <p:nvPr/>
          </p:nvSpPr>
          <p:spPr>
            <a:xfrm>
              <a:off x="598170" y="0"/>
              <a:ext cx="2717800" cy="6844030"/>
            </a:xfrm>
            <a:custGeom>
              <a:avLst/>
              <a:gdLst/>
              <a:ahLst/>
              <a:cxnLst/>
              <a:rect l="0" t="0" r="2717800" b="6844030"/>
              <a:pathLst>
                <a:path w="2717800" h="6844030">
                  <a:moveTo>
                    <a:pt x="2717800" y="0"/>
                  </a:moveTo>
                  <a:cubicBezTo>
                    <a:pt x="1012048" y="1520896"/>
                    <a:pt x="0" y="4652990"/>
                    <a:pt x="779229"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endParaRPr lang="en-us"/>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endParaRPr lang="en-us"/>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TxAM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4" y="1691996"/>
                    <a:pt x="0" y="4481889"/>
                    <a:pt x="81224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9EwAAAAAAACYAAAAIAAAA//////////8="/>
                </a:ext>
              </a:extLst>
            </p:cNvSpPr>
            <p:nvPr/>
          </p:nvSpPr>
          <p:spPr>
            <a:xfrm>
              <a:off x="13970" y="9525"/>
              <a:ext cx="1771650" cy="3199130"/>
            </a:xfrm>
            <a:custGeom>
              <a:avLst/>
              <a:gdLst/>
              <a:ahLst/>
              <a:cxnLst/>
              <a:rect l="0" t="0" r="1771650" b="3199130"/>
              <a:pathLst>
                <a:path w="1771650" h="3199130">
                  <a:moveTo>
                    <a:pt x="1771650" y="0"/>
                  </a:moveTo>
                  <a:cubicBezTo>
                    <a:pt x="831203" y="869897"/>
                    <a:pt x="242236" y="1944196"/>
                    <a:pt x="0" y="31991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wE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HAAAAAyUAAFkBAAAaKgAAAAAAACYAAAAIAAAA//////////8="/>
                </a:ext>
              </a:extLst>
            </p:cNvSpPr>
            <p:nvPr/>
          </p:nvSpPr>
          <p:spPr>
            <a:xfrm>
              <a:off x="4445" y="6016625"/>
              <a:ext cx="214630" cy="827405"/>
            </a:xfrm>
            <a:custGeom>
              <a:avLst/>
              <a:gdLst/>
              <a:ahLst/>
              <a:cxnLst/>
              <a:rect l="0" t="0" r="214630" b="827405"/>
              <a:pathLst>
                <a:path w="214630" h="827405">
                  <a:moveTo>
                    <a:pt x="0" y="0"/>
                  </a:moveTo>
                  <a:cubicBezTo>
                    <a:pt x="52465" y="280556"/>
                    <a:pt x="124008" y="561113"/>
                    <a:pt x="214630"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IJAAC2DQAAAAAAACYAAAAIAAAA//////////8="/>
                </a:ext>
              </a:extLst>
            </p:cNvSpPr>
            <p:nvPr/>
          </p:nvSpPr>
          <p:spPr>
            <a:xfrm>
              <a:off x="13970" y="0"/>
              <a:ext cx="1562100" cy="2228850"/>
            </a:xfrm>
            <a:custGeom>
              <a:avLst/>
              <a:gdLst/>
              <a:ahLst/>
              <a:cxnLst/>
              <a:rect l="0" t="0" r="1562100" b="2228850"/>
              <a:pathLst>
                <a:path w="1562100" h="2228850">
                  <a:moveTo>
                    <a:pt x="1562100" y="0"/>
                  </a:moveTo>
                  <a:cubicBezTo>
                    <a:pt x="897377" y="632062"/>
                    <a:pt x="327614" y="1368675"/>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ATCgAAWgAAAG4/AADOBgAAEAAAACYAAAAIAAAAvSAAAAAAAAA="/>
              </a:ext>
            </a:extLst>
          </p:cNvSpPr>
          <p:nvPr>
            <p:ph type="ctrTitle"/>
          </p:nvPr>
        </p:nvSpPr>
        <p:spPr>
          <a:xfrm>
            <a:off x="1637665" y="57150"/>
            <a:ext cx="8673465" cy="1049020"/>
          </a:xfrm>
        </p:spPr>
        <p:txBody>
          <a:bodyPr vert="horz" wrap="square" lIns="91440" tIns="45720" rIns="91440" bIns="45720" numCol="1" spcCol="215900" anchor="ctr">
            <a:prstTxWarp prst="textNoShape">
              <a:avLst/>
            </a:prstTxWarp>
          </a:bodyPr>
          <a:lstStyle/>
          <a:p>
            <a:pPr>
              <a:defRPr lang="de-de"/>
            </a:pPr>
            <a:r>
              <a:rPr lang="en-us" sz="4000"/>
              <a:t>Verwendung des Operators “bewerten” </a:t>
            </a:r>
            <a:endParaRPr lang="en-us"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DJBQAAfAcAAKxEAAAVKgAAEAAAACYAAAAIAAAAASAAAAAAAAA="/>
              </a:ext>
            </a:extLst>
          </p:cNvSpPr>
          <p:nvPr>
            <p:ph type="subTitle" idx="1"/>
          </p:nvPr>
        </p:nvSpPr>
        <p:spPr>
          <a:xfrm>
            <a:off x="940435" y="1216660"/>
            <a:ext cx="10222865" cy="5624195"/>
          </a:xfrm>
        </p:spPr>
        <p:txBody>
          <a:bodyPr vert="horz" wrap="square" lIns="91440" tIns="45720" rIns="91440" bIns="45720" numCol="1" spcCol="215900" anchor="t">
            <a:prstTxWarp prst="textNoShape">
              <a:avLst/>
            </a:prstTxWarp>
          </a:bodyPr>
          <a:lstStyle/>
          <a:p>
            <a:pPr>
              <a:defRPr lang="de-de"/>
            </a:pPr>
            <a:r>
              <a:rPr lang="en-us" sz="2600"/>
              <a:t>Abitur Bayern 2020 / Aufgabe III: </a:t>
            </a:r>
            <a:endParaRPr lang="en-us" sz="2600" b="1"/>
          </a:p>
          <a:p>
            <a:pPr marL="541655" indent="-363855" algn="l">
              <a:lnSpc>
                <a:spcPct val="150000"/>
              </a:lnSpc>
              <a:defRPr lang="de-de"/>
            </a:pPr>
            <a:r>
              <a:rPr lang="de-de" sz="2000"/>
              <a:t>4. Im Zuge des Europatags am 9. Mai wird die europäische Integration unter anderem als Überwindung nationalistischer Konfrontation gewürdigt. </a:t>
            </a:r>
            <a:endParaRPr lang="de-de" sz="2000"/>
          </a:p>
          <a:p>
            <a:pPr marL="541655" indent="-363855" algn="l">
              <a:lnSpc>
                <a:spcPct val="150000"/>
              </a:lnSpc>
              <a:defRPr lang="de-de"/>
            </a:pPr>
            <a:r>
              <a:rPr lang="de-de" sz="2000"/>
              <a:t>4.1	Zeigen Sie maßgebende Ideen und Herausforderungen der europäischen Integration bis 1963 auf!</a:t>
            </a:r>
            <a:endParaRPr lang="de-de" sz="2000"/>
          </a:p>
          <a:p>
            <a:pPr marL="541655" indent="-363855" algn="l">
              <a:lnSpc>
                <a:spcPct val="150000"/>
              </a:lnSpc>
              <a:defRPr lang="de-de"/>
            </a:pPr>
            <a:r>
              <a:rPr lang="de-de" sz="2000"/>
              <a:t>4.2	</a:t>
            </a:r>
            <a:r>
              <a:rPr lang="de-de" sz="2000">
                <a:solidFill>
                  <a:srgbClr val="FFFF00"/>
                </a:solidFill>
              </a:rPr>
              <a:t>Bewerten</a:t>
            </a:r>
            <a:r>
              <a:rPr lang="de-de" sz="2000"/>
              <a:t> Sie die Entwicklung der europäischen Integration bis 1963 unter Einbezug der Abbildung M 2!</a:t>
            </a:r>
            <a:endParaRPr lang="de-de" sz="2000"/>
          </a:p>
          <a:p>
            <a:pPr marL="0" marR="0" indent="0" algn="ctr" defTabSz="914400">
              <a:lnSpc>
                <a:spcPct val="90000"/>
              </a:lnSpc>
              <a:spcBef>
                <a:spcPts val="1000"/>
              </a:spcBef>
              <a:spcAft>
                <a:spcPts val="0"/>
              </a:spcAft>
              <a:buNone/>
              <a:tabLst/>
              <a:defRPr lang="de-de"/>
            </a:pPr>
            <a:endParaRPr sz="400" kern="400000" noProof="1">
              <a:solidFill>
                <a:srgbClr val="000000"/>
              </a:solidFill>
            </a:endParaRPr>
          </a:p>
          <a:p>
            <a:pPr marL="0" marR="0" indent="0" algn="ctr" defTabSz="914400">
              <a:lnSpc>
                <a:spcPct val="90000"/>
              </a:lnSpc>
              <a:spcBef>
                <a:spcPts val="1000"/>
              </a:spcBef>
              <a:spcAft>
                <a:spcPts val="0"/>
              </a:spcAft>
              <a:buNone/>
              <a:tabLst/>
              <a:defRPr lang="de-de"/>
            </a:pPr>
            <a:endParaRPr sz="1200" noProof="1">
              <a:solidFill>
                <a:srgbClr val="000000"/>
              </a:solidFill>
            </a:endParaRPr>
          </a:p>
          <a:p>
            <a:pPr marL="0" marR="0" indent="0" algn="ctr" defTabSz="914400">
              <a:lnSpc>
                <a:spcPct val="90000"/>
              </a:lnSpc>
              <a:spcBef>
                <a:spcPts val="1000"/>
              </a:spcBef>
              <a:spcAft>
                <a:spcPts val="0"/>
              </a:spcAft>
              <a:buNone/>
              <a:tabLst/>
              <a:defRPr lang="de-de"/>
            </a:pPr>
            <a:endParaRPr lang="en-us" sz="1200">
              <a:solidFill>
                <a:srgbClr val="000000"/>
              </a:solidFill>
            </a:endParaRPr>
          </a:p>
          <a:p>
            <a:pPr marL="0" marR="0" indent="0" algn="ctr" defTabSz="914400">
              <a:lnSpc>
                <a:spcPct val="90000"/>
              </a:lnSpc>
              <a:spcBef>
                <a:spcPts val="1000"/>
              </a:spcBef>
              <a:spcAft>
                <a:spcPts val="0"/>
              </a:spcAft>
              <a:buNone/>
              <a:tabLst/>
              <a:defRPr lang="de-de"/>
            </a:pPr>
            <a:endParaRPr sz="1200" noProof="1">
              <a:solidFill>
                <a:srgbClr val="000000"/>
              </a:solidFill>
            </a:endParaRPr>
          </a:p>
        </p:txBody>
      </p:sp>
      <p:sp>
        <p:nvSpPr>
          <p:cNvPr id="27" name="Textfeld 37"/>
          <p:cNvSpPr>
            <a:extLst>
              <a:ext uri="smNativeData">
                <pr:smNativeData xmlns:pr="smNativeData" val="SMDATA_13_BbPHYxMAAAAlAAAAZAAAAE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DNCAAATR4AAElGAAAtKAAAECAAACYAAAAIAAAA//////////8="/>
              </a:ext>
            </a:extLst>
          </p:cNvSpPr>
          <p:nvPr/>
        </p:nvSpPr>
        <p:spPr>
          <a:xfrm>
            <a:off x="1430655" y="4925695"/>
            <a:ext cx="9994900" cy="1605280"/>
          </a:xfrm>
          <a:prstGeom prst="rect">
            <a:avLst/>
          </a:prstGeom>
          <a:noFill/>
          <a:ln>
            <a:noFill/>
          </a:ln>
          <a:effectLst/>
        </p:spPr>
        <p:txBody>
          <a:bodyPr vert="horz" wrap="square" lIns="91440" tIns="45720" rIns="91440" bIns="45720" numCol="1" spcCol="215900" anchor="t"/>
          <a:lstStyle/>
          <a:p>
            <a:pPr marL="0" marR="0" indent="0" algn="ctr" defTabSz="914400">
              <a:lnSpc>
                <a:spcPct val="90000"/>
              </a:lnSpc>
              <a:spcBef>
                <a:spcPts val="1000"/>
              </a:spcBef>
              <a:spcAft>
                <a:spcPts val="0"/>
              </a:spcAft>
              <a:buNone/>
              <a:tabLst/>
              <a:defRPr lang="de-de"/>
            </a:pPr>
            <a:r>
              <a:rPr sz="2600" noProof="1">
                <a:solidFill>
                  <a:srgbClr val="000000"/>
                </a:solidFill>
              </a:rPr>
              <a:t>Abitur Bayern 2019/ Aufgabe IV: </a:t>
            </a:r>
            <a:endParaRPr sz="2600" noProof="1">
              <a:solidFill>
                <a:srgbClr val="000000"/>
              </a:solidFill>
            </a:endParaRPr>
          </a:p>
          <a:p>
            <a:pPr>
              <a:defRPr lang="de-de"/>
            </a:pPr>
          </a:p>
          <a:p>
            <a:pPr>
              <a:lnSpc>
                <a:spcPct val="150000"/>
              </a:lnSpc>
              <a:defRPr lang="de-de"/>
            </a:pPr>
            <a:r>
              <a:rPr lang="de-de" sz="2000"/>
              <a:t>Bewerten Sie anhand eines geeigneten Beispiels den Stellenwert internationaler Einfluss-nahme für eine Lösung des Nahostkonflikts nach dem Ende des Kalten Kriegs! </a:t>
            </a:r>
            <a:endParaRPr lang="de-de" sz="2000"/>
          </a:p>
        </p:txBody>
      </p:sp>
    </p:spTree>
  </p:cSld>
  <p:clrMapOvr>
    <a:masterClrMapping/>
  </p:clrMapOvr>
  <p:timing>
    <p:tnLst>
      <p:par>
        <p:cTn id="1" dur="indefinite" restart="never" nodeType="tmRoot"/>
      </p:par>
    </p:tnLst>
  </p:timing>
</p:sld>
</file>

<file path=ppt/slides/slide11.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NAAAA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3" name="Group 11"/>
          <p:cNvGrpSpPr>
            <a:extLst>
              <a:ext uri="smNativeData">
                <pr:smNativeData xmlns:pr="smNativeData" val="SMDATA_7_BbPHYxMAAAAlAAAAAQAAAK8BAAAAkAAAAEgAAACQAAAASAAAAAAAAAAAAAAAAAAAABcAAAAUAAAAAAAAAAAAAAD/fwAA/38AAAAAAAAJAAAABAAAAAxA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oK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wfAAAaKgAAAAAAACYAAAAIAAAA//////////8="/>
                </a:ext>
              </a:extLst>
            </p:cNvSpPr>
            <p:nvPr/>
          </p:nvSpPr>
          <p:spPr>
            <a:xfrm>
              <a:off x="1306195" y="0"/>
              <a:ext cx="3862705" cy="6844030"/>
            </a:xfrm>
            <a:custGeom>
              <a:avLst/>
              <a:gdLst/>
              <a:ahLst/>
              <a:cxnLst/>
              <a:rect l="0" t="0" r="3862705" b="6844030"/>
              <a:pathLst>
                <a:path w="3862705" h="6844030">
                  <a:moveTo>
                    <a:pt x="3862705" y="0"/>
                  </a:moveTo>
                  <a:cubicBezTo>
                    <a:pt x="1572638" y="1050368"/>
                    <a:pt x="0" y="4938158"/>
                    <a:pt x="2066760"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EhLCE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fQQAADwAAANhKAAB6AwAAAAAAACYAAAAIAAAA//////////8="/>
                </a:ext>
              </a:extLst>
            </p:cNvSpPr>
            <p:nvPr/>
          </p:nvSpPr>
          <p:spPr>
            <a:xfrm>
              <a:off x="10626725" y="9525"/>
              <a:ext cx="1539875" cy="555625"/>
            </a:xfrm>
            <a:custGeom>
              <a:avLst/>
              <a:gdLst/>
              <a:ahLst/>
              <a:cxnLst/>
              <a:rect l="0" t="0" r="1539875" b="555625"/>
              <a:pathLst>
                <a:path w="1539875" h="555625">
                  <a:moveTo>
                    <a:pt x="1539875" y="555625"/>
                  </a:moveTo>
                  <a:cubicBezTo>
                    <a:pt x="1059852" y="303931"/>
                    <a:pt x="508538" y="13297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0cPRw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PwAA1x4AANhKAAAaKgAAAAAAACYAAAAIAAAA//////////8="/>
                </a:ext>
              </a:extLst>
            </p:cNvSpPr>
            <p:nvPr/>
          </p:nvSpPr>
          <p:spPr>
            <a:xfrm>
              <a:off x="10246995" y="5013325"/>
              <a:ext cx="1919605" cy="1830705"/>
            </a:xfrm>
            <a:custGeom>
              <a:avLst/>
              <a:gdLst/>
              <a:ahLst/>
              <a:cxnLst/>
              <a:rect l="0" t="0" r="1919605" b="1830705"/>
              <a:pathLst>
                <a:path w="1919605" h="1830705">
                  <a:moveTo>
                    <a:pt x="0" y="1830705"/>
                  </a:moveTo>
                  <a:cubicBezTo>
                    <a:pt x="693718" y="1293381"/>
                    <a:pt x="1354176" y="675221"/>
                    <a:pt x="19196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MVFTE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lBgAAAAAAAIMdAAAaKgAAAAAAACYAAAAIAAAA//////////8="/>
                </a:ext>
              </a:extLst>
            </p:cNvSpPr>
            <p:nvPr/>
          </p:nvSpPr>
          <p:spPr>
            <a:xfrm>
              <a:off x="1120775" y="0"/>
              <a:ext cx="3676650" cy="6844030"/>
            </a:xfrm>
            <a:custGeom>
              <a:avLst/>
              <a:gdLst/>
              <a:ahLst/>
              <a:cxnLst/>
              <a:rect l="0" t="0" r="3676650" b="6844030"/>
              <a:pathLst>
                <a:path w="3676650" h="6844030">
                  <a:moveTo>
                    <a:pt x="3676650" y="0"/>
                  </a:moveTo>
                  <a:cubicBezTo>
                    <a:pt x="1482060" y="1140672"/>
                    <a:pt x="0" y="4914394"/>
                    <a:pt x="1952330"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QgeD0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82" y="219265"/>
                    <a:pt x="322893" y="100099"/>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R9Ij4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PQAAAdCAAANBKAAApKgAAAAAAACYAAAAIAAAA//////////8="/>
                </a:ext>
              </a:extLst>
            </p:cNvSpPr>
            <p:nvPr/>
          </p:nvSpPr>
          <p:spPr>
            <a:xfrm>
              <a:off x="10494645" y="5275580"/>
              <a:ext cx="1666875" cy="1577975"/>
            </a:xfrm>
            <a:custGeom>
              <a:avLst/>
              <a:gdLst/>
              <a:ahLst/>
              <a:cxnLst/>
              <a:rect l="0" t="0" r="1666875" b="1577975"/>
              <a:pathLst>
                <a:path w="1666875" h="1577975">
                  <a:moveTo>
                    <a:pt x="0" y="1577975"/>
                  </a:moveTo>
                  <a:cubicBezTo>
                    <a:pt x="593616" y="1102681"/>
                    <a:pt x="1163488" y="575105"/>
                    <a:pt x="1666875"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IgbnU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HAcAAAaKgAAAAAAACYAAAAIAAAA//////////8="/>
                </a:ext>
              </a:extLst>
            </p:cNvSpPr>
            <p:nvPr/>
          </p:nvSpPr>
          <p:spPr>
            <a:xfrm>
              <a:off x="1001395" y="0"/>
              <a:ext cx="3621405" cy="6844030"/>
            </a:xfrm>
            <a:custGeom>
              <a:avLst/>
              <a:gdLst/>
              <a:ahLst/>
              <a:cxnLst/>
              <a:rect l="0" t="0" r="3621405" b="6844030"/>
              <a:pathLst>
                <a:path w="3621405" h="6844030">
                  <a:moveTo>
                    <a:pt x="3621405" y="0"/>
                  </a:moveTo>
                  <a:cubicBezTo>
                    <a:pt x="1463770" y="1164436"/>
                    <a:pt x="0" y="4909641"/>
                    <a:pt x="1915257"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VUbz4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6" y="161925"/>
                    <a:pt x="228165"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QtOTM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1QQAARiEAANhKAAAaKgAAAAAAACYAAAAIAAAA//////////8="/>
                </a:ext>
              </a:extLst>
            </p:cNvSpPr>
            <p:nvPr/>
          </p:nvSpPr>
          <p:spPr>
            <a:xfrm>
              <a:off x="10640695" y="5408930"/>
              <a:ext cx="1525905" cy="1435100"/>
            </a:xfrm>
            <a:custGeom>
              <a:avLst/>
              <a:gdLst/>
              <a:ahLst/>
              <a:cxnLst/>
              <a:rect l="0" t="0" r="1525905" b="1435100"/>
              <a:pathLst>
                <a:path w="1525905" h="1435100">
                  <a:moveTo>
                    <a:pt x="0" y="1435100"/>
                  </a:moveTo>
                  <a:cubicBezTo>
                    <a:pt x="541910" y="997917"/>
                    <a:pt x="1060052" y="517967"/>
                    <a:pt x="15259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9yQ3Q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727" y="1216716"/>
                    <a:pt x="0" y="4947663"/>
                    <a:pt x="1686562"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Q4Ii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iEAANhKAAAaKgAAAAAAACYAAAAIAAAA//////////8="/>
                </a:ext>
              </a:extLst>
            </p:cNvSpPr>
            <p:nvPr/>
          </p:nvSpPr>
          <p:spPr>
            <a:xfrm>
              <a:off x="10802620" y="5518150"/>
              <a:ext cx="1363980" cy="1325880"/>
            </a:xfrm>
            <a:custGeom>
              <a:avLst/>
              <a:gdLst/>
              <a:ahLst/>
              <a:cxnLst/>
              <a:rect l="0" t="0" r="1363980" b="1325880"/>
              <a:pathLst>
                <a:path w="1363980" h="1325880">
                  <a:moveTo>
                    <a:pt x="0" y="1325880"/>
                  </a:moveTo>
                  <a:cubicBezTo>
                    <a:pt x="480007" y="917186"/>
                    <a:pt x="941004" y="475226"/>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E2OmQ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4BQAAAAAAAFcZAAAaKgAAAAAAACYAAAAIAAAA//////////8="/>
                </a:ext>
              </a:extLst>
            </p:cNvSpPr>
            <p:nvPr/>
          </p:nvSpPr>
          <p:spPr>
            <a:xfrm>
              <a:off x="889000" y="0"/>
              <a:ext cx="3230245" cy="6844030"/>
            </a:xfrm>
            <a:custGeom>
              <a:avLst/>
              <a:gdLst/>
              <a:ahLst/>
              <a:cxnLst/>
              <a:rect l="0" t="0" r="3230245" b="6844030"/>
              <a:pathLst>
                <a:path w="3230245" h="6844030">
                  <a:moveTo>
                    <a:pt x="3230245" y="0"/>
                  </a:moveTo>
                  <a:cubicBezTo>
                    <a:pt x="1220842" y="1259492"/>
                    <a:pt x="0" y="4876371"/>
                    <a:pt x="16008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xhOn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KQwAACCMAANhKAAAaKgAAAAAAACYAAAAIAAAA//////////8="/>
                </a:ext>
              </a:extLst>
            </p:cNvSpPr>
            <p:nvPr/>
          </p:nvSpPr>
          <p:spPr>
            <a:xfrm>
              <a:off x="10979150" y="5694680"/>
              <a:ext cx="1187450" cy="1149350"/>
            </a:xfrm>
            <a:custGeom>
              <a:avLst/>
              <a:gdLst/>
              <a:ahLst/>
              <a:cxnLst/>
              <a:rect l="0" t="0" r="1187450" b="1149350"/>
              <a:pathLst>
                <a:path w="1187450" h="1149350">
                  <a:moveTo>
                    <a:pt x="0" y="1149350"/>
                  </a:moveTo>
                  <a:cubicBezTo>
                    <a:pt x="417982" y="788397"/>
                    <a:pt x="816966" y="403697"/>
                    <a:pt x="118745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A5Ii8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6AgAAAAAAAAYYAAAaKgAAAAAAACYAAAAIAAAA//////////8="/>
                </a:ext>
              </a:extLst>
            </p:cNvSpPr>
            <p:nvPr/>
          </p:nvSpPr>
          <p:spPr>
            <a:xfrm>
              <a:off x="483870" y="0"/>
              <a:ext cx="3421380" cy="6844030"/>
            </a:xfrm>
            <a:custGeom>
              <a:avLst/>
              <a:gdLst/>
              <a:ahLst/>
              <a:cxnLst/>
              <a:rect l="0" t="0" r="3421380" b="6844030"/>
              <a:pathLst>
                <a:path w="3421380" h="6844030">
                  <a:moveTo>
                    <a:pt x="3421380" y="0"/>
                  </a:moveTo>
                  <a:cubicBezTo>
                    <a:pt x="1501606" y="1340289"/>
                    <a:pt x="0" y="4838349"/>
                    <a:pt x="1720194"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NoZW0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496" y="541841"/>
                    <a:pt x="594239" y="275674"/>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Byc3Q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uAwAAAAAAAGYUAAAaKgAAAAAAACYAAAAIAAAA//////////8="/>
                </a:ext>
              </a:extLst>
            </p:cNvSpPr>
            <p:nvPr/>
          </p:nvSpPr>
          <p:spPr>
            <a:xfrm>
              <a:off x="598170" y="0"/>
              <a:ext cx="2717800" cy="6844030"/>
            </a:xfrm>
            <a:custGeom>
              <a:avLst/>
              <a:gdLst/>
              <a:ahLst/>
              <a:cxnLst/>
              <a:rect l="0" t="0" r="2717800" b="6844030"/>
              <a:pathLst>
                <a:path w="2717800" h="6844030">
                  <a:moveTo>
                    <a:pt x="2717800" y="0"/>
                  </a:moveTo>
                  <a:cubicBezTo>
                    <a:pt x="1012048" y="1520896"/>
                    <a:pt x="0" y="4652990"/>
                    <a:pt x="779229"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endParaRPr lang="en-us"/>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wvYTo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endParaRPr lang="en-us"/>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Vybj0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4" y="1691996"/>
                    <a:pt x="0" y="4481889"/>
                    <a:pt x="81224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48YTo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9EwAAAAAAACYAAAAIAAAA//////////8="/>
                </a:ext>
              </a:extLst>
            </p:cNvSpPr>
            <p:nvPr/>
          </p:nvSpPr>
          <p:spPr>
            <a:xfrm>
              <a:off x="13970" y="9525"/>
              <a:ext cx="1771650" cy="3199130"/>
            </a:xfrm>
            <a:custGeom>
              <a:avLst/>
              <a:gdLst/>
              <a:ahLst/>
              <a:cxnLst/>
              <a:rect l="0" t="0" r="1771650" b="3199130"/>
              <a:pathLst>
                <a:path w="1771650" h="3199130">
                  <a:moveTo>
                    <a:pt x="1771650" y="0"/>
                  </a:moveTo>
                  <a:cubicBezTo>
                    <a:pt x="831203" y="869897"/>
                    <a:pt x="242236" y="1944196"/>
                    <a:pt x="0" y="31991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tGRjI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HAAAAAyUAAFkBAAAaKgAAAAAAACYAAAAIAAAA//////////8="/>
                </a:ext>
              </a:extLst>
            </p:cNvSpPr>
            <p:nvPr/>
          </p:nvSpPr>
          <p:spPr>
            <a:xfrm>
              <a:off x="4445" y="6016625"/>
              <a:ext cx="214630" cy="827405"/>
            </a:xfrm>
            <a:custGeom>
              <a:avLst/>
              <a:gdLst/>
              <a:ahLst/>
              <a:cxnLst/>
              <a:rect l="0" t="0" r="214630" b="827405"/>
              <a:pathLst>
                <a:path w="214630" h="827405">
                  <a:moveTo>
                    <a:pt x="0" y="0"/>
                  </a:moveTo>
                  <a:cubicBezTo>
                    <a:pt x="52465" y="280556"/>
                    <a:pt x="124008" y="561113"/>
                    <a:pt x="214630"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RjPjw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IJAAC2DQAAAAAAACYAAAAIAAAA//////////8="/>
                </a:ext>
              </a:extLst>
            </p:cNvSpPr>
            <p:nvPr/>
          </p:nvSpPr>
          <p:spPr>
            <a:xfrm>
              <a:off x="13970" y="0"/>
              <a:ext cx="1562100" cy="2228850"/>
            </a:xfrm>
            <a:custGeom>
              <a:avLst/>
              <a:gdLst/>
              <a:ahLst/>
              <a:cxnLst/>
              <a:rect l="0" t="0" r="1562100" b="2228850"/>
              <a:pathLst>
                <a:path w="1562100" h="2228850">
                  <a:moveTo>
                    <a:pt x="1562100" y="0"/>
                  </a:moveTo>
                  <a:cubicBezTo>
                    <a:pt x="897377" y="632062"/>
                    <a:pt x="327614" y="1368675"/>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ATCgAAWgAAAG4/AADOBgAAEAAAACYAAAAIAAAAvSAAAAAAAAA="/>
              </a:ext>
            </a:extLst>
          </p:cNvSpPr>
          <p:nvPr>
            <p:ph type="ctrTitle"/>
          </p:nvPr>
        </p:nvSpPr>
        <p:spPr>
          <a:xfrm>
            <a:off x="1637665" y="57150"/>
            <a:ext cx="8673465" cy="1049020"/>
          </a:xfrm>
        </p:spPr>
        <p:txBody>
          <a:bodyPr vert="horz" wrap="square" lIns="91440" tIns="45720" rIns="91440" bIns="45720" numCol="1" spcCol="215900" anchor="ctr">
            <a:prstTxWarp prst="textNoShape">
              <a:avLst/>
            </a:prstTxWarp>
          </a:bodyPr>
          <a:lstStyle/>
          <a:p>
            <a:pPr>
              <a:defRPr lang="de-de"/>
            </a:pPr>
            <a:r>
              <a:rPr lang="en-us" sz="4000"/>
              <a:t>Verwendung des Operators “bewerten”: </a:t>
            </a:r>
            <a:endParaRPr lang="en-us"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CMBgAAtwUAAG9FAAD5GwAAEAAAACYAAAAIAAAAASAAAAAAAAA="/>
              </a:ext>
            </a:extLst>
          </p:cNvSpPr>
          <p:nvPr>
            <p:ph type="subTitle" idx="1"/>
          </p:nvPr>
        </p:nvSpPr>
        <p:spPr>
          <a:xfrm>
            <a:off x="1064260" y="929005"/>
            <a:ext cx="10222865" cy="3618230"/>
          </a:xfrm>
        </p:spPr>
        <p:txBody>
          <a:bodyPr vert="horz" wrap="square" lIns="91440" tIns="45720" rIns="91440" bIns="45720" numCol="1" spcCol="215900" anchor="t">
            <a:prstTxWarp prst="textNoShape">
              <a:avLst/>
            </a:prstTxWarp>
          </a:bodyPr>
          <a:lstStyle/>
          <a:p>
            <a:pPr>
              <a:defRPr lang="de-de"/>
            </a:pPr>
            <a:r>
              <a:rPr lang="en-us" sz="2600"/>
              <a:t>Bayern: Operatoren des AFB III (= EPA-Definitionen)  </a:t>
            </a:r>
            <a:endParaRPr lang="en-us" sz="2600"/>
          </a:p>
          <a:p>
            <a:pPr>
              <a:defRPr lang="de-de"/>
            </a:pPr>
            <a:endParaRPr lang="en-us" sz="2600" b="1"/>
          </a:p>
          <a:p>
            <a:pPr>
              <a:defRPr lang="de-de"/>
            </a:pPr>
            <a:endParaRPr lang="en-us" sz="1700" b="1"/>
          </a:p>
          <a:p>
            <a:pPr marL="541655" indent="-363855" algn="l">
              <a:lnSpc>
                <a:spcPct val="80000"/>
              </a:lnSpc>
              <a:defRPr lang="de-de"/>
            </a:pPr>
            <a:endParaRPr lang="de-de" sz="2200"/>
          </a:p>
          <a:p>
            <a:pPr marL="541655" indent="-363855" algn="l">
              <a:lnSpc>
                <a:spcPct val="80000"/>
              </a:lnSpc>
              <a:defRPr lang="de-de"/>
            </a:pPr>
            <a:endParaRPr lang="de-de" sz="1700" b="1"/>
          </a:p>
        </p:txBody>
      </p:sp>
      <p:graphicFrame>
        <p:nvGraphicFramePr>
          <p:cNvPr id="27" name=""/>
          <p:cNvGraphicFramePr>
            <a:graphicFrameLocks noGrp="1"/>
          </p:cNvGraphicFramePr>
          <p:nvPr/>
        </p:nvGraphicFramePr>
        <p:xfrm>
          <a:off x="719455" y="1419860"/>
          <a:ext cx="11042015" cy="5195570"/>
        </p:xfrm>
        <a:graphic>
          <a:graphicData uri="http://schemas.openxmlformats.org/drawingml/2006/table">
            <a:tbl>
              <a:tblPr>
                <a:noFill/>
              </a:tblPr>
              <a:tblGrid>
                <a:gridCol w="1527175"/>
                <a:gridCol w="9514840"/>
              </a:tblGrid>
              <a:tr h="370840">
                <a:tc>
                  <a:txBody>
                    <a:bodyPr vert="horz" wrap="square" numCol="1"/>
                    <a:lstStyle/>
                    <a:p>
                      <a:pPr marL="0" marR="0" indent="0" algn="l">
                        <a:buNone/>
                        <a:defRPr lang="de-de" b="1">
                          <a:solidFill>
                            <a:srgbClr val="FFFFFF"/>
                          </a:solidFill>
                          <a:latin typeface="Calibri" pitchFamily="2" charset="0"/>
                          <a:ea typeface="Calibri" pitchFamily="2" charset="0"/>
                          <a:cs typeface="Calibri" pitchFamily="2" charset="0"/>
                        </a:defRPr>
                      </a:pPr>
                      <a:r>
                        <a:t>Operator</a:t>
                      </a:r>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38100" cap="flat" cmpd="sng" algn="ctr">
                      <a:solidFill>
                        <a:srgbClr val="FFFFFF"/>
                      </a:solidFill>
                      <a:prstDash val="solid"/>
                      <a:headEnd type="none"/>
                      <a:tailEnd type="none"/>
                    </a:lnB>
                    <a:lnTlToBr>
                      <a:noFill/>
                    </a:lnTlToBr>
                    <a:lnBlToTr>
                      <a:noFill/>
                    </a:lnBlToTr>
                    <a:solidFill>
                      <a:schemeClr val="accent1"/>
                    </a:solidFill>
                  </a:tcPr>
                </a:tc>
                <a:tc>
                  <a:txBody>
                    <a:bodyPr vert="horz" wrap="square" numCol="1"/>
                    <a:lstStyle/>
                    <a:p>
                      <a:pPr marL="0" marR="0" indent="0" algn="l">
                        <a:buNone/>
                        <a:defRPr lang="de-de" b="1">
                          <a:solidFill>
                            <a:srgbClr val="FFFFFF"/>
                          </a:solidFill>
                          <a:latin typeface="Calibri" pitchFamily="2" charset="0"/>
                          <a:ea typeface="Calibri" pitchFamily="2" charset="0"/>
                          <a:cs typeface="Calibri" pitchFamily="2" charset="0"/>
                        </a:defRPr>
                      </a:pPr>
                      <a:r>
                        <a:t>Operation</a:t>
                      </a:r>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38100" cap="flat" cmpd="sng" algn="ctr">
                      <a:solidFill>
                        <a:srgbClr val="FFFFFF"/>
                      </a:solidFill>
                      <a:prstDash val="solid"/>
                      <a:headEnd type="none"/>
                      <a:tailEnd type="none"/>
                    </a:lnB>
                    <a:lnTlToBr>
                      <a:noFill/>
                    </a:lnTlToBr>
                    <a:lnBlToTr>
                      <a:noFill/>
                    </a:lnBlToTr>
                    <a:solidFill>
                      <a:schemeClr val="accent1"/>
                    </a:solidFill>
                  </a:tcPr>
                </a:tc>
                <a:extLst>
                  <a:ext uri="smNativeData">
                    <pr:rowheight xmlns="" xmlns:pr="smNativeData" dt="1674031877" type="min" val="370840"/>
                  </a:ext>
                </a:extLst>
              </a:tr>
              <a:tr h="370840">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rPr lang="de-de"/>
                        <a:t>beurteilen</a:t>
                      </a:r>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tc>
                  <a:txBody>
                    <a:bodyPr vert="horz" wrap="square" numCol="1"/>
                    <a:lstStyle/>
                    <a:p>
                      <a:pPr marL="0" marR="0" indent="0" algn="l">
                        <a:lnSpc>
                          <a:spcPct val="120000"/>
                        </a:lnSpc>
                        <a:buNone/>
                        <a:defRPr lang="de-de">
                          <a:solidFill>
                            <a:srgbClr val="000000"/>
                          </a:solidFill>
                          <a:latin typeface="Calibri" pitchFamily="2" charset="0"/>
                          <a:ea typeface="Calibri" pitchFamily="2" charset="0"/>
                          <a:cs typeface="Calibri" pitchFamily="2" charset="0"/>
                        </a:defRPr>
                      </a:pPr>
                      <a:r>
                        <a:rPr lang="de-de"/>
                        <a:t>den Stellenwert historischer Sachverhalte in einem Zusammenhang bestimmen, um ohne persönlichen Wertebezug zu einem begründeten Sachurteil zu kommen</a:t>
                      </a:r>
                      <a:endParaRPr lang="de-de"/>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extLst>
                  <a:ext uri="smNativeData">
                    <pr:rowheight xmlns="" xmlns:pr="smNativeData" dt="1674031877" type="min" val="370840"/>
                  </a:ext>
                </a:extLst>
              </a:tr>
              <a:tr h="370840">
                <a:tc>
                  <a:txBody>
                    <a:bodyPr vert="horz" wrap="square" numCol="1"/>
                    <a:lstStyle/>
                    <a:p>
                      <a:pPr marL="88900" marR="0" indent="-88900" algn="l">
                        <a:lnSpc>
                          <a:spcPct val="80000"/>
                        </a:lnSpc>
                        <a:buNone/>
                        <a:defRPr lang="de-de">
                          <a:solidFill>
                            <a:srgbClr val="000000"/>
                          </a:solidFill>
                          <a:latin typeface="Calibri" pitchFamily="2" charset="0"/>
                          <a:ea typeface="Calibri" pitchFamily="2" charset="0"/>
                          <a:cs typeface="Calibri" pitchFamily="2" charset="0"/>
                        </a:defRPr>
                      </a:pPr>
                      <a:r>
                        <a:rPr lang="de-de">
                          <a:solidFill>
                            <a:srgbClr val="FFFF00"/>
                          </a:solidFill>
                        </a:rPr>
                        <a:t>bewerten</a:t>
                      </a:r>
                      <a:endParaRPr lang="de-de">
                        <a:solidFill>
                          <a:srgbClr val="FFFF00"/>
                        </a:solidFill>
                      </a:endParaRPr>
                    </a:p>
                    <a:p>
                      <a:pPr marL="88900" marR="0" indent="-88900" algn="l">
                        <a:lnSpc>
                          <a:spcPct val="80000"/>
                        </a:lnSpc>
                        <a:buNone/>
                        <a:defRPr lang="de-de">
                          <a:solidFill>
                            <a:srgbClr val="000000"/>
                          </a:solidFill>
                          <a:latin typeface="Calibri" pitchFamily="2" charset="0"/>
                          <a:ea typeface="Calibri" pitchFamily="2" charset="0"/>
                          <a:cs typeface="Calibri" pitchFamily="2" charset="0"/>
                        </a:defRPr>
                      </a:pPr>
                      <a:r>
                        <a:rPr lang="de-de"/>
                        <a:t>Stellung nehmen</a:t>
                      </a:r>
                      <a:endParaRPr lang="de-de"/>
                    </a:p>
                    <a:p>
                      <a:pPr marL="0" marR="0" indent="0" algn="l">
                        <a:buNone/>
                        <a:defRPr lang="de-de">
                          <a:solidFill>
                            <a:srgbClr val="000000"/>
                          </a:solidFill>
                          <a:latin typeface="Calibri" pitchFamily="2" charset="0"/>
                          <a:ea typeface="Calibri" pitchFamily="2" charset="0"/>
                          <a:cs typeface="Calibri" pitchFamily="2" charset="0"/>
                        </a:defRPr>
                      </a:pPr>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E9EBF5"/>
                    </a:solidFill>
                  </a:tcPr>
                </a:tc>
                <a:tc>
                  <a:txBody>
                    <a:bodyPr vert="horz" wrap="square" numCol="1"/>
                    <a:lstStyle/>
                    <a:p>
                      <a:pPr marL="0" marR="0" indent="0" algn="l">
                        <a:lnSpc>
                          <a:spcPct val="120000"/>
                        </a:lnSpc>
                        <a:buNone/>
                        <a:defRPr lang="de-de">
                          <a:solidFill>
                            <a:srgbClr val="000000"/>
                          </a:solidFill>
                          <a:latin typeface="Calibri" pitchFamily="2" charset="0"/>
                          <a:ea typeface="Calibri" pitchFamily="2" charset="0"/>
                          <a:cs typeface="Calibri" pitchFamily="2" charset="0"/>
                        </a:defRPr>
                      </a:pPr>
                      <a:r>
                        <a:rPr lang="de-de"/>
                        <a:t>wie „beurteilen“, zusätzlich mit Offenlegen und Begründen eigener Wertmaßstäbe, die Pluralität einschließen und zu einem Werturteil führen, das auf den Wertvorstellungen des Grundgesetzes basiert </a:t>
                      </a:r>
                      <a:endParaRPr lang="de-de"/>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E9EBF5"/>
                    </a:solidFill>
                  </a:tcPr>
                </a:tc>
                <a:extLst>
                  <a:ext uri="smNativeData">
                    <pr:rowheight xmlns="" xmlns:pr="smNativeData" dt="1674031877" type="min" val="370840"/>
                  </a:ext>
                </a:extLst>
              </a:tr>
              <a:tr h="370840">
                <a:tc>
                  <a:txBody>
                    <a:bodyPr vert="horz" wrap="square" numCol="1"/>
                    <a:lstStyle/>
                    <a:p>
                      <a:pPr marL="88900" marR="0" indent="-88900" algn="l">
                        <a:lnSpc>
                          <a:spcPct val="80000"/>
                        </a:lnSpc>
                        <a:buNone/>
                        <a:defRPr lang="de-de">
                          <a:solidFill>
                            <a:srgbClr val="000000"/>
                          </a:solidFill>
                          <a:latin typeface="Calibri" pitchFamily="2" charset="0"/>
                          <a:ea typeface="Calibri" pitchFamily="2" charset="0"/>
                          <a:cs typeface="Calibri" pitchFamily="2" charset="0"/>
                        </a:defRPr>
                      </a:pPr>
                      <a:r>
                        <a:rPr lang="de-de"/>
                        <a:t>diskutieren</a:t>
                      </a:r>
                      <a:endParaRPr lang="de-de"/>
                    </a:p>
                    <a:p>
                      <a:pPr marL="88900" marR="0" indent="-88900" algn="l">
                        <a:lnSpc>
                          <a:spcPct val="80000"/>
                        </a:lnSpc>
                        <a:buNone/>
                        <a:defRPr lang="de-de">
                          <a:solidFill>
                            <a:srgbClr val="000000"/>
                          </a:solidFill>
                          <a:latin typeface="Calibri" pitchFamily="2" charset="0"/>
                          <a:ea typeface="Calibri" pitchFamily="2" charset="0"/>
                          <a:cs typeface="Calibri" pitchFamily="2" charset="0"/>
                        </a:defRPr>
                      </a:pPr>
                      <a:r>
                        <a:rPr lang="de-de"/>
                        <a:t>sich auseinander</a:t>
                      </a:r>
                      <a:endParaRPr lang="de-de"/>
                    </a:p>
                    <a:p>
                      <a:pPr marL="88900" marR="0" indent="-88900" algn="l">
                        <a:lnSpc>
                          <a:spcPct val="80000"/>
                        </a:lnSpc>
                        <a:buNone/>
                        <a:defRPr lang="de-de">
                          <a:solidFill>
                            <a:srgbClr val="000000"/>
                          </a:solidFill>
                          <a:latin typeface="Calibri" pitchFamily="2" charset="0"/>
                          <a:ea typeface="Calibri" pitchFamily="2" charset="0"/>
                          <a:cs typeface="Calibri" pitchFamily="2" charset="0"/>
                        </a:defRPr>
                      </a:pPr>
                      <a:r>
                        <a:rPr lang="de-de"/>
                        <a:t>setzen</a:t>
                      </a:r>
                      <a:endParaRPr lang="de-de"/>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tc>
                  <a:txBody>
                    <a:bodyPr vert="horz" wrap="square" numCol="1"/>
                    <a:lstStyle/>
                    <a:p>
                      <a:pPr marL="0" marR="0" indent="0" algn="l">
                        <a:lnSpc>
                          <a:spcPct val="120000"/>
                        </a:lnSpc>
                        <a:buNone/>
                        <a:defRPr lang="de-de">
                          <a:solidFill>
                            <a:srgbClr val="000000"/>
                          </a:solidFill>
                          <a:latin typeface="Calibri" pitchFamily="2" charset="0"/>
                          <a:ea typeface="Calibri" pitchFamily="2" charset="0"/>
                          <a:cs typeface="Calibri" pitchFamily="2" charset="0"/>
                        </a:defRPr>
                      </a:pPr>
                      <a:r>
                        <a:rPr lang="de-de"/>
                        <a:t>zu einer historischen Problemstellung oder These eine Argumentation entwickeln, die zu einer begründeten Bewertung führt</a:t>
                      </a:r>
                      <a:endParaRPr lang="de-de"/>
                    </a:p>
                    <a:p>
                      <a:pPr marL="0" marR="0" indent="0" algn="l">
                        <a:buNone/>
                        <a:defRPr lang="de-de">
                          <a:solidFill>
                            <a:srgbClr val="000000"/>
                          </a:solidFill>
                          <a:latin typeface="Calibri" pitchFamily="2" charset="0"/>
                          <a:ea typeface="Calibri" pitchFamily="2" charset="0"/>
                          <a:cs typeface="Calibri" pitchFamily="2" charset="0"/>
                        </a:defRPr>
                      </a:pPr>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extLst>
                  <a:ext uri="smNativeData">
                    <pr:rowheight xmlns="" xmlns:pr="smNativeData" dt="1674031877" type="min" val="370840"/>
                  </a:ext>
                </a:extLst>
              </a:tr>
              <a:tr h="370840">
                <a:tc>
                  <a:txBody>
                    <a:bodyPr vert="horz" wrap="square" numCol="1"/>
                    <a:lstStyle/>
                    <a:p>
                      <a:pPr marL="541655" marR="0" indent="-541655" algn="l">
                        <a:lnSpc>
                          <a:spcPct val="80000"/>
                        </a:lnSpc>
                        <a:buNone/>
                        <a:defRPr lang="de-de">
                          <a:solidFill>
                            <a:srgbClr val="000000"/>
                          </a:solidFill>
                          <a:latin typeface="Calibri" pitchFamily="2" charset="0"/>
                          <a:ea typeface="Calibri" pitchFamily="2" charset="0"/>
                          <a:cs typeface="Calibri" pitchFamily="2" charset="0"/>
                        </a:defRPr>
                      </a:pPr>
                      <a:r>
                        <a:rPr lang="de-de"/>
                        <a:t>prüfen</a:t>
                      </a:r>
                      <a:endParaRPr lang="de-de"/>
                    </a:p>
                    <a:p>
                      <a:pPr marL="541655" marR="0" indent="-541655" algn="l">
                        <a:lnSpc>
                          <a:spcPct val="80000"/>
                        </a:lnSpc>
                        <a:buNone/>
                        <a:defRPr lang="de-de">
                          <a:solidFill>
                            <a:srgbClr val="000000"/>
                          </a:solidFill>
                          <a:latin typeface="Calibri" pitchFamily="2" charset="0"/>
                          <a:ea typeface="Calibri" pitchFamily="2" charset="0"/>
                          <a:cs typeface="Calibri" pitchFamily="2" charset="0"/>
                        </a:defRPr>
                      </a:pPr>
                      <a:r>
                        <a:rPr lang="de-de"/>
                        <a:t>überprüfen</a:t>
                      </a:r>
                      <a:endParaRPr lang="de-de"/>
                    </a:p>
                    <a:p>
                      <a:pPr marL="0" marR="0" indent="0" algn="l">
                        <a:buNone/>
                        <a:defRPr lang="de-de">
                          <a:solidFill>
                            <a:srgbClr val="000000"/>
                          </a:solidFill>
                          <a:latin typeface="Calibri" pitchFamily="2" charset="0"/>
                          <a:ea typeface="Calibri" pitchFamily="2" charset="0"/>
                          <a:cs typeface="Calibri" pitchFamily="2" charset="0"/>
                        </a:defRPr>
                      </a:pPr>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E9EBF5"/>
                    </a:solidFill>
                  </a:tcPr>
                </a:tc>
                <a:tc>
                  <a:txBody>
                    <a:bodyPr vert="horz" wrap="square" numCol="1"/>
                    <a:lstStyle/>
                    <a:p>
                      <a:pPr marL="0" marR="0" indent="0" algn="l">
                        <a:lnSpc>
                          <a:spcPct val="120000"/>
                        </a:lnSpc>
                        <a:buNone/>
                        <a:defRPr lang="de-de">
                          <a:solidFill>
                            <a:srgbClr val="000000"/>
                          </a:solidFill>
                          <a:latin typeface="Calibri" pitchFamily="2" charset="0"/>
                          <a:ea typeface="Calibri" pitchFamily="2" charset="0"/>
                          <a:cs typeface="Calibri" pitchFamily="2" charset="0"/>
                        </a:defRPr>
                      </a:pPr>
                      <a:r>
                        <a:rPr lang="de-de"/>
                        <a:t>Aussagen (Hypothesen, Behauptungen, Urteile) an historischen Sachverhalten auf  ihre Angemessenheit hin untersuchen</a:t>
                      </a:r>
                      <a:endParaRPr lang="de-de"/>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E9EBF5"/>
                    </a:solidFill>
                  </a:tcPr>
                </a:tc>
                <a:extLst>
                  <a:ext uri="smNativeData">
                    <pr:rowheight xmlns="" xmlns:pr="smNativeData" dt="1674031877" type="min" val="370840"/>
                  </a:ext>
                </a:extLst>
              </a:tr>
              <a:tr h="370840">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rPr lang="de-de"/>
                        <a:t>vergleichen</a:t>
                      </a:r>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tc>
                  <a:txBody>
                    <a:bodyPr vert="horz" wrap="square" numCol="1"/>
                    <a:lstStyle/>
                    <a:p>
                      <a:pPr marL="0" marR="0" indent="0" algn="l">
                        <a:lnSpc>
                          <a:spcPct val="120000"/>
                        </a:lnSpc>
                        <a:buNone/>
                        <a:defRPr lang="de-de">
                          <a:solidFill>
                            <a:srgbClr val="000000"/>
                          </a:solidFill>
                          <a:latin typeface="Calibri" pitchFamily="2" charset="0"/>
                          <a:ea typeface="Calibri" pitchFamily="2" charset="0"/>
                          <a:cs typeface="Calibri" pitchFamily="2" charset="0"/>
                        </a:defRPr>
                      </a:pPr>
                      <a:r>
                        <a:rPr lang="de-de"/>
                        <a:t>auf der Grundlage von Kriterien historische Sachverhalte problembezogen gegenüberstellen, um Gemeinsamkeiten, Unterschiede, Teilidentitäten, Ähnlichkeiten, Abweichungen oder Gegensätze zu beurteilen</a:t>
                      </a:r>
                      <a:endParaRPr lang="de-de"/>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extLst>
                  <a:ext uri="smNativeData">
                    <pr:rowheight xmlns="" xmlns:pr="smNativeData" dt="1674031877" type="min" val="370840"/>
                  </a:ext>
                </a:extLst>
              </a:tr>
            </a:tbl>
          </a:graphicData>
        </a:graphic>
      </p:graphicFrame>
    </p:spTree>
  </p:cSld>
  <p:clrMapOvr>
    <a:masterClrMapping/>
  </p:clrMapOvr>
  <p:timing>
    <p:tnLst>
      <p:par>
        <p:cTn id="1" dur="indefinite" restart="never" nodeType="tmRoot"/>
      </p:par>
    </p:tnLst>
  </p:timing>
</p:sld>
</file>

<file path=ppt/slides/slide12.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p:nvSpPr>
          <p:cNvPr id="2"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CoBwAAkiEAAM01AAASKAAAEAAAACYAAAAIAAAAASAAAAAAAAA="/>
              </a:ext>
            </a:extLst>
          </p:cNvSpPr>
          <p:nvPr>
            <p:ph type="subTitle" idx="1"/>
          </p:nvPr>
        </p:nvSpPr>
        <p:spPr>
          <a:xfrm>
            <a:off x="1244600" y="5457190"/>
            <a:ext cx="7501255" cy="1056640"/>
          </a:xfrm>
        </p:spPr>
        <p:txBody>
          <a:bodyPr vert="horz" wrap="square" lIns="91440" tIns="45720" rIns="91440" bIns="45720" numCol="1" spcCol="215900" anchor="t">
            <a:prstTxWarp prst="textNoShape">
              <a:avLst/>
            </a:prstTxWarp>
          </a:bodyPr>
          <a:lstStyle/>
          <a:p>
            <a:pPr algn="l">
              <a:lnSpc>
                <a:spcPct val="114000"/>
              </a:lnSpc>
              <a:defRPr lang="de-de"/>
            </a:pPr>
            <a:r>
              <a:rPr lang="en-us" sz="2000"/>
              <a:t>Material: M1: Text, ca. 50 Zeilen; M2: Text, ca. 25 Zeilen.</a:t>
            </a:r>
            <a:endParaRPr lang="en-us" sz="2000"/>
          </a:p>
          <a:p>
            <a:pPr algn="l">
              <a:lnSpc>
                <a:spcPct val="114000"/>
              </a:lnSpc>
              <a:defRPr lang="de-de"/>
            </a:pPr>
            <a:r>
              <a:rPr lang="en-us" sz="2000"/>
              <a:t>(Vorschlag A: auch drei Aufgaben, nur ein Material: Text, ca. 70 Zeilen.) </a:t>
            </a:r>
            <a:endParaRPr lang="en-us" sz="2000"/>
          </a:p>
          <a:p>
            <a:pPr>
              <a:defRPr lang="de-de"/>
            </a:pPr>
            <a:endParaRPr lang="en-us"/>
          </a:p>
        </p:txBody>
      </p:sp>
      <p:sp>
        <p:nvSpPr>
          <p:cNvPr id="3" name="Rectangle 2"/>
          <p:cNvSpPr>
            <a:spLocks noGrp="1" noChangeArrowheads="1"/>
            <a:extLst>
              <a:ext uri="smNativeData">
                <pr:smNativeData xmlns:pr="smNativeData" val="SMDATA_13_BbPHYxMAAAAlAAAAZAAAAE0AAAAA4wAAABQAAABwAAAAK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Yi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B/BQAALA0AABlBAABlHAAAECAAACYAAAAIAAAAvTAAAP//wQE="/>
              </a:ext>
            </a:extLst>
          </p:cNvSpPr>
          <p:nvPr>
            <p:ph type="ctrTitle"/>
          </p:nvPr>
        </p:nvSpPr>
        <p:spPr>
          <a:xfrm>
            <a:off x="893445" y="2141220"/>
            <a:ext cx="9688830" cy="2474595"/>
          </a:xfrm>
          <a:noFill/>
          <a:ln>
            <a:noFill/>
          </a:ln>
          <a:effectLst/>
        </p:spPr>
        <p:txBody>
          <a:bodyPr vert="horz" wrap="square" lIns="144145" tIns="12700" rIns="71120" bIns="25400" numCol="1" spcCol="215900" anchor="ctr">
            <a:prstTxWarp prst="textNoShape">
              <a:avLst/>
            </a:prstTxWarp>
          </a:bodyPr>
          <a:lstStyle/>
          <a:p>
            <a:pPr marL="0" marR="0" indent="0" algn="just" defTabSz="914400">
              <a:lnSpc>
                <a:spcPct val="114000"/>
              </a:lnSpc>
              <a:spcBef>
                <a:spcPts val="0"/>
              </a:spcBef>
              <a:spcAft>
                <a:spcPts val="0"/>
              </a:spcAft>
              <a:buNone/>
              <a:tabLst/>
              <a:defRPr lang="de-de"/>
            </a:pPr>
            <a:r>
              <a:rPr lang="de-de" sz="2000" b="1">
                <a:latin typeface="Calibri" pitchFamily="2" charset="0"/>
                <a:ea typeface="Calibri" pitchFamily="2" charset="0"/>
                <a:cs typeface="Calibri" pitchFamily="2" charset="0"/>
              </a:rPr>
              <a:t>Aufgabe:  Deutschland zwischen Ost und West</a:t>
            </a:r>
            <a:endParaRPr lang="de-de" sz="2000" b="1">
              <a:latin typeface="Calibri" pitchFamily="2" charset="0"/>
              <a:ea typeface="Calibri" pitchFamily="2" charset="0"/>
              <a:cs typeface="Calibri" pitchFamily="2" charset="0"/>
            </a:endParaRPr>
          </a:p>
          <a:p>
            <a:pPr marL="541655" marR="0" indent="-541655" algn="just" defTabSz="914400">
              <a:lnSpc>
                <a:spcPct val="114000"/>
              </a:lnSpc>
              <a:spcBef>
                <a:spcPts val="0"/>
              </a:spcBef>
              <a:spcAft>
                <a:spcPts val="0"/>
              </a:spcAft>
              <a:buNone/>
              <a:tabLst/>
              <a:defRPr lang="de-de"/>
            </a:pPr>
            <a:r>
              <a:rPr lang="de-de" sz="2000">
                <a:latin typeface="Calibri" pitchFamily="2" charset="0"/>
                <a:ea typeface="Calibri" pitchFamily="2" charset="0"/>
                <a:cs typeface="Calibri" pitchFamily="2" charset="0"/>
              </a:rPr>
              <a:t>1. Beschreiben Sie die Ausführungen Stresemanns (M1) und die Reaktionen des Auslandes zum Berliner Vertrag (M 2). (30 BE)</a:t>
            </a:r>
            <a:endParaRPr lang="de-de" sz="2000">
              <a:latin typeface="Calibri" pitchFamily="2" charset="0"/>
              <a:ea typeface="Calibri" pitchFamily="2" charset="0"/>
              <a:cs typeface="Calibri" pitchFamily="2" charset="0"/>
            </a:endParaRPr>
          </a:p>
          <a:p>
            <a:pPr marL="541655" marR="0" indent="-541655" algn="just" defTabSz="914400">
              <a:lnSpc>
                <a:spcPct val="114000"/>
              </a:lnSpc>
              <a:spcBef>
                <a:spcPts val="0"/>
              </a:spcBef>
              <a:spcAft>
                <a:spcPts val="0"/>
              </a:spcAft>
              <a:buNone/>
              <a:tabLst/>
              <a:defRPr lang="de-de"/>
            </a:pPr>
            <a:r>
              <a:rPr lang="en-us" sz="2000">
                <a:latin typeface="Calibri" pitchFamily="2" charset="0"/>
                <a:ea typeface="Calibri" pitchFamily="2" charset="0"/>
                <a:cs typeface="Calibri" pitchFamily="2" charset="0"/>
              </a:rPr>
              <a:t>2. Erläutern Sie, auch unter Bezugnahme auf die vorliegenden Materialien, Kon­zep­tion und Durchführung der Außenpolitik Stresemanns. (35 BE)</a:t>
            </a:r>
            <a:endParaRPr lang="de-de" sz="2000">
              <a:latin typeface="Calibri" pitchFamily="2" charset="0"/>
              <a:ea typeface="Calibri" pitchFamily="2" charset="0"/>
              <a:cs typeface="Calibri" pitchFamily="2" charset="0"/>
            </a:endParaRPr>
          </a:p>
          <a:p>
            <a:pPr marL="541655" marR="0" indent="-541655" algn="just" defTabSz="914400">
              <a:lnSpc>
                <a:spcPct val="114000"/>
              </a:lnSpc>
              <a:spcBef>
                <a:spcPts val="0"/>
              </a:spcBef>
              <a:spcAft>
                <a:spcPts val="0"/>
              </a:spcAft>
              <a:buNone/>
              <a:tabLst/>
              <a:defRPr lang="de-de"/>
            </a:pPr>
            <a:r>
              <a:rPr lang="en-us" sz="2000">
                <a:latin typeface="Calibri" pitchFamily="2" charset="0"/>
                <a:ea typeface="Calibri" pitchFamily="2" charset="0"/>
                <a:cs typeface="Calibri" pitchFamily="2" charset="0"/>
              </a:rPr>
              <a:t>3. Beurteilen Sie, inwiefern die Außen- und Deutschlandpolitik von Willy Brandt Ähnlichkeiten mit Stresemanns außenpolitischen Vorstellungen aufweist. (35 BE)</a:t>
            </a:r>
            <a:endParaRPr lang="en-us" sz="2000">
              <a:latin typeface="Calibri" pitchFamily="2" charset="0"/>
              <a:ea typeface="Calibri" pitchFamily="2" charset="0"/>
              <a:cs typeface="Calibri" pitchFamily="2" charset="0"/>
            </a:endParaRPr>
          </a:p>
        </p:txBody>
      </p:sp>
      <p:sp>
        <p:nvSpPr>
          <p:cNvPr id="4" name="Textfeld 10"/>
          <p:cNvSpPr>
            <a:extLst>
              <a:ext uri="smNativeData">
                <pr:smNativeData xmlns:pr="smNativeData" val="SMDATA_13_BbPHYxMAAAAlAAAAZAAAAE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CiBQAAPAMAAJ9FAAA2BwAAECAAACYAAAAIAAAA//////////8="/>
              </a:ext>
            </a:extLst>
          </p:cNvSpPr>
          <p:nvPr/>
        </p:nvSpPr>
        <p:spPr>
          <a:xfrm>
            <a:off x="915670" y="525780"/>
            <a:ext cx="10401935" cy="646430"/>
          </a:xfrm>
          <a:prstGeom prst="rect">
            <a:avLst/>
          </a:prstGeom>
          <a:noFill/>
          <a:ln>
            <a:noFill/>
          </a:ln>
          <a:effectLst/>
        </p:spPr>
        <p:txBody>
          <a:bodyPr vert="horz" wrap="square" lIns="91440" tIns="45720" rIns="91440" bIns="45720" numCol="1" spcCol="215900" anchor="t"/>
          <a:lstStyle/>
          <a:p>
            <a:pPr algn="ctr">
              <a:lnSpc>
                <a:spcPct val="90000"/>
              </a:lnSpc>
              <a:spcBef>
                <a:spcPts val="0"/>
              </a:spcBef>
              <a:defRPr lang="de-de"/>
            </a:pPr>
            <a:r>
              <a:rPr lang="de-de" sz="4000">
                <a:latin typeface="Calibri Light" pitchFamily="0" charset="0"/>
                <a:ea typeface="Calibri Light" pitchFamily="0" charset="0"/>
                <a:cs typeface="Calibri Light" pitchFamily="0" charset="0"/>
              </a:rPr>
              <a:t>Ein Blick hinaus: Abitur mit drei Aufgaben</a:t>
            </a:r>
            <a:endParaRPr lang="de-de" sz="4000">
              <a:latin typeface="Calibri Light" pitchFamily="0" charset="0"/>
              <a:ea typeface="Calibri Light" pitchFamily="0" charset="0"/>
              <a:cs typeface="Calibri Light" pitchFamily="0" charset="0"/>
            </a:endParaRPr>
          </a:p>
        </p:txBody>
      </p:sp>
      <p:sp>
        <p:nvSpPr>
          <p:cNvPr id="5" name="Textfeld 14"/>
          <p:cNvSpPr>
            <a:extLst>
              <a:ext uri="smNativeData">
                <pr:smNativeData xmlns:pr="smNativeData" val="SMDATA_13_BbPHYxMAAAAlAAAAZAAAAE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D4BAAAnggAAElGAABmCwAAECAAACYAAAAIAAAA//////////8="/>
              </a:ext>
            </a:extLst>
          </p:cNvSpPr>
          <p:nvPr/>
        </p:nvSpPr>
        <p:spPr>
          <a:xfrm>
            <a:off x="807720" y="1400810"/>
            <a:ext cx="10617835" cy="452120"/>
          </a:xfrm>
          <a:prstGeom prst="rect">
            <a:avLst/>
          </a:prstGeom>
          <a:noFill/>
          <a:ln>
            <a:noFill/>
          </a:ln>
          <a:effectLst/>
        </p:spPr>
        <p:txBody>
          <a:bodyPr vert="horz" wrap="square" lIns="91440" tIns="45720" rIns="91440" bIns="45720" numCol="1" spcCol="215900" anchor="t"/>
          <a:lstStyle/>
          <a:p>
            <a:pPr marL="0" marR="0" indent="0" algn="ctr" defTabSz="914400">
              <a:lnSpc>
                <a:spcPct val="90000"/>
              </a:lnSpc>
              <a:spcBef>
                <a:spcPts val="1000"/>
              </a:spcBef>
              <a:spcAft>
                <a:spcPts val="0"/>
              </a:spcAft>
              <a:buNone/>
              <a:tabLst/>
              <a:defRPr lang="de-de"/>
            </a:pPr>
            <a:r>
              <a:rPr sz="2600" noProof="1">
                <a:solidFill>
                  <a:srgbClr val="000000"/>
                </a:solidFill>
              </a:rPr>
              <a:t>Hessen Abitur 2020 / Leistungskurs Vorschlag B</a:t>
            </a:r>
            <a:endParaRPr sz="2600" noProof="1">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p:nvSpPr>
          <p:cNvPr id="2"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PJE8g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AQBwAAOR8AAAhDAAA0JwAAEAAAACYAAAAIAAAAASAAAAAAAAA="/>
              </a:ext>
            </a:extLst>
          </p:cNvSpPr>
          <p:nvPr>
            <p:ph type="subTitle" idx="1"/>
          </p:nvPr>
        </p:nvSpPr>
        <p:spPr>
          <a:xfrm>
            <a:off x="1148080" y="5075555"/>
            <a:ext cx="9748520" cy="1297305"/>
          </a:xfrm>
        </p:spPr>
        <p:txBody>
          <a:bodyPr vert="horz" wrap="square" lIns="91440" tIns="45720" rIns="91440" bIns="45720" numCol="1" spcCol="215900" anchor="t">
            <a:prstTxWarp prst="textNoShape">
              <a:avLst/>
            </a:prstTxWarp>
          </a:bodyPr>
          <a:lstStyle/>
          <a:p>
            <a:pPr algn="l">
              <a:lnSpc>
                <a:spcPct val="114000"/>
              </a:lnSpc>
              <a:defRPr lang="de-de"/>
            </a:pPr>
            <a:r>
              <a:rPr lang="en-us" sz="2000"/>
              <a:t>Eine Quelle, drei Aufgaben - aus allen drei Anforderungsbereichen. Unter “analysieren” wird offensichtlich nur “beschreiben” und “strukturiert wiedergeben” verstanden. </a:t>
            </a:r>
            <a:endParaRPr lang="en-us" sz="2000"/>
          </a:p>
          <a:p>
            <a:pPr algn="l">
              <a:lnSpc>
                <a:spcPct val="114000"/>
              </a:lnSpc>
              <a:defRPr lang="de-de"/>
            </a:pPr>
            <a:r>
              <a:rPr lang="en-us" sz="2000"/>
              <a:t>Material: August Bebel, Rede vor dem Reichstag 1893, 105 Zeilen.</a:t>
            </a:r>
            <a:endParaRPr lang="en-us" sz="2000"/>
          </a:p>
          <a:p>
            <a:pPr>
              <a:defRPr lang="de-de"/>
            </a:pPr>
            <a:endParaRPr lang="en-us"/>
          </a:p>
        </p:txBody>
      </p:sp>
      <p:sp>
        <p:nvSpPr>
          <p:cNvPr id="3" name="Textfeld 10"/>
          <p:cNvSpPr>
            <a:extLst>
              <a:ext uri="smNativeData">
                <pr:smNativeData xmlns:pr="smNativeData" val="SMDATA_13_BbPHYxMAAAAlAAAAZAAAAE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DdBwAA0wMAANtEAADMBwAAECAAACYAAAAIAAAA//////////8="/>
              </a:ext>
            </a:extLst>
          </p:cNvSpPr>
          <p:nvPr/>
        </p:nvSpPr>
        <p:spPr>
          <a:xfrm>
            <a:off x="1278255" y="621665"/>
            <a:ext cx="9914890" cy="645795"/>
          </a:xfrm>
          <a:prstGeom prst="rect">
            <a:avLst/>
          </a:prstGeom>
          <a:noFill/>
          <a:ln>
            <a:noFill/>
          </a:ln>
          <a:effectLst/>
        </p:spPr>
        <p:txBody>
          <a:bodyPr vert="horz" wrap="square" lIns="91440" tIns="45720" rIns="91440" bIns="45720" numCol="1" spcCol="215900" anchor="t"/>
          <a:lstStyle/>
          <a:p>
            <a:pPr algn="ctr">
              <a:lnSpc>
                <a:spcPct val="90000"/>
              </a:lnSpc>
              <a:spcBef>
                <a:spcPts val="0"/>
              </a:spcBef>
              <a:defRPr lang="de-de"/>
            </a:pPr>
            <a:r>
              <a:rPr lang="de-de" sz="4000">
                <a:latin typeface="Calibri Light" pitchFamily="0" charset="0"/>
                <a:ea typeface="Calibri Light" pitchFamily="0" charset="0"/>
                <a:cs typeface="Calibri Light" pitchFamily="0" charset="0"/>
              </a:rPr>
              <a:t>Ein Blick hinaus: Abitur mit drei Aufgaben </a:t>
            </a:r>
            <a:endParaRPr lang="de-de" sz="4000">
              <a:latin typeface="Calibri Light" pitchFamily="0" charset="0"/>
              <a:ea typeface="Calibri Light" pitchFamily="0" charset="0"/>
              <a:cs typeface="Calibri Light" pitchFamily="0" charset="0"/>
            </a:endParaRPr>
          </a:p>
        </p:txBody>
      </p:sp>
      <p:sp>
        <p:nvSpPr>
          <p:cNvPr id="4" name="Textfeld 14"/>
          <p:cNvSpPr>
            <a:extLst>
              <a:ext uri="smNativeData">
                <pr:smNativeData xmlns:pr="smNativeData" val="SMDATA_13_BbPHYxMAAAAlAAAAZAAAAE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B/BQAAGwkAANBGAADjCwAAECAAACYAAAAIAAAA//////////8="/>
              </a:ext>
            </a:extLst>
          </p:cNvSpPr>
          <p:nvPr/>
        </p:nvSpPr>
        <p:spPr>
          <a:xfrm>
            <a:off x="893445" y="1480185"/>
            <a:ext cx="10617835" cy="452120"/>
          </a:xfrm>
          <a:prstGeom prst="rect">
            <a:avLst/>
          </a:prstGeom>
          <a:noFill/>
          <a:ln>
            <a:noFill/>
          </a:ln>
          <a:effectLst/>
        </p:spPr>
        <p:txBody>
          <a:bodyPr vert="horz" wrap="square" lIns="91440" tIns="45720" rIns="91440" bIns="45720" numCol="1" spcCol="215900" anchor="t"/>
          <a:lstStyle/>
          <a:p>
            <a:pPr marL="0" marR="0" indent="0" algn="ctr" defTabSz="914400">
              <a:lnSpc>
                <a:spcPct val="90000"/>
              </a:lnSpc>
              <a:spcBef>
                <a:spcPts val="1000"/>
              </a:spcBef>
              <a:spcAft>
                <a:spcPts val="0"/>
              </a:spcAft>
              <a:buNone/>
              <a:tabLst/>
              <a:defRPr lang="de-de"/>
            </a:pPr>
            <a:r>
              <a:rPr sz="2600" noProof="1">
                <a:solidFill>
                  <a:srgbClr val="000000"/>
                </a:solidFill>
              </a:rPr>
              <a:t>NRW Abitur 2020 / LK Aufgabe I</a:t>
            </a:r>
            <a:endParaRPr sz="2600" noProof="1">
              <a:solidFill>
                <a:srgbClr val="000000"/>
              </a:solidFill>
            </a:endParaRPr>
          </a:p>
        </p:txBody>
      </p:sp>
      <p:pic>
        <p:nvPicPr>
          <p:cNvPr id="5" name="Grafik 5"/>
          <p:cNvPicPr>
            <a:picLocks noChangeAspect="1"/>
            <a:extLst>
              <a:ext uri="smNativeData">
                <pr:smNativeData xmlns:pr="smNativeData" val="SMDATA_15_BbPHY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IAAkADAAAABAAAAAAAAAAAAAAAAAAAAAAAAAAHgAAAGgAAAAAAAAAAAAAAAAAAAAAAAAAAAAAABAnAAAQJwAAAAAAAAAAAAAAAAAAAAAAAAAAAAAAAAAAAAAAAAAAAAAUAAAAAAAAAMDA/wAAAAAAZAAAADIAAAAAAAAAZAAAAAAAAAB/f38ACgAAAB8AAABUAAAARHLEBf///wEAAAAAAAAAAAAAAAAAAAAAAAAAAAAAAAAAAAAAAAAAAAAAAAJ/f38A5+bmA8zMzADAwP8Af39/AAAAAAAAAAAAAAAAAP///wAAAAAAIQAAABgAAAAUAAAAEAcAADINAABUQQAAIh0AABAAAAAmAAAACAAAAP//////////"/>
              </a:ext>
            </a:extLst>
          </p:cNvPicPr>
          <p:nvPr/>
        </p:nvPicPr>
        <p:blipFill>
          <a:blip r:embed="rId2"/>
          <a:stretch>
            <a:fillRect/>
          </a:stretch>
        </p:blipFill>
        <p:spPr>
          <a:xfrm>
            <a:off x="1148080" y="2145030"/>
            <a:ext cx="9471660" cy="2590800"/>
          </a:xfrm>
          <a:prstGeom prst="rect">
            <a:avLst/>
          </a:prstGeom>
          <a:noFill/>
          <a:ln>
            <a:noFill/>
          </a:ln>
          <a:effectLst/>
        </p:spPr>
      </p:pic>
    </p:spTree>
  </p:cSld>
  <p:clrMapOvr>
    <a:masterClrMapping/>
  </p:clrMapOvr>
  <p:timing>
    <p:tnLst>
      <p:par>
        <p:cTn id="1" dur="indefinite" restart="never" nodeType="tmRoot"/>
      </p:par>
    </p:tnLst>
  </p:timing>
</p:sld>
</file>

<file path=ppt/slides/slide14.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3" name="Group 11"/>
          <p:cNvGrpSpPr>
            <a:extLst>
              <a:ext uri="smNativeData">
                <pr:smNativeData xmlns:pr="smNativeData" val="SMDATA_7_BbPHYxMAAAAlAAAAAQAAAK8BAAAAkAAAAEgAAACQAAAASAAAAAAAAAAAAAAAAAAAABcAAAAUAAAAAAAAAAAAAAD/fwAA/38AAAAAAAAJAAAABAAAAAAA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QQ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wfAAAaKgAAAAAAACYAAAAIAAAA//////////8="/>
                </a:ext>
              </a:extLst>
            </p:cNvSpPr>
            <p:nvPr/>
          </p:nvSpPr>
          <p:spPr>
            <a:xfrm>
              <a:off x="1306195" y="0"/>
              <a:ext cx="3862705" cy="6844030"/>
            </a:xfrm>
            <a:custGeom>
              <a:avLst/>
              <a:gdLst/>
              <a:ahLst/>
              <a:cxnLst/>
              <a:rect l="0" t="0" r="3862705" b="6844030"/>
              <a:pathLst>
                <a:path w="3862705" h="6844030">
                  <a:moveTo>
                    <a:pt x="3862705" y="0"/>
                  </a:moveTo>
                  <a:cubicBezTo>
                    <a:pt x="1572638" y="1050368"/>
                    <a:pt x="0" y="4938158"/>
                    <a:pt x="2066760"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DqWO0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fQQAADwAAANhKAAB6AwAAAAAAACYAAAAIAAAA//////////8="/>
                </a:ext>
              </a:extLst>
            </p:cNvSpPr>
            <p:nvPr/>
          </p:nvSpPr>
          <p:spPr>
            <a:xfrm>
              <a:off x="10626725" y="9525"/>
              <a:ext cx="1539875" cy="555625"/>
            </a:xfrm>
            <a:custGeom>
              <a:avLst/>
              <a:gdLst/>
              <a:ahLst/>
              <a:cxnLst/>
              <a:rect l="0" t="0" r="1539875" b="555625"/>
              <a:pathLst>
                <a:path w="1539875" h="555625">
                  <a:moveTo>
                    <a:pt x="1539875" y="555625"/>
                  </a:moveTo>
                  <a:cubicBezTo>
                    <a:pt x="1059852" y="303931"/>
                    <a:pt x="508538" y="13297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GPhg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PwAA1x4AANhKAAAaKgAAAAAAACYAAAAIAAAA//////////8="/>
                </a:ext>
              </a:extLst>
            </p:cNvSpPr>
            <p:nvPr/>
          </p:nvSpPr>
          <p:spPr>
            <a:xfrm>
              <a:off x="10246995" y="5013325"/>
              <a:ext cx="1919605" cy="1830705"/>
            </a:xfrm>
            <a:custGeom>
              <a:avLst/>
              <a:gdLst/>
              <a:ahLst/>
              <a:cxnLst/>
              <a:rect l="0" t="0" r="1919605" b="1830705"/>
              <a:pathLst>
                <a:path w="1919605" h="1830705">
                  <a:moveTo>
                    <a:pt x="0" y="1830705"/>
                  </a:moveTo>
                  <a:cubicBezTo>
                    <a:pt x="693718" y="1293381"/>
                    <a:pt x="1354176" y="675221"/>
                    <a:pt x="19196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GUCw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lBgAAAAAAAIMdAAAaKgAAAAAAACYAAAAIAAAA//////////8="/>
                </a:ext>
              </a:extLst>
            </p:cNvSpPr>
            <p:nvPr/>
          </p:nvSpPr>
          <p:spPr>
            <a:xfrm>
              <a:off x="1120775" y="0"/>
              <a:ext cx="3676650" cy="6844030"/>
            </a:xfrm>
            <a:custGeom>
              <a:avLst/>
              <a:gdLst/>
              <a:ahLst/>
              <a:cxnLst/>
              <a:rect l="0" t="0" r="3676650" b="6844030"/>
              <a:pathLst>
                <a:path w="3676650" h="6844030">
                  <a:moveTo>
                    <a:pt x="3676650" y="0"/>
                  </a:moveTo>
                  <a:cubicBezTo>
                    <a:pt x="1482060" y="1140672"/>
                    <a:pt x="0" y="4914394"/>
                    <a:pt x="1952330"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GXrw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82" y="219265"/>
                    <a:pt x="322893" y="100099"/>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IgdmU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PQAAAdCAAANBKAAApKgAAAAAAACYAAAAIAAAA//////////8="/>
                </a:ext>
              </a:extLst>
            </p:cNvSpPr>
            <p:nvPr/>
          </p:nvSpPr>
          <p:spPr>
            <a:xfrm>
              <a:off x="10494645" y="5275580"/>
              <a:ext cx="1666875" cy="1577975"/>
            </a:xfrm>
            <a:custGeom>
              <a:avLst/>
              <a:gdLst/>
              <a:ahLst/>
              <a:cxnLst/>
              <a:rect l="0" t="0" r="1666875" b="1577975"/>
              <a:pathLst>
                <a:path w="1666875" h="1577975">
                  <a:moveTo>
                    <a:pt x="0" y="1577975"/>
                  </a:moveTo>
                  <a:cubicBezTo>
                    <a:pt x="593616" y="1102681"/>
                    <a:pt x="1163488" y="575105"/>
                    <a:pt x="1666875"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MiIHM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HAcAAAaKgAAAAAAACYAAAAIAAAA//////////8="/>
                </a:ext>
              </a:extLst>
            </p:cNvSpPr>
            <p:nvPr/>
          </p:nvSpPr>
          <p:spPr>
            <a:xfrm>
              <a:off x="1001395" y="0"/>
              <a:ext cx="3621405" cy="6844030"/>
            </a:xfrm>
            <a:custGeom>
              <a:avLst/>
              <a:gdLst/>
              <a:ahLst/>
              <a:cxnLst/>
              <a:rect l="0" t="0" r="3621405" b="6844030"/>
              <a:pathLst>
                <a:path w="3621405" h="6844030">
                  <a:moveTo>
                    <a:pt x="3621405" y="0"/>
                  </a:moveTo>
                  <a:cubicBezTo>
                    <a:pt x="1463770" y="1164436"/>
                    <a:pt x="0" y="4909641"/>
                    <a:pt x="1915257"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1ERSI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6" y="161925"/>
                    <a:pt x="228165"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0iMzg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1QQAARiEAANhKAAAaKgAAAAAAACYAAAAIAAAA//////////8="/>
                </a:ext>
              </a:extLst>
            </p:cNvSpPr>
            <p:nvPr/>
          </p:nvSpPr>
          <p:spPr>
            <a:xfrm>
              <a:off x="10640695" y="5408930"/>
              <a:ext cx="1525905" cy="1435100"/>
            </a:xfrm>
            <a:custGeom>
              <a:avLst/>
              <a:gdLst/>
              <a:ahLst/>
              <a:cxnLst/>
              <a:rect l="0" t="0" r="1525905" b="1435100"/>
              <a:pathLst>
                <a:path w="1525905" h="1435100">
                  <a:moveTo>
                    <a:pt x="0" y="1435100"/>
                  </a:moveTo>
                  <a:cubicBezTo>
                    <a:pt x="541910" y="997917"/>
                    <a:pt x="1060052" y="517967"/>
                    <a:pt x="15259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Mf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727" y="1216716"/>
                    <a:pt x="0" y="4947663"/>
                    <a:pt x="1686562"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sAbw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iEAANhKAAAaKgAAAAAAACYAAAAIAAAA//////////8="/>
                </a:ext>
              </a:extLst>
            </p:cNvSpPr>
            <p:nvPr/>
          </p:nvSpPr>
          <p:spPr>
            <a:xfrm>
              <a:off x="10802620" y="5518150"/>
              <a:ext cx="1363980" cy="1325880"/>
            </a:xfrm>
            <a:custGeom>
              <a:avLst/>
              <a:gdLst/>
              <a:ahLst/>
              <a:cxnLst/>
              <a:rect l="0" t="0" r="1363980" b="1325880"/>
              <a:pathLst>
                <a:path w="1363980" h="1325880">
                  <a:moveTo>
                    <a:pt x="0" y="1325880"/>
                  </a:moveTo>
                  <a:cubicBezTo>
                    <a:pt x="480007" y="917186"/>
                    <a:pt x="941004" y="475226"/>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lvB0E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4BQAAAAAAAFcZAAAaKgAAAAAAACYAAAAIAAAA//////////8="/>
                </a:ext>
              </a:extLst>
            </p:cNvSpPr>
            <p:nvPr/>
          </p:nvSpPr>
          <p:spPr>
            <a:xfrm>
              <a:off x="889000" y="0"/>
              <a:ext cx="3230245" cy="6844030"/>
            </a:xfrm>
            <a:custGeom>
              <a:avLst/>
              <a:gdLst/>
              <a:ahLst/>
              <a:cxnLst/>
              <a:rect l="0" t="0" r="3230245" b="6844030"/>
              <a:pathLst>
                <a:path w="3230245" h="6844030">
                  <a:moveTo>
                    <a:pt x="3230245" y="0"/>
                  </a:moveTo>
                  <a:cubicBezTo>
                    <a:pt x="1220842" y="1259492"/>
                    <a:pt x="0" y="4876371"/>
                    <a:pt x="16008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w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KQwAACCMAANhKAAAaKgAAAAAAACYAAAAIAAAA//////////8="/>
                </a:ext>
              </a:extLst>
            </p:cNvSpPr>
            <p:nvPr/>
          </p:nvSpPr>
          <p:spPr>
            <a:xfrm>
              <a:off x="10979150" y="5694680"/>
              <a:ext cx="1187450" cy="1149350"/>
            </a:xfrm>
            <a:custGeom>
              <a:avLst/>
              <a:gdLst/>
              <a:ahLst/>
              <a:cxnLst/>
              <a:rect l="0" t="0" r="1187450" b="1149350"/>
              <a:pathLst>
                <a:path w="1187450" h="1149350">
                  <a:moveTo>
                    <a:pt x="0" y="1149350"/>
                  </a:moveTo>
                  <a:cubicBezTo>
                    <a:pt x="417982" y="788397"/>
                    <a:pt x="816966" y="403697"/>
                    <a:pt x="118745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6AgAAAAAAAAYYAAAaKgAAAAAAACYAAAAIAAAA//////////8="/>
                </a:ext>
              </a:extLst>
            </p:cNvSpPr>
            <p:nvPr/>
          </p:nvSpPr>
          <p:spPr>
            <a:xfrm>
              <a:off x="483870" y="0"/>
              <a:ext cx="3421380" cy="6844030"/>
            </a:xfrm>
            <a:custGeom>
              <a:avLst/>
              <a:gdLst/>
              <a:ahLst/>
              <a:cxnLst/>
              <a:rect l="0" t="0" r="3421380" b="6844030"/>
              <a:pathLst>
                <a:path w="3421380" h="6844030">
                  <a:moveTo>
                    <a:pt x="3421380" y="0"/>
                  </a:moveTo>
                  <a:cubicBezTo>
                    <a:pt x="1501606" y="1340289"/>
                    <a:pt x="0" y="4838349"/>
                    <a:pt x="1720194"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MB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496" y="541841"/>
                    <a:pt x="594239" y="275674"/>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I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uAwAAAAAAAGYUAAAaKgAAAAAAACYAAAAIAAAA//////////8="/>
                </a:ext>
              </a:extLst>
            </p:cNvSpPr>
            <p:nvPr/>
          </p:nvSpPr>
          <p:spPr>
            <a:xfrm>
              <a:off x="598170" y="0"/>
              <a:ext cx="2717800" cy="6844030"/>
            </a:xfrm>
            <a:custGeom>
              <a:avLst/>
              <a:gdLst/>
              <a:ahLst/>
              <a:cxnLst/>
              <a:rect l="0" t="0" r="2717800" b="6844030"/>
              <a:pathLst>
                <a:path w="2717800" h="6844030">
                  <a:moveTo>
                    <a:pt x="2717800" y="0"/>
                  </a:moveTo>
                  <a:cubicBezTo>
                    <a:pt x="1012048" y="1520896"/>
                    <a:pt x="0" y="4652990"/>
                    <a:pt x="779229"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endParaRPr lang="en-us"/>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endParaRPr lang="en-us"/>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cAI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4" y="1691996"/>
                    <a:pt x="0" y="4481889"/>
                    <a:pt x="81224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w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9EwAAAAAAACYAAAAIAAAA//////////8="/>
                </a:ext>
              </a:extLst>
            </p:cNvSpPr>
            <p:nvPr/>
          </p:nvSpPr>
          <p:spPr>
            <a:xfrm>
              <a:off x="13970" y="9525"/>
              <a:ext cx="1771650" cy="3199130"/>
            </a:xfrm>
            <a:custGeom>
              <a:avLst/>
              <a:gdLst/>
              <a:ahLst/>
              <a:cxnLst/>
              <a:rect l="0" t="0" r="1771650" b="3199130"/>
              <a:pathLst>
                <a:path w="1771650" h="3199130">
                  <a:moveTo>
                    <a:pt x="1771650" y="0"/>
                  </a:moveTo>
                  <a:cubicBezTo>
                    <a:pt x="831203" y="869897"/>
                    <a:pt x="242236" y="1944196"/>
                    <a:pt x="0" y="31991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QD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HAAAAAyUAAFkBAAAaKgAAAAAAACYAAAAIAAAA//////////8="/>
                </a:ext>
              </a:extLst>
            </p:cNvSpPr>
            <p:nvPr/>
          </p:nvSpPr>
          <p:spPr>
            <a:xfrm>
              <a:off x="4445" y="6016625"/>
              <a:ext cx="214630" cy="827405"/>
            </a:xfrm>
            <a:custGeom>
              <a:avLst/>
              <a:gdLst/>
              <a:ahLst/>
              <a:cxnLst/>
              <a:rect l="0" t="0" r="214630" b="827405"/>
              <a:pathLst>
                <a:path w="214630" h="827405">
                  <a:moveTo>
                    <a:pt x="0" y="0"/>
                  </a:moveTo>
                  <a:cubicBezTo>
                    <a:pt x="52465" y="280556"/>
                    <a:pt x="124008" y="561113"/>
                    <a:pt x="214630"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I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IJAAC2DQAAAAAAACYAAAAIAAAA//////////8="/>
                </a:ext>
              </a:extLst>
            </p:cNvSpPr>
            <p:nvPr/>
          </p:nvSpPr>
          <p:spPr>
            <a:xfrm>
              <a:off x="13970" y="0"/>
              <a:ext cx="1562100" cy="2228850"/>
            </a:xfrm>
            <a:custGeom>
              <a:avLst/>
              <a:gdLst/>
              <a:ahLst/>
              <a:cxnLst/>
              <a:rect l="0" t="0" r="1562100" b="2228850"/>
              <a:pathLst>
                <a:path w="1562100" h="2228850">
                  <a:moveTo>
                    <a:pt x="1562100" y="0"/>
                  </a:moveTo>
                  <a:cubicBezTo>
                    <a:pt x="897377" y="632062"/>
                    <a:pt x="327614" y="1368675"/>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C7CgAAXgIAABZAAADRCAAAEAAAACYAAAAIAAAAvSAAAAAAAAA="/>
              </a:ext>
            </a:extLst>
          </p:cNvSpPr>
          <p:nvPr>
            <p:ph type="ctrTitle"/>
          </p:nvPr>
        </p:nvSpPr>
        <p:spPr>
          <a:xfrm>
            <a:off x="1744345" y="384810"/>
            <a:ext cx="8673465" cy="1048385"/>
          </a:xfrm>
        </p:spPr>
        <p:txBody>
          <a:bodyPr vert="horz" wrap="square" lIns="91440" tIns="45720" rIns="91440" bIns="45720" numCol="1" spcCol="215900" anchor="ctr">
            <a:prstTxWarp prst="textNoShape">
              <a:avLst/>
            </a:prstTxWarp>
          </a:bodyPr>
          <a:lstStyle/>
          <a:p>
            <a:pPr>
              <a:defRPr lang="de-de"/>
            </a:pPr>
            <a:r>
              <a:rPr lang="en-us" sz="4000"/>
              <a:t>Ein Blick hinaus: </a:t>
            </a:r>
            <a:endParaRPr lang="en-us"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DrAwAATwgAAFFHAACfKAAAEAAAACYAAAAIAAAAASAAAAAAAAA="/>
              </a:ext>
            </a:extLst>
          </p:cNvSpPr>
          <p:nvPr>
            <p:ph type="subTitle" idx="1"/>
          </p:nvPr>
        </p:nvSpPr>
        <p:spPr>
          <a:xfrm>
            <a:off x="636905" y="1350645"/>
            <a:ext cx="10956290" cy="5252720"/>
          </a:xfrm>
        </p:spPr>
        <p:txBody>
          <a:bodyPr vert="horz" wrap="square" lIns="91440" tIns="45720" rIns="91440" bIns="45720" numCol="1" spcCol="215900" anchor="t">
            <a:prstTxWarp prst="textNoShape">
              <a:avLst/>
            </a:prstTxWarp>
          </a:bodyPr>
          <a:lstStyle/>
          <a:p>
            <a:pPr>
              <a:lnSpc>
                <a:spcPct val="70000"/>
              </a:lnSpc>
              <a:spcBef>
                <a:spcPts val="620"/>
              </a:spcBef>
              <a:defRPr lang="de-de" sz="1490"/>
            </a:pPr>
            <a:r>
              <a:rPr lang="en-us" sz="2850"/>
              <a:t>Zwischenfazit: </a:t>
            </a:r>
            <a:endParaRPr lang="en-us" sz="2850"/>
          </a:p>
          <a:p>
            <a:pPr>
              <a:lnSpc>
                <a:spcPct val="70000"/>
              </a:lnSpc>
              <a:spcBef>
                <a:spcPts val="620"/>
              </a:spcBef>
              <a:defRPr lang="de-de" sz="1490"/>
            </a:pPr>
            <a:endParaRPr lang="en-us" sz="1610" b="1"/>
          </a:p>
          <a:p>
            <a:pPr algn="l">
              <a:lnSpc>
                <a:spcPct val="114000"/>
              </a:lnSpc>
              <a:spcBef>
                <a:spcPts val="620"/>
              </a:spcBef>
              <a:defRPr lang="de-de" sz="1490"/>
            </a:pPr>
            <a:r>
              <a:rPr lang="de-de" sz="2355" b="1"/>
              <a:t>Nach der Sichtung von aktuellen Abituraufgaben aus Bayern, Sachsen, Hessen, NRW und Niedersachsen: </a:t>
            </a:r>
            <a:endParaRPr lang="de-de" sz="2355" b="1"/>
          </a:p>
          <a:p>
            <a:pPr marL="571500" indent="-571500" algn="l">
              <a:lnSpc>
                <a:spcPct val="114000"/>
              </a:lnSpc>
              <a:spcBef>
                <a:spcPts val="620"/>
              </a:spcBef>
              <a:buFontTx/>
              <a:buChar char="-"/>
              <a:defRPr lang="de-de" sz="1490"/>
            </a:pPr>
            <a:r>
              <a:rPr lang="de-de" sz="2355"/>
              <a:t>In mehreren Ländern gibt es Aufgaben, die </a:t>
            </a:r>
            <a:r>
              <a:rPr lang="de-de" sz="2355">
                <a:solidFill>
                  <a:srgbClr val="FFFF00"/>
                </a:solidFill>
              </a:rPr>
              <a:t>eine Aufgabenstellung aus dem 	Anforderungsbereich III auf ein bestimmtes Material beziehen </a:t>
            </a:r>
            <a:r>
              <a:rPr lang="de-de" sz="2355"/>
              <a:t>oder von diesem 	ausgehen.</a:t>
            </a:r>
            <a:endParaRPr lang="de-de" sz="2355"/>
          </a:p>
          <a:p>
            <a:pPr marL="571500" indent="-571500" algn="l">
              <a:lnSpc>
                <a:spcPct val="114000"/>
              </a:lnSpc>
              <a:spcBef>
                <a:spcPts val="620"/>
              </a:spcBef>
              <a:buFontTx/>
              <a:buChar char="-"/>
              <a:defRPr lang="de-de" sz="1490"/>
            </a:pPr>
            <a:r>
              <a:rPr lang="de-de" sz="2355"/>
              <a:t>Die Operatoren „bewerten“, „Stellung nehmen“ oder „diskutieren“ finden sich in anderen Bundesländern häufiger, in NRW wird z. B. auch „interpretieren“ verwendet, was lt. EPA-Definition bedeutet, eine „begründete Stellungnahme“ abzugeben, „die auf einer Analyse, Erläuterung und Bewertung beruht“. </a:t>
            </a:r>
            <a:endParaRPr lang="de-de" sz="2355"/>
          </a:p>
        </p:txBody>
      </p:sp>
    </p:spTree>
  </p:cSld>
  <p:clrMapOvr>
    <a:masterClrMapping/>
  </p:clrMapOvr>
  <p:timing>
    <p:tnLst>
      <p:par>
        <p:cTn id="1" dur="indefinite" restart="never" nodeType="tmRoot"/>
      </p:par>
    </p:tnLst>
  </p:timing>
</p:sld>
</file>

<file path=ppt/slides/slide15.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s0AAA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3" name="Group 11"/>
          <p:cNvGrpSpPr>
            <a:extLst>
              <a:ext uri="smNativeData">
                <pr:smNativeData xmlns:pr="smNativeData" val="SMDATA_7_BbPHYxMAAAAlAAAAAQAAAK8BAAAAkAAAAEgAAACQAAAASAAAAAAAAAAAAAAAAAAAABcAAAAUAAAAAAAAAAAAAAD/fwAA/38AAAAAAAAJAAAABAAAANEL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bAC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wfAAAaKgAAAAAAACYAAAAIAAAA//////////8="/>
                </a:ext>
              </a:extLst>
            </p:cNvSpPr>
            <p:nvPr/>
          </p:nvSpPr>
          <p:spPr>
            <a:xfrm>
              <a:off x="1306195" y="0"/>
              <a:ext cx="3862705" cy="6844030"/>
            </a:xfrm>
            <a:custGeom>
              <a:avLst/>
              <a:gdLst/>
              <a:ahLst/>
              <a:cxnLst/>
              <a:rect l="0" t="0" r="3862705" b="6844030"/>
              <a:pathLst>
                <a:path w="3862705" h="6844030">
                  <a:moveTo>
                    <a:pt x="3862705" y="0"/>
                  </a:moveTo>
                  <a:cubicBezTo>
                    <a:pt x="1572638" y="1050368"/>
                    <a:pt x="0" y="4938158"/>
                    <a:pt x="2066760"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N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fQQAADwAAANhKAAB6AwAAAAAAACYAAAAIAAAA//////////8="/>
                </a:ext>
              </a:extLst>
            </p:cNvSpPr>
            <p:nvPr/>
          </p:nvSpPr>
          <p:spPr>
            <a:xfrm>
              <a:off x="10626725" y="9525"/>
              <a:ext cx="1539875" cy="555625"/>
            </a:xfrm>
            <a:custGeom>
              <a:avLst/>
              <a:gdLst/>
              <a:ahLst/>
              <a:cxnLst/>
              <a:rect l="0" t="0" r="1539875" b="555625"/>
              <a:pathLst>
                <a:path w="1539875" h="555625">
                  <a:moveTo>
                    <a:pt x="1539875" y="555625"/>
                  </a:moveTo>
                  <a:cubicBezTo>
                    <a:pt x="1059852" y="303931"/>
                    <a:pt x="508538" y="13297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4d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PwAA1x4AANhKAAAaKgAAAAAAACYAAAAIAAAA//////////8="/>
                </a:ext>
              </a:extLst>
            </p:cNvSpPr>
            <p:nvPr/>
          </p:nvSpPr>
          <p:spPr>
            <a:xfrm>
              <a:off x="10246995" y="5013325"/>
              <a:ext cx="1919605" cy="1830705"/>
            </a:xfrm>
            <a:custGeom>
              <a:avLst/>
              <a:gdLst/>
              <a:ahLst/>
              <a:cxnLst/>
              <a:rect l="0" t="0" r="1919605" b="1830705"/>
              <a:pathLst>
                <a:path w="1919605" h="1830705">
                  <a:moveTo>
                    <a:pt x="0" y="1830705"/>
                  </a:moveTo>
                  <a:cubicBezTo>
                    <a:pt x="693718" y="1293381"/>
                    <a:pt x="1354176" y="675221"/>
                    <a:pt x="19196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wV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lBgAAAAAAAIMdAAAaKgAAAAAAACYAAAAIAAAA//////////8="/>
                </a:ext>
              </a:extLst>
            </p:cNvSpPr>
            <p:nvPr/>
          </p:nvSpPr>
          <p:spPr>
            <a:xfrm>
              <a:off x="1120775" y="0"/>
              <a:ext cx="3676650" cy="6844030"/>
            </a:xfrm>
            <a:custGeom>
              <a:avLst/>
              <a:gdLst/>
              <a:ahLst/>
              <a:cxnLst/>
              <a:rect l="0" t="0" r="3676650" b="6844030"/>
              <a:pathLst>
                <a:path w="3676650" h="6844030">
                  <a:moveTo>
                    <a:pt x="3676650" y="0"/>
                  </a:moveTo>
                  <a:cubicBezTo>
                    <a:pt x="1482060" y="1140672"/>
                    <a:pt x="0" y="4914394"/>
                    <a:pt x="1952330"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82" y="219265"/>
                    <a:pt x="322893" y="100099"/>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PQAAAdCAAANBKAAApKgAAAAAAACYAAAAIAAAA//////////8="/>
                </a:ext>
              </a:extLst>
            </p:cNvSpPr>
            <p:nvPr/>
          </p:nvSpPr>
          <p:spPr>
            <a:xfrm>
              <a:off x="10494645" y="5275580"/>
              <a:ext cx="1666875" cy="1577975"/>
            </a:xfrm>
            <a:custGeom>
              <a:avLst/>
              <a:gdLst/>
              <a:ahLst/>
              <a:cxnLst/>
              <a:rect l="0" t="0" r="1666875" b="1577975"/>
              <a:pathLst>
                <a:path w="1666875" h="1577975">
                  <a:moveTo>
                    <a:pt x="0" y="1577975"/>
                  </a:moveTo>
                  <a:cubicBezTo>
                    <a:pt x="593616" y="1102681"/>
                    <a:pt x="1163488" y="575105"/>
                    <a:pt x="1666875"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HAcAAAaKgAAAAAAACYAAAAIAAAA//////////8="/>
                </a:ext>
              </a:extLst>
            </p:cNvSpPr>
            <p:nvPr/>
          </p:nvSpPr>
          <p:spPr>
            <a:xfrm>
              <a:off x="1001395" y="0"/>
              <a:ext cx="3621405" cy="6844030"/>
            </a:xfrm>
            <a:custGeom>
              <a:avLst/>
              <a:gdLst/>
              <a:ahLst/>
              <a:cxnLst/>
              <a:rect l="0" t="0" r="3621405" b="6844030"/>
              <a:pathLst>
                <a:path w="3621405" h="6844030">
                  <a:moveTo>
                    <a:pt x="3621405" y="0"/>
                  </a:moveTo>
                  <a:cubicBezTo>
                    <a:pt x="1463770" y="1164436"/>
                    <a:pt x="0" y="4909641"/>
                    <a:pt x="1915257"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6" y="161925"/>
                    <a:pt x="228165"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1QQAARiEAANhKAAAaKgAAAAAAACYAAAAIAAAA//////////8="/>
                </a:ext>
              </a:extLst>
            </p:cNvSpPr>
            <p:nvPr/>
          </p:nvSpPr>
          <p:spPr>
            <a:xfrm>
              <a:off x="10640695" y="5408930"/>
              <a:ext cx="1525905" cy="1435100"/>
            </a:xfrm>
            <a:custGeom>
              <a:avLst/>
              <a:gdLst/>
              <a:ahLst/>
              <a:cxnLst/>
              <a:rect l="0" t="0" r="1525905" b="1435100"/>
              <a:pathLst>
                <a:path w="1525905" h="1435100">
                  <a:moveTo>
                    <a:pt x="0" y="1435100"/>
                  </a:moveTo>
                  <a:cubicBezTo>
                    <a:pt x="541910" y="997917"/>
                    <a:pt x="1060052" y="517967"/>
                    <a:pt x="15259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727" y="1216716"/>
                    <a:pt x="0" y="4947663"/>
                    <a:pt x="1686562"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iEAANhKAAAaKgAAAAAAACYAAAAIAAAA//////////8="/>
                </a:ext>
              </a:extLst>
            </p:cNvSpPr>
            <p:nvPr/>
          </p:nvSpPr>
          <p:spPr>
            <a:xfrm>
              <a:off x="10802620" y="5518150"/>
              <a:ext cx="1363980" cy="1325880"/>
            </a:xfrm>
            <a:custGeom>
              <a:avLst/>
              <a:gdLst/>
              <a:ahLst/>
              <a:cxnLst/>
              <a:rect l="0" t="0" r="1363980" b="1325880"/>
              <a:pathLst>
                <a:path w="1363980" h="1325880">
                  <a:moveTo>
                    <a:pt x="0" y="1325880"/>
                  </a:moveTo>
                  <a:cubicBezTo>
                    <a:pt x="480007" y="917186"/>
                    <a:pt x="941004" y="475226"/>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4BQAAAAAAAFcZAAAaKgAAAAAAACYAAAAIAAAA//////////8="/>
                </a:ext>
              </a:extLst>
            </p:cNvSpPr>
            <p:nvPr/>
          </p:nvSpPr>
          <p:spPr>
            <a:xfrm>
              <a:off x="889000" y="0"/>
              <a:ext cx="3230245" cy="6844030"/>
            </a:xfrm>
            <a:custGeom>
              <a:avLst/>
              <a:gdLst/>
              <a:ahLst/>
              <a:cxnLst/>
              <a:rect l="0" t="0" r="3230245" b="6844030"/>
              <a:pathLst>
                <a:path w="3230245" h="6844030">
                  <a:moveTo>
                    <a:pt x="3230245" y="0"/>
                  </a:moveTo>
                  <a:cubicBezTo>
                    <a:pt x="1220842" y="1259492"/>
                    <a:pt x="0" y="4876371"/>
                    <a:pt x="16008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KQwAACCMAANhKAAAaKgAAAAAAACYAAAAIAAAA//////////8="/>
                </a:ext>
              </a:extLst>
            </p:cNvSpPr>
            <p:nvPr/>
          </p:nvSpPr>
          <p:spPr>
            <a:xfrm>
              <a:off x="10979150" y="5694680"/>
              <a:ext cx="1187450" cy="1149350"/>
            </a:xfrm>
            <a:custGeom>
              <a:avLst/>
              <a:gdLst/>
              <a:ahLst/>
              <a:cxnLst/>
              <a:rect l="0" t="0" r="1187450" b="1149350"/>
              <a:pathLst>
                <a:path w="1187450" h="1149350">
                  <a:moveTo>
                    <a:pt x="0" y="1149350"/>
                  </a:moveTo>
                  <a:cubicBezTo>
                    <a:pt x="417982" y="788397"/>
                    <a:pt x="816966" y="403697"/>
                    <a:pt x="118745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6AgAAAAAAAAYYAAAaKgAAAAAAACYAAAAIAAAA//////////8="/>
                </a:ext>
              </a:extLst>
            </p:cNvSpPr>
            <p:nvPr/>
          </p:nvSpPr>
          <p:spPr>
            <a:xfrm>
              <a:off x="483870" y="0"/>
              <a:ext cx="3421380" cy="6844030"/>
            </a:xfrm>
            <a:custGeom>
              <a:avLst/>
              <a:gdLst/>
              <a:ahLst/>
              <a:cxnLst/>
              <a:rect l="0" t="0" r="3421380" b="6844030"/>
              <a:pathLst>
                <a:path w="3421380" h="6844030">
                  <a:moveTo>
                    <a:pt x="3421380" y="0"/>
                  </a:moveTo>
                  <a:cubicBezTo>
                    <a:pt x="1501606" y="1340289"/>
                    <a:pt x="0" y="4838349"/>
                    <a:pt x="1720194"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496" y="541841"/>
                    <a:pt x="594239" y="275674"/>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uAwAAAAAAAGYUAAAaKgAAAAAAACYAAAAIAAAA//////////8="/>
                </a:ext>
              </a:extLst>
            </p:cNvSpPr>
            <p:nvPr/>
          </p:nvSpPr>
          <p:spPr>
            <a:xfrm>
              <a:off x="598170" y="0"/>
              <a:ext cx="2717800" cy="6844030"/>
            </a:xfrm>
            <a:custGeom>
              <a:avLst/>
              <a:gdLst/>
              <a:ahLst/>
              <a:cxnLst/>
              <a:rect l="0" t="0" r="2717800" b="6844030"/>
              <a:pathLst>
                <a:path w="2717800" h="6844030">
                  <a:moveTo>
                    <a:pt x="2717800" y="0"/>
                  </a:moveTo>
                  <a:cubicBezTo>
                    <a:pt x="1012048" y="1520896"/>
                    <a:pt x="0" y="4652990"/>
                    <a:pt x="779229"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endParaRPr lang="en-us"/>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endParaRPr lang="en-us"/>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B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4" y="1691996"/>
                    <a:pt x="0" y="4481889"/>
                    <a:pt x="81224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c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9EwAAAAAAACYAAAAIAAAA//////////8="/>
                </a:ext>
              </a:extLst>
            </p:cNvSpPr>
            <p:nvPr/>
          </p:nvSpPr>
          <p:spPr>
            <a:xfrm>
              <a:off x="13970" y="9525"/>
              <a:ext cx="1771650" cy="3199130"/>
            </a:xfrm>
            <a:custGeom>
              <a:avLst/>
              <a:gdLst/>
              <a:ahLst/>
              <a:cxnLst/>
              <a:rect l="0" t="0" r="1771650" b="3199130"/>
              <a:pathLst>
                <a:path w="1771650" h="3199130">
                  <a:moveTo>
                    <a:pt x="1771650" y="0"/>
                  </a:moveTo>
                  <a:cubicBezTo>
                    <a:pt x="831203" y="869897"/>
                    <a:pt x="242236" y="1944196"/>
                    <a:pt x="0" y="31991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HAAAAAyUAAFkBAAAaKgAAAAAAACYAAAAIAAAA//////////8="/>
                </a:ext>
              </a:extLst>
            </p:cNvSpPr>
            <p:nvPr/>
          </p:nvSpPr>
          <p:spPr>
            <a:xfrm>
              <a:off x="4445" y="6016625"/>
              <a:ext cx="214630" cy="827405"/>
            </a:xfrm>
            <a:custGeom>
              <a:avLst/>
              <a:gdLst/>
              <a:ahLst/>
              <a:cxnLst/>
              <a:rect l="0" t="0" r="214630" b="827405"/>
              <a:pathLst>
                <a:path w="214630" h="827405">
                  <a:moveTo>
                    <a:pt x="0" y="0"/>
                  </a:moveTo>
                  <a:cubicBezTo>
                    <a:pt x="52465" y="280556"/>
                    <a:pt x="124008" y="561113"/>
                    <a:pt x="214630"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MK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IJAAC2DQAAAAAAACYAAAAIAAAA//////////8="/>
                </a:ext>
              </a:extLst>
            </p:cNvSpPr>
            <p:nvPr/>
          </p:nvSpPr>
          <p:spPr>
            <a:xfrm>
              <a:off x="13970" y="0"/>
              <a:ext cx="1562100" cy="2228850"/>
            </a:xfrm>
            <a:custGeom>
              <a:avLst/>
              <a:gdLst/>
              <a:ahLst/>
              <a:cxnLst/>
              <a:rect l="0" t="0" r="1562100" b="2228850"/>
              <a:pathLst>
                <a:path w="1562100" h="2228850">
                  <a:moveTo>
                    <a:pt x="1562100" y="0"/>
                  </a:moveTo>
                  <a:cubicBezTo>
                    <a:pt x="897377" y="632062"/>
                    <a:pt x="327614" y="1368675"/>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C7CgAAXgIAABZAAADRCAAAEAAAACYAAAAIAAAAvSAAAAAAAAA="/>
              </a:ext>
            </a:extLst>
          </p:cNvSpPr>
          <p:nvPr>
            <p:ph type="ctrTitle"/>
          </p:nvPr>
        </p:nvSpPr>
        <p:spPr>
          <a:xfrm>
            <a:off x="1744345" y="384810"/>
            <a:ext cx="8673465" cy="1048385"/>
          </a:xfrm>
        </p:spPr>
        <p:txBody>
          <a:bodyPr vert="horz" wrap="square" lIns="91440" tIns="45720" rIns="91440" bIns="45720" numCol="1" spcCol="215900" anchor="ctr">
            <a:prstTxWarp prst="textNoShape">
              <a:avLst/>
            </a:prstTxWarp>
          </a:bodyPr>
          <a:lstStyle/>
          <a:p>
            <a:pPr>
              <a:defRPr lang="de-de"/>
            </a:pPr>
            <a:r>
              <a:rPr lang="en-us" sz="4000"/>
              <a:t>Ein Blick hinaus: </a:t>
            </a:r>
            <a:endParaRPr lang="en-us"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AG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DrAwAAkAgAAFFHAACoJwAAEAAAACYAAAAIAAAAASAAAAAAAAA="/>
              </a:ext>
            </a:extLst>
          </p:cNvSpPr>
          <p:nvPr>
            <p:ph type="subTitle" idx="1"/>
          </p:nvPr>
        </p:nvSpPr>
        <p:spPr>
          <a:xfrm>
            <a:off x="636905" y="1391920"/>
            <a:ext cx="10956290" cy="5054600"/>
          </a:xfrm>
        </p:spPr>
        <p:txBody>
          <a:bodyPr vert="horz" wrap="square" lIns="91440" tIns="45720" rIns="91440" bIns="45720" numCol="1" spcCol="215900" anchor="t">
            <a:prstTxWarp prst="textNoShape">
              <a:avLst/>
            </a:prstTxWarp>
          </a:bodyPr>
          <a:lstStyle/>
          <a:p>
            <a:pPr>
              <a:lnSpc>
                <a:spcPct val="70000"/>
              </a:lnSpc>
              <a:defRPr lang="de-de"/>
            </a:pPr>
            <a:r>
              <a:rPr lang="en-us" sz="2900"/>
              <a:t>Zwischenfazit: </a:t>
            </a:r>
            <a:endParaRPr lang="en-us" sz="2900"/>
          </a:p>
          <a:p>
            <a:pPr>
              <a:lnSpc>
                <a:spcPct val="70000"/>
              </a:lnSpc>
              <a:defRPr lang="de-de"/>
            </a:pPr>
            <a:endParaRPr lang="en-us" sz="1050" b="1"/>
          </a:p>
          <a:p>
            <a:pPr algn="l">
              <a:lnSpc>
                <a:spcPct val="114000"/>
              </a:lnSpc>
              <a:defRPr lang="de-de"/>
            </a:pPr>
            <a:r>
              <a:rPr lang="de-de" b="1"/>
              <a:t>Nach der Sichtung von aktuellen Abituraufgaben aus Bayern, Sachsen, Hessen, NRW und Niedersachsen: </a:t>
            </a:r>
            <a:endParaRPr lang="de-de" b="1"/>
          </a:p>
          <a:p>
            <a:pPr algn="l">
              <a:lnSpc>
                <a:spcPct val="114000"/>
              </a:lnSpc>
              <a:defRPr lang="de-de"/>
            </a:pPr>
            <a:r>
              <a:rPr lang="de-de"/>
              <a:t>- Bei Abituraufgaben mit </a:t>
            </a:r>
            <a:r>
              <a:rPr lang="de-de">
                <a:solidFill>
                  <a:srgbClr val="FFFF00"/>
                </a:solidFill>
              </a:rPr>
              <a:t>drei Aufgaben </a:t>
            </a:r>
            <a:r>
              <a:rPr lang="de-de"/>
              <a:t>(Hessen, NRW) fällt auf: </a:t>
            </a:r>
            <a:endParaRPr lang="de-de"/>
          </a:p>
          <a:p>
            <a:pPr algn="l">
              <a:lnSpc>
                <a:spcPct val="114000"/>
              </a:lnSpc>
              <a:defRPr lang="de-de"/>
            </a:pPr>
            <a:r>
              <a:rPr lang="de-de"/>
              <a:t>	- i. d. R. gibt es </a:t>
            </a:r>
            <a:r>
              <a:rPr lang="de-de" u="sng"/>
              <a:t>nur ein </a:t>
            </a:r>
            <a:r>
              <a:rPr lang="de-de"/>
              <a:t>Material (Text, ca. 80 – 100 Zeilen); </a:t>
            </a:r>
            <a:endParaRPr lang="de-de"/>
          </a:p>
          <a:p>
            <a:pPr algn="l">
              <a:lnSpc>
                <a:spcPct val="114000"/>
              </a:lnSpc>
              <a:defRPr lang="de-de"/>
            </a:pPr>
            <a:r>
              <a:rPr lang="de-de"/>
              <a:t>	- als Material kommen ausschließlich Texte vor. </a:t>
            </a:r>
            <a:endParaRPr lang="de-de"/>
          </a:p>
        </p:txBody>
      </p:sp>
    </p:spTree>
  </p:cSld>
  <p:clrMapOvr>
    <a:masterClrMapping/>
  </p:clrMapOvr>
  <p:timing>
    <p:tnLst>
      <p:par>
        <p:cTn id="1" dur="indefinite" restart="never" nodeType="tmRoot"/>
      </p:par>
    </p:tnLst>
  </p:timing>
</p:sld>
</file>

<file path=ppt/slides/slide16.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MEAAA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3" name="Group 11"/>
          <p:cNvGrpSpPr>
            <a:extLst>
              <a:ext uri="smNativeData">
                <pr:smNativeData xmlns:pr="smNativeData" val="SMDATA_7_BbPHYxMAAAAlAAAAAQAAAK8BAAAAkAAAAEgAAACQAAAASAAAAAAAAAAAAAAAAAAAABcAAAAUAAAAAAAAAAAAAAD/fwAA/38AAAAAAAAJAAAABAAAAKMK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bAC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wfAAAaKgAAAAAAACYAAAAIAAAA//////////8="/>
                </a:ext>
              </a:extLst>
            </p:cNvSpPr>
            <p:nvPr/>
          </p:nvSpPr>
          <p:spPr>
            <a:xfrm>
              <a:off x="1306195" y="0"/>
              <a:ext cx="3862705" cy="6844030"/>
            </a:xfrm>
            <a:custGeom>
              <a:avLst/>
              <a:gdLst/>
              <a:ahLst/>
              <a:cxnLst/>
              <a:rect l="0" t="0" r="3862705" b="6844030"/>
              <a:pathLst>
                <a:path w="3862705" h="6844030">
                  <a:moveTo>
                    <a:pt x="3862705" y="0"/>
                  </a:moveTo>
                  <a:cubicBezTo>
                    <a:pt x="1572638" y="1050368"/>
                    <a:pt x="0" y="4938158"/>
                    <a:pt x="2066760"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fQQAADwAAANhKAAB6AwAAAAAAACYAAAAIAAAA//////////8="/>
                </a:ext>
              </a:extLst>
            </p:cNvSpPr>
            <p:nvPr/>
          </p:nvSpPr>
          <p:spPr>
            <a:xfrm>
              <a:off x="10626725" y="9525"/>
              <a:ext cx="1539875" cy="555625"/>
            </a:xfrm>
            <a:custGeom>
              <a:avLst/>
              <a:gdLst/>
              <a:ahLst/>
              <a:cxnLst/>
              <a:rect l="0" t="0" r="1539875" b="555625"/>
              <a:pathLst>
                <a:path w="1539875" h="555625">
                  <a:moveTo>
                    <a:pt x="1539875" y="555625"/>
                  </a:moveTo>
                  <a:cubicBezTo>
                    <a:pt x="1059852" y="303931"/>
                    <a:pt x="508538" y="13297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PwAA1x4AANhKAAAaKgAAAAAAACYAAAAIAAAA//////////8="/>
                </a:ext>
              </a:extLst>
            </p:cNvSpPr>
            <p:nvPr/>
          </p:nvSpPr>
          <p:spPr>
            <a:xfrm>
              <a:off x="10246995" y="5013325"/>
              <a:ext cx="1919605" cy="1830705"/>
            </a:xfrm>
            <a:custGeom>
              <a:avLst/>
              <a:gdLst/>
              <a:ahLst/>
              <a:cxnLst/>
              <a:rect l="0" t="0" r="1919605" b="1830705"/>
              <a:pathLst>
                <a:path w="1919605" h="1830705">
                  <a:moveTo>
                    <a:pt x="0" y="1830705"/>
                  </a:moveTo>
                  <a:cubicBezTo>
                    <a:pt x="693718" y="1293381"/>
                    <a:pt x="1354176" y="675221"/>
                    <a:pt x="19196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gJ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lBgAAAAAAAIMdAAAaKgAAAAAAACYAAAAIAAAA//////////8="/>
                </a:ext>
              </a:extLst>
            </p:cNvSpPr>
            <p:nvPr/>
          </p:nvSpPr>
          <p:spPr>
            <a:xfrm>
              <a:off x="1120775" y="0"/>
              <a:ext cx="3676650" cy="6844030"/>
            </a:xfrm>
            <a:custGeom>
              <a:avLst/>
              <a:gdLst/>
              <a:ahLst/>
              <a:cxnLst/>
              <a:rect l="0" t="0" r="3676650" b="6844030"/>
              <a:pathLst>
                <a:path w="3676650" h="6844030">
                  <a:moveTo>
                    <a:pt x="3676650" y="0"/>
                  </a:moveTo>
                  <a:cubicBezTo>
                    <a:pt x="1482060" y="1140672"/>
                    <a:pt x="0" y="4914394"/>
                    <a:pt x="1952330"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82" y="219265"/>
                    <a:pt x="322893" y="100099"/>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PQAAAdCAAANBKAAApKgAAAAAAACYAAAAIAAAA//////////8="/>
                </a:ext>
              </a:extLst>
            </p:cNvSpPr>
            <p:nvPr/>
          </p:nvSpPr>
          <p:spPr>
            <a:xfrm>
              <a:off x="10494645" y="5275580"/>
              <a:ext cx="1666875" cy="1577975"/>
            </a:xfrm>
            <a:custGeom>
              <a:avLst/>
              <a:gdLst/>
              <a:ahLst/>
              <a:cxnLst/>
              <a:rect l="0" t="0" r="1666875" b="1577975"/>
              <a:pathLst>
                <a:path w="1666875" h="1577975">
                  <a:moveTo>
                    <a:pt x="0" y="1577975"/>
                  </a:moveTo>
                  <a:cubicBezTo>
                    <a:pt x="593616" y="1102681"/>
                    <a:pt x="1163488" y="575105"/>
                    <a:pt x="1666875"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HAcAAAaKgAAAAAAACYAAAAIAAAA//////////8="/>
                </a:ext>
              </a:extLst>
            </p:cNvSpPr>
            <p:nvPr/>
          </p:nvSpPr>
          <p:spPr>
            <a:xfrm>
              <a:off x="1001395" y="0"/>
              <a:ext cx="3621405" cy="6844030"/>
            </a:xfrm>
            <a:custGeom>
              <a:avLst/>
              <a:gdLst/>
              <a:ahLst/>
              <a:cxnLst/>
              <a:rect l="0" t="0" r="3621405" b="6844030"/>
              <a:pathLst>
                <a:path w="3621405" h="6844030">
                  <a:moveTo>
                    <a:pt x="3621405" y="0"/>
                  </a:moveTo>
                  <a:cubicBezTo>
                    <a:pt x="1463770" y="1164436"/>
                    <a:pt x="0" y="4909641"/>
                    <a:pt x="1915257"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4i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6" y="161925"/>
                    <a:pt x="228165"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1QQAARiEAANhKAAAaKgAAAAAAACYAAAAIAAAA//////////8="/>
                </a:ext>
              </a:extLst>
            </p:cNvSpPr>
            <p:nvPr/>
          </p:nvSpPr>
          <p:spPr>
            <a:xfrm>
              <a:off x="10640695" y="5408930"/>
              <a:ext cx="1525905" cy="1435100"/>
            </a:xfrm>
            <a:custGeom>
              <a:avLst/>
              <a:gdLst/>
              <a:ahLst/>
              <a:cxnLst/>
              <a:rect l="0" t="0" r="1525905" b="1435100"/>
              <a:pathLst>
                <a:path w="1525905" h="1435100">
                  <a:moveTo>
                    <a:pt x="0" y="1435100"/>
                  </a:moveTo>
                  <a:cubicBezTo>
                    <a:pt x="541910" y="997917"/>
                    <a:pt x="1060052" y="517967"/>
                    <a:pt x="15259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727" y="1216716"/>
                    <a:pt x="0" y="4947663"/>
                    <a:pt x="1686562"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QssAc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iEAANhKAAAaKgAAAAAAACYAAAAIAAAA//////////8="/>
                </a:ext>
              </a:extLst>
            </p:cNvSpPr>
            <p:nvPr/>
          </p:nvSpPr>
          <p:spPr>
            <a:xfrm>
              <a:off x="10802620" y="5518150"/>
              <a:ext cx="1363980" cy="1325880"/>
            </a:xfrm>
            <a:custGeom>
              <a:avLst/>
              <a:gdLst/>
              <a:ahLst/>
              <a:cxnLst/>
              <a:rect l="0" t="0" r="1363980" b="1325880"/>
              <a:pathLst>
                <a:path w="1363980" h="1325880">
                  <a:moveTo>
                    <a:pt x="0" y="1325880"/>
                  </a:moveTo>
                  <a:cubicBezTo>
                    <a:pt x="480007" y="917186"/>
                    <a:pt x="941004" y="475226"/>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YjR7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4BQAAAAAAAFcZAAAaKgAAAAAAACYAAAAIAAAA//////////8="/>
                </a:ext>
              </a:extLst>
            </p:cNvSpPr>
            <p:nvPr/>
          </p:nvSpPr>
          <p:spPr>
            <a:xfrm>
              <a:off x="889000" y="0"/>
              <a:ext cx="3230245" cy="6844030"/>
            </a:xfrm>
            <a:custGeom>
              <a:avLst/>
              <a:gdLst/>
              <a:ahLst/>
              <a:cxnLst/>
              <a:rect l="0" t="0" r="3230245" b="6844030"/>
              <a:pathLst>
                <a:path w="3230245" h="6844030">
                  <a:moveTo>
                    <a:pt x="3230245" y="0"/>
                  </a:moveTo>
                  <a:cubicBezTo>
                    <a:pt x="1220842" y="1259492"/>
                    <a:pt x="0" y="4876371"/>
                    <a:pt x="16008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7AD0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KQwAACCMAANhKAAAaKgAAAAAAACYAAAAIAAAA//////////8="/>
                </a:ext>
              </a:extLst>
            </p:cNvSpPr>
            <p:nvPr/>
          </p:nvSpPr>
          <p:spPr>
            <a:xfrm>
              <a:off x="10979150" y="5694680"/>
              <a:ext cx="1187450" cy="1149350"/>
            </a:xfrm>
            <a:custGeom>
              <a:avLst/>
              <a:gdLst/>
              <a:ahLst/>
              <a:cxnLst/>
              <a:rect l="0" t="0" r="1187450" b="1149350"/>
              <a:pathLst>
                <a:path w="1187450" h="1149350">
                  <a:moveTo>
                    <a:pt x="0" y="1149350"/>
                  </a:moveTo>
                  <a:cubicBezTo>
                    <a:pt x="417982" y="788397"/>
                    <a:pt x="816966" y="403697"/>
                    <a:pt x="118745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G7ATU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6AgAAAAAAAAYYAAAaKgAAAAAAACYAAAAIAAAA//////////8="/>
                </a:ext>
              </a:extLst>
            </p:cNvSpPr>
            <p:nvPr/>
          </p:nvSpPr>
          <p:spPr>
            <a:xfrm>
              <a:off x="483870" y="0"/>
              <a:ext cx="3421380" cy="6844030"/>
            </a:xfrm>
            <a:custGeom>
              <a:avLst/>
              <a:gdLst/>
              <a:ahLst/>
              <a:cxnLst/>
              <a:rect l="0" t="0" r="3421380" b="6844030"/>
              <a:pathLst>
                <a:path w="3421380" h="6844030">
                  <a:moveTo>
                    <a:pt x="3421380" y="0"/>
                  </a:moveTo>
                  <a:cubicBezTo>
                    <a:pt x="1501606" y="1340289"/>
                    <a:pt x="0" y="4838349"/>
                    <a:pt x="1720194"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nhCr8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496" y="541841"/>
                    <a:pt x="594239" y="275674"/>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6CBc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uAwAAAAAAAGYUAAAaKgAAAAAAACYAAAAIAAAA//////////8="/>
                </a:ext>
              </a:extLst>
            </p:cNvSpPr>
            <p:nvPr/>
          </p:nvSpPr>
          <p:spPr>
            <a:xfrm>
              <a:off x="598170" y="0"/>
              <a:ext cx="2717800" cy="6844030"/>
            </a:xfrm>
            <a:custGeom>
              <a:avLst/>
              <a:gdLst/>
              <a:ahLst/>
              <a:cxnLst/>
              <a:rect l="0" t="0" r="2717800" b="6844030"/>
              <a:pathLst>
                <a:path w="2717800" h="6844030">
                  <a:moveTo>
                    <a:pt x="2717800" y="0"/>
                  </a:moveTo>
                  <a:cubicBezTo>
                    <a:pt x="1012048" y="1520896"/>
                    <a:pt x="0" y="4652990"/>
                    <a:pt x="779229"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endParaRPr lang="en-us"/>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endParaRPr lang="en-us"/>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4" y="1691996"/>
                    <a:pt x="0" y="4481889"/>
                    <a:pt x="81224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9EwAAAAAAACYAAAAIAAAA//////////8="/>
                </a:ext>
              </a:extLst>
            </p:cNvSpPr>
            <p:nvPr/>
          </p:nvSpPr>
          <p:spPr>
            <a:xfrm>
              <a:off x="13970" y="9525"/>
              <a:ext cx="1771650" cy="3199130"/>
            </a:xfrm>
            <a:custGeom>
              <a:avLst/>
              <a:gdLst/>
              <a:ahLst/>
              <a:cxnLst/>
              <a:rect l="0" t="0" r="1771650" b="3199130"/>
              <a:pathLst>
                <a:path w="1771650" h="3199130">
                  <a:moveTo>
                    <a:pt x="1771650" y="0"/>
                  </a:moveTo>
                  <a:cubicBezTo>
                    <a:pt x="831203" y="869897"/>
                    <a:pt x="242236" y="1944196"/>
                    <a:pt x="0" y="31991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HAAAAAyUAAFkBAAAaKgAAAAAAACYAAAAIAAAA//////////8="/>
                </a:ext>
              </a:extLst>
            </p:cNvSpPr>
            <p:nvPr/>
          </p:nvSpPr>
          <p:spPr>
            <a:xfrm>
              <a:off x="4445" y="6016625"/>
              <a:ext cx="214630" cy="827405"/>
            </a:xfrm>
            <a:custGeom>
              <a:avLst/>
              <a:gdLst/>
              <a:ahLst/>
              <a:cxnLst/>
              <a:rect l="0" t="0" r="214630" b="827405"/>
              <a:pathLst>
                <a:path w="214630" h="827405">
                  <a:moveTo>
                    <a:pt x="0" y="0"/>
                  </a:moveTo>
                  <a:cubicBezTo>
                    <a:pt x="52465" y="280556"/>
                    <a:pt x="124008" y="561113"/>
                    <a:pt x="214630"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IJAAC2DQAAAAAAACYAAAAIAAAA//////////8="/>
                </a:ext>
              </a:extLst>
            </p:cNvSpPr>
            <p:nvPr/>
          </p:nvSpPr>
          <p:spPr>
            <a:xfrm>
              <a:off x="13970" y="0"/>
              <a:ext cx="1562100" cy="2228850"/>
            </a:xfrm>
            <a:custGeom>
              <a:avLst/>
              <a:gdLst/>
              <a:ahLst/>
              <a:cxnLst/>
              <a:rect l="0" t="0" r="1562100" b="2228850"/>
              <a:pathLst>
                <a:path w="1562100" h="2228850">
                  <a:moveTo>
                    <a:pt x="1562100" y="0"/>
                  </a:moveTo>
                  <a:cubicBezTo>
                    <a:pt x="897377" y="632062"/>
                    <a:pt x="327614" y="1368675"/>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ED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CrCAAAzwIAAAY+AABDCQAAEAAAACYAAAAIAAAAvSAAAAAAAAA="/>
              </a:ext>
            </a:extLst>
          </p:cNvSpPr>
          <p:nvPr>
            <p:ph type="ctrTitle"/>
          </p:nvPr>
        </p:nvSpPr>
        <p:spPr>
          <a:xfrm>
            <a:off x="1409065" y="456565"/>
            <a:ext cx="8673465" cy="1049020"/>
          </a:xfrm>
        </p:spPr>
        <p:txBody>
          <a:bodyPr vert="horz" wrap="square" lIns="91440" tIns="45720" rIns="91440" bIns="45720" numCol="1" spcCol="215900" anchor="ctr">
            <a:prstTxWarp prst="textNoShape">
              <a:avLst/>
            </a:prstTxWarp>
          </a:bodyPr>
          <a:lstStyle/>
          <a:p>
            <a:pPr>
              <a:defRPr lang="de-de"/>
            </a:pPr>
            <a:r>
              <a:rPr lang="en-us" sz="4000"/>
              <a:t>Fragen, die sich nun stellen: </a:t>
            </a:r>
            <a:endParaRPr lang="en-us"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DrAwAA2woAAFFHAACRJgAAEAAAACYAAAAIAAAAASAAAAAAAAA="/>
              </a:ext>
            </a:extLst>
          </p:cNvSpPr>
          <p:nvPr>
            <p:ph type="subTitle" idx="1"/>
          </p:nvPr>
        </p:nvSpPr>
        <p:spPr>
          <a:xfrm>
            <a:off x="636905" y="1764665"/>
            <a:ext cx="10956290" cy="4504690"/>
          </a:xfrm>
        </p:spPr>
        <p:txBody>
          <a:bodyPr vert="horz" wrap="square" lIns="91440" tIns="45720" rIns="91440" bIns="45720" numCol="1" spcCol="215900" anchor="t">
            <a:prstTxWarp prst="textNoShape">
              <a:avLst/>
            </a:prstTxWarp>
          </a:bodyPr>
          <a:lstStyle/>
          <a:p>
            <a:pPr>
              <a:lnSpc>
                <a:spcPct val="70000"/>
              </a:lnSpc>
              <a:defRPr lang="de-de"/>
            </a:pPr>
            <a:endParaRPr lang="en-us" sz="1050" b="1"/>
          </a:p>
          <a:p>
            <a:pPr marL="342900" indent="-342900" algn="l">
              <a:lnSpc>
                <a:spcPct val="124000"/>
              </a:lnSpc>
              <a:buFontTx/>
              <a:buChar char="-"/>
              <a:defRPr lang="de-de"/>
            </a:pPr>
            <a:r>
              <a:rPr lang="de-de" sz="2800"/>
              <a:t>Führen wir die </a:t>
            </a:r>
            <a:r>
              <a:rPr lang="de-de" sz="2800">
                <a:solidFill>
                  <a:srgbClr val="FFFF00"/>
                </a:solidFill>
              </a:rPr>
              <a:t>Kombination aus Materialanalyse und -beurteilung </a:t>
            </a:r>
            <a:r>
              <a:rPr lang="de-de" sz="2800"/>
              <a:t>ein?</a:t>
            </a:r>
            <a:endParaRPr lang="de-de" sz="2800"/>
          </a:p>
          <a:p>
            <a:pPr marL="342900" indent="-342900" algn="l">
              <a:lnSpc>
                <a:spcPct val="124000"/>
              </a:lnSpc>
              <a:buFontTx/>
              <a:buChar char="-"/>
              <a:defRPr lang="de-de"/>
            </a:pPr>
            <a:r>
              <a:rPr lang="de-de" sz="2800"/>
              <a:t>Verzichten wir weiterhin auf den Operator „bewerten“?</a:t>
            </a:r>
            <a:endParaRPr lang="de-de" sz="2800"/>
          </a:p>
          <a:p>
            <a:pPr marL="342900" indent="-342900" algn="l">
              <a:lnSpc>
                <a:spcPct val="124000"/>
              </a:lnSpc>
              <a:buFontTx/>
              <a:buChar char="-"/>
              <a:defRPr lang="de-de"/>
            </a:pPr>
            <a:r>
              <a:rPr lang="de-de" sz="2800"/>
              <a:t>Bleiben wir bei vier Aufgaben oder reduzieren wir auf drei?</a:t>
            </a:r>
            <a:endParaRPr lang="de-de" sz="2800"/>
          </a:p>
          <a:p>
            <a:pPr marL="342900" indent="-342900" algn="l">
              <a:lnSpc>
                <a:spcPct val="124000"/>
              </a:lnSpc>
              <a:buFontTx/>
              <a:buChar char="-"/>
              <a:defRPr lang="de-de"/>
            </a:pPr>
            <a:r>
              <a:rPr lang="de-de" sz="2800"/>
              <a:t>Falls es drei Aufgaben sein sollen: Wie viel Materialien kann es dann noch geben? / Wollen wir uns nur auf Texte konzentrieren?</a:t>
            </a:r>
            <a:endParaRPr lang="de-de" sz="2800"/>
          </a:p>
        </p:txBody>
      </p:sp>
    </p:spTree>
  </p:cSld>
  <p:clrMapOvr>
    <a:masterClrMapping/>
  </p:clrMapOvr>
  <p:timing>
    <p:tnLst>
      <p:par>
        <p:cTn id="1" dur="indefinite" restart="never" nodeType="tmRoot"/>
      </p:par>
    </p:tnLst>
  </p:timing>
</p:sld>
</file>

<file path=ppt/slides/slide17.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ck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AeCQAATAIAAJM+AACFCwAAEAAAACYAAAAIAAAAASAAAAAAAAA="/>
              </a:ext>
            </a:extLst>
          </p:cNvSpPr>
          <p:nvPr>
            <p:ph type="ctrTitle"/>
          </p:nvPr>
        </p:nvSpPr>
        <p:spPr>
          <a:xfrm>
            <a:off x="1482090" y="373380"/>
            <a:ext cx="8689975" cy="1499235"/>
          </a:xfrm>
        </p:spPr>
        <p:txBody>
          <a:bodyPr vert="horz" wrap="square" lIns="91440" tIns="45720" rIns="91440" bIns="45720" numCol="1" spcCol="215900" anchor="b">
            <a:prstTxWarp prst="textNoShape">
              <a:avLst/>
            </a:prstTxWarp>
          </a:bodyPr>
          <a:lstStyle/>
          <a:p>
            <a:pPr>
              <a:defRPr lang="de-de" sz="5400"/>
            </a:pPr>
            <a:r>
              <a:t>Ein Ausblick: Operatoren des Anforderungsbereichs III im BP</a:t>
            </a:r>
          </a:p>
        </p:txBody>
      </p:sp>
      <p:sp>
        <p:nvSpPr>
          <p:cNvPr id="3" name="Untertitel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DFCgAAQwsAADtAAADkJwAAEAAAACYAAAAIAAAAAQAAAAAAAAA="/>
              </a:ext>
            </a:extLst>
          </p:cNvSpPr>
          <p:nvPr>
            <p:ph type="subTitle" idx="1"/>
          </p:nvPr>
        </p:nvSpPr>
        <p:spPr>
          <a:xfrm>
            <a:off x="1750695" y="1830705"/>
            <a:ext cx="8690610" cy="4653915"/>
          </a:xfrm>
        </p:spPr>
        <p:txBody>
          <a:bodyPr/>
          <a:lstStyle/>
          <a:p>
            <a:pPr>
              <a:defRPr lang="de-de"/>
            </a:pPr>
          </a:p>
        </p:txBody>
      </p:sp>
      <p:graphicFrame>
        <p:nvGraphicFramePr>
          <p:cNvPr id="4" name=""/>
          <p:cNvGraphicFramePr>
            <a:graphicFrameLocks noGrp="1"/>
          </p:cNvGraphicFramePr>
          <p:nvPr/>
        </p:nvGraphicFramePr>
        <p:xfrm>
          <a:off x="635000" y="2273300"/>
          <a:ext cx="10536555" cy="4277360"/>
        </p:xfrm>
        <a:graphic>
          <a:graphicData uri="http://schemas.openxmlformats.org/drawingml/2006/table">
            <a:tbl>
              <a:tblPr>
                <a:noFill/>
              </a:tblPr>
              <a:tblGrid>
                <a:gridCol w="1694815"/>
                <a:gridCol w="4034790"/>
                <a:gridCol w="4806950"/>
              </a:tblGrid>
              <a:tr h="370840">
                <a:tc>
                  <a:txBody>
                    <a:bodyPr vert="horz" wrap="square" numCol="1"/>
                    <a:lstStyle/>
                    <a:p>
                      <a:pPr marL="0" marR="0" indent="0" algn="ctr">
                        <a:buNone/>
                        <a:defRPr lang="de-de" b="1">
                          <a:solidFill>
                            <a:srgbClr val="FFFFFF"/>
                          </a:solidFill>
                          <a:latin typeface="Calibri" pitchFamily="2" charset="0"/>
                          <a:ea typeface="Calibri" pitchFamily="2" charset="0"/>
                          <a:cs typeface="Calibri" pitchFamily="2" charset="0"/>
                        </a:defRPr>
                      </a:pPr>
                      <a:r>
                        <a:t>Operator </a:t>
                      </a:r>
                    </a:p>
                  </a:txBody>
                  <a:tcP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38100" cap="flat" cmpd="sng" algn="ctr">
                      <a:solidFill>
                        <a:srgbClr val="FFFFFF"/>
                      </a:solidFill>
                      <a:prstDash val="solid"/>
                      <a:headEnd type="none"/>
                      <a:tailEnd type="none"/>
                    </a:lnB>
                    <a:lnTlToBr>
                      <a:noFill/>
                    </a:lnTlToBr>
                    <a:lnBlToTr>
                      <a:noFill/>
                    </a:lnBlToTr>
                    <a:solidFill>
                      <a:schemeClr val="accent1"/>
                    </a:solidFill>
                  </a:tcPr>
                </a:tc>
                <a:tc>
                  <a:txBody>
                    <a:bodyPr vert="horz" wrap="square" numCol="1"/>
                    <a:lstStyle/>
                    <a:p>
                      <a:pPr marL="0" marR="0" indent="0" algn="ctr">
                        <a:buNone/>
                        <a:defRPr lang="de-de" b="1">
                          <a:solidFill>
                            <a:srgbClr val="FFFFFF"/>
                          </a:solidFill>
                          <a:latin typeface="Calibri" pitchFamily="2" charset="0"/>
                          <a:ea typeface="Calibri" pitchFamily="2" charset="0"/>
                          <a:cs typeface="Calibri" pitchFamily="2" charset="0"/>
                        </a:defRPr>
                      </a:pPr>
                      <a:r>
                        <a:t>BP 2004 </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38100" cap="flat" cmpd="sng" algn="ctr">
                      <a:solidFill>
                        <a:srgbClr val="FFFFFF"/>
                      </a:solidFill>
                      <a:prstDash val="solid"/>
                      <a:headEnd type="none"/>
                      <a:tailEnd type="none"/>
                    </a:lnB>
                    <a:lnTlToBr>
                      <a:noFill/>
                    </a:lnTlToBr>
                    <a:lnBlToTr>
                      <a:noFill/>
                    </a:lnBlToTr>
                    <a:solidFill>
                      <a:schemeClr val="accent1"/>
                    </a:solidFill>
                  </a:tcPr>
                </a:tc>
                <a:tc>
                  <a:txBody>
                    <a:bodyPr vert="horz" wrap="square" numCol="1"/>
                    <a:lstStyle/>
                    <a:p>
                      <a:pPr marL="0" marR="0" indent="0" algn="ctr">
                        <a:buNone/>
                        <a:defRPr lang="de-de" b="1">
                          <a:solidFill>
                            <a:srgbClr val="FFFFFF"/>
                          </a:solidFill>
                          <a:latin typeface="Calibri" pitchFamily="2" charset="0"/>
                          <a:ea typeface="Calibri" pitchFamily="2" charset="0"/>
                          <a:cs typeface="Calibri" pitchFamily="2" charset="0"/>
                        </a:defRPr>
                      </a:pPr>
                      <a:r>
                        <a:t>BP 2016</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38100" cap="flat" cmpd="sng" algn="ctr">
                      <a:solidFill>
                        <a:srgbClr val="FFFFFF"/>
                      </a:solidFill>
                      <a:prstDash val="solid"/>
                      <a:headEnd type="none"/>
                      <a:tailEnd type="none"/>
                    </a:lnB>
                    <a:lnTlToBr>
                      <a:noFill/>
                    </a:lnTlToBr>
                    <a:lnBlToTr>
                      <a:noFill/>
                    </a:lnBlToTr>
                    <a:solidFill>
                      <a:schemeClr val="accent1"/>
                    </a:solidFill>
                  </a:tcPr>
                </a:tc>
                <a:extLst>
                  <a:ext uri="smNativeData">
                    <pr:rowheight xmlns="" xmlns:pr="smNativeData" dt="1674031877" type="min" val="370840"/>
                  </a:ext>
                </a:extLst>
              </a:tr>
              <a:tr h="370840">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rPr lang="de-de" b="1"/>
                        <a:t>überprüfen:</a:t>
                      </a:r>
                      <a:endParaRPr lang="de-de" b="1"/>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t>Vorgegebene Aussagen bzw. Behauptungen an konkreten Sachverhalten und innerer Stimmigkeit messen</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t>Aussagen, Vorschläge oder Maßnahmen an Sachverhalten auf ihre sachliche Richtigkeit hin untersuchen und ein begründetes Ergebnis formulieren</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extLst>
                  <a:ext uri="smNativeData">
                    <pr:rowheight xmlns="" xmlns:pr="smNativeData" dt="1674031877" type="min" val="370840"/>
                  </a:ext>
                </a:extLst>
              </a:tr>
              <a:tr h="370840">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rPr lang="de-de" b="1"/>
                        <a:t>beurteilen:</a:t>
                      </a:r>
                      <a:endParaRPr lang="de-de" b="1"/>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E9EBF5"/>
                    </a:solidFill>
                  </a:tcPr>
                </a:tc>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t>Aussagen, Behauptungen, Vorschläge oder Maßnahmen im Zusammenhang auf ihre Stichhaltigkeit bzw. Angemessenheit prüfen und dabei die angewandten Kriterien nennen. </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E9EBF5"/>
                    </a:solidFill>
                  </a:tcPr>
                </a:tc>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t>Sachverhalte, Aussagen, Vorschläge oder Maßnahmen untersuchen, die dabei zugrunde gelegten Kriterien benennen und ein begründetes Sachurteil formulieren</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E9EBF5"/>
                    </a:solidFill>
                  </a:tcPr>
                </a:tc>
                <a:extLst>
                  <a:ext uri="smNativeData">
                    <pr:rowheight xmlns="" xmlns:pr="smNativeData" dt="1674031877" type="min" val="370840"/>
                  </a:ext>
                </a:extLst>
              </a:tr>
              <a:tr h="370840">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rPr lang="de-de" b="1"/>
                        <a:t>erörtern: </a:t>
                      </a:r>
                      <a:endParaRPr lang="de-de" b="1"/>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t>Zu einer vorgegebenen Problemstellung durch Abwägen von Für- und Wider-Argumenten ein begründetes Urteil fällen</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t>Zu einer vorgegebenen These oder Problemstellung durch Abwägen von Pro- und Contra-Argumenten ein begründetes Ergebnis formulieren </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extLst>
                  <a:ext uri="smNativeData">
                    <pr:rowheight xmlns="" xmlns:pr="smNativeData" dt="1674031877" type="min" val="370840"/>
                  </a:ext>
                </a:extLst>
              </a:tr>
            </a:tbl>
          </a:graphicData>
        </a:graphic>
      </p:graphicFrame>
    </p:spTree>
  </p:cSld>
  <p:clrMapOvr>
    <a:masterClrMapping/>
  </p:clrMapOvr>
  <p:timing>
    <p:tnLst>
      <p:par>
        <p:cTn id="1" dur="indefinite" restart="never" nodeType="tmRoot"/>
      </p:par>
    </p:tnLst>
  </p:timing>
</p:sld>
</file>

<file path=ppt/slides/slide18.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gF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CWCQAALAEAAAs/AAAjCwAAEAAAACYAAAAIAAAAASAAAAAAAAA="/>
              </a:ext>
            </a:extLst>
          </p:cNvSpPr>
          <p:nvPr>
            <p:ph type="ctrTitle"/>
          </p:nvPr>
        </p:nvSpPr>
        <p:spPr>
          <a:xfrm>
            <a:off x="1558290" y="190500"/>
            <a:ext cx="8689975" cy="1619885"/>
          </a:xfrm>
        </p:spPr>
        <p:txBody>
          <a:bodyPr vert="horz" wrap="square" lIns="91440" tIns="45720" rIns="91440" bIns="45720" numCol="1" spcCol="215900" anchor="b">
            <a:prstTxWarp prst="textNoShape">
              <a:avLst/>
            </a:prstTxWarp>
          </a:bodyPr>
          <a:lstStyle/>
          <a:p>
            <a:pPr>
              <a:defRPr lang="de-de" sz="5400"/>
            </a:pPr>
            <a:r>
              <a:t>Ein Ausblick: Veränderungen beim Operatoren „bewerten“</a:t>
            </a:r>
          </a:p>
        </p:txBody>
      </p:sp>
      <p:graphicFrame>
        <p:nvGraphicFramePr>
          <p:cNvPr id="3" name=""/>
          <p:cNvGraphicFramePr>
            <a:graphicFrameLocks noGrp="1"/>
          </p:cNvGraphicFramePr>
          <p:nvPr/>
        </p:nvGraphicFramePr>
        <p:xfrm>
          <a:off x="827405" y="2390775"/>
          <a:ext cx="10537190" cy="2426335"/>
        </p:xfrm>
        <a:graphic>
          <a:graphicData uri="http://schemas.openxmlformats.org/drawingml/2006/table">
            <a:tbl>
              <a:tblPr>
                <a:noFill/>
              </a:tblPr>
              <a:tblGrid>
                <a:gridCol w="1694815"/>
                <a:gridCol w="4034790"/>
                <a:gridCol w="4806950"/>
              </a:tblGrid>
              <a:tr h="393065">
                <a:tc>
                  <a:txBody>
                    <a:bodyPr vert="horz" wrap="square" numCol="1"/>
                    <a:lstStyle/>
                    <a:p>
                      <a:pPr marL="0" marR="0" indent="0" algn="ctr">
                        <a:buNone/>
                        <a:defRPr lang="de-de" b="1">
                          <a:solidFill>
                            <a:srgbClr val="FFFFFF"/>
                          </a:solidFill>
                          <a:latin typeface="Calibri" pitchFamily="2" charset="0"/>
                          <a:ea typeface="Calibri" pitchFamily="2" charset="0"/>
                          <a:cs typeface="Calibri" pitchFamily="2" charset="0"/>
                        </a:defRPr>
                      </a:pPr>
                      <a:r>
                        <a:t>Operator</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38100" cap="flat" cmpd="sng" algn="ctr">
                      <a:solidFill>
                        <a:srgbClr val="FFFFFF"/>
                      </a:solidFill>
                      <a:prstDash val="solid"/>
                      <a:headEnd type="none"/>
                      <a:tailEnd type="none"/>
                    </a:lnB>
                    <a:lnTlToBr>
                      <a:noFill/>
                    </a:lnTlToBr>
                    <a:lnBlToTr>
                      <a:noFill/>
                    </a:lnBlToTr>
                    <a:solidFill>
                      <a:schemeClr val="accent1"/>
                    </a:solidFill>
                  </a:tcPr>
                </a:tc>
                <a:tc>
                  <a:txBody>
                    <a:bodyPr vert="horz" wrap="square" numCol="1"/>
                    <a:lstStyle/>
                    <a:p>
                      <a:pPr marL="0" marR="0" indent="0" algn="ctr">
                        <a:buNone/>
                        <a:defRPr lang="de-de" b="1">
                          <a:solidFill>
                            <a:srgbClr val="FFFFFF"/>
                          </a:solidFill>
                          <a:latin typeface="Calibri" pitchFamily="2" charset="0"/>
                          <a:ea typeface="Calibri" pitchFamily="2" charset="0"/>
                          <a:cs typeface="Calibri" pitchFamily="2" charset="0"/>
                        </a:defRPr>
                      </a:pPr>
                      <a:r>
                        <a:t>BP 2004</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38100" cap="flat" cmpd="sng" algn="ctr">
                      <a:solidFill>
                        <a:srgbClr val="FFFFFF"/>
                      </a:solidFill>
                      <a:prstDash val="solid"/>
                      <a:headEnd type="none"/>
                      <a:tailEnd type="none"/>
                    </a:lnB>
                    <a:lnTlToBr>
                      <a:noFill/>
                    </a:lnTlToBr>
                    <a:lnBlToTr>
                      <a:noFill/>
                    </a:lnBlToTr>
                    <a:solidFill>
                      <a:schemeClr val="accent1"/>
                    </a:solidFill>
                  </a:tcPr>
                </a:tc>
                <a:tc>
                  <a:txBody>
                    <a:bodyPr vert="horz" wrap="square" numCol="1"/>
                    <a:lstStyle/>
                    <a:p>
                      <a:pPr marL="0" marR="0" indent="0" algn="ctr">
                        <a:buNone/>
                        <a:defRPr lang="de-de" b="1">
                          <a:solidFill>
                            <a:srgbClr val="FFFFFF"/>
                          </a:solidFill>
                          <a:latin typeface="Calibri" pitchFamily="2" charset="0"/>
                          <a:ea typeface="Calibri" pitchFamily="2" charset="0"/>
                          <a:cs typeface="Calibri" pitchFamily="2" charset="0"/>
                        </a:defRPr>
                      </a:pPr>
                      <a:r>
                        <a:t>BP 2016</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38100" cap="flat" cmpd="sng" algn="ctr">
                      <a:solidFill>
                        <a:srgbClr val="FFFFFF"/>
                      </a:solidFill>
                      <a:prstDash val="solid"/>
                      <a:headEnd type="none"/>
                      <a:tailEnd type="none"/>
                    </a:lnB>
                    <a:lnTlToBr>
                      <a:noFill/>
                    </a:lnTlToBr>
                    <a:lnBlToTr>
                      <a:noFill/>
                    </a:lnBlToTr>
                    <a:solidFill>
                      <a:schemeClr val="accent1"/>
                    </a:solidFill>
                  </a:tcPr>
                </a:tc>
                <a:extLst>
                  <a:ext uri="smNativeData">
                    <pr:rowheight xmlns="" xmlns:pr="smNativeData" dt="1674031877" type="min" val="393065"/>
                  </a:ext>
                </a:extLst>
              </a:tr>
              <a:tr h="2033905">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rPr lang="de-de" sz="2000" b="1"/>
                        <a:t>bewerten:</a:t>
                      </a:r>
                      <a:endParaRPr lang="de-de" sz="2000" b="1"/>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rPr lang="de-de" sz="2000"/>
                        <a:t>Aussagen, Behauptungen, Vorschläge oder Maßnahmen </a:t>
                      </a:r>
                      <a:r>
                        <a:rPr lang="de-de" sz="2000">
                          <a:solidFill>
                            <a:schemeClr val="tx1"/>
                          </a:solidFill>
                        </a:rPr>
                        <a:t>beurteilen, eine persönliche Stellungnahme abgeben und dabei die eigenen Wertmaßstäbe </a:t>
                      </a:r>
                      <a:r>
                        <a:rPr lang="de-de" sz="2000"/>
                        <a:t>offen legen</a:t>
                      </a:r>
                      <a:endParaRPr lang="de-de" sz="2000"/>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rPr lang="de-de" sz="2000">
                          <a:solidFill>
                            <a:schemeClr val="tx1"/>
                          </a:solidFill>
                        </a:rPr>
                        <a:t>Sachverhalte, Aussagen, Vorschläge oder Maßnahmen beurteilen, ein begründetes Werturteil formulieren und die dabei zugrunde gelegten Wertmaßstäbe offenlegen</a:t>
                      </a:r>
                      <a:endParaRPr lang="de-de" sz="2000">
                        <a:solidFill>
                          <a:schemeClr val="tx1"/>
                        </a:solidFill>
                      </a:endParaRP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extLst>
                  <a:ext uri="smNativeData">
                    <pr:rowheight xmlns="" xmlns:pr="smNativeData" dt="1674031877" type="min" val="20339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NjYw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DwCQAA/gEAAGU/AAAtEAAAEAAAACYAAAAIAAAAASAAAAAAAAA="/>
              </a:ext>
            </a:extLst>
          </p:cNvSpPr>
          <p:nvPr>
            <p:ph type="ctrTitle"/>
          </p:nvPr>
        </p:nvSpPr>
        <p:spPr>
          <a:xfrm>
            <a:off x="1615440" y="323850"/>
            <a:ext cx="8689975" cy="2305685"/>
          </a:xfrm>
        </p:spPr>
        <p:txBody>
          <a:bodyPr vert="horz" wrap="square" lIns="91440" tIns="45720" rIns="91440" bIns="45720" numCol="1" spcCol="215900" anchor="b">
            <a:prstTxWarp prst="textNoShape">
              <a:avLst/>
            </a:prstTxWarp>
          </a:bodyPr>
          <a:lstStyle/>
          <a:p>
            <a:pPr>
              <a:defRPr lang="de-de" sz="5400"/>
            </a:pPr>
            <a:r>
              <a:t>Ein Ausblick: Veränderungen beim Operatoren „herausarbeiten“</a:t>
            </a:r>
          </a:p>
        </p:txBody>
      </p:sp>
      <p:graphicFrame>
        <p:nvGraphicFramePr>
          <p:cNvPr id="3" name=""/>
          <p:cNvGraphicFramePr>
            <a:graphicFrameLocks noGrp="1"/>
          </p:cNvGraphicFramePr>
          <p:nvPr/>
        </p:nvGraphicFramePr>
        <p:xfrm>
          <a:off x="894080" y="2876550"/>
          <a:ext cx="10537190" cy="3046730"/>
        </p:xfrm>
        <a:graphic>
          <a:graphicData uri="http://schemas.openxmlformats.org/drawingml/2006/table">
            <a:tbl>
              <a:tblPr>
                <a:noFill/>
              </a:tblPr>
              <a:tblGrid>
                <a:gridCol w="1906270"/>
                <a:gridCol w="4086225"/>
                <a:gridCol w="4544695"/>
              </a:tblGrid>
              <a:tr h="295275">
                <a:tc>
                  <a:txBody>
                    <a:bodyPr vert="horz" wrap="square" numCol="1"/>
                    <a:lstStyle/>
                    <a:p>
                      <a:pPr marL="0" marR="0" indent="0" algn="ctr">
                        <a:buNone/>
                        <a:defRPr lang="de-de" b="1">
                          <a:solidFill>
                            <a:srgbClr val="FFFFFF"/>
                          </a:solidFill>
                          <a:latin typeface="Calibri" pitchFamily="2" charset="0"/>
                          <a:ea typeface="Calibri" pitchFamily="2" charset="0"/>
                          <a:cs typeface="Calibri" pitchFamily="2" charset="0"/>
                        </a:defRPr>
                      </a:pPr>
                      <a:r>
                        <a:t>Operator</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38100" cap="flat" cmpd="sng" algn="ctr">
                      <a:solidFill>
                        <a:srgbClr val="FFFFFF"/>
                      </a:solidFill>
                      <a:prstDash val="solid"/>
                      <a:headEnd type="none"/>
                      <a:tailEnd type="none"/>
                    </a:lnB>
                    <a:lnTlToBr>
                      <a:noFill/>
                    </a:lnTlToBr>
                    <a:lnBlToTr>
                      <a:noFill/>
                    </a:lnBlToTr>
                    <a:solidFill>
                      <a:schemeClr val="accent1"/>
                    </a:solidFill>
                  </a:tcPr>
                </a:tc>
                <a:tc>
                  <a:txBody>
                    <a:bodyPr vert="horz" wrap="square" numCol="1"/>
                    <a:lstStyle/>
                    <a:p>
                      <a:pPr marL="0" marR="0" indent="0" algn="ctr">
                        <a:buNone/>
                        <a:defRPr lang="de-de" b="1">
                          <a:solidFill>
                            <a:srgbClr val="FFFFFF"/>
                          </a:solidFill>
                          <a:latin typeface="Calibri" pitchFamily="2" charset="0"/>
                          <a:ea typeface="Calibri" pitchFamily="2" charset="0"/>
                          <a:cs typeface="Calibri" pitchFamily="2" charset="0"/>
                        </a:defRPr>
                      </a:pPr>
                      <a:r>
                        <a:t>BP 2004 </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38100" cap="flat" cmpd="sng" algn="ctr">
                      <a:solidFill>
                        <a:srgbClr val="FFFFFF"/>
                      </a:solidFill>
                      <a:prstDash val="solid"/>
                      <a:headEnd type="none"/>
                      <a:tailEnd type="none"/>
                    </a:lnB>
                    <a:lnTlToBr>
                      <a:noFill/>
                    </a:lnTlToBr>
                    <a:lnBlToTr>
                      <a:noFill/>
                    </a:lnBlToTr>
                    <a:solidFill>
                      <a:schemeClr val="accent1"/>
                    </a:solidFill>
                  </a:tcPr>
                </a:tc>
                <a:tc>
                  <a:txBody>
                    <a:bodyPr vert="horz" wrap="square" numCol="1"/>
                    <a:lstStyle/>
                    <a:p>
                      <a:pPr marL="0" marR="0" indent="0" algn="ctr">
                        <a:buNone/>
                        <a:defRPr lang="de-de" b="1">
                          <a:solidFill>
                            <a:srgbClr val="FFFFFF"/>
                          </a:solidFill>
                          <a:latin typeface="Calibri" pitchFamily="2" charset="0"/>
                          <a:ea typeface="Calibri" pitchFamily="2" charset="0"/>
                          <a:cs typeface="Calibri" pitchFamily="2" charset="0"/>
                        </a:defRPr>
                      </a:pPr>
                      <a:r>
                        <a:t>BP 2016 </a:t>
                      </a: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38100" cap="flat" cmpd="sng" algn="ctr">
                      <a:solidFill>
                        <a:srgbClr val="FFFFFF"/>
                      </a:solidFill>
                      <a:prstDash val="solid"/>
                      <a:headEnd type="none"/>
                      <a:tailEnd type="none"/>
                    </a:lnB>
                    <a:lnTlToBr>
                      <a:noFill/>
                    </a:lnTlToBr>
                    <a:lnBlToTr>
                      <a:noFill/>
                    </a:lnBlToTr>
                    <a:solidFill>
                      <a:schemeClr val="accent1"/>
                    </a:solidFill>
                  </a:tcPr>
                </a:tc>
                <a:extLst>
                  <a:ext uri="smNativeData">
                    <pr:rowheight xmlns="" xmlns:pr="smNativeData" dt="1674031877" type="min" val="295275"/>
                  </a:ext>
                </a:extLst>
              </a:tr>
              <a:tr h="1303655">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rPr lang="de-de" sz="2000" b="1"/>
                        <a:t>herausarbeiten:</a:t>
                      </a:r>
                      <a:endParaRPr lang="de-de" sz="2000" b="1"/>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tc>
                  <a:txBody>
                    <a:bodyPr vert="horz" wrap="square" numCol="1"/>
                    <a:lstStyle/>
                    <a:p>
                      <a:pPr marL="0" marR="0" indent="0" algn="l" defTabSz="914400">
                        <a:buNone/>
                        <a:tabLst/>
                        <a:defRPr lang="de-de">
                          <a:solidFill>
                            <a:srgbClr val="000000"/>
                          </a:solidFill>
                          <a:latin typeface="Calibri" pitchFamily="2" charset="0"/>
                          <a:ea typeface="Calibri" pitchFamily="2" charset="0"/>
                          <a:cs typeface="Calibri" pitchFamily="2" charset="0"/>
                        </a:defRPr>
                      </a:pPr>
                      <a:r>
                        <a:rPr lang="de-de" sz="2000">
                          <a:solidFill>
                            <a:schemeClr val="tx1"/>
                          </a:solidFill>
                        </a:rPr>
                        <a:t>Informationen und Sachverhalte unter bestimmten Gesichtspunkten aus vorgegebenem Material entnehmen, wiedergeben und/oder gegebenenfalls berechnen</a:t>
                      </a:r>
                      <a:endParaRPr lang="de-de" sz="2000">
                        <a:solidFill>
                          <a:schemeClr val="tx1"/>
                        </a:solidFill>
                      </a:endParaRP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r>
                        <a:rPr lang="de-de" sz="2000">
                          <a:solidFill>
                            <a:schemeClr val="tx1"/>
                          </a:solidFill>
                        </a:rPr>
                        <a:t>Sachverhalte unter bestimmten Gesichtspunkten aus vorgegebenem </a:t>
                      </a:r>
                      <a:endParaRPr lang="de-de" sz="2000">
                        <a:solidFill>
                          <a:schemeClr val="tx1"/>
                        </a:solidFill>
                      </a:endParaRPr>
                    </a:p>
                    <a:p>
                      <a:pPr marL="0" marR="0" indent="0" algn="l">
                        <a:buNone/>
                        <a:defRPr lang="de-de">
                          <a:solidFill>
                            <a:srgbClr val="000000"/>
                          </a:solidFill>
                          <a:latin typeface="Calibri" pitchFamily="2" charset="0"/>
                          <a:ea typeface="Calibri" pitchFamily="2" charset="0"/>
                          <a:cs typeface="Calibri" pitchFamily="2" charset="0"/>
                        </a:defRPr>
                      </a:pPr>
                      <a:r>
                        <a:rPr lang="de-de" sz="2000">
                          <a:solidFill>
                            <a:schemeClr val="tx1"/>
                          </a:solidFill>
                        </a:rPr>
                        <a:t>Material entnehmen, wiedergeben und/oder gegebenenfalls </a:t>
                      </a:r>
                      <a:endParaRPr lang="de-de" sz="2000">
                        <a:solidFill>
                          <a:schemeClr val="tx1"/>
                        </a:solidFill>
                      </a:endParaRPr>
                    </a:p>
                    <a:p>
                      <a:pPr marL="0" marR="0" indent="0" algn="l">
                        <a:buNone/>
                        <a:defRPr lang="de-de">
                          <a:solidFill>
                            <a:srgbClr val="000000"/>
                          </a:solidFill>
                          <a:latin typeface="Calibri" pitchFamily="2" charset="0"/>
                          <a:ea typeface="Calibri" pitchFamily="2" charset="0"/>
                          <a:cs typeface="Calibri" pitchFamily="2" charset="0"/>
                        </a:defRPr>
                      </a:pPr>
                      <a:r>
                        <a:rPr lang="de-de" sz="2000">
                          <a:solidFill>
                            <a:schemeClr val="tx1"/>
                          </a:solidFill>
                        </a:rPr>
                        <a:t>berechnen</a:t>
                      </a:r>
                      <a:endParaRPr lang="de-de" sz="2000">
                        <a:solidFill>
                          <a:schemeClr val="tx1"/>
                        </a:solidFill>
                      </a:endParaRP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CFD5EA"/>
                    </a:solidFill>
                  </a:tcPr>
                </a:tc>
                <a:extLst>
                  <a:ext uri="smNativeData">
                    <pr:rowheight xmlns="" xmlns:pr="smNativeData" dt="1674031877" type="min" val="1303655"/>
                  </a:ext>
                </a:extLst>
              </a:tr>
              <a:tr h="896620">
                <a:tc>
                  <a:txBody>
                    <a:bodyPr vert="horz" wrap="square" numCol="1"/>
                    <a:lstStyle/>
                    <a:p>
                      <a:pPr marL="0" marR="0" indent="0" algn="l">
                        <a:buNone/>
                        <a:defRPr lang="de-de">
                          <a:solidFill>
                            <a:srgbClr val="000000"/>
                          </a:solidFill>
                          <a:latin typeface="Calibri" pitchFamily="2" charset="0"/>
                          <a:ea typeface="Calibri" pitchFamily="2" charset="0"/>
                          <a:cs typeface="Calibri" pitchFamily="2" charset="0"/>
                        </a:defRPr>
                      </a:pPr>
                      <a:endParaRPr lang="de-de" sz="2000" b="1"/>
                    </a:p>
                    <a:p>
                      <a:pPr marL="0" marR="0" indent="0" algn="l">
                        <a:buNone/>
                        <a:defRPr lang="de-de">
                          <a:solidFill>
                            <a:srgbClr val="000000"/>
                          </a:solidFill>
                          <a:latin typeface="Calibri" pitchFamily="2" charset="0"/>
                          <a:ea typeface="Calibri" pitchFamily="2" charset="0"/>
                          <a:cs typeface="Calibri" pitchFamily="2" charset="0"/>
                        </a:defRPr>
                      </a:pPr>
                      <a:r>
                        <a:rPr lang="de-de" sz="2000" b="1"/>
                        <a:t>AFB:</a:t>
                      </a:r>
                      <a:endParaRPr lang="de-de" sz="2000" b="1"/>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E9EBF5"/>
                    </a:solidFill>
                  </a:tcPr>
                </a:tc>
                <a:tc>
                  <a:txBody>
                    <a:bodyPr vert="horz" wrap="square" numCol="1"/>
                    <a:lstStyle/>
                    <a:p>
                      <a:pPr marL="0" marR="0" indent="0" algn="ctr">
                        <a:buNone/>
                        <a:defRPr lang="de-de">
                          <a:solidFill>
                            <a:srgbClr val="000000"/>
                          </a:solidFill>
                          <a:latin typeface="Calibri" pitchFamily="2" charset="0"/>
                          <a:ea typeface="Calibri" pitchFamily="2" charset="0"/>
                          <a:cs typeface="Calibri" pitchFamily="2" charset="0"/>
                        </a:defRPr>
                      </a:pPr>
                      <a:endParaRPr lang="de-de" sz="2000" b="1"/>
                    </a:p>
                    <a:p>
                      <a:pPr marL="0" marR="0" indent="0" algn="ctr">
                        <a:buNone/>
                        <a:defRPr lang="de-de">
                          <a:solidFill>
                            <a:srgbClr val="000000"/>
                          </a:solidFill>
                          <a:latin typeface="Calibri" pitchFamily="2" charset="0"/>
                          <a:ea typeface="Calibri" pitchFamily="2" charset="0"/>
                          <a:cs typeface="Calibri" pitchFamily="2" charset="0"/>
                        </a:defRPr>
                      </a:pPr>
                      <a:endParaRPr lang="de-de" sz="2000" b="1"/>
                    </a:p>
                    <a:p>
                      <a:pPr marL="0" marR="0" indent="0" algn="ctr">
                        <a:buNone/>
                        <a:defRPr lang="de-de">
                          <a:solidFill>
                            <a:srgbClr val="000000"/>
                          </a:solidFill>
                          <a:latin typeface="Calibri" pitchFamily="2" charset="0"/>
                          <a:ea typeface="Calibri" pitchFamily="2" charset="0"/>
                          <a:cs typeface="Calibri" pitchFamily="2" charset="0"/>
                        </a:defRPr>
                      </a:pPr>
                      <a:r>
                        <a:rPr lang="de-de" sz="2000" b="1"/>
                        <a:t>I </a:t>
                      </a:r>
                      <a:endParaRPr lang="de-de" sz="2000" b="1"/>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E9EBF5"/>
                    </a:solidFill>
                  </a:tcPr>
                </a:tc>
                <a:tc>
                  <a:txBody>
                    <a:bodyPr vert="horz" wrap="square" numCol="1"/>
                    <a:lstStyle/>
                    <a:p>
                      <a:pPr marL="0" marR="0" indent="0" algn="ctr">
                        <a:buNone/>
                        <a:defRPr lang="de-de">
                          <a:solidFill>
                            <a:srgbClr val="000000"/>
                          </a:solidFill>
                          <a:latin typeface="Calibri" pitchFamily="2" charset="0"/>
                          <a:ea typeface="Calibri" pitchFamily="2" charset="0"/>
                          <a:cs typeface="Calibri" pitchFamily="2" charset="0"/>
                        </a:defRPr>
                      </a:pPr>
                      <a:r>
                        <a:rPr lang="de-de" sz="2000" b="1">
                          <a:solidFill>
                            <a:schemeClr val="tx1"/>
                          </a:solidFill>
                        </a:rPr>
                        <a:t>II</a:t>
                      </a:r>
                      <a:endParaRPr lang="de-de" sz="2000" b="1">
                        <a:solidFill>
                          <a:schemeClr val="tx1"/>
                        </a:solidFill>
                      </a:endParaRPr>
                    </a:p>
                  </a:txBody>
                  <a:tcPr anchor="ctr" marL="90170" marR="45085" marT="90170" marB="45085">
                    <a:lnL w="12700" cap="flat" cmpd="sng" algn="ctr">
                      <a:solidFill>
                        <a:srgbClr val="FFFFFF"/>
                      </a:solidFill>
                      <a:prstDash val="solid"/>
                      <a:headEnd type="none"/>
                      <a:tailEnd type="none"/>
                    </a:lnL>
                    <a:lnR w="12700" cap="flat" cmpd="sng" algn="ctr">
                      <a:solidFill>
                        <a:srgbClr val="FFFFFF"/>
                      </a:solidFill>
                      <a:prstDash val="solid"/>
                      <a:headEnd type="none"/>
                      <a:tailEnd type="none"/>
                    </a:lnR>
                    <a:lnT w="12700" cap="flat" cmpd="sng" algn="ctr">
                      <a:solidFill>
                        <a:srgbClr val="FFFFFF"/>
                      </a:solidFill>
                      <a:prstDash val="solid"/>
                      <a:headEnd type="none"/>
                      <a:tailEnd type="none"/>
                    </a:lnT>
                    <a:lnB w="12700" cap="flat" cmpd="sng" algn="ctr">
                      <a:solidFill>
                        <a:srgbClr val="FFFFFF"/>
                      </a:solidFill>
                      <a:prstDash val="solid"/>
                      <a:headEnd type="none"/>
                      <a:tailEnd type="none"/>
                    </a:lnB>
                    <a:lnTlToBr>
                      <a:noFill/>
                    </a:lnTlToBr>
                    <a:lnBlToTr>
                      <a:noFill/>
                    </a:lnBlToTr>
                    <a:solidFill>
                      <a:srgbClr val="E9EBF5"/>
                    </a:solidFill>
                  </a:tcPr>
                </a:tc>
                <a:extLst>
                  <a:ext uri="smNativeData">
                    <pr:rowheight xmlns="" xmlns:pr="smNativeData" dt="1674031877" type="min" val="896620"/>
                  </a:ext>
                </a:extLst>
              </a:tr>
            </a:tbl>
          </a:graphicData>
        </a:graphic>
      </p:graphicFrame>
      <p:cxnSp>
        <p:nvCxnSpPr>
          <p:cNvPr id="4" name="Gerade Verbindung mit Pfeil 4"/>
          <p:cNvCxnSpPr>
            <a:extLst>
              <a:ext uri="smNativeData">
                <pr:smNativeData xmlns:pr="smNativeData" val="SMDATA_13_BbPHYxMAAAAlAAAADQAAAA0AAAAAkAAAAEgAAACQAAAASAAAAAAAAAAAAAAAAgAAAAEAAABQAAAAAAAAAAAA8L8AAAAAAAAAAAAAAAAAAP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ERyxAx4AAAAAQAAABQAAAAUAAAAFAAAAAEAAAAAAAAAZAAAAGQAAAAC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47CAAMAAAAEAAAAAAAAAAAAAAAAAAAAAAAAAAeAAAAaAAAAAAAAAAAAAAAAAAAAAAAAAAAAAAAECcAABAnAAAAAAAAAAAAAAAAAAAAAAAAAAAAAAAAAAAAAAAAAAAAABQAAABoAQAAE2L0AAAAAAAAAAAAAAAAAAAAAABkAAAAAAAAAH9/fwAKAAAAHwAAAFQAAAD///8A////AQAAAAAAAAAAAAAAAAAAAAAAAAAAAAAAAAAAAAAAAAAARHLEBX9/fwDn5uYDzMzMABNi9AB/f38AAAAAAAAAAAAAAAAAAAAAAAAAAAAhAAAAGAAAABQAAADgHwAAOx8AACQ2AAC/IgAAEAAAACYAAAAIAAAA//////////8="/>
              </a:ext>
            </a:extLst>
          </p:cNvCxnSpPr>
          <p:nvPr/>
        </p:nvCxnSpPr>
        <p:spPr>
          <a:xfrm rot="16200000">
            <a:off x="6705600" y="3552825"/>
            <a:ext cx="571500" cy="3619500"/>
          </a:xfrm>
          <a:prstGeom prst="straightConnector1">
            <a:avLst/>
          </a:prstGeom>
          <a:noFill/>
          <a:ln w="76200" cap="flat" cmpd="sng" algn="ctr">
            <a:solidFill>
              <a:schemeClr val="accent1"/>
            </a:solidFill>
            <a:prstDash val="solid"/>
            <a:headEnd type="none"/>
            <a:tailEnd type="triangle" w="med" len="med"/>
          </a:ln>
          <a:effectLst>
            <a:glow rad="228600">
              <a:srgbClr val="1362F4">
                <a:alpha val="40000"/>
              </a:srgbClr>
            </a:glow>
          </a:effectLst>
        </p:spPr>
      </p:cxnSp>
    </p:spTree>
  </p:cSld>
  <p:clrMapOvr>
    <a:masterClrMapping/>
  </p:clrMapOvr>
  <p:timing>
    <p:tnLst>
      <p:par>
        <p:cTn id="1" dur="indefinite" restart="never" nodeType="tmRoot"/>
      </p:par>
    </p:tnLst>
  </p:timing>
</p:sld>
</file>

<file path=ppt/slides/slide2.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gDAAA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3" name="Group 11"/>
          <p:cNvGrpSpPr>
            <a:extLst>
              <a:ext uri="smNativeData">
                <pr:smNativeData xmlns:pr="smNativeData" val="SMDATA_7_BbPHYxMAAAAlAAAAAQAAAK8BAAAAkAAAAEgAAACQAAAASAAAAAAAAAAAAAAAAAAAABcAAAAUAAAAAAAAAAAAAAD/fwAA/38AAAAAAAAJAAAABAAAAAAA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IJ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wfAAAaKgAAAAAAACYAAAAIAAAA//////////8="/>
                </a:ext>
              </a:extLst>
            </p:cNvSpPr>
            <p:nvPr/>
          </p:nvSpPr>
          <p:spPr>
            <a:xfrm>
              <a:off x="1306195" y="0"/>
              <a:ext cx="3862705" cy="6844030"/>
            </a:xfrm>
            <a:custGeom>
              <a:avLst/>
              <a:gdLst/>
              <a:ahLst/>
              <a:cxnLst/>
              <a:rect l="0" t="0" r="3862705" b="6844030"/>
              <a:pathLst>
                <a:path w="3862705" h="6844030">
                  <a:moveTo>
                    <a:pt x="3862705" y="0"/>
                  </a:moveTo>
                  <a:cubicBezTo>
                    <a:pt x="1572638" y="1050368"/>
                    <a:pt x="0" y="4938158"/>
                    <a:pt x="2066760"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wK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fQQAADwAAANhKAAB6AwAAAAAAACYAAAAIAAAA//////////8="/>
                </a:ext>
              </a:extLst>
            </p:cNvSpPr>
            <p:nvPr/>
          </p:nvSpPr>
          <p:spPr>
            <a:xfrm>
              <a:off x="10626725" y="9525"/>
              <a:ext cx="1539875" cy="555625"/>
            </a:xfrm>
            <a:custGeom>
              <a:avLst/>
              <a:gdLst/>
              <a:ahLst/>
              <a:cxnLst/>
              <a:rect l="0" t="0" r="1539875" b="555625"/>
              <a:pathLst>
                <a:path w="1539875" h="555625">
                  <a:moveTo>
                    <a:pt x="1539875" y="555625"/>
                  </a:moveTo>
                  <a:cubicBezTo>
                    <a:pt x="1059852" y="303931"/>
                    <a:pt x="508538" y="13297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N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PwAA1x4AANhKAAAaKgAAAAAAACYAAAAIAAAA//////////8="/>
                </a:ext>
              </a:extLst>
            </p:cNvSpPr>
            <p:nvPr/>
          </p:nvSpPr>
          <p:spPr>
            <a:xfrm>
              <a:off x="10246995" y="5013325"/>
              <a:ext cx="1919605" cy="1830705"/>
            </a:xfrm>
            <a:custGeom>
              <a:avLst/>
              <a:gdLst/>
              <a:ahLst/>
              <a:cxnLst/>
              <a:rect l="0" t="0" r="1919605" b="1830705"/>
              <a:pathLst>
                <a:path w="1919605" h="1830705">
                  <a:moveTo>
                    <a:pt x="0" y="1830705"/>
                  </a:moveTo>
                  <a:cubicBezTo>
                    <a:pt x="693718" y="1293381"/>
                    <a:pt x="1354176" y="675221"/>
                    <a:pt x="19196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kP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lBgAAAAAAAIMdAAAaKgAAAAAAACYAAAAIAAAA//////////8="/>
                </a:ext>
              </a:extLst>
            </p:cNvSpPr>
            <p:nvPr/>
          </p:nvSpPr>
          <p:spPr>
            <a:xfrm>
              <a:off x="1120775" y="0"/>
              <a:ext cx="3676650" cy="6844030"/>
            </a:xfrm>
            <a:custGeom>
              <a:avLst/>
              <a:gdLst/>
              <a:ahLst/>
              <a:cxnLst/>
              <a:rect l="0" t="0" r="3676650" b="6844030"/>
              <a:pathLst>
                <a:path w="3676650" h="6844030">
                  <a:moveTo>
                    <a:pt x="3676650" y="0"/>
                  </a:moveTo>
                  <a:cubicBezTo>
                    <a:pt x="1482060" y="1140672"/>
                    <a:pt x="0" y="4914394"/>
                    <a:pt x="1952330"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YtFkE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82" y="219265"/>
                    <a:pt x="322893" y="100099"/>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tLS0s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PQAAAdCAAANBKAAApKgAAAAAAACYAAAAIAAAA//////////8="/>
                </a:ext>
              </a:extLst>
            </p:cNvSpPr>
            <p:nvPr/>
          </p:nvSpPr>
          <p:spPr>
            <a:xfrm>
              <a:off x="10494645" y="5275580"/>
              <a:ext cx="1666875" cy="1577975"/>
            </a:xfrm>
            <a:custGeom>
              <a:avLst/>
              <a:gdLst/>
              <a:ahLst/>
              <a:cxnLst/>
              <a:rect l="0" t="0" r="1666875" b="1577975"/>
              <a:pathLst>
                <a:path w="1666875" h="1577975">
                  <a:moveTo>
                    <a:pt x="0" y="1577975"/>
                  </a:moveTo>
                  <a:cubicBezTo>
                    <a:pt x="593616" y="1102681"/>
                    <a:pt x="1163488" y="575105"/>
                    <a:pt x="1666875"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kC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HAcAAAaKgAAAAAAACYAAAAIAAAA//////////8="/>
                </a:ext>
              </a:extLst>
            </p:cNvSpPr>
            <p:nvPr/>
          </p:nvSpPr>
          <p:spPr>
            <a:xfrm>
              <a:off x="1001395" y="0"/>
              <a:ext cx="3621405" cy="6844030"/>
            </a:xfrm>
            <a:custGeom>
              <a:avLst/>
              <a:gdLst/>
              <a:ahLst/>
              <a:cxnLst/>
              <a:rect l="0" t="0" r="3621405" b="6844030"/>
              <a:pathLst>
                <a:path w="3621405" h="6844030">
                  <a:moveTo>
                    <a:pt x="3621405" y="0"/>
                  </a:moveTo>
                  <a:cubicBezTo>
                    <a:pt x="1463770" y="1164436"/>
                    <a:pt x="0" y="4909641"/>
                    <a:pt x="1915257"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6" y="161925"/>
                    <a:pt x="228165"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BPV1I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1QQAARiEAANhKAAAaKgAAAAAAACYAAAAIAAAA//////////8="/>
                </a:ext>
              </a:extLst>
            </p:cNvSpPr>
            <p:nvPr/>
          </p:nvSpPr>
          <p:spPr>
            <a:xfrm>
              <a:off x="10640695" y="5408930"/>
              <a:ext cx="1525905" cy="1435100"/>
            </a:xfrm>
            <a:custGeom>
              <a:avLst/>
              <a:gdLst/>
              <a:ahLst/>
              <a:cxnLst/>
              <a:rect l="0" t="0" r="1525905" b="1435100"/>
              <a:pathLst>
                <a:path w="1525905" h="1435100">
                  <a:moveTo>
                    <a:pt x="0" y="1435100"/>
                  </a:moveTo>
                  <a:cubicBezTo>
                    <a:pt x="541910" y="997917"/>
                    <a:pt x="1060052" y="517967"/>
                    <a:pt x="15259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s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727" y="1216716"/>
                    <a:pt x="0" y="4947663"/>
                    <a:pt x="1686562"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kABg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iEAANhKAAAaKgAAAAAAACYAAAAIAAAA//////////8="/>
                </a:ext>
              </a:extLst>
            </p:cNvSpPr>
            <p:nvPr/>
          </p:nvSpPr>
          <p:spPr>
            <a:xfrm>
              <a:off x="10802620" y="5518150"/>
              <a:ext cx="1363980" cy="1325880"/>
            </a:xfrm>
            <a:custGeom>
              <a:avLst/>
              <a:gdLst/>
              <a:ahLst/>
              <a:cxnLst/>
              <a:rect l="0" t="0" r="1363980" b="1325880"/>
              <a:pathLst>
                <a:path w="1363980" h="1325880">
                  <a:moveTo>
                    <a:pt x="0" y="1325880"/>
                  </a:moveTo>
                  <a:cubicBezTo>
                    <a:pt x="480007" y="917186"/>
                    <a:pt x="941004" y="475226"/>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GNw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4BQAAAAAAAFcZAAAaKgAAAAAAACYAAAAIAAAA//////////8="/>
                </a:ext>
              </a:extLst>
            </p:cNvSpPr>
            <p:nvPr/>
          </p:nvSpPr>
          <p:spPr>
            <a:xfrm>
              <a:off x="889000" y="0"/>
              <a:ext cx="3230245" cy="6844030"/>
            </a:xfrm>
            <a:custGeom>
              <a:avLst/>
              <a:gdLst/>
              <a:ahLst/>
              <a:cxnLst/>
              <a:rect l="0" t="0" r="3230245" b="6844030"/>
              <a:pathLst>
                <a:path w="3230245" h="6844030">
                  <a:moveTo>
                    <a:pt x="3230245" y="0"/>
                  </a:moveTo>
                  <a:cubicBezTo>
                    <a:pt x="1220842" y="1259492"/>
                    <a:pt x="0" y="4876371"/>
                    <a:pt x="16008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AFBg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KQwAACCMAANhKAAAaKgAAAAAAACYAAAAIAAAA//////////8="/>
                </a:ext>
              </a:extLst>
            </p:cNvSpPr>
            <p:nvPr/>
          </p:nvSpPr>
          <p:spPr>
            <a:xfrm>
              <a:off x="10979150" y="5694680"/>
              <a:ext cx="1187450" cy="1149350"/>
            </a:xfrm>
            <a:custGeom>
              <a:avLst/>
              <a:gdLst/>
              <a:ahLst/>
              <a:cxnLst/>
              <a:rect l="0" t="0" r="1187450" b="1149350"/>
              <a:pathLst>
                <a:path w="1187450" h="1149350">
                  <a:moveTo>
                    <a:pt x="0" y="1149350"/>
                  </a:moveTo>
                  <a:cubicBezTo>
                    <a:pt x="417982" y="788397"/>
                    <a:pt x="816966" y="403697"/>
                    <a:pt x="118745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3/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6AgAAAAAAAAYYAAAaKgAAAAAAACYAAAAIAAAA//////////8="/>
                </a:ext>
              </a:extLst>
            </p:cNvSpPr>
            <p:nvPr/>
          </p:nvSpPr>
          <p:spPr>
            <a:xfrm>
              <a:off x="483870" y="0"/>
              <a:ext cx="3421380" cy="6844030"/>
            </a:xfrm>
            <a:custGeom>
              <a:avLst/>
              <a:gdLst/>
              <a:ahLst/>
              <a:cxnLst/>
              <a:rect l="0" t="0" r="3421380" b="6844030"/>
              <a:pathLst>
                <a:path w="3421380" h="6844030">
                  <a:moveTo>
                    <a:pt x="3421380" y="0"/>
                  </a:moveTo>
                  <a:cubicBezTo>
                    <a:pt x="1501606" y="1340289"/>
                    <a:pt x="0" y="4838349"/>
                    <a:pt x="1720194"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b/CB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496" y="541841"/>
                    <a:pt x="594239" y="275674"/>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uAwAAAAAAAGYUAAAaKgAAAAAAACYAAAAIAAAA//////////8="/>
                </a:ext>
              </a:extLst>
            </p:cNvSpPr>
            <p:nvPr/>
          </p:nvSpPr>
          <p:spPr>
            <a:xfrm>
              <a:off x="598170" y="0"/>
              <a:ext cx="2717800" cy="6844030"/>
            </a:xfrm>
            <a:custGeom>
              <a:avLst/>
              <a:gdLst/>
              <a:ahLst/>
              <a:cxnLst/>
              <a:rect l="0" t="0" r="2717800" b="6844030"/>
              <a:pathLst>
                <a:path w="2717800" h="6844030">
                  <a:moveTo>
                    <a:pt x="2717800" y="0"/>
                  </a:moveTo>
                  <a:cubicBezTo>
                    <a:pt x="1012048" y="1520896"/>
                    <a:pt x="0" y="4652990"/>
                    <a:pt x="779229"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endParaRPr lang="en-us"/>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endParaRPr lang="en-us"/>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4" y="1691996"/>
                    <a:pt x="0" y="4481889"/>
                    <a:pt x="81224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9EwAAAAAAACYAAAAIAAAA//////////8="/>
                </a:ext>
              </a:extLst>
            </p:cNvSpPr>
            <p:nvPr/>
          </p:nvSpPr>
          <p:spPr>
            <a:xfrm>
              <a:off x="13970" y="9525"/>
              <a:ext cx="1771650" cy="3199130"/>
            </a:xfrm>
            <a:custGeom>
              <a:avLst/>
              <a:gdLst/>
              <a:ahLst/>
              <a:cxnLst/>
              <a:rect l="0" t="0" r="1771650" b="3199130"/>
              <a:pathLst>
                <a:path w="1771650" h="3199130">
                  <a:moveTo>
                    <a:pt x="1771650" y="0"/>
                  </a:moveTo>
                  <a:cubicBezTo>
                    <a:pt x="831203" y="869897"/>
                    <a:pt x="242236" y="1944196"/>
                    <a:pt x="0" y="31991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HAAAAAyUAAFkBAAAaKgAAAAAAACYAAAAIAAAA//////////8="/>
                </a:ext>
              </a:extLst>
            </p:cNvSpPr>
            <p:nvPr/>
          </p:nvSpPr>
          <p:spPr>
            <a:xfrm>
              <a:off x="4445" y="6016625"/>
              <a:ext cx="214630" cy="827405"/>
            </a:xfrm>
            <a:custGeom>
              <a:avLst/>
              <a:gdLst/>
              <a:ahLst/>
              <a:cxnLst/>
              <a:rect l="0" t="0" r="214630" b="827405"/>
              <a:pathLst>
                <a:path w="214630" h="827405">
                  <a:moveTo>
                    <a:pt x="0" y="0"/>
                  </a:moveTo>
                  <a:cubicBezTo>
                    <a:pt x="52465" y="280556"/>
                    <a:pt x="124008" y="561113"/>
                    <a:pt x="214630"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IJAAC2DQAAAAAAACYAAAAIAAAA//////////8="/>
                </a:ext>
              </a:extLst>
            </p:cNvSpPr>
            <p:nvPr/>
          </p:nvSpPr>
          <p:spPr>
            <a:xfrm>
              <a:off x="13970" y="0"/>
              <a:ext cx="1562100" cy="2228850"/>
            </a:xfrm>
            <a:custGeom>
              <a:avLst/>
              <a:gdLst/>
              <a:ahLst/>
              <a:cxnLst/>
              <a:rect l="0" t="0" r="1562100" b="2228850"/>
              <a:pathLst>
                <a:path w="1562100" h="2228850">
                  <a:moveTo>
                    <a:pt x="1562100" y="0"/>
                  </a:moveTo>
                  <a:cubicBezTo>
                    <a:pt x="897377" y="632062"/>
                    <a:pt x="327614" y="1368675"/>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YARg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D9CgAADwAAAFdAAABQBwAAEAAAACYAAAAIAAAAvSAAAAAAAAA="/>
              </a:ext>
            </a:extLst>
          </p:cNvSpPr>
          <p:nvPr>
            <p:ph type="ctrTitle"/>
          </p:nvPr>
        </p:nvSpPr>
        <p:spPr>
          <a:xfrm>
            <a:off x="1786255" y="9525"/>
            <a:ext cx="8672830" cy="1179195"/>
          </a:xfrm>
        </p:spPr>
        <p:txBody>
          <a:bodyPr vert="horz" wrap="square" lIns="91440" tIns="45720" rIns="91440" bIns="45720" numCol="1" spcCol="215900" anchor="ctr">
            <a:prstTxWarp prst="textNoShape">
              <a:avLst/>
            </a:prstTxWarp>
          </a:bodyPr>
          <a:lstStyle/>
          <a:p>
            <a:pPr>
              <a:defRPr lang="de-de"/>
            </a:pPr>
            <a:r>
              <a:rPr lang="en-us" sz="4000"/>
              <a:t>Ein Rückblick: </a:t>
            </a:r>
            <a:endParaRPr lang="en-us" sz="4000"/>
          </a:p>
        </p:txBody>
      </p:sp>
      <p:sp>
        <p:nvSpPr>
          <p:cNvPr id="26" name="Rectangle 1"/>
          <p:cNvSpPr>
            <a:extLst>
              <a:ext uri="smNativeData">
                <pr:smNativeData xmlns:pr="smNativeData" val="SMDATA_13_BbPHYxMAAAAlAAAAZAAAAE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VO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CuDwAAESQAABdEAAD9KAAAECAAACYAAAAIAAAA//////////8="/>
              </a:ext>
            </a:extLst>
          </p:cNvSpPr>
          <p:nvPr/>
        </p:nvSpPr>
        <p:spPr>
          <a:xfrm>
            <a:off x="2548890" y="5862955"/>
            <a:ext cx="8519795" cy="800100"/>
          </a:xfrm>
          <a:prstGeom prst="rect">
            <a:avLst/>
          </a:prstGeom>
          <a:noFill/>
          <a:ln>
            <a:noFill/>
          </a:ln>
          <a:effectLst/>
        </p:spPr>
        <p:txBody>
          <a:bodyPr vert="horz" wrap="square" lIns="91440" tIns="45720" rIns="91440" bIns="45720" numCol="1" spcCol="215900" anchor="ctr"/>
          <a:lstStyle/>
          <a:p>
            <a:pPr marL="0" marR="0" indent="0" algn="ctr" defTabSz="914400">
              <a:spcBef>
                <a:spcPts val="0"/>
              </a:spcBef>
              <a:spcAft>
                <a:spcPts val="600"/>
              </a:spcAft>
              <a:buNone/>
              <a:tabLst/>
              <a:defRPr lang="de-de"/>
            </a:pPr>
            <a:endParaRPr lang="de-de" sz="800">
              <a:latin typeface="Arial" pitchFamily="2" charset="0"/>
              <a:ea typeface="Calibri" pitchFamily="2" charset="0"/>
              <a:cs typeface="Calibri" pitchFamily="2" charset="0"/>
            </a:endParaRPr>
          </a:p>
          <a:p>
            <a:pPr marL="0" marR="0" indent="0" algn="ctr" defTabSz="914400">
              <a:spcBef>
                <a:spcPts val="0"/>
              </a:spcBef>
              <a:spcAft>
                <a:spcPts val="600"/>
              </a:spcAft>
              <a:buNone/>
              <a:tabLst/>
              <a:defRPr lang="de-de"/>
            </a:pPr>
            <a:r>
              <a:rPr lang="de-de" sz="1100" i="1">
                <a:latin typeface="Arial" pitchFamily="2" charset="0"/>
                <a:ea typeface="Calibri" pitchFamily="2" charset="0"/>
                <a:cs typeface="Times New Roman" pitchFamily="1" charset="0"/>
              </a:rPr>
              <a:t>Gerhard Henke-Bockschatz: Industrialisierung. Schwalbach / Ts. 2003, S. 29 mit dem Nachweis: Fischer, Wolfram: Wirtschaft und Gesellschaft Europas 1850 – 1914. In: Handbuch der europäischen Wirtschafts- und Sozialgeschichte, Bd. 5. Stuttgart 1985, S. 1 - 201, hier S. 149.</a:t>
            </a:r>
            <a:endParaRPr lang="de-de">
              <a:latin typeface="Arial" pitchFamily="2" charset="0"/>
              <a:ea typeface="Calibri" pitchFamily="2" charset="0"/>
              <a:cs typeface="Calibri" pitchFamily="2" charset="0"/>
            </a:endParaRPr>
          </a:p>
        </p:txBody>
      </p:sp>
      <p:sp>
        <p:nvSpPr>
          <p:cNvPr id="27"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wE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COCgAAMgUAAM5CAACmCgAAEAAAACYAAAAIAAAAASAAAAAAAAA="/>
              </a:ext>
            </a:extLst>
          </p:cNvSpPr>
          <p:nvPr>
            <p:ph type="subTitle" idx="1"/>
          </p:nvPr>
        </p:nvSpPr>
        <p:spPr>
          <a:xfrm>
            <a:off x="1715770" y="844550"/>
            <a:ext cx="9144000" cy="886460"/>
          </a:xfrm>
        </p:spPr>
        <p:txBody>
          <a:bodyPr vert="horz" wrap="square" lIns="91440" tIns="45720" rIns="91440" bIns="45720" numCol="1" spcCol="215900" anchor="t">
            <a:prstTxWarp prst="textNoShape">
              <a:avLst/>
            </a:prstTxWarp>
          </a:bodyPr>
          <a:lstStyle/>
          <a:p>
            <a:pPr>
              <a:spcBef>
                <a:spcPts val="920"/>
              </a:spcBef>
              <a:defRPr lang="de-de" sz="2210"/>
            </a:pPr>
            <a:r>
              <a:rPr lang="en-us" sz="2025"/>
              <a:t>ZPG-Beispielaufgaben aus den Jahren 2012/13: </a:t>
            </a:r>
            <a:endParaRPr lang="en-us" sz="2025"/>
          </a:p>
          <a:p>
            <a:pPr>
              <a:spcBef>
                <a:spcPts val="920"/>
              </a:spcBef>
              <a:defRPr lang="de-de" sz="2210"/>
            </a:pPr>
            <a:r>
              <a:rPr lang="de-de" sz="2025" b="1"/>
              <a:t>A) Analysieren Sie die Statistik M 1 und beurteilen Sie ihren Aussagewert.        (16 VP)</a:t>
            </a:r>
            <a:endParaRPr lang="de-de" sz="2025"/>
          </a:p>
          <a:p>
            <a:pPr>
              <a:spcBef>
                <a:spcPts val="920"/>
              </a:spcBef>
              <a:defRPr lang="de-de" sz="2210"/>
            </a:pPr>
            <a:endParaRPr lang="en-us" sz="1565"/>
          </a:p>
        </p:txBody>
      </p:sp>
      <p:graphicFrame>
        <p:nvGraphicFramePr>
          <p:cNvPr id="28" name=""/>
          <p:cNvGraphicFramePr>
            <a:graphicFrameLocks noGrp="1"/>
          </p:cNvGraphicFramePr>
          <p:nvPr/>
        </p:nvGraphicFramePr>
        <p:xfrm>
          <a:off x="1676400" y="1838325"/>
          <a:ext cx="9128125" cy="4838700"/>
        </p:xfrm>
        <a:graphic>
          <a:graphicData uri="http://schemas.openxmlformats.org/drawingml/2006/table">
            <a:tbl>
              <a:tblPr>
                <a:noFill/>
              </a:tblPr>
              <a:tblGrid>
                <a:gridCol w="1541145"/>
                <a:gridCol w="1257300"/>
                <a:gridCol w="1257300"/>
                <a:gridCol w="1301750"/>
                <a:gridCol w="1257300"/>
                <a:gridCol w="1257300"/>
                <a:gridCol w="1257300"/>
              </a:tblGrid>
              <a:tr h="1036320">
                <a:tc gridSpan="7">
                  <a:txBody>
                    <a:bodyPr vert="horz" wrap="square" numCol="1"/>
                    <a:lstStyle/>
                    <a:p>
                      <a:pPr marL="0" marR="0" indent="0" algn="ctr">
                        <a:lnSpc>
                          <a:spcPct val="115000"/>
                        </a:lnSpc>
                        <a:spcBef>
                          <a:spcPts val="0"/>
                        </a:spcBef>
                        <a:spcAft>
                          <a:spcPts val="1000"/>
                        </a:spcAft>
                        <a:buNone/>
                        <a:defRPr lang="de-de"/>
                      </a:pPr>
                      <a:r>
                        <a:rPr lang="de-de" sz="1600" b="1">
                          <a:latin typeface="Cambria" pitchFamily="2" charset="0"/>
                          <a:ea typeface="Times New Roman" pitchFamily="1" charset="0"/>
                          <a:cs typeface="Times New Roman" pitchFamily="1" charset="0"/>
                        </a:rPr>
                        <a:t>Vergleichender Index der industriellen Produktion in europäischen Ländern zwischen 1860 und 1913 (Güterproduktion außerhalb von Landwirtschaft, Bergbau und Baugewerbe; Vereinigtes Königreich 1900 = 100)</a:t>
                      </a:r>
                      <a:endParaRPr lang="de-de" sz="2600">
                        <a:latin typeface="Arial" pitchFamily="2" charset="0"/>
                        <a:ea typeface="Calibri" pitchFamily="2" charset="0"/>
                        <a:cs typeface="Calibri" pitchFamily="2" charset="0"/>
                      </a:endParaRPr>
                    </a:p>
                  </a:txBody>
                  <a:tcPr marL="133985" marR="67310" marT="133985" marB="6731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hMerge="1">
                  <a:txBody>
                    <a:bodyPr/>
                    <a:lstStyle/>
                    <a:p/>
                  </a:txBody>
                  <a:tcPr/>
                </a:tc>
                <a:tc hMerge="1">
                  <a:txBody>
                    <a:bodyPr/>
                    <a:lstStyle/>
                    <a:p/>
                  </a:txBody>
                  <a:tcPr/>
                </a:tc>
                <a:tc hMerge="1">
                  <a:txBody>
                    <a:bodyPr/>
                    <a:lstStyle/>
                    <a:p/>
                  </a:txBody>
                  <a:tcPr/>
                </a:tc>
                <a:tc hMerge="1">
                  <a:txBody>
                    <a:bodyPr/>
                    <a:lstStyle/>
                    <a:p/>
                  </a:txBody>
                  <a:tcPr/>
                </a:tc>
                <a:tc hMerge="1">
                  <a:txBody>
                    <a:bodyPr/>
                    <a:lstStyle/>
                    <a:p/>
                  </a:txBody>
                  <a:tcPr/>
                </a:tc>
                <a:tc hMerge="1">
                  <a:txBody>
                    <a:bodyPr/>
                    <a:lstStyle/>
                    <a:p/>
                  </a:txBody>
                  <a:tcPr/>
                </a:tc>
                <a:extLst>
                  <a:ext uri="smNativeData">
                    <pr:rowheight xmlns="" xmlns:pr="smNativeData" dt="1674031877" type="min" val="1036320"/>
                  </a:ext>
                </a:extLst>
              </a:tr>
              <a:tr h="470535">
                <a:tc>
                  <a:txBody>
                    <a:bodyPr vert="horz" wrap="square" numCol="1"/>
                    <a:lstStyle/>
                    <a:p>
                      <a:pPr marL="0" marR="0" indent="0" algn="just">
                        <a:lnSpc>
                          <a:spcPct val="115000"/>
                        </a:lnSpc>
                        <a:spcBef>
                          <a:spcPts val="0"/>
                        </a:spcBef>
                        <a:spcAft>
                          <a:spcPts val="1000"/>
                        </a:spcAft>
                        <a:buNone/>
                        <a:defRPr lang="de-de"/>
                      </a:pPr>
                      <a:r>
                        <a:rPr lang="de-de" sz="1600" b="1">
                          <a:latin typeface="Cambria" pitchFamily="2" charset="0"/>
                          <a:ea typeface="Times New Roman" pitchFamily="1" charset="0"/>
                          <a:cs typeface="Times New Roman" pitchFamily="1" charset="0"/>
                        </a:rPr>
                        <a:t> </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gridSpan="3">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Insgesamt</a:t>
                      </a:r>
                      <a:endParaRPr lang="de-de" sz="2600">
                        <a:latin typeface="Arial" pitchFamily="2" charset="0"/>
                        <a:ea typeface="Calibri" pitchFamily="2" charset="0"/>
                        <a:cs typeface="Calibri" pitchFamily="2" charset="0"/>
                      </a:endParaRPr>
                    </a:p>
                  </a:txBody>
                  <a:tcPr marL="133985" marR="67310" marT="133985" marB="6731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hMerge="1">
                  <a:txBody>
                    <a:bodyPr/>
                    <a:lstStyle/>
                    <a:p/>
                  </a:txBody>
                  <a:tcPr/>
                </a:tc>
                <a:tc hMerge="1">
                  <a:txBody>
                    <a:bodyPr/>
                    <a:lstStyle/>
                    <a:p/>
                  </a:txBody>
                  <a:tcPr/>
                </a:tc>
                <a:tc gridSpan="3">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Pro Kopf</a:t>
                      </a:r>
                      <a:endParaRPr lang="de-de" sz="2600">
                        <a:latin typeface="Arial" pitchFamily="2" charset="0"/>
                        <a:ea typeface="Calibri" pitchFamily="2" charset="0"/>
                        <a:cs typeface="Calibri" pitchFamily="2" charset="0"/>
                      </a:endParaRPr>
                    </a:p>
                  </a:txBody>
                  <a:tcPr marL="133985" marR="67310" marT="133985" marB="6731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hMerge="1">
                  <a:txBody>
                    <a:bodyPr/>
                    <a:lstStyle/>
                    <a:p/>
                  </a:txBody>
                  <a:tcPr/>
                </a:tc>
                <a:tc hMerge="1">
                  <a:txBody>
                    <a:bodyPr/>
                    <a:lstStyle/>
                    <a:p/>
                  </a:txBody>
                  <a:tcPr/>
                </a:tc>
                <a:extLst>
                  <a:ext uri="smNativeData">
                    <pr:rowheight xmlns="" xmlns:pr="smNativeData" dt="1674031877" type="min" val="470535"/>
                  </a:ext>
                </a:extLst>
              </a:tr>
              <a:tr h="350520">
                <a:tc>
                  <a:txBody>
                    <a:bodyPr vert="horz" wrap="square" numCol="1"/>
                    <a:lstStyle/>
                    <a:p>
                      <a:pPr marL="0" marR="0" indent="0" algn="ctr">
                        <a:lnSpc>
                          <a:spcPct val="115000"/>
                        </a:lnSpc>
                        <a:spcBef>
                          <a:spcPts val="0"/>
                        </a:spcBef>
                        <a:spcAft>
                          <a:spcPts val="1000"/>
                        </a:spcAft>
                        <a:buNone/>
                        <a:defRPr lang="de-de"/>
                      </a:pPr>
                      <a:r>
                        <a:rPr lang="de-de" sz="1600" b="1">
                          <a:latin typeface="Cambria" pitchFamily="2" charset="0"/>
                          <a:ea typeface="Times New Roman" pitchFamily="1" charset="0"/>
                          <a:cs typeface="Times New Roman" pitchFamily="1" charset="0"/>
                        </a:rPr>
                        <a:t> </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1860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1880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1913</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1860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1880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1913</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extLst>
                  <a:ext uri="smNativeData">
                    <pr:rowheight xmlns="" xmlns:pr="smNativeData" dt="1674031877" type="min" val="350520"/>
                  </a:ext>
                </a:extLst>
              </a:tr>
              <a:tr h="633095">
                <a:tc>
                  <a:txBody>
                    <a:bodyPr vert="horz" wrap="square" numCol="1"/>
                    <a:lstStyle/>
                    <a:p>
                      <a:pPr marL="0" marR="0" indent="0" algn="just">
                        <a:lnSpc>
                          <a:spcPct val="115000"/>
                        </a:lnSpc>
                        <a:spcBef>
                          <a:spcPts val="0"/>
                        </a:spcBef>
                        <a:spcAft>
                          <a:spcPts val="1000"/>
                        </a:spcAft>
                        <a:buNone/>
                        <a:defRPr lang="de-de"/>
                      </a:pPr>
                      <a:r>
                        <a:rPr lang="de-de" sz="1600" b="1">
                          <a:solidFill>
                            <a:srgbClr val="000000"/>
                          </a:solidFill>
                          <a:latin typeface="Cambria" pitchFamily="2" charset="0"/>
                          <a:ea typeface="Times New Roman" pitchFamily="1" charset="0"/>
                          <a:cs typeface="Times New Roman" pitchFamily="1" charset="0"/>
                        </a:rPr>
                        <a:t>Vereinigtes Königreich</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45,0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73,3</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127,0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64</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87</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115</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extLst>
                  <a:ext uri="smNativeData">
                    <pr:rowheight xmlns="" xmlns:pr="smNativeData" dt="1674031877" type="min" val="633095"/>
                  </a:ext>
                </a:extLst>
              </a:tr>
              <a:tr h="350520">
                <a:tc>
                  <a:txBody>
                    <a:bodyPr vert="horz" wrap="square" numCol="1"/>
                    <a:lstStyle/>
                    <a:p>
                      <a:pPr marL="0" marR="0" indent="0" algn="just">
                        <a:lnSpc>
                          <a:spcPct val="115000"/>
                        </a:lnSpc>
                        <a:spcBef>
                          <a:spcPts val="0"/>
                        </a:spcBef>
                        <a:spcAft>
                          <a:spcPts val="1000"/>
                        </a:spcAft>
                        <a:buNone/>
                        <a:defRPr lang="de-de"/>
                      </a:pPr>
                      <a:r>
                        <a:rPr lang="de-de" sz="1600" b="1">
                          <a:latin typeface="Cambria" pitchFamily="2" charset="0"/>
                          <a:ea typeface="Times New Roman" pitchFamily="1" charset="0"/>
                          <a:cs typeface="Times New Roman" pitchFamily="1" charset="0"/>
                        </a:rPr>
                        <a:t>Deutschland</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11,0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27,2</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138,0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15</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25</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85</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extLst>
                  <a:ext uri="smNativeData">
                    <pr:rowheight xmlns="" xmlns:pr="smNativeData" dt="1674031877" type="min" val="350520"/>
                  </a:ext>
                </a:extLst>
              </a:tr>
              <a:tr h="350520">
                <a:tc>
                  <a:txBody>
                    <a:bodyPr vert="horz" wrap="square" numCol="1"/>
                    <a:lstStyle/>
                    <a:p>
                      <a:pPr marL="0" marR="0" indent="0" algn="just">
                        <a:lnSpc>
                          <a:spcPct val="115000"/>
                        </a:lnSpc>
                        <a:spcBef>
                          <a:spcPts val="0"/>
                        </a:spcBef>
                        <a:spcAft>
                          <a:spcPts val="1000"/>
                        </a:spcAft>
                        <a:buNone/>
                        <a:defRPr lang="de-de"/>
                      </a:pPr>
                      <a:r>
                        <a:rPr lang="de-de" sz="1600" b="1">
                          <a:solidFill>
                            <a:srgbClr val="000000"/>
                          </a:solidFill>
                          <a:latin typeface="Cambria" pitchFamily="2" charset="0"/>
                          <a:ea typeface="Times New Roman" pitchFamily="1" charset="0"/>
                          <a:cs typeface="Times New Roman" pitchFamily="1" charset="0"/>
                        </a:rPr>
                        <a:t>Frankreich</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18,0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25,0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57,0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20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28</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59</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extLst>
                  <a:ext uri="smNativeData">
                    <pr:rowheight xmlns="" xmlns:pr="smNativeData" dt="1674031877" type="min" val="350520"/>
                  </a:ext>
                </a:extLst>
              </a:tr>
              <a:tr h="350520">
                <a:tc>
                  <a:txBody>
                    <a:bodyPr vert="horz" wrap="square" numCol="1"/>
                    <a:lstStyle/>
                    <a:p>
                      <a:pPr marL="0" marR="0" indent="0" algn="just">
                        <a:lnSpc>
                          <a:spcPct val="115000"/>
                        </a:lnSpc>
                        <a:spcBef>
                          <a:spcPts val="0"/>
                        </a:spcBef>
                        <a:spcAft>
                          <a:spcPts val="1000"/>
                        </a:spcAft>
                        <a:buNone/>
                        <a:defRPr lang="de-de"/>
                      </a:pPr>
                      <a:r>
                        <a:rPr lang="de-de" sz="1600" b="1">
                          <a:latin typeface="Cambria" pitchFamily="2" charset="0"/>
                          <a:ea typeface="Times New Roman" pitchFamily="1" charset="0"/>
                          <a:cs typeface="Times New Roman" pitchFamily="1" charset="0"/>
                        </a:rPr>
                        <a:t>Russland</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16,0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24,3</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77,0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8</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10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tc>
                  <a:txBody>
                    <a:bodyPr vert="horz" wrap="square" numCol="1"/>
                    <a:lstStyle/>
                    <a:p>
                      <a:pPr marL="0" marR="0" indent="0" algn="ctr">
                        <a:lnSpc>
                          <a:spcPct val="115000"/>
                        </a:lnSpc>
                        <a:spcBef>
                          <a:spcPts val="0"/>
                        </a:spcBef>
                        <a:spcAft>
                          <a:spcPts val="1000"/>
                        </a:spcAft>
                        <a:buNone/>
                        <a:defRPr lang="de-de"/>
                      </a:pPr>
                      <a:r>
                        <a:rPr lang="de-de" sz="1600" b="1"/>
                        <a:t>20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noFill/>
                  </a:tcPr>
                </a:tc>
                <a:extLst>
                  <a:ext uri="smNativeData">
                    <pr:rowheight xmlns="" xmlns:pr="smNativeData" dt="1674031877" type="min" val="350520"/>
                  </a:ext>
                </a:extLst>
              </a:tr>
              <a:tr h="633095">
                <a:tc>
                  <a:txBody>
                    <a:bodyPr vert="horz" wrap="square" numCol="1"/>
                    <a:lstStyle/>
                    <a:p>
                      <a:pPr marL="0" marR="0" indent="0" algn="just">
                        <a:lnSpc>
                          <a:spcPct val="115000"/>
                        </a:lnSpc>
                        <a:spcBef>
                          <a:spcPts val="0"/>
                        </a:spcBef>
                        <a:spcAft>
                          <a:spcPts val="1000"/>
                        </a:spcAft>
                        <a:buNone/>
                        <a:defRPr lang="de-de"/>
                      </a:pPr>
                      <a:r>
                        <a:rPr lang="de-de" sz="1600" b="1">
                          <a:solidFill>
                            <a:srgbClr val="000000"/>
                          </a:solidFill>
                          <a:latin typeface="Cambria" pitchFamily="2" charset="0"/>
                          <a:ea typeface="Times New Roman" pitchFamily="1" charset="0"/>
                          <a:cs typeface="Times New Roman" pitchFamily="1" charset="0"/>
                        </a:rPr>
                        <a:t>Österreich-Ungarn</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10,0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14,0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41,0</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11</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15</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tc>
                  <a:txBody>
                    <a:bodyPr vert="horz" wrap="square" numCol="1"/>
                    <a:lstStyle/>
                    <a:p>
                      <a:pPr marL="0" marR="0" indent="0" algn="ctr">
                        <a:lnSpc>
                          <a:spcPct val="115000"/>
                        </a:lnSpc>
                        <a:spcBef>
                          <a:spcPts val="0"/>
                        </a:spcBef>
                        <a:spcAft>
                          <a:spcPts val="1000"/>
                        </a:spcAft>
                        <a:buNone/>
                        <a:defRPr lang="de-de"/>
                      </a:pPr>
                      <a:r>
                        <a:rPr lang="de-de" sz="1600" b="1">
                          <a:solidFill>
                            <a:srgbClr val="000000"/>
                          </a:solidFill>
                        </a:rPr>
                        <a:t>32</a:t>
                      </a:r>
                      <a:endParaRPr lang="de-de" sz="2600">
                        <a:latin typeface="Arial" pitchFamily="2" charset="0"/>
                        <a:ea typeface="Calibri" pitchFamily="2" charset="0"/>
                        <a:cs typeface="Calibri" pitchFamily="2" charset="0"/>
                      </a:endParaRPr>
                    </a:p>
                  </a:txBody>
                  <a:tcPr marL="100330" marR="13970" marT="100330" marB="0">
                    <a:lnL w="12700" cap="flat" cmpd="sng" algn="ctr">
                      <a:solidFill>
                        <a:srgbClr val="000000"/>
                      </a:solidFill>
                      <a:prstDash val="solid"/>
                      <a:headEnd type="none"/>
                      <a:tailEnd type="none"/>
                    </a:lnL>
                    <a:lnR w="12700" cap="flat" cmpd="sng" algn="ctr">
                      <a:solidFill>
                        <a:srgbClr val="000000"/>
                      </a:solidFill>
                      <a:prstDash val="solid"/>
                      <a:headEnd type="none"/>
                      <a:tailEnd type="none"/>
                    </a:lnR>
                    <a:lnT w="12700" cap="flat" cmpd="sng" algn="ctr">
                      <a:solidFill>
                        <a:srgbClr val="000000"/>
                      </a:solidFill>
                      <a:prstDash val="solid"/>
                      <a:headEnd type="none"/>
                      <a:tailEnd type="none"/>
                    </a:lnT>
                    <a:lnB w="12700" cap="flat" cmpd="sng" algn="ctr">
                      <a:solidFill>
                        <a:srgbClr val="000000"/>
                      </a:solidFill>
                      <a:prstDash val="solid"/>
                      <a:headEnd type="none"/>
                      <a:tailEnd type="none"/>
                    </a:lnB>
                    <a:lnTlToBr>
                      <a:noFill/>
                    </a:lnTlToBr>
                    <a:lnBlToTr>
                      <a:noFill/>
                    </a:lnBlToTr>
                    <a:solidFill>
                      <a:srgbClr val="C0C0C0"/>
                    </a:solidFill>
                  </a:tcPr>
                </a:tc>
                <a:extLst>
                  <a:ext uri="smNativeData">
                    <pr:rowheight xmlns="" xmlns:pr="smNativeData" dt="1674031877" type="min" val="633095"/>
                  </a:ext>
                </a:extLst>
              </a:tr>
            </a:tbl>
          </a:graphicData>
        </a:graphic>
      </p:graphicFrame>
    </p:spTree>
  </p:cSld>
  <p:clrMapOvr>
    <a:masterClrMapping/>
  </p:clrMapOvr>
  <p:timing>
    <p:tnLst>
      <p:par>
        <p:cTn id="1" dur="indefinite" restart="never" nodeType="tmRoot"/>
      </p:par>
    </p:tnLst>
  </p:timing>
</p:sld>
</file>

<file path=ppt/slides/slide20.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Pz8/s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CWCQAAaQEAAAs/AADZCQAAEAAAACYAAAAIAAAAASAAAAAAAAA="/>
              </a:ext>
            </a:extLst>
          </p:cNvSpPr>
          <p:nvPr>
            <p:ph type="ctrTitle"/>
          </p:nvPr>
        </p:nvSpPr>
        <p:spPr>
          <a:xfrm>
            <a:off x="1558290" y="229235"/>
            <a:ext cx="8689975" cy="1371600"/>
          </a:xfrm>
        </p:spPr>
        <p:txBody>
          <a:bodyPr vert="horz" wrap="square" lIns="91440" tIns="45720" rIns="91440" bIns="45720" numCol="1" spcCol="215900" anchor="b">
            <a:prstTxWarp prst="textNoShape">
              <a:avLst/>
            </a:prstTxWarp>
          </a:bodyPr>
          <a:lstStyle/>
          <a:p>
            <a:pPr>
              <a:defRPr lang="de-de" sz="5400"/>
            </a:pPr>
            <a:r>
              <a:t>Einblick in eine aktuelle fachdidaktische Diskussion </a:t>
            </a:r>
          </a:p>
        </p:txBody>
      </p:sp>
      <p:sp>
        <p:nvSpPr>
          <p:cNvPr id="3" name="Untertitel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AYBgAA2QkAAH1EAAB6JgAAEAAAACYAAAAIAAAAASAAAAAAAAA="/>
              </a:ext>
            </a:extLst>
          </p:cNvSpPr>
          <p:nvPr>
            <p:ph type="subTitle" idx="1"/>
          </p:nvPr>
        </p:nvSpPr>
        <p:spPr>
          <a:xfrm>
            <a:off x="990600" y="1600835"/>
            <a:ext cx="10142855" cy="4653915"/>
          </a:xfrm>
        </p:spPr>
        <p:txBody>
          <a:bodyPr vert="horz" wrap="square" lIns="91440" tIns="45720" rIns="91440" bIns="45720" numCol="1" spcCol="215900" anchor="t">
            <a:prstTxWarp prst="textNoShape">
              <a:avLst/>
            </a:prstTxWarp>
          </a:bodyPr>
          <a:lstStyle/>
          <a:p>
            <a:pPr>
              <a:defRPr lang="de-de"/>
            </a:pPr>
            <a:r>
              <a:rPr lang="de-de" b="1"/>
              <a:t>Offene Fragen: </a:t>
            </a:r>
            <a:endParaRPr lang="de-de" b="1"/>
          </a:p>
          <a:p>
            <a:pPr marL="355600" indent="-355600" algn="l">
              <a:defRPr lang="de-de"/>
            </a:pPr>
            <a:r>
              <a:t>-   Was genau ist eigentlich der Unterschied zwischen Sach- und Werturteil?</a:t>
            </a:r>
          </a:p>
          <a:p>
            <a:pPr marL="342900" indent="-342900" algn="l">
              <a:buFontTx/>
              <a:buChar char="-"/>
              <a:defRPr lang="de-de"/>
            </a:pPr>
            <a:r>
              <a:t>Sind die unterschiedlichen Zeitebenen entscheidend oder die Perspektiven oder die Kategorien? </a:t>
            </a:r>
          </a:p>
          <a:p>
            <a:pPr marL="342900" indent="-342900" algn="l">
              <a:buFontTx/>
              <a:buChar char="-"/>
              <a:defRPr lang="de-de"/>
            </a:pPr>
            <a:r>
              <a:t>Wie können oder sollten Sach- und Werturteil miteinander verknüpft werden?</a:t>
            </a:r>
          </a:p>
          <a:p>
            <a:pPr marL="342900" indent="-342900" algn="l">
              <a:buFontTx/>
              <a:buChar char="-"/>
              <a:defRPr lang="de-de"/>
            </a:pPr>
            <a:r>
              <a:t>Wie sollte der Urteilsprozess ablaufen: Muss einem Werturteil immer ein Sachurteil vorausgehen?</a:t>
            </a:r>
          </a:p>
          <a:p>
            <a:pPr marL="285750" indent="-285750" algn="l">
              <a:buFontTx/>
              <a:buChar char="-"/>
              <a:defRPr lang="de-de"/>
            </a:pPr>
            <a:r>
              <a:t>Welche Rolle sollen Werturteile in unserem Abitur spielen? </a:t>
            </a:r>
          </a:p>
          <a:p>
            <a:pPr marL="285750" indent="-285750" algn="l">
              <a:buFontTx/>
              <a:buChar char="-"/>
              <a:defRPr lang="de-de"/>
            </a:pPr>
            <a:r>
              <a:t>Wir gehen wir mit der Unschärfe in der Unterscheidung zwischen Sach- und Werturteil um?</a:t>
            </a:r>
          </a:p>
        </p:txBody>
      </p:sp>
    </p:spTree>
  </p:cSld>
  <p:clrMapOvr>
    <a:masterClrMapping/>
  </p:clrMapOvr>
  <p:timing>
    <p:tnLst>
      <p:par>
        <p:cTn id="1" dur="indefinite" restart="never" nodeType="tmRoot"/>
      </p:par>
    </p:tnLst>
  </p:timing>
</p:sld>
</file>

<file path=ppt/slides/slide21.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p:nvSpPr>
          <p:cNvPr id="2" name="Titel 1"/>
          <p:cNvSpPr>
            <a:spLocks noGrp="1" noChangeArrowheads="1"/>
            <a:extLst>
              <a:ext uri="smNativeData">
                <pr:smNativeData xmlns:pr="smNativeData" val="SMDATA_13_BbPHYxMAAAAlAAAAZAAAAA0AAAAAkAAAAEgAAACQAAAASAAAAAAAAAAC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CQCgAAxAAAAAVAAADqBgAAEAAAACYAAAAIAAAAASAAAAAAAAA="/>
              </a:ext>
            </a:extLst>
          </p:cNvSpPr>
          <p:nvPr>
            <p:ph type="ctrTitle"/>
          </p:nvPr>
        </p:nvSpPr>
        <p:spPr>
          <a:xfrm>
            <a:off x="1717040" y="124460"/>
            <a:ext cx="8689975" cy="999490"/>
          </a:xfrm>
        </p:spPr>
        <p:txBody>
          <a:bodyPr vert="horz" wrap="square" lIns="91440" tIns="45720" rIns="91440" bIns="45720" numCol="1" spcCol="215900" anchor="b">
            <a:prstTxWarp prst="textNoShape">
              <a:avLst/>
            </a:prstTxWarp>
          </a:bodyPr>
          <a:lstStyle/>
          <a:p>
            <a:pPr>
              <a:defRPr lang="de-de"/>
            </a:pPr>
            <a:r>
              <a:t>Aktuelle Literatur: </a:t>
            </a:r>
          </a:p>
        </p:txBody>
      </p:sp>
      <p:sp>
        <p:nvSpPr>
          <p:cNvPr id="3" name="Untertitel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AYBgAA6gYAAH1EAACcJwAAEAAAACYAAAAIAAAAASAAAAAAAAA="/>
              </a:ext>
            </a:extLst>
          </p:cNvSpPr>
          <p:nvPr>
            <p:ph type="subTitle" idx="1"/>
          </p:nvPr>
        </p:nvSpPr>
        <p:spPr>
          <a:xfrm>
            <a:off x="990600" y="1123950"/>
            <a:ext cx="10142855" cy="5314950"/>
          </a:xfrm>
        </p:spPr>
        <p:txBody>
          <a:bodyPr vert="horz" wrap="square" lIns="91440" tIns="45720" rIns="91440" bIns="45720" numCol="1" spcCol="215900" anchor="t">
            <a:prstTxWarp prst="textNoShape">
              <a:avLst/>
            </a:prstTxWarp>
          </a:bodyPr>
          <a:lstStyle/>
          <a:p>
            <a:pPr marL="355600" indent="-355600" algn="l">
              <a:lnSpc>
                <a:spcPct val="80000"/>
              </a:lnSpc>
              <a:spcBef>
                <a:spcPts val="1020"/>
              </a:spcBef>
              <a:defRPr lang="de-de" sz="2040"/>
            </a:pPr>
            <a:r>
              <a:t>- 	Bohle, Michael: Geschichtsunterricht auf dem Prüfstand – Betrachtungen zur Generierung historischer Urteilsbildung. In: Geschichte für heute 14, 2021, H. 1, S. 59 – 70. </a:t>
            </a:r>
          </a:p>
          <a:p>
            <a:pPr marL="355600" indent="-355600" algn="l">
              <a:lnSpc>
                <a:spcPct val="80000"/>
              </a:lnSpc>
              <a:spcBef>
                <a:spcPts val="1020"/>
              </a:spcBef>
              <a:defRPr lang="de-de" sz="2040"/>
            </a:pPr>
            <a:r>
              <a:t>- 	Fauth, Lisa und Inga Kahlcke: Perspektiven oder Kategorien? Die Unterscheidung von Sach- und Werturteil in der Forschung, in Unterrichtsmaterialien und bei Geschichtslehrkräften. In: GWU 71, 2020, H. 1/2, S. 35 – 47. </a:t>
            </a:r>
          </a:p>
          <a:p>
            <a:pPr marL="342900" indent="-342900" algn="l">
              <a:lnSpc>
                <a:spcPct val="80000"/>
              </a:lnSpc>
              <a:spcBef>
                <a:spcPts val="1020"/>
              </a:spcBef>
              <a:buFontTx/>
              <a:buChar char="-"/>
              <a:defRPr lang="de-de" sz="2040"/>
            </a:pPr>
            <a:r>
              <a:t>Hagemann, Ulrich: Das Modell historisch-politischer Urteilsbildung – eine legitime Grenzüberschreitung? In: GWU 71, 2020, H. 1/2, S. 19 – 34.</a:t>
            </a:r>
          </a:p>
          <a:p>
            <a:pPr marL="342900" indent="-342900" algn="l">
              <a:lnSpc>
                <a:spcPct val="80000"/>
              </a:lnSpc>
              <a:spcBef>
                <a:spcPts val="1020"/>
              </a:spcBef>
              <a:buFontTx/>
              <a:buChar char="-"/>
              <a:defRPr lang="de-de" sz="2040"/>
            </a:pPr>
            <a:r>
              <a:t>Hasenberg, Tobias: Drei Arten von Wegen für Level 3. Überlegungen zur Gestaltung von Aufgabensets für den Anforderungsbereich III im Fach Geschichte. In: Geschichte für heute 13, 2020, H. 2, S. 7 – 20. </a:t>
            </a:r>
          </a:p>
          <a:p>
            <a:pPr marL="342900" indent="-342900" algn="l">
              <a:lnSpc>
                <a:spcPct val="80000"/>
              </a:lnSpc>
              <a:spcBef>
                <a:spcPts val="1020"/>
              </a:spcBef>
              <a:buFontTx/>
              <a:buChar char="-"/>
              <a:defRPr lang="de-de" sz="2040"/>
            </a:pPr>
            <a:r>
              <a:t>Müller, Hans-Joachim: Urteilen im Geschichtsunterricht. Bestandsaufnahme einer schwierigen Operation und Ansätze einer pragmatischen Umgangsweise. In: GWU 71, 2020, H. 1/2, S. 48 – 63.</a:t>
            </a:r>
          </a:p>
          <a:p>
            <a:pPr marL="342900" indent="-342900" algn="l">
              <a:lnSpc>
                <a:spcPct val="80000"/>
              </a:lnSpc>
              <a:spcBef>
                <a:spcPts val="1020"/>
              </a:spcBef>
              <a:buFontTx/>
              <a:buChar char="-"/>
              <a:defRPr lang="de-de" sz="2040"/>
            </a:pPr>
            <a:r>
              <a:t>Peters, Christian: Operationalisierung des Werturteilsbildungsprozesses im Geschichtsunterricht auf der Basis der Trennung von Sach- und Werturteil. In: Geschichte für heute 13, 2020, H. 2, S. 49 – 66. </a:t>
            </a:r>
          </a:p>
          <a:p>
            <a:pPr marL="342900" indent="-342900" algn="l">
              <a:lnSpc>
                <a:spcPct val="80000"/>
              </a:lnSpc>
              <a:spcBef>
                <a:spcPts val="1020"/>
              </a:spcBef>
              <a:buFontTx/>
              <a:buChar char="-"/>
              <a:defRPr lang="de-de" sz="2040"/>
            </a:pPr>
            <a:r>
              <a:t>Winklhöfer, Christian: Urteilsbildung im Geschichtsunterricht. Frankfurt am Main 2021. </a:t>
            </a:r>
          </a:p>
        </p:txBody>
      </p:sp>
    </p:spTree>
  </p:cSld>
  <p:clrMapOvr>
    <a:masterClrMapping/>
  </p:clrMapOvr>
  <p:timing>
    <p:tnLst>
      <p:par>
        <p:cTn id="1" dur="indefinite" restart="never" nodeType="tmRoot"/>
      </p:par>
    </p:tnLst>
  </p:timing>
</p:sld>
</file>

<file path=ppt/slides/slide3.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DxlgU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3" name="Group 11"/>
          <p:cNvGrpSpPr>
            <a:extLst>
              <a:ext uri="smNativeData">
                <pr:smNativeData xmlns:pr="smNativeData" val="SMDATA_7_BbPHYxMAAAAlAAAAAQAAAK8BAAAAkAAAAEgAAACQAAAASAAAAAAAAAAAAAAAAAAAABcAAAAUAAAAAAAAAAAAAAD/fwAA/38AAAAAAAAJAAAABAAAAAAA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4O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wfAAAaKgAAAAAAACYAAAAIAAAA//////////8="/>
                </a:ext>
              </a:extLst>
            </p:cNvSpPr>
            <p:nvPr/>
          </p:nvSpPr>
          <p:spPr>
            <a:xfrm>
              <a:off x="1306195" y="0"/>
              <a:ext cx="3862705" cy="6844030"/>
            </a:xfrm>
            <a:custGeom>
              <a:avLst/>
              <a:gdLst/>
              <a:ahLst/>
              <a:cxnLst/>
              <a:rect l="0" t="0" r="3862705" b="6844030"/>
              <a:pathLst>
                <a:path w="3862705" h="6844030">
                  <a:moveTo>
                    <a:pt x="3862705" y="0"/>
                  </a:moveTo>
                  <a:cubicBezTo>
                    <a:pt x="1572638" y="1050368"/>
                    <a:pt x="0" y="4938158"/>
                    <a:pt x="2066760"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QQ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fQQAADwAAANhKAAB6AwAAAAAAACYAAAAIAAAA//////////8="/>
                </a:ext>
              </a:extLst>
            </p:cNvSpPr>
            <p:nvPr/>
          </p:nvSpPr>
          <p:spPr>
            <a:xfrm>
              <a:off x="10626725" y="9525"/>
              <a:ext cx="1539875" cy="555625"/>
            </a:xfrm>
            <a:custGeom>
              <a:avLst/>
              <a:gdLst/>
              <a:ahLst/>
              <a:cxnLst/>
              <a:rect l="0" t="0" r="1539875" b="555625"/>
              <a:pathLst>
                <a:path w="1539875" h="555625">
                  <a:moveTo>
                    <a:pt x="1539875" y="555625"/>
                  </a:moveTo>
                  <a:cubicBezTo>
                    <a:pt x="1059852" y="303931"/>
                    <a:pt x="508538" y="13297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CHxAM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PwAA1x4AANhKAAAaKgAAAAAAACYAAAAIAAAA//////////8="/>
                </a:ext>
              </a:extLst>
            </p:cNvSpPr>
            <p:nvPr/>
          </p:nvSpPr>
          <p:spPr>
            <a:xfrm>
              <a:off x="10246995" y="5013325"/>
              <a:ext cx="1919605" cy="1830705"/>
            </a:xfrm>
            <a:custGeom>
              <a:avLst/>
              <a:gdLst/>
              <a:ahLst/>
              <a:cxnLst/>
              <a:rect l="0" t="0" r="1919605" b="1830705"/>
              <a:pathLst>
                <a:path w="1919605" h="1830705">
                  <a:moveTo>
                    <a:pt x="0" y="1830705"/>
                  </a:moveTo>
                  <a:cubicBezTo>
                    <a:pt x="693718" y="1293381"/>
                    <a:pt x="1354176" y="675221"/>
                    <a:pt x="19196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lBgAAAAAAAIMdAAAaKgAAAAAAACYAAAAIAAAA//////////8="/>
                </a:ext>
              </a:extLst>
            </p:cNvSpPr>
            <p:nvPr/>
          </p:nvSpPr>
          <p:spPr>
            <a:xfrm>
              <a:off x="1120775" y="0"/>
              <a:ext cx="3676650" cy="6844030"/>
            </a:xfrm>
            <a:custGeom>
              <a:avLst/>
              <a:gdLst/>
              <a:ahLst/>
              <a:cxnLst/>
              <a:rect l="0" t="0" r="3676650" b="6844030"/>
              <a:pathLst>
                <a:path w="3676650" h="6844030">
                  <a:moveTo>
                    <a:pt x="3676650" y="0"/>
                  </a:moveTo>
                  <a:cubicBezTo>
                    <a:pt x="1482060" y="1140672"/>
                    <a:pt x="0" y="4914394"/>
                    <a:pt x="1952330"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82" y="219265"/>
                    <a:pt x="322893" y="100099"/>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MH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PQAAAdCAAANBKAAApKgAAAAAAACYAAAAIAAAA//////////8="/>
                </a:ext>
              </a:extLst>
            </p:cNvSpPr>
            <p:nvPr/>
          </p:nvSpPr>
          <p:spPr>
            <a:xfrm>
              <a:off x="10494645" y="5275580"/>
              <a:ext cx="1666875" cy="1577975"/>
            </a:xfrm>
            <a:custGeom>
              <a:avLst/>
              <a:gdLst/>
              <a:ahLst/>
              <a:cxnLst/>
              <a:rect l="0" t="0" r="1666875" b="1577975"/>
              <a:pathLst>
                <a:path w="1666875" h="1577975">
                  <a:moveTo>
                    <a:pt x="0" y="1577975"/>
                  </a:moveTo>
                  <a:cubicBezTo>
                    <a:pt x="593616" y="1102681"/>
                    <a:pt x="1163488" y="575105"/>
                    <a:pt x="1666875"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HAcAAAaKgAAAAAAACYAAAAIAAAA//////////8="/>
                </a:ext>
              </a:extLst>
            </p:cNvSpPr>
            <p:nvPr/>
          </p:nvSpPr>
          <p:spPr>
            <a:xfrm>
              <a:off x="1001395" y="0"/>
              <a:ext cx="3621405" cy="6844030"/>
            </a:xfrm>
            <a:custGeom>
              <a:avLst/>
              <a:gdLst/>
              <a:ahLst/>
              <a:cxnLst/>
              <a:rect l="0" t="0" r="3621405" b="6844030"/>
              <a:pathLst>
                <a:path w="3621405" h="6844030">
                  <a:moveTo>
                    <a:pt x="3621405" y="0"/>
                  </a:moveTo>
                  <a:cubicBezTo>
                    <a:pt x="1463770" y="1164436"/>
                    <a:pt x="0" y="4909641"/>
                    <a:pt x="1915257"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sC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6" y="161925"/>
                    <a:pt x="228165"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1QQAARiEAANhKAAAaKgAAAAAAACYAAAAIAAAA//////////8="/>
                </a:ext>
              </a:extLst>
            </p:cNvSpPr>
            <p:nvPr/>
          </p:nvSpPr>
          <p:spPr>
            <a:xfrm>
              <a:off x="10640695" y="5408930"/>
              <a:ext cx="1525905" cy="1435100"/>
            </a:xfrm>
            <a:custGeom>
              <a:avLst/>
              <a:gdLst/>
              <a:ahLst/>
              <a:cxnLst/>
              <a:rect l="0" t="0" r="1525905" b="1435100"/>
              <a:pathLst>
                <a:path w="1525905" h="1435100">
                  <a:moveTo>
                    <a:pt x="0" y="1435100"/>
                  </a:moveTo>
                  <a:cubicBezTo>
                    <a:pt x="541910" y="997917"/>
                    <a:pt x="1060052" y="517967"/>
                    <a:pt x="15259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727" y="1216716"/>
                    <a:pt x="0" y="4947663"/>
                    <a:pt x="1686562"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iEAANhKAAAaKgAAAAAAACYAAAAIAAAA//////////8="/>
                </a:ext>
              </a:extLst>
            </p:cNvSpPr>
            <p:nvPr/>
          </p:nvSpPr>
          <p:spPr>
            <a:xfrm>
              <a:off x="10802620" y="5518150"/>
              <a:ext cx="1363980" cy="1325880"/>
            </a:xfrm>
            <a:custGeom>
              <a:avLst/>
              <a:gdLst/>
              <a:ahLst/>
              <a:cxnLst/>
              <a:rect l="0" t="0" r="1363980" b="1325880"/>
              <a:pathLst>
                <a:path w="1363980" h="1325880">
                  <a:moveTo>
                    <a:pt x="0" y="1325880"/>
                  </a:moveTo>
                  <a:cubicBezTo>
                    <a:pt x="480007" y="917186"/>
                    <a:pt x="941004" y="475226"/>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4BQAAAAAAAFcZAAAaKgAAAAAAACYAAAAIAAAA//////////8="/>
                </a:ext>
              </a:extLst>
            </p:cNvSpPr>
            <p:nvPr/>
          </p:nvSpPr>
          <p:spPr>
            <a:xfrm>
              <a:off x="889000" y="0"/>
              <a:ext cx="3230245" cy="6844030"/>
            </a:xfrm>
            <a:custGeom>
              <a:avLst/>
              <a:gdLst/>
              <a:ahLst/>
              <a:cxnLst/>
              <a:rect l="0" t="0" r="3230245" b="6844030"/>
              <a:pathLst>
                <a:path w="3230245" h="6844030">
                  <a:moveTo>
                    <a:pt x="3230245" y="0"/>
                  </a:moveTo>
                  <a:cubicBezTo>
                    <a:pt x="1220842" y="1259492"/>
                    <a:pt x="0" y="4876371"/>
                    <a:pt x="16008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JdQQ8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KQwAACCMAANhKAAAaKgAAAAAAACYAAAAIAAAA//////////8="/>
                </a:ext>
              </a:extLst>
            </p:cNvSpPr>
            <p:nvPr/>
          </p:nvSpPr>
          <p:spPr>
            <a:xfrm>
              <a:off x="10979150" y="5694680"/>
              <a:ext cx="1187450" cy="1149350"/>
            </a:xfrm>
            <a:custGeom>
              <a:avLst/>
              <a:gdLst/>
              <a:ahLst/>
              <a:cxnLst/>
              <a:rect l="0" t="0" r="1187450" b="1149350"/>
              <a:pathLst>
                <a:path w="1187450" h="1149350">
                  <a:moveTo>
                    <a:pt x="0" y="1149350"/>
                  </a:moveTo>
                  <a:cubicBezTo>
                    <a:pt x="417982" y="788397"/>
                    <a:pt x="816966" y="403697"/>
                    <a:pt x="118745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6AgAAAAAAAAYYAAAaKgAAAAAAACYAAAAIAAAA//////////8="/>
                </a:ext>
              </a:extLst>
            </p:cNvSpPr>
            <p:nvPr/>
          </p:nvSpPr>
          <p:spPr>
            <a:xfrm>
              <a:off x="483870" y="0"/>
              <a:ext cx="3421380" cy="6844030"/>
            </a:xfrm>
            <a:custGeom>
              <a:avLst/>
              <a:gdLst/>
              <a:ahLst/>
              <a:cxnLst/>
              <a:rect l="0" t="0" r="3421380" b="6844030"/>
              <a:pathLst>
                <a:path w="3421380" h="6844030">
                  <a:moveTo>
                    <a:pt x="3421380" y="0"/>
                  </a:moveTo>
                  <a:cubicBezTo>
                    <a:pt x="1501606" y="1340289"/>
                    <a:pt x="0" y="4838349"/>
                    <a:pt x="1720194"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496" y="541841"/>
                    <a:pt x="594239" y="275674"/>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uAwAAAAAAAGYUAAAaKgAAAAAAACYAAAAIAAAA//////////8="/>
                </a:ext>
              </a:extLst>
            </p:cNvSpPr>
            <p:nvPr/>
          </p:nvSpPr>
          <p:spPr>
            <a:xfrm>
              <a:off x="598170" y="0"/>
              <a:ext cx="2717800" cy="6844030"/>
            </a:xfrm>
            <a:custGeom>
              <a:avLst/>
              <a:gdLst/>
              <a:ahLst/>
              <a:cxnLst/>
              <a:rect l="0" t="0" r="2717800" b="6844030"/>
              <a:pathLst>
                <a:path w="2717800" h="6844030">
                  <a:moveTo>
                    <a:pt x="2717800" y="0"/>
                  </a:moveTo>
                  <a:cubicBezTo>
                    <a:pt x="1012048" y="1520896"/>
                    <a:pt x="0" y="4652990"/>
                    <a:pt x="779229"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endParaRPr lang="en-us"/>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Mc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endParaRPr lang="en-us"/>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4" y="1691996"/>
                    <a:pt x="0" y="4481889"/>
                    <a:pt x="81224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4sCgw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9EwAAAAAAACYAAAAIAAAA//////////8="/>
                </a:ext>
              </a:extLst>
            </p:cNvSpPr>
            <p:nvPr/>
          </p:nvSpPr>
          <p:spPr>
            <a:xfrm>
              <a:off x="13970" y="9525"/>
              <a:ext cx="1771650" cy="3199130"/>
            </a:xfrm>
            <a:custGeom>
              <a:avLst/>
              <a:gdLst/>
              <a:ahLst/>
              <a:cxnLst/>
              <a:rect l="0" t="0" r="1771650" b="3199130"/>
              <a:pathLst>
                <a:path w="1771650" h="3199130">
                  <a:moveTo>
                    <a:pt x="1771650" y="0"/>
                  </a:moveTo>
                  <a:cubicBezTo>
                    <a:pt x="831203" y="869897"/>
                    <a:pt x="242236" y="1944196"/>
                    <a:pt x="0" y="31991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IAEF0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HAAAAAyUAAFkBAAAaKgAAAAAAACYAAAAIAAAA//////////8="/>
                </a:ext>
              </a:extLst>
            </p:cNvSpPr>
            <p:nvPr/>
          </p:nvSpPr>
          <p:spPr>
            <a:xfrm>
              <a:off x="4445" y="6016625"/>
              <a:ext cx="214630" cy="827405"/>
            </a:xfrm>
            <a:custGeom>
              <a:avLst/>
              <a:gdLst/>
              <a:ahLst/>
              <a:cxnLst/>
              <a:rect l="0" t="0" r="214630" b="827405"/>
              <a:pathLst>
                <a:path w="214630" h="827405">
                  <a:moveTo>
                    <a:pt x="0" y="0"/>
                  </a:moveTo>
                  <a:cubicBezTo>
                    <a:pt x="52465" y="280556"/>
                    <a:pt x="124008" y="561113"/>
                    <a:pt x="214630"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IJAAC2DQAAAAAAACYAAAAIAAAA//////////8="/>
                </a:ext>
              </a:extLst>
            </p:cNvSpPr>
            <p:nvPr/>
          </p:nvSpPr>
          <p:spPr>
            <a:xfrm>
              <a:off x="13970" y="0"/>
              <a:ext cx="1562100" cy="2228850"/>
            </a:xfrm>
            <a:custGeom>
              <a:avLst/>
              <a:gdLst/>
              <a:ahLst/>
              <a:cxnLst/>
              <a:rect l="0" t="0" r="1562100" b="2228850"/>
              <a:pathLst>
                <a:path w="1562100" h="2228850">
                  <a:moveTo>
                    <a:pt x="1562100" y="0"/>
                  </a:moveTo>
                  <a:cubicBezTo>
                    <a:pt x="897377" y="632062"/>
                    <a:pt x="327614" y="1368675"/>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BYCQAAqwAAALM+AACjBAAAEAAAACYAAAAIAAAAvSAAAAAAAAA="/>
              </a:ext>
            </a:extLst>
          </p:cNvSpPr>
          <p:nvPr>
            <p:ph type="ctrTitle"/>
          </p:nvPr>
        </p:nvSpPr>
        <p:spPr>
          <a:xfrm>
            <a:off x="1518920" y="108585"/>
            <a:ext cx="8673465" cy="645160"/>
          </a:xfrm>
        </p:spPr>
        <p:txBody>
          <a:bodyPr vert="horz" wrap="square" lIns="91440" tIns="45720" rIns="91440" bIns="45720" numCol="1" spcCol="215900" anchor="ctr">
            <a:prstTxWarp prst="textNoShape">
              <a:avLst/>
            </a:prstTxWarp>
          </a:bodyPr>
          <a:lstStyle/>
          <a:p>
            <a:pPr>
              <a:defRPr lang="de-de"/>
            </a:pPr>
            <a:r>
              <a:rPr lang="en-us" sz="4000"/>
              <a:t>Ein Rückblick: </a:t>
            </a:r>
            <a:endParaRPr lang="en-us"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DMCAAAngUAAAxBAAARDAAAEAAAACYAAAAIAAAAASAAAAAAAAA="/>
              </a:ext>
            </a:extLst>
          </p:cNvSpPr>
          <p:nvPr>
            <p:ph type="subTitle" idx="1"/>
          </p:nvPr>
        </p:nvSpPr>
        <p:spPr>
          <a:xfrm>
            <a:off x="1430020" y="913130"/>
            <a:ext cx="9144000" cy="1048385"/>
          </a:xfrm>
        </p:spPr>
        <p:txBody>
          <a:bodyPr vert="horz" wrap="square" lIns="91440" tIns="45720" rIns="91440" bIns="45720" numCol="1" spcCol="215900" anchor="t">
            <a:prstTxWarp prst="textNoShape">
              <a:avLst/>
            </a:prstTxWarp>
          </a:bodyPr>
          <a:lstStyle/>
          <a:p>
            <a:pPr>
              <a:lnSpc>
                <a:spcPct val="70000"/>
              </a:lnSpc>
              <a:spcBef>
                <a:spcPts val="250"/>
              </a:spcBef>
              <a:defRPr lang="de-de" sz="600"/>
            </a:pPr>
            <a:r>
              <a:rPr lang="en-us" sz="2000"/>
              <a:t>ZPG-Beispielaufgaben aus den Jahren 2012/13: </a:t>
            </a:r>
            <a:endParaRPr lang="en-us" sz="2000"/>
          </a:p>
          <a:p>
            <a:pPr marL="342900" indent="-342900">
              <a:lnSpc>
                <a:spcPct val="70000"/>
              </a:lnSpc>
              <a:spcBef>
                <a:spcPts val="250"/>
              </a:spcBef>
              <a:buAutoNum type="alphaUcParenR"/>
              <a:defRPr lang="de-de" sz="600"/>
            </a:pPr>
            <a:r>
              <a:rPr lang="de-de" sz="2000" b="1"/>
              <a:t>Analysieren Sie die Statistik M 1 und beurteilen Sie ihren Aussagewert.       (16 VP)</a:t>
            </a:r>
            <a:endParaRPr lang="de-de" sz="2000" b="1"/>
          </a:p>
          <a:p>
            <a:pPr algn="l">
              <a:lnSpc>
                <a:spcPct val="70000"/>
              </a:lnSpc>
              <a:spcBef>
                <a:spcPts val="250"/>
              </a:spcBef>
              <a:defRPr lang="de-de" sz="600"/>
            </a:pPr>
            <a:r>
              <a:rPr lang="de-de" sz="1125" b="1"/>
              <a:t>	</a:t>
            </a:r>
            <a:r>
              <a:rPr lang="de-de" sz="2000" b="1"/>
              <a:t>Aus den Lösungshinweisen:</a:t>
            </a:r>
            <a:endParaRPr lang="de-de" sz="2000" b="1"/>
          </a:p>
        </p:txBody>
      </p:sp>
      <p:pic>
        <p:nvPicPr>
          <p:cNvPr id="27" name="Grafik 4" descr="Ein Bild, das Text enthält.&#10;&#10;Automatisch generierte Beschreibung"/>
          <p:cNvPicPr>
            <a:picLocks noChangeAspect="1"/>
            <a:extLst>
              <a:ext uri="smNativeData">
                <pr:smNativeData xmlns:pr="smNativeData" val="SMDATA_15_BbPHY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RHLEBf///wEAAAAAAAAAAAAAAAAAAAAAAAAAAAAAAAAAAAAAAAAAAAAAAAJ/f38A5+bmA8zMzADAwP8Af39/AAAAAAAAAAAAAAAAAP///wAAAAAAIQAAABgAAAAUAAAAHwUAAJALAACsQwAAKSoAABAAAAAmAAAACAAAAP//////////"/>
              </a:ext>
            </a:extLst>
          </p:cNvPicPr>
          <p:nvPr/>
        </p:nvPicPr>
        <p:blipFill>
          <a:blip r:embed="rId2"/>
          <a:stretch>
            <a:fillRect/>
          </a:stretch>
        </p:blipFill>
        <p:spPr>
          <a:xfrm>
            <a:off x="832485" y="1879600"/>
            <a:ext cx="10168255" cy="4973955"/>
          </a:xfrm>
          <a:prstGeom prst="rect">
            <a:avLst/>
          </a:prstGeom>
          <a:noFill/>
          <a:ln>
            <a:noFill/>
          </a:ln>
          <a:effectLst/>
        </p:spPr>
      </p:pic>
    </p:spTree>
  </p:cSld>
  <p:clrMapOvr>
    <a:masterClrMapping/>
  </p:clrMapOvr>
  <p:timing>
    <p:tnLst>
      <p:par>
        <p:cTn id="1" dur="indefinite" restart="never" nodeType="tmRoot"/>
      </p:par>
    </p:tnLst>
  </p:timing>
</p:sld>
</file>

<file path=ppt/slides/slide4.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cEAAA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3" name="Group 11"/>
          <p:cNvGrpSpPr>
            <a:extLst>
              <a:ext uri="smNativeData">
                <pr:smNativeData xmlns:pr="smNativeData" val="SMDATA_7_BbPHYxMAAAAlAAAAAQAAAK8BAAAAkAAAAEgAAACQAAAASAAAAAAAAAAAAAAAAAAAABcAAAAUAAAAAAAAAAAAAAD/fwAA/38AAAAAAAAJAAAABAAAAAAA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bAC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wfAAAaKgAAAAAAACYAAAAIAAAA//////////8="/>
                </a:ext>
              </a:extLst>
            </p:cNvSpPr>
            <p:nvPr/>
          </p:nvSpPr>
          <p:spPr>
            <a:xfrm>
              <a:off x="1306195" y="0"/>
              <a:ext cx="3862705" cy="6844030"/>
            </a:xfrm>
            <a:custGeom>
              <a:avLst/>
              <a:gdLst/>
              <a:ahLst/>
              <a:cxnLst/>
              <a:rect l="0" t="0" r="3862705" b="6844030"/>
              <a:pathLst>
                <a:path w="3862705" h="6844030">
                  <a:moveTo>
                    <a:pt x="3862705" y="0"/>
                  </a:moveTo>
                  <a:cubicBezTo>
                    <a:pt x="1572638" y="1050368"/>
                    <a:pt x="0" y="4938158"/>
                    <a:pt x="2066760"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8b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fQQAADwAAANhKAAB6AwAAAAAAACYAAAAIAAAA//////////8="/>
                </a:ext>
              </a:extLst>
            </p:cNvSpPr>
            <p:nvPr/>
          </p:nvSpPr>
          <p:spPr>
            <a:xfrm>
              <a:off x="10626725" y="9525"/>
              <a:ext cx="1539875" cy="555625"/>
            </a:xfrm>
            <a:custGeom>
              <a:avLst/>
              <a:gdLst/>
              <a:ahLst/>
              <a:cxnLst/>
              <a:rect l="0" t="0" r="1539875" b="555625"/>
              <a:pathLst>
                <a:path w="1539875" h="555625">
                  <a:moveTo>
                    <a:pt x="1539875" y="555625"/>
                  </a:moveTo>
                  <a:cubicBezTo>
                    <a:pt x="1059852" y="303931"/>
                    <a:pt x="508538" y="13297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47C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PwAA1x4AANhKAAAaKgAAAAAAACYAAAAIAAAA//////////8="/>
                </a:ext>
              </a:extLst>
            </p:cNvSpPr>
            <p:nvPr/>
          </p:nvSpPr>
          <p:spPr>
            <a:xfrm>
              <a:off x="10246995" y="5013325"/>
              <a:ext cx="1919605" cy="1830705"/>
            </a:xfrm>
            <a:custGeom>
              <a:avLst/>
              <a:gdLst/>
              <a:ahLst/>
              <a:cxnLst/>
              <a:rect l="0" t="0" r="1919605" b="1830705"/>
              <a:pathLst>
                <a:path w="1919605" h="1830705">
                  <a:moveTo>
                    <a:pt x="0" y="1830705"/>
                  </a:moveTo>
                  <a:cubicBezTo>
                    <a:pt x="693718" y="1293381"/>
                    <a:pt x="1354176" y="675221"/>
                    <a:pt x="19196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lBgAAAAAAAIMdAAAaKgAAAAAAACYAAAAIAAAA//////////8="/>
                </a:ext>
              </a:extLst>
            </p:cNvSpPr>
            <p:nvPr/>
          </p:nvSpPr>
          <p:spPr>
            <a:xfrm>
              <a:off x="1120775" y="0"/>
              <a:ext cx="3676650" cy="6844030"/>
            </a:xfrm>
            <a:custGeom>
              <a:avLst/>
              <a:gdLst/>
              <a:ahLst/>
              <a:cxnLst/>
              <a:rect l="0" t="0" r="3676650" b="6844030"/>
              <a:pathLst>
                <a:path w="3676650" h="6844030">
                  <a:moveTo>
                    <a:pt x="3676650" y="0"/>
                  </a:moveTo>
                  <a:cubicBezTo>
                    <a:pt x="1482060" y="1140672"/>
                    <a:pt x="0" y="4914394"/>
                    <a:pt x="1952330"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QTMAQ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82" y="219265"/>
                    <a:pt x="322893" y="100099"/>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CJsOE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PQAAAdCAAANBKAAApKgAAAAAAACYAAAAIAAAA//////////8="/>
                </a:ext>
              </a:extLst>
            </p:cNvSpPr>
            <p:nvPr/>
          </p:nvSpPr>
          <p:spPr>
            <a:xfrm>
              <a:off x="10494645" y="5275580"/>
              <a:ext cx="1666875" cy="1577975"/>
            </a:xfrm>
            <a:custGeom>
              <a:avLst/>
              <a:gdLst/>
              <a:ahLst/>
              <a:cxnLst/>
              <a:rect l="0" t="0" r="1666875" b="1577975"/>
              <a:pathLst>
                <a:path w="1666875" h="1577975">
                  <a:moveTo>
                    <a:pt x="0" y="1577975"/>
                  </a:moveTo>
                  <a:cubicBezTo>
                    <a:pt x="593616" y="1102681"/>
                    <a:pt x="1163488" y="575105"/>
                    <a:pt x="1666875"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HAcAAAaKgAAAAAAACYAAAAIAAAA//////////8="/>
                </a:ext>
              </a:extLst>
            </p:cNvSpPr>
            <p:nvPr/>
          </p:nvSpPr>
          <p:spPr>
            <a:xfrm>
              <a:off x="1001395" y="0"/>
              <a:ext cx="3621405" cy="6844030"/>
            </a:xfrm>
            <a:custGeom>
              <a:avLst/>
              <a:gdLst/>
              <a:ahLst/>
              <a:cxnLst/>
              <a:rect l="0" t="0" r="3621405" b="6844030"/>
              <a:pathLst>
                <a:path w="3621405" h="6844030">
                  <a:moveTo>
                    <a:pt x="3621405" y="0"/>
                  </a:moveTo>
                  <a:cubicBezTo>
                    <a:pt x="1463770" y="1164436"/>
                    <a:pt x="0" y="4909641"/>
                    <a:pt x="1915257"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DqWO0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6" y="161925"/>
                    <a:pt x="228165"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1QQAARiEAANhKAAAaKgAAAAAAACYAAAAIAAAA//////////8="/>
                </a:ext>
              </a:extLst>
            </p:cNvSpPr>
            <p:nvPr/>
          </p:nvSpPr>
          <p:spPr>
            <a:xfrm>
              <a:off x="10640695" y="5408930"/>
              <a:ext cx="1525905" cy="1435100"/>
            </a:xfrm>
            <a:custGeom>
              <a:avLst/>
              <a:gdLst/>
              <a:ahLst/>
              <a:cxnLst/>
              <a:rect l="0" t="0" r="1525905" b="1435100"/>
              <a:pathLst>
                <a:path w="1525905" h="1435100">
                  <a:moveTo>
                    <a:pt x="0" y="1435100"/>
                  </a:moveTo>
                  <a:cubicBezTo>
                    <a:pt x="541910" y="997917"/>
                    <a:pt x="1060052" y="517967"/>
                    <a:pt x="15259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727" y="1216716"/>
                    <a:pt x="0" y="4947663"/>
                    <a:pt x="1686562"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3CCa0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iEAANhKAAAaKgAAAAAAACYAAAAIAAAA//////////8="/>
                </a:ext>
              </a:extLst>
            </p:cNvSpPr>
            <p:nvPr/>
          </p:nvSpPr>
          <p:spPr>
            <a:xfrm>
              <a:off x="10802620" y="5518150"/>
              <a:ext cx="1363980" cy="1325880"/>
            </a:xfrm>
            <a:custGeom>
              <a:avLst/>
              <a:gdLst/>
              <a:ahLst/>
              <a:cxnLst/>
              <a:rect l="0" t="0" r="1363980" b="1325880"/>
              <a:pathLst>
                <a:path w="1363980" h="1325880">
                  <a:moveTo>
                    <a:pt x="0" y="1325880"/>
                  </a:moveTo>
                  <a:cubicBezTo>
                    <a:pt x="480007" y="917186"/>
                    <a:pt x="941004" y="475226"/>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H/5w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4BQAAAAAAAFcZAAAaKgAAAAAAACYAAAAIAAAA//////////8="/>
                </a:ext>
              </a:extLst>
            </p:cNvSpPr>
            <p:nvPr/>
          </p:nvSpPr>
          <p:spPr>
            <a:xfrm>
              <a:off x="889000" y="0"/>
              <a:ext cx="3230245" cy="6844030"/>
            </a:xfrm>
            <a:custGeom>
              <a:avLst/>
              <a:gdLst/>
              <a:ahLst/>
              <a:cxnLst/>
              <a:rect l="0" t="0" r="3230245" b="6844030"/>
              <a:pathLst>
                <a:path w="3230245" h="6844030">
                  <a:moveTo>
                    <a:pt x="3230245" y="0"/>
                  </a:moveTo>
                  <a:cubicBezTo>
                    <a:pt x="1220842" y="1259492"/>
                    <a:pt x="0" y="4876371"/>
                    <a:pt x="16008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KQwAACCMAANhKAAAaKgAAAAAAACYAAAAIAAAA//////////8="/>
                </a:ext>
              </a:extLst>
            </p:cNvSpPr>
            <p:nvPr/>
          </p:nvSpPr>
          <p:spPr>
            <a:xfrm>
              <a:off x="10979150" y="5694680"/>
              <a:ext cx="1187450" cy="1149350"/>
            </a:xfrm>
            <a:custGeom>
              <a:avLst/>
              <a:gdLst/>
              <a:ahLst/>
              <a:cxnLst/>
              <a:rect l="0" t="0" r="1187450" b="1149350"/>
              <a:pathLst>
                <a:path w="1187450" h="1149350">
                  <a:moveTo>
                    <a:pt x="0" y="1149350"/>
                  </a:moveTo>
                  <a:cubicBezTo>
                    <a:pt x="417982" y="788397"/>
                    <a:pt x="816966" y="403697"/>
                    <a:pt x="118745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6AgAAAAAAAAYYAAAaKgAAAAAAACYAAAAIAAAA//////////8="/>
                </a:ext>
              </a:extLst>
            </p:cNvSpPr>
            <p:nvPr/>
          </p:nvSpPr>
          <p:spPr>
            <a:xfrm>
              <a:off x="483870" y="0"/>
              <a:ext cx="3421380" cy="6844030"/>
            </a:xfrm>
            <a:custGeom>
              <a:avLst/>
              <a:gdLst/>
              <a:ahLst/>
              <a:cxnLst/>
              <a:rect l="0" t="0" r="3421380" b="6844030"/>
              <a:pathLst>
                <a:path w="3421380" h="6844030">
                  <a:moveTo>
                    <a:pt x="3421380" y="0"/>
                  </a:moveTo>
                  <a:cubicBezTo>
                    <a:pt x="1501606" y="1340289"/>
                    <a:pt x="0" y="4838349"/>
                    <a:pt x="1720194"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496" y="541841"/>
                    <a:pt x="594239" y="275674"/>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uAwAAAAAAAGYUAAAaKgAAAAAAACYAAAAIAAAA//////////8="/>
                </a:ext>
              </a:extLst>
            </p:cNvSpPr>
            <p:nvPr/>
          </p:nvSpPr>
          <p:spPr>
            <a:xfrm>
              <a:off x="598170" y="0"/>
              <a:ext cx="2717800" cy="6844030"/>
            </a:xfrm>
            <a:custGeom>
              <a:avLst/>
              <a:gdLst/>
              <a:ahLst/>
              <a:cxnLst/>
              <a:rect l="0" t="0" r="2717800" b="6844030"/>
              <a:pathLst>
                <a:path w="2717800" h="6844030">
                  <a:moveTo>
                    <a:pt x="2717800" y="0"/>
                  </a:moveTo>
                  <a:cubicBezTo>
                    <a:pt x="1012048" y="1520896"/>
                    <a:pt x="0" y="4652990"/>
                    <a:pt x="779229"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endParaRPr lang="en-us"/>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wE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endParaRPr lang="en-us"/>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4" y="1691996"/>
                    <a:pt x="0" y="4481889"/>
                    <a:pt x="81224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oAE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9EwAAAAAAACYAAAAIAAAA//////////8="/>
                </a:ext>
              </a:extLst>
            </p:cNvSpPr>
            <p:nvPr/>
          </p:nvSpPr>
          <p:spPr>
            <a:xfrm>
              <a:off x="13970" y="9525"/>
              <a:ext cx="1771650" cy="3199130"/>
            </a:xfrm>
            <a:custGeom>
              <a:avLst/>
              <a:gdLst/>
              <a:ahLst/>
              <a:cxnLst/>
              <a:rect l="0" t="0" r="1771650" b="3199130"/>
              <a:pathLst>
                <a:path w="1771650" h="3199130">
                  <a:moveTo>
                    <a:pt x="1771650" y="0"/>
                  </a:moveTo>
                  <a:cubicBezTo>
                    <a:pt x="831203" y="869897"/>
                    <a:pt x="242236" y="1944196"/>
                    <a:pt x="0" y="31991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HAAAAAyUAAFkBAAAaKgAAAAAAACYAAAAIAAAA//////////8="/>
                </a:ext>
              </a:extLst>
            </p:cNvSpPr>
            <p:nvPr/>
          </p:nvSpPr>
          <p:spPr>
            <a:xfrm>
              <a:off x="4445" y="6016625"/>
              <a:ext cx="214630" cy="827405"/>
            </a:xfrm>
            <a:custGeom>
              <a:avLst/>
              <a:gdLst/>
              <a:ahLst/>
              <a:cxnLst/>
              <a:rect l="0" t="0" r="214630" b="827405"/>
              <a:pathLst>
                <a:path w="214630" h="827405">
                  <a:moveTo>
                    <a:pt x="0" y="0"/>
                  </a:moveTo>
                  <a:cubicBezTo>
                    <a:pt x="52465" y="280556"/>
                    <a:pt x="124008" y="561113"/>
                    <a:pt x="214630"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MT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IJAAC2DQAAAAAAACYAAAAIAAAA//////////8="/>
                </a:ext>
              </a:extLst>
            </p:cNvSpPr>
            <p:nvPr/>
          </p:nvSpPr>
          <p:spPr>
            <a:xfrm>
              <a:off x="13970" y="0"/>
              <a:ext cx="1562100" cy="2228850"/>
            </a:xfrm>
            <a:custGeom>
              <a:avLst/>
              <a:gdLst/>
              <a:ahLst/>
              <a:cxnLst/>
              <a:rect l="0" t="0" r="1562100" b="2228850"/>
              <a:pathLst>
                <a:path w="1562100" h="2228850">
                  <a:moveTo>
                    <a:pt x="1562100" y="0"/>
                  </a:moveTo>
                  <a:cubicBezTo>
                    <a:pt x="897377" y="632062"/>
                    <a:pt x="327614" y="1368675"/>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cK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BrCQAAWwAAAMY+AADPBgAAEAAAACYAAAAIAAAAvSAAAAAAAAA="/>
              </a:ext>
            </a:extLst>
          </p:cNvSpPr>
          <p:nvPr>
            <p:ph type="ctrTitle"/>
          </p:nvPr>
        </p:nvSpPr>
        <p:spPr>
          <a:xfrm>
            <a:off x="1530985" y="57785"/>
            <a:ext cx="8673465" cy="1049020"/>
          </a:xfrm>
        </p:spPr>
        <p:txBody>
          <a:bodyPr vert="horz" wrap="square" lIns="91440" tIns="45720" rIns="91440" bIns="45720" numCol="1" spcCol="215900" anchor="ctr">
            <a:prstTxWarp prst="textNoShape">
              <a:avLst/>
            </a:prstTxWarp>
          </a:bodyPr>
          <a:lstStyle/>
          <a:p>
            <a:pPr>
              <a:defRPr lang="de-de"/>
            </a:pPr>
            <a:r>
              <a:rPr lang="en-us" sz="4000"/>
              <a:t>Ein Rückblick: </a:t>
            </a:r>
            <a:endParaRPr lang="en-us"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AfCQAAzgUAAF9BAAAEDAAAEAAAACYAAAAIAAAAASAAAAAAAAA="/>
              </a:ext>
            </a:extLst>
          </p:cNvSpPr>
          <p:nvPr>
            <p:ph type="subTitle" idx="1"/>
          </p:nvPr>
        </p:nvSpPr>
        <p:spPr>
          <a:xfrm>
            <a:off x="1482725" y="943610"/>
            <a:ext cx="9144000" cy="1009650"/>
          </a:xfrm>
        </p:spPr>
        <p:txBody>
          <a:bodyPr vert="horz" wrap="square" lIns="91440" tIns="45720" rIns="91440" bIns="45720" numCol="1" spcCol="215900" anchor="t">
            <a:prstTxWarp prst="textNoShape">
              <a:avLst/>
            </a:prstTxWarp>
          </a:bodyPr>
          <a:lstStyle/>
          <a:p>
            <a:pPr>
              <a:spcBef>
                <a:spcPts val="920"/>
              </a:spcBef>
              <a:defRPr lang="de-de" sz="2210"/>
            </a:pPr>
            <a:r>
              <a:rPr lang="en-us" sz="2025"/>
              <a:t>ZPG-Beispielaufgaben aus den Jahren 2012/13: </a:t>
            </a:r>
            <a:endParaRPr lang="en-us" sz="2025"/>
          </a:p>
          <a:p>
            <a:pPr>
              <a:spcBef>
                <a:spcPts val="920"/>
              </a:spcBef>
              <a:defRPr lang="de-de" sz="2210"/>
            </a:pPr>
            <a:r>
              <a:rPr lang="de-de" sz="2025" b="1"/>
              <a:t>A) Analysieren Sie die Statistik M 1 und beurteilen Sie ihren Aussagewert.        (16 VP)</a:t>
            </a:r>
            <a:endParaRPr lang="de-de" sz="2025"/>
          </a:p>
          <a:p>
            <a:pPr>
              <a:spcBef>
                <a:spcPts val="920"/>
              </a:spcBef>
              <a:defRPr lang="de-de" sz="2210"/>
            </a:pPr>
            <a:endParaRPr lang="en-us" sz="1565"/>
          </a:p>
        </p:txBody>
      </p:sp>
      <p:sp>
        <p:nvSpPr>
          <p:cNvPr id="27" name="Textfeld 34"/>
          <p:cNvSpPr>
            <a:extLst>
              <a:ext uri="smNativeData">
                <pr:smNativeData xmlns:pr="smNativeData" val="SMDATA_13_BbPHYxMAAAAlAAAAZAAAAE0AAAAAkAAAAEgAAACQAAAASAAAAAAAAAAAAAAAAAAAAAEAAABQAAAAAAAAAAAA4D8AAAAAAADgPwAAAAAAAOA/AAAAAAAA4D8AAAAAAADgPwAAAAAAAOA/AAAAAAAA4D8AAAAAAADgPwAAAAAAAOA/AAAAAAAA4D8CAAAAjAAAAAEAAAAAAAAA2NjY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Y2NgA////AQAAAAAAAAAAAAAAAAAAAAAAAAAAAAAAAAAAAAAAAAAAAAAAAH9/fwDn5uYDzMzMAMDA/wB/f38AAAAAAAAAAAAAAAAAAAAAAAAAAAAhAAAAGAAAABQAAACuCwAACwwAANc6AAA5KQAAECAAACYAAAAIAAAA//////////8="/>
              </a:ext>
            </a:extLst>
          </p:cNvSpPr>
          <p:nvPr/>
        </p:nvSpPr>
        <p:spPr>
          <a:xfrm>
            <a:off x="1898650" y="1957705"/>
            <a:ext cx="7666355" cy="4743450"/>
          </a:xfrm>
          <a:prstGeom prst="rect">
            <a:avLst/>
          </a:prstGeom>
          <a:solidFill>
            <a:srgbClr val="D8D8D8"/>
          </a:solidFill>
          <a:ln>
            <a:noFill/>
          </a:ln>
          <a:effectLst/>
        </p:spPr>
        <p:txBody>
          <a:bodyPr vert="horz" wrap="square" lIns="91440" tIns="45720" rIns="91440" bIns="45720" numCol="1" spcCol="215900" anchor="t"/>
          <a:lstStyle/>
          <a:p>
            <a:pPr>
              <a:lnSpc>
                <a:spcPct val="115000"/>
              </a:lnSpc>
              <a:spcAft>
                <a:spcPts val="1000"/>
              </a:spcAft>
              <a:defRPr lang="de-de"/>
            </a:pPr>
            <a:r>
              <a:rPr lang="de-de" sz="1400" b="1">
                <a:latin typeface="Arial" pitchFamily="2" charset="0"/>
                <a:ea typeface="Times New Roman" pitchFamily="1" charset="0"/>
                <a:cs typeface="Times New Roman" pitchFamily="1" charset="0"/>
              </a:rPr>
              <a:t>Beispiel für eine Schülerlösung: </a:t>
            </a:r>
            <a:endParaRPr lang="de-de" sz="1400" b="1">
              <a:latin typeface="Arial" pitchFamily="2" charset="0"/>
              <a:ea typeface="Times New Roman" pitchFamily="1" charset="0"/>
              <a:cs typeface="Times New Roman" pitchFamily="1" charset="0"/>
            </a:endParaRPr>
          </a:p>
          <a:p>
            <a:pPr>
              <a:lnSpc>
                <a:spcPct val="115000"/>
              </a:lnSpc>
              <a:spcAft>
                <a:spcPts val="1000"/>
              </a:spcAft>
              <a:defRPr lang="de-de"/>
            </a:pPr>
            <a:endParaRPr lang="de-de" sz="1100">
              <a:latin typeface="Arial" pitchFamily="2" charset="0"/>
              <a:ea typeface="Times New Roman" pitchFamily="1" charset="0"/>
              <a:cs typeface="Times New Roman" pitchFamily="1" charset="0"/>
            </a:endParaRPr>
          </a:p>
          <a:p>
            <a:pPr>
              <a:lnSpc>
                <a:spcPct val="115000"/>
              </a:lnSpc>
              <a:spcAft>
                <a:spcPts val="1000"/>
              </a:spcAft>
              <a:defRPr lang="de-de"/>
            </a:pPr>
            <a:r>
              <a:rPr lang="de-de" sz="1400">
                <a:latin typeface="Arial" pitchFamily="2" charset="0"/>
                <a:ea typeface="Times New Roman" pitchFamily="1" charset="0"/>
                <a:cs typeface="Times New Roman" pitchFamily="1" charset="0"/>
              </a:rPr>
              <a:t>Die Statistik hat einen </a:t>
            </a:r>
            <a:r>
              <a:rPr lang="de-de" sz="1400">
                <a:solidFill>
                  <a:srgbClr val="FFFF00"/>
                </a:solidFill>
                <a:latin typeface="Arial" pitchFamily="2" charset="0"/>
                <a:ea typeface="Times New Roman" pitchFamily="1" charset="0"/>
                <a:cs typeface="Times New Roman" pitchFamily="1" charset="0"/>
              </a:rPr>
              <a:t>hohen Aussagewert</a:t>
            </a:r>
            <a:r>
              <a:rPr lang="de-de" sz="1400">
                <a:latin typeface="Arial" pitchFamily="2" charset="0"/>
                <a:ea typeface="Times New Roman" pitchFamily="1" charset="0"/>
                <a:cs typeface="Times New Roman" pitchFamily="1" charset="0"/>
              </a:rPr>
              <a:t>. Zwar werden hier alle Werte durch den Index  auf Großbritannien bezogen, wodurch man aber schnell die Gesamtentwicklung erkennen kann. Andererseits wäre auch Deutschland als Index-Land denkbar, wodurch der Vorsprung des VK und das Schwinden dieses Vorsprungs vielleicht noch deutlicher hervortreten würden.</a:t>
            </a:r>
            <a:endParaRPr lang="de-de" sz="1400"/>
          </a:p>
          <a:p>
            <a:pPr>
              <a:lnSpc>
                <a:spcPct val="115000"/>
              </a:lnSpc>
              <a:spcAft>
                <a:spcPts val="1000"/>
              </a:spcAft>
              <a:defRPr lang="de-de"/>
            </a:pPr>
            <a:r>
              <a:rPr lang="de-de" sz="1400">
                <a:latin typeface="Arial" pitchFamily="2" charset="0"/>
                <a:ea typeface="Times New Roman" pitchFamily="1" charset="0"/>
                <a:cs typeface="Times New Roman" pitchFamily="1" charset="0"/>
              </a:rPr>
              <a:t>Die Zeitpunkte sind auch sinnvoll gewählt, da Deutschland, überwiegend als Kaiserreich (ab 1871) aufgefasst wird, aber auch 1860 war schon der Weg der „kleindeutschen Lösung“ vorgezeichnet. Eventuelle Einschränkungen des Aussagewertes entstehen dadurch, dass die beiden Zwischenräume unterschiedlich groß sind (einmal 20 und einmal 33 Jahre), jedoch ist der Endpunkt 1913, als das Jahr vor dem Beginn des I. Weltkrieges, sehr sinnvoll gewählt, weil der Krieg viele Entwicklungen verändert oder unterbrochen hat. Auch die Angabe der gesamten Industrie-Produktion, nicht nur als Index, wäre interessant, um weitere Aussagen über die Entwicklung machen zu können. </a:t>
            </a:r>
            <a:endParaRPr lang="de-de" sz="1400"/>
          </a:p>
          <a:p>
            <a:pPr>
              <a:lnSpc>
                <a:spcPct val="115000"/>
              </a:lnSpc>
              <a:spcAft>
                <a:spcPts val="1000"/>
              </a:spcAft>
              <a:defRPr lang="de-de"/>
            </a:pPr>
            <a:r>
              <a:rPr lang="de-de" sz="1400">
                <a:latin typeface="Arial" pitchFamily="2" charset="0"/>
                <a:ea typeface="Calibri" pitchFamily="2" charset="0"/>
                <a:cs typeface="Times New Roman" pitchFamily="1" charset="0"/>
              </a:rPr>
              <a:t>Insgesamt lässt sich jedoch durch diese Statistik ein schneller Überblick über die verschiedenen Phasen in den verschiedenen Ländern und die besondere Rolle Englands in der Industrialisierung erkennen. 	</a:t>
            </a:r>
            <a:endParaRPr lang="de-de" sz="1400">
              <a:latin typeface="Arial" pitchFamily="2" charset="0"/>
              <a:ea typeface="Calibri" pitchFamily="2" charset="0"/>
              <a:cs typeface="Times New Roman" pitchFamily="1" charset="0"/>
            </a:endParaRPr>
          </a:p>
        </p:txBody>
      </p:sp>
    </p:spTree>
  </p:cSld>
  <p:clrMapOvr>
    <a:masterClrMapping/>
  </p:clrMapOvr>
  <p:timing>
    <p:tnLst>
      <p:par>
        <p:cTn id="1" dur="indefinite" restart="never" nodeType="tmRoot"/>
      </p:par>
    </p:tnLst>
  </p:timing>
</p:sld>
</file>

<file path=ppt/slides/slide5.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oEAAA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3" name="Group 11"/>
          <p:cNvGrpSpPr>
            <a:extLst>
              <a:ext uri="smNativeData">
                <pr:smNativeData xmlns:pr="smNativeData" val="SMDATA_7_BbPHYxMAAAAlAAAAAQAAAK8BAAAAkAAAAEgAAACQAAAASAAAAAAAAAAAAAAAAAAAABcAAAAUAAAAAAAAAAAAAAD/fwAA/38AAAAAAAAJAAAABAAAAAoA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bAC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wfAAAaKgAAAAAAACYAAAAIAAAA//////////8="/>
                </a:ext>
              </a:extLst>
            </p:cNvSpPr>
            <p:nvPr/>
          </p:nvSpPr>
          <p:spPr>
            <a:xfrm>
              <a:off x="1306195" y="0"/>
              <a:ext cx="3862705" cy="6844030"/>
            </a:xfrm>
            <a:custGeom>
              <a:avLst/>
              <a:gdLst/>
              <a:ahLst/>
              <a:cxnLst/>
              <a:rect l="0" t="0" r="3862705" b="6844030"/>
              <a:pathLst>
                <a:path w="3862705" h="6844030">
                  <a:moveTo>
                    <a:pt x="3862705" y="0"/>
                  </a:moveTo>
                  <a:cubicBezTo>
                    <a:pt x="1572638" y="1050368"/>
                    <a:pt x="0" y="4938158"/>
                    <a:pt x="2066760"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5GeUU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fQQAADwAAANhKAAB6AwAAAAAAACYAAAAIAAAA//////////8="/>
                </a:ext>
              </a:extLst>
            </p:cNvSpPr>
            <p:nvPr/>
          </p:nvSpPr>
          <p:spPr>
            <a:xfrm>
              <a:off x="10626725" y="9525"/>
              <a:ext cx="1539875" cy="555625"/>
            </a:xfrm>
            <a:custGeom>
              <a:avLst/>
              <a:gdLst/>
              <a:ahLst/>
              <a:cxnLst/>
              <a:rect l="0" t="0" r="1539875" b="555625"/>
              <a:pathLst>
                <a:path w="1539875" h="555625">
                  <a:moveTo>
                    <a:pt x="1539875" y="555625"/>
                  </a:moveTo>
                  <a:cubicBezTo>
                    <a:pt x="1059852" y="303931"/>
                    <a:pt x="508538" y="13297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47C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PwAA1x4AANhKAAAaKgAAAAAAACYAAAAIAAAA//////////8="/>
                </a:ext>
              </a:extLst>
            </p:cNvSpPr>
            <p:nvPr/>
          </p:nvSpPr>
          <p:spPr>
            <a:xfrm>
              <a:off x="10246995" y="5013325"/>
              <a:ext cx="1919605" cy="1830705"/>
            </a:xfrm>
            <a:custGeom>
              <a:avLst/>
              <a:gdLst/>
              <a:ahLst/>
              <a:cxnLst/>
              <a:rect l="0" t="0" r="1919605" b="1830705"/>
              <a:pathLst>
                <a:path w="1919605" h="1830705">
                  <a:moveTo>
                    <a:pt x="0" y="1830705"/>
                  </a:moveTo>
                  <a:cubicBezTo>
                    <a:pt x="693718" y="1293381"/>
                    <a:pt x="1354176" y="675221"/>
                    <a:pt x="19196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N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lBgAAAAAAAIMdAAAaKgAAAAAAACYAAAAIAAAA//////////8="/>
                </a:ext>
              </a:extLst>
            </p:cNvSpPr>
            <p:nvPr/>
          </p:nvSpPr>
          <p:spPr>
            <a:xfrm>
              <a:off x="1120775" y="0"/>
              <a:ext cx="3676650" cy="6844030"/>
            </a:xfrm>
            <a:custGeom>
              <a:avLst/>
              <a:gdLst/>
              <a:ahLst/>
              <a:cxnLst/>
              <a:rect l="0" t="0" r="3676650" b="6844030"/>
              <a:pathLst>
                <a:path w="3676650" h="6844030">
                  <a:moveTo>
                    <a:pt x="3676650" y="0"/>
                  </a:moveTo>
                  <a:cubicBezTo>
                    <a:pt x="1482060" y="1140672"/>
                    <a:pt x="0" y="4914394"/>
                    <a:pt x="1952330"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82" y="219265"/>
                    <a:pt x="322893" y="100099"/>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PQAAAdCAAANBKAAApKgAAAAAAACYAAAAIAAAA//////////8="/>
                </a:ext>
              </a:extLst>
            </p:cNvSpPr>
            <p:nvPr/>
          </p:nvSpPr>
          <p:spPr>
            <a:xfrm>
              <a:off x="10494645" y="5275580"/>
              <a:ext cx="1666875" cy="1577975"/>
            </a:xfrm>
            <a:custGeom>
              <a:avLst/>
              <a:gdLst/>
              <a:ahLst/>
              <a:cxnLst/>
              <a:rect l="0" t="0" r="1666875" b="1577975"/>
              <a:pathLst>
                <a:path w="1666875" h="1577975">
                  <a:moveTo>
                    <a:pt x="0" y="1577975"/>
                  </a:moveTo>
                  <a:cubicBezTo>
                    <a:pt x="593616" y="1102681"/>
                    <a:pt x="1163488" y="575105"/>
                    <a:pt x="1666875"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HAcAAAaKgAAAAAAACYAAAAIAAAA//////////8="/>
                </a:ext>
              </a:extLst>
            </p:cNvSpPr>
            <p:nvPr/>
          </p:nvSpPr>
          <p:spPr>
            <a:xfrm>
              <a:off x="1001395" y="0"/>
              <a:ext cx="3621405" cy="6844030"/>
            </a:xfrm>
            <a:custGeom>
              <a:avLst/>
              <a:gdLst/>
              <a:ahLst/>
              <a:cxnLst/>
              <a:rect l="0" t="0" r="3621405" b="6844030"/>
              <a:pathLst>
                <a:path w="3621405" h="6844030">
                  <a:moveTo>
                    <a:pt x="3621405" y="0"/>
                  </a:moveTo>
                  <a:cubicBezTo>
                    <a:pt x="1463770" y="1164436"/>
                    <a:pt x="0" y="4909641"/>
                    <a:pt x="1915257"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6" y="161925"/>
                    <a:pt x="228165"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1QQAARiEAANhKAAAaKgAAAAAAACYAAAAIAAAA//////////8="/>
                </a:ext>
              </a:extLst>
            </p:cNvSpPr>
            <p:nvPr/>
          </p:nvSpPr>
          <p:spPr>
            <a:xfrm>
              <a:off x="10640695" y="5408930"/>
              <a:ext cx="1525905" cy="1435100"/>
            </a:xfrm>
            <a:custGeom>
              <a:avLst/>
              <a:gdLst/>
              <a:ahLst/>
              <a:cxnLst/>
              <a:rect l="0" t="0" r="1525905" b="1435100"/>
              <a:pathLst>
                <a:path w="1525905" h="1435100">
                  <a:moveTo>
                    <a:pt x="0" y="1435100"/>
                  </a:moveTo>
                  <a:cubicBezTo>
                    <a:pt x="541910" y="997917"/>
                    <a:pt x="1060052" y="517967"/>
                    <a:pt x="15259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727" y="1216716"/>
                    <a:pt x="0" y="4947663"/>
                    <a:pt x="1686562"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iEAANhKAAAaKgAAAAAAACYAAAAIAAAA//////////8="/>
                </a:ext>
              </a:extLst>
            </p:cNvSpPr>
            <p:nvPr/>
          </p:nvSpPr>
          <p:spPr>
            <a:xfrm>
              <a:off x="10802620" y="5518150"/>
              <a:ext cx="1363980" cy="1325880"/>
            </a:xfrm>
            <a:custGeom>
              <a:avLst/>
              <a:gdLst/>
              <a:ahLst/>
              <a:cxnLst/>
              <a:rect l="0" t="0" r="1363980" b="1325880"/>
              <a:pathLst>
                <a:path w="1363980" h="1325880">
                  <a:moveTo>
                    <a:pt x="0" y="1325880"/>
                  </a:moveTo>
                  <a:cubicBezTo>
                    <a:pt x="480007" y="917186"/>
                    <a:pt x="941004" y="475226"/>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4BQAAAAAAAFcZAAAaKgAAAAAAACYAAAAIAAAA//////////8="/>
                </a:ext>
              </a:extLst>
            </p:cNvSpPr>
            <p:nvPr/>
          </p:nvSpPr>
          <p:spPr>
            <a:xfrm>
              <a:off x="889000" y="0"/>
              <a:ext cx="3230245" cy="6844030"/>
            </a:xfrm>
            <a:custGeom>
              <a:avLst/>
              <a:gdLst/>
              <a:ahLst/>
              <a:cxnLst/>
              <a:rect l="0" t="0" r="3230245" b="6844030"/>
              <a:pathLst>
                <a:path w="3230245" h="6844030">
                  <a:moveTo>
                    <a:pt x="3230245" y="0"/>
                  </a:moveTo>
                  <a:cubicBezTo>
                    <a:pt x="1220842" y="1259492"/>
                    <a:pt x="0" y="4876371"/>
                    <a:pt x="16008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KQwAACCMAANhKAAAaKgAAAAAAACYAAAAIAAAA//////////8="/>
                </a:ext>
              </a:extLst>
            </p:cNvSpPr>
            <p:nvPr/>
          </p:nvSpPr>
          <p:spPr>
            <a:xfrm>
              <a:off x="10979150" y="5694680"/>
              <a:ext cx="1187450" cy="1149350"/>
            </a:xfrm>
            <a:custGeom>
              <a:avLst/>
              <a:gdLst/>
              <a:ahLst/>
              <a:cxnLst/>
              <a:rect l="0" t="0" r="1187450" b="1149350"/>
              <a:pathLst>
                <a:path w="1187450" h="1149350">
                  <a:moveTo>
                    <a:pt x="0" y="1149350"/>
                  </a:moveTo>
                  <a:cubicBezTo>
                    <a:pt x="417982" y="788397"/>
                    <a:pt x="816966" y="403697"/>
                    <a:pt x="118745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6AgAAAAAAAAYYAAAaKgAAAAAAACYAAAAIAAAA//////////8="/>
                </a:ext>
              </a:extLst>
            </p:cNvSpPr>
            <p:nvPr/>
          </p:nvSpPr>
          <p:spPr>
            <a:xfrm>
              <a:off x="483870" y="0"/>
              <a:ext cx="3421380" cy="6844030"/>
            </a:xfrm>
            <a:custGeom>
              <a:avLst/>
              <a:gdLst/>
              <a:ahLst/>
              <a:cxnLst/>
              <a:rect l="0" t="0" r="3421380" b="6844030"/>
              <a:pathLst>
                <a:path w="3421380" h="6844030">
                  <a:moveTo>
                    <a:pt x="3421380" y="0"/>
                  </a:moveTo>
                  <a:cubicBezTo>
                    <a:pt x="1501606" y="1340289"/>
                    <a:pt x="0" y="4838349"/>
                    <a:pt x="1720194"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496" y="541841"/>
                    <a:pt x="594239" y="275674"/>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uAwAAAAAAAGYUAAAaKgAAAAAAACYAAAAIAAAA//////////8="/>
                </a:ext>
              </a:extLst>
            </p:cNvSpPr>
            <p:nvPr/>
          </p:nvSpPr>
          <p:spPr>
            <a:xfrm>
              <a:off x="598170" y="0"/>
              <a:ext cx="2717800" cy="6844030"/>
            </a:xfrm>
            <a:custGeom>
              <a:avLst/>
              <a:gdLst/>
              <a:ahLst/>
              <a:cxnLst/>
              <a:rect l="0" t="0" r="2717800" b="6844030"/>
              <a:pathLst>
                <a:path w="2717800" h="6844030">
                  <a:moveTo>
                    <a:pt x="2717800" y="0"/>
                  </a:moveTo>
                  <a:cubicBezTo>
                    <a:pt x="1012048" y="1520896"/>
                    <a:pt x="0" y="4652990"/>
                    <a:pt x="779229"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endParaRPr lang="en-us"/>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endParaRPr lang="en-us"/>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4" y="1691996"/>
                    <a:pt x="0" y="4481889"/>
                    <a:pt x="81224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9EwAAAAAAACYAAAAIAAAA//////////8="/>
                </a:ext>
              </a:extLst>
            </p:cNvSpPr>
            <p:nvPr/>
          </p:nvSpPr>
          <p:spPr>
            <a:xfrm>
              <a:off x="13970" y="9525"/>
              <a:ext cx="1771650" cy="3199130"/>
            </a:xfrm>
            <a:custGeom>
              <a:avLst/>
              <a:gdLst/>
              <a:ahLst/>
              <a:cxnLst/>
              <a:rect l="0" t="0" r="1771650" b="3199130"/>
              <a:pathLst>
                <a:path w="1771650" h="3199130">
                  <a:moveTo>
                    <a:pt x="1771650" y="0"/>
                  </a:moveTo>
                  <a:cubicBezTo>
                    <a:pt x="831203" y="869897"/>
                    <a:pt x="242236" y="1944196"/>
                    <a:pt x="0" y="31991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HAAAAAyUAAFkBAAAaKgAAAAAAACYAAAAIAAAA//////////8="/>
                </a:ext>
              </a:extLst>
            </p:cNvSpPr>
            <p:nvPr/>
          </p:nvSpPr>
          <p:spPr>
            <a:xfrm>
              <a:off x="4445" y="6016625"/>
              <a:ext cx="214630" cy="827405"/>
            </a:xfrm>
            <a:custGeom>
              <a:avLst/>
              <a:gdLst/>
              <a:ahLst/>
              <a:cxnLst/>
              <a:rect l="0" t="0" r="214630" b="827405"/>
              <a:pathLst>
                <a:path w="214630" h="827405">
                  <a:moveTo>
                    <a:pt x="0" y="0"/>
                  </a:moveTo>
                  <a:cubicBezTo>
                    <a:pt x="52465" y="280556"/>
                    <a:pt x="124008" y="561113"/>
                    <a:pt x="214630"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IJAAC2DQAAAAAAACYAAAAIAAAA//////////8="/>
                </a:ext>
              </a:extLst>
            </p:cNvSpPr>
            <p:nvPr/>
          </p:nvSpPr>
          <p:spPr>
            <a:xfrm>
              <a:off x="13970" y="0"/>
              <a:ext cx="1562100" cy="2228850"/>
            </a:xfrm>
            <a:custGeom>
              <a:avLst/>
              <a:gdLst/>
              <a:ahLst/>
              <a:cxnLst/>
              <a:rect l="0" t="0" r="1562100" b="2228850"/>
              <a:pathLst>
                <a:path w="1562100" h="2228850">
                  <a:moveTo>
                    <a:pt x="1562100" y="0"/>
                  </a:moveTo>
                  <a:cubicBezTo>
                    <a:pt x="897377" y="632062"/>
                    <a:pt x="327614" y="1368675"/>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YARg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A+CgAAMAEAAJk/AACkBwAAEAAAACYAAAAIAAAAvSAAAAAAAAA="/>
              </a:ext>
            </a:extLst>
          </p:cNvSpPr>
          <p:nvPr>
            <p:ph type="ctrTitle"/>
          </p:nvPr>
        </p:nvSpPr>
        <p:spPr>
          <a:xfrm>
            <a:off x="1664970" y="193040"/>
            <a:ext cx="8673465" cy="1049020"/>
          </a:xfrm>
        </p:spPr>
        <p:txBody>
          <a:bodyPr vert="horz" wrap="square" lIns="91440" tIns="45720" rIns="91440" bIns="45720" numCol="1" spcCol="215900" anchor="ctr">
            <a:prstTxWarp prst="textNoShape">
              <a:avLst/>
            </a:prstTxWarp>
          </a:bodyPr>
          <a:lstStyle/>
          <a:p>
            <a:pPr>
              <a:defRPr lang="de-de"/>
            </a:pPr>
            <a:r>
              <a:rPr lang="en-us" sz="4000"/>
              <a:t>Ein Rückblick: </a:t>
            </a:r>
            <a:endParaRPr lang="en-us"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YD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BgCQAAigcAAKBBAAD+DQAAEAAAACYAAAAIAAAAASAAAAAAAAA="/>
              </a:ext>
            </a:extLst>
          </p:cNvSpPr>
          <p:nvPr>
            <p:ph type="subTitle" idx="1"/>
          </p:nvPr>
        </p:nvSpPr>
        <p:spPr>
          <a:xfrm>
            <a:off x="1524000" y="1225550"/>
            <a:ext cx="9144000" cy="1049020"/>
          </a:xfrm>
        </p:spPr>
        <p:txBody>
          <a:bodyPr vert="horz" wrap="square" lIns="91440" tIns="45720" rIns="91440" bIns="45720" numCol="1" spcCol="215900" anchor="t">
            <a:prstTxWarp prst="textNoShape">
              <a:avLst/>
            </a:prstTxWarp>
          </a:bodyPr>
          <a:lstStyle/>
          <a:p>
            <a:pPr>
              <a:defRPr lang="de-de"/>
            </a:pPr>
            <a:r>
              <a:rPr lang="en-us" sz="2000"/>
              <a:t>ZPG-Beispielaufgaben aus den Jahren 2012/13: </a:t>
            </a:r>
            <a:endParaRPr lang="en-us" sz="2000"/>
          </a:p>
          <a:p>
            <a:pPr>
              <a:defRPr lang="de-de"/>
            </a:pPr>
            <a:r>
              <a:rPr lang="de-de" sz="2000" b="1"/>
              <a:t>A) Analysieren Sie die Statistik M 1 und beurteilen Sie ihren Aussagewert.        (16 VP)</a:t>
            </a:r>
            <a:endParaRPr lang="de-de" sz="2000"/>
          </a:p>
          <a:p>
            <a:pPr>
              <a:defRPr lang="de-de"/>
            </a:pPr>
            <a:endParaRPr lang="en-us" sz="1700"/>
          </a:p>
        </p:txBody>
      </p:sp>
      <p:sp>
        <p:nvSpPr>
          <p:cNvPr id="27" name="Textfeld 34"/>
          <p:cNvSpPr>
            <a:extLst>
              <a:ext uri="smNativeData">
                <pr:smNativeData xmlns:pr="smNativeData" val="SMDATA_13_BbPHYxMAAAAlAAAAZAAAAE0AAAAAkAAAAEgAAACQAAAASAAAAAAAAAAAAAAAAAAAAAEAAABQAAAAAAAAAAAA4D8AAAAAAADgPwAAAAAAAOA/AAAAAAAA4D8AAAAAAADgPwAAAAAAAOA/AAAAAAAA4D8AAAAAAADgPwAAAAAAAOA/AAAAAAAA4D8CAAAAjAAAAAEAAAAAAAAA2NjY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Y2NgA////AQAAAAAAAAAAAAAAAAAAAAAAAAAAAAAAAAAAAAAAAAAAAAAAAH9/fwDn5uYDzMzMAMDA/wB/f38AAAAAAAAAAAAAAAAAAAAAAAAAAAAhAAAAGAAAABQAAADRDAAA3A0AAPo7AAAnJwAAECAAACYAAAAIAAAA//////////8="/>
              </a:ext>
            </a:extLst>
          </p:cNvSpPr>
          <p:nvPr/>
        </p:nvSpPr>
        <p:spPr>
          <a:xfrm>
            <a:off x="2083435" y="2252980"/>
            <a:ext cx="7666355" cy="4111625"/>
          </a:xfrm>
          <a:prstGeom prst="rect">
            <a:avLst/>
          </a:prstGeom>
          <a:solidFill>
            <a:srgbClr val="D8D8D8"/>
          </a:solidFill>
          <a:ln>
            <a:noFill/>
          </a:ln>
          <a:effectLst/>
        </p:spPr>
        <p:txBody>
          <a:bodyPr vert="horz" wrap="square" lIns="91440" tIns="45720" rIns="91440" bIns="45720" numCol="1" spcCol="215900" anchor="t"/>
          <a:lstStyle/>
          <a:p>
            <a:pPr>
              <a:lnSpc>
                <a:spcPct val="115000"/>
              </a:lnSpc>
              <a:spcAft>
                <a:spcPts val="1000"/>
              </a:spcAft>
              <a:defRPr lang="de-de"/>
            </a:pPr>
            <a:r>
              <a:rPr lang="de-de" sz="1400" b="1">
                <a:latin typeface="Arial" pitchFamily="2" charset="0"/>
                <a:ea typeface="Times New Roman" pitchFamily="1" charset="0"/>
                <a:cs typeface="Times New Roman" pitchFamily="1" charset="0"/>
              </a:rPr>
              <a:t>Beispiel für eine andere Schülerlösung: </a:t>
            </a:r>
            <a:endParaRPr lang="de-de" sz="1400" b="1">
              <a:latin typeface="Arial" pitchFamily="2" charset="0"/>
              <a:ea typeface="Times New Roman" pitchFamily="1" charset="0"/>
              <a:cs typeface="Times New Roman" pitchFamily="1" charset="0"/>
            </a:endParaRPr>
          </a:p>
          <a:p>
            <a:pPr>
              <a:lnSpc>
                <a:spcPct val="150000"/>
              </a:lnSpc>
              <a:spcAft>
                <a:spcPts val="1000"/>
              </a:spcAft>
              <a:defRPr lang="de-de"/>
            </a:pPr>
            <a:r>
              <a:rPr lang="de-de" sz="1400">
                <a:solidFill>
                  <a:srgbClr val="FFFF00"/>
                </a:solidFill>
                <a:latin typeface="Arial" pitchFamily="2" charset="0"/>
                <a:ea typeface="Calibri" pitchFamily="2" charset="0"/>
                <a:cs typeface="Times New Roman" pitchFamily="1" charset="0"/>
              </a:rPr>
              <a:t>Der Aussagewert ist vermutlich sehr hoch</a:t>
            </a:r>
            <a:r>
              <a:rPr lang="de-de" sz="1400">
                <a:latin typeface="Arial" pitchFamily="2" charset="0"/>
                <a:ea typeface="Calibri" pitchFamily="2" charset="0"/>
                <a:cs typeface="Times New Roman" pitchFamily="1" charset="0"/>
              </a:rPr>
              <a:t>, da zum einen kein Anlass besteht zu glauben, dass die Daten manipuliert wurden, da sie aus einer späteren Zeit stammen und somit objektiver betrachtet wurden. Zum anderen ist auch die Wahl des Zeitraums und der untersuchten Länder sinnvoll, da es sich bei diesen um die größten Mächte in Europa handelt und die Zeiträume einfach aber deutlich die Entwicklung der einzelnen Länder zeigen. Kritik könnte man jedoch anbringen, da dass Schaubild nur den Zeitraum bis 1913 zeigt und Deutschland danach an Produktion verloren hat.</a:t>
            </a:r>
            <a:endParaRPr lang="de-de" sz="1400">
              <a:latin typeface="Arial" pitchFamily="2" charset="0"/>
              <a:ea typeface="Calibri" pitchFamily="2" charset="0"/>
              <a:cs typeface="Times New Roman" pitchFamily="1" charset="0"/>
            </a:endParaRPr>
          </a:p>
          <a:p>
            <a:pPr>
              <a:lnSpc>
                <a:spcPct val="150000"/>
              </a:lnSpc>
              <a:defRPr lang="de-de"/>
            </a:pPr>
            <a:r>
              <a:rPr lang="de-de" sz="1400">
                <a:latin typeface="Arial" pitchFamily="2" charset="0"/>
                <a:ea typeface="Calibri" pitchFamily="2" charset="0"/>
                <a:cs typeface="Times New Roman" pitchFamily="1" charset="0"/>
              </a:rPr>
              <a:t>Alles in allem zeigt die Tabelle für einen gewissen Zeitraum sehr gut die Entwicklung der Güterproduktion in den großen Mächten Europas und veranschaulicht den Fortschritt der Länder in Bezug auf die Industrialisierung. So stellt sie auch dar, wie Deutschland (vorerst!) zur führenden Wirtschaftsmacht in Europa wird. 	</a:t>
            </a:r>
            <a:endParaRPr lang="de-de" sz="1400">
              <a:latin typeface="Arial" pitchFamily="2" charset="0"/>
              <a:ea typeface="Calibri" pitchFamily="2" charset="0"/>
              <a:cs typeface="Times New Roman" pitchFamily="1" charset="0"/>
            </a:endParaRPr>
          </a:p>
        </p:txBody>
      </p:sp>
    </p:spTree>
  </p:cSld>
  <p:clrMapOvr>
    <a:masterClrMapping/>
  </p:clrMapOvr>
  <p:timing>
    <p:tnLst>
      <p:par>
        <p:cTn id="1" dur="indefinite" restart="never" nodeType="tmRoot"/>
      </p:par>
    </p:tnLst>
  </p:timing>
</p:sld>
</file>

<file path=ppt/slides/slide6.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UOAAA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3" name="Group 11"/>
          <p:cNvGrpSpPr>
            <a:extLst>
              <a:ext uri="smNativeData">
                <pr:smNativeData xmlns:pr="smNativeData" val="SMDATA_7_BbPHYxMAAAAlAAAAAQAAAK8BAAAAkAAAAEgAAACQAAAASAAAAAAAAAAAAAAAAAAAABcAAAAUAAAAAAAAAAAAAAD/fwAA/38AAAAAAAAJAAAABAAAAD4A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4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wfAAAaKgAAAAAAACYAAAAIAAAA//////////8="/>
                </a:ext>
              </a:extLst>
            </p:cNvSpPr>
            <p:nvPr/>
          </p:nvSpPr>
          <p:spPr>
            <a:xfrm>
              <a:off x="1306195" y="0"/>
              <a:ext cx="3862705" cy="6844030"/>
            </a:xfrm>
            <a:custGeom>
              <a:avLst/>
              <a:gdLst/>
              <a:ahLst/>
              <a:cxnLst/>
              <a:rect l="0" t="0" r="3862705" b="6844030"/>
              <a:pathLst>
                <a:path w="3862705" h="6844030">
                  <a:moveTo>
                    <a:pt x="3862705" y="0"/>
                  </a:moveTo>
                  <a:cubicBezTo>
                    <a:pt x="1572638" y="1050368"/>
                    <a:pt x="0" y="4938158"/>
                    <a:pt x="2066760"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fQQAADwAAANhKAAB6AwAAAAAAACYAAAAIAAAA//////////8="/>
                </a:ext>
              </a:extLst>
            </p:cNvSpPr>
            <p:nvPr/>
          </p:nvSpPr>
          <p:spPr>
            <a:xfrm>
              <a:off x="10626725" y="9525"/>
              <a:ext cx="1539875" cy="555625"/>
            </a:xfrm>
            <a:custGeom>
              <a:avLst/>
              <a:gdLst/>
              <a:ahLst/>
              <a:cxnLst/>
              <a:rect l="0" t="0" r="1539875" b="555625"/>
              <a:pathLst>
                <a:path w="1539875" h="555625">
                  <a:moveTo>
                    <a:pt x="1539875" y="555625"/>
                  </a:moveTo>
                  <a:cubicBezTo>
                    <a:pt x="1059852" y="303931"/>
                    <a:pt x="508538" y="13297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PwAA1x4AANhKAAAaKgAAAAAAACYAAAAIAAAA//////////8="/>
                </a:ext>
              </a:extLst>
            </p:cNvSpPr>
            <p:nvPr/>
          </p:nvSpPr>
          <p:spPr>
            <a:xfrm>
              <a:off x="10246995" y="5013325"/>
              <a:ext cx="1919605" cy="1830705"/>
            </a:xfrm>
            <a:custGeom>
              <a:avLst/>
              <a:gdLst/>
              <a:ahLst/>
              <a:cxnLst/>
              <a:rect l="0" t="0" r="1919605" b="1830705"/>
              <a:pathLst>
                <a:path w="1919605" h="1830705">
                  <a:moveTo>
                    <a:pt x="0" y="1830705"/>
                  </a:moveTo>
                  <a:cubicBezTo>
                    <a:pt x="693718" y="1293381"/>
                    <a:pt x="1354176" y="675221"/>
                    <a:pt x="19196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lBgAAAAAAAIMdAAAaKgAAAAAAACYAAAAIAAAA//////////8="/>
                </a:ext>
              </a:extLst>
            </p:cNvSpPr>
            <p:nvPr/>
          </p:nvSpPr>
          <p:spPr>
            <a:xfrm>
              <a:off x="1120775" y="0"/>
              <a:ext cx="3676650" cy="6844030"/>
            </a:xfrm>
            <a:custGeom>
              <a:avLst/>
              <a:gdLst/>
              <a:ahLst/>
              <a:cxnLst/>
              <a:rect l="0" t="0" r="3676650" b="6844030"/>
              <a:pathLst>
                <a:path w="3676650" h="6844030">
                  <a:moveTo>
                    <a:pt x="3676650" y="0"/>
                  </a:moveTo>
                  <a:cubicBezTo>
                    <a:pt x="1482060" y="1140672"/>
                    <a:pt x="0" y="4914394"/>
                    <a:pt x="1952330"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82" y="219265"/>
                    <a:pt x="322893" y="100099"/>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PQAAAdCAAANBKAAApKgAAAAAAACYAAAAIAAAA//////////8="/>
                </a:ext>
              </a:extLst>
            </p:cNvSpPr>
            <p:nvPr/>
          </p:nvSpPr>
          <p:spPr>
            <a:xfrm>
              <a:off x="10494645" y="5275580"/>
              <a:ext cx="1666875" cy="1577975"/>
            </a:xfrm>
            <a:custGeom>
              <a:avLst/>
              <a:gdLst/>
              <a:ahLst/>
              <a:cxnLst/>
              <a:rect l="0" t="0" r="1666875" b="1577975"/>
              <a:pathLst>
                <a:path w="1666875" h="1577975">
                  <a:moveTo>
                    <a:pt x="0" y="1577975"/>
                  </a:moveTo>
                  <a:cubicBezTo>
                    <a:pt x="593616" y="1102681"/>
                    <a:pt x="1163488" y="575105"/>
                    <a:pt x="1666875"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HAcAAAaKgAAAAAAACYAAAAIAAAA//////////8="/>
                </a:ext>
              </a:extLst>
            </p:cNvSpPr>
            <p:nvPr/>
          </p:nvSpPr>
          <p:spPr>
            <a:xfrm>
              <a:off x="1001395" y="0"/>
              <a:ext cx="3621405" cy="6844030"/>
            </a:xfrm>
            <a:custGeom>
              <a:avLst/>
              <a:gdLst/>
              <a:ahLst/>
              <a:cxnLst/>
              <a:rect l="0" t="0" r="3621405" b="6844030"/>
              <a:pathLst>
                <a:path w="3621405" h="6844030">
                  <a:moveTo>
                    <a:pt x="3621405" y="0"/>
                  </a:moveTo>
                  <a:cubicBezTo>
                    <a:pt x="1463770" y="1164436"/>
                    <a:pt x="0" y="4909641"/>
                    <a:pt x="1915257"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6" y="161925"/>
                    <a:pt x="228165"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1QQAARiEAANhKAAAaKgAAAAAAACYAAAAIAAAA//////////8="/>
                </a:ext>
              </a:extLst>
            </p:cNvSpPr>
            <p:nvPr/>
          </p:nvSpPr>
          <p:spPr>
            <a:xfrm>
              <a:off x="10640695" y="5408930"/>
              <a:ext cx="1525905" cy="1435100"/>
            </a:xfrm>
            <a:custGeom>
              <a:avLst/>
              <a:gdLst/>
              <a:ahLst/>
              <a:cxnLst/>
              <a:rect l="0" t="0" r="1525905" b="1435100"/>
              <a:pathLst>
                <a:path w="1525905" h="1435100">
                  <a:moveTo>
                    <a:pt x="0" y="1435100"/>
                  </a:moveTo>
                  <a:cubicBezTo>
                    <a:pt x="541910" y="997917"/>
                    <a:pt x="1060052" y="517967"/>
                    <a:pt x="15259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727" y="1216716"/>
                    <a:pt x="0" y="4947663"/>
                    <a:pt x="1686562"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iEAANhKAAAaKgAAAAAAACYAAAAIAAAA//////////8="/>
                </a:ext>
              </a:extLst>
            </p:cNvSpPr>
            <p:nvPr/>
          </p:nvSpPr>
          <p:spPr>
            <a:xfrm>
              <a:off x="10802620" y="5518150"/>
              <a:ext cx="1363980" cy="1325880"/>
            </a:xfrm>
            <a:custGeom>
              <a:avLst/>
              <a:gdLst/>
              <a:ahLst/>
              <a:cxnLst/>
              <a:rect l="0" t="0" r="1363980" b="1325880"/>
              <a:pathLst>
                <a:path w="1363980" h="1325880">
                  <a:moveTo>
                    <a:pt x="0" y="1325880"/>
                  </a:moveTo>
                  <a:cubicBezTo>
                    <a:pt x="480007" y="917186"/>
                    <a:pt x="941004" y="475226"/>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4BQAAAAAAAFcZAAAaKgAAAAAAACYAAAAIAAAA//////////8="/>
                </a:ext>
              </a:extLst>
            </p:cNvSpPr>
            <p:nvPr/>
          </p:nvSpPr>
          <p:spPr>
            <a:xfrm>
              <a:off x="889000" y="0"/>
              <a:ext cx="3230245" cy="6844030"/>
            </a:xfrm>
            <a:custGeom>
              <a:avLst/>
              <a:gdLst/>
              <a:ahLst/>
              <a:cxnLst/>
              <a:rect l="0" t="0" r="3230245" b="6844030"/>
              <a:pathLst>
                <a:path w="3230245" h="6844030">
                  <a:moveTo>
                    <a:pt x="3230245" y="0"/>
                  </a:moveTo>
                  <a:cubicBezTo>
                    <a:pt x="1220842" y="1259492"/>
                    <a:pt x="0" y="4876371"/>
                    <a:pt x="16008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KQwAACCMAANhKAAAaKgAAAAAAACYAAAAIAAAA//////////8="/>
                </a:ext>
              </a:extLst>
            </p:cNvSpPr>
            <p:nvPr/>
          </p:nvSpPr>
          <p:spPr>
            <a:xfrm>
              <a:off x="10979150" y="5694680"/>
              <a:ext cx="1187450" cy="1149350"/>
            </a:xfrm>
            <a:custGeom>
              <a:avLst/>
              <a:gdLst/>
              <a:ahLst/>
              <a:cxnLst/>
              <a:rect l="0" t="0" r="1187450" b="1149350"/>
              <a:pathLst>
                <a:path w="1187450" h="1149350">
                  <a:moveTo>
                    <a:pt x="0" y="1149350"/>
                  </a:moveTo>
                  <a:cubicBezTo>
                    <a:pt x="417982" y="788397"/>
                    <a:pt x="816966" y="403697"/>
                    <a:pt x="118745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6AgAAAAAAAAYYAAAaKgAAAAAAACYAAAAIAAAA//////////8="/>
                </a:ext>
              </a:extLst>
            </p:cNvSpPr>
            <p:nvPr/>
          </p:nvSpPr>
          <p:spPr>
            <a:xfrm>
              <a:off x="483870" y="0"/>
              <a:ext cx="3421380" cy="6844030"/>
            </a:xfrm>
            <a:custGeom>
              <a:avLst/>
              <a:gdLst/>
              <a:ahLst/>
              <a:cxnLst/>
              <a:rect l="0" t="0" r="3421380" b="6844030"/>
              <a:pathLst>
                <a:path w="3421380" h="6844030">
                  <a:moveTo>
                    <a:pt x="3421380" y="0"/>
                  </a:moveTo>
                  <a:cubicBezTo>
                    <a:pt x="1501606" y="1340289"/>
                    <a:pt x="0" y="4838349"/>
                    <a:pt x="1720194"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496" y="541841"/>
                    <a:pt x="594239" y="275674"/>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uAwAAAAAAAGYUAAAaKgAAAAAAACYAAAAIAAAA//////////8="/>
                </a:ext>
              </a:extLst>
            </p:cNvSpPr>
            <p:nvPr/>
          </p:nvSpPr>
          <p:spPr>
            <a:xfrm>
              <a:off x="598170" y="0"/>
              <a:ext cx="2717800" cy="6844030"/>
            </a:xfrm>
            <a:custGeom>
              <a:avLst/>
              <a:gdLst/>
              <a:ahLst/>
              <a:cxnLst/>
              <a:rect l="0" t="0" r="2717800" b="6844030"/>
              <a:pathLst>
                <a:path w="2717800" h="6844030">
                  <a:moveTo>
                    <a:pt x="2717800" y="0"/>
                  </a:moveTo>
                  <a:cubicBezTo>
                    <a:pt x="1012048" y="1520896"/>
                    <a:pt x="0" y="4652990"/>
                    <a:pt x="779229"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endParaRPr lang="en-us"/>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endParaRPr lang="en-us"/>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4" y="1691996"/>
                    <a:pt x="0" y="4481889"/>
                    <a:pt x="81224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9EwAAAAAAACYAAAAIAAAA//////////8="/>
                </a:ext>
              </a:extLst>
            </p:cNvSpPr>
            <p:nvPr/>
          </p:nvSpPr>
          <p:spPr>
            <a:xfrm>
              <a:off x="13970" y="9525"/>
              <a:ext cx="1771650" cy="3199130"/>
            </a:xfrm>
            <a:custGeom>
              <a:avLst/>
              <a:gdLst/>
              <a:ahLst/>
              <a:cxnLst/>
              <a:rect l="0" t="0" r="1771650" b="3199130"/>
              <a:pathLst>
                <a:path w="1771650" h="3199130">
                  <a:moveTo>
                    <a:pt x="1771650" y="0"/>
                  </a:moveTo>
                  <a:cubicBezTo>
                    <a:pt x="831203" y="869897"/>
                    <a:pt x="242236" y="1944196"/>
                    <a:pt x="0" y="31991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HAAAAAyUAAFkBAAAaKgAAAAAAACYAAAAIAAAA//////////8="/>
                </a:ext>
              </a:extLst>
            </p:cNvSpPr>
            <p:nvPr/>
          </p:nvSpPr>
          <p:spPr>
            <a:xfrm>
              <a:off x="4445" y="6016625"/>
              <a:ext cx="214630" cy="827405"/>
            </a:xfrm>
            <a:custGeom>
              <a:avLst/>
              <a:gdLst/>
              <a:ahLst/>
              <a:cxnLst/>
              <a:rect l="0" t="0" r="214630" b="827405"/>
              <a:pathLst>
                <a:path w="214630" h="827405">
                  <a:moveTo>
                    <a:pt x="0" y="0"/>
                  </a:moveTo>
                  <a:cubicBezTo>
                    <a:pt x="52465" y="280556"/>
                    <a:pt x="124008" y="561113"/>
                    <a:pt x="214630"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FyYVI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IJAAC2DQAAAAAAACYAAAAIAAAA//////////8="/>
                </a:ext>
              </a:extLst>
            </p:cNvSpPr>
            <p:nvPr/>
          </p:nvSpPr>
          <p:spPr>
            <a:xfrm>
              <a:off x="13970" y="0"/>
              <a:ext cx="1562100" cy="2228850"/>
            </a:xfrm>
            <a:custGeom>
              <a:avLst/>
              <a:gdLst/>
              <a:ahLst/>
              <a:cxnLst/>
              <a:rect l="0" t="0" r="1562100" b="2228850"/>
              <a:pathLst>
                <a:path w="1562100" h="2228850">
                  <a:moveTo>
                    <a:pt x="1562100" y="0"/>
                  </a:moveTo>
                  <a:cubicBezTo>
                    <a:pt x="897377" y="632062"/>
                    <a:pt x="327614" y="1368675"/>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BcCgAAUQIAALc/AADECAAAEAAAACYAAAAIAAAAvSAAAAAAAAA="/>
              </a:ext>
            </a:extLst>
          </p:cNvSpPr>
          <p:nvPr>
            <p:ph type="ctrTitle"/>
          </p:nvPr>
        </p:nvSpPr>
        <p:spPr>
          <a:xfrm>
            <a:off x="1684020" y="376555"/>
            <a:ext cx="8673465" cy="1048385"/>
          </a:xfrm>
        </p:spPr>
        <p:txBody>
          <a:bodyPr vert="horz" wrap="square" lIns="91440" tIns="45720" rIns="91440" bIns="45720" numCol="1" spcCol="215900" anchor="ctr">
            <a:prstTxWarp prst="textNoShape">
              <a:avLst/>
            </a:prstTxWarp>
          </a:bodyPr>
          <a:lstStyle/>
          <a:p>
            <a:pPr>
              <a:defRPr lang="de-de"/>
            </a:pPr>
            <a:r>
              <a:rPr lang="en-us" sz="4000"/>
              <a:t>Ein Rückblick: </a:t>
            </a:r>
            <a:endParaRPr lang="en-us"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DTBAAAYwgAALZDAAADJwAAEAAAACYAAAAIAAAAASAAAAAAAAA="/>
              </a:ext>
            </a:extLst>
          </p:cNvSpPr>
          <p:nvPr>
            <p:ph type="subTitle" idx="1"/>
          </p:nvPr>
        </p:nvSpPr>
        <p:spPr>
          <a:xfrm>
            <a:off x="784225" y="1363345"/>
            <a:ext cx="10222865" cy="4978400"/>
          </a:xfrm>
        </p:spPr>
        <p:txBody>
          <a:bodyPr vert="horz" wrap="square" lIns="91440" tIns="45720" rIns="91440" bIns="45720" numCol="1" spcCol="215900" anchor="t">
            <a:prstTxWarp prst="textNoShape">
              <a:avLst/>
            </a:prstTxWarp>
          </a:bodyPr>
          <a:lstStyle/>
          <a:p>
            <a:pPr>
              <a:defRPr lang="de-de"/>
            </a:pPr>
            <a:r>
              <a:rPr lang="en-us" sz="2600"/>
              <a:t>Weitere ZPG-Beispielaufgabe aus den Jahren 2012/13: </a:t>
            </a:r>
            <a:endParaRPr lang="en-us" sz="2600"/>
          </a:p>
          <a:p>
            <a:pPr>
              <a:defRPr lang="de-de"/>
            </a:pPr>
            <a:endParaRPr lang="en-us" sz="2100" b="1"/>
          </a:p>
          <a:p>
            <a:pPr indent="88900" algn="l">
              <a:lnSpc>
                <a:spcPct val="134000"/>
              </a:lnSpc>
              <a:defRPr lang="de-de"/>
            </a:pPr>
            <a:r>
              <a:rPr lang="de-de" sz="2600" b="1"/>
              <a:t>B) Analysieren Sie M 1 </a:t>
            </a:r>
            <a:r>
              <a:rPr lang="de-de" sz="2600" b="1">
                <a:solidFill>
                  <a:srgbClr val="FFFF00"/>
                </a:solidFill>
              </a:rPr>
              <a:t>und beurteilen </a:t>
            </a:r>
            <a:r>
              <a:rPr lang="de-de" sz="2600" b="1"/>
              <a:t>Sie Hugo Preuß‘ Einschätzung der 	Situation im 	November 1918.  				(20 VP)</a:t>
            </a:r>
            <a:endParaRPr lang="de-de" sz="2600" b="1"/>
          </a:p>
          <a:p>
            <a:pPr indent="541655" algn="l" defTabSz="914400">
              <a:lnSpc>
                <a:spcPct val="134000"/>
              </a:lnSpc>
              <a:tabLst>
                <a:tab pos="541655" algn="l"/>
              </a:tabLst>
              <a:defRPr lang="de-de"/>
            </a:pPr>
            <a:r>
              <a:rPr lang="de-de" sz="2600"/>
              <a:t>[M 1: Aus einem Zeitungsartikel von Hugo Preuß im Berliner Tageblatt 	vom 14. Nov. 1918.]</a:t>
            </a:r>
            <a:endParaRPr lang="de-de" sz="2600"/>
          </a:p>
          <a:p>
            <a:pPr marL="810260" indent="-810260" algn="l">
              <a:lnSpc>
                <a:spcPct val="150000"/>
              </a:lnSpc>
              <a:defRPr lang="de-de"/>
            </a:pPr>
            <a:endParaRPr lang="de-de" sz="1800" b="1"/>
          </a:p>
          <a:p>
            <a:pPr marL="541655" indent="-363855" algn="l">
              <a:defRPr lang="de-de"/>
            </a:pPr>
            <a:endParaRPr lang="en-us" sz="1700" b="1"/>
          </a:p>
          <a:p>
            <a:pPr marL="541655" indent="-363855" algn="l">
              <a:defRPr lang="de-de"/>
            </a:pPr>
            <a:endParaRPr lang="de-de" sz="1700" b="1"/>
          </a:p>
        </p:txBody>
      </p:sp>
    </p:spTree>
  </p:cSld>
  <p:clrMapOvr>
    <a:masterClrMapping/>
  </p:clrMapOvr>
  <p:timing>
    <p:tnLst>
      <p:par>
        <p:cTn id="1" dur="indefinite" restart="never" nodeType="tmRoot"/>
      </p:par>
    </p:tnLst>
  </p:timing>
</p:sld>
</file>

<file path=ppt/slides/slide7.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8CAAA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endParaRPr lang="en-us"/>
          </a:p>
        </p:txBody>
      </p:sp>
      <p:grpSp>
        <p:nvGrpSpPr>
          <p:cNvPr id="3" name="Group 11"/>
          <p:cNvGrpSpPr>
            <a:extLst>
              <a:ext uri="smNativeData">
                <pr:smNativeData xmlns:pr="smNativeData" val="SMDATA_7_BbPHYxMAAAAlAAAAAQAAAK8BAAAAkAAAAEgAAACQAAAASAAAAAAAAAAAAAAAAAAAABcAAAAUAAAAAAAAAAAAAAD/fwAA/38AAAAAAAAJAAAABAAAAMAP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wH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wfAAAaKgAAAAAAACYAAAAIAAAA//////////8="/>
                </a:ext>
              </a:extLst>
            </p:cNvSpPr>
            <p:nvPr/>
          </p:nvSpPr>
          <p:spPr>
            <a:xfrm>
              <a:off x="1306195" y="0"/>
              <a:ext cx="3862705" cy="6844030"/>
            </a:xfrm>
            <a:custGeom>
              <a:avLst/>
              <a:gdLst/>
              <a:ahLst/>
              <a:cxnLst/>
              <a:rect l="0" t="0" r="3862705" b="6844030"/>
              <a:pathLst>
                <a:path w="3862705" h="6844030">
                  <a:moveTo>
                    <a:pt x="3862705" y="0"/>
                  </a:moveTo>
                  <a:cubicBezTo>
                    <a:pt x="1572638" y="1050368"/>
                    <a:pt x="0" y="4938158"/>
                    <a:pt x="2066760"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cd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fQQAADwAAANhKAAB6AwAAAAAAACYAAAAIAAAA//////////8="/>
                </a:ext>
              </a:extLst>
            </p:cNvSpPr>
            <p:nvPr/>
          </p:nvSpPr>
          <p:spPr>
            <a:xfrm>
              <a:off x="10626725" y="9525"/>
              <a:ext cx="1539875" cy="555625"/>
            </a:xfrm>
            <a:custGeom>
              <a:avLst/>
              <a:gdLst/>
              <a:ahLst/>
              <a:cxnLst/>
              <a:rect l="0" t="0" r="1539875" b="555625"/>
              <a:pathLst>
                <a:path w="1539875" h="555625">
                  <a:moveTo>
                    <a:pt x="1539875" y="555625"/>
                  </a:moveTo>
                  <a:cubicBezTo>
                    <a:pt x="1059852" y="303931"/>
                    <a:pt x="508538" y="13297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PwAA1x4AANhKAAAaKgAAAAAAACYAAAAIAAAA//////////8="/>
                </a:ext>
              </a:extLst>
            </p:cNvSpPr>
            <p:nvPr/>
          </p:nvSpPr>
          <p:spPr>
            <a:xfrm>
              <a:off x="10246995" y="5013325"/>
              <a:ext cx="1919605" cy="1830705"/>
            </a:xfrm>
            <a:custGeom>
              <a:avLst/>
              <a:gdLst/>
              <a:ahLst/>
              <a:cxnLst/>
              <a:rect l="0" t="0" r="1919605" b="1830705"/>
              <a:pathLst>
                <a:path w="1919605" h="1830705">
                  <a:moveTo>
                    <a:pt x="0" y="1830705"/>
                  </a:moveTo>
                  <a:cubicBezTo>
                    <a:pt x="693718" y="1293381"/>
                    <a:pt x="1354176" y="675221"/>
                    <a:pt x="19196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wMDAw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lBgAAAAAAAIMdAAAaKgAAAAAAACYAAAAIAAAA//////////8="/>
                </a:ext>
              </a:extLst>
            </p:cNvSpPr>
            <p:nvPr/>
          </p:nvSpPr>
          <p:spPr>
            <a:xfrm>
              <a:off x="1120775" y="0"/>
              <a:ext cx="3676650" cy="6844030"/>
            </a:xfrm>
            <a:custGeom>
              <a:avLst/>
              <a:gdLst/>
              <a:ahLst/>
              <a:cxnLst/>
              <a:rect l="0" t="0" r="3676650" b="6844030"/>
              <a:pathLst>
                <a:path w="3676650" h="6844030">
                  <a:moveTo>
                    <a:pt x="3676650" y="0"/>
                  </a:moveTo>
                  <a:cubicBezTo>
                    <a:pt x="1482060" y="1140672"/>
                    <a:pt x="0" y="4914394"/>
                    <a:pt x="1952330"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YABg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82" y="219265"/>
                    <a:pt x="322893" y="100099"/>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FO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PQAAAdCAAANBKAAApKgAAAAAAACYAAAAIAAAA//////////8="/>
                </a:ext>
              </a:extLst>
            </p:cNvSpPr>
            <p:nvPr/>
          </p:nvSpPr>
          <p:spPr>
            <a:xfrm>
              <a:off x="10494645" y="5275580"/>
              <a:ext cx="1666875" cy="1577975"/>
            </a:xfrm>
            <a:custGeom>
              <a:avLst/>
              <a:gdLst/>
              <a:ahLst/>
              <a:cxnLst/>
              <a:rect l="0" t="0" r="1666875" b="1577975"/>
              <a:pathLst>
                <a:path w="1666875" h="1577975">
                  <a:moveTo>
                    <a:pt x="0" y="1577975"/>
                  </a:moveTo>
                  <a:cubicBezTo>
                    <a:pt x="593616" y="1102681"/>
                    <a:pt x="1163488" y="575105"/>
                    <a:pt x="1666875"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endParaRPr lang="en-us"/>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GNw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HAcAAAaKgAAAAAAACYAAAAIAAAA//////////8="/>
                </a:ext>
              </a:extLst>
            </p:cNvSpPr>
            <p:nvPr/>
          </p:nvSpPr>
          <p:spPr>
            <a:xfrm>
              <a:off x="1001395" y="0"/>
              <a:ext cx="3621405" cy="6844030"/>
            </a:xfrm>
            <a:custGeom>
              <a:avLst/>
              <a:gdLst/>
              <a:ahLst/>
              <a:cxnLst/>
              <a:rect l="0" t="0" r="3621405" b="6844030"/>
              <a:pathLst>
                <a:path w="3621405" h="6844030">
                  <a:moveTo>
                    <a:pt x="3621405" y="0"/>
                  </a:moveTo>
                  <a:cubicBezTo>
                    <a:pt x="1463770" y="1164436"/>
                    <a:pt x="0" y="4909641"/>
                    <a:pt x="1915257"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AQGxs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6" y="161925"/>
                    <a:pt x="228165"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InHRw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1QQAARiEAANhKAAAaKgAAAAAAACYAAAAIAAAA//////////8="/>
                </a:ext>
              </a:extLst>
            </p:cNvSpPr>
            <p:nvPr/>
          </p:nvSpPr>
          <p:spPr>
            <a:xfrm>
              <a:off x="10640695" y="5408930"/>
              <a:ext cx="1525905" cy="1435100"/>
            </a:xfrm>
            <a:custGeom>
              <a:avLst/>
              <a:gdLst/>
              <a:ahLst/>
              <a:cxnLst/>
              <a:rect l="0" t="0" r="1525905" b="1435100"/>
              <a:pathLst>
                <a:path w="1525905" h="1435100">
                  <a:moveTo>
                    <a:pt x="0" y="1435100"/>
                  </a:moveTo>
                  <a:cubicBezTo>
                    <a:pt x="541910" y="997917"/>
                    <a:pt x="1060052" y="517967"/>
                    <a:pt x="152590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soEhI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727" y="1216716"/>
                    <a:pt x="0" y="4947663"/>
                    <a:pt x="1686562"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8PDw8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iEAANhKAAAaKgAAAAAAACYAAAAIAAAA//////////8="/>
                </a:ext>
              </a:extLst>
            </p:cNvSpPr>
            <p:nvPr/>
          </p:nvSpPr>
          <p:spPr>
            <a:xfrm>
              <a:off x="10802620" y="5518150"/>
              <a:ext cx="1363980" cy="1325880"/>
            </a:xfrm>
            <a:custGeom>
              <a:avLst/>
              <a:gdLst/>
              <a:ahLst/>
              <a:cxnLst/>
              <a:rect l="0" t="0" r="1363980" b="1325880"/>
              <a:pathLst>
                <a:path w="1363980" h="1325880">
                  <a:moveTo>
                    <a:pt x="0" y="1325880"/>
                  </a:moveTo>
                  <a:cubicBezTo>
                    <a:pt x="480007" y="917186"/>
                    <a:pt x="941004" y="475226"/>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04LS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4BQAAAAAAAFcZAAAaKgAAAAAAACYAAAAIAAAA//////////8="/>
                </a:ext>
              </a:extLst>
            </p:cNvSpPr>
            <p:nvPr/>
          </p:nvSpPr>
          <p:spPr>
            <a:xfrm>
              <a:off x="889000" y="0"/>
              <a:ext cx="3230245" cy="6844030"/>
            </a:xfrm>
            <a:custGeom>
              <a:avLst/>
              <a:gdLst/>
              <a:ahLst/>
              <a:cxnLst/>
              <a:rect l="0" t="0" r="3230245" b="6844030"/>
              <a:pathLst>
                <a:path w="3230245" h="6844030">
                  <a:moveTo>
                    <a:pt x="3230245" y="0"/>
                  </a:moveTo>
                  <a:cubicBezTo>
                    <a:pt x="1220842" y="1259492"/>
                    <a:pt x="0" y="4876371"/>
                    <a:pt x="16008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AgIC0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KQwAACCMAANhKAAAaKgAAAAAAACYAAAAIAAAA//////////8="/>
                </a:ext>
              </a:extLst>
            </p:cNvSpPr>
            <p:nvPr/>
          </p:nvSpPr>
          <p:spPr>
            <a:xfrm>
              <a:off x="10979150" y="5694680"/>
              <a:ext cx="1187450" cy="1149350"/>
            </a:xfrm>
            <a:custGeom>
              <a:avLst/>
              <a:gdLst/>
              <a:ahLst/>
              <a:cxnLst/>
              <a:rect l="0" t="0" r="1187450" b="1149350"/>
              <a:pathLst>
                <a:path w="1187450" h="1149350">
                  <a:moveTo>
                    <a:pt x="0" y="1149350"/>
                  </a:moveTo>
                  <a:cubicBezTo>
                    <a:pt x="417982" y="788397"/>
                    <a:pt x="816966" y="403697"/>
                    <a:pt x="118745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MhLSw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6AgAAAAAAAAYYAAAaKgAAAAAAACYAAAAIAAAA//////////8="/>
                </a:ext>
              </a:extLst>
            </p:cNvSpPr>
            <p:nvPr/>
          </p:nvSpPr>
          <p:spPr>
            <a:xfrm>
              <a:off x="483870" y="0"/>
              <a:ext cx="3421380" cy="6844030"/>
            </a:xfrm>
            <a:custGeom>
              <a:avLst/>
              <a:gdLst/>
              <a:ahLst/>
              <a:cxnLst/>
              <a:rect l="0" t="0" r="3421380" b="6844030"/>
              <a:pathLst>
                <a:path w="3421380" h="6844030">
                  <a:moveTo>
                    <a:pt x="3421380" y="0"/>
                  </a:moveTo>
                  <a:cubicBezTo>
                    <a:pt x="1501606" y="1340289"/>
                    <a:pt x="0" y="4838349"/>
                    <a:pt x="1720194"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496" y="541841"/>
                    <a:pt x="594239" y="275674"/>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ItIi0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uAwAAAAAAAGYUAAAaKgAAAAAAACYAAAAIAAAA//////////8="/>
                </a:ext>
              </a:extLst>
            </p:cNvSpPr>
            <p:nvPr/>
          </p:nvSpPr>
          <p:spPr>
            <a:xfrm>
              <a:off x="598170" y="0"/>
              <a:ext cx="2717800" cy="6844030"/>
            </a:xfrm>
            <a:custGeom>
              <a:avLst/>
              <a:gdLst/>
              <a:ahLst/>
              <a:cxnLst/>
              <a:rect l="0" t="0" r="2717800" b="6844030"/>
              <a:pathLst>
                <a:path w="2717800" h="6844030">
                  <a:moveTo>
                    <a:pt x="2717800" y="0"/>
                  </a:moveTo>
                  <a:cubicBezTo>
                    <a:pt x="1012048" y="1520896"/>
                    <a:pt x="0" y="4652990"/>
                    <a:pt x="779229"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endParaRPr lang="en-us"/>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kQEB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endParaRPr lang="en-us"/>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kZGRo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4" y="1691996"/>
                    <a:pt x="0" y="4481889"/>
                    <a:pt x="81224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oyKjI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9EwAAAAAAACYAAAAIAAAA//////////8="/>
                </a:ext>
              </a:extLst>
            </p:cNvSpPr>
            <p:nvPr/>
          </p:nvSpPr>
          <p:spPr>
            <a:xfrm>
              <a:off x="13970" y="9525"/>
              <a:ext cx="1771650" cy="3199130"/>
            </a:xfrm>
            <a:custGeom>
              <a:avLst/>
              <a:gdLst/>
              <a:ahLst/>
              <a:cxnLst/>
              <a:rect l="0" t="0" r="1771650" b="3199130"/>
              <a:pathLst>
                <a:path w="1771650" h="3199130">
                  <a:moveTo>
                    <a:pt x="1771650" y="0"/>
                  </a:moveTo>
                  <a:cubicBezTo>
                    <a:pt x="831203" y="869897"/>
                    <a:pt x="242236" y="1944196"/>
                    <a:pt x="0" y="31991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4uLi4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HAAAAAyUAAFkBAAAaKgAAAAAAACYAAAAIAAAA//////////8="/>
                </a:ext>
              </a:extLst>
            </p:cNvSpPr>
            <p:nvPr/>
          </p:nvSpPr>
          <p:spPr>
            <a:xfrm>
              <a:off x="4445" y="6016625"/>
              <a:ext cx="214630" cy="827405"/>
            </a:xfrm>
            <a:custGeom>
              <a:avLst/>
              <a:gdLst/>
              <a:ahLst/>
              <a:cxnLst/>
              <a:rect l="0" t="0" r="214630" b="827405"/>
              <a:pathLst>
                <a:path w="214630" h="827405">
                  <a:moveTo>
                    <a:pt x="0" y="0"/>
                  </a:moveTo>
                  <a:cubicBezTo>
                    <a:pt x="52465" y="280556"/>
                    <a:pt x="124008" y="561113"/>
                    <a:pt x="214630"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wcHBw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IJAAC2DQAAAAAAACYAAAAIAAAA//////////8="/>
                </a:ext>
              </a:extLst>
            </p:cNvSpPr>
            <p:nvPr/>
          </p:nvSpPr>
          <p:spPr>
            <a:xfrm>
              <a:off x="13970" y="0"/>
              <a:ext cx="1562100" cy="2228850"/>
            </a:xfrm>
            <a:custGeom>
              <a:avLst/>
              <a:gdLst/>
              <a:ahLst/>
              <a:cxnLst/>
              <a:rect l="0" t="0" r="1562100" b="2228850"/>
              <a:pathLst>
                <a:path w="1562100" h="2228850">
                  <a:moveTo>
                    <a:pt x="1562100" y="0"/>
                  </a:moveTo>
                  <a:cubicBezTo>
                    <a:pt x="897377" y="632062"/>
                    <a:pt x="327614" y="1368675"/>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endParaRPr lang="en-us"/>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ATCgAAWgAAAG4/AADOBgAAEAAAACYAAAAIAAAAvSAAAAAAAAA="/>
              </a:ext>
            </a:extLst>
          </p:cNvSpPr>
          <p:nvPr>
            <p:ph type="ctrTitle"/>
          </p:nvPr>
        </p:nvSpPr>
        <p:spPr>
          <a:xfrm>
            <a:off x="1637665" y="57150"/>
            <a:ext cx="8673465" cy="1049020"/>
          </a:xfrm>
        </p:spPr>
        <p:txBody>
          <a:bodyPr vert="horz" wrap="square" lIns="91440" tIns="45720" rIns="91440" bIns="45720" numCol="1" spcCol="215900" anchor="ctr">
            <a:prstTxWarp prst="textNoShape">
              <a:avLst/>
            </a:prstTxWarp>
          </a:bodyPr>
          <a:lstStyle/>
          <a:p>
            <a:pPr>
              <a:defRPr lang="de-de"/>
            </a:pPr>
            <a:r>
              <a:rPr lang="en-us" sz="4000"/>
              <a:t>Ein Rückblick: </a:t>
            </a:r>
            <a:endParaRPr lang="en-us"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B4BQAACAYAADdFAACiKAAAEAAAACYAAAAIAAAAASAAAAAAAAA="/>
              </a:ext>
            </a:extLst>
          </p:cNvSpPr>
          <p:nvPr>
            <p:ph type="subTitle" idx="1"/>
          </p:nvPr>
        </p:nvSpPr>
        <p:spPr>
          <a:xfrm>
            <a:off x="889000" y="980440"/>
            <a:ext cx="10362565" cy="5624830"/>
          </a:xfrm>
        </p:spPr>
        <p:txBody>
          <a:bodyPr vert="horz" wrap="square" lIns="91440" tIns="45720" rIns="91440" bIns="45720" numCol="1" spcCol="215900" anchor="t">
            <a:prstTxWarp prst="textNoShape">
              <a:avLst/>
            </a:prstTxWarp>
          </a:bodyPr>
          <a:lstStyle/>
          <a:p>
            <a:pPr>
              <a:defRPr lang="de-de"/>
            </a:pPr>
            <a:r>
              <a:rPr lang="en-us" sz="2600"/>
              <a:t>Zwischenfazit: </a:t>
            </a:r>
            <a:endParaRPr lang="en-us" sz="1700" b="1"/>
          </a:p>
          <a:p>
            <a:pPr algn="l" defTabSz="914400">
              <a:lnSpc>
                <a:spcPct val="100000"/>
              </a:lnSpc>
              <a:spcBef>
                <a:spcPts val="600"/>
              </a:spcBef>
              <a:tabLst>
                <a:tab pos="541655" algn="l"/>
                <a:tab pos="627380" algn="l"/>
                <a:tab pos="805180" algn="l"/>
              </a:tabLst>
              <a:defRPr lang="de-de"/>
            </a:pPr>
            <a:r>
              <a:rPr lang="de-de" b="1"/>
              <a:t>Schon für das „neue“ Abitur (ab 2015) waren Aufgaben im Anforderungs-	bereich III angedacht, </a:t>
            </a:r>
            <a:r>
              <a:rPr lang="de-de"/>
              <a:t>die aus der Verknüpfung einer Materialanalyse mit 	einer Aufgabenstellung aus dem Anforderungsbereich III (Operator 		„beurteilen“ bzw. „überprüfen“) bestehen. </a:t>
            </a:r>
            <a:endParaRPr lang="de-de"/>
          </a:p>
          <a:p>
            <a:pPr algn="l" defTabSz="914400">
              <a:lnSpc>
                <a:spcPct val="100000"/>
              </a:lnSpc>
              <a:spcBef>
                <a:spcPts val="600"/>
              </a:spcBef>
              <a:tabLst>
                <a:tab pos="541655" algn="l"/>
                <a:tab pos="627380" algn="l"/>
                <a:tab pos="805180" algn="l"/>
              </a:tabLst>
              <a:defRPr lang="de-de"/>
            </a:pPr>
            <a:endParaRPr lang="de-de"/>
          </a:p>
          <a:p>
            <a:pPr algn="l">
              <a:lnSpc>
                <a:spcPct val="100000"/>
              </a:lnSpc>
              <a:spcBef>
                <a:spcPts val="600"/>
              </a:spcBef>
              <a:defRPr lang="de-de"/>
            </a:pPr>
            <a:r>
              <a:rPr lang="de-de" b="1"/>
              <a:t>Mögliches Problem: </a:t>
            </a:r>
            <a:r>
              <a:rPr lang="de-de"/>
              <a:t>Gefahr von Folgefehlern: Fehldeutungen im Analyseteil 	könnten Probleme in der Beurteilung nach sich ziehen. – Allerdings 	besteht die Gefahr auch bei einem Materialvergleich. </a:t>
            </a:r>
            <a:endParaRPr lang="de-de"/>
          </a:p>
          <a:p>
            <a:pPr algn="l">
              <a:lnSpc>
                <a:spcPct val="100000"/>
              </a:lnSpc>
              <a:spcBef>
                <a:spcPts val="600"/>
              </a:spcBef>
              <a:defRPr lang="de-de"/>
            </a:pPr>
            <a:endParaRPr lang="de-de"/>
          </a:p>
          <a:p>
            <a:pPr algn="l">
              <a:lnSpc>
                <a:spcPct val="100000"/>
              </a:lnSpc>
              <a:spcBef>
                <a:spcPts val="600"/>
              </a:spcBef>
              <a:defRPr lang="de-de"/>
            </a:pPr>
            <a:r>
              <a:rPr lang="de-de" b="1"/>
              <a:t>Im </a:t>
            </a:r>
            <a:r>
              <a:rPr lang="en-us" b="1"/>
              <a:t>Abitur 2015 </a:t>
            </a:r>
            <a:r>
              <a:rPr lang="en-us"/>
              <a:t>fand sich dann sowohl in Aufgabe I als auch in Aufgabe II jeweils ein Materialvergleich, aber keine Aufgabe, die die Beurteilung eines Materials erforderte. Dabei ist es geblieben.</a:t>
            </a:r>
            <a:endParaRPr lang="de-de"/>
          </a:p>
        </p:txBody>
      </p:sp>
    </p:spTree>
  </p:cSld>
  <p:clrMapOvr>
    <a:masterClrMapping/>
  </p:clrMapOvr>
  <p:timing>
    <p:tnLst>
      <p:par>
        <p:cTn id="1" dur="indefinite" restart="never" nodeType="tmRoot"/>
      </p:par>
    </p:tnLst>
  </p:timing>
</p:sld>
</file>

<file path=ppt/slides/slide8.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p>
        </p:txBody>
      </p:sp>
      <p:grpSp>
        <p:nvGrpSpPr>
          <p:cNvPr id="3" name="Group 11"/>
          <p:cNvGrpSpPr>
            <a:extLst>
              <a:ext uri="smNativeData">
                <pr:smNativeData xmlns:pr="smNativeData" val="SMDATA_7_BbPHYxMAAAAlAAAAAQAAAK8BAAAAkAAAAEgAAACQAAAASAAAAAAAAAAAAAAAAAAAABcAAAAUAAAAAAAAAAAAAAD/fwAA/38AAAAAAAAJAAAABAAAAAAA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sfAAAaKgAAAAAAACYAAAAIAAAA//////////8="/>
                </a:ext>
              </a:extLst>
            </p:cNvSpPr>
            <p:nvPr/>
          </p:nvSpPr>
          <p:spPr>
            <a:xfrm>
              <a:off x="1306195" y="0"/>
              <a:ext cx="3862070" cy="6844030"/>
            </a:xfrm>
            <a:custGeom>
              <a:avLst/>
              <a:gdLst/>
              <a:ahLst/>
              <a:cxnLst/>
              <a:rect l="0" t="0" r="3862070" b="6844030"/>
              <a:pathLst>
                <a:path w="3862070" h="6844030">
                  <a:moveTo>
                    <a:pt x="3862070" y="0"/>
                  </a:moveTo>
                  <a:cubicBezTo>
                    <a:pt x="1572363" y="1050368"/>
                    <a:pt x="0" y="4938158"/>
                    <a:pt x="2066386"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eQQAADwAAANhKAAB6AwAAAAAAACYAAAAIAAAA//////////8="/>
                </a:ext>
              </a:extLst>
            </p:cNvSpPr>
            <p:nvPr/>
          </p:nvSpPr>
          <p:spPr>
            <a:xfrm>
              <a:off x="10626090" y="9525"/>
              <a:ext cx="1540510" cy="555625"/>
            </a:xfrm>
            <a:custGeom>
              <a:avLst/>
              <a:gdLst/>
              <a:ahLst/>
              <a:cxnLst/>
              <a:rect l="0" t="0" r="1540510" b="555625"/>
              <a:pathLst>
                <a:path w="1540510" h="555625">
                  <a:moveTo>
                    <a:pt x="1540510" y="555625"/>
                  </a:moveTo>
                  <a:cubicBezTo>
                    <a:pt x="1060313" y="303921"/>
                    <a:pt x="508725" y="132964"/>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KPwAA1x4AANhKAAAaKgAAAAAAACYAAAAIAAAA//////////8="/>
                </a:ext>
              </a:extLst>
            </p:cNvSpPr>
            <p:nvPr/>
          </p:nvSpPr>
          <p:spPr>
            <a:xfrm>
              <a:off x="10247630" y="5013325"/>
              <a:ext cx="1918970" cy="1830705"/>
            </a:xfrm>
            <a:custGeom>
              <a:avLst/>
              <a:gdLst/>
              <a:ahLst/>
              <a:cxnLst/>
              <a:rect l="0" t="0" r="1918970" b="1830705"/>
              <a:pathLst>
                <a:path w="1918970" h="1830705">
                  <a:moveTo>
                    <a:pt x="0" y="1830705"/>
                  </a:moveTo>
                  <a:cubicBezTo>
                    <a:pt x="693494" y="1293359"/>
                    <a:pt x="1353762" y="675241"/>
                    <a:pt x="191897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kBgAAAAAAAIMdAAAaKgAAAAAAACYAAAAIAAAA//////////8="/>
                </a:ext>
              </a:extLst>
            </p:cNvSpPr>
            <p:nvPr/>
          </p:nvSpPr>
          <p:spPr>
            <a:xfrm>
              <a:off x="1120140" y="0"/>
              <a:ext cx="3677285" cy="6844030"/>
            </a:xfrm>
            <a:custGeom>
              <a:avLst/>
              <a:gdLst/>
              <a:ahLst/>
              <a:cxnLst/>
              <a:rect l="0" t="0" r="3677285" b="6844030"/>
              <a:pathLst>
                <a:path w="3677285" h="6844030">
                  <a:moveTo>
                    <a:pt x="3677285" y="0"/>
                  </a:moveTo>
                  <a:cubicBezTo>
                    <a:pt x="1482320" y="1140672"/>
                    <a:pt x="0" y="4914394"/>
                    <a:pt x="1952706"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94" y="219266"/>
                    <a:pt x="322872" y="100101"/>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xWEgE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QQAAAcyAAANBKAAApKgAAAAAAACYAAAAIAAAA//////////8="/>
                </a:ext>
              </a:extLst>
            </p:cNvSpPr>
            <p:nvPr/>
          </p:nvSpPr>
          <p:spPr>
            <a:xfrm>
              <a:off x="10495280" y="5274945"/>
              <a:ext cx="1666240" cy="1578610"/>
            </a:xfrm>
            <a:custGeom>
              <a:avLst/>
              <a:gdLst/>
              <a:ahLst/>
              <a:cxnLst/>
              <a:rect l="0" t="0" r="1666240" b="1578610"/>
              <a:pathLst>
                <a:path w="1666240" h="1578610">
                  <a:moveTo>
                    <a:pt x="0" y="1578610"/>
                  </a:moveTo>
                  <a:cubicBezTo>
                    <a:pt x="593367" y="1103127"/>
                    <a:pt x="1163051" y="575316"/>
                    <a:pt x="166624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G8cAAAaKgAAAAAAACYAAAAIAAAA//////////8="/>
                </a:ext>
              </a:extLst>
            </p:cNvSpPr>
            <p:nvPr/>
          </p:nvSpPr>
          <p:spPr>
            <a:xfrm>
              <a:off x="1001395" y="0"/>
              <a:ext cx="3620770" cy="6844030"/>
            </a:xfrm>
            <a:custGeom>
              <a:avLst/>
              <a:gdLst/>
              <a:ahLst/>
              <a:cxnLst/>
              <a:rect l="0" t="0" r="3620770" b="6844030"/>
              <a:pathLst>
                <a:path w="3620770" h="6844030">
                  <a:moveTo>
                    <a:pt x="3620770" y="0"/>
                  </a:moveTo>
                  <a:cubicBezTo>
                    <a:pt x="1463562" y="1164436"/>
                    <a:pt x="0" y="4909641"/>
                    <a:pt x="1914985"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FXEgE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1" y="161925"/>
                    <a:pt x="228173"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2QQAARiEAANhKAAAaKgAAAAAAACYAAAAIAAAA//////////8="/>
                </a:ext>
              </a:extLst>
            </p:cNvSpPr>
            <p:nvPr/>
          </p:nvSpPr>
          <p:spPr>
            <a:xfrm>
              <a:off x="10641330" y="5408930"/>
              <a:ext cx="1525270" cy="1435100"/>
            </a:xfrm>
            <a:custGeom>
              <a:avLst/>
              <a:gdLst/>
              <a:ahLst/>
              <a:cxnLst/>
              <a:rect l="0" t="0" r="1525270" b="1435100"/>
              <a:pathLst>
                <a:path w="1525270" h="1435100">
                  <a:moveTo>
                    <a:pt x="0" y="1435100"/>
                  </a:moveTo>
                  <a:cubicBezTo>
                    <a:pt x="541683" y="997926"/>
                    <a:pt x="1059639" y="517965"/>
                    <a:pt x="152527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682" y="1216716"/>
                    <a:pt x="0" y="4947663"/>
                    <a:pt x="16865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yEAANhKAAAaKgAAAAAAACYAAAAIAAAA//////////8="/>
                </a:ext>
              </a:extLst>
            </p:cNvSpPr>
            <p:nvPr/>
          </p:nvSpPr>
          <p:spPr>
            <a:xfrm>
              <a:off x="10802620" y="5518785"/>
              <a:ext cx="1363980" cy="1325245"/>
            </a:xfrm>
            <a:custGeom>
              <a:avLst/>
              <a:gdLst/>
              <a:ahLst/>
              <a:cxnLst/>
              <a:rect l="0" t="0" r="1363980" b="1325245"/>
              <a:pathLst>
                <a:path w="1363980" h="1325245">
                  <a:moveTo>
                    <a:pt x="0" y="1325245"/>
                  </a:moveTo>
                  <a:cubicBezTo>
                    <a:pt x="479982" y="916750"/>
                    <a:pt x="941020" y="475002"/>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ZYEgE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3BQAAAAAAAFYZAAAaKgAAAAAAACYAAAAIAAAA//////////8="/>
                </a:ext>
              </a:extLst>
            </p:cNvSpPr>
            <p:nvPr/>
          </p:nvSpPr>
          <p:spPr>
            <a:xfrm>
              <a:off x="888365" y="0"/>
              <a:ext cx="3230245" cy="6844030"/>
            </a:xfrm>
            <a:custGeom>
              <a:avLst/>
              <a:gdLst/>
              <a:ahLst/>
              <a:cxnLst/>
              <a:rect l="0" t="0" r="3230245" b="6844030"/>
              <a:pathLst>
                <a:path w="3230245" h="6844030">
                  <a:moveTo>
                    <a:pt x="3230245" y="0"/>
                  </a:moveTo>
                  <a:cubicBezTo>
                    <a:pt x="1220912" y="1259492"/>
                    <a:pt x="0" y="4876371"/>
                    <a:pt x="1600915"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JQwAACCMAANhKAAAaKgAAAAAAACYAAAAIAAAA//////////8="/>
                </a:ext>
              </a:extLst>
            </p:cNvSpPr>
            <p:nvPr/>
          </p:nvSpPr>
          <p:spPr>
            <a:xfrm>
              <a:off x="10978515" y="5694680"/>
              <a:ext cx="1188085" cy="1149350"/>
            </a:xfrm>
            <a:custGeom>
              <a:avLst/>
              <a:gdLst/>
              <a:ahLst/>
              <a:cxnLst/>
              <a:rect l="0" t="0" r="1188085" b="1149350"/>
              <a:pathLst>
                <a:path w="1188085" h="1149350">
                  <a:moveTo>
                    <a:pt x="0" y="1149350"/>
                  </a:moveTo>
                  <a:cubicBezTo>
                    <a:pt x="418194" y="788422"/>
                    <a:pt x="817413" y="403709"/>
                    <a:pt x="118808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7AgAAAAAAAAUYAAAaKgAAAAAAACYAAAAIAAAA//////////8="/>
                </a:ext>
              </a:extLst>
            </p:cNvSpPr>
            <p:nvPr/>
          </p:nvSpPr>
          <p:spPr>
            <a:xfrm>
              <a:off x="484505" y="0"/>
              <a:ext cx="3420110" cy="6844030"/>
            </a:xfrm>
            <a:custGeom>
              <a:avLst/>
              <a:gdLst/>
              <a:ahLst/>
              <a:cxnLst/>
              <a:rect l="0" t="0" r="3420110" b="6844030"/>
              <a:pathLst>
                <a:path w="3420110" h="6844030">
                  <a:moveTo>
                    <a:pt x="3420110" y="0"/>
                  </a:moveTo>
                  <a:cubicBezTo>
                    <a:pt x="1501048" y="1340289"/>
                    <a:pt x="0" y="4838349"/>
                    <a:pt x="1719555"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510" y="541845"/>
                    <a:pt x="594256" y="275681"/>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tAwAAAAAAAGYUAAAaKgAAAAAAACYAAAAIAAAA//////////8="/>
                </a:ext>
              </a:extLst>
            </p:cNvSpPr>
            <p:nvPr/>
          </p:nvSpPr>
          <p:spPr>
            <a:xfrm>
              <a:off x="597535" y="0"/>
              <a:ext cx="2718435" cy="6844030"/>
            </a:xfrm>
            <a:custGeom>
              <a:avLst/>
              <a:gdLst/>
              <a:ahLst/>
              <a:cxnLst/>
              <a:rect l="0" t="0" r="2718435" b="6844030"/>
              <a:pathLst>
                <a:path w="2718435" h="6844030">
                  <a:moveTo>
                    <a:pt x="2718435" y="0"/>
                  </a:moveTo>
                  <a:cubicBezTo>
                    <a:pt x="1012239" y="1520896"/>
                    <a:pt x="0" y="4652990"/>
                    <a:pt x="779410"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8" y="1691996"/>
                    <a:pt x="0" y="4481889"/>
                    <a:pt x="812285"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8EwAAAAAAACYAAAAIAAAA//////////8="/>
                </a:ext>
              </a:extLst>
            </p:cNvSpPr>
            <p:nvPr/>
          </p:nvSpPr>
          <p:spPr>
            <a:xfrm>
              <a:off x="13970" y="9525"/>
              <a:ext cx="1771650" cy="3198495"/>
            </a:xfrm>
            <a:custGeom>
              <a:avLst/>
              <a:gdLst/>
              <a:ahLst/>
              <a:cxnLst/>
              <a:rect l="0" t="0" r="1771650" b="3198495"/>
              <a:pathLst>
                <a:path w="1771650" h="3198495">
                  <a:moveTo>
                    <a:pt x="1771650" y="0"/>
                  </a:moveTo>
                  <a:cubicBezTo>
                    <a:pt x="831199" y="869664"/>
                    <a:pt x="242208" y="1943826"/>
                    <a:pt x="0" y="319849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IAAAAAyUAAFkBAAAaKgAAAAAAACYAAAAIAAAA//////////8="/>
                </a:ext>
              </a:extLst>
            </p:cNvSpPr>
            <p:nvPr/>
          </p:nvSpPr>
          <p:spPr>
            <a:xfrm>
              <a:off x="5080" y="6016625"/>
              <a:ext cx="213995" cy="827405"/>
            </a:xfrm>
            <a:custGeom>
              <a:avLst/>
              <a:gdLst/>
              <a:ahLst/>
              <a:cxnLst/>
              <a:rect l="0" t="0" r="213995" b="827405"/>
              <a:pathLst>
                <a:path w="213995" h="827405">
                  <a:moveTo>
                    <a:pt x="0" y="0"/>
                  </a:moveTo>
                  <a:cubicBezTo>
                    <a:pt x="52309" y="280551"/>
                    <a:pt x="123641" y="561103"/>
                    <a:pt x="213995"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EJAAC2DQAAAAAAACYAAAAIAAAA//////////8="/>
                </a:ext>
              </a:extLst>
            </p:cNvSpPr>
            <p:nvPr/>
          </p:nvSpPr>
          <p:spPr>
            <a:xfrm>
              <a:off x="13970" y="0"/>
              <a:ext cx="1561465" cy="2228850"/>
            </a:xfrm>
            <a:custGeom>
              <a:avLst/>
              <a:gdLst/>
              <a:ahLst/>
              <a:cxnLst/>
              <a:rect l="0" t="0" r="1561465" b="2228850"/>
              <a:pathLst>
                <a:path w="1561465" h="2228850">
                  <a:moveTo>
                    <a:pt x="1561465" y="0"/>
                  </a:moveTo>
                  <a:cubicBezTo>
                    <a:pt x="897047" y="632023"/>
                    <a:pt x="327473" y="1368679"/>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ATCgAAWgAAAG4/AADOBgAAEAAAACYAAAAIAAAA/fD///////8="/>
              </a:ext>
            </a:extLst>
          </p:cNvSpPr>
          <p:nvPr>
            <p:ph type="ctrTitle"/>
          </p:nvPr>
        </p:nvSpPr>
        <p:spPr>
          <a:xfrm>
            <a:off x="1637665" y="57150"/>
            <a:ext cx="8673465" cy="1049020"/>
          </a:xfrm>
          <a:noFill/>
          <a:ln>
            <a:noFill/>
          </a:ln>
          <a:effectLst/>
        </p:spPr>
        <p:txBody>
          <a:bodyPr vert="horz" wrap="square" lIns="91440" tIns="45720" rIns="91440" bIns="45720" numCol="1" spcCol="215900" anchor="ctr">
            <a:prstTxWarp prst="textNoShape">
              <a:avLst/>
            </a:prstTxWarp>
          </a:bodyPr>
          <a:lstStyle/>
          <a:p>
            <a:pPr marL="0" marR="0" indent="0" algn="ctr" defTabSz="914400">
              <a:lnSpc>
                <a:spcPct val="90000"/>
              </a:lnSpc>
              <a:spcBef>
                <a:spcPts val="0"/>
              </a:spcBef>
              <a:spcAft>
                <a:spcPts val="0"/>
              </a:spcAft>
              <a:buNone/>
              <a:tabLst/>
              <a:defRPr sz="6000" b="0" i="0" u="none" strike="noStrike" kern="1" spc="0" baseline="0">
                <a:solidFill>
                  <a:schemeClr val="tx1"/>
                </a:solidFill>
                <a:effectLst/>
                <a:latin typeface="Calibri Light" pitchFamily="0" charset="0"/>
                <a:ea typeface="Calibri Light" pitchFamily="0" charset="0"/>
                <a:cs typeface="Calibri Light" pitchFamily="0" charset="0"/>
              </a:defRPr>
            </a:pPr>
            <a:r>
              <a:rPr sz="4000"/>
              <a:t>Ein Blick hinaus: </a:t>
            </a:r>
            <a:endParaRPr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BTBgAACAYAADdFAACiKAAAEAAAACYAAAAIAAAAffD///////8="/>
              </a:ext>
            </a:extLst>
          </p:cNvSpPr>
          <p:nvPr>
            <p:ph type="subTitle" idx="1"/>
          </p:nvPr>
        </p:nvSpPr>
        <p:spPr>
          <a:xfrm>
            <a:off x="1028065" y="980440"/>
            <a:ext cx="10223500" cy="5624830"/>
          </a:xfrm>
          <a:noFill/>
          <a:ln>
            <a:noFill/>
          </a:ln>
          <a:effectLst/>
        </p:spPr>
        <p:txBody>
          <a:bodyPr vert="horz" wrap="square" lIns="91440" tIns="45720" rIns="91440" bIns="45720" numCol="1" spcCol="215900" anchor="t">
            <a:prstTxWarp prst="textNoShape">
              <a:avLst/>
            </a:prstTxWarp>
          </a:bodyPr>
          <a:lstStyle/>
          <a:p>
            <a:pPr marL="0" marR="0" indent="0" algn="ctr" defTabSz="914400">
              <a:lnSpc>
                <a:spcPct val="90000"/>
              </a:lnSpc>
              <a:spcBef>
                <a:spcPts val="1000"/>
              </a:spcBef>
              <a:spcAft>
                <a:spcPts val="0"/>
              </a:spcAft>
              <a:buNone/>
              <a:tabLst/>
              <a:defRPr sz="2400" b="0" i="0" u="none" strike="noStrike" kern="1" spc="0" baseline="0">
                <a:solidFill>
                  <a:schemeClr val="tx1"/>
                </a:solidFill>
                <a:effectLst/>
                <a:latin typeface="Calibri" pitchFamily="2" charset="0"/>
                <a:ea typeface="Calibri" pitchFamily="2" charset="0"/>
                <a:cs typeface="Calibri" pitchFamily="2" charset="0"/>
              </a:defRPr>
            </a:pPr>
            <a:r>
              <a:rPr sz="2600"/>
              <a:t>Abitur Bayern 2020 / Aufgabe II: </a:t>
            </a:r>
            <a:endParaRPr sz="1700" b="1"/>
          </a:p>
          <a:p>
            <a:pPr marL="541655" marR="0" indent="-363855" algn="l" defTabSz="914400">
              <a:lnSpc>
                <a:spcPct val="150000"/>
              </a:lnSpc>
              <a:spcBef>
                <a:spcPts val="1000"/>
              </a:spcBef>
              <a:spcAft>
                <a:spcPts val="0"/>
              </a:spcAft>
              <a:buNone/>
              <a:tabLst/>
              <a:defRPr sz="2400" b="0" i="0" u="none" strike="noStrike" kern="1" spc="0" baseline="0">
                <a:solidFill>
                  <a:schemeClr val="tx1"/>
                </a:solidFill>
                <a:effectLst/>
                <a:latin typeface="Calibri" pitchFamily="2" charset="0"/>
                <a:ea typeface="Calibri" pitchFamily="2" charset="0"/>
                <a:cs typeface="Calibri" pitchFamily="2" charset="0"/>
              </a:defRPr>
            </a:pPr>
            <a:r>
              <a:rPr sz="2000">
                <a:solidFill>
                  <a:srgbClr val="FFFF00"/>
                </a:solidFill>
              </a:rPr>
              <a:t>Nehmen Sie begründet Stellung </a:t>
            </a:r>
            <a:r>
              <a:rPr sz="2000"/>
              <a:t>zur Frage, inwieweit die Karikatur von Hanns Erich Köhler aus dem Jahr 1958 (M 1) die Akzeptanz des demokratischen Sys­tems in der frühen Bundesrepublik hinreichend erklärt! </a:t>
            </a:r>
            <a:endParaRPr sz="2000"/>
          </a:p>
          <a:p>
            <a:pPr marL="541655" marR="0" indent="-363855" algn="l" defTabSz="914400">
              <a:lnSpc>
                <a:spcPct val="150000"/>
              </a:lnSpc>
              <a:spcBef>
                <a:spcPts val="1000"/>
              </a:spcBef>
              <a:spcAft>
                <a:spcPts val="0"/>
              </a:spcAft>
              <a:buNone/>
              <a:tabLst/>
              <a:defRPr sz="2400" b="0" i="0" u="none" strike="noStrike" kern="1" spc="0" baseline="0">
                <a:solidFill>
                  <a:schemeClr val="tx1"/>
                </a:solidFill>
                <a:effectLst/>
                <a:latin typeface="Calibri" pitchFamily="2" charset="0"/>
                <a:ea typeface="Calibri" pitchFamily="2" charset="0"/>
                <a:cs typeface="Calibri" pitchFamily="2" charset="0"/>
              </a:defRPr>
            </a:pPr>
            <a:endParaRPr sz="1700" b="1"/>
          </a:p>
          <a:p>
            <a:pPr marL="541655" marR="0" indent="-363855" algn="l" defTabSz="914400">
              <a:lnSpc>
                <a:spcPct val="150000"/>
              </a:lnSpc>
              <a:spcBef>
                <a:spcPts val="1000"/>
              </a:spcBef>
              <a:spcAft>
                <a:spcPts val="0"/>
              </a:spcAft>
              <a:buNone/>
              <a:tabLst/>
              <a:defRPr sz="2400" b="0" i="0" u="none" strike="noStrike" kern="1" spc="0" baseline="0">
                <a:solidFill>
                  <a:schemeClr val="tx1"/>
                </a:solidFill>
                <a:effectLst/>
                <a:latin typeface="Calibri" pitchFamily="2" charset="0"/>
                <a:ea typeface="Calibri" pitchFamily="2" charset="0"/>
                <a:cs typeface="Calibri" pitchFamily="2" charset="0"/>
              </a:defRPr>
            </a:pPr>
            <a:r>
              <a:rPr sz="2000"/>
              <a:t>Karikatur: </a:t>
            </a:r>
            <a:endParaRPr sz="2000"/>
          </a:p>
          <a:p>
            <a:pPr marL="541655" marR="0" indent="-363855" algn="l" defTabSz="914400">
              <a:lnSpc>
                <a:spcPct val="150000"/>
              </a:lnSpc>
              <a:spcBef>
                <a:spcPts val="1000"/>
              </a:spcBef>
              <a:spcAft>
                <a:spcPts val="0"/>
              </a:spcAft>
              <a:buNone/>
              <a:tabLst/>
              <a:defRPr sz="2400" b="0" i="0" u="none" strike="noStrike" kern="1" spc="0" baseline="0">
                <a:solidFill>
                  <a:schemeClr val="tx1"/>
                </a:solidFill>
                <a:effectLst/>
                <a:latin typeface="Calibri" pitchFamily="2" charset="0"/>
                <a:ea typeface="Calibri" pitchFamily="2" charset="0"/>
                <a:cs typeface="Calibri" pitchFamily="2" charset="0"/>
              </a:defRPr>
            </a:pPr>
            <a:r>
              <a:rPr sz="2000"/>
              <a:t>z. B. in: https://www.ccbuchner.de/_files_media/livebook/3066/html/207.html</a:t>
            </a:r>
            <a:endParaRPr sz="2000"/>
          </a:p>
        </p:txBody>
      </p:sp>
      <p:sp>
        <p:nvSpPr>
          <p:cNvPr id="27" name="Textfeld 34"/>
          <p:cNvSpPr>
            <a:extLst>
              <a:ext uri="smNativeData">
                <pr:smNativeData xmlns:pr="smNativeData" val="SMDATA_13_BbPHYxMAAAAlAAAAZAAAAE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A3DQAAjhYAALUyAAAbGAAAECAAACYAAAAIAAAA//////////8="/>
              </a:ext>
            </a:extLst>
          </p:cNvSpPr>
          <p:nvPr/>
        </p:nvSpPr>
        <p:spPr>
          <a:xfrm>
            <a:off x="2148205" y="3666490"/>
            <a:ext cx="6094730" cy="252095"/>
          </a:xfrm>
          <a:prstGeom prst="rect">
            <a:avLst/>
          </a:prstGeom>
          <a:noFill/>
          <a:ln>
            <a:noFill/>
          </a:ln>
          <a:effectLst/>
        </p:spPr>
        <p:txBody>
          <a:bodyPr vert="horz" wrap="square" lIns="91440" tIns="45720" rIns="91440" bIns="45720" numCol="1" spcCol="215900" anchor="t"/>
          <a:lstStyle/>
          <a:p>
            <a:pPr algn="ctr" defTabSz="914400">
              <a:lnSpc>
                <a:spcPts val="1100"/>
              </a:lnSpc>
              <a:spcBef>
                <a:spcPts val="600"/>
              </a:spcBef>
              <a:tabLst>
                <a:tab pos="4140835" algn="r"/>
              </a:tabLst>
              <a:defRPr lang="de-de"/>
            </a:pPr>
            <a:r>
              <a:rPr lang="de-de">
                <a:latin typeface="Times New Roman" pitchFamily="1" charset="0"/>
                <a:ea typeface="Calibri" pitchFamily="2" charset="0"/>
                <a:cs typeface="Calibri" pitchFamily="2" charset="0"/>
              </a:rPr>
              <a:t>„Guck mal, Onkel Ludwig, das war vor zehn Jahren.“</a:t>
            </a:r>
            <a:endParaRPr lang="de-de">
              <a:latin typeface="Times New Roman" pitchFamily="1" charset="0"/>
              <a:ea typeface="Calibri" pitchFamily="2" charset="0"/>
              <a:cs typeface="Calibri" pitchFamily="2" charset="0"/>
            </a:endParaRPr>
          </a:p>
        </p:txBody>
      </p:sp>
    </p:spTree>
  </p:cSld>
  <p:clrMapOvr>
    <a:masterClrMapping/>
  </p:clrMapOvr>
  <p:timing>
    <p:tnLst>
      <p:par>
        <p:cTn id="1" dur="indefinite" restart="never" nodeType="tmRoot"/>
      </p:par>
    </p:tnLst>
  </p:timing>
</p:sld>
</file>

<file path=ppt/slides/slide9.xml><?xml version="1.0" encoding="utf-8"?>
<p:sld xmlns:p="http://schemas.openxmlformats.org/presentationml/2006/main" xmlns:p14="http://schemas.microsoft.com/office/powerpoint/2010/main" xmlns:r="http://schemas.openxmlformats.org/officeDocument/2006/relationships" xmlns:a="http://schemas.openxmlformats.org/drawingml/2006/main" showMasterSp="0">
  <p:cSld>
    <p:spTree>
      <p:nvGrpSpPr>
        <p:cNvPr id="1" name=""/>
        <p:cNvGrpSpPr/>
        <p:nvPr/>
      </p:nvGrpSpPr>
      <p:grpSpPr>
        <a:xfrm>
          <a:off x="0" y="0"/>
          <a:ext cx="0" cy="0"/>
          <a:chOff x="0" y="0"/>
          <a:chExt cx="0" cy="0"/>
        </a:xfrm>
      </p:grpSpPr>
      <p:sp useBgFill="1">
        <p:nvSpPr>
          <p:cNvPr id="2" name="Rectangle 9"/>
          <p:cNvSpPr>
            <a:extLst>
              <a:ext uri="smNativeData">
                <pr:smNativeData xmlns:pr="smNativeData" val="SMDATA_13_BbPHYxMAAAAlAAAAZAAAAC0AAAAAkAAAAEgAAACQAAAASAAAAAAAAAABAAAAAAAAAAEAAABQAAAAAAAAAAAA4D8AAAAAAADgPwAAAAAAAOA/AAAAAAAA4D8AAAAAAADgPwAAAAAAAOA/AAAAAAAA4D8AAAAAAADgPwAAAAAAAOA/AAAAAAAA4D8CAAAAjAAAAAEAAAAJAAAA////AP///wgAAAAAAAAAAAAAAAAAAAAAAAAAAAAAAAAAAAAAeAAAAAEAAABAAAAAAAAAAAAAAAB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MlWRAH9/fwDn5uYDzMzMAMDA/wB/f38AAAAAAAAAAAAAAAAAAAAAAAAAAAAhAAAAGAAAABQAAAAAAAAAAAAAAABLAAAwKgAAEAAAACYAAAAIAAAA//////////8="/>
              </a:ext>
            </a:extLst>
          </p:cNvSpPr>
          <p:nvPr/>
        </p:nvSpPr>
        <p:spPr>
          <a:xfrm>
            <a:off x="0" y="0"/>
            <a:ext cx="12192000" cy="6858000"/>
          </a:xfrm>
          <a:prstGeom prst="rect">
            <a:avLst/>
          </a:prstGeom>
          <a:ln>
            <a:noFill/>
          </a:ln>
          <a:effectLst/>
        </p:spPr>
        <p:txBody>
          <a:bodyPr vert="horz" wrap="square" lIns="91440" tIns="45720" rIns="91440" bIns="45720" numCol="1" spcCol="215900" anchor="ctr"/>
          <a:lstStyle/>
          <a:p>
            <a:pPr algn="ctr">
              <a:defRPr lang="de-de">
                <a:solidFill>
                  <a:srgbClr val="FFFFFF"/>
                </a:solidFill>
                <a:latin typeface="Calibri" pitchFamily="2" charset="0"/>
                <a:ea typeface="Calibri" pitchFamily="2" charset="0"/>
                <a:cs typeface="Calibri" pitchFamily="2" charset="0"/>
              </a:defRPr>
            </a:pPr>
          </a:p>
        </p:txBody>
      </p:sp>
      <p:grpSp>
        <p:nvGrpSpPr>
          <p:cNvPr id="3" name="Group 11"/>
          <p:cNvGrpSpPr>
            <a:extLst>
              <a:ext uri="smNativeData">
                <pr:smNativeData xmlns:pr="smNativeData" val="SMDATA_7_BbPHYxMAAAAlAAAAAQAAAK8BAAAAkAAAAEgAAACQAAAASAAAAAAAAAAAAAAAAAAAABcAAAAUAAAAAAAAAAAAAAD/fwAA/38AAAAAAAAJAAAABAAAAAQAAAAMAAAAEAAAAAAAAAAAAAAAAAAAAAAAAAAfAAAAVAAAAAAAAAAAAAAAAAAAAAAAAAAAAAAAAAAAAAAAAAAAAAAAAAAAAAAAAAAAAAAAAAAAAAAAAAAAAAAAAAAAAAAAAAAAAAAAAAAAAAAAAAAAAAAAAAAAACEAAAAYAAAAFAAAAG79//8AAAAA2EoAACkqAAAQAAAAJgAAAAgAAAD/////AAAAAA=="/>
              </a:ext>
            </a:extLst>
          </p:cNvGrpSpPr>
          <p:nvPr/>
        </p:nvGrpSpPr>
        <p:grpSpPr>
          <a:xfrm>
            <a:off x="-417830" y="0"/>
            <a:ext cx="12584430" cy="6853555"/>
            <a:chOff x="-417830" y="0"/>
            <a:chExt cx="12584430" cy="6853555"/>
          </a:xfrm>
        </p:grpSpPr>
        <p:sp>
          <p:nvSpPr>
            <p:cNvPr id="24" name="Freeform 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TXBNk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JCAAAAAAAAMsfAAAaKgAAAAAAACYAAAAIAAAA//////////8="/>
                </a:ext>
              </a:extLst>
            </p:cNvSpPr>
            <p:nvPr/>
          </p:nvSpPr>
          <p:spPr>
            <a:xfrm>
              <a:off x="1306195" y="0"/>
              <a:ext cx="3862070" cy="6844030"/>
            </a:xfrm>
            <a:custGeom>
              <a:avLst/>
              <a:gdLst/>
              <a:ahLst/>
              <a:cxnLst/>
              <a:rect l="0" t="0" r="3862070" b="6844030"/>
              <a:pathLst>
                <a:path w="3862070" h="6844030">
                  <a:moveTo>
                    <a:pt x="3862070" y="0"/>
                  </a:moveTo>
                  <a:cubicBezTo>
                    <a:pt x="1572363" y="1050368"/>
                    <a:pt x="0" y="4938158"/>
                    <a:pt x="2066386"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23" name="Freeform 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u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eQQAADwAAANhKAAB6AwAAAAAAACYAAAAIAAAA//////////8="/>
                </a:ext>
              </a:extLst>
            </p:cNvSpPr>
            <p:nvPr/>
          </p:nvSpPr>
          <p:spPr>
            <a:xfrm>
              <a:off x="10626090" y="9525"/>
              <a:ext cx="1540510" cy="555625"/>
            </a:xfrm>
            <a:custGeom>
              <a:avLst/>
              <a:gdLst/>
              <a:ahLst/>
              <a:cxnLst/>
              <a:rect l="0" t="0" r="1540510" b="555625"/>
              <a:pathLst>
                <a:path w="1540510" h="555625">
                  <a:moveTo>
                    <a:pt x="1540510" y="555625"/>
                  </a:moveTo>
                  <a:cubicBezTo>
                    <a:pt x="1060313" y="303921"/>
                    <a:pt x="508725" y="132964"/>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22" name="Freeform 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KPwAA1x4AANhKAAAaKgAAAAAAACYAAAAIAAAA//////////8="/>
                </a:ext>
              </a:extLst>
            </p:cNvSpPr>
            <p:nvPr/>
          </p:nvSpPr>
          <p:spPr>
            <a:xfrm>
              <a:off x="10247630" y="5013325"/>
              <a:ext cx="1918970" cy="1830705"/>
            </a:xfrm>
            <a:custGeom>
              <a:avLst/>
              <a:gdLst/>
              <a:ahLst/>
              <a:cxnLst/>
              <a:rect l="0" t="0" r="1918970" b="1830705"/>
              <a:pathLst>
                <a:path w="1918970" h="1830705">
                  <a:moveTo>
                    <a:pt x="0" y="1830705"/>
                  </a:moveTo>
                  <a:cubicBezTo>
                    <a:pt x="693494" y="1293359"/>
                    <a:pt x="1353762" y="675241"/>
                    <a:pt x="191897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21" name="Freeform 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kBgAAAAAAAIMdAAAaKgAAAAAAACYAAAAIAAAA//////////8="/>
                </a:ext>
              </a:extLst>
            </p:cNvSpPr>
            <p:nvPr/>
          </p:nvSpPr>
          <p:spPr>
            <a:xfrm>
              <a:off x="1120140" y="0"/>
              <a:ext cx="3677285" cy="6844030"/>
            </a:xfrm>
            <a:custGeom>
              <a:avLst/>
              <a:gdLst/>
              <a:ahLst/>
              <a:cxnLst/>
              <a:rect l="0" t="0" r="3677285" b="6844030"/>
              <a:pathLst>
                <a:path w="3677285" h="6844030">
                  <a:moveTo>
                    <a:pt x="3677285" y="0"/>
                  </a:moveTo>
                  <a:cubicBezTo>
                    <a:pt x="1482320" y="1140672"/>
                    <a:pt x="0" y="4914394"/>
                    <a:pt x="1952706" y="684403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p>
          </p:txBody>
        </p:sp>
        <p:sp>
          <p:nvSpPr>
            <p:cNvPr id="20" name="Freeform 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qRAAADwAAANhKAABRAgAAAAAAACYAAAAIAAAA//////////8="/>
                </a:ext>
              </a:extLst>
            </p:cNvSpPr>
            <p:nvPr/>
          </p:nvSpPr>
          <p:spPr>
            <a:xfrm>
              <a:off x="11202670" y="9525"/>
              <a:ext cx="963930" cy="367030"/>
            </a:xfrm>
            <a:custGeom>
              <a:avLst/>
              <a:gdLst/>
              <a:ahLst/>
              <a:cxnLst/>
              <a:rect l="0" t="0" r="963930" b="367030"/>
              <a:pathLst>
                <a:path w="963930" h="367030">
                  <a:moveTo>
                    <a:pt x="963930" y="367030"/>
                  </a:moveTo>
                  <a:cubicBezTo>
                    <a:pt x="655294" y="219266"/>
                    <a:pt x="322872" y="100101"/>
                    <a:pt x="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p>
          </p:txBody>
        </p:sp>
        <p:sp>
          <p:nvSpPr>
            <p:cNvPr id="19" name="Freeform 1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w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QQAAAcyAAANBKAAApKgAAAAAAACYAAAAIAAAA//////////8="/>
                </a:ext>
              </a:extLst>
            </p:cNvSpPr>
            <p:nvPr/>
          </p:nvSpPr>
          <p:spPr>
            <a:xfrm>
              <a:off x="10495280" y="5274945"/>
              <a:ext cx="1666240" cy="1578610"/>
            </a:xfrm>
            <a:custGeom>
              <a:avLst/>
              <a:gdLst/>
              <a:ahLst/>
              <a:cxnLst/>
              <a:rect l="0" t="0" r="1666240" b="1578610"/>
              <a:pathLst>
                <a:path w="1666240" h="1578610">
                  <a:moveTo>
                    <a:pt x="0" y="1578610"/>
                  </a:moveTo>
                  <a:cubicBezTo>
                    <a:pt x="593367" y="1103127"/>
                    <a:pt x="1163051" y="575316"/>
                    <a:pt x="1666240" y="0"/>
                  </a:cubicBezTo>
                </a:path>
              </a:pathLst>
            </a:custGeom>
            <a:noFill/>
            <a:ln w="9525" cap="flat" cmpd="sng" algn="ctr">
              <a:solidFill>
                <a:schemeClr val="tx1">
                  <a:alpha val="15000"/>
                </a:schemeClr>
              </a:solidFill>
              <a:prstDash val="dash"/>
              <a:headEnd type="none"/>
              <a:tailEnd type="none"/>
            </a:ln>
            <a:effectLst/>
          </p:spPr>
          <p:txBody>
            <a:bodyPr vert="horz" wrap="square" lIns="91440" tIns="45720" rIns="91440" bIns="45720" numCol="1" spcCol="215900" anchor="t"/>
            <a:lstStyle/>
            <a:p>
              <a:pPr>
                <a:defRPr lang="de-de"/>
              </a:pPr>
            </a:p>
          </p:txBody>
        </p:sp>
        <p:sp>
          <p:nvSpPr>
            <p:cNvPr id="18" name="Freeform 1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G8cAAAaKgAAAAAAACYAAAAIAAAA//////////8="/>
                </a:ext>
              </a:extLst>
            </p:cNvSpPr>
            <p:nvPr/>
          </p:nvSpPr>
          <p:spPr>
            <a:xfrm>
              <a:off x="1001395" y="0"/>
              <a:ext cx="3620770" cy="6844030"/>
            </a:xfrm>
            <a:custGeom>
              <a:avLst/>
              <a:gdLst/>
              <a:ahLst/>
              <a:cxnLst/>
              <a:rect l="0" t="0" r="3620770" b="6844030"/>
              <a:pathLst>
                <a:path w="3620770" h="6844030">
                  <a:moveTo>
                    <a:pt x="3620770" y="0"/>
                  </a:moveTo>
                  <a:cubicBezTo>
                    <a:pt x="1463562" y="1164436"/>
                    <a:pt x="0" y="4909641"/>
                    <a:pt x="1914985"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7" name="Freeform 1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xABY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ARgAADwAAANhKAACkAQAAAAAAACYAAAAIAAAA//////////8="/>
                </a:ext>
              </a:extLst>
            </p:cNvSpPr>
            <p:nvPr/>
          </p:nvSpPr>
          <p:spPr>
            <a:xfrm>
              <a:off x="11501120" y="9525"/>
              <a:ext cx="665480" cy="257175"/>
            </a:xfrm>
            <a:custGeom>
              <a:avLst/>
              <a:gdLst/>
              <a:ahLst/>
              <a:cxnLst/>
              <a:rect l="0" t="0" r="665480" b="257175"/>
              <a:pathLst>
                <a:path w="665480" h="257175">
                  <a:moveTo>
                    <a:pt x="665480" y="257175"/>
                  </a:moveTo>
                  <a:cubicBezTo>
                    <a:pt x="451571" y="161925"/>
                    <a:pt x="228173" y="76200"/>
                    <a:pt x="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6" name="Freeform 1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2QQAARiEAANhKAAAaKgAAAAAAACYAAAAIAAAA//////////8="/>
                </a:ext>
              </a:extLst>
            </p:cNvSpPr>
            <p:nvPr/>
          </p:nvSpPr>
          <p:spPr>
            <a:xfrm>
              <a:off x="10641330" y="5408930"/>
              <a:ext cx="1525270" cy="1435100"/>
            </a:xfrm>
            <a:custGeom>
              <a:avLst/>
              <a:gdLst/>
              <a:ahLst/>
              <a:cxnLst/>
              <a:rect l="0" t="0" r="1525270" b="1435100"/>
              <a:pathLst>
                <a:path w="1525270" h="1435100">
                  <a:moveTo>
                    <a:pt x="0" y="1435100"/>
                  </a:moveTo>
                  <a:cubicBezTo>
                    <a:pt x="541683" y="997926"/>
                    <a:pt x="1059639" y="517965"/>
                    <a:pt x="152527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5" name="Freeform 1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pBgAAAAAAAB8aAAAaKgAAAAAAACYAAAAIAAAA//////////8="/>
                </a:ext>
              </a:extLst>
            </p:cNvSpPr>
            <p:nvPr/>
          </p:nvSpPr>
          <p:spPr>
            <a:xfrm>
              <a:off x="1001395" y="0"/>
              <a:ext cx="3244850" cy="6844030"/>
            </a:xfrm>
            <a:custGeom>
              <a:avLst/>
              <a:gdLst/>
              <a:ahLst/>
              <a:cxnLst/>
              <a:rect l="0" t="0" r="3244850" b="6844030"/>
              <a:pathLst>
                <a:path w="3244850" h="6844030">
                  <a:moveTo>
                    <a:pt x="3244850" y="0"/>
                  </a:moveTo>
                  <a:cubicBezTo>
                    <a:pt x="1225682" y="1216716"/>
                    <a:pt x="0" y="4947663"/>
                    <a:pt x="1686571"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4" name="Freeform 1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0QgAA8yEAANhKAAAaKgAAAAAAACYAAAAIAAAA//////////8="/>
                </a:ext>
              </a:extLst>
            </p:cNvSpPr>
            <p:nvPr/>
          </p:nvSpPr>
          <p:spPr>
            <a:xfrm>
              <a:off x="10802620" y="5518785"/>
              <a:ext cx="1363980" cy="1325245"/>
            </a:xfrm>
            <a:custGeom>
              <a:avLst/>
              <a:gdLst/>
              <a:ahLst/>
              <a:cxnLst/>
              <a:rect l="0" t="0" r="1363980" b="1325245"/>
              <a:pathLst>
                <a:path w="1363980" h="1325245">
                  <a:moveTo>
                    <a:pt x="0" y="1325245"/>
                  </a:moveTo>
                  <a:cubicBezTo>
                    <a:pt x="479982" y="916750"/>
                    <a:pt x="941020" y="475002"/>
                    <a:pt x="1363980"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3" name="Freeform 16"/>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3BQAAAAAAAFYZAAAaKgAAAAAAACYAAAAIAAAA//////////8="/>
                </a:ext>
              </a:extLst>
            </p:cNvSpPr>
            <p:nvPr/>
          </p:nvSpPr>
          <p:spPr>
            <a:xfrm>
              <a:off x="888365" y="0"/>
              <a:ext cx="3230245" cy="6844030"/>
            </a:xfrm>
            <a:custGeom>
              <a:avLst/>
              <a:gdLst/>
              <a:ahLst/>
              <a:cxnLst/>
              <a:rect l="0" t="0" r="3230245" b="6844030"/>
              <a:pathLst>
                <a:path w="3230245" h="6844030">
                  <a:moveTo>
                    <a:pt x="3230245" y="0"/>
                  </a:moveTo>
                  <a:cubicBezTo>
                    <a:pt x="1220912" y="1259492"/>
                    <a:pt x="0" y="4876371"/>
                    <a:pt x="1600915"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2" name="Freeform 17"/>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JQwAACCMAANhKAAAaKgAAAAAAACYAAAAIAAAA//////////8="/>
                </a:ext>
              </a:extLst>
            </p:cNvSpPr>
            <p:nvPr/>
          </p:nvSpPr>
          <p:spPr>
            <a:xfrm>
              <a:off x="10978515" y="5694680"/>
              <a:ext cx="1188085" cy="1149350"/>
            </a:xfrm>
            <a:custGeom>
              <a:avLst/>
              <a:gdLst/>
              <a:ahLst/>
              <a:cxnLst/>
              <a:rect l="0" t="0" r="1188085" b="1149350"/>
              <a:pathLst>
                <a:path w="1188085" h="1149350">
                  <a:moveTo>
                    <a:pt x="0" y="1149350"/>
                  </a:moveTo>
                  <a:cubicBezTo>
                    <a:pt x="418194" y="788422"/>
                    <a:pt x="817413" y="403709"/>
                    <a:pt x="118808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1" name="Freeform 18"/>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P8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D7AgAAAAAAAAUYAAAaKgAAAAAAACYAAAAIAAAA//////////8="/>
                </a:ext>
              </a:extLst>
            </p:cNvSpPr>
            <p:nvPr/>
          </p:nvSpPr>
          <p:spPr>
            <a:xfrm>
              <a:off x="484505" y="0"/>
              <a:ext cx="3420110" cy="6844030"/>
            </a:xfrm>
            <a:custGeom>
              <a:avLst/>
              <a:gdLst/>
              <a:ahLst/>
              <a:cxnLst/>
              <a:rect l="0" t="0" r="3420110" b="6844030"/>
              <a:pathLst>
                <a:path w="3420110" h="6844030">
                  <a:moveTo>
                    <a:pt x="3420110" y="0"/>
                  </a:moveTo>
                  <a:cubicBezTo>
                    <a:pt x="1501048" y="1340289"/>
                    <a:pt x="0" y="4838349"/>
                    <a:pt x="1719555"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10" name="Freeform 19"/>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vRQAAOCUAANhKAAAaKgAAAAAAACYAAAAIAAAA//////////8="/>
                </a:ext>
              </a:extLst>
            </p:cNvSpPr>
            <p:nvPr/>
          </p:nvSpPr>
          <p:spPr>
            <a:xfrm>
              <a:off x="11287125" y="6050280"/>
              <a:ext cx="879475" cy="793750"/>
            </a:xfrm>
            <a:custGeom>
              <a:avLst/>
              <a:gdLst/>
              <a:ahLst/>
              <a:cxnLst/>
              <a:rect l="0" t="0" r="879475" b="793750"/>
              <a:pathLst>
                <a:path w="879475" h="793750">
                  <a:moveTo>
                    <a:pt x="0" y="793750"/>
                  </a:moveTo>
                  <a:cubicBezTo>
                    <a:pt x="299510" y="541845"/>
                    <a:pt x="594256" y="275681"/>
                    <a:pt x="879475" y="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9" name="Freeform 20"/>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QAAAAAAAAk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tAwAAAAAAAGYUAAAaKgAAAAAAACYAAAAIAAAA//////////8="/>
                </a:ext>
              </a:extLst>
            </p:cNvSpPr>
            <p:nvPr/>
          </p:nvSpPr>
          <p:spPr>
            <a:xfrm>
              <a:off x="597535" y="0"/>
              <a:ext cx="2718435" cy="6844030"/>
            </a:xfrm>
            <a:custGeom>
              <a:avLst/>
              <a:gdLst/>
              <a:ahLst/>
              <a:cxnLst/>
              <a:rect l="0" t="0" r="2718435" b="6844030"/>
              <a:pathLst>
                <a:path w="2718435" h="6844030">
                  <a:moveTo>
                    <a:pt x="2718435" y="0"/>
                  </a:moveTo>
                  <a:cubicBezTo>
                    <a:pt x="1012239" y="1520896"/>
                    <a:pt x="0" y="4652990"/>
                    <a:pt x="779410" y="6844030"/>
                  </a:cubicBezTo>
                </a:path>
              </a:pathLst>
            </a:custGeom>
            <a:noFill/>
            <a:ln w="12700" cap="flat" cmpd="sng" algn="ctr">
              <a:solidFill>
                <a:schemeClr val="tx1">
                  <a:alpha val="15000"/>
                </a:schemeClr>
              </a:solidFill>
              <a:prstDash val="sysDashDot"/>
              <a:headEnd type="none"/>
              <a:tailEnd type="none"/>
            </a:ln>
            <a:effectLst/>
          </p:spPr>
          <p:txBody>
            <a:bodyPr vert="horz" wrap="square" lIns="91440" tIns="45720" rIns="91440" bIns="45720" numCol="1" spcCol="215900" anchor="t"/>
            <a:lstStyle/>
            <a:p>
              <a:pPr>
                <a:defRPr lang="de-de"/>
              </a:pPr>
            </a:p>
          </p:txBody>
        </p:sp>
        <p:sp>
          <p:nvSpPr>
            <p:cNvPr id="8" name="Freeform 21"/>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B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CcAQAAAAAAALoTAAAaKgAAAAAAACYAAAAIAAAA//////////8="/>
                </a:ext>
              </a:extLst>
            </p:cNvSpPr>
            <p:nvPr/>
          </p:nvSpPr>
          <p:spPr>
            <a:xfrm>
              <a:off x="261620" y="0"/>
              <a:ext cx="2945130" cy="6844030"/>
            </a:xfrm>
            <a:custGeom>
              <a:avLst/>
              <a:gdLst/>
              <a:ahLst/>
              <a:cxnLst/>
              <a:rect l="0" t="0" r="2945130" b="6844030"/>
              <a:pathLst>
                <a:path w="2945130" h="6844030">
                  <a:moveTo>
                    <a:pt x="2945130" y="0"/>
                  </a:moveTo>
                  <a:cubicBezTo>
                    <a:pt x="1178052" y="1544660"/>
                    <a:pt x="0" y="4562687"/>
                    <a:pt x="883539" y="6844030"/>
                  </a:cubicBezTo>
                </a:path>
              </a:pathLst>
            </a:custGeom>
            <a:noFill/>
            <a:ln w="9525" cap="flat" cmpd="sng" algn="ctr">
              <a:solidFill>
                <a:schemeClr val="tx1">
                  <a:alpha val="15000"/>
                </a:schemeClr>
              </a:solidFill>
              <a:prstDash val="lgDash"/>
              <a:headEnd type="none"/>
              <a:tailEnd type="none"/>
            </a:ln>
            <a:effectLst/>
          </p:spPr>
          <p:txBody>
            <a:bodyPr vert="horz" wrap="square" lIns="91440" tIns="45720" rIns="91440" bIns="45720" numCol="1" spcCol="215900" anchor="t"/>
            <a:lstStyle/>
            <a:p>
              <a:pPr>
                <a:defRPr lang="de-de"/>
              </a:pPr>
            </a:p>
          </p:txBody>
        </p:sp>
        <p:sp>
          <p:nvSpPr>
            <p:cNvPr id="7" name="Freeform 22"/>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Bu/f//AAAAADcMAAAaKgAAAAAAACYAAAAIAAAA//////////8="/>
                </a:ext>
              </a:extLst>
            </p:cNvSpPr>
            <p:nvPr/>
          </p:nvSpPr>
          <p:spPr>
            <a:xfrm>
              <a:off x="-417830" y="0"/>
              <a:ext cx="2403475" cy="6844030"/>
            </a:xfrm>
            <a:custGeom>
              <a:avLst/>
              <a:gdLst/>
              <a:ahLst/>
              <a:cxnLst/>
              <a:rect l="0" t="0" r="2403475" b="6844030"/>
              <a:pathLst>
                <a:path w="2403475" h="6844030">
                  <a:moveTo>
                    <a:pt x="2403475" y="0"/>
                  </a:moveTo>
                  <a:cubicBezTo>
                    <a:pt x="517748" y="1691996"/>
                    <a:pt x="0" y="4481889"/>
                    <a:pt x="812285" y="684403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6" name="Freeform 23"/>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DwAAAPwKAAC8EwAAAAAAACYAAAAIAAAA//////////8="/>
                </a:ext>
              </a:extLst>
            </p:cNvSpPr>
            <p:nvPr/>
          </p:nvSpPr>
          <p:spPr>
            <a:xfrm>
              <a:off x="13970" y="9525"/>
              <a:ext cx="1771650" cy="3198495"/>
            </a:xfrm>
            <a:custGeom>
              <a:avLst/>
              <a:gdLst/>
              <a:ahLst/>
              <a:cxnLst/>
              <a:rect l="0" t="0" r="1771650" b="3198495"/>
              <a:pathLst>
                <a:path w="1771650" h="3198495">
                  <a:moveTo>
                    <a:pt x="1771650" y="0"/>
                  </a:moveTo>
                  <a:cubicBezTo>
                    <a:pt x="831199" y="869664"/>
                    <a:pt x="242208" y="1943826"/>
                    <a:pt x="0" y="319849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5" name="Freeform 24"/>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IAAAAAyUAAFkBAAAaKgAAAAAAACYAAAAIAAAA//////////8="/>
                </a:ext>
              </a:extLst>
            </p:cNvSpPr>
            <p:nvPr/>
          </p:nvSpPr>
          <p:spPr>
            <a:xfrm>
              <a:off x="5080" y="6016625"/>
              <a:ext cx="213995" cy="827405"/>
            </a:xfrm>
            <a:custGeom>
              <a:avLst/>
              <a:gdLst/>
              <a:ahLst/>
              <a:cxnLst/>
              <a:rect l="0" t="0" r="213995" b="827405"/>
              <a:pathLst>
                <a:path w="213995" h="827405">
                  <a:moveTo>
                    <a:pt x="0" y="0"/>
                  </a:moveTo>
                  <a:cubicBezTo>
                    <a:pt x="52309" y="280551"/>
                    <a:pt x="123641" y="561103"/>
                    <a:pt x="213995" y="827405"/>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sp>
          <p:nvSpPr>
            <p:cNvPr id="4" name="Freeform 25"/>
            <p:cNvSpPr>
              <a:extLst>
                <a:ext uri="smNativeData">
                  <pr:smNativeData xmlns:pr="smNativeData" val="SMDATA_13_BbPHYxMAAAAlAAAACw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BVAAAAAAAAABQAAAAAAAAAwMD/AAAAAABkAAAAMgAAAAAAAABkAAAAAAAAAH9/fwAKAAAAHwAAAFQAAABEcsQF////AQAAAAAAAAAAAAAAAAAAAAAAAAAAAAAAAAAAAAAAAAAAAAAAAn9/fwDn5uYDzMzMAMDA/wB/f38AAAAAAAAAAAAAAAAAAAAAAAAAAAAhAAAAGAAAABQAAAAWAAAAAAAAALEJAAC2DQAAAAAAACYAAAAIAAAA//////////8="/>
                </a:ext>
              </a:extLst>
            </p:cNvSpPr>
            <p:nvPr/>
          </p:nvSpPr>
          <p:spPr>
            <a:xfrm>
              <a:off x="13970" y="0"/>
              <a:ext cx="1561465" cy="2228850"/>
            </a:xfrm>
            <a:custGeom>
              <a:avLst/>
              <a:gdLst/>
              <a:ahLst/>
              <a:cxnLst/>
              <a:rect l="0" t="0" r="1561465" b="2228850"/>
              <a:pathLst>
                <a:path w="1561465" h="2228850">
                  <a:moveTo>
                    <a:pt x="1561465" y="0"/>
                  </a:moveTo>
                  <a:cubicBezTo>
                    <a:pt x="897047" y="632023"/>
                    <a:pt x="327473" y="1368679"/>
                    <a:pt x="0" y="2228850"/>
                  </a:cubicBezTo>
                </a:path>
              </a:pathLst>
            </a:custGeom>
            <a:noFill/>
            <a:ln w="9525" cap="flat" cmpd="sng" algn="ctr">
              <a:solidFill>
                <a:schemeClr val="tx1">
                  <a:alpha val="15000"/>
                </a:schemeClr>
              </a:solidFill>
              <a:prstDash val="solid"/>
              <a:headEnd type="none"/>
              <a:tailEnd type="none"/>
            </a:ln>
            <a:effectLst/>
          </p:spPr>
          <p:txBody>
            <a:bodyPr vert="horz" wrap="square" lIns="91440" tIns="45720" rIns="91440" bIns="45720" numCol="1" spcCol="215900" anchor="t"/>
            <a:lstStyle/>
            <a:p>
              <a:pPr>
                <a:defRPr lang="de-de"/>
              </a:pPr>
            </a:p>
          </p:txBody>
        </p:sp>
      </p:grpSp>
      <p:sp>
        <p:nvSpPr>
          <p:cNvPr id="25" name="Title 1"/>
          <p:cNvSpPr>
            <a:spLocks noGrp="1" noChangeArrowheads="1"/>
            <a:extLst>
              <a:ext uri="smNativeData">
                <pr:smNativeData xmlns:pr="smNativeData" val="SMDATA_13_BbPHY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ATCgAAWgAAAOMjAADOBgAAEAAAACYAAAAIAAAA/fD///////8="/>
              </a:ext>
            </a:extLst>
          </p:cNvSpPr>
          <p:nvPr>
            <p:ph type="ctrTitle"/>
          </p:nvPr>
        </p:nvSpPr>
        <p:spPr>
          <a:xfrm>
            <a:off x="1637665" y="57150"/>
            <a:ext cx="4196080" cy="1049020"/>
          </a:xfrm>
          <a:noFill/>
          <a:ln>
            <a:noFill/>
          </a:ln>
          <a:effectLst/>
        </p:spPr>
        <p:txBody>
          <a:bodyPr vert="horz" wrap="square" lIns="91440" tIns="45720" rIns="91440" bIns="45720" numCol="1" spcCol="215900" anchor="ctr">
            <a:prstTxWarp prst="textNoShape">
              <a:avLst/>
            </a:prstTxWarp>
          </a:bodyPr>
          <a:lstStyle/>
          <a:p>
            <a:pPr marL="0" marR="0" indent="0" algn="ctr" defTabSz="914400">
              <a:lnSpc>
                <a:spcPct val="90000"/>
              </a:lnSpc>
              <a:spcBef>
                <a:spcPts val="0"/>
              </a:spcBef>
              <a:spcAft>
                <a:spcPts val="0"/>
              </a:spcAft>
              <a:buNone/>
              <a:tabLst/>
              <a:defRPr sz="6000" b="0" i="0" u="none" strike="noStrike" kern="1" spc="0" baseline="0">
                <a:solidFill>
                  <a:schemeClr val="tx1"/>
                </a:solidFill>
                <a:effectLst/>
                <a:latin typeface="Calibri Light" pitchFamily="0" charset="0"/>
                <a:ea typeface="Calibri Light" pitchFamily="0" charset="0"/>
                <a:cs typeface="Calibri Light" pitchFamily="0" charset="0"/>
              </a:defRPr>
            </a:pPr>
            <a:r>
              <a:rPr sz="4000"/>
              <a:t>Ein Blick hinaus: </a:t>
            </a:r>
            <a:endParaRPr sz="4000"/>
          </a:p>
        </p:txBody>
      </p:sp>
      <p:sp>
        <p:nvSpPr>
          <p:cNvPr id="26" name="Subtitle 2"/>
          <p:cNvSpPr>
            <a:spLocks noGrp="1" noChangeArrowheads="1"/>
            <a:extLst>
              <a:ext uri="smNativeData">
                <pr:smNativeData xmlns:pr="smNativeData" val="SMDATA_13_BbPHY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n9/fwDn5uYDzMzMAMDA/wB/f38AAAAAAAAAAAAAAAAAAAAAAAAAAAAhAAAAGAAAABQAAABTBgAACAYAAN0lAACiKAAAEAAAACYAAAAIAAAAffD///////8="/>
              </a:ext>
            </a:extLst>
          </p:cNvSpPr>
          <p:nvPr>
            <p:ph type="subTitle" idx="1"/>
          </p:nvPr>
        </p:nvSpPr>
        <p:spPr>
          <a:xfrm>
            <a:off x="1028065" y="980440"/>
            <a:ext cx="5126990" cy="5624830"/>
          </a:xfrm>
          <a:noFill/>
          <a:ln>
            <a:noFill/>
          </a:ln>
          <a:effectLst/>
        </p:spPr>
        <p:txBody>
          <a:bodyPr vert="horz" wrap="square" lIns="91440" tIns="45720" rIns="91440" bIns="45720" numCol="1" spcCol="215900" anchor="t">
            <a:prstTxWarp prst="textNoShape">
              <a:avLst/>
            </a:prstTxWarp>
          </a:bodyPr>
          <a:lstStyle/>
          <a:p>
            <a:pPr marL="0" marR="0" indent="0" algn="ctr" defTabSz="914400">
              <a:lnSpc>
                <a:spcPct val="90000"/>
              </a:lnSpc>
              <a:spcBef>
                <a:spcPts val="1000"/>
              </a:spcBef>
              <a:spcAft>
                <a:spcPts val="0"/>
              </a:spcAft>
              <a:buNone/>
              <a:tabLst/>
              <a:defRPr sz="2400" b="0" i="0" u="none" strike="noStrike" kern="1" spc="0" baseline="0">
                <a:solidFill>
                  <a:schemeClr val="tx1"/>
                </a:solidFill>
                <a:effectLst/>
                <a:latin typeface="Calibri" pitchFamily="2" charset="0"/>
                <a:ea typeface="Calibri" pitchFamily="2" charset="0"/>
                <a:cs typeface="Calibri" pitchFamily="2" charset="0"/>
              </a:defRPr>
            </a:pPr>
            <a:endParaRPr sz="1200">
              <a:solidFill>
                <a:srgbClr val="000000"/>
              </a:solidFill>
            </a:endParaRPr>
          </a:p>
          <a:p>
            <a:pPr marL="0" marR="0" indent="0" algn="l" defTabSz="914400">
              <a:lnSpc>
                <a:spcPct val="90000"/>
              </a:lnSpc>
              <a:spcBef>
                <a:spcPts val="1000"/>
              </a:spcBef>
              <a:spcAft>
                <a:spcPts val="0"/>
              </a:spcAft>
              <a:buNone/>
              <a:tabLst/>
              <a:defRPr sz="2400" b="0" i="0" u="none" strike="noStrike" kern="1" spc="0" baseline="0">
                <a:solidFill>
                  <a:schemeClr val="tx1"/>
                </a:solidFill>
                <a:effectLst/>
                <a:latin typeface="Calibri" pitchFamily="2" charset="0"/>
                <a:ea typeface="Calibri" pitchFamily="2" charset="0"/>
                <a:cs typeface="Calibri" pitchFamily="2" charset="0"/>
              </a:defRPr>
            </a:pPr>
            <a:r>
              <a:rPr sz="2600">
                <a:solidFill>
                  <a:srgbClr val="000000"/>
                </a:solidFill>
              </a:rPr>
              <a:t>Abitur Bayern 2019/ Aufgabe II: </a:t>
            </a:r>
            <a:endParaRPr sz="2600">
              <a:solidFill>
                <a:srgbClr val="000000"/>
              </a:solidFill>
            </a:endParaRPr>
          </a:p>
          <a:p>
            <a:pPr marL="541655" marR="0" indent="-363855" algn="l" defTabSz="914400">
              <a:lnSpc>
                <a:spcPct val="90000"/>
              </a:lnSpc>
              <a:spcBef>
                <a:spcPts val="1000"/>
              </a:spcBef>
              <a:spcAft>
                <a:spcPts val="0"/>
              </a:spcAft>
              <a:buNone/>
              <a:tabLst/>
              <a:defRPr sz="2400" b="0" i="0" u="none" strike="noStrike" kern="1" spc="0" baseline="0">
                <a:solidFill>
                  <a:schemeClr val="tx1"/>
                </a:solidFill>
                <a:effectLst/>
                <a:latin typeface="Calibri" pitchFamily="2" charset="0"/>
                <a:ea typeface="Calibri" pitchFamily="2" charset="0"/>
                <a:cs typeface="Calibri" pitchFamily="2" charset="0"/>
              </a:defRPr>
            </a:pPr>
            <a:endParaRPr sz="1700" b="1"/>
          </a:p>
        </p:txBody>
      </p:sp>
      <p:sp>
        <p:nvSpPr>
          <p:cNvPr id="27" name="Textfeld 35"/>
          <p:cNvSpPr>
            <a:extLst>
              <a:ext uri="smNativeData">
                <pr:smNativeData xmlns:pr="smNativeData" val="SMDATA_13_BbPHYxMAAAAlAAAAZAAAAE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CnBgAAoQsAADEmAAAaGgAAECAAACYAAAAIAAAA//////////8="/>
              </a:ext>
            </a:extLst>
          </p:cNvSpPr>
          <p:nvPr/>
        </p:nvSpPr>
        <p:spPr>
          <a:xfrm>
            <a:off x="1081405" y="1890395"/>
            <a:ext cx="5126990" cy="2352675"/>
          </a:xfrm>
          <a:prstGeom prst="rect">
            <a:avLst/>
          </a:prstGeom>
          <a:noFill/>
          <a:ln>
            <a:noFill/>
          </a:ln>
          <a:effectLst/>
        </p:spPr>
        <p:txBody>
          <a:bodyPr vert="horz" wrap="square" lIns="91440" tIns="45720" rIns="91440" bIns="45720" numCol="1" spcCol="215900" anchor="t"/>
          <a:lstStyle/>
          <a:p>
            <a:pPr>
              <a:lnSpc>
                <a:spcPct val="150000"/>
              </a:lnSpc>
              <a:defRPr lang="de-de"/>
            </a:pPr>
            <a:r>
              <a:rPr lang="de-de" sz="2000"/>
              <a:t>Diskutieren Sie, inwieweit die Karikatur M 1 als Quelle dazu geeignet ist, wesentliche Aspekte der gesellschaftlichen und politischen Verhältnisse im NS-Deutschland von 1933 bis 1935 darzustellen!</a:t>
            </a:r>
            <a:endParaRPr lang="de-de" sz="2000"/>
          </a:p>
        </p:txBody>
      </p:sp>
      <p:sp>
        <p:nvSpPr>
          <p:cNvPr id="28" name="Textfeld 36"/>
          <p:cNvSpPr>
            <a:extLst>
              <a:ext uri="smNativeData">
                <pr:smNativeData xmlns:pr="smNativeData" val="SMDATA_13_BbPHYxMAAAAlAAAAZAAAAE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CUBwAA2CAAAB8kAAAYJwAAECAAACYAAAAIAAAA//////////8="/>
              </a:ext>
            </a:extLst>
          </p:cNvSpPr>
          <p:nvPr/>
        </p:nvSpPr>
        <p:spPr>
          <a:xfrm>
            <a:off x="1231900" y="5339080"/>
            <a:ext cx="4639945" cy="1016000"/>
          </a:xfrm>
          <a:prstGeom prst="rect">
            <a:avLst/>
          </a:prstGeom>
          <a:noFill/>
          <a:ln>
            <a:noFill/>
          </a:ln>
          <a:effectLst/>
        </p:spPr>
        <p:txBody>
          <a:bodyPr vert="horz" wrap="square" lIns="91440" tIns="45720" rIns="91440" bIns="45720" numCol="1" spcCol="215900" anchor="t"/>
          <a:lstStyle/>
          <a:p>
            <a:pPr>
              <a:defRPr lang="de-de"/>
            </a:pPr>
            <a:r>
              <a:rPr lang="de-de" sz="2000"/>
              <a:t>M 1: „Nationalsozialistische Rüstkammer“, Karikatur in der Schweizer Satirezeitschrift „Nebelspalter“, November 1935</a:t>
            </a:r>
            <a:endParaRPr lang="de-de" sz="2000"/>
          </a:p>
        </p:txBody>
      </p:sp>
      <p:sp>
        <p:nvSpPr>
          <p:cNvPr id="29" name="Textfeld 3"/>
          <p:cNvSpPr>
            <a:extLst>
              <a:ext uri="smNativeData">
                <pr:smNativeData xmlns:pr="smNativeData" val="SMDATA_13_BbPHYxMAAAAlAAAAZAAAAE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DgLgAA0AkAAEBGAADnEgAAECAAACYAAAAIAAAA//////////8="/>
              </a:ext>
            </a:extLst>
          </p:cNvSpPr>
          <p:nvPr/>
        </p:nvSpPr>
        <p:spPr>
          <a:xfrm>
            <a:off x="7620000" y="1595120"/>
            <a:ext cx="3799840" cy="1477645"/>
          </a:xfrm>
          <a:prstGeom prst="rect">
            <a:avLst/>
          </a:prstGeom>
          <a:noFill/>
          <a:ln>
            <a:noFill/>
          </a:ln>
          <a:effectLst/>
        </p:spPr>
        <p:txBody>
          <a:bodyPr vert="horz" wrap="square" lIns="91440" tIns="45720" rIns="91440" bIns="45720" numCol="1" spcCol="215900" anchor="t"/>
          <a:lstStyle/>
          <a:p>
            <a:pPr>
              <a:defRPr lang="de-de"/>
            </a:pPr>
            <a:r>
              <a:t>Karikatur: </a:t>
            </a:r>
          </a:p>
          <a:p>
            <a:pPr>
              <a:defRPr lang="de-de"/>
            </a:pPr>
          </a:p>
          <a:p>
            <a:pPr>
              <a:defRPr lang="de-de"/>
            </a:pPr>
            <a:r>
              <a:t>https://www.e-periodica.ch/cntmng?pid=neb-001:1935:61::2579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Aufgaben zur Urteilsbildung ab dem Abitur 2023</dc:title>
  <dc:subject/>
  <dc:creator>Thomas Keukeler</dc:creator>
  <cp:keywords/>
  <dc:description/>
  <cp:lastModifiedBy>sg</cp:lastModifiedBy>
  <cp:revision>0</cp:revision>
  <dcterms:created xsi:type="dcterms:W3CDTF">2021-02-03T10:42:00Z</dcterms:created>
  <dcterms:modified xsi:type="dcterms:W3CDTF">2023-01-18T08:51:17Z</dcterms:modified>
</cp:coreProperties>
</file>