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906000" cy="6858000" type="A4"/>
  <p:notesSz cx="6797675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E6505C-AD8A-42D1-A62E-85AF3C373D8B}" v="24" dt="2021-12-26T14:42:56.5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3" autoAdjust="0"/>
    <p:restoredTop sz="83938" autoAdjust="0"/>
  </p:normalViewPr>
  <p:slideViewPr>
    <p:cSldViewPr snapToGrid="0">
      <p:cViewPr varScale="1">
        <p:scale>
          <a:sx n="108" d="100"/>
          <a:sy n="108" d="100"/>
        </p:scale>
        <p:origin x="7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eter Grupp" userId="980d996247103062" providerId="LiveId" clId="{67E6505C-AD8A-42D1-A62E-85AF3C373D8B}"/>
    <pc:docChg chg="undo custSel delSld modSld modNotesMaster">
      <pc:chgData name="Dieter Grupp" userId="980d996247103062" providerId="LiveId" clId="{67E6505C-AD8A-42D1-A62E-85AF3C373D8B}" dt="2021-12-26T14:44:42.437" v="626" actId="6549"/>
      <pc:docMkLst>
        <pc:docMk/>
      </pc:docMkLst>
      <pc:sldChg chg="del">
        <pc:chgData name="Dieter Grupp" userId="980d996247103062" providerId="LiveId" clId="{67E6505C-AD8A-42D1-A62E-85AF3C373D8B}" dt="2021-12-16T18:53:22.807" v="0" actId="2696"/>
        <pc:sldMkLst>
          <pc:docMk/>
          <pc:sldMk cId="1316401295" sldId="257"/>
        </pc:sldMkLst>
      </pc:sldChg>
      <pc:sldChg chg="del">
        <pc:chgData name="Dieter Grupp" userId="980d996247103062" providerId="LiveId" clId="{67E6505C-AD8A-42D1-A62E-85AF3C373D8B}" dt="2021-12-16T18:53:24.694" v="1" actId="2696"/>
        <pc:sldMkLst>
          <pc:docMk/>
          <pc:sldMk cId="1598990131" sldId="258"/>
        </pc:sldMkLst>
      </pc:sldChg>
      <pc:sldChg chg="del">
        <pc:chgData name="Dieter Grupp" userId="980d996247103062" providerId="LiveId" clId="{67E6505C-AD8A-42D1-A62E-85AF3C373D8B}" dt="2021-12-16T18:53:26.941" v="2" actId="2696"/>
        <pc:sldMkLst>
          <pc:docMk/>
          <pc:sldMk cId="1987623477" sldId="259"/>
        </pc:sldMkLst>
      </pc:sldChg>
      <pc:sldChg chg="addSp delSp modSp mod modNotesTx">
        <pc:chgData name="Dieter Grupp" userId="980d996247103062" providerId="LiveId" clId="{67E6505C-AD8A-42D1-A62E-85AF3C373D8B}" dt="2021-12-26T14:44:42.437" v="626" actId="6549"/>
        <pc:sldMkLst>
          <pc:docMk/>
          <pc:sldMk cId="1733155365" sldId="260"/>
        </pc:sldMkLst>
        <pc:spChg chg="mod">
          <ac:chgData name="Dieter Grupp" userId="980d996247103062" providerId="LiveId" clId="{67E6505C-AD8A-42D1-A62E-85AF3C373D8B}" dt="2021-12-16T19:02:14.731" v="333" actId="1076"/>
          <ac:spMkLst>
            <pc:docMk/>
            <pc:sldMk cId="1733155365" sldId="260"/>
            <ac:spMk id="3" creationId="{A72E2D97-7188-44D5-BF19-B4C96A78B939}"/>
          </ac:spMkLst>
        </pc:spChg>
        <pc:spChg chg="add mod">
          <ac:chgData name="Dieter Grupp" userId="980d996247103062" providerId="LiveId" clId="{67E6505C-AD8A-42D1-A62E-85AF3C373D8B}" dt="2021-12-26T14:41:39.489" v="617" actId="1076"/>
          <ac:spMkLst>
            <pc:docMk/>
            <pc:sldMk cId="1733155365" sldId="260"/>
            <ac:spMk id="8" creationId="{F95D9E10-8197-4600-90F0-8579130266ED}"/>
          </ac:spMkLst>
        </pc:spChg>
        <pc:spChg chg="del">
          <ac:chgData name="Dieter Grupp" userId="980d996247103062" providerId="LiveId" clId="{67E6505C-AD8A-42D1-A62E-85AF3C373D8B}" dt="2021-12-16T18:57:48.643" v="111" actId="478"/>
          <ac:spMkLst>
            <pc:docMk/>
            <pc:sldMk cId="1733155365" sldId="260"/>
            <ac:spMk id="9" creationId="{DE2EA762-70A8-4BA2-8F27-406B642C510E}"/>
          </ac:spMkLst>
        </pc:spChg>
        <pc:spChg chg="add mod ord">
          <ac:chgData name="Dieter Grupp" userId="980d996247103062" providerId="LiveId" clId="{67E6505C-AD8A-42D1-A62E-85AF3C373D8B}" dt="2021-12-16T18:56:18.639" v="66" actId="14100"/>
          <ac:spMkLst>
            <pc:docMk/>
            <pc:sldMk cId="1733155365" sldId="260"/>
            <ac:spMk id="10" creationId="{467FB118-788B-4975-A64A-CF7BE748C99F}"/>
          </ac:spMkLst>
        </pc:spChg>
        <pc:spChg chg="add mod">
          <ac:chgData name="Dieter Grupp" userId="980d996247103062" providerId="LiveId" clId="{67E6505C-AD8A-42D1-A62E-85AF3C373D8B}" dt="2021-12-26T14:41:43.303" v="618" actId="1076"/>
          <ac:spMkLst>
            <pc:docMk/>
            <pc:sldMk cId="1733155365" sldId="260"/>
            <ac:spMk id="11" creationId="{3B097688-957E-4E40-ADB8-43F4130B6B0B}"/>
          </ac:spMkLst>
        </pc:spChg>
        <pc:spChg chg="add mod">
          <ac:chgData name="Dieter Grupp" userId="980d996247103062" providerId="LiveId" clId="{67E6505C-AD8A-42D1-A62E-85AF3C373D8B}" dt="2021-12-18T11:11:10.335" v="338" actId="1076"/>
          <ac:spMkLst>
            <pc:docMk/>
            <pc:sldMk cId="1733155365" sldId="260"/>
            <ac:spMk id="12" creationId="{B3304F5C-09B9-46EA-94C6-4084D42E7B43}"/>
          </ac:spMkLst>
        </pc:spChg>
        <pc:spChg chg="add mod">
          <ac:chgData name="Dieter Grupp" userId="980d996247103062" providerId="LiveId" clId="{67E6505C-AD8A-42D1-A62E-85AF3C373D8B}" dt="2021-12-16T18:57:17.278" v="88" actId="20577"/>
          <ac:spMkLst>
            <pc:docMk/>
            <pc:sldMk cId="1733155365" sldId="260"/>
            <ac:spMk id="13" creationId="{B34ADC42-0E67-443B-BA29-2B17C31729E3}"/>
          </ac:spMkLst>
        </pc:spChg>
        <pc:spChg chg="add mod">
          <ac:chgData name="Dieter Grupp" userId="980d996247103062" providerId="LiveId" clId="{67E6505C-AD8A-42D1-A62E-85AF3C373D8B}" dt="2021-12-16T18:58:10.739" v="116" actId="1076"/>
          <ac:spMkLst>
            <pc:docMk/>
            <pc:sldMk cId="1733155365" sldId="260"/>
            <ac:spMk id="14" creationId="{BC9EA069-3D87-4102-8B23-40DEFCAA4A39}"/>
          </ac:spMkLst>
        </pc:spChg>
        <pc:spChg chg="add mod ord">
          <ac:chgData name="Dieter Grupp" userId="980d996247103062" providerId="LiveId" clId="{67E6505C-AD8A-42D1-A62E-85AF3C373D8B}" dt="2021-12-16T18:58:02.829" v="114" actId="1076"/>
          <ac:spMkLst>
            <pc:docMk/>
            <pc:sldMk cId="1733155365" sldId="260"/>
            <ac:spMk id="15" creationId="{69447B75-5761-4EA7-BA6A-934588487848}"/>
          </ac:spMkLst>
        </pc:spChg>
        <pc:spChg chg="add mod ord">
          <ac:chgData name="Dieter Grupp" userId="980d996247103062" providerId="LiveId" clId="{67E6505C-AD8A-42D1-A62E-85AF3C373D8B}" dt="2021-12-16T18:58:06.236" v="115" actId="1076"/>
          <ac:spMkLst>
            <pc:docMk/>
            <pc:sldMk cId="1733155365" sldId="260"/>
            <ac:spMk id="16" creationId="{F71703CD-39F0-43AD-93B9-7967101FE65F}"/>
          </ac:spMkLst>
        </pc:spChg>
        <pc:spChg chg="add mod">
          <ac:chgData name="Dieter Grupp" userId="980d996247103062" providerId="LiveId" clId="{67E6505C-AD8A-42D1-A62E-85AF3C373D8B}" dt="2021-12-16T18:58:39.399" v="142" actId="1076"/>
          <ac:spMkLst>
            <pc:docMk/>
            <pc:sldMk cId="1733155365" sldId="260"/>
            <ac:spMk id="17" creationId="{731CB256-6152-47BB-8A7F-C71BC26DC2F7}"/>
          </ac:spMkLst>
        </pc:spChg>
        <pc:spChg chg="add mod">
          <ac:chgData name="Dieter Grupp" userId="980d996247103062" providerId="LiveId" clId="{67E6505C-AD8A-42D1-A62E-85AF3C373D8B}" dt="2021-12-16T19:03:05.984" v="334" actId="1076"/>
          <ac:spMkLst>
            <pc:docMk/>
            <pc:sldMk cId="1733155365" sldId="260"/>
            <ac:spMk id="18" creationId="{11796B56-91BC-4E29-94A7-ACFE1D6798EE}"/>
          </ac:spMkLst>
        </pc:spChg>
        <pc:spChg chg="add mod">
          <ac:chgData name="Dieter Grupp" userId="980d996247103062" providerId="LiveId" clId="{67E6505C-AD8A-42D1-A62E-85AF3C373D8B}" dt="2021-12-16T18:59:07.179" v="148" actId="1076"/>
          <ac:spMkLst>
            <pc:docMk/>
            <pc:sldMk cId="1733155365" sldId="260"/>
            <ac:spMk id="19" creationId="{6E5202E8-A010-4D3C-890B-7602FF88D25E}"/>
          </ac:spMkLst>
        </pc:spChg>
        <pc:spChg chg="add mod">
          <ac:chgData name="Dieter Grupp" userId="980d996247103062" providerId="LiveId" clId="{67E6505C-AD8A-42D1-A62E-85AF3C373D8B}" dt="2021-12-16T18:58:53.467" v="146" actId="1076"/>
          <ac:spMkLst>
            <pc:docMk/>
            <pc:sldMk cId="1733155365" sldId="260"/>
            <ac:spMk id="20" creationId="{7933F650-AD5D-4678-A646-D77B79C76584}"/>
          </ac:spMkLst>
        </pc:spChg>
        <pc:spChg chg="add mod">
          <ac:chgData name="Dieter Grupp" userId="980d996247103062" providerId="LiveId" clId="{67E6505C-AD8A-42D1-A62E-85AF3C373D8B}" dt="2021-12-26T14:41:29.814" v="616" actId="14100"/>
          <ac:spMkLst>
            <pc:docMk/>
            <pc:sldMk cId="1733155365" sldId="260"/>
            <ac:spMk id="33" creationId="{91AE79A8-CEB2-48E2-97E9-CA187C705878}"/>
          </ac:spMkLst>
        </pc:spChg>
        <pc:picChg chg="del">
          <ac:chgData name="Dieter Grupp" userId="980d996247103062" providerId="LiveId" clId="{67E6505C-AD8A-42D1-A62E-85AF3C373D8B}" dt="2021-12-16T18:53:28.978" v="3" actId="478"/>
          <ac:picMkLst>
            <pc:docMk/>
            <pc:sldMk cId="1733155365" sldId="260"/>
            <ac:picMk id="4" creationId="{B1C0F5A2-355E-4486-B3F3-328BD3CFE2C6}"/>
          </ac:picMkLst>
        </pc:picChg>
        <pc:picChg chg="add del mod">
          <ac:chgData name="Dieter Grupp" userId="980d996247103062" providerId="LiveId" clId="{67E6505C-AD8A-42D1-A62E-85AF3C373D8B}" dt="2021-12-16T18:54:14.744" v="31" actId="478"/>
          <ac:picMkLst>
            <pc:docMk/>
            <pc:sldMk cId="1733155365" sldId="260"/>
            <ac:picMk id="5" creationId="{93CB7EBD-1AC6-4131-99BA-5B4AAAD6AA79}"/>
          </ac:picMkLst>
        </pc:picChg>
        <pc:picChg chg="add mod ord">
          <ac:chgData name="Dieter Grupp" userId="980d996247103062" providerId="LiveId" clId="{67E6505C-AD8A-42D1-A62E-85AF3C373D8B}" dt="2021-12-16T18:54:37.869" v="37" actId="167"/>
          <ac:picMkLst>
            <pc:docMk/>
            <pc:sldMk cId="1733155365" sldId="260"/>
            <ac:picMk id="7" creationId="{98406E31-544E-4C82-90E2-2142518189AD}"/>
          </ac:picMkLst>
        </pc:picChg>
        <pc:cxnChg chg="add mod">
          <ac:chgData name="Dieter Grupp" userId="980d996247103062" providerId="LiveId" clId="{67E6505C-AD8A-42D1-A62E-85AF3C373D8B}" dt="2021-12-26T14:41:55.481" v="622" actId="14100"/>
          <ac:cxnSpMkLst>
            <pc:docMk/>
            <pc:sldMk cId="1733155365" sldId="260"/>
            <ac:cxnSpMk id="4" creationId="{37ADCF98-AC49-4D40-86CD-6C0F97318363}"/>
          </ac:cxnSpMkLst>
        </pc:cxnChg>
        <pc:cxnChg chg="add del mod">
          <ac:chgData name="Dieter Grupp" userId="980d996247103062" providerId="LiveId" clId="{67E6505C-AD8A-42D1-A62E-85AF3C373D8B}" dt="2021-12-26T14:37:40.015" v="497" actId="478"/>
          <ac:cxnSpMkLst>
            <pc:docMk/>
            <pc:sldMk cId="1733155365" sldId="260"/>
            <ac:cxnSpMk id="22" creationId="{8742CDA8-6450-4B38-B5F7-39E12F633CF3}"/>
          </ac:cxnSpMkLst>
        </pc:cxnChg>
        <pc:cxnChg chg="add mod">
          <ac:chgData name="Dieter Grupp" userId="980d996247103062" providerId="LiveId" clId="{67E6505C-AD8A-42D1-A62E-85AF3C373D8B}" dt="2021-12-26T14:42:01.706" v="624" actId="14100"/>
          <ac:cxnSpMkLst>
            <pc:docMk/>
            <pc:sldMk cId="1733155365" sldId="260"/>
            <ac:cxnSpMk id="23" creationId="{FA83C8CA-FCE9-43B0-8B8D-24204F666B47}"/>
          </ac:cxnSpMkLst>
        </pc:cxnChg>
        <pc:cxnChg chg="add del mod">
          <ac:chgData name="Dieter Grupp" userId="980d996247103062" providerId="LiveId" clId="{67E6505C-AD8A-42D1-A62E-85AF3C373D8B}" dt="2021-12-26T14:38:29.024" v="516" actId="478"/>
          <ac:cxnSpMkLst>
            <pc:docMk/>
            <pc:sldMk cId="1733155365" sldId="260"/>
            <ac:cxnSpMk id="24" creationId="{A9E9E093-31AA-4F04-AC95-5CA8C2CA6D00}"/>
          </ac:cxnSpMkLst>
        </pc:cxnChg>
        <pc:cxnChg chg="add del mod">
          <ac:chgData name="Dieter Grupp" userId="980d996247103062" providerId="LiveId" clId="{67E6505C-AD8A-42D1-A62E-85AF3C373D8B}" dt="2021-12-26T14:38:26.951" v="514" actId="478"/>
          <ac:cxnSpMkLst>
            <pc:docMk/>
            <pc:sldMk cId="1733155365" sldId="260"/>
            <ac:cxnSpMk id="25" creationId="{59AD7003-973F-4D12-BDE9-8A95207FD701}"/>
          </ac:cxnSpMkLst>
        </pc:cxnChg>
        <pc:cxnChg chg="add del mod">
          <ac:chgData name="Dieter Grupp" userId="980d996247103062" providerId="LiveId" clId="{67E6505C-AD8A-42D1-A62E-85AF3C373D8B}" dt="2021-12-26T14:38:28.180" v="515" actId="478"/>
          <ac:cxnSpMkLst>
            <pc:docMk/>
            <pc:sldMk cId="1733155365" sldId="260"/>
            <ac:cxnSpMk id="26" creationId="{BB31747B-C955-4D65-91A2-35A107CD00F1}"/>
          </ac:cxnSpMkLst>
        </pc:cxnChg>
        <pc:cxnChg chg="add mod">
          <ac:chgData name="Dieter Grupp" userId="980d996247103062" providerId="LiveId" clId="{67E6505C-AD8A-42D1-A62E-85AF3C373D8B}" dt="2021-12-26T14:39:56.723" v="534" actId="1076"/>
          <ac:cxnSpMkLst>
            <pc:docMk/>
            <pc:sldMk cId="1733155365" sldId="260"/>
            <ac:cxnSpMk id="27" creationId="{22E27FE2-17CA-4E2F-B069-82B0D14B0C13}"/>
          </ac:cxnSpMkLst>
        </pc:cxnChg>
        <pc:cxnChg chg="add del mod">
          <ac:chgData name="Dieter Grupp" userId="980d996247103062" providerId="LiveId" clId="{67E6505C-AD8A-42D1-A62E-85AF3C373D8B}" dt="2021-12-26T14:39:31.855" v="529" actId="478"/>
          <ac:cxnSpMkLst>
            <pc:docMk/>
            <pc:sldMk cId="1733155365" sldId="260"/>
            <ac:cxnSpMk id="28" creationId="{330918CB-E5AD-4B56-A59C-E55A2E440BD7}"/>
          </ac:cxnSpMkLst>
        </pc:cxnChg>
        <pc:cxnChg chg="add mod">
          <ac:chgData name="Dieter Grupp" userId="980d996247103062" providerId="LiveId" clId="{67E6505C-AD8A-42D1-A62E-85AF3C373D8B}" dt="2021-12-26T14:41:49.386" v="620" actId="1076"/>
          <ac:cxnSpMkLst>
            <pc:docMk/>
            <pc:sldMk cId="1733155365" sldId="260"/>
            <ac:cxnSpMk id="29" creationId="{D03CEAD3-3DB1-45A7-A8C6-ECFC009FBB2C}"/>
          </ac:cxnSpMkLst>
        </pc:cxnChg>
        <pc:cxnChg chg="add mod">
          <ac:chgData name="Dieter Grupp" userId="980d996247103062" providerId="LiveId" clId="{67E6505C-AD8A-42D1-A62E-85AF3C373D8B}" dt="2021-12-26T14:41:46.655" v="619" actId="1076"/>
          <ac:cxnSpMkLst>
            <pc:docMk/>
            <pc:sldMk cId="1733155365" sldId="260"/>
            <ac:cxnSpMk id="30" creationId="{C9EA18B0-4CF2-4936-8F71-DBDBCC2B25AE}"/>
          </ac:cxnSpMkLst>
        </pc:cxnChg>
        <pc:cxnChg chg="add mod">
          <ac:chgData name="Dieter Grupp" userId="980d996247103062" providerId="LiveId" clId="{67E6505C-AD8A-42D1-A62E-85AF3C373D8B}" dt="2021-12-26T14:39:41.863" v="531" actId="1076"/>
          <ac:cxnSpMkLst>
            <pc:docMk/>
            <pc:sldMk cId="1733155365" sldId="260"/>
            <ac:cxnSpMk id="31" creationId="{8EBDD028-8BF4-4345-BC0F-12CE9644AA7F}"/>
          </ac:cxnSpMkLst>
        </pc:cxnChg>
        <pc:cxnChg chg="add mod">
          <ac:chgData name="Dieter Grupp" userId="980d996247103062" providerId="LiveId" clId="{67E6505C-AD8A-42D1-A62E-85AF3C373D8B}" dt="2021-12-26T14:39:29.824" v="528" actId="14100"/>
          <ac:cxnSpMkLst>
            <pc:docMk/>
            <pc:sldMk cId="1733155365" sldId="260"/>
            <ac:cxnSpMk id="32" creationId="{75853AA5-57B4-42B2-A5F4-29DC2ECDA919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FFE78-5C9B-47C4-84EF-1DE257E46240}" type="datetimeFigureOut">
              <a:rPr lang="de-DE" smtClean="0"/>
              <a:t>26.12.2021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9486"/>
            <a:ext cx="543814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5659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3107"/>
            <a:ext cx="2945659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7C941-F5B9-4E91-AB22-26D4B147E4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5887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7C941-F5B9-4E91-AB22-26D4B147E45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669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0080-3D2C-4471-A77D-B050DF3D313A}" type="datetimeFigureOut">
              <a:rPr lang="de-DE" smtClean="0"/>
              <a:t>26.12.2021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9DC-FE8D-44BA-99D6-CCFE66D09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0036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0080-3D2C-4471-A77D-B050DF3D313A}" type="datetimeFigureOut">
              <a:rPr lang="de-DE" smtClean="0"/>
              <a:t>26.12.2021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9DC-FE8D-44BA-99D6-CCFE66D09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855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0080-3D2C-4471-A77D-B050DF3D313A}" type="datetimeFigureOut">
              <a:rPr lang="de-DE" smtClean="0"/>
              <a:t>26.12.2021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9DC-FE8D-44BA-99D6-CCFE66D09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3475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0080-3D2C-4471-A77D-B050DF3D313A}" type="datetimeFigureOut">
              <a:rPr lang="de-DE" smtClean="0"/>
              <a:t>26.12.2021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9DC-FE8D-44BA-99D6-CCFE66D09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5828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0080-3D2C-4471-A77D-B050DF3D313A}" type="datetimeFigureOut">
              <a:rPr lang="de-DE" smtClean="0"/>
              <a:t>26.12.2021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9DC-FE8D-44BA-99D6-CCFE66D09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5259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0080-3D2C-4471-A77D-B050DF3D313A}" type="datetimeFigureOut">
              <a:rPr lang="de-DE" smtClean="0"/>
              <a:t>26.12.2021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9DC-FE8D-44BA-99D6-CCFE66D09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354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0080-3D2C-4471-A77D-B050DF3D313A}" type="datetimeFigureOut">
              <a:rPr lang="de-DE" smtClean="0"/>
              <a:t>26.12.2021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9DC-FE8D-44BA-99D6-CCFE66D09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2400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0080-3D2C-4471-A77D-B050DF3D313A}" type="datetimeFigureOut">
              <a:rPr lang="de-DE" smtClean="0"/>
              <a:t>26.12.2021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9DC-FE8D-44BA-99D6-CCFE66D09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2932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0080-3D2C-4471-A77D-B050DF3D313A}" type="datetimeFigureOut">
              <a:rPr lang="de-DE" smtClean="0"/>
              <a:t>26.12.2021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9DC-FE8D-44BA-99D6-CCFE66D09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472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0080-3D2C-4471-A77D-B050DF3D313A}" type="datetimeFigureOut">
              <a:rPr lang="de-DE" smtClean="0"/>
              <a:t>26.12.2021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9DC-FE8D-44BA-99D6-CCFE66D09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3285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0080-3D2C-4471-A77D-B050DF3D313A}" type="datetimeFigureOut">
              <a:rPr lang="de-DE" smtClean="0"/>
              <a:t>26.12.2021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509DC-FE8D-44BA-99D6-CCFE66D09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3481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60080-3D2C-4471-A77D-B050DF3D313A}" type="datetimeFigureOut">
              <a:rPr lang="de-DE" smtClean="0"/>
              <a:t>26.12.2021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509DC-FE8D-44BA-99D6-CCFE66D09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420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llipse 14">
            <a:extLst>
              <a:ext uri="{FF2B5EF4-FFF2-40B4-BE49-F238E27FC236}">
                <a16:creationId xmlns:a16="http://schemas.microsoft.com/office/drawing/2014/main" id="{69447B75-5761-4EA7-BA6A-934588487848}"/>
              </a:ext>
            </a:extLst>
          </p:cNvPr>
          <p:cNvSpPr/>
          <p:nvPr/>
        </p:nvSpPr>
        <p:spPr>
          <a:xfrm>
            <a:off x="7377116" y="4728670"/>
            <a:ext cx="3474826" cy="268105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F71703CD-39F0-43AD-93B9-7967101FE65F}"/>
              </a:ext>
            </a:extLst>
          </p:cNvPr>
          <p:cNvSpPr/>
          <p:nvPr/>
        </p:nvSpPr>
        <p:spPr>
          <a:xfrm>
            <a:off x="-536317" y="4669346"/>
            <a:ext cx="3474826" cy="268105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467FB118-788B-4975-A64A-CF7BE748C99F}"/>
              </a:ext>
            </a:extLst>
          </p:cNvPr>
          <p:cNvSpPr/>
          <p:nvPr/>
        </p:nvSpPr>
        <p:spPr>
          <a:xfrm>
            <a:off x="-536317" y="-337352"/>
            <a:ext cx="3474826" cy="268105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8406E31-544E-4C82-90E2-2142518189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953" y="2130641"/>
            <a:ext cx="2388093" cy="2388093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A72E2D97-7188-44D5-BF19-B4C96A78B9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38509" y="147488"/>
            <a:ext cx="5788240" cy="409587"/>
          </a:xfrm>
        </p:spPr>
        <p:txBody>
          <a:bodyPr>
            <a:normAutofit lnSpcReduction="10000"/>
          </a:bodyPr>
          <a:lstStyle/>
          <a:p>
            <a:pPr algn="l"/>
            <a:r>
              <a:rPr lang="de-DE" b="1" dirty="0"/>
              <a:t>Das koloniale Netzwerk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95D9E10-8197-4600-90F0-8579130266ED}"/>
              </a:ext>
            </a:extLst>
          </p:cNvPr>
          <p:cNvSpPr txBox="1"/>
          <p:nvPr/>
        </p:nvSpPr>
        <p:spPr>
          <a:xfrm>
            <a:off x="1815227" y="2209881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Sammler, Museen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B097688-957E-4E40-ADB8-43F4130B6B0B}"/>
              </a:ext>
            </a:extLst>
          </p:cNvPr>
          <p:cNvSpPr txBox="1"/>
          <p:nvPr/>
        </p:nvSpPr>
        <p:spPr>
          <a:xfrm>
            <a:off x="7501604" y="2160103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Personen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3304F5C-09B9-46EA-94C6-4084D42E7B43}"/>
              </a:ext>
            </a:extLst>
          </p:cNvPr>
          <p:cNvSpPr txBox="1"/>
          <p:nvPr/>
        </p:nvSpPr>
        <p:spPr>
          <a:xfrm>
            <a:off x="7377116" y="4634833"/>
            <a:ext cx="10389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Alltagskultur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34ADC42-0E67-443B-BA29-2B17C31729E3}"/>
              </a:ext>
            </a:extLst>
          </p:cNvPr>
          <p:cNvSpPr txBox="1"/>
          <p:nvPr/>
        </p:nvSpPr>
        <p:spPr>
          <a:xfrm>
            <a:off x="2148395" y="4709883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Vereine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BC9EA069-3D87-4102-8B23-40DEFCAA4A39}"/>
              </a:ext>
            </a:extLst>
          </p:cNvPr>
          <p:cNvSpPr/>
          <p:nvPr/>
        </p:nvSpPr>
        <p:spPr>
          <a:xfrm>
            <a:off x="7233123" y="-394019"/>
            <a:ext cx="3474826" cy="268105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731CB256-6152-47BB-8A7F-C71BC26DC2F7}"/>
              </a:ext>
            </a:extLst>
          </p:cNvPr>
          <p:cNvSpPr txBox="1"/>
          <p:nvPr/>
        </p:nvSpPr>
        <p:spPr>
          <a:xfrm>
            <a:off x="0" y="4986882"/>
            <a:ext cx="13035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/>
              <a:t>Reichweite/Strahlkraft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11796B56-91BC-4E29-94A7-ACFE1D6798EE}"/>
              </a:ext>
            </a:extLst>
          </p:cNvPr>
          <p:cNvSpPr txBox="1"/>
          <p:nvPr/>
        </p:nvSpPr>
        <p:spPr>
          <a:xfrm>
            <a:off x="8811824" y="1902317"/>
            <a:ext cx="13035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/>
              <a:t>Reichweite/Strahlkraft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6E5202E8-A010-4D3C-890B-7602FF88D25E}"/>
              </a:ext>
            </a:extLst>
          </p:cNvPr>
          <p:cNvSpPr txBox="1"/>
          <p:nvPr/>
        </p:nvSpPr>
        <p:spPr>
          <a:xfrm>
            <a:off x="8811825" y="4923838"/>
            <a:ext cx="13035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/>
              <a:t>Reichweite/Strahlkraft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7933F650-AD5D-4678-A646-D77B79C76584}"/>
              </a:ext>
            </a:extLst>
          </p:cNvPr>
          <p:cNvSpPr txBox="1"/>
          <p:nvPr/>
        </p:nvSpPr>
        <p:spPr>
          <a:xfrm>
            <a:off x="-1" y="1794595"/>
            <a:ext cx="13035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/>
              <a:t>Reichweite/Strahlkraft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91AE79A8-CEB2-48E2-97E9-CA187C705878}"/>
              </a:ext>
            </a:extLst>
          </p:cNvPr>
          <p:cNvSpPr txBox="1"/>
          <p:nvPr/>
        </p:nvSpPr>
        <p:spPr>
          <a:xfrm>
            <a:off x="2938509" y="509715"/>
            <a:ext cx="4294614" cy="11156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950" dirty="0"/>
              <a:t>1. Tragt in die Karte die erwähnten Kolonien ein (wenn es unübersichtlich wird, geht auch: „weltweit“).</a:t>
            </a:r>
          </a:p>
          <a:p>
            <a:r>
              <a:rPr lang="de-DE" sz="950" dirty="0"/>
              <a:t>2. Tragt auf die Beziehungspfeile ein: Wie beeinflussen Menschen aus dem Südwesten die Kolonien?  Wie beeinflussen die Kolonien den Südwesten?</a:t>
            </a:r>
          </a:p>
          <a:p>
            <a:r>
              <a:rPr lang="de-DE" sz="950" dirty="0"/>
              <a:t>3. Tragt in den äußeren Halbkreis ein: Wie offensichtlich war das Koloniale für die Zeitgenossen im Südwesten? Welche Strahlkraft hatten die Kolonien für den Südwesten?</a:t>
            </a:r>
          </a:p>
        </p:txBody>
      </p:sp>
      <p:cxnSp>
        <p:nvCxnSpPr>
          <p:cNvPr id="4" name="Gerade Verbindung mit Pfeil 3">
            <a:extLst>
              <a:ext uri="{FF2B5EF4-FFF2-40B4-BE49-F238E27FC236}">
                <a16:creationId xmlns:a16="http://schemas.microsoft.com/office/drawing/2014/main" id="{37ADCF98-AC49-4D40-86CD-6C0F97318363}"/>
              </a:ext>
            </a:extLst>
          </p:cNvPr>
          <p:cNvCxnSpPr>
            <a:cxnSpLocks/>
          </p:cNvCxnSpPr>
          <p:nvPr/>
        </p:nvCxnSpPr>
        <p:spPr>
          <a:xfrm>
            <a:off x="2548698" y="2573543"/>
            <a:ext cx="1368449" cy="340682"/>
          </a:xfrm>
          <a:prstGeom prst="straightConnector1">
            <a:avLst/>
          </a:prstGeom>
          <a:ln w="19050">
            <a:prstDash val="soli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FA83C8CA-FCE9-43B0-8B8D-24204F666B47}"/>
              </a:ext>
            </a:extLst>
          </p:cNvPr>
          <p:cNvCxnSpPr>
            <a:cxnSpLocks/>
          </p:cNvCxnSpPr>
          <p:nvPr/>
        </p:nvCxnSpPr>
        <p:spPr>
          <a:xfrm flipH="1" flipV="1">
            <a:off x="2561283" y="2495471"/>
            <a:ext cx="1326305" cy="337695"/>
          </a:xfrm>
          <a:prstGeom prst="straightConnector1">
            <a:avLst/>
          </a:prstGeom>
          <a:ln w="19050">
            <a:prstDash val="soli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22E27FE2-17CA-4E2F-B069-82B0D14B0C13}"/>
              </a:ext>
            </a:extLst>
          </p:cNvPr>
          <p:cNvCxnSpPr>
            <a:cxnSpLocks/>
          </p:cNvCxnSpPr>
          <p:nvPr/>
        </p:nvCxnSpPr>
        <p:spPr>
          <a:xfrm flipH="1">
            <a:off x="2643953" y="3988424"/>
            <a:ext cx="2065822" cy="1232669"/>
          </a:xfrm>
          <a:prstGeom prst="straightConnector1">
            <a:avLst/>
          </a:prstGeom>
          <a:ln w="19050">
            <a:prstDash val="soli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Gerade Verbindung mit Pfeil 28">
            <a:extLst>
              <a:ext uri="{FF2B5EF4-FFF2-40B4-BE49-F238E27FC236}">
                <a16:creationId xmlns:a16="http://schemas.microsoft.com/office/drawing/2014/main" id="{D03CEAD3-3DB1-45A7-A8C6-ECFC009FBB2C}"/>
              </a:ext>
            </a:extLst>
          </p:cNvPr>
          <p:cNvCxnSpPr>
            <a:cxnSpLocks/>
          </p:cNvCxnSpPr>
          <p:nvPr/>
        </p:nvCxnSpPr>
        <p:spPr>
          <a:xfrm flipV="1">
            <a:off x="5738363" y="2325484"/>
            <a:ext cx="1820640" cy="532378"/>
          </a:xfrm>
          <a:prstGeom prst="straightConnector1">
            <a:avLst/>
          </a:prstGeom>
          <a:ln w="19050">
            <a:prstDash val="soli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Gerade Verbindung mit Pfeil 29">
            <a:extLst>
              <a:ext uri="{FF2B5EF4-FFF2-40B4-BE49-F238E27FC236}">
                <a16:creationId xmlns:a16="http://schemas.microsoft.com/office/drawing/2014/main" id="{C9EA18B0-4CF2-4936-8F71-DBDBCC2B25AE}"/>
              </a:ext>
            </a:extLst>
          </p:cNvPr>
          <p:cNvCxnSpPr>
            <a:cxnSpLocks/>
          </p:cNvCxnSpPr>
          <p:nvPr/>
        </p:nvCxnSpPr>
        <p:spPr>
          <a:xfrm flipH="1">
            <a:off x="5710923" y="2415070"/>
            <a:ext cx="1875521" cy="553581"/>
          </a:xfrm>
          <a:prstGeom prst="straightConnector1">
            <a:avLst/>
          </a:prstGeom>
          <a:ln w="19050">
            <a:prstDash val="soli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8EBDD028-8BF4-4345-BC0F-12CE9644AA7F}"/>
              </a:ext>
            </a:extLst>
          </p:cNvPr>
          <p:cNvCxnSpPr>
            <a:cxnSpLocks/>
          </p:cNvCxnSpPr>
          <p:nvPr/>
        </p:nvCxnSpPr>
        <p:spPr>
          <a:xfrm flipV="1">
            <a:off x="2614700" y="3876790"/>
            <a:ext cx="2107480" cy="1248577"/>
          </a:xfrm>
          <a:prstGeom prst="straightConnector1">
            <a:avLst/>
          </a:prstGeom>
          <a:ln w="19050">
            <a:prstDash val="soli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Gerade Verbindung mit Pfeil 31">
            <a:extLst>
              <a:ext uri="{FF2B5EF4-FFF2-40B4-BE49-F238E27FC236}">
                <a16:creationId xmlns:a16="http://schemas.microsoft.com/office/drawing/2014/main" id="{75853AA5-57B4-42B2-A5F4-29DC2ECDA919}"/>
              </a:ext>
            </a:extLst>
          </p:cNvPr>
          <p:cNvCxnSpPr>
            <a:cxnSpLocks/>
          </p:cNvCxnSpPr>
          <p:nvPr/>
        </p:nvCxnSpPr>
        <p:spPr>
          <a:xfrm>
            <a:off x="5635841" y="3773010"/>
            <a:ext cx="1837832" cy="884566"/>
          </a:xfrm>
          <a:prstGeom prst="straightConnector1">
            <a:avLst/>
          </a:prstGeom>
          <a:ln w="19050">
            <a:prstDash val="soli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3155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97</Words>
  <Application>Microsoft Office PowerPoint</Application>
  <PresentationFormat>A4-Papier (210 x 297 mm)</PresentationFormat>
  <Paragraphs>13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Dieter Grupp</dc:creator>
  <cp:lastModifiedBy>Dieter Grupp</cp:lastModifiedBy>
  <cp:revision>3</cp:revision>
  <cp:lastPrinted>2021-12-26T14:42:57Z</cp:lastPrinted>
  <dcterms:created xsi:type="dcterms:W3CDTF">2021-12-16T17:48:08Z</dcterms:created>
  <dcterms:modified xsi:type="dcterms:W3CDTF">2021-12-26T14:44:44Z</dcterms:modified>
</cp:coreProperties>
</file>