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6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7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8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21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22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23.xml" ContentType="application/vnd.openxmlformats-officedocument.presentationml.notesSlide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notesSlides/notesSlide26.xml" ContentType="application/vnd.openxmlformats-officedocument.presentationml.notesSlide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notesSlides/notesSlide27.xml" ContentType="application/vnd.openxmlformats-officedocument.presentationml.notesSlide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407" r:id="rId2"/>
    <p:sldId id="408" r:id="rId3"/>
    <p:sldId id="412" r:id="rId4"/>
    <p:sldId id="451" r:id="rId5"/>
    <p:sldId id="271" r:id="rId6"/>
    <p:sldId id="288" r:id="rId7"/>
    <p:sldId id="454" r:id="rId8"/>
    <p:sldId id="455" r:id="rId9"/>
    <p:sldId id="456" r:id="rId10"/>
    <p:sldId id="457" r:id="rId11"/>
    <p:sldId id="458" r:id="rId12"/>
    <p:sldId id="459" r:id="rId13"/>
    <p:sldId id="463" r:id="rId14"/>
    <p:sldId id="464" r:id="rId15"/>
    <p:sldId id="465" r:id="rId16"/>
    <p:sldId id="466" r:id="rId17"/>
    <p:sldId id="467" r:id="rId18"/>
    <p:sldId id="468" r:id="rId19"/>
    <p:sldId id="469" r:id="rId20"/>
    <p:sldId id="483" r:id="rId21"/>
    <p:sldId id="471" r:id="rId22"/>
    <p:sldId id="484" r:id="rId23"/>
    <p:sldId id="473" r:id="rId24"/>
    <p:sldId id="475" r:id="rId25"/>
    <p:sldId id="482" r:id="rId26"/>
    <p:sldId id="478" r:id="rId27"/>
    <p:sldId id="479" r:id="rId28"/>
    <p:sldId id="480" r:id="rId29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7B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87" autoAdjust="0"/>
    <p:restoredTop sz="73886" autoAdjust="0"/>
  </p:normalViewPr>
  <p:slideViewPr>
    <p:cSldViewPr snapToGrid="0">
      <p:cViewPr varScale="1">
        <p:scale>
          <a:sx n="83" d="100"/>
          <a:sy n="83" d="100"/>
        </p:scale>
        <p:origin x="2172" y="12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3142D1-7045-478E-9BCC-D9B381F68E6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2616158-A3D5-47CA-843A-A0C2B7DBF850}">
      <dgm:prSet phldrT="[Text]" custT="1"/>
      <dgm:spPr>
        <a:solidFill>
          <a:schemeClr val="accent1">
            <a:lumMod val="50000"/>
          </a:schemeClr>
        </a:solidFill>
        <a:ln>
          <a:noFill/>
        </a:ln>
      </dgm:spPr>
      <dgm:t>
        <a:bodyPr/>
        <a:lstStyle/>
        <a:p>
          <a:r>
            <a:rPr lang="de-DE" sz="1800" dirty="0"/>
            <a:t>Dauer: mind. 50 Jahre</a:t>
          </a:r>
        </a:p>
      </dgm:t>
    </dgm:pt>
    <dgm:pt modelId="{1B40EBC9-FA99-4917-B916-7AEE64F45F89}" type="parTrans" cxnId="{BDF92650-A233-453C-A315-AB2B78C95076}">
      <dgm:prSet/>
      <dgm:spPr/>
      <dgm:t>
        <a:bodyPr/>
        <a:lstStyle/>
        <a:p>
          <a:endParaRPr lang="de-DE"/>
        </a:p>
      </dgm:t>
    </dgm:pt>
    <dgm:pt modelId="{7FA34CF5-DE55-4819-862D-94BE588FD501}" type="sibTrans" cxnId="{BDF92650-A233-453C-A315-AB2B78C95076}">
      <dgm:prSet/>
      <dgm:spPr/>
      <dgm:t>
        <a:bodyPr/>
        <a:lstStyle/>
        <a:p>
          <a:endParaRPr lang="de-DE"/>
        </a:p>
      </dgm:t>
    </dgm:pt>
    <dgm:pt modelId="{8971B755-542B-4EEC-B3DB-370F726AE586}">
      <dgm:prSet phldrT="[Text]" custT="1"/>
      <dgm:spPr>
        <a:solidFill>
          <a:schemeClr val="accent1">
            <a:lumMod val="50000"/>
          </a:schemeClr>
        </a:solidFill>
        <a:ln>
          <a:noFill/>
        </a:ln>
      </dgm:spPr>
      <dgm:t>
        <a:bodyPr/>
        <a:lstStyle/>
        <a:p>
          <a:r>
            <a:rPr lang="de-DE" sz="1800" dirty="0"/>
            <a:t>Ubiquität: betrifft alle Lebensbereiche</a:t>
          </a:r>
        </a:p>
      </dgm:t>
    </dgm:pt>
    <dgm:pt modelId="{1B18F06E-B422-4030-97B5-EC1F0F94887D}" type="parTrans" cxnId="{838951AA-3CAB-46B0-9D08-D687F10C3FBC}">
      <dgm:prSet/>
      <dgm:spPr/>
      <dgm:t>
        <a:bodyPr/>
        <a:lstStyle/>
        <a:p>
          <a:endParaRPr lang="de-DE"/>
        </a:p>
      </dgm:t>
    </dgm:pt>
    <dgm:pt modelId="{E905FE39-9567-40FF-814D-FFECBDB575F3}" type="sibTrans" cxnId="{838951AA-3CAB-46B0-9D08-D687F10C3FBC}">
      <dgm:prSet/>
      <dgm:spPr/>
      <dgm:t>
        <a:bodyPr/>
        <a:lstStyle/>
        <a:p>
          <a:endParaRPr lang="de-DE"/>
        </a:p>
      </dgm:t>
    </dgm:pt>
    <dgm:pt modelId="{9DABED1C-17E9-4AF7-9090-4574D6A85CBC}">
      <dgm:prSet phldrT="[Text]" custT="1"/>
      <dgm:spPr>
        <a:solidFill>
          <a:schemeClr val="accent1">
            <a:lumMod val="50000"/>
          </a:schemeClr>
        </a:solidFill>
        <a:ln>
          <a:noFill/>
        </a:ln>
      </dgm:spPr>
      <dgm:t>
        <a:bodyPr/>
        <a:lstStyle/>
        <a:p>
          <a:r>
            <a:rPr lang="de-DE" sz="1800" dirty="0"/>
            <a:t>Globalität: weltweite Phänomene</a:t>
          </a:r>
        </a:p>
      </dgm:t>
    </dgm:pt>
    <dgm:pt modelId="{EB511BAC-B59F-4653-872D-3A6B5E854C6D}" type="parTrans" cxnId="{8837CD2D-DA70-4DB8-AEA1-7AD2AFC93C93}">
      <dgm:prSet/>
      <dgm:spPr/>
      <dgm:t>
        <a:bodyPr/>
        <a:lstStyle/>
        <a:p>
          <a:endParaRPr lang="de-DE"/>
        </a:p>
      </dgm:t>
    </dgm:pt>
    <dgm:pt modelId="{451ABA9A-C4C0-494A-9385-602F59EF6E10}" type="sibTrans" cxnId="{8837CD2D-DA70-4DB8-AEA1-7AD2AFC93C93}">
      <dgm:prSet/>
      <dgm:spPr/>
      <dgm:t>
        <a:bodyPr/>
        <a:lstStyle/>
        <a:p>
          <a:endParaRPr lang="de-DE"/>
        </a:p>
      </dgm:t>
    </dgm:pt>
    <dgm:pt modelId="{4F1448E0-6FD8-4907-9D9E-6AAFCEC888C0}">
      <dgm:prSet custT="1"/>
      <dgm:spPr>
        <a:solidFill>
          <a:schemeClr val="accent1">
            <a:lumMod val="50000"/>
          </a:schemeClr>
        </a:solidFill>
        <a:ln>
          <a:noFill/>
        </a:ln>
      </dgm:spPr>
      <dgm:t>
        <a:bodyPr/>
        <a:lstStyle/>
        <a:p>
          <a:r>
            <a:rPr lang="de-DE" sz="1800" dirty="0"/>
            <a:t>Komplexität: mehrschichtig und mehrdimensional</a:t>
          </a:r>
        </a:p>
      </dgm:t>
    </dgm:pt>
    <dgm:pt modelId="{B6C8BC35-DB8F-4F64-B001-EED8B190E187}" type="parTrans" cxnId="{FC1C7E4D-BE93-4FFD-BB95-48498BB9B7D5}">
      <dgm:prSet/>
      <dgm:spPr/>
      <dgm:t>
        <a:bodyPr/>
        <a:lstStyle/>
        <a:p>
          <a:endParaRPr lang="de-DE"/>
        </a:p>
      </dgm:t>
    </dgm:pt>
    <dgm:pt modelId="{D67A2A22-96B4-4E27-9B57-E0DDEBB6104E}" type="sibTrans" cxnId="{FC1C7E4D-BE93-4FFD-BB95-48498BB9B7D5}">
      <dgm:prSet/>
      <dgm:spPr/>
      <dgm:t>
        <a:bodyPr/>
        <a:lstStyle/>
        <a:p>
          <a:endParaRPr lang="de-DE"/>
        </a:p>
      </dgm:t>
    </dgm:pt>
    <dgm:pt modelId="{AD047213-4126-4327-8574-3A90E0C6138C}" type="pres">
      <dgm:prSet presAssocID="{643142D1-7045-478E-9BCC-D9B381F68E6F}" presName="linear" presStyleCnt="0">
        <dgm:presLayoutVars>
          <dgm:dir/>
          <dgm:animLvl val="lvl"/>
          <dgm:resizeHandles val="exact"/>
        </dgm:presLayoutVars>
      </dgm:prSet>
      <dgm:spPr/>
    </dgm:pt>
    <dgm:pt modelId="{49CA4E39-EF4F-4083-B5C9-ABFAD965E3C7}" type="pres">
      <dgm:prSet presAssocID="{A2616158-A3D5-47CA-843A-A0C2B7DBF850}" presName="parentLin" presStyleCnt="0"/>
      <dgm:spPr/>
    </dgm:pt>
    <dgm:pt modelId="{0FD616E0-9E4A-4037-88FC-F77E5DD1F973}" type="pres">
      <dgm:prSet presAssocID="{A2616158-A3D5-47CA-843A-A0C2B7DBF850}" presName="parentLeftMargin" presStyleLbl="node1" presStyleIdx="0" presStyleCnt="4"/>
      <dgm:spPr/>
    </dgm:pt>
    <dgm:pt modelId="{49BAA927-B376-492F-B392-3127A8132B17}" type="pres">
      <dgm:prSet presAssocID="{A2616158-A3D5-47CA-843A-A0C2B7DBF85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9E40C3F1-E5EB-4E99-A9B4-FBC5F7DC0DAE}" type="pres">
      <dgm:prSet presAssocID="{A2616158-A3D5-47CA-843A-A0C2B7DBF850}" presName="negativeSpace" presStyleCnt="0"/>
      <dgm:spPr/>
    </dgm:pt>
    <dgm:pt modelId="{1FCF648F-820C-4C2F-8F63-2BDAE79710E6}" type="pres">
      <dgm:prSet presAssocID="{A2616158-A3D5-47CA-843A-A0C2B7DBF850}" presName="childText" presStyleLbl="conFgAcc1" presStyleIdx="0" presStyleCnt="4">
        <dgm:presLayoutVars>
          <dgm:bulletEnabled val="1"/>
        </dgm:presLayoutVars>
      </dgm:prSet>
      <dgm:spPr>
        <a:noFill/>
      </dgm:spPr>
    </dgm:pt>
    <dgm:pt modelId="{29996E7C-79B0-4990-AECF-60BE8DA90134}" type="pres">
      <dgm:prSet presAssocID="{7FA34CF5-DE55-4819-862D-94BE588FD501}" presName="spaceBetweenRectangles" presStyleCnt="0"/>
      <dgm:spPr/>
    </dgm:pt>
    <dgm:pt modelId="{B1603FE0-E47C-4D58-A1C4-070AA1A4C329}" type="pres">
      <dgm:prSet presAssocID="{8971B755-542B-4EEC-B3DB-370F726AE586}" presName="parentLin" presStyleCnt="0"/>
      <dgm:spPr/>
    </dgm:pt>
    <dgm:pt modelId="{31D05C81-61A4-44ED-AE47-BC4F79D48897}" type="pres">
      <dgm:prSet presAssocID="{8971B755-542B-4EEC-B3DB-370F726AE586}" presName="parentLeftMargin" presStyleLbl="node1" presStyleIdx="0" presStyleCnt="4"/>
      <dgm:spPr/>
    </dgm:pt>
    <dgm:pt modelId="{FA84F59F-AF85-4187-B846-81123F0E8E35}" type="pres">
      <dgm:prSet presAssocID="{8971B755-542B-4EEC-B3DB-370F726AE58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D67001A-E4ED-421B-8771-2941666D9CE4}" type="pres">
      <dgm:prSet presAssocID="{8971B755-542B-4EEC-B3DB-370F726AE586}" presName="negativeSpace" presStyleCnt="0"/>
      <dgm:spPr/>
    </dgm:pt>
    <dgm:pt modelId="{D58A11C7-B923-46C6-9632-1B08751E58A0}" type="pres">
      <dgm:prSet presAssocID="{8971B755-542B-4EEC-B3DB-370F726AE586}" presName="childText" presStyleLbl="conFgAcc1" presStyleIdx="1" presStyleCnt="4">
        <dgm:presLayoutVars>
          <dgm:bulletEnabled val="1"/>
        </dgm:presLayoutVars>
      </dgm:prSet>
      <dgm:spPr>
        <a:noFill/>
      </dgm:spPr>
    </dgm:pt>
    <dgm:pt modelId="{A1765ADA-0F26-449A-A099-575B2AE24301}" type="pres">
      <dgm:prSet presAssocID="{E905FE39-9567-40FF-814D-FFECBDB575F3}" presName="spaceBetweenRectangles" presStyleCnt="0"/>
      <dgm:spPr/>
    </dgm:pt>
    <dgm:pt modelId="{5028E961-BD37-43EF-B777-48829E21B7FA}" type="pres">
      <dgm:prSet presAssocID="{9DABED1C-17E9-4AF7-9090-4574D6A85CBC}" presName="parentLin" presStyleCnt="0"/>
      <dgm:spPr/>
    </dgm:pt>
    <dgm:pt modelId="{9D8E2FF0-41D5-42B3-91DC-04F4A9FA2884}" type="pres">
      <dgm:prSet presAssocID="{9DABED1C-17E9-4AF7-9090-4574D6A85CBC}" presName="parentLeftMargin" presStyleLbl="node1" presStyleIdx="1" presStyleCnt="4"/>
      <dgm:spPr/>
    </dgm:pt>
    <dgm:pt modelId="{61E537E3-BDD1-4260-9146-78504F2D8DA4}" type="pres">
      <dgm:prSet presAssocID="{9DABED1C-17E9-4AF7-9090-4574D6A85CB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D56110F-9D75-48CE-B9A2-20658BBE576B}" type="pres">
      <dgm:prSet presAssocID="{9DABED1C-17E9-4AF7-9090-4574D6A85CBC}" presName="negativeSpace" presStyleCnt="0"/>
      <dgm:spPr/>
    </dgm:pt>
    <dgm:pt modelId="{6E97D7CF-B496-409B-AB87-99A239052EA8}" type="pres">
      <dgm:prSet presAssocID="{9DABED1C-17E9-4AF7-9090-4574D6A85CBC}" presName="childText" presStyleLbl="conFgAcc1" presStyleIdx="2" presStyleCnt="4">
        <dgm:presLayoutVars>
          <dgm:bulletEnabled val="1"/>
        </dgm:presLayoutVars>
      </dgm:prSet>
      <dgm:spPr>
        <a:noFill/>
      </dgm:spPr>
    </dgm:pt>
    <dgm:pt modelId="{2DEB28D0-E6D9-4610-9D10-43BAC20356BE}" type="pres">
      <dgm:prSet presAssocID="{451ABA9A-C4C0-494A-9385-602F59EF6E10}" presName="spaceBetweenRectangles" presStyleCnt="0"/>
      <dgm:spPr/>
    </dgm:pt>
    <dgm:pt modelId="{4DD22A94-CD94-4945-810A-5B26484246D8}" type="pres">
      <dgm:prSet presAssocID="{4F1448E0-6FD8-4907-9D9E-6AAFCEC888C0}" presName="parentLin" presStyleCnt="0"/>
      <dgm:spPr/>
    </dgm:pt>
    <dgm:pt modelId="{266B8FC5-7178-4475-A022-24DAFA01E6F2}" type="pres">
      <dgm:prSet presAssocID="{4F1448E0-6FD8-4907-9D9E-6AAFCEC888C0}" presName="parentLeftMargin" presStyleLbl="node1" presStyleIdx="2" presStyleCnt="4"/>
      <dgm:spPr/>
    </dgm:pt>
    <dgm:pt modelId="{30645201-572A-4B3F-B2BD-67349E302D72}" type="pres">
      <dgm:prSet presAssocID="{4F1448E0-6FD8-4907-9D9E-6AAFCEC888C0}" presName="parentText" presStyleLbl="node1" presStyleIdx="3" presStyleCnt="4" custLinFactNeighborX="2262" custLinFactNeighborY="4094">
        <dgm:presLayoutVars>
          <dgm:chMax val="0"/>
          <dgm:bulletEnabled val="1"/>
        </dgm:presLayoutVars>
      </dgm:prSet>
      <dgm:spPr/>
    </dgm:pt>
    <dgm:pt modelId="{F96BDE41-C8CE-48F6-86F9-5067026A2DEA}" type="pres">
      <dgm:prSet presAssocID="{4F1448E0-6FD8-4907-9D9E-6AAFCEC888C0}" presName="negativeSpace" presStyleCnt="0"/>
      <dgm:spPr/>
    </dgm:pt>
    <dgm:pt modelId="{E9A49390-C077-4DF7-9E70-BD5E0C7E7E03}" type="pres">
      <dgm:prSet presAssocID="{4F1448E0-6FD8-4907-9D9E-6AAFCEC888C0}" presName="childText" presStyleLbl="conFgAcc1" presStyleIdx="3" presStyleCnt="4">
        <dgm:presLayoutVars>
          <dgm:bulletEnabled val="1"/>
        </dgm:presLayoutVars>
      </dgm:prSet>
      <dgm:spPr>
        <a:noFill/>
      </dgm:spPr>
    </dgm:pt>
  </dgm:ptLst>
  <dgm:cxnLst>
    <dgm:cxn modelId="{16E0F704-C005-4177-9EA2-2F27C99EC6EC}" type="presOf" srcId="{643142D1-7045-478E-9BCC-D9B381F68E6F}" destId="{AD047213-4126-4327-8574-3A90E0C6138C}" srcOrd="0" destOrd="0" presId="urn:microsoft.com/office/officeart/2005/8/layout/list1"/>
    <dgm:cxn modelId="{924E0017-84C7-41F4-822F-F5D806057272}" type="presOf" srcId="{8971B755-542B-4EEC-B3DB-370F726AE586}" destId="{31D05C81-61A4-44ED-AE47-BC4F79D48897}" srcOrd="0" destOrd="0" presId="urn:microsoft.com/office/officeart/2005/8/layout/list1"/>
    <dgm:cxn modelId="{79B5D31B-7E46-4CC2-8E5A-43D206450527}" type="presOf" srcId="{4F1448E0-6FD8-4907-9D9E-6AAFCEC888C0}" destId="{266B8FC5-7178-4475-A022-24DAFA01E6F2}" srcOrd="0" destOrd="0" presId="urn:microsoft.com/office/officeart/2005/8/layout/list1"/>
    <dgm:cxn modelId="{70A5A81E-BB51-42F2-8E1D-6245BF3FB82C}" type="presOf" srcId="{A2616158-A3D5-47CA-843A-A0C2B7DBF850}" destId="{0FD616E0-9E4A-4037-88FC-F77E5DD1F973}" srcOrd="0" destOrd="0" presId="urn:microsoft.com/office/officeart/2005/8/layout/list1"/>
    <dgm:cxn modelId="{8837CD2D-DA70-4DB8-AEA1-7AD2AFC93C93}" srcId="{643142D1-7045-478E-9BCC-D9B381F68E6F}" destId="{9DABED1C-17E9-4AF7-9090-4574D6A85CBC}" srcOrd="2" destOrd="0" parTransId="{EB511BAC-B59F-4653-872D-3A6B5E854C6D}" sibTransId="{451ABA9A-C4C0-494A-9385-602F59EF6E10}"/>
    <dgm:cxn modelId="{B379E630-675E-4145-B0CF-45F2BF7B0505}" type="presOf" srcId="{A2616158-A3D5-47CA-843A-A0C2B7DBF850}" destId="{49BAA927-B376-492F-B392-3127A8132B17}" srcOrd="1" destOrd="0" presId="urn:microsoft.com/office/officeart/2005/8/layout/list1"/>
    <dgm:cxn modelId="{89EDA866-2C84-470D-AD40-AE1BA7A92B9B}" type="presOf" srcId="{8971B755-542B-4EEC-B3DB-370F726AE586}" destId="{FA84F59F-AF85-4187-B846-81123F0E8E35}" srcOrd="1" destOrd="0" presId="urn:microsoft.com/office/officeart/2005/8/layout/list1"/>
    <dgm:cxn modelId="{FC1C7E4D-BE93-4FFD-BB95-48498BB9B7D5}" srcId="{643142D1-7045-478E-9BCC-D9B381F68E6F}" destId="{4F1448E0-6FD8-4907-9D9E-6AAFCEC888C0}" srcOrd="3" destOrd="0" parTransId="{B6C8BC35-DB8F-4F64-B001-EED8B190E187}" sibTransId="{D67A2A22-96B4-4E27-9B57-E0DDEBB6104E}"/>
    <dgm:cxn modelId="{BDF92650-A233-453C-A315-AB2B78C95076}" srcId="{643142D1-7045-478E-9BCC-D9B381F68E6F}" destId="{A2616158-A3D5-47CA-843A-A0C2B7DBF850}" srcOrd="0" destOrd="0" parTransId="{1B40EBC9-FA99-4917-B916-7AEE64F45F89}" sibTransId="{7FA34CF5-DE55-4819-862D-94BE588FD501}"/>
    <dgm:cxn modelId="{838951AA-3CAB-46B0-9D08-D687F10C3FBC}" srcId="{643142D1-7045-478E-9BCC-D9B381F68E6F}" destId="{8971B755-542B-4EEC-B3DB-370F726AE586}" srcOrd="1" destOrd="0" parTransId="{1B18F06E-B422-4030-97B5-EC1F0F94887D}" sibTransId="{E905FE39-9567-40FF-814D-FFECBDB575F3}"/>
    <dgm:cxn modelId="{36BA6CAB-5D76-4288-9B0B-9ADA884186F0}" type="presOf" srcId="{4F1448E0-6FD8-4907-9D9E-6AAFCEC888C0}" destId="{30645201-572A-4B3F-B2BD-67349E302D72}" srcOrd="1" destOrd="0" presId="urn:microsoft.com/office/officeart/2005/8/layout/list1"/>
    <dgm:cxn modelId="{8CBCBEAE-DFA4-41C0-B346-4AFD1A5B0B54}" type="presOf" srcId="{9DABED1C-17E9-4AF7-9090-4574D6A85CBC}" destId="{61E537E3-BDD1-4260-9146-78504F2D8DA4}" srcOrd="1" destOrd="0" presId="urn:microsoft.com/office/officeart/2005/8/layout/list1"/>
    <dgm:cxn modelId="{51C5D2ED-8F2F-49A4-97C4-1AF74752BF96}" type="presOf" srcId="{9DABED1C-17E9-4AF7-9090-4574D6A85CBC}" destId="{9D8E2FF0-41D5-42B3-91DC-04F4A9FA2884}" srcOrd="0" destOrd="0" presId="urn:microsoft.com/office/officeart/2005/8/layout/list1"/>
    <dgm:cxn modelId="{D8968003-7B1B-46E7-BD27-B661C8F06B3C}" type="presParOf" srcId="{AD047213-4126-4327-8574-3A90E0C6138C}" destId="{49CA4E39-EF4F-4083-B5C9-ABFAD965E3C7}" srcOrd="0" destOrd="0" presId="urn:microsoft.com/office/officeart/2005/8/layout/list1"/>
    <dgm:cxn modelId="{9AD8633F-264B-4C68-A3C5-9662B858A297}" type="presParOf" srcId="{49CA4E39-EF4F-4083-B5C9-ABFAD965E3C7}" destId="{0FD616E0-9E4A-4037-88FC-F77E5DD1F973}" srcOrd="0" destOrd="0" presId="urn:microsoft.com/office/officeart/2005/8/layout/list1"/>
    <dgm:cxn modelId="{E81423D5-2FB2-4BE9-BAA7-43A30668D315}" type="presParOf" srcId="{49CA4E39-EF4F-4083-B5C9-ABFAD965E3C7}" destId="{49BAA927-B376-492F-B392-3127A8132B17}" srcOrd="1" destOrd="0" presId="urn:microsoft.com/office/officeart/2005/8/layout/list1"/>
    <dgm:cxn modelId="{41C861EB-1B1C-41A5-A942-C19F534590F4}" type="presParOf" srcId="{AD047213-4126-4327-8574-3A90E0C6138C}" destId="{9E40C3F1-E5EB-4E99-A9B4-FBC5F7DC0DAE}" srcOrd="1" destOrd="0" presId="urn:microsoft.com/office/officeart/2005/8/layout/list1"/>
    <dgm:cxn modelId="{D17C8AE2-B453-4ABA-B039-6E5199AF3695}" type="presParOf" srcId="{AD047213-4126-4327-8574-3A90E0C6138C}" destId="{1FCF648F-820C-4C2F-8F63-2BDAE79710E6}" srcOrd="2" destOrd="0" presId="urn:microsoft.com/office/officeart/2005/8/layout/list1"/>
    <dgm:cxn modelId="{BD9BBA20-4CCB-4A4D-9E34-07AF68B07190}" type="presParOf" srcId="{AD047213-4126-4327-8574-3A90E0C6138C}" destId="{29996E7C-79B0-4990-AECF-60BE8DA90134}" srcOrd="3" destOrd="0" presId="urn:microsoft.com/office/officeart/2005/8/layout/list1"/>
    <dgm:cxn modelId="{7FDF1926-6393-4E68-853C-4ABA95818BBF}" type="presParOf" srcId="{AD047213-4126-4327-8574-3A90E0C6138C}" destId="{B1603FE0-E47C-4D58-A1C4-070AA1A4C329}" srcOrd="4" destOrd="0" presId="urn:microsoft.com/office/officeart/2005/8/layout/list1"/>
    <dgm:cxn modelId="{9F531130-9EFE-48FD-8B23-11BAFC5530A2}" type="presParOf" srcId="{B1603FE0-E47C-4D58-A1C4-070AA1A4C329}" destId="{31D05C81-61A4-44ED-AE47-BC4F79D48897}" srcOrd="0" destOrd="0" presId="urn:microsoft.com/office/officeart/2005/8/layout/list1"/>
    <dgm:cxn modelId="{937CA96A-4046-40FE-83C6-B2D123E3F786}" type="presParOf" srcId="{B1603FE0-E47C-4D58-A1C4-070AA1A4C329}" destId="{FA84F59F-AF85-4187-B846-81123F0E8E35}" srcOrd="1" destOrd="0" presId="urn:microsoft.com/office/officeart/2005/8/layout/list1"/>
    <dgm:cxn modelId="{9C1C33BC-36A2-4C9E-A194-D0E8F864CA59}" type="presParOf" srcId="{AD047213-4126-4327-8574-3A90E0C6138C}" destId="{ED67001A-E4ED-421B-8771-2941666D9CE4}" srcOrd="5" destOrd="0" presId="urn:microsoft.com/office/officeart/2005/8/layout/list1"/>
    <dgm:cxn modelId="{B2228A13-D731-46B8-8278-7B5103C17776}" type="presParOf" srcId="{AD047213-4126-4327-8574-3A90E0C6138C}" destId="{D58A11C7-B923-46C6-9632-1B08751E58A0}" srcOrd="6" destOrd="0" presId="urn:microsoft.com/office/officeart/2005/8/layout/list1"/>
    <dgm:cxn modelId="{06EC172C-ADA9-47FD-B4DC-373AA8224D2A}" type="presParOf" srcId="{AD047213-4126-4327-8574-3A90E0C6138C}" destId="{A1765ADA-0F26-449A-A099-575B2AE24301}" srcOrd="7" destOrd="0" presId="urn:microsoft.com/office/officeart/2005/8/layout/list1"/>
    <dgm:cxn modelId="{5013A0E9-34AF-4D84-B52F-25BA8922738B}" type="presParOf" srcId="{AD047213-4126-4327-8574-3A90E0C6138C}" destId="{5028E961-BD37-43EF-B777-48829E21B7FA}" srcOrd="8" destOrd="0" presId="urn:microsoft.com/office/officeart/2005/8/layout/list1"/>
    <dgm:cxn modelId="{9EAD3262-C3D8-4EEF-9D9A-B477D2E5566D}" type="presParOf" srcId="{5028E961-BD37-43EF-B777-48829E21B7FA}" destId="{9D8E2FF0-41D5-42B3-91DC-04F4A9FA2884}" srcOrd="0" destOrd="0" presId="urn:microsoft.com/office/officeart/2005/8/layout/list1"/>
    <dgm:cxn modelId="{C571B7A7-AF9F-43EC-B3EE-C9294E06915E}" type="presParOf" srcId="{5028E961-BD37-43EF-B777-48829E21B7FA}" destId="{61E537E3-BDD1-4260-9146-78504F2D8DA4}" srcOrd="1" destOrd="0" presId="urn:microsoft.com/office/officeart/2005/8/layout/list1"/>
    <dgm:cxn modelId="{DE309537-1C6A-48EA-922E-66C238F93C5E}" type="presParOf" srcId="{AD047213-4126-4327-8574-3A90E0C6138C}" destId="{3D56110F-9D75-48CE-B9A2-20658BBE576B}" srcOrd="9" destOrd="0" presId="urn:microsoft.com/office/officeart/2005/8/layout/list1"/>
    <dgm:cxn modelId="{1CDC4C6D-4F40-4137-85C0-7C91F1CBE0F4}" type="presParOf" srcId="{AD047213-4126-4327-8574-3A90E0C6138C}" destId="{6E97D7CF-B496-409B-AB87-99A239052EA8}" srcOrd="10" destOrd="0" presId="urn:microsoft.com/office/officeart/2005/8/layout/list1"/>
    <dgm:cxn modelId="{F2F42DC7-A73D-43A6-9791-27C15EF26641}" type="presParOf" srcId="{AD047213-4126-4327-8574-3A90E0C6138C}" destId="{2DEB28D0-E6D9-4610-9D10-43BAC20356BE}" srcOrd="11" destOrd="0" presId="urn:microsoft.com/office/officeart/2005/8/layout/list1"/>
    <dgm:cxn modelId="{BE88A813-7A73-4BE5-8FC2-3C059EBFD32E}" type="presParOf" srcId="{AD047213-4126-4327-8574-3A90E0C6138C}" destId="{4DD22A94-CD94-4945-810A-5B26484246D8}" srcOrd="12" destOrd="0" presId="urn:microsoft.com/office/officeart/2005/8/layout/list1"/>
    <dgm:cxn modelId="{9B520630-02BE-48E2-8484-BEEC0992DEC0}" type="presParOf" srcId="{4DD22A94-CD94-4945-810A-5B26484246D8}" destId="{266B8FC5-7178-4475-A022-24DAFA01E6F2}" srcOrd="0" destOrd="0" presId="urn:microsoft.com/office/officeart/2005/8/layout/list1"/>
    <dgm:cxn modelId="{23D2658C-99C0-4164-A995-90D9A1411E9A}" type="presParOf" srcId="{4DD22A94-CD94-4945-810A-5B26484246D8}" destId="{30645201-572A-4B3F-B2BD-67349E302D72}" srcOrd="1" destOrd="0" presId="urn:microsoft.com/office/officeart/2005/8/layout/list1"/>
    <dgm:cxn modelId="{D88C30C6-F9EF-4259-A2E6-1488430361C9}" type="presParOf" srcId="{AD047213-4126-4327-8574-3A90E0C6138C}" destId="{F96BDE41-C8CE-48F6-86F9-5067026A2DEA}" srcOrd="13" destOrd="0" presId="urn:microsoft.com/office/officeart/2005/8/layout/list1"/>
    <dgm:cxn modelId="{028274AC-4329-4080-B7E9-A0D1F1F366A7}" type="presParOf" srcId="{AD047213-4126-4327-8574-3A90E0C6138C}" destId="{E9A49390-C077-4DF7-9E70-BD5E0C7E7E03}" srcOrd="14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F9CD058-542C-4594-9902-B8B63528714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56AA948-383B-4B18-90E5-1BCEF861C784}">
      <dgm:prSet phldrT="[Text]" custT="1"/>
      <dgm:spPr>
        <a:solidFill>
          <a:srgbClr val="C00000"/>
        </a:solidFill>
      </dgm:spPr>
      <dgm:t>
        <a:bodyPr/>
        <a:lstStyle/>
        <a:p>
          <a:r>
            <a:rPr lang="de-DE" sz="1800" dirty="0"/>
            <a:t>Johnson</a:t>
          </a:r>
        </a:p>
      </dgm:t>
    </dgm:pt>
    <dgm:pt modelId="{698E9983-E453-40AF-AEDF-44DC1F4CF0DA}" type="parTrans" cxnId="{4CA376B8-64B1-4069-B3E7-E0AA1BAA27B9}">
      <dgm:prSet/>
      <dgm:spPr/>
      <dgm:t>
        <a:bodyPr/>
        <a:lstStyle/>
        <a:p>
          <a:endParaRPr lang="de-DE"/>
        </a:p>
      </dgm:t>
    </dgm:pt>
    <dgm:pt modelId="{FE4E46F5-C7F6-47C3-B987-4ADC9455FA7F}" type="sibTrans" cxnId="{4CA376B8-64B1-4069-B3E7-E0AA1BAA27B9}">
      <dgm:prSet/>
      <dgm:spPr/>
      <dgm:t>
        <a:bodyPr/>
        <a:lstStyle/>
        <a:p>
          <a:endParaRPr lang="de-DE"/>
        </a:p>
      </dgm:t>
    </dgm:pt>
    <dgm:pt modelId="{98049993-DDB7-4588-A7EC-0BFB68B62039}">
      <dgm:prSet phldrT="[Text]" custT="1"/>
      <dgm:spPr/>
      <dgm:t>
        <a:bodyPr/>
        <a:lstStyle/>
        <a:p>
          <a:r>
            <a:rPr lang="de-DE" sz="1200" dirty="0"/>
            <a:t>Gründungsmythos postkolonialer Befreiungsideologie</a:t>
          </a:r>
        </a:p>
      </dgm:t>
    </dgm:pt>
    <dgm:pt modelId="{BEE2CBF2-E758-43EA-B4C3-FDA2A8DC1685}" type="parTrans" cxnId="{4EFB0AB4-4B64-4098-A052-0A9CE7ED73AE}">
      <dgm:prSet/>
      <dgm:spPr/>
      <dgm:t>
        <a:bodyPr/>
        <a:lstStyle/>
        <a:p>
          <a:endParaRPr lang="de-DE"/>
        </a:p>
      </dgm:t>
    </dgm:pt>
    <dgm:pt modelId="{247EBED4-3F4B-401C-81F4-78E846ADE7C9}" type="sibTrans" cxnId="{4EFB0AB4-4B64-4098-A052-0A9CE7ED73AE}">
      <dgm:prSet/>
      <dgm:spPr/>
      <dgm:t>
        <a:bodyPr/>
        <a:lstStyle/>
        <a:p>
          <a:endParaRPr lang="de-DE"/>
        </a:p>
      </dgm:t>
    </dgm:pt>
    <dgm:pt modelId="{876C96D4-A53A-479F-95C3-EE20E4257F94}">
      <dgm:prSet phldrT="[Text]" custT="1"/>
      <dgm:spPr/>
      <dgm:t>
        <a:bodyPr/>
        <a:lstStyle/>
        <a:p>
          <a:r>
            <a:rPr lang="de-DE" sz="1200" dirty="0"/>
            <a:t>Erbe: nicht Geographie, sondern Staatsverständnis</a:t>
          </a:r>
        </a:p>
      </dgm:t>
    </dgm:pt>
    <dgm:pt modelId="{BDDDE9AE-25E0-40E0-941A-91C579903E5E}" type="parTrans" cxnId="{636B5FE0-F19B-4BD7-8986-F85D3012F9AC}">
      <dgm:prSet/>
      <dgm:spPr/>
      <dgm:t>
        <a:bodyPr/>
        <a:lstStyle/>
        <a:p>
          <a:endParaRPr lang="de-DE"/>
        </a:p>
      </dgm:t>
    </dgm:pt>
    <dgm:pt modelId="{C78A58B3-5C28-4270-A9C6-DEC046DC5382}" type="sibTrans" cxnId="{636B5FE0-F19B-4BD7-8986-F85D3012F9AC}">
      <dgm:prSet/>
      <dgm:spPr/>
      <dgm:t>
        <a:bodyPr/>
        <a:lstStyle/>
        <a:p>
          <a:endParaRPr lang="de-DE"/>
        </a:p>
      </dgm:t>
    </dgm:pt>
    <dgm:pt modelId="{6C4E2C78-51EC-477C-8C1B-FC04CFA8926C}">
      <dgm:prSet phldrT="[Text]" custT="1"/>
      <dgm:spPr>
        <a:solidFill>
          <a:srgbClr val="FF0000"/>
        </a:solidFill>
      </dgm:spPr>
      <dgm:t>
        <a:bodyPr/>
        <a:lstStyle/>
        <a:p>
          <a:r>
            <a:rPr lang="de-DE" sz="1800" dirty="0"/>
            <a:t>Eckert</a:t>
          </a:r>
        </a:p>
      </dgm:t>
    </dgm:pt>
    <dgm:pt modelId="{E8D2FCA5-41C8-49B6-9F1C-B7977AA01BFD}" type="parTrans" cxnId="{C592DCB9-908B-4CA4-AED2-29A754F29654}">
      <dgm:prSet/>
      <dgm:spPr/>
      <dgm:t>
        <a:bodyPr/>
        <a:lstStyle/>
        <a:p>
          <a:endParaRPr lang="de-DE"/>
        </a:p>
      </dgm:t>
    </dgm:pt>
    <dgm:pt modelId="{E3648D73-309B-43F5-9E45-4916484E86E9}" type="sibTrans" cxnId="{C592DCB9-908B-4CA4-AED2-29A754F29654}">
      <dgm:prSet/>
      <dgm:spPr/>
      <dgm:t>
        <a:bodyPr/>
        <a:lstStyle/>
        <a:p>
          <a:endParaRPr lang="de-DE"/>
        </a:p>
      </dgm:t>
    </dgm:pt>
    <dgm:pt modelId="{E9F75F07-1362-4B09-A44C-B0C6800D4236}">
      <dgm:prSet phldrT="[Text]" custT="1"/>
      <dgm:spPr/>
      <dgm:t>
        <a:bodyPr/>
        <a:lstStyle/>
        <a:p>
          <a:r>
            <a:rPr lang="de-DE" sz="1200" dirty="0"/>
            <a:t>Impulsgeber für ambivalente Transformation</a:t>
          </a:r>
        </a:p>
      </dgm:t>
    </dgm:pt>
    <dgm:pt modelId="{1F2480BF-8ABC-4DF0-A8D2-6E6981D7356E}" type="parTrans" cxnId="{389C519F-D8CC-4614-B3DB-FEC44BEC1170}">
      <dgm:prSet/>
      <dgm:spPr/>
      <dgm:t>
        <a:bodyPr/>
        <a:lstStyle/>
        <a:p>
          <a:endParaRPr lang="de-DE"/>
        </a:p>
      </dgm:t>
    </dgm:pt>
    <dgm:pt modelId="{1AD7A01A-B098-45AD-8B1B-FA50D4205573}" type="sibTrans" cxnId="{389C519F-D8CC-4614-B3DB-FEC44BEC1170}">
      <dgm:prSet/>
      <dgm:spPr/>
      <dgm:t>
        <a:bodyPr/>
        <a:lstStyle/>
        <a:p>
          <a:endParaRPr lang="de-DE"/>
        </a:p>
      </dgm:t>
    </dgm:pt>
    <dgm:pt modelId="{14B44379-B7B9-4041-BCDE-1F421EDD2E79}">
      <dgm:prSet phldrT="[Text]" custT="1"/>
      <dgm:spPr/>
      <dgm:t>
        <a:bodyPr/>
        <a:lstStyle/>
        <a:p>
          <a:r>
            <a:rPr lang="de-DE" sz="1200" dirty="0"/>
            <a:t>Überschätzung</a:t>
          </a:r>
        </a:p>
      </dgm:t>
    </dgm:pt>
    <dgm:pt modelId="{1B4B020A-0DCA-4F10-A235-8D07CF66275D}" type="parTrans" cxnId="{F45E4F84-8EDD-4457-B5B9-4119599B6144}">
      <dgm:prSet/>
      <dgm:spPr/>
      <dgm:t>
        <a:bodyPr/>
        <a:lstStyle/>
        <a:p>
          <a:endParaRPr lang="de-DE"/>
        </a:p>
      </dgm:t>
    </dgm:pt>
    <dgm:pt modelId="{138E8CDF-88BD-478D-A372-E07A8A3B99B8}" type="sibTrans" cxnId="{F45E4F84-8EDD-4457-B5B9-4119599B6144}">
      <dgm:prSet/>
      <dgm:spPr/>
      <dgm:t>
        <a:bodyPr/>
        <a:lstStyle/>
        <a:p>
          <a:endParaRPr lang="de-DE"/>
        </a:p>
      </dgm:t>
    </dgm:pt>
    <dgm:pt modelId="{A3E929CB-8E66-4BCB-B13F-0C770BCF0656}">
      <dgm:prSet phldrT="[Text]" custT="1"/>
      <dgm:spPr/>
      <dgm:t>
        <a:bodyPr/>
        <a:lstStyle/>
        <a:p>
          <a:endParaRPr lang="de-DE" sz="1200" dirty="0"/>
        </a:p>
      </dgm:t>
    </dgm:pt>
    <dgm:pt modelId="{B7FF9E56-37FE-49B4-9B0A-6C06A5642AFB}" type="parTrans" cxnId="{E83554BB-9C44-4050-A9D6-87D85C3ED818}">
      <dgm:prSet/>
      <dgm:spPr/>
      <dgm:t>
        <a:bodyPr/>
        <a:lstStyle/>
        <a:p>
          <a:endParaRPr lang="de-DE"/>
        </a:p>
      </dgm:t>
    </dgm:pt>
    <dgm:pt modelId="{8971A409-7A0F-483B-AB4E-6F9F3D803F6E}" type="sibTrans" cxnId="{E83554BB-9C44-4050-A9D6-87D85C3ED818}">
      <dgm:prSet/>
      <dgm:spPr/>
      <dgm:t>
        <a:bodyPr/>
        <a:lstStyle/>
        <a:p>
          <a:endParaRPr lang="de-DE"/>
        </a:p>
      </dgm:t>
    </dgm:pt>
    <dgm:pt modelId="{31BA81EF-9031-4B99-BEE2-3D9CF15DADCC}" type="pres">
      <dgm:prSet presAssocID="{8F9CD058-542C-4594-9902-B8B635287142}" presName="Name0" presStyleCnt="0">
        <dgm:presLayoutVars>
          <dgm:dir val="rev"/>
          <dgm:animLvl val="lvl"/>
          <dgm:resizeHandles/>
        </dgm:presLayoutVars>
      </dgm:prSet>
      <dgm:spPr/>
    </dgm:pt>
    <dgm:pt modelId="{5A27F1EA-F554-4E90-A41C-E4770078D1DC}" type="pres">
      <dgm:prSet presAssocID="{356AA948-383B-4B18-90E5-1BCEF861C784}" presName="linNode" presStyleCnt="0"/>
      <dgm:spPr/>
    </dgm:pt>
    <dgm:pt modelId="{7C8DFE83-0067-47A3-B2F6-6143BEB8EB81}" type="pres">
      <dgm:prSet presAssocID="{356AA948-383B-4B18-90E5-1BCEF861C784}" presName="parentShp" presStyleLbl="node1" presStyleIdx="0" presStyleCnt="2">
        <dgm:presLayoutVars>
          <dgm:bulletEnabled val="1"/>
        </dgm:presLayoutVars>
      </dgm:prSet>
      <dgm:spPr/>
    </dgm:pt>
    <dgm:pt modelId="{58FD4A71-5877-494A-B93D-4E4445804C44}" type="pres">
      <dgm:prSet presAssocID="{356AA948-383B-4B18-90E5-1BCEF861C784}" presName="childShp" presStyleLbl="bgAccFollowNode1" presStyleIdx="0" presStyleCnt="2">
        <dgm:presLayoutVars>
          <dgm:bulletEnabled val="1"/>
        </dgm:presLayoutVars>
      </dgm:prSet>
      <dgm:spPr/>
    </dgm:pt>
    <dgm:pt modelId="{800D1F78-7C82-4169-9E06-8D6A9397BC4C}" type="pres">
      <dgm:prSet presAssocID="{FE4E46F5-C7F6-47C3-B987-4ADC9455FA7F}" presName="spacing" presStyleCnt="0"/>
      <dgm:spPr/>
    </dgm:pt>
    <dgm:pt modelId="{627102B0-84CA-467F-9DCC-CDC669A02177}" type="pres">
      <dgm:prSet presAssocID="{6C4E2C78-51EC-477C-8C1B-FC04CFA8926C}" presName="linNode" presStyleCnt="0"/>
      <dgm:spPr/>
    </dgm:pt>
    <dgm:pt modelId="{B1A2540C-6AC0-4AED-9A4E-2E568CBCD53E}" type="pres">
      <dgm:prSet presAssocID="{6C4E2C78-51EC-477C-8C1B-FC04CFA8926C}" presName="parentShp" presStyleLbl="node1" presStyleIdx="1" presStyleCnt="2">
        <dgm:presLayoutVars>
          <dgm:bulletEnabled val="1"/>
        </dgm:presLayoutVars>
      </dgm:prSet>
      <dgm:spPr/>
    </dgm:pt>
    <dgm:pt modelId="{7FC0464B-6F89-45EE-95F8-0FB6CA70EC45}" type="pres">
      <dgm:prSet presAssocID="{6C4E2C78-51EC-477C-8C1B-FC04CFA8926C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B5D4E905-FC56-4576-87DB-7D82BF4ACF7F}" type="presOf" srcId="{A3E929CB-8E66-4BCB-B13F-0C770BCF0656}" destId="{7FC0464B-6F89-45EE-95F8-0FB6CA70EC45}" srcOrd="0" destOrd="0" presId="urn:microsoft.com/office/officeart/2005/8/layout/vList6"/>
    <dgm:cxn modelId="{278EB434-224F-4643-AFF2-7B30B887077C}" type="presOf" srcId="{8F9CD058-542C-4594-9902-B8B635287142}" destId="{31BA81EF-9031-4B99-BEE2-3D9CF15DADCC}" srcOrd="0" destOrd="0" presId="urn:microsoft.com/office/officeart/2005/8/layout/vList6"/>
    <dgm:cxn modelId="{3E24FD4D-1BFF-4124-A85B-5744EF977A5B}" type="presOf" srcId="{356AA948-383B-4B18-90E5-1BCEF861C784}" destId="{7C8DFE83-0067-47A3-B2F6-6143BEB8EB81}" srcOrd="0" destOrd="0" presId="urn:microsoft.com/office/officeart/2005/8/layout/vList6"/>
    <dgm:cxn modelId="{59A0544E-25CA-4F97-8970-9CBC76C6C1DF}" type="presOf" srcId="{14B44379-B7B9-4041-BCDE-1F421EDD2E79}" destId="{7FC0464B-6F89-45EE-95F8-0FB6CA70EC45}" srcOrd="0" destOrd="2" presId="urn:microsoft.com/office/officeart/2005/8/layout/vList6"/>
    <dgm:cxn modelId="{E37EDE7C-02D6-434E-83B7-F80F0A637E9D}" type="presOf" srcId="{98049993-DDB7-4588-A7EC-0BFB68B62039}" destId="{58FD4A71-5877-494A-B93D-4E4445804C44}" srcOrd="0" destOrd="0" presId="urn:microsoft.com/office/officeart/2005/8/layout/vList6"/>
    <dgm:cxn modelId="{D1FD0C81-E47D-4B48-9067-60C6EF12439A}" type="presOf" srcId="{E9F75F07-1362-4B09-A44C-B0C6800D4236}" destId="{7FC0464B-6F89-45EE-95F8-0FB6CA70EC45}" srcOrd="0" destOrd="1" presId="urn:microsoft.com/office/officeart/2005/8/layout/vList6"/>
    <dgm:cxn modelId="{F45E4F84-8EDD-4457-B5B9-4119599B6144}" srcId="{6C4E2C78-51EC-477C-8C1B-FC04CFA8926C}" destId="{14B44379-B7B9-4041-BCDE-1F421EDD2E79}" srcOrd="2" destOrd="0" parTransId="{1B4B020A-0DCA-4F10-A235-8D07CF66275D}" sibTransId="{138E8CDF-88BD-478D-A372-E07A8A3B99B8}"/>
    <dgm:cxn modelId="{389C519F-D8CC-4614-B3DB-FEC44BEC1170}" srcId="{6C4E2C78-51EC-477C-8C1B-FC04CFA8926C}" destId="{E9F75F07-1362-4B09-A44C-B0C6800D4236}" srcOrd="1" destOrd="0" parTransId="{1F2480BF-8ABC-4DF0-A8D2-6E6981D7356E}" sibTransId="{1AD7A01A-B098-45AD-8B1B-FA50D4205573}"/>
    <dgm:cxn modelId="{4EFB0AB4-4B64-4098-A052-0A9CE7ED73AE}" srcId="{356AA948-383B-4B18-90E5-1BCEF861C784}" destId="{98049993-DDB7-4588-A7EC-0BFB68B62039}" srcOrd="0" destOrd="0" parTransId="{BEE2CBF2-E758-43EA-B4C3-FDA2A8DC1685}" sibTransId="{247EBED4-3F4B-401C-81F4-78E846ADE7C9}"/>
    <dgm:cxn modelId="{4CA376B8-64B1-4069-B3E7-E0AA1BAA27B9}" srcId="{8F9CD058-542C-4594-9902-B8B635287142}" destId="{356AA948-383B-4B18-90E5-1BCEF861C784}" srcOrd="0" destOrd="0" parTransId="{698E9983-E453-40AF-AEDF-44DC1F4CF0DA}" sibTransId="{FE4E46F5-C7F6-47C3-B987-4ADC9455FA7F}"/>
    <dgm:cxn modelId="{C592DCB9-908B-4CA4-AED2-29A754F29654}" srcId="{8F9CD058-542C-4594-9902-B8B635287142}" destId="{6C4E2C78-51EC-477C-8C1B-FC04CFA8926C}" srcOrd="1" destOrd="0" parTransId="{E8D2FCA5-41C8-49B6-9F1C-B7977AA01BFD}" sibTransId="{E3648D73-309B-43F5-9E45-4916484E86E9}"/>
    <dgm:cxn modelId="{E83554BB-9C44-4050-A9D6-87D85C3ED818}" srcId="{6C4E2C78-51EC-477C-8C1B-FC04CFA8926C}" destId="{A3E929CB-8E66-4BCB-B13F-0C770BCF0656}" srcOrd="0" destOrd="0" parTransId="{B7FF9E56-37FE-49B4-9B0A-6C06A5642AFB}" sibTransId="{8971A409-7A0F-483B-AB4E-6F9F3D803F6E}"/>
    <dgm:cxn modelId="{636B5FE0-F19B-4BD7-8986-F85D3012F9AC}" srcId="{356AA948-383B-4B18-90E5-1BCEF861C784}" destId="{876C96D4-A53A-479F-95C3-EE20E4257F94}" srcOrd="1" destOrd="0" parTransId="{BDDDE9AE-25E0-40E0-941A-91C579903E5E}" sibTransId="{C78A58B3-5C28-4270-A9C6-DEC046DC5382}"/>
    <dgm:cxn modelId="{CB3C06E8-02E6-4107-9931-85AC08B4CF8A}" type="presOf" srcId="{876C96D4-A53A-479F-95C3-EE20E4257F94}" destId="{58FD4A71-5877-494A-B93D-4E4445804C44}" srcOrd="0" destOrd="1" presId="urn:microsoft.com/office/officeart/2005/8/layout/vList6"/>
    <dgm:cxn modelId="{6514A5FD-ADE3-4EFE-A419-65279BA427F8}" type="presOf" srcId="{6C4E2C78-51EC-477C-8C1B-FC04CFA8926C}" destId="{B1A2540C-6AC0-4AED-9A4E-2E568CBCD53E}" srcOrd="0" destOrd="0" presId="urn:microsoft.com/office/officeart/2005/8/layout/vList6"/>
    <dgm:cxn modelId="{B61B3620-93BF-4822-A96C-C294842E6058}" type="presParOf" srcId="{31BA81EF-9031-4B99-BEE2-3D9CF15DADCC}" destId="{5A27F1EA-F554-4E90-A41C-E4770078D1DC}" srcOrd="0" destOrd="0" presId="urn:microsoft.com/office/officeart/2005/8/layout/vList6"/>
    <dgm:cxn modelId="{24534626-711C-4A8E-898B-C7EC8C3D790B}" type="presParOf" srcId="{5A27F1EA-F554-4E90-A41C-E4770078D1DC}" destId="{7C8DFE83-0067-47A3-B2F6-6143BEB8EB81}" srcOrd="0" destOrd="0" presId="urn:microsoft.com/office/officeart/2005/8/layout/vList6"/>
    <dgm:cxn modelId="{B947E9FB-00A9-442E-B2DF-2511B47D15C6}" type="presParOf" srcId="{5A27F1EA-F554-4E90-A41C-E4770078D1DC}" destId="{58FD4A71-5877-494A-B93D-4E4445804C44}" srcOrd="1" destOrd="0" presId="urn:microsoft.com/office/officeart/2005/8/layout/vList6"/>
    <dgm:cxn modelId="{8DBB74FF-E59E-4F77-BCAE-D5F97B2AFCA6}" type="presParOf" srcId="{31BA81EF-9031-4B99-BEE2-3D9CF15DADCC}" destId="{800D1F78-7C82-4169-9E06-8D6A9397BC4C}" srcOrd="1" destOrd="0" presId="urn:microsoft.com/office/officeart/2005/8/layout/vList6"/>
    <dgm:cxn modelId="{84FDEB23-7D72-4D82-85A1-B02AA309E966}" type="presParOf" srcId="{31BA81EF-9031-4B99-BEE2-3D9CF15DADCC}" destId="{627102B0-84CA-467F-9DCC-CDC669A02177}" srcOrd="2" destOrd="0" presId="urn:microsoft.com/office/officeart/2005/8/layout/vList6"/>
    <dgm:cxn modelId="{1605E6E7-B388-4D02-86E3-082603FEC849}" type="presParOf" srcId="{627102B0-84CA-467F-9DCC-CDC669A02177}" destId="{B1A2540C-6AC0-4AED-9A4E-2E568CBCD53E}" srcOrd="0" destOrd="0" presId="urn:microsoft.com/office/officeart/2005/8/layout/vList6"/>
    <dgm:cxn modelId="{55E2BD67-517C-4AED-8BC7-D5AEB8F74D74}" type="presParOf" srcId="{627102B0-84CA-467F-9DCC-CDC669A02177}" destId="{7FC0464B-6F89-45EE-95F8-0FB6CA70EC4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F9CD058-542C-4594-9902-B8B63528714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56AA948-383B-4B18-90E5-1BCEF861C784}">
      <dgm:prSet phldrT="[Text]" custT="1"/>
      <dgm:spPr>
        <a:solidFill>
          <a:srgbClr val="00B050"/>
        </a:solidFill>
      </dgm:spPr>
      <dgm:t>
        <a:bodyPr/>
        <a:lstStyle/>
        <a:p>
          <a:r>
            <a:rPr lang="de-DE" sz="1800" dirty="0"/>
            <a:t>Uzoigwe</a:t>
          </a:r>
        </a:p>
      </dgm:t>
    </dgm:pt>
    <dgm:pt modelId="{698E9983-E453-40AF-AEDF-44DC1F4CF0DA}" type="parTrans" cxnId="{4CA376B8-64B1-4069-B3E7-E0AA1BAA27B9}">
      <dgm:prSet/>
      <dgm:spPr/>
      <dgm:t>
        <a:bodyPr/>
        <a:lstStyle/>
        <a:p>
          <a:endParaRPr lang="de-DE"/>
        </a:p>
      </dgm:t>
    </dgm:pt>
    <dgm:pt modelId="{FE4E46F5-C7F6-47C3-B987-4ADC9455FA7F}" type="sibTrans" cxnId="{4CA376B8-64B1-4069-B3E7-E0AA1BAA27B9}">
      <dgm:prSet/>
      <dgm:spPr/>
      <dgm:t>
        <a:bodyPr/>
        <a:lstStyle/>
        <a:p>
          <a:endParaRPr lang="de-DE"/>
        </a:p>
      </dgm:t>
    </dgm:pt>
    <dgm:pt modelId="{98049993-DDB7-4588-A7EC-0BFB68B62039}">
      <dgm:prSet phldrT="[Text]" custT="1"/>
      <dgm:spPr/>
      <dgm:t>
        <a:bodyPr/>
        <a:lstStyle/>
        <a:p>
          <a:r>
            <a:rPr lang="de-DE" sz="1200" dirty="0"/>
            <a:t>Internationaler Ausverkauf</a:t>
          </a:r>
        </a:p>
      </dgm:t>
    </dgm:pt>
    <dgm:pt modelId="{BEE2CBF2-E758-43EA-B4C3-FDA2A8DC1685}" type="parTrans" cxnId="{4EFB0AB4-4B64-4098-A052-0A9CE7ED73AE}">
      <dgm:prSet/>
      <dgm:spPr/>
      <dgm:t>
        <a:bodyPr/>
        <a:lstStyle/>
        <a:p>
          <a:endParaRPr lang="de-DE"/>
        </a:p>
      </dgm:t>
    </dgm:pt>
    <dgm:pt modelId="{247EBED4-3F4B-401C-81F4-78E846ADE7C9}" type="sibTrans" cxnId="{4EFB0AB4-4B64-4098-A052-0A9CE7ED73AE}">
      <dgm:prSet/>
      <dgm:spPr/>
      <dgm:t>
        <a:bodyPr/>
        <a:lstStyle/>
        <a:p>
          <a:endParaRPr lang="de-DE"/>
        </a:p>
      </dgm:t>
    </dgm:pt>
    <dgm:pt modelId="{876C96D4-A53A-479F-95C3-EE20E4257F94}">
      <dgm:prSet phldrT="[Text]" custT="1"/>
      <dgm:spPr/>
      <dgm:t>
        <a:bodyPr/>
        <a:lstStyle/>
        <a:p>
          <a:r>
            <a:rPr lang="de-DE" sz="1200" dirty="0"/>
            <a:t>Ungelöste Probleme bis heute</a:t>
          </a:r>
        </a:p>
      </dgm:t>
    </dgm:pt>
    <dgm:pt modelId="{BDDDE9AE-25E0-40E0-941A-91C579903E5E}" type="parTrans" cxnId="{636B5FE0-F19B-4BD7-8986-F85D3012F9AC}">
      <dgm:prSet/>
      <dgm:spPr/>
      <dgm:t>
        <a:bodyPr/>
        <a:lstStyle/>
        <a:p>
          <a:endParaRPr lang="de-DE"/>
        </a:p>
      </dgm:t>
    </dgm:pt>
    <dgm:pt modelId="{C78A58B3-5C28-4270-A9C6-DEC046DC5382}" type="sibTrans" cxnId="{636B5FE0-F19B-4BD7-8986-F85D3012F9AC}">
      <dgm:prSet/>
      <dgm:spPr/>
      <dgm:t>
        <a:bodyPr/>
        <a:lstStyle/>
        <a:p>
          <a:endParaRPr lang="de-DE"/>
        </a:p>
      </dgm:t>
    </dgm:pt>
    <dgm:pt modelId="{6C4E2C78-51EC-477C-8C1B-FC04CFA8926C}">
      <dgm:prSet phldrT="[Text]" custT="1"/>
      <dgm:spPr>
        <a:solidFill>
          <a:srgbClr val="92D050"/>
        </a:solidFill>
      </dgm:spPr>
      <dgm:t>
        <a:bodyPr/>
        <a:lstStyle/>
        <a:p>
          <a:r>
            <a:rPr lang="de-DE" sz="1800" dirty="0"/>
            <a:t>Kopp</a:t>
          </a:r>
        </a:p>
      </dgm:t>
    </dgm:pt>
    <dgm:pt modelId="{E8D2FCA5-41C8-49B6-9F1C-B7977AA01BFD}" type="parTrans" cxnId="{C592DCB9-908B-4CA4-AED2-29A754F29654}">
      <dgm:prSet/>
      <dgm:spPr/>
      <dgm:t>
        <a:bodyPr/>
        <a:lstStyle/>
        <a:p>
          <a:endParaRPr lang="de-DE"/>
        </a:p>
      </dgm:t>
    </dgm:pt>
    <dgm:pt modelId="{E3648D73-309B-43F5-9E45-4916484E86E9}" type="sibTrans" cxnId="{C592DCB9-908B-4CA4-AED2-29A754F29654}">
      <dgm:prSet/>
      <dgm:spPr/>
      <dgm:t>
        <a:bodyPr/>
        <a:lstStyle/>
        <a:p>
          <a:endParaRPr lang="de-DE"/>
        </a:p>
      </dgm:t>
    </dgm:pt>
    <dgm:pt modelId="{E9F75F07-1362-4B09-A44C-B0C6800D4236}">
      <dgm:prSet phldrT="[Text]" custT="1"/>
      <dgm:spPr/>
      <dgm:t>
        <a:bodyPr/>
        <a:lstStyle/>
        <a:p>
          <a:r>
            <a:rPr lang="de-DE" sz="1200" dirty="0"/>
            <a:t>Begründung einer kolonialen  Gewalttradition </a:t>
          </a:r>
        </a:p>
      </dgm:t>
    </dgm:pt>
    <dgm:pt modelId="{1F2480BF-8ABC-4DF0-A8D2-6E6981D7356E}" type="parTrans" cxnId="{389C519F-D8CC-4614-B3DB-FEC44BEC1170}">
      <dgm:prSet/>
      <dgm:spPr/>
      <dgm:t>
        <a:bodyPr/>
        <a:lstStyle/>
        <a:p>
          <a:endParaRPr lang="de-DE"/>
        </a:p>
      </dgm:t>
    </dgm:pt>
    <dgm:pt modelId="{1AD7A01A-B098-45AD-8B1B-FA50D4205573}" type="sibTrans" cxnId="{389C519F-D8CC-4614-B3DB-FEC44BEC1170}">
      <dgm:prSet/>
      <dgm:spPr/>
      <dgm:t>
        <a:bodyPr/>
        <a:lstStyle/>
        <a:p>
          <a:endParaRPr lang="de-DE"/>
        </a:p>
      </dgm:t>
    </dgm:pt>
    <dgm:pt modelId="{14B44379-B7B9-4041-BCDE-1F421EDD2E79}">
      <dgm:prSet phldrT="[Text]" custT="1"/>
      <dgm:spPr/>
      <dgm:t>
        <a:bodyPr/>
        <a:lstStyle/>
        <a:p>
          <a:r>
            <a:rPr lang="de-DE" sz="1200" dirty="0"/>
            <a:t>Vollständige Entrechtung</a:t>
          </a:r>
        </a:p>
      </dgm:t>
    </dgm:pt>
    <dgm:pt modelId="{1B4B020A-0DCA-4F10-A235-8D07CF66275D}" type="parTrans" cxnId="{F45E4F84-8EDD-4457-B5B9-4119599B6144}">
      <dgm:prSet/>
      <dgm:spPr/>
      <dgm:t>
        <a:bodyPr/>
        <a:lstStyle/>
        <a:p>
          <a:endParaRPr lang="de-DE"/>
        </a:p>
      </dgm:t>
    </dgm:pt>
    <dgm:pt modelId="{138E8CDF-88BD-478D-A372-E07A8A3B99B8}" type="sibTrans" cxnId="{F45E4F84-8EDD-4457-B5B9-4119599B6144}">
      <dgm:prSet/>
      <dgm:spPr/>
      <dgm:t>
        <a:bodyPr/>
        <a:lstStyle/>
        <a:p>
          <a:endParaRPr lang="de-DE"/>
        </a:p>
      </dgm:t>
    </dgm:pt>
    <dgm:pt modelId="{84A80956-3B76-470F-B594-114F2F045C4F}">
      <dgm:prSet phldrT="[Text]" custT="1"/>
      <dgm:spPr/>
      <dgm:t>
        <a:bodyPr/>
        <a:lstStyle/>
        <a:p>
          <a:endParaRPr lang="de-DE" sz="1200" dirty="0"/>
        </a:p>
      </dgm:t>
    </dgm:pt>
    <dgm:pt modelId="{49244471-CF37-4577-AFE3-B96D49051468}" type="parTrans" cxnId="{27C5A91B-77C0-4F00-AE7C-FDADC4C3E8DB}">
      <dgm:prSet/>
      <dgm:spPr/>
      <dgm:t>
        <a:bodyPr/>
        <a:lstStyle/>
        <a:p>
          <a:endParaRPr lang="de-DE"/>
        </a:p>
      </dgm:t>
    </dgm:pt>
    <dgm:pt modelId="{AD1D2ABC-2193-4E0C-A06F-A216D7DB527A}" type="sibTrans" cxnId="{27C5A91B-77C0-4F00-AE7C-FDADC4C3E8DB}">
      <dgm:prSet/>
      <dgm:spPr/>
      <dgm:t>
        <a:bodyPr/>
        <a:lstStyle/>
        <a:p>
          <a:endParaRPr lang="de-DE"/>
        </a:p>
      </dgm:t>
    </dgm:pt>
    <dgm:pt modelId="{31BA81EF-9031-4B99-BEE2-3D9CF15DADCC}" type="pres">
      <dgm:prSet presAssocID="{8F9CD058-542C-4594-9902-B8B635287142}" presName="Name0" presStyleCnt="0">
        <dgm:presLayoutVars>
          <dgm:dir val="rev"/>
          <dgm:animLvl val="lvl"/>
          <dgm:resizeHandles/>
        </dgm:presLayoutVars>
      </dgm:prSet>
      <dgm:spPr/>
    </dgm:pt>
    <dgm:pt modelId="{5A27F1EA-F554-4E90-A41C-E4770078D1DC}" type="pres">
      <dgm:prSet presAssocID="{356AA948-383B-4B18-90E5-1BCEF861C784}" presName="linNode" presStyleCnt="0"/>
      <dgm:spPr/>
    </dgm:pt>
    <dgm:pt modelId="{7C8DFE83-0067-47A3-B2F6-6143BEB8EB81}" type="pres">
      <dgm:prSet presAssocID="{356AA948-383B-4B18-90E5-1BCEF861C784}" presName="parentShp" presStyleLbl="node1" presStyleIdx="0" presStyleCnt="2">
        <dgm:presLayoutVars>
          <dgm:bulletEnabled val="1"/>
        </dgm:presLayoutVars>
      </dgm:prSet>
      <dgm:spPr/>
    </dgm:pt>
    <dgm:pt modelId="{58FD4A71-5877-494A-B93D-4E4445804C44}" type="pres">
      <dgm:prSet presAssocID="{356AA948-383B-4B18-90E5-1BCEF861C784}" presName="childShp" presStyleLbl="bgAccFollowNode1" presStyleIdx="0" presStyleCnt="2">
        <dgm:presLayoutVars>
          <dgm:bulletEnabled val="1"/>
        </dgm:presLayoutVars>
      </dgm:prSet>
      <dgm:spPr/>
    </dgm:pt>
    <dgm:pt modelId="{800D1F78-7C82-4169-9E06-8D6A9397BC4C}" type="pres">
      <dgm:prSet presAssocID="{FE4E46F5-C7F6-47C3-B987-4ADC9455FA7F}" presName="spacing" presStyleCnt="0"/>
      <dgm:spPr/>
    </dgm:pt>
    <dgm:pt modelId="{627102B0-84CA-467F-9DCC-CDC669A02177}" type="pres">
      <dgm:prSet presAssocID="{6C4E2C78-51EC-477C-8C1B-FC04CFA8926C}" presName="linNode" presStyleCnt="0"/>
      <dgm:spPr/>
    </dgm:pt>
    <dgm:pt modelId="{B1A2540C-6AC0-4AED-9A4E-2E568CBCD53E}" type="pres">
      <dgm:prSet presAssocID="{6C4E2C78-51EC-477C-8C1B-FC04CFA8926C}" presName="parentShp" presStyleLbl="node1" presStyleIdx="1" presStyleCnt="2">
        <dgm:presLayoutVars>
          <dgm:bulletEnabled val="1"/>
        </dgm:presLayoutVars>
      </dgm:prSet>
      <dgm:spPr/>
    </dgm:pt>
    <dgm:pt modelId="{7FC0464B-6F89-45EE-95F8-0FB6CA70EC45}" type="pres">
      <dgm:prSet presAssocID="{6C4E2C78-51EC-477C-8C1B-FC04CFA8926C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27C5A91B-77C0-4F00-AE7C-FDADC4C3E8DB}" srcId="{356AA948-383B-4B18-90E5-1BCEF861C784}" destId="{84A80956-3B76-470F-B594-114F2F045C4F}" srcOrd="0" destOrd="0" parTransId="{49244471-CF37-4577-AFE3-B96D49051468}" sibTransId="{AD1D2ABC-2193-4E0C-A06F-A216D7DB527A}"/>
    <dgm:cxn modelId="{FC421531-E117-4453-9EBA-544687968AB9}" type="presOf" srcId="{84A80956-3B76-470F-B594-114F2F045C4F}" destId="{58FD4A71-5877-494A-B93D-4E4445804C44}" srcOrd="0" destOrd="0" presId="urn:microsoft.com/office/officeart/2005/8/layout/vList6"/>
    <dgm:cxn modelId="{EA711677-B742-4D65-A074-274FC159FB73}" type="presOf" srcId="{98049993-DDB7-4588-A7EC-0BFB68B62039}" destId="{58FD4A71-5877-494A-B93D-4E4445804C44}" srcOrd="0" destOrd="1" presId="urn:microsoft.com/office/officeart/2005/8/layout/vList6"/>
    <dgm:cxn modelId="{DD5CDB81-DE76-4F9E-BF12-6D3EC64F4350}" type="presOf" srcId="{14B44379-B7B9-4041-BCDE-1F421EDD2E79}" destId="{7FC0464B-6F89-45EE-95F8-0FB6CA70EC45}" srcOrd="0" destOrd="1" presId="urn:microsoft.com/office/officeart/2005/8/layout/vList6"/>
    <dgm:cxn modelId="{F45E4F84-8EDD-4457-B5B9-4119599B6144}" srcId="{6C4E2C78-51EC-477C-8C1B-FC04CFA8926C}" destId="{14B44379-B7B9-4041-BCDE-1F421EDD2E79}" srcOrd="1" destOrd="0" parTransId="{1B4B020A-0DCA-4F10-A235-8D07CF66275D}" sibTransId="{138E8CDF-88BD-478D-A372-E07A8A3B99B8}"/>
    <dgm:cxn modelId="{B2925799-CB6A-4FE1-B718-7C27C420E7AA}" type="presOf" srcId="{876C96D4-A53A-479F-95C3-EE20E4257F94}" destId="{58FD4A71-5877-494A-B93D-4E4445804C44}" srcOrd="0" destOrd="2" presId="urn:microsoft.com/office/officeart/2005/8/layout/vList6"/>
    <dgm:cxn modelId="{389C519F-D8CC-4614-B3DB-FEC44BEC1170}" srcId="{6C4E2C78-51EC-477C-8C1B-FC04CFA8926C}" destId="{E9F75F07-1362-4B09-A44C-B0C6800D4236}" srcOrd="0" destOrd="0" parTransId="{1F2480BF-8ABC-4DF0-A8D2-6E6981D7356E}" sibTransId="{1AD7A01A-B098-45AD-8B1B-FA50D4205573}"/>
    <dgm:cxn modelId="{4EFB0AB4-4B64-4098-A052-0A9CE7ED73AE}" srcId="{356AA948-383B-4B18-90E5-1BCEF861C784}" destId="{98049993-DDB7-4588-A7EC-0BFB68B62039}" srcOrd="1" destOrd="0" parTransId="{BEE2CBF2-E758-43EA-B4C3-FDA2A8DC1685}" sibTransId="{247EBED4-3F4B-401C-81F4-78E846ADE7C9}"/>
    <dgm:cxn modelId="{2C421AB6-1150-4709-9F1B-670A0274F906}" type="presOf" srcId="{356AA948-383B-4B18-90E5-1BCEF861C784}" destId="{7C8DFE83-0067-47A3-B2F6-6143BEB8EB81}" srcOrd="0" destOrd="0" presId="urn:microsoft.com/office/officeart/2005/8/layout/vList6"/>
    <dgm:cxn modelId="{4CA376B8-64B1-4069-B3E7-E0AA1BAA27B9}" srcId="{8F9CD058-542C-4594-9902-B8B635287142}" destId="{356AA948-383B-4B18-90E5-1BCEF861C784}" srcOrd="0" destOrd="0" parTransId="{698E9983-E453-40AF-AEDF-44DC1F4CF0DA}" sibTransId="{FE4E46F5-C7F6-47C3-B987-4ADC9455FA7F}"/>
    <dgm:cxn modelId="{C592DCB9-908B-4CA4-AED2-29A754F29654}" srcId="{8F9CD058-542C-4594-9902-B8B635287142}" destId="{6C4E2C78-51EC-477C-8C1B-FC04CFA8926C}" srcOrd="1" destOrd="0" parTransId="{E8D2FCA5-41C8-49B6-9F1C-B7977AA01BFD}" sibTransId="{E3648D73-309B-43F5-9E45-4916484E86E9}"/>
    <dgm:cxn modelId="{4C29B3CE-DBD5-457E-B2C8-A9854D74418D}" type="presOf" srcId="{6C4E2C78-51EC-477C-8C1B-FC04CFA8926C}" destId="{B1A2540C-6AC0-4AED-9A4E-2E568CBCD53E}" srcOrd="0" destOrd="0" presId="urn:microsoft.com/office/officeart/2005/8/layout/vList6"/>
    <dgm:cxn modelId="{636B5FE0-F19B-4BD7-8986-F85D3012F9AC}" srcId="{356AA948-383B-4B18-90E5-1BCEF861C784}" destId="{876C96D4-A53A-479F-95C3-EE20E4257F94}" srcOrd="2" destOrd="0" parTransId="{BDDDE9AE-25E0-40E0-941A-91C579903E5E}" sibTransId="{C78A58B3-5C28-4270-A9C6-DEC046DC5382}"/>
    <dgm:cxn modelId="{87CC5BEE-F4E2-425E-B8C4-F3B19DE17FC1}" type="presOf" srcId="{8F9CD058-542C-4594-9902-B8B635287142}" destId="{31BA81EF-9031-4B99-BEE2-3D9CF15DADCC}" srcOrd="0" destOrd="0" presId="urn:microsoft.com/office/officeart/2005/8/layout/vList6"/>
    <dgm:cxn modelId="{21A7B4F4-3911-4E8E-809B-973581683F7B}" type="presOf" srcId="{E9F75F07-1362-4B09-A44C-B0C6800D4236}" destId="{7FC0464B-6F89-45EE-95F8-0FB6CA70EC45}" srcOrd="0" destOrd="0" presId="urn:microsoft.com/office/officeart/2005/8/layout/vList6"/>
    <dgm:cxn modelId="{7467D0BB-950D-4399-85DE-7AB7400FC4CF}" type="presParOf" srcId="{31BA81EF-9031-4B99-BEE2-3D9CF15DADCC}" destId="{5A27F1EA-F554-4E90-A41C-E4770078D1DC}" srcOrd="0" destOrd="0" presId="urn:microsoft.com/office/officeart/2005/8/layout/vList6"/>
    <dgm:cxn modelId="{0196FEA0-85EB-4527-9A76-5011CA72412C}" type="presParOf" srcId="{5A27F1EA-F554-4E90-A41C-E4770078D1DC}" destId="{7C8DFE83-0067-47A3-B2F6-6143BEB8EB81}" srcOrd="0" destOrd="0" presId="urn:microsoft.com/office/officeart/2005/8/layout/vList6"/>
    <dgm:cxn modelId="{6EA86709-5705-4327-926C-F48A8AB190D0}" type="presParOf" srcId="{5A27F1EA-F554-4E90-A41C-E4770078D1DC}" destId="{58FD4A71-5877-494A-B93D-4E4445804C44}" srcOrd="1" destOrd="0" presId="urn:microsoft.com/office/officeart/2005/8/layout/vList6"/>
    <dgm:cxn modelId="{0FB545FC-63C9-4D96-A94E-27DEE23DEF8B}" type="presParOf" srcId="{31BA81EF-9031-4B99-BEE2-3D9CF15DADCC}" destId="{800D1F78-7C82-4169-9E06-8D6A9397BC4C}" srcOrd="1" destOrd="0" presId="urn:microsoft.com/office/officeart/2005/8/layout/vList6"/>
    <dgm:cxn modelId="{F2E965E2-3B08-42AF-ABE7-410118C7C453}" type="presParOf" srcId="{31BA81EF-9031-4B99-BEE2-3D9CF15DADCC}" destId="{627102B0-84CA-467F-9DCC-CDC669A02177}" srcOrd="2" destOrd="0" presId="urn:microsoft.com/office/officeart/2005/8/layout/vList6"/>
    <dgm:cxn modelId="{0F73C4DC-FBCF-440D-A6BF-8E39C14B4213}" type="presParOf" srcId="{627102B0-84CA-467F-9DCC-CDC669A02177}" destId="{B1A2540C-6AC0-4AED-9A4E-2E568CBCD53E}" srcOrd="0" destOrd="0" presId="urn:microsoft.com/office/officeart/2005/8/layout/vList6"/>
    <dgm:cxn modelId="{7BFEF25B-A198-4DA8-A281-BA14B4145BFD}" type="presParOf" srcId="{627102B0-84CA-467F-9DCC-CDC669A02177}" destId="{7FC0464B-6F89-45EE-95F8-0FB6CA70EC4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F9CD058-542C-4594-9902-B8B63528714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56AA948-383B-4B18-90E5-1BCEF861C784}">
      <dgm:prSet phldrT="[Text]" custT="1"/>
      <dgm:spPr>
        <a:solidFill>
          <a:srgbClr val="C00000"/>
        </a:solidFill>
      </dgm:spPr>
      <dgm:t>
        <a:bodyPr/>
        <a:lstStyle/>
        <a:p>
          <a:r>
            <a:rPr lang="de-DE" sz="1800" dirty="0"/>
            <a:t>Johnson</a:t>
          </a:r>
        </a:p>
      </dgm:t>
    </dgm:pt>
    <dgm:pt modelId="{698E9983-E453-40AF-AEDF-44DC1F4CF0DA}" type="parTrans" cxnId="{4CA376B8-64B1-4069-B3E7-E0AA1BAA27B9}">
      <dgm:prSet/>
      <dgm:spPr/>
      <dgm:t>
        <a:bodyPr/>
        <a:lstStyle/>
        <a:p>
          <a:endParaRPr lang="de-DE"/>
        </a:p>
      </dgm:t>
    </dgm:pt>
    <dgm:pt modelId="{FE4E46F5-C7F6-47C3-B987-4ADC9455FA7F}" type="sibTrans" cxnId="{4CA376B8-64B1-4069-B3E7-E0AA1BAA27B9}">
      <dgm:prSet/>
      <dgm:spPr/>
      <dgm:t>
        <a:bodyPr/>
        <a:lstStyle/>
        <a:p>
          <a:endParaRPr lang="de-DE"/>
        </a:p>
      </dgm:t>
    </dgm:pt>
    <dgm:pt modelId="{98049993-DDB7-4588-A7EC-0BFB68B62039}">
      <dgm:prSet phldrT="[Text]" custT="1"/>
      <dgm:spPr/>
      <dgm:t>
        <a:bodyPr/>
        <a:lstStyle/>
        <a:p>
          <a:r>
            <a:rPr lang="de-DE" sz="1200" dirty="0">
              <a:solidFill>
                <a:schemeClr val="tx1">
                  <a:lumMod val="50000"/>
                  <a:lumOff val="50000"/>
                </a:schemeClr>
              </a:solidFill>
            </a:rPr>
            <a:t>Gründungsmythos postkolonialer Befreiungsideologie</a:t>
          </a:r>
        </a:p>
      </dgm:t>
    </dgm:pt>
    <dgm:pt modelId="{BEE2CBF2-E758-43EA-B4C3-FDA2A8DC1685}" type="parTrans" cxnId="{4EFB0AB4-4B64-4098-A052-0A9CE7ED73AE}">
      <dgm:prSet/>
      <dgm:spPr/>
      <dgm:t>
        <a:bodyPr/>
        <a:lstStyle/>
        <a:p>
          <a:endParaRPr lang="de-DE"/>
        </a:p>
      </dgm:t>
    </dgm:pt>
    <dgm:pt modelId="{247EBED4-3F4B-401C-81F4-78E846ADE7C9}" type="sibTrans" cxnId="{4EFB0AB4-4B64-4098-A052-0A9CE7ED73AE}">
      <dgm:prSet/>
      <dgm:spPr/>
      <dgm:t>
        <a:bodyPr/>
        <a:lstStyle/>
        <a:p>
          <a:endParaRPr lang="de-DE"/>
        </a:p>
      </dgm:t>
    </dgm:pt>
    <dgm:pt modelId="{876C96D4-A53A-479F-95C3-EE20E4257F94}">
      <dgm:prSet phldrT="[Text]" custT="1"/>
      <dgm:spPr/>
      <dgm:t>
        <a:bodyPr/>
        <a:lstStyle/>
        <a:p>
          <a:r>
            <a:rPr lang="de-DE" sz="1200" dirty="0">
              <a:solidFill>
                <a:schemeClr val="tx1">
                  <a:lumMod val="50000"/>
                  <a:lumOff val="50000"/>
                </a:schemeClr>
              </a:solidFill>
            </a:rPr>
            <a:t>Erbe: nicht Geographie, sondern Staatsverständnis</a:t>
          </a:r>
        </a:p>
      </dgm:t>
    </dgm:pt>
    <dgm:pt modelId="{BDDDE9AE-25E0-40E0-941A-91C579903E5E}" type="parTrans" cxnId="{636B5FE0-F19B-4BD7-8986-F85D3012F9AC}">
      <dgm:prSet/>
      <dgm:spPr/>
      <dgm:t>
        <a:bodyPr/>
        <a:lstStyle/>
        <a:p>
          <a:endParaRPr lang="de-DE"/>
        </a:p>
      </dgm:t>
    </dgm:pt>
    <dgm:pt modelId="{C78A58B3-5C28-4270-A9C6-DEC046DC5382}" type="sibTrans" cxnId="{636B5FE0-F19B-4BD7-8986-F85D3012F9AC}">
      <dgm:prSet/>
      <dgm:spPr/>
      <dgm:t>
        <a:bodyPr/>
        <a:lstStyle/>
        <a:p>
          <a:endParaRPr lang="de-DE"/>
        </a:p>
      </dgm:t>
    </dgm:pt>
    <dgm:pt modelId="{6C4E2C78-51EC-477C-8C1B-FC04CFA8926C}">
      <dgm:prSet phldrT="[Text]" custT="1"/>
      <dgm:spPr>
        <a:solidFill>
          <a:srgbClr val="FF0000"/>
        </a:solidFill>
      </dgm:spPr>
      <dgm:t>
        <a:bodyPr/>
        <a:lstStyle/>
        <a:p>
          <a:r>
            <a:rPr lang="de-DE" sz="1800" dirty="0"/>
            <a:t>Eckert</a:t>
          </a:r>
        </a:p>
      </dgm:t>
    </dgm:pt>
    <dgm:pt modelId="{E8D2FCA5-41C8-49B6-9F1C-B7977AA01BFD}" type="parTrans" cxnId="{C592DCB9-908B-4CA4-AED2-29A754F29654}">
      <dgm:prSet/>
      <dgm:spPr/>
      <dgm:t>
        <a:bodyPr/>
        <a:lstStyle/>
        <a:p>
          <a:endParaRPr lang="de-DE"/>
        </a:p>
      </dgm:t>
    </dgm:pt>
    <dgm:pt modelId="{E3648D73-309B-43F5-9E45-4916484E86E9}" type="sibTrans" cxnId="{C592DCB9-908B-4CA4-AED2-29A754F29654}">
      <dgm:prSet/>
      <dgm:spPr/>
      <dgm:t>
        <a:bodyPr/>
        <a:lstStyle/>
        <a:p>
          <a:endParaRPr lang="de-DE"/>
        </a:p>
      </dgm:t>
    </dgm:pt>
    <dgm:pt modelId="{E9F75F07-1362-4B09-A44C-B0C6800D4236}">
      <dgm:prSet phldrT="[Text]" custT="1"/>
      <dgm:spPr/>
      <dgm:t>
        <a:bodyPr/>
        <a:lstStyle/>
        <a:p>
          <a:r>
            <a:rPr lang="de-DE" sz="1200" dirty="0">
              <a:solidFill>
                <a:schemeClr val="tx1">
                  <a:lumMod val="50000"/>
                  <a:lumOff val="50000"/>
                </a:schemeClr>
              </a:solidFill>
            </a:rPr>
            <a:t>Impulsgeber für ambivalente Transformation</a:t>
          </a:r>
        </a:p>
      </dgm:t>
    </dgm:pt>
    <dgm:pt modelId="{1F2480BF-8ABC-4DF0-A8D2-6E6981D7356E}" type="parTrans" cxnId="{389C519F-D8CC-4614-B3DB-FEC44BEC1170}">
      <dgm:prSet/>
      <dgm:spPr/>
      <dgm:t>
        <a:bodyPr/>
        <a:lstStyle/>
        <a:p>
          <a:endParaRPr lang="de-DE"/>
        </a:p>
      </dgm:t>
    </dgm:pt>
    <dgm:pt modelId="{1AD7A01A-B098-45AD-8B1B-FA50D4205573}" type="sibTrans" cxnId="{389C519F-D8CC-4614-B3DB-FEC44BEC1170}">
      <dgm:prSet/>
      <dgm:spPr/>
      <dgm:t>
        <a:bodyPr/>
        <a:lstStyle/>
        <a:p>
          <a:endParaRPr lang="de-DE"/>
        </a:p>
      </dgm:t>
    </dgm:pt>
    <dgm:pt modelId="{14B44379-B7B9-4041-BCDE-1F421EDD2E79}">
      <dgm:prSet phldrT="[Text]" custT="1"/>
      <dgm:spPr/>
      <dgm:t>
        <a:bodyPr/>
        <a:lstStyle/>
        <a:p>
          <a:r>
            <a:rPr lang="de-DE" sz="1200" dirty="0">
              <a:solidFill>
                <a:schemeClr val="tx1">
                  <a:lumMod val="50000"/>
                  <a:lumOff val="50000"/>
                </a:schemeClr>
              </a:solidFill>
            </a:rPr>
            <a:t>Überschätzung</a:t>
          </a:r>
        </a:p>
      </dgm:t>
    </dgm:pt>
    <dgm:pt modelId="{1B4B020A-0DCA-4F10-A235-8D07CF66275D}" type="parTrans" cxnId="{F45E4F84-8EDD-4457-B5B9-4119599B6144}">
      <dgm:prSet/>
      <dgm:spPr/>
      <dgm:t>
        <a:bodyPr/>
        <a:lstStyle/>
        <a:p>
          <a:endParaRPr lang="de-DE"/>
        </a:p>
      </dgm:t>
    </dgm:pt>
    <dgm:pt modelId="{138E8CDF-88BD-478D-A372-E07A8A3B99B8}" type="sibTrans" cxnId="{F45E4F84-8EDD-4457-B5B9-4119599B6144}">
      <dgm:prSet/>
      <dgm:spPr/>
      <dgm:t>
        <a:bodyPr/>
        <a:lstStyle/>
        <a:p>
          <a:endParaRPr lang="de-DE"/>
        </a:p>
      </dgm:t>
    </dgm:pt>
    <dgm:pt modelId="{A3E929CB-8E66-4BCB-B13F-0C770BCF0656}">
      <dgm:prSet phldrT="[Text]" custT="1"/>
      <dgm:spPr/>
      <dgm:t>
        <a:bodyPr/>
        <a:lstStyle/>
        <a:p>
          <a:endParaRPr lang="de-DE" sz="1200" dirty="0"/>
        </a:p>
      </dgm:t>
    </dgm:pt>
    <dgm:pt modelId="{B7FF9E56-37FE-49B4-9B0A-6C06A5642AFB}" type="parTrans" cxnId="{E83554BB-9C44-4050-A9D6-87D85C3ED818}">
      <dgm:prSet/>
      <dgm:spPr/>
      <dgm:t>
        <a:bodyPr/>
        <a:lstStyle/>
        <a:p>
          <a:endParaRPr lang="de-DE"/>
        </a:p>
      </dgm:t>
    </dgm:pt>
    <dgm:pt modelId="{8971A409-7A0F-483B-AB4E-6F9F3D803F6E}" type="sibTrans" cxnId="{E83554BB-9C44-4050-A9D6-87D85C3ED818}">
      <dgm:prSet/>
      <dgm:spPr/>
      <dgm:t>
        <a:bodyPr/>
        <a:lstStyle/>
        <a:p>
          <a:endParaRPr lang="de-DE"/>
        </a:p>
      </dgm:t>
    </dgm:pt>
    <dgm:pt modelId="{31BA81EF-9031-4B99-BEE2-3D9CF15DADCC}" type="pres">
      <dgm:prSet presAssocID="{8F9CD058-542C-4594-9902-B8B635287142}" presName="Name0" presStyleCnt="0">
        <dgm:presLayoutVars>
          <dgm:dir val="rev"/>
          <dgm:animLvl val="lvl"/>
          <dgm:resizeHandles/>
        </dgm:presLayoutVars>
      </dgm:prSet>
      <dgm:spPr/>
    </dgm:pt>
    <dgm:pt modelId="{5A27F1EA-F554-4E90-A41C-E4770078D1DC}" type="pres">
      <dgm:prSet presAssocID="{356AA948-383B-4B18-90E5-1BCEF861C784}" presName="linNode" presStyleCnt="0"/>
      <dgm:spPr/>
    </dgm:pt>
    <dgm:pt modelId="{7C8DFE83-0067-47A3-B2F6-6143BEB8EB81}" type="pres">
      <dgm:prSet presAssocID="{356AA948-383B-4B18-90E5-1BCEF861C784}" presName="parentShp" presStyleLbl="node1" presStyleIdx="0" presStyleCnt="2">
        <dgm:presLayoutVars>
          <dgm:bulletEnabled val="1"/>
        </dgm:presLayoutVars>
      </dgm:prSet>
      <dgm:spPr/>
    </dgm:pt>
    <dgm:pt modelId="{58FD4A71-5877-494A-B93D-4E4445804C44}" type="pres">
      <dgm:prSet presAssocID="{356AA948-383B-4B18-90E5-1BCEF861C784}" presName="childShp" presStyleLbl="bgAccFollowNode1" presStyleIdx="0" presStyleCnt="2">
        <dgm:presLayoutVars>
          <dgm:bulletEnabled val="1"/>
        </dgm:presLayoutVars>
      </dgm:prSet>
      <dgm:spPr/>
    </dgm:pt>
    <dgm:pt modelId="{800D1F78-7C82-4169-9E06-8D6A9397BC4C}" type="pres">
      <dgm:prSet presAssocID="{FE4E46F5-C7F6-47C3-B987-4ADC9455FA7F}" presName="spacing" presStyleCnt="0"/>
      <dgm:spPr/>
    </dgm:pt>
    <dgm:pt modelId="{627102B0-84CA-467F-9DCC-CDC669A02177}" type="pres">
      <dgm:prSet presAssocID="{6C4E2C78-51EC-477C-8C1B-FC04CFA8926C}" presName="linNode" presStyleCnt="0"/>
      <dgm:spPr/>
    </dgm:pt>
    <dgm:pt modelId="{B1A2540C-6AC0-4AED-9A4E-2E568CBCD53E}" type="pres">
      <dgm:prSet presAssocID="{6C4E2C78-51EC-477C-8C1B-FC04CFA8926C}" presName="parentShp" presStyleLbl="node1" presStyleIdx="1" presStyleCnt="2">
        <dgm:presLayoutVars>
          <dgm:bulletEnabled val="1"/>
        </dgm:presLayoutVars>
      </dgm:prSet>
      <dgm:spPr/>
    </dgm:pt>
    <dgm:pt modelId="{7FC0464B-6F89-45EE-95F8-0FB6CA70EC45}" type="pres">
      <dgm:prSet presAssocID="{6C4E2C78-51EC-477C-8C1B-FC04CFA8926C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8C3DBC1C-173D-4E07-AB34-D609060163DE}" type="presOf" srcId="{14B44379-B7B9-4041-BCDE-1F421EDD2E79}" destId="{7FC0464B-6F89-45EE-95F8-0FB6CA70EC45}" srcOrd="0" destOrd="2" presId="urn:microsoft.com/office/officeart/2005/8/layout/vList6"/>
    <dgm:cxn modelId="{A54D0630-9F1D-497D-BF93-0EE169A2478C}" type="presOf" srcId="{8F9CD058-542C-4594-9902-B8B635287142}" destId="{31BA81EF-9031-4B99-BEE2-3D9CF15DADCC}" srcOrd="0" destOrd="0" presId="urn:microsoft.com/office/officeart/2005/8/layout/vList6"/>
    <dgm:cxn modelId="{7E1A1330-8245-4C41-8E38-04A3015A8864}" type="presOf" srcId="{98049993-DDB7-4588-A7EC-0BFB68B62039}" destId="{58FD4A71-5877-494A-B93D-4E4445804C44}" srcOrd="0" destOrd="0" presId="urn:microsoft.com/office/officeart/2005/8/layout/vList6"/>
    <dgm:cxn modelId="{3FBC3F38-BF9B-4F77-A7A7-0F0E803CA769}" type="presOf" srcId="{E9F75F07-1362-4B09-A44C-B0C6800D4236}" destId="{7FC0464B-6F89-45EE-95F8-0FB6CA70EC45}" srcOrd="0" destOrd="1" presId="urn:microsoft.com/office/officeart/2005/8/layout/vList6"/>
    <dgm:cxn modelId="{F45E4F84-8EDD-4457-B5B9-4119599B6144}" srcId="{6C4E2C78-51EC-477C-8C1B-FC04CFA8926C}" destId="{14B44379-B7B9-4041-BCDE-1F421EDD2E79}" srcOrd="2" destOrd="0" parTransId="{1B4B020A-0DCA-4F10-A235-8D07CF66275D}" sibTransId="{138E8CDF-88BD-478D-A372-E07A8A3B99B8}"/>
    <dgm:cxn modelId="{BD844E94-B953-4260-866A-B024E99E7430}" type="presOf" srcId="{A3E929CB-8E66-4BCB-B13F-0C770BCF0656}" destId="{7FC0464B-6F89-45EE-95F8-0FB6CA70EC45}" srcOrd="0" destOrd="0" presId="urn:microsoft.com/office/officeart/2005/8/layout/vList6"/>
    <dgm:cxn modelId="{389C519F-D8CC-4614-B3DB-FEC44BEC1170}" srcId="{6C4E2C78-51EC-477C-8C1B-FC04CFA8926C}" destId="{E9F75F07-1362-4B09-A44C-B0C6800D4236}" srcOrd="1" destOrd="0" parTransId="{1F2480BF-8ABC-4DF0-A8D2-6E6981D7356E}" sibTransId="{1AD7A01A-B098-45AD-8B1B-FA50D4205573}"/>
    <dgm:cxn modelId="{4EFB0AB4-4B64-4098-A052-0A9CE7ED73AE}" srcId="{356AA948-383B-4B18-90E5-1BCEF861C784}" destId="{98049993-DDB7-4588-A7EC-0BFB68B62039}" srcOrd="0" destOrd="0" parTransId="{BEE2CBF2-E758-43EA-B4C3-FDA2A8DC1685}" sibTransId="{247EBED4-3F4B-401C-81F4-78E846ADE7C9}"/>
    <dgm:cxn modelId="{4CA376B8-64B1-4069-B3E7-E0AA1BAA27B9}" srcId="{8F9CD058-542C-4594-9902-B8B635287142}" destId="{356AA948-383B-4B18-90E5-1BCEF861C784}" srcOrd="0" destOrd="0" parTransId="{698E9983-E453-40AF-AEDF-44DC1F4CF0DA}" sibTransId="{FE4E46F5-C7F6-47C3-B987-4ADC9455FA7F}"/>
    <dgm:cxn modelId="{C592DCB9-908B-4CA4-AED2-29A754F29654}" srcId="{8F9CD058-542C-4594-9902-B8B635287142}" destId="{6C4E2C78-51EC-477C-8C1B-FC04CFA8926C}" srcOrd="1" destOrd="0" parTransId="{E8D2FCA5-41C8-49B6-9F1C-B7977AA01BFD}" sibTransId="{E3648D73-309B-43F5-9E45-4916484E86E9}"/>
    <dgm:cxn modelId="{E83554BB-9C44-4050-A9D6-87D85C3ED818}" srcId="{6C4E2C78-51EC-477C-8C1B-FC04CFA8926C}" destId="{A3E929CB-8E66-4BCB-B13F-0C770BCF0656}" srcOrd="0" destOrd="0" parTransId="{B7FF9E56-37FE-49B4-9B0A-6C06A5642AFB}" sibTransId="{8971A409-7A0F-483B-AB4E-6F9F3D803F6E}"/>
    <dgm:cxn modelId="{F2C370C5-505F-4510-9660-12F92C5D281C}" type="presOf" srcId="{356AA948-383B-4B18-90E5-1BCEF861C784}" destId="{7C8DFE83-0067-47A3-B2F6-6143BEB8EB81}" srcOrd="0" destOrd="0" presId="urn:microsoft.com/office/officeart/2005/8/layout/vList6"/>
    <dgm:cxn modelId="{636B5FE0-F19B-4BD7-8986-F85D3012F9AC}" srcId="{356AA948-383B-4B18-90E5-1BCEF861C784}" destId="{876C96D4-A53A-479F-95C3-EE20E4257F94}" srcOrd="1" destOrd="0" parTransId="{BDDDE9AE-25E0-40E0-941A-91C579903E5E}" sibTransId="{C78A58B3-5C28-4270-A9C6-DEC046DC5382}"/>
    <dgm:cxn modelId="{E39027FD-1722-4BFE-A16E-69646B4F782C}" type="presOf" srcId="{876C96D4-A53A-479F-95C3-EE20E4257F94}" destId="{58FD4A71-5877-494A-B93D-4E4445804C44}" srcOrd="0" destOrd="1" presId="urn:microsoft.com/office/officeart/2005/8/layout/vList6"/>
    <dgm:cxn modelId="{B281FDFF-F792-4643-91E2-654AF65665F7}" type="presOf" srcId="{6C4E2C78-51EC-477C-8C1B-FC04CFA8926C}" destId="{B1A2540C-6AC0-4AED-9A4E-2E568CBCD53E}" srcOrd="0" destOrd="0" presId="urn:microsoft.com/office/officeart/2005/8/layout/vList6"/>
    <dgm:cxn modelId="{ACB3C1B4-8224-4F56-8608-19860A3F7C07}" type="presParOf" srcId="{31BA81EF-9031-4B99-BEE2-3D9CF15DADCC}" destId="{5A27F1EA-F554-4E90-A41C-E4770078D1DC}" srcOrd="0" destOrd="0" presId="urn:microsoft.com/office/officeart/2005/8/layout/vList6"/>
    <dgm:cxn modelId="{B566CBA0-3CEA-4D8D-AB28-F68EAE753B6E}" type="presParOf" srcId="{5A27F1EA-F554-4E90-A41C-E4770078D1DC}" destId="{7C8DFE83-0067-47A3-B2F6-6143BEB8EB81}" srcOrd="0" destOrd="0" presId="urn:microsoft.com/office/officeart/2005/8/layout/vList6"/>
    <dgm:cxn modelId="{7E200096-3844-4F22-AA19-7AEA9308F351}" type="presParOf" srcId="{5A27F1EA-F554-4E90-A41C-E4770078D1DC}" destId="{58FD4A71-5877-494A-B93D-4E4445804C44}" srcOrd="1" destOrd="0" presId="urn:microsoft.com/office/officeart/2005/8/layout/vList6"/>
    <dgm:cxn modelId="{3F36BBEF-C78F-4847-9C27-B8ACFC028C84}" type="presParOf" srcId="{31BA81EF-9031-4B99-BEE2-3D9CF15DADCC}" destId="{800D1F78-7C82-4169-9E06-8D6A9397BC4C}" srcOrd="1" destOrd="0" presId="urn:microsoft.com/office/officeart/2005/8/layout/vList6"/>
    <dgm:cxn modelId="{629F8A1A-46B8-4575-9E3E-9238C355655C}" type="presParOf" srcId="{31BA81EF-9031-4B99-BEE2-3D9CF15DADCC}" destId="{627102B0-84CA-467F-9DCC-CDC669A02177}" srcOrd="2" destOrd="0" presId="urn:microsoft.com/office/officeart/2005/8/layout/vList6"/>
    <dgm:cxn modelId="{3BAF395F-6FDD-4055-9617-5A13CFE19F2A}" type="presParOf" srcId="{627102B0-84CA-467F-9DCC-CDC669A02177}" destId="{B1A2540C-6AC0-4AED-9A4E-2E568CBCD53E}" srcOrd="0" destOrd="0" presId="urn:microsoft.com/office/officeart/2005/8/layout/vList6"/>
    <dgm:cxn modelId="{898474F2-0BC1-4700-8443-C38DC992DDCF}" type="presParOf" srcId="{627102B0-84CA-467F-9DCC-CDC669A02177}" destId="{7FC0464B-6F89-45EE-95F8-0FB6CA70EC4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F9CD058-542C-4594-9902-B8B63528714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56AA948-383B-4B18-90E5-1BCEF861C784}">
      <dgm:prSet phldrT="[Text]" custT="1"/>
      <dgm:spPr>
        <a:solidFill>
          <a:srgbClr val="00B050"/>
        </a:solidFill>
      </dgm:spPr>
      <dgm:t>
        <a:bodyPr/>
        <a:lstStyle/>
        <a:p>
          <a:r>
            <a:rPr lang="de-DE" sz="1800" dirty="0"/>
            <a:t>Uzoigwe</a:t>
          </a:r>
        </a:p>
      </dgm:t>
    </dgm:pt>
    <dgm:pt modelId="{698E9983-E453-40AF-AEDF-44DC1F4CF0DA}" type="parTrans" cxnId="{4CA376B8-64B1-4069-B3E7-E0AA1BAA27B9}">
      <dgm:prSet/>
      <dgm:spPr/>
      <dgm:t>
        <a:bodyPr/>
        <a:lstStyle/>
        <a:p>
          <a:endParaRPr lang="de-DE"/>
        </a:p>
      </dgm:t>
    </dgm:pt>
    <dgm:pt modelId="{FE4E46F5-C7F6-47C3-B987-4ADC9455FA7F}" type="sibTrans" cxnId="{4CA376B8-64B1-4069-B3E7-E0AA1BAA27B9}">
      <dgm:prSet/>
      <dgm:spPr/>
      <dgm:t>
        <a:bodyPr/>
        <a:lstStyle/>
        <a:p>
          <a:endParaRPr lang="de-DE"/>
        </a:p>
      </dgm:t>
    </dgm:pt>
    <dgm:pt modelId="{98049993-DDB7-4588-A7EC-0BFB68B62039}">
      <dgm:prSet phldrT="[Text]" custT="1"/>
      <dgm:spPr/>
      <dgm:t>
        <a:bodyPr/>
        <a:lstStyle/>
        <a:p>
          <a:r>
            <a:rPr lang="de-DE" sz="1200" dirty="0"/>
            <a:t>Internationaler Ausverkauf</a:t>
          </a:r>
        </a:p>
      </dgm:t>
    </dgm:pt>
    <dgm:pt modelId="{BEE2CBF2-E758-43EA-B4C3-FDA2A8DC1685}" type="parTrans" cxnId="{4EFB0AB4-4B64-4098-A052-0A9CE7ED73AE}">
      <dgm:prSet/>
      <dgm:spPr/>
      <dgm:t>
        <a:bodyPr/>
        <a:lstStyle/>
        <a:p>
          <a:endParaRPr lang="de-DE"/>
        </a:p>
      </dgm:t>
    </dgm:pt>
    <dgm:pt modelId="{247EBED4-3F4B-401C-81F4-78E846ADE7C9}" type="sibTrans" cxnId="{4EFB0AB4-4B64-4098-A052-0A9CE7ED73AE}">
      <dgm:prSet/>
      <dgm:spPr/>
      <dgm:t>
        <a:bodyPr/>
        <a:lstStyle/>
        <a:p>
          <a:endParaRPr lang="de-DE"/>
        </a:p>
      </dgm:t>
    </dgm:pt>
    <dgm:pt modelId="{876C96D4-A53A-479F-95C3-EE20E4257F94}">
      <dgm:prSet phldrT="[Text]" custT="1"/>
      <dgm:spPr/>
      <dgm:t>
        <a:bodyPr/>
        <a:lstStyle/>
        <a:p>
          <a:r>
            <a:rPr lang="de-DE" sz="1200" dirty="0"/>
            <a:t>Ungelöste Probleme bis heute</a:t>
          </a:r>
        </a:p>
      </dgm:t>
    </dgm:pt>
    <dgm:pt modelId="{BDDDE9AE-25E0-40E0-941A-91C579903E5E}" type="parTrans" cxnId="{636B5FE0-F19B-4BD7-8986-F85D3012F9AC}">
      <dgm:prSet/>
      <dgm:spPr/>
      <dgm:t>
        <a:bodyPr/>
        <a:lstStyle/>
        <a:p>
          <a:endParaRPr lang="de-DE"/>
        </a:p>
      </dgm:t>
    </dgm:pt>
    <dgm:pt modelId="{C78A58B3-5C28-4270-A9C6-DEC046DC5382}" type="sibTrans" cxnId="{636B5FE0-F19B-4BD7-8986-F85D3012F9AC}">
      <dgm:prSet/>
      <dgm:spPr/>
      <dgm:t>
        <a:bodyPr/>
        <a:lstStyle/>
        <a:p>
          <a:endParaRPr lang="de-DE"/>
        </a:p>
      </dgm:t>
    </dgm:pt>
    <dgm:pt modelId="{6C4E2C78-51EC-477C-8C1B-FC04CFA8926C}">
      <dgm:prSet phldrT="[Text]" custT="1"/>
      <dgm:spPr>
        <a:solidFill>
          <a:srgbClr val="92D050"/>
        </a:solidFill>
      </dgm:spPr>
      <dgm:t>
        <a:bodyPr/>
        <a:lstStyle/>
        <a:p>
          <a:r>
            <a:rPr lang="de-DE" sz="1800" dirty="0"/>
            <a:t>Kopp</a:t>
          </a:r>
        </a:p>
      </dgm:t>
    </dgm:pt>
    <dgm:pt modelId="{E8D2FCA5-41C8-49B6-9F1C-B7977AA01BFD}" type="parTrans" cxnId="{C592DCB9-908B-4CA4-AED2-29A754F29654}">
      <dgm:prSet/>
      <dgm:spPr/>
      <dgm:t>
        <a:bodyPr/>
        <a:lstStyle/>
        <a:p>
          <a:endParaRPr lang="de-DE"/>
        </a:p>
      </dgm:t>
    </dgm:pt>
    <dgm:pt modelId="{E3648D73-309B-43F5-9E45-4916484E86E9}" type="sibTrans" cxnId="{C592DCB9-908B-4CA4-AED2-29A754F29654}">
      <dgm:prSet/>
      <dgm:spPr/>
      <dgm:t>
        <a:bodyPr/>
        <a:lstStyle/>
        <a:p>
          <a:endParaRPr lang="de-DE"/>
        </a:p>
      </dgm:t>
    </dgm:pt>
    <dgm:pt modelId="{E9F75F07-1362-4B09-A44C-B0C6800D4236}">
      <dgm:prSet phldrT="[Text]" custT="1"/>
      <dgm:spPr/>
      <dgm:t>
        <a:bodyPr/>
        <a:lstStyle/>
        <a:p>
          <a:r>
            <a:rPr lang="de-DE" sz="1200" dirty="0"/>
            <a:t>Begründung einer kolonialen  Gewalttradition </a:t>
          </a:r>
        </a:p>
      </dgm:t>
    </dgm:pt>
    <dgm:pt modelId="{1F2480BF-8ABC-4DF0-A8D2-6E6981D7356E}" type="parTrans" cxnId="{389C519F-D8CC-4614-B3DB-FEC44BEC1170}">
      <dgm:prSet/>
      <dgm:spPr/>
      <dgm:t>
        <a:bodyPr/>
        <a:lstStyle/>
        <a:p>
          <a:endParaRPr lang="de-DE"/>
        </a:p>
      </dgm:t>
    </dgm:pt>
    <dgm:pt modelId="{1AD7A01A-B098-45AD-8B1B-FA50D4205573}" type="sibTrans" cxnId="{389C519F-D8CC-4614-B3DB-FEC44BEC1170}">
      <dgm:prSet/>
      <dgm:spPr/>
      <dgm:t>
        <a:bodyPr/>
        <a:lstStyle/>
        <a:p>
          <a:endParaRPr lang="de-DE"/>
        </a:p>
      </dgm:t>
    </dgm:pt>
    <dgm:pt modelId="{14B44379-B7B9-4041-BCDE-1F421EDD2E79}">
      <dgm:prSet phldrT="[Text]" custT="1"/>
      <dgm:spPr/>
      <dgm:t>
        <a:bodyPr/>
        <a:lstStyle/>
        <a:p>
          <a:r>
            <a:rPr lang="de-DE" sz="1200" dirty="0"/>
            <a:t>Vollständige Entrechtung</a:t>
          </a:r>
        </a:p>
      </dgm:t>
    </dgm:pt>
    <dgm:pt modelId="{1B4B020A-0DCA-4F10-A235-8D07CF66275D}" type="parTrans" cxnId="{F45E4F84-8EDD-4457-B5B9-4119599B6144}">
      <dgm:prSet/>
      <dgm:spPr/>
      <dgm:t>
        <a:bodyPr/>
        <a:lstStyle/>
        <a:p>
          <a:endParaRPr lang="de-DE"/>
        </a:p>
      </dgm:t>
    </dgm:pt>
    <dgm:pt modelId="{138E8CDF-88BD-478D-A372-E07A8A3B99B8}" type="sibTrans" cxnId="{F45E4F84-8EDD-4457-B5B9-4119599B6144}">
      <dgm:prSet/>
      <dgm:spPr/>
      <dgm:t>
        <a:bodyPr/>
        <a:lstStyle/>
        <a:p>
          <a:endParaRPr lang="de-DE"/>
        </a:p>
      </dgm:t>
    </dgm:pt>
    <dgm:pt modelId="{84A80956-3B76-470F-B594-114F2F045C4F}">
      <dgm:prSet phldrT="[Text]" custT="1"/>
      <dgm:spPr/>
      <dgm:t>
        <a:bodyPr/>
        <a:lstStyle/>
        <a:p>
          <a:endParaRPr lang="de-DE" sz="1200" dirty="0"/>
        </a:p>
      </dgm:t>
    </dgm:pt>
    <dgm:pt modelId="{49244471-CF37-4577-AFE3-B96D49051468}" type="parTrans" cxnId="{27C5A91B-77C0-4F00-AE7C-FDADC4C3E8DB}">
      <dgm:prSet/>
      <dgm:spPr/>
      <dgm:t>
        <a:bodyPr/>
        <a:lstStyle/>
        <a:p>
          <a:endParaRPr lang="de-DE"/>
        </a:p>
      </dgm:t>
    </dgm:pt>
    <dgm:pt modelId="{AD1D2ABC-2193-4E0C-A06F-A216D7DB527A}" type="sibTrans" cxnId="{27C5A91B-77C0-4F00-AE7C-FDADC4C3E8DB}">
      <dgm:prSet/>
      <dgm:spPr/>
      <dgm:t>
        <a:bodyPr/>
        <a:lstStyle/>
        <a:p>
          <a:endParaRPr lang="de-DE"/>
        </a:p>
      </dgm:t>
    </dgm:pt>
    <dgm:pt modelId="{31BA81EF-9031-4B99-BEE2-3D9CF15DADCC}" type="pres">
      <dgm:prSet presAssocID="{8F9CD058-542C-4594-9902-B8B635287142}" presName="Name0" presStyleCnt="0">
        <dgm:presLayoutVars>
          <dgm:dir val="rev"/>
          <dgm:animLvl val="lvl"/>
          <dgm:resizeHandles/>
        </dgm:presLayoutVars>
      </dgm:prSet>
      <dgm:spPr/>
    </dgm:pt>
    <dgm:pt modelId="{5A27F1EA-F554-4E90-A41C-E4770078D1DC}" type="pres">
      <dgm:prSet presAssocID="{356AA948-383B-4B18-90E5-1BCEF861C784}" presName="linNode" presStyleCnt="0"/>
      <dgm:spPr/>
    </dgm:pt>
    <dgm:pt modelId="{7C8DFE83-0067-47A3-B2F6-6143BEB8EB81}" type="pres">
      <dgm:prSet presAssocID="{356AA948-383B-4B18-90E5-1BCEF861C784}" presName="parentShp" presStyleLbl="node1" presStyleIdx="0" presStyleCnt="2">
        <dgm:presLayoutVars>
          <dgm:bulletEnabled val="1"/>
        </dgm:presLayoutVars>
      </dgm:prSet>
      <dgm:spPr/>
    </dgm:pt>
    <dgm:pt modelId="{58FD4A71-5877-494A-B93D-4E4445804C44}" type="pres">
      <dgm:prSet presAssocID="{356AA948-383B-4B18-90E5-1BCEF861C784}" presName="childShp" presStyleLbl="bgAccFollowNode1" presStyleIdx="0" presStyleCnt="2">
        <dgm:presLayoutVars>
          <dgm:bulletEnabled val="1"/>
        </dgm:presLayoutVars>
      </dgm:prSet>
      <dgm:spPr/>
    </dgm:pt>
    <dgm:pt modelId="{800D1F78-7C82-4169-9E06-8D6A9397BC4C}" type="pres">
      <dgm:prSet presAssocID="{FE4E46F5-C7F6-47C3-B987-4ADC9455FA7F}" presName="spacing" presStyleCnt="0"/>
      <dgm:spPr/>
    </dgm:pt>
    <dgm:pt modelId="{627102B0-84CA-467F-9DCC-CDC669A02177}" type="pres">
      <dgm:prSet presAssocID="{6C4E2C78-51EC-477C-8C1B-FC04CFA8926C}" presName="linNode" presStyleCnt="0"/>
      <dgm:spPr/>
    </dgm:pt>
    <dgm:pt modelId="{B1A2540C-6AC0-4AED-9A4E-2E568CBCD53E}" type="pres">
      <dgm:prSet presAssocID="{6C4E2C78-51EC-477C-8C1B-FC04CFA8926C}" presName="parentShp" presStyleLbl="node1" presStyleIdx="1" presStyleCnt="2">
        <dgm:presLayoutVars>
          <dgm:bulletEnabled val="1"/>
        </dgm:presLayoutVars>
      </dgm:prSet>
      <dgm:spPr/>
    </dgm:pt>
    <dgm:pt modelId="{7FC0464B-6F89-45EE-95F8-0FB6CA70EC45}" type="pres">
      <dgm:prSet presAssocID="{6C4E2C78-51EC-477C-8C1B-FC04CFA8926C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27C5A91B-77C0-4F00-AE7C-FDADC4C3E8DB}" srcId="{356AA948-383B-4B18-90E5-1BCEF861C784}" destId="{84A80956-3B76-470F-B594-114F2F045C4F}" srcOrd="0" destOrd="0" parTransId="{49244471-CF37-4577-AFE3-B96D49051468}" sibTransId="{AD1D2ABC-2193-4E0C-A06F-A216D7DB527A}"/>
    <dgm:cxn modelId="{916A5C5B-2C8E-41EC-B144-E344E177A3D6}" type="presOf" srcId="{14B44379-B7B9-4041-BCDE-1F421EDD2E79}" destId="{7FC0464B-6F89-45EE-95F8-0FB6CA70EC45}" srcOrd="0" destOrd="1" presId="urn:microsoft.com/office/officeart/2005/8/layout/vList6"/>
    <dgm:cxn modelId="{CA85FF5C-03E3-414C-951A-41D3F8DB3304}" type="presOf" srcId="{6C4E2C78-51EC-477C-8C1B-FC04CFA8926C}" destId="{B1A2540C-6AC0-4AED-9A4E-2E568CBCD53E}" srcOrd="0" destOrd="0" presId="urn:microsoft.com/office/officeart/2005/8/layout/vList6"/>
    <dgm:cxn modelId="{5D3F7866-B1FB-451A-A394-690226DBD640}" type="presOf" srcId="{876C96D4-A53A-479F-95C3-EE20E4257F94}" destId="{58FD4A71-5877-494A-B93D-4E4445804C44}" srcOrd="0" destOrd="2" presId="urn:microsoft.com/office/officeart/2005/8/layout/vList6"/>
    <dgm:cxn modelId="{7DD2FB53-3BCC-4F41-8A4A-B99EBE3CBE13}" type="presOf" srcId="{98049993-DDB7-4588-A7EC-0BFB68B62039}" destId="{58FD4A71-5877-494A-B93D-4E4445804C44}" srcOrd="0" destOrd="1" presId="urn:microsoft.com/office/officeart/2005/8/layout/vList6"/>
    <dgm:cxn modelId="{761C2F5A-7614-48C6-B4A7-73E7AEE433B7}" type="presOf" srcId="{E9F75F07-1362-4B09-A44C-B0C6800D4236}" destId="{7FC0464B-6F89-45EE-95F8-0FB6CA70EC45}" srcOrd="0" destOrd="0" presId="urn:microsoft.com/office/officeart/2005/8/layout/vList6"/>
    <dgm:cxn modelId="{F45E4F84-8EDD-4457-B5B9-4119599B6144}" srcId="{6C4E2C78-51EC-477C-8C1B-FC04CFA8926C}" destId="{14B44379-B7B9-4041-BCDE-1F421EDD2E79}" srcOrd="1" destOrd="0" parTransId="{1B4B020A-0DCA-4F10-A235-8D07CF66275D}" sibTransId="{138E8CDF-88BD-478D-A372-E07A8A3B99B8}"/>
    <dgm:cxn modelId="{5DCA1885-0691-4B49-8E29-31252E72502C}" type="presOf" srcId="{356AA948-383B-4B18-90E5-1BCEF861C784}" destId="{7C8DFE83-0067-47A3-B2F6-6143BEB8EB81}" srcOrd="0" destOrd="0" presId="urn:microsoft.com/office/officeart/2005/8/layout/vList6"/>
    <dgm:cxn modelId="{2ACEF78B-FAB7-4C5B-B027-82332BC775B9}" type="presOf" srcId="{8F9CD058-542C-4594-9902-B8B635287142}" destId="{31BA81EF-9031-4B99-BEE2-3D9CF15DADCC}" srcOrd="0" destOrd="0" presId="urn:microsoft.com/office/officeart/2005/8/layout/vList6"/>
    <dgm:cxn modelId="{6E0F7B9E-EFC7-4C27-B612-9EB2B2A3082C}" type="presOf" srcId="{84A80956-3B76-470F-B594-114F2F045C4F}" destId="{58FD4A71-5877-494A-B93D-4E4445804C44}" srcOrd="0" destOrd="0" presId="urn:microsoft.com/office/officeart/2005/8/layout/vList6"/>
    <dgm:cxn modelId="{389C519F-D8CC-4614-B3DB-FEC44BEC1170}" srcId="{6C4E2C78-51EC-477C-8C1B-FC04CFA8926C}" destId="{E9F75F07-1362-4B09-A44C-B0C6800D4236}" srcOrd="0" destOrd="0" parTransId="{1F2480BF-8ABC-4DF0-A8D2-6E6981D7356E}" sibTransId="{1AD7A01A-B098-45AD-8B1B-FA50D4205573}"/>
    <dgm:cxn modelId="{4EFB0AB4-4B64-4098-A052-0A9CE7ED73AE}" srcId="{356AA948-383B-4B18-90E5-1BCEF861C784}" destId="{98049993-DDB7-4588-A7EC-0BFB68B62039}" srcOrd="1" destOrd="0" parTransId="{BEE2CBF2-E758-43EA-B4C3-FDA2A8DC1685}" sibTransId="{247EBED4-3F4B-401C-81F4-78E846ADE7C9}"/>
    <dgm:cxn modelId="{4CA376B8-64B1-4069-B3E7-E0AA1BAA27B9}" srcId="{8F9CD058-542C-4594-9902-B8B635287142}" destId="{356AA948-383B-4B18-90E5-1BCEF861C784}" srcOrd="0" destOrd="0" parTransId="{698E9983-E453-40AF-AEDF-44DC1F4CF0DA}" sibTransId="{FE4E46F5-C7F6-47C3-B987-4ADC9455FA7F}"/>
    <dgm:cxn modelId="{C592DCB9-908B-4CA4-AED2-29A754F29654}" srcId="{8F9CD058-542C-4594-9902-B8B635287142}" destId="{6C4E2C78-51EC-477C-8C1B-FC04CFA8926C}" srcOrd="1" destOrd="0" parTransId="{E8D2FCA5-41C8-49B6-9F1C-B7977AA01BFD}" sibTransId="{E3648D73-309B-43F5-9E45-4916484E86E9}"/>
    <dgm:cxn modelId="{636B5FE0-F19B-4BD7-8986-F85D3012F9AC}" srcId="{356AA948-383B-4B18-90E5-1BCEF861C784}" destId="{876C96D4-A53A-479F-95C3-EE20E4257F94}" srcOrd="2" destOrd="0" parTransId="{BDDDE9AE-25E0-40E0-941A-91C579903E5E}" sibTransId="{C78A58B3-5C28-4270-A9C6-DEC046DC5382}"/>
    <dgm:cxn modelId="{A65D86E0-EF2B-44C9-90F7-9FE360D16F14}" type="presParOf" srcId="{31BA81EF-9031-4B99-BEE2-3D9CF15DADCC}" destId="{5A27F1EA-F554-4E90-A41C-E4770078D1DC}" srcOrd="0" destOrd="0" presId="urn:microsoft.com/office/officeart/2005/8/layout/vList6"/>
    <dgm:cxn modelId="{FF48D59D-3EDB-4943-9127-8D783CC3C859}" type="presParOf" srcId="{5A27F1EA-F554-4E90-A41C-E4770078D1DC}" destId="{7C8DFE83-0067-47A3-B2F6-6143BEB8EB81}" srcOrd="0" destOrd="0" presId="urn:microsoft.com/office/officeart/2005/8/layout/vList6"/>
    <dgm:cxn modelId="{2BB4B65D-0526-4EB8-9DC3-E0B4E04FA873}" type="presParOf" srcId="{5A27F1EA-F554-4E90-A41C-E4770078D1DC}" destId="{58FD4A71-5877-494A-B93D-4E4445804C44}" srcOrd="1" destOrd="0" presId="urn:microsoft.com/office/officeart/2005/8/layout/vList6"/>
    <dgm:cxn modelId="{0D6929F7-BE2E-47E9-87B5-51A8F6F4F2EA}" type="presParOf" srcId="{31BA81EF-9031-4B99-BEE2-3D9CF15DADCC}" destId="{800D1F78-7C82-4169-9E06-8D6A9397BC4C}" srcOrd="1" destOrd="0" presId="urn:microsoft.com/office/officeart/2005/8/layout/vList6"/>
    <dgm:cxn modelId="{2E754CA6-6C58-4942-90D8-C16E10689453}" type="presParOf" srcId="{31BA81EF-9031-4B99-BEE2-3D9CF15DADCC}" destId="{627102B0-84CA-467F-9DCC-CDC669A02177}" srcOrd="2" destOrd="0" presId="urn:microsoft.com/office/officeart/2005/8/layout/vList6"/>
    <dgm:cxn modelId="{39299696-E786-4F43-9F3A-976AFA391036}" type="presParOf" srcId="{627102B0-84CA-467F-9DCC-CDC669A02177}" destId="{B1A2540C-6AC0-4AED-9A4E-2E568CBCD53E}" srcOrd="0" destOrd="0" presId="urn:microsoft.com/office/officeart/2005/8/layout/vList6"/>
    <dgm:cxn modelId="{912368DE-9018-4C2A-A4FE-BED537B2CB82}" type="presParOf" srcId="{627102B0-84CA-467F-9DCC-CDC669A02177}" destId="{7FC0464B-6F89-45EE-95F8-0FB6CA70EC4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7BAFC1F-D1B4-4EA8-ABA2-5CD9E3811BA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241D39F-18C8-4EC1-BF15-751B4C6F3ACA}">
      <dgm:prSet phldrT="[Text]" custT="1"/>
      <dgm:spPr>
        <a:solidFill>
          <a:schemeClr val="accent1">
            <a:lumMod val="50000"/>
          </a:schemeClr>
        </a:solidFill>
        <a:ln>
          <a:noFill/>
        </a:ln>
      </dgm:spPr>
      <dgm:t>
        <a:bodyPr/>
        <a:lstStyle/>
        <a:p>
          <a:pPr algn="just"/>
          <a:r>
            <a:rPr lang="de-DE" sz="1600" dirty="0"/>
            <a:t>„Geht von folgender Annahme aus: In einem Museum zur Geschichte des Kolonialismus soll auch ein Raum zur Berliner Afrika-Konferenz konzipiert werden. Mit der Konzeption wurde ein multidisziplinäres Team beauftragt…“:</a:t>
          </a:r>
        </a:p>
        <a:p>
          <a:pPr algn="just"/>
          <a:r>
            <a:rPr lang="de-DE" sz="1600" dirty="0"/>
            <a:t>(1) Historiker (Sachebene)</a:t>
          </a:r>
        </a:p>
        <a:p>
          <a:pPr algn="just"/>
          <a:r>
            <a:rPr lang="de-DE" sz="1600" dirty="0"/>
            <a:t>(2) Geschichtsdidaktiker bzw. Museumspädagoge (Vermittlungsebene)</a:t>
          </a:r>
        </a:p>
        <a:p>
          <a:pPr algn="just"/>
          <a:r>
            <a:rPr lang="de-DE" sz="1600" dirty="0"/>
            <a:t>(3) Medien- und Kommunikationsdesigner (Gestaltungsebene)</a:t>
          </a:r>
        </a:p>
      </dgm:t>
    </dgm:pt>
    <dgm:pt modelId="{68FACB31-C410-471C-84A2-B314F66E69EE}" type="parTrans" cxnId="{59102B23-C5D5-416E-A0E4-50B598A08E8C}">
      <dgm:prSet/>
      <dgm:spPr/>
      <dgm:t>
        <a:bodyPr/>
        <a:lstStyle/>
        <a:p>
          <a:endParaRPr lang="de-DE"/>
        </a:p>
      </dgm:t>
    </dgm:pt>
    <dgm:pt modelId="{1BB51B6E-35F8-432B-BF7E-C01C7CDB6972}" type="sibTrans" cxnId="{59102B23-C5D5-416E-A0E4-50B598A08E8C}">
      <dgm:prSet/>
      <dgm:spPr/>
      <dgm:t>
        <a:bodyPr/>
        <a:lstStyle/>
        <a:p>
          <a:endParaRPr lang="de-DE"/>
        </a:p>
      </dgm:t>
    </dgm:pt>
    <dgm:pt modelId="{766B93FF-E5F5-4E78-B330-39388E3199A5}" type="pres">
      <dgm:prSet presAssocID="{87BAFC1F-D1B4-4EA8-ABA2-5CD9E3811BA5}" presName="linear" presStyleCnt="0">
        <dgm:presLayoutVars>
          <dgm:dir/>
          <dgm:animLvl val="lvl"/>
          <dgm:resizeHandles val="exact"/>
        </dgm:presLayoutVars>
      </dgm:prSet>
      <dgm:spPr/>
    </dgm:pt>
    <dgm:pt modelId="{03F6DAE4-0B52-485B-B66A-3AB331AFD7DC}" type="pres">
      <dgm:prSet presAssocID="{E241D39F-18C8-4EC1-BF15-751B4C6F3ACA}" presName="parentLin" presStyleCnt="0"/>
      <dgm:spPr/>
    </dgm:pt>
    <dgm:pt modelId="{8B22C48F-CCD1-4D0F-9DEB-44EA907040E5}" type="pres">
      <dgm:prSet presAssocID="{E241D39F-18C8-4EC1-BF15-751B4C6F3ACA}" presName="parentLeftMargin" presStyleLbl="node1" presStyleIdx="0" presStyleCnt="1"/>
      <dgm:spPr/>
    </dgm:pt>
    <dgm:pt modelId="{D0001942-8C42-4417-BBBD-0C6D7B3614E2}" type="pres">
      <dgm:prSet presAssocID="{E241D39F-18C8-4EC1-BF15-751B4C6F3ACA}" presName="parentText" presStyleLbl="node1" presStyleIdx="0" presStyleCnt="1" custScaleX="167370" custScaleY="134925" custLinFactNeighborX="-53563" custLinFactNeighborY="-6097">
        <dgm:presLayoutVars>
          <dgm:chMax val="0"/>
          <dgm:bulletEnabled val="1"/>
        </dgm:presLayoutVars>
      </dgm:prSet>
      <dgm:spPr/>
    </dgm:pt>
    <dgm:pt modelId="{7CBF449D-4DAA-44B3-A2EE-B5E45638AF81}" type="pres">
      <dgm:prSet presAssocID="{E241D39F-18C8-4EC1-BF15-751B4C6F3ACA}" presName="negativeSpace" presStyleCnt="0"/>
      <dgm:spPr/>
    </dgm:pt>
    <dgm:pt modelId="{D97C81CC-2955-41EA-A106-8550C57ECFB0}" type="pres">
      <dgm:prSet presAssocID="{E241D39F-18C8-4EC1-BF15-751B4C6F3ACA}" presName="childText" presStyleLbl="conFgAcc1" presStyleIdx="0" presStyleCnt="1" custScaleY="39647" custLinFactNeighborX="-950" custLinFactNeighborY="46641">
        <dgm:presLayoutVars>
          <dgm:bulletEnabled val="1"/>
        </dgm:presLayoutVars>
      </dgm:prSet>
      <dgm:spPr>
        <a:solidFill>
          <a:schemeClr val="tx1">
            <a:lumMod val="65000"/>
            <a:lumOff val="35000"/>
            <a:alpha val="90000"/>
          </a:schemeClr>
        </a:solidFill>
        <a:ln>
          <a:noFill/>
        </a:ln>
      </dgm:spPr>
    </dgm:pt>
  </dgm:ptLst>
  <dgm:cxnLst>
    <dgm:cxn modelId="{4EE32201-DA3F-4E8F-BAAC-18897D2C0074}" type="presOf" srcId="{E241D39F-18C8-4EC1-BF15-751B4C6F3ACA}" destId="{8B22C48F-CCD1-4D0F-9DEB-44EA907040E5}" srcOrd="0" destOrd="0" presId="urn:microsoft.com/office/officeart/2005/8/layout/list1"/>
    <dgm:cxn modelId="{59102B23-C5D5-416E-A0E4-50B598A08E8C}" srcId="{87BAFC1F-D1B4-4EA8-ABA2-5CD9E3811BA5}" destId="{E241D39F-18C8-4EC1-BF15-751B4C6F3ACA}" srcOrd="0" destOrd="0" parTransId="{68FACB31-C410-471C-84A2-B314F66E69EE}" sibTransId="{1BB51B6E-35F8-432B-BF7E-C01C7CDB6972}"/>
    <dgm:cxn modelId="{F34E5B54-847F-4EBF-8D54-C2A2316D7412}" type="presOf" srcId="{87BAFC1F-D1B4-4EA8-ABA2-5CD9E3811BA5}" destId="{766B93FF-E5F5-4E78-B330-39388E3199A5}" srcOrd="0" destOrd="0" presId="urn:microsoft.com/office/officeart/2005/8/layout/list1"/>
    <dgm:cxn modelId="{A9C6765A-1CF5-4992-9D42-6047AAADDCEE}" type="presOf" srcId="{E241D39F-18C8-4EC1-BF15-751B4C6F3ACA}" destId="{D0001942-8C42-4417-BBBD-0C6D7B3614E2}" srcOrd="1" destOrd="0" presId="urn:microsoft.com/office/officeart/2005/8/layout/list1"/>
    <dgm:cxn modelId="{CB9A1409-73E9-45CF-98B3-82659FE097FC}" type="presParOf" srcId="{766B93FF-E5F5-4E78-B330-39388E3199A5}" destId="{03F6DAE4-0B52-485B-B66A-3AB331AFD7DC}" srcOrd="0" destOrd="0" presId="urn:microsoft.com/office/officeart/2005/8/layout/list1"/>
    <dgm:cxn modelId="{6EFA81C4-2762-480A-ADB9-1D446B33906D}" type="presParOf" srcId="{03F6DAE4-0B52-485B-B66A-3AB331AFD7DC}" destId="{8B22C48F-CCD1-4D0F-9DEB-44EA907040E5}" srcOrd="0" destOrd="0" presId="urn:microsoft.com/office/officeart/2005/8/layout/list1"/>
    <dgm:cxn modelId="{2E677ABB-BE0E-480A-B406-BE2B660D6600}" type="presParOf" srcId="{03F6DAE4-0B52-485B-B66A-3AB331AFD7DC}" destId="{D0001942-8C42-4417-BBBD-0C6D7B3614E2}" srcOrd="1" destOrd="0" presId="urn:microsoft.com/office/officeart/2005/8/layout/list1"/>
    <dgm:cxn modelId="{01F7BB6E-888B-4C14-BA82-B24B27A50BF2}" type="presParOf" srcId="{766B93FF-E5F5-4E78-B330-39388E3199A5}" destId="{7CBF449D-4DAA-44B3-A2EE-B5E45638AF81}" srcOrd="1" destOrd="0" presId="urn:microsoft.com/office/officeart/2005/8/layout/list1"/>
    <dgm:cxn modelId="{8416BA5E-A9C4-4E53-A6DF-E6E969838BB4}" type="presParOf" srcId="{766B93FF-E5F5-4E78-B330-39388E3199A5}" destId="{D97C81CC-2955-41EA-A106-8550C57ECFB0}" srcOrd="2" destOrd="0" presId="urn:microsoft.com/office/officeart/2005/8/layout/list1"/>
  </dgm:cxnLst>
  <dgm:bg>
    <a:solidFill>
      <a:schemeClr val="tx2">
        <a:lumMod val="20000"/>
        <a:lumOff val="80000"/>
        <a:alpha val="79000"/>
      </a:schemeClr>
    </a:solidFill>
  </dgm:bg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F9CD058-542C-4594-9902-B8B63528714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56AA948-383B-4B18-90E5-1BCEF861C784}">
      <dgm:prSet phldrT="[Text]" custT="1"/>
      <dgm:spPr>
        <a:solidFill>
          <a:srgbClr val="C00000"/>
        </a:solidFill>
      </dgm:spPr>
      <dgm:t>
        <a:bodyPr/>
        <a:lstStyle/>
        <a:p>
          <a:r>
            <a:rPr lang="de-DE" sz="1800" dirty="0"/>
            <a:t>Johnson</a:t>
          </a:r>
        </a:p>
      </dgm:t>
    </dgm:pt>
    <dgm:pt modelId="{698E9983-E453-40AF-AEDF-44DC1F4CF0DA}" type="parTrans" cxnId="{4CA376B8-64B1-4069-B3E7-E0AA1BAA27B9}">
      <dgm:prSet/>
      <dgm:spPr/>
      <dgm:t>
        <a:bodyPr/>
        <a:lstStyle/>
        <a:p>
          <a:endParaRPr lang="de-DE"/>
        </a:p>
      </dgm:t>
    </dgm:pt>
    <dgm:pt modelId="{FE4E46F5-C7F6-47C3-B987-4ADC9455FA7F}" type="sibTrans" cxnId="{4CA376B8-64B1-4069-B3E7-E0AA1BAA27B9}">
      <dgm:prSet/>
      <dgm:spPr/>
      <dgm:t>
        <a:bodyPr/>
        <a:lstStyle/>
        <a:p>
          <a:endParaRPr lang="de-DE"/>
        </a:p>
      </dgm:t>
    </dgm:pt>
    <dgm:pt modelId="{98049993-DDB7-4588-A7EC-0BFB68B62039}">
      <dgm:prSet phldrT="[Text]" custT="1"/>
      <dgm:spPr/>
      <dgm:t>
        <a:bodyPr/>
        <a:lstStyle/>
        <a:p>
          <a:r>
            <a:rPr lang="de-DE" sz="1200" dirty="0"/>
            <a:t>Gründungsmythos postkolonialer Befreiungsideologie</a:t>
          </a:r>
        </a:p>
      </dgm:t>
    </dgm:pt>
    <dgm:pt modelId="{BEE2CBF2-E758-43EA-B4C3-FDA2A8DC1685}" type="parTrans" cxnId="{4EFB0AB4-4B64-4098-A052-0A9CE7ED73AE}">
      <dgm:prSet/>
      <dgm:spPr/>
      <dgm:t>
        <a:bodyPr/>
        <a:lstStyle/>
        <a:p>
          <a:endParaRPr lang="de-DE"/>
        </a:p>
      </dgm:t>
    </dgm:pt>
    <dgm:pt modelId="{247EBED4-3F4B-401C-81F4-78E846ADE7C9}" type="sibTrans" cxnId="{4EFB0AB4-4B64-4098-A052-0A9CE7ED73AE}">
      <dgm:prSet/>
      <dgm:spPr/>
      <dgm:t>
        <a:bodyPr/>
        <a:lstStyle/>
        <a:p>
          <a:endParaRPr lang="de-DE"/>
        </a:p>
      </dgm:t>
    </dgm:pt>
    <dgm:pt modelId="{876C96D4-A53A-479F-95C3-EE20E4257F94}">
      <dgm:prSet phldrT="[Text]" custT="1"/>
      <dgm:spPr/>
      <dgm:t>
        <a:bodyPr/>
        <a:lstStyle/>
        <a:p>
          <a:r>
            <a:rPr lang="de-DE" sz="1200" dirty="0"/>
            <a:t>Erbe: nicht Geographie, sondern Staatsverständnis</a:t>
          </a:r>
        </a:p>
      </dgm:t>
    </dgm:pt>
    <dgm:pt modelId="{BDDDE9AE-25E0-40E0-941A-91C579903E5E}" type="parTrans" cxnId="{636B5FE0-F19B-4BD7-8986-F85D3012F9AC}">
      <dgm:prSet/>
      <dgm:spPr/>
      <dgm:t>
        <a:bodyPr/>
        <a:lstStyle/>
        <a:p>
          <a:endParaRPr lang="de-DE"/>
        </a:p>
      </dgm:t>
    </dgm:pt>
    <dgm:pt modelId="{C78A58B3-5C28-4270-A9C6-DEC046DC5382}" type="sibTrans" cxnId="{636B5FE0-F19B-4BD7-8986-F85D3012F9AC}">
      <dgm:prSet/>
      <dgm:spPr/>
      <dgm:t>
        <a:bodyPr/>
        <a:lstStyle/>
        <a:p>
          <a:endParaRPr lang="de-DE"/>
        </a:p>
      </dgm:t>
    </dgm:pt>
    <dgm:pt modelId="{6C4E2C78-51EC-477C-8C1B-FC04CFA8926C}">
      <dgm:prSet phldrT="[Text]" custT="1"/>
      <dgm:spPr>
        <a:solidFill>
          <a:srgbClr val="FF0000"/>
        </a:solidFill>
      </dgm:spPr>
      <dgm:t>
        <a:bodyPr/>
        <a:lstStyle/>
        <a:p>
          <a:r>
            <a:rPr lang="de-DE" sz="1800" dirty="0"/>
            <a:t>Eckert</a:t>
          </a:r>
        </a:p>
      </dgm:t>
    </dgm:pt>
    <dgm:pt modelId="{E8D2FCA5-41C8-49B6-9F1C-B7977AA01BFD}" type="parTrans" cxnId="{C592DCB9-908B-4CA4-AED2-29A754F29654}">
      <dgm:prSet/>
      <dgm:spPr/>
      <dgm:t>
        <a:bodyPr/>
        <a:lstStyle/>
        <a:p>
          <a:endParaRPr lang="de-DE"/>
        </a:p>
      </dgm:t>
    </dgm:pt>
    <dgm:pt modelId="{E3648D73-309B-43F5-9E45-4916484E86E9}" type="sibTrans" cxnId="{C592DCB9-908B-4CA4-AED2-29A754F29654}">
      <dgm:prSet/>
      <dgm:spPr/>
      <dgm:t>
        <a:bodyPr/>
        <a:lstStyle/>
        <a:p>
          <a:endParaRPr lang="de-DE"/>
        </a:p>
      </dgm:t>
    </dgm:pt>
    <dgm:pt modelId="{E9F75F07-1362-4B09-A44C-B0C6800D4236}">
      <dgm:prSet phldrT="[Text]" custT="1"/>
      <dgm:spPr/>
      <dgm:t>
        <a:bodyPr/>
        <a:lstStyle/>
        <a:p>
          <a:r>
            <a:rPr lang="de-DE" sz="1200" dirty="0"/>
            <a:t>Impulsgeber für ambivalente Transformation</a:t>
          </a:r>
        </a:p>
      </dgm:t>
    </dgm:pt>
    <dgm:pt modelId="{1F2480BF-8ABC-4DF0-A8D2-6E6981D7356E}" type="parTrans" cxnId="{389C519F-D8CC-4614-B3DB-FEC44BEC1170}">
      <dgm:prSet/>
      <dgm:spPr/>
      <dgm:t>
        <a:bodyPr/>
        <a:lstStyle/>
        <a:p>
          <a:endParaRPr lang="de-DE"/>
        </a:p>
      </dgm:t>
    </dgm:pt>
    <dgm:pt modelId="{1AD7A01A-B098-45AD-8B1B-FA50D4205573}" type="sibTrans" cxnId="{389C519F-D8CC-4614-B3DB-FEC44BEC1170}">
      <dgm:prSet/>
      <dgm:spPr/>
      <dgm:t>
        <a:bodyPr/>
        <a:lstStyle/>
        <a:p>
          <a:endParaRPr lang="de-DE"/>
        </a:p>
      </dgm:t>
    </dgm:pt>
    <dgm:pt modelId="{14B44379-B7B9-4041-BCDE-1F421EDD2E79}">
      <dgm:prSet phldrT="[Text]" custT="1"/>
      <dgm:spPr/>
      <dgm:t>
        <a:bodyPr/>
        <a:lstStyle/>
        <a:p>
          <a:r>
            <a:rPr lang="de-DE" sz="1200" dirty="0"/>
            <a:t>Überschätzung</a:t>
          </a:r>
        </a:p>
      </dgm:t>
    </dgm:pt>
    <dgm:pt modelId="{1B4B020A-0DCA-4F10-A235-8D07CF66275D}" type="parTrans" cxnId="{F45E4F84-8EDD-4457-B5B9-4119599B6144}">
      <dgm:prSet/>
      <dgm:spPr/>
      <dgm:t>
        <a:bodyPr/>
        <a:lstStyle/>
        <a:p>
          <a:endParaRPr lang="de-DE"/>
        </a:p>
      </dgm:t>
    </dgm:pt>
    <dgm:pt modelId="{138E8CDF-88BD-478D-A372-E07A8A3B99B8}" type="sibTrans" cxnId="{F45E4F84-8EDD-4457-B5B9-4119599B6144}">
      <dgm:prSet/>
      <dgm:spPr/>
      <dgm:t>
        <a:bodyPr/>
        <a:lstStyle/>
        <a:p>
          <a:endParaRPr lang="de-DE"/>
        </a:p>
      </dgm:t>
    </dgm:pt>
    <dgm:pt modelId="{A3E929CB-8E66-4BCB-B13F-0C770BCF0656}">
      <dgm:prSet phldrT="[Text]" custT="1"/>
      <dgm:spPr/>
      <dgm:t>
        <a:bodyPr/>
        <a:lstStyle/>
        <a:p>
          <a:endParaRPr lang="de-DE" sz="1200" dirty="0"/>
        </a:p>
      </dgm:t>
    </dgm:pt>
    <dgm:pt modelId="{B7FF9E56-37FE-49B4-9B0A-6C06A5642AFB}" type="parTrans" cxnId="{E83554BB-9C44-4050-A9D6-87D85C3ED818}">
      <dgm:prSet/>
      <dgm:spPr/>
      <dgm:t>
        <a:bodyPr/>
        <a:lstStyle/>
        <a:p>
          <a:endParaRPr lang="de-DE"/>
        </a:p>
      </dgm:t>
    </dgm:pt>
    <dgm:pt modelId="{8971A409-7A0F-483B-AB4E-6F9F3D803F6E}" type="sibTrans" cxnId="{E83554BB-9C44-4050-A9D6-87D85C3ED818}">
      <dgm:prSet/>
      <dgm:spPr/>
      <dgm:t>
        <a:bodyPr/>
        <a:lstStyle/>
        <a:p>
          <a:endParaRPr lang="de-DE"/>
        </a:p>
      </dgm:t>
    </dgm:pt>
    <dgm:pt modelId="{31BA81EF-9031-4B99-BEE2-3D9CF15DADCC}" type="pres">
      <dgm:prSet presAssocID="{8F9CD058-542C-4594-9902-B8B635287142}" presName="Name0" presStyleCnt="0">
        <dgm:presLayoutVars>
          <dgm:dir val="rev"/>
          <dgm:animLvl val="lvl"/>
          <dgm:resizeHandles/>
        </dgm:presLayoutVars>
      </dgm:prSet>
      <dgm:spPr/>
    </dgm:pt>
    <dgm:pt modelId="{5A27F1EA-F554-4E90-A41C-E4770078D1DC}" type="pres">
      <dgm:prSet presAssocID="{356AA948-383B-4B18-90E5-1BCEF861C784}" presName="linNode" presStyleCnt="0"/>
      <dgm:spPr/>
    </dgm:pt>
    <dgm:pt modelId="{7C8DFE83-0067-47A3-B2F6-6143BEB8EB81}" type="pres">
      <dgm:prSet presAssocID="{356AA948-383B-4B18-90E5-1BCEF861C784}" presName="parentShp" presStyleLbl="node1" presStyleIdx="0" presStyleCnt="2">
        <dgm:presLayoutVars>
          <dgm:bulletEnabled val="1"/>
        </dgm:presLayoutVars>
      </dgm:prSet>
      <dgm:spPr/>
    </dgm:pt>
    <dgm:pt modelId="{58FD4A71-5877-494A-B93D-4E4445804C44}" type="pres">
      <dgm:prSet presAssocID="{356AA948-383B-4B18-90E5-1BCEF861C784}" presName="childShp" presStyleLbl="bgAccFollowNode1" presStyleIdx="0" presStyleCnt="2">
        <dgm:presLayoutVars>
          <dgm:bulletEnabled val="1"/>
        </dgm:presLayoutVars>
      </dgm:prSet>
      <dgm:spPr/>
    </dgm:pt>
    <dgm:pt modelId="{800D1F78-7C82-4169-9E06-8D6A9397BC4C}" type="pres">
      <dgm:prSet presAssocID="{FE4E46F5-C7F6-47C3-B987-4ADC9455FA7F}" presName="spacing" presStyleCnt="0"/>
      <dgm:spPr/>
    </dgm:pt>
    <dgm:pt modelId="{627102B0-84CA-467F-9DCC-CDC669A02177}" type="pres">
      <dgm:prSet presAssocID="{6C4E2C78-51EC-477C-8C1B-FC04CFA8926C}" presName="linNode" presStyleCnt="0"/>
      <dgm:spPr/>
    </dgm:pt>
    <dgm:pt modelId="{B1A2540C-6AC0-4AED-9A4E-2E568CBCD53E}" type="pres">
      <dgm:prSet presAssocID="{6C4E2C78-51EC-477C-8C1B-FC04CFA8926C}" presName="parentShp" presStyleLbl="node1" presStyleIdx="1" presStyleCnt="2">
        <dgm:presLayoutVars>
          <dgm:bulletEnabled val="1"/>
        </dgm:presLayoutVars>
      </dgm:prSet>
      <dgm:spPr/>
    </dgm:pt>
    <dgm:pt modelId="{7FC0464B-6F89-45EE-95F8-0FB6CA70EC45}" type="pres">
      <dgm:prSet presAssocID="{6C4E2C78-51EC-477C-8C1B-FC04CFA8926C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4C596A15-F3A5-4ED6-B9CC-5247D706F9F2}" type="presOf" srcId="{14B44379-B7B9-4041-BCDE-1F421EDD2E79}" destId="{7FC0464B-6F89-45EE-95F8-0FB6CA70EC45}" srcOrd="0" destOrd="2" presId="urn:microsoft.com/office/officeart/2005/8/layout/vList6"/>
    <dgm:cxn modelId="{8CC67827-691D-4FA5-B800-40704F6E8A60}" type="presOf" srcId="{A3E929CB-8E66-4BCB-B13F-0C770BCF0656}" destId="{7FC0464B-6F89-45EE-95F8-0FB6CA70EC45}" srcOrd="0" destOrd="0" presId="urn:microsoft.com/office/officeart/2005/8/layout/vList6"/>
    <dgm:cxn modelId="{592B5335-4EE4-4687-B909-6CD7F99B9D39}" type="presOf" srcId="{8F9CD058-542C-4594-9902-B8B635287142}" destId="{31BA81EF-9031-4B99-BEE2-3D9CF15DADCC}" srcOrd="0" destOrd="0" presId="urn:microsoft.com/office/officeart/2005/8/layout/vList6"/>
    <dgm:cxn modelId="{AA496D46-AAD3-40AD-877B-B59A2CFCF59B}" type="presOf" srcId="{6C4E2C78-51EC-477C-8C1B-FC04CFA8926C}" destId="{B1A2540C-6AC0-4AED-9A4E-2E568CBCD53E}" srcOrd="0" destOrd="0" presId="urn:microsoft.com/office/officeart/2005/8/layout/vList6"/>
    <dgm:cxn modelId="{F45E4F84-8EDD-4457-B5B9-4119599B6144}" srcId="{6C4E2C78-51EC-477C-8C1B-FC04CFA8926C}" destId="{14B44379-B7B9-4041-BCDE-1F421EDD2E79}" srcOrd="2" destOrd="0" parTransId="{1B4B020A-0DCA-4F10-A235-8D07CF66275D}" sibTransId="{138E8CDF-88BD-478D-A372-E07A8A3B99B8}"/>
    <dgm:cxn modelId="{389C519F-D8CC-4614-B3DB-FEC44BEC1170}" srcId="{6C4E2C78-51EC-477C-8C1B-FC04CFA8926C}" destId="{E9F75F07-1362-4B09-A44C-B0C6800D4236}" srcOrd="1" destOrd="0" parTransId="{1F2480BF-8ABC-4DF0-A8D2-6E6981D7356E}" sibTransId="{1AD7A01A-B098-45AD-8B1B-FA50D4205573}"/>
    <dgm:cxn modelId="{C47952B1-0FF2-40DA-A5A5-E9AFD7D09B5D}" type="presOf" srcId="{98049993-DDB7-4588-A7EC-0BFB68B62039}" destId="{58FD4A71-5877-494A-B93D-4E4445804C44}" srcOrd="0" destOrd="0" presId="urn:microsoft.com/office/officeart/2005/8/layout/vList6"/>
    <dgm:cxn modelId="{4EFB0AB4-4B64-4098-A052-0A9CE7ED73AE}" srcId="{356AA948-383B-4B18-90E5-1BCEF861C784}" destId="{98049993-DDB7-4588-A7EC-0BFB68B62039}" srcOrd="0" destOrd="0" parTransId="{BEE2CBF2-E758-43EA-B4C3-FDA2A8DC1685}" sibTransId="{247EBED4-3F4B-401C-81F4-78E846ADE7C9}"/>
    <dgm:cxn modelId="{4CA376B8-64B1-4069-B3E7-E0AA1BAA27B9}" srcId="{8F9CD058-542C-4594-9902-B8B635287142}" destId="{356AA948-383B-4B18-90E5-1BCEF861C784}" srcOrd="0" destOrd="0" parTransId="{698E9983-E453-40AF-AEDF-44DC1F4CF0DA}" sibTransId="{FE4E46F5-C7F6-47C3-B987-4ADC9455FA7F}"/>
    <dgm:cxn modelId="{C592DCB9-908B-4CA4-AED2-29A754F29654}" srcId="{8F9CD058-542C-4594-9902-B8B635287142}" destId="{6C4E2C78-51EC-477C-8C1B-FC04CFA8926C}" srcOrd="1" destOrd="0" parTransId="{E8D2FCA5-41C8-49B6-9F1C-B7977AA01BFD}" sibTransId="{E3648D73-309B-43F5-9E45-4916484E86E9}"/>
    <dgm:cxn modelId="{E83554BB-9C44-4050-A9D6-87D85C3ED818}" srcId="{6C4E2C78-51EC-477C-8C1B-FC04CFA8926C}" destId="{A3E929CB-8E66-4BCB-B13F-0C770BCF0656}" srcOrd="0" destOrd="0" parTransId="{B7FF9E56-37FE-49B4-9B0A-6C06A5642AFB}" sibTransId="{8971A409-7A0F-483B-AB4E-6F9F3D803F6E}"/>
    <dgm:cxn modelId="{A53728BD-C735-42D1-9E3B-B0D632D64C55}" type="presOf" srcId="{876C96D4-A53A-479F-95C3-EE20E4257F94}" destId="{58FD4A71-5877-494A-B93D-4E4445804C44}" srcOrd="0" destOrd="1" presId="urn:microsoft.com/office/officeart/2005/8/layout/vList6"/>
    <dgm:cxn modelId="{698F53D2-6DC6-4BD3-B996-064D1727D431}" type="presOf" srcId="{E9F75F07-1362-4B09-A44C-B0C6800D4236}" destId="{7FC0464B-6F89-45EE-95F8-0FB6CA70EC45}" srcOrd="0" destOrd="1" presId="urn:microsoft.com/office/officeart/2005/8/layout/vList6"/>
    <dgm:cxn modelId="{9A3007D9-C06D-432E-9CAF-2B1C94FB7041}" type="presOf" srcId="{356AA948-383B-4B18-90E5-1BCEF861C784}" destId="{7C8DFE83-0067-47A3-B2F6-6143BEB8EB81}" srcOrd="0" destOrd="0" presId="urn:microsoft.com/office/officeart/2005/8/layout/vList6"/>
    <dgm:cxn modelId="{636B5FE0-F19B-4BD7-8986-F85D3012F9AC}" srcId="{356AA948-383B-4B18-90E5-1BCEF861C784}" destId="{876C96D4-A53A-479F-95C3-EE20E4257F94}" srcOrd="1" destOrd="0" parTransId="{BDDDE9AE-25E0-40E0-941A-91C579903E5E}" sibTransId="{C78A58B3-5C28-4270-A9C6-DEC046DC5382}"/>
    <dgm:cxn modelId="{D5B4D5D7-08FA-4591-8899-A8592107E6D2}" type="presParOf" srcId="{31BA81EF-9031-4B99-BEE2-3D9CF15DADCC}" destId="{5A27F1EA-F554-4E90-A41C-E4770078D1DC}" srcOrd="0" destOrd="0" presId="urn:microsoft.com/office/officeart/2005/8/layout/vList6"/>
    <dgm:cxn modelId="{412AA50F-0AC3-4CE9-BD61-875089BADB5A}" type="presParOf" srcId="{5A27F1EA-F554-4E90-A41C-E4770078D1DC}" destId="{7C8DFE83-0067-47A3-B2F6-6143BEB8EB81}" srcOrd="0" destOrd="0" presId="urn:microsoft.com/office/officeart/2005/8/layout/vList6"/>
    <dgm:cxn modelId="{6B0F2F38-4B6E-4AEE-9723-2DBD0D491252}" type="presParOf" srcId="{5A27F1EA-F554-4E90-A41C-E4770078D1DC}" destId="{58FD4A71-5877-494A-B93D-4E4445804C44}" srcOrd="1" destOrd="0" presId="urn:microsoft.com/office/officeart/2005/8/layout/vList6"/>
    <dgm:cxn modelId="{3B5480DB-A271-4011-B7C7-B95F6EFF8F08}" type="presParOf" srcId="{31BA81EF-9031-4B99-BEE2-3D9CF15DADCC}" destId="{800D1F78-7C82-4169-9E06-8D6A9397BC4C}" srcOrd="1" destOrd="0" presId="urn:microsoft.com/office/officeart/2005/8/layout/vList6"/>
    <dgm:cxn modelId="{4AE81B7F-8CA7-478E-AE16-619D653FD20C}" type="presParOf" srcId="{31BA81EF-9031-4B99-BEE2-3D9CF15DADCC}" destId="{627102B0-84CA-467F-9DCC-CDC669A02177}" srcOrd="2" destOrd="0" presId="urn:microsoft.com/office/officeart/2005/8/layout/vList6"/>
    <dgm:cxn modelId="{D47B7689-62A6-4C3B-A83C-FB418A2679A4}" type="presParOf" srcId="{627102B0-84CA-467F-9DCC-CDC669A02177}" destId="{B1A2540C-6AC0-4AED-9A4E-2E568CBCD53E}" srcOrd="0" destOrd="0" presId="urn:microsoft.com/office/officeart/2005/8/layout/vList6"/>
    <dgm:cxn modelId="{C2F1FFA4-E547-43F9-A031-3C68C450AFAB}" type="presParOf" srcId="{627102B0-84CA-467F-9DCC-CDC669A02177}" destId="{7FC0464B-6F89-45EE-95F8-0FB6CA70EC4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F9CD058-542C-4594-9902-B8B63528714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56AA948-383B-4B18-90E5-1BCEF861C784}">
      <dgm:prSet phldrT="[Text]" custT="1"/>
      <dgm:spPr>
        <a:solidFill>
          <a:srgbClr val="00B050"/>
        </a:solidFill>
      </dgm:spPr>
      <dgm:t>
        <a:bodyPr/>
        <a:lstStyle/>
        <a:p>
          <a:r>
            <a:rPr lang="de-DE" sz="1800" dirty="0"/>
            <a:t>Uzoigwe</a:t>
          </a:r>
        </a:p>
      </dgm:t>
    </dgm:pt>
    <dgm:pt modelId="{698E9983-E453-40AF-AEDF-44DC1F4CF0DA}" type="parTrans" cxnId="{4CA376B8-64B1-4069-B3E7-E0AA1BAA27B9}">
      <dgm:prSet/>
      <dgm:spPr/>
      <dgm:t>
        <a:bodyPr/>
        <a:lstStyle/>
        <a:p>
          <a:endParaRPr lang="de-DE"/>
        </a:p>
      </dgm:t>
    </dgm:pt>
    <dgm:pt modelId="{FE4E46F5-C7F6-47C3-B987-4ADC9455FA7F}" type="sibTrans" cxnId="{4CA376B8-64B1-4069-B3E7-E0AA1BAA27B9}">
      <dgm:prSet/>
      <dgm:spPr/>
      <dgm:t>
        <a:bodyPr/>
        <a:lstStyle/>
        <a:p>
          <a:endParaRPr lang="de-DE"/>
        </a:p>
      </dgm:t>
    </dgm:pt>
    <dgm:pt modelId="{98049993-DDB7-4588-A7EC-0BFB68B62039}">
      <dgm:prSet phldrT="[Text]" custT="1"/>
      <dgm:spPr/>
      <dgm:t>
        <a:bodyPr/>
        <a:lstStyle/>
        <a:p>
          <a:r>
            <a:rPr lang="de-DE" sz="1200" dirty="0"/>
            <a:t>Internationaler Ausverkauf</a:t>
          </a:r>
        </a:p>
      </dgm:t>
    </dgm:pt>
    <dgm:pt modelId="{BEE2CBF2-E758-43EA-B4C3-FDA2A8DC1685}" type="parTrans" cxnId="{4EFB0AB4-4B64-4098-A052-0A9CE7ED73AE}">
      <dgm:prSet/>
      <dgm:spPr/>
      <dgm:t>
        <a:bodyPr/>
        <a:lstStyle/>
        <a:p>
          <a:endParaRPr lang="de-DE"/>
        </a:p>
      </dgm:t>
    </dgm:pt>
    <dgm:pt modelId="{247EBED4-3F4B-401C-81F4-78E846ADE7C9}" type="sibTrans" cxnId="{4EFB0AB4-4B64-4098-A052-0A9CE7ED73AE}">
      <dgm:prSet/>
      <dgm:spPr/>
      <dgm:t>
        <a:bodyPr/>
        <a:lstStyle/>
        <a:p>
          <a:endParaRPr lang="de-DE"/>
        </a:p>
      </dgm:t>
    </dgm:pt>
    <dgm:pt modelId="{876C96D4-A53A-479F-95C3-EE20E4257F94}">
      <dgm:prSet phldrT="[Text]" custT="1"/>
      <dgm:spPr/>
      <dgm:t>
        <a:bodyPr/>
        <a:lstStyle/>
        <a:p>
          <a:r>
            <a:rPr lang="de-DE" sz="1200" dirty="0"/>
            <a:t>Ungelöste Probleme bis heute</a:t>
          </a:r>
        </a:p>
      </dgm:t>
    </dgm:pt>
    <dgm:pt modelId="{BDDDE9AE-25E0-40E0-941A-91C579903E5E}" type="parTrans" cxnId="{636B5FE0-F19B-4BD7-8986-F85D3012F9AC}">
      <dgm:prSet/>
      <dgm:spPr/>
      <dgm:t>
        <a:bodyPr/>
        <a:lstStyle/>
        <a:p>
          <a:endParaRPr lang="de-DE"/>
        </a:p>
      </dgm:t>
    </dgm:pt>
    <dgm:pt modelId="{C78A58B3-5C28-4270-A9C6-DEC046DC5382}" type="sibTrans" cxnId="{636B5FE0-F19B-4BD7-8986-F85D3012F9AC}">
      <dgm:prSet/>
      <dgm:spPr/>
      <dgm:t>
        <a:bodyPr/>
        <a:lstStyle/>
        <a:p>
          <a:endParaRPr lang="de-DE"/>
        </a:p>
      </dgm:t>
    </dgm:pt>
    <dgm:pt modelId="{6C4E2C78-51EC-477C-8C1B-FC04CFA8926C}">
      <dgm:prSet phldrT="[Text]" custT="1"/>
      <dgm:spPr>
        <a:solidFill>
          <a:srgbClr val="92D050"/>
        </a:solidFill>
      </dgm:spPr>
      <dgm:t>
        <a:bodyPr/>
        <a:lstStyle/>
        <a:p>
          <a:r>
            <a:rPr lang="de-DE" sz="1800" dirty="0"/>
            <a:t>Kopp</a:t>
          </a:r>
        </a:p>
      </dgm:t>
    </dgm:pt>
    <dgm:pt modelId="{E8D2FCA5-41C8-49B6-9F1C-B7977AA01BFD}" type="parTrans" cxnId="{C592DCB9-908B-4CA4-AED2-29A754F29654}">
      <dgm:prSet/>
      <dgm:spPr/>
      <dgm:t>
        <a:bodyPr/>
        <a:lstStyle/>
        <a:p>
          <a:endParaRPr lang="de-DE"/>
        </a:p>
      </dgm:t>
    </dgm:pt>
    <dgm:pt modelId="{E3648D73-309B-43F5-9E45-4916484E86E9}" type="sibTrans" cxnId="{C592DCB9-908B-4CA4-AED2-29A754F29654}">
      <dgm:prSet/>
      <dgm:spPr/>
      <dgm:t>
        <a:bodyPr/>
        <a:lstStyle/>
        <a:p>
          <a:endParaRPr lang="de-DE"/>
        </a:p>
      </dgm:t>
    </dgm:pt>
    <dgm:pt modelId="{E9F75F07-1362-4B09-A44C-B0C6800D4236}">
      <dgm:prSet phldrT="[Text]" custT="1"/>
      <dgm:spPr/>
      <dgm:t>
        <a:bodyPr/>
        <a:lstStyle/>
        <a:p>
          <a:r>
            <a:rPr lang="de-DE" sz="1200" dirty="0"/>
            <a:t>Begründung einer kolonialen  Gewalttradition </a:t>
          </a:r>
        </a:p>
      </dgm:t>
    </dgm:pt>
    <dgm:pt modelId="{1F2480BF-8ABC-4DF0-A8D2-6E6981D7356E}" type="parTrans" cxnId="{389C519F-D8CC-4614-B3DB-FEC44BEC1170}">
      <dgm:prSet/>
      <dgm:spPr/>
      <dgm:t>
        <a:bodyPr/>
        <a:lstStyle/>
        <a:p>
          <a:endParaRPr lang="de-DE"/>
        </a:p>
      </dgm:t>
    </dgm:pt>
    <dgm:pt modelId="{1AD7A01A-B098-45AD-8B1B-FA50D4205573}" type="sibTrans" cxnId="{389C519F-D8CC-4614-B3DB-FEC44BEC1170}">
      <dgm:prSet/>
      <dgm:spPr/>
      <dgm:t>
        <a:bodyPr/>
        <a:lstStyle/>
        <a:p>
          <a:endParaRPr lang="de-DE"/>
        </a:p>
      </dgm:t>
    </dgm:pt>
    <dgm:pt modelId="{14B44379-B7B9-4041-BCDE-1F421EDD2E79}">
      <dgm:prSet phldrT="[Text]" custT="1"/>
      <dgm:spPr/>
      <dgm:t>
        <a:bodyPr/>
        <a:lstStyle/>
        <a:p>
          <a:r>
            <a:rPr lang="de-DE" sz="1200" dirty="0"/>
            <a:t>Vollständige Entrechtung</a:t>
          </a:r>
        </a:p>
      </dgm:t>
    </dgm:pt>
    <dgm:pt modelId="{1B4B020A-0DCA-4F10-A235-8D07CF66275D}" type="parTrans" cxnId="{F45E4F84-8EDD-4457-B5B9-4119599B6144}">
      <dgm:prSet/>
      <dgm:spPr/>
      <dgm:t>
        <a:bodyPr/>
        <a:lstStyle/>
        <a:p>
          <a:endParaRPr lang="de-DE"/>
        </a:p>
      </dgm:t>
    </dgm:pt>
    <dgm:pt modelId="{138E8CDF-88BD-478D-A372-E07A8A3B99B8}" type="sibTrans" cxnId="{F45E4F84-8EDD-4457-B5B9-4119599B6144}">
      <dgm:prSet/>
      <dgm:spPr/>
      <dgm:t>
        <a:bodyPr/>
        <a:lstStyle/>
        <a:p>
          <a:endParaRPr lang="de-DE"/>
        </a:p>
      </dgm:t>
    </dgm:pt>
    <dgm:pt modelId="{84A80956-3B76-470F-B594-114F2F045C4F}">
      <dgm:prSet phldrT="[Text]" custT="1"/>
      <dgm:spPr/>
      <dgm:t>
        <a:bodyPr/>
        <a:lstStyle/>
        <a:p>
          <a:endParaRPr lang="de-DE" sz="1200" dirty="0"/>
        </a:p>
      </dgm:t>
    </dgm:pt>
    <dgm:pt modelId="{49244471-CF37-4577-AFE3-B96D49051468}" type="parTrans" cxnId="{27C5A91B-77C0-4F00-AE7C-FDADC4C3E8DB}">
      <dgm:prSet/>
      <dgm:spPr/>
      <dgm:t>
        <a:bodyPr/>
        <a:lstStyle/>
        <a:p>
          <a:endParaRPr lang="de-DE"/>
        </a:p>
      </dgm:t>
    </dgm:pt>
    <dgm:pt modelId="{AD1D2ABC-2193-4E0C-A06F-A216D7DB527A}" type="sibTrans" cxnId="{27C5A91B-77C0-4F00-AE7C-FDADC4C3E8DB}">
      <dgm:prSet/>
      <dgm:spPr/>
      <dgm:t>
        <a:bodyPr/>
        <a:lstStyle/>
        <a:p>
          <a:endParaRPr lang="de-DE"/>
        </a:p>
      </dgm:t>
    </dgm:pt>
    <dgm:pt modelId="{31BA81EF-9031-4B99-BEE2-3D9CF15DADCC}" type="pres">
      <dgm:prSet presAssocID="{8F9CD058-542C-4594-9902-B8B635287142}" presName="Name0" presStyleCnt="0">
        <dgm:presLayoutVars>
          <dgm:dir val="rev"/>
          <dgm:animLvl val="lvl"/>
          <dgm:resizeHandles/>
        </dgm:presLayoutVars>
      </dgm:prSet>
      <dgm:spPr/>
    </dgm:pt>
    <dgm:pt modelId="{5A27F1EA-F554-4E90-A41C-E4770078D1DC}" type="pres">
      <dgm:prSet presAssocID="{356AA948-383B-4B18-90E5-1BCEF861C784}" presName="linNode" presStyleCnt="0"/>
      <dgm:spPr/>
    </dgm:pt>
    <dgm:pt modelId="{7C8DFE83-0067-47A3-B2F6-6143BEB8EB81}" type="pres">
      <dgm:prSet presAssocID="{356AA948-383B-4B18-90E5-1BCEF861C784}" presName="parentShp" presStyleLbl="node1" presStyleIdx="0" presStyleCnt="2">
        <dgm:presLayoutVars>
          <dgm:bulletEnabled val="1"/>
        </dgm:presLayoutVars>
      </dgm:prSet>
      <dgm:spPr/>
    </dgm:pt>
    <dgm:pt modelId="{58FD4A71-5877-494A-B93D-4E4445804C44}" type="pres">
      <dgm:prSet presAssocID="{356AA948-383B-4B18-90E5-1BCEF861C784}" presName="childShp" presStyleLbl="bgAccFollowNode1" presStyleIdx="0" presStyleCnt="2">
        <dgm:presLayoutVars>
          <dgm:bulletEnabled val="1"/>
        </dgm:presLayoutVars>
      </dgm:prSet>
      <dgm:spPr/>
    </dgm:pt>
    <dgm:pt modelId="{800D1F78-7C82-4169-9E06-8D6A9397BC4C}" type="pres">
      <dgm:prSet presAssocID="{FE4E46F5-C7F6-47C3-B987-4ADC9455FA7F}" presName="spacing" presStyleCnt="0"/>
      <dgm:spPr/>
    </dgm:pt>
    <dgm:pt modelId="{627102B0-84CA-467F-9DCC-CDC669A02177}" type="pres">
      <dgm:prSet presAssocID="{6C4E2C78-51EC-477C-8C1B-FC04CFA8926C}" presName="linNode" presStyleCnt="0"/>
      <dgm:spPr/>
    </dgm:pt>
    <dgm:pt modelId="{B1A2540C-6AC0-4AED-9A4E-2E568CBCD53E}" type="pres">
      <dgm:prSet presAssocID="{6C4E2C78-51EC-477C-8C1B-FC04CFA8926C}" presName="parentShp" presStyleLbl="node1" presStyleIdx="1" presStyleCnt="2">
        <dgm:presLayoutVars>
          <dgm:bulletEnabled val="1"/>
        </dgm:presLayoutVars>
      </dgm:prSet>
      <dgm:spPr/>
    </dgm:pt>
    <dgm:pt modelId="{7FC0464B-6F89-45EE-95F8-0FB6CA70EC45}" type="pres">
      <dgm:prSet presAssocID="{6C4E2C78-51EC-477C-8C1B-FC04CFA8926C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EB7E4603-C12C-40FB-B428-798BC301AE19}" type="presOf" srcId="{14B44379-B7B9-4041-BCDE-1F421EDD2E79}" destId="{7FC0464B-6F89-45EE-95F8-0FB6CA70EC45}" srcOrd="0" destOrd="1" presId="urn:microsoft.com/office/officeart/2005/8/layout/vList6"/>
    <dgm:cxn modelId="{FFA76309-BC77-4A86-8E45-6574116A9E94}" type="presOf" srcId="{98049993-DDB7-4588-A7EC-0BFB68B62039}" destId="{58FD4A71-5877-494A-B93D-4E4445804C44}" srcOrd="0" destOrd="1" presId="urn:microsoft.com/office/officeart/2005/8/layout/vList6"/>
    <dgm:cxn modelId="{CA2FBF0A-9680-408E-91E4-65AB5131548C}" type="presOf" srcId="{356AA948-383B-4B18-90E5-1BCEF861C784}" destId="{7C8DFE83-0067-47A3-B2F6-6143BEB8EB81}" srcOrd="0" destOrd="0" presId="urn:microsoft.com/office/officeart/2005/8/layout/vList6"/>
    <dgm:cxn modelId="{27C5A91B-77C0-4F00-AE7C-FDADC4C3E8DB}" srcId="{356AA948-383B-4B18-90E5-1BCEF861C784}" destId="{84A80956-3B76-470F-B594-114F2F045C4F}" srcOrd="0" destOrd="0" parTransId="{49244471-CF37-4577-AFE3-B96D49051468}" sibTransId="{AD1D2ABC-2193-4E0C-A06F-A216D7DB527A}"/>
    <dgm:cxn modelId="{9D9F7466-96CF-4300-9A91-9DD7BC938D55}" type="presOf" srcId="{876C96D4-A53A-479F-95C3-EE20E4257F94}" destId="{58FD4A71-5877-494A-B93D-4E4445804C44}" srcOrd="0" destOrd="2" presId="urn:microsoft.com/office/officeart/2005/8/layout/vList6"/>
    <dgm:cxn modelId="{75F68468-9325-4E1E-AECE-C5B952E1FA49}" type="presOf" srcId="{E9F75F07-1362-4B09-A44C-B0C6800D4236}" destId="{7FC0464B-6F89-45EE-95F8-0FB6CA70EC45}" srcOrd="0" destOrd="0" presId="urn:microsoft.com/office/officeart/2005/8/layout/vList6"/>
    <dgm:cxn modelId="{CB4FB758-484F-4026-A0BA-95E9F54A94A9}" type="presOf" srcId="{8F9CD058-542C-4594-9902-B8B635287142}" destId="{31BA81EF-9031-4B99-BEE2-3D9CF15DADCC}" srcOrd="0" destOrd="0" presId="urn:microsoft.com/office/officeart/2005/8/layout/vList6"/>
    <dgm:cxn modelId="{F45E4F84-8EDD-4457-B5B9-4119599B6144}" srcId="{6C4E2C78-51EC-477C-8C1B-FC04CFA8926C}" destId="{14B44379-B7B9-4041-BCDE-1F421EDD2E79}" srcOrd="1" destOrd="0" parTransId="{1B4B020A-0DCA-4F10-A235-8D07CF66275D}" sibTransId="{138E8CDF-88BD-478D-A372-E07A8A3B99B8}"/>
    <dgm:cxn modelId="{389C519F-D8CC-4614-B3DB-FEC44BEC1170}" srcId="{6C4E2C78-51EC-477C-8C1B-FC04CFA8926C}" destId="{E9F75F07-1362-4B09-A44C-B0C6800D4236}" srcOrd="0" destOrd="0" parTransId="{1F2480BF-8ABC-4DF0-A8D2-6E6981D7356E}" sibTransId="{1AD7A01A-B098-45AD-8B1B-FA50D4205573}"/>
    <dgm:cxn modelId="{4EFB0AB4-4B64-4098-A052-0A9CE7ED73AE}" srcId="{356AA948-383B-4B18-90E5-1BCEF861C784}" destId="{98049993-DDB7-4588-A7EC-0BFB68B62039}" srcOrd="1" destOrd="0" parTransId="{BEE2CBF2-E758-43EA-B4C3-FDA2A8DC1685}" sibTransId="{247EBED4-3F4B-401C-81F4-78E846ADE7C9}"/>
    <dgm:cxn modelId="{4CA376B8-64B1-4069-B3E7-E0AA1BAA27B9}" srcId="{8F9CD058-542C-4594-9902-B8B635287142}" destId="{356AA948-383B-4B18-90E5-1BCEF861C784}" srcOrd="0" destOrd="0" parTransId="{698E9983-E453-40AF-AEDF-44DC1F4CF0DA}" sibTransId="{FE4E46F5-C7F6-47C3-B987-4ADC9455FA7F}"/>
    <dgm:cxn modelId="{E117D6B9-BCE3-45C3-8EEC-B9C7963A4144}" type="presOf" srcId="{6C4E2C78-51EC-477C-8C1B-FC04CFA8926C}" destId="{B1A2540C-6AC0-4AED-9A4E-2E568CBCD53E}" srcOrd="0" destOrd="0" presId="urn:microsoft.com/office/officeart/2005/8/layout/vList6"/>
    <dgm:cxn modelId="{C592DCB9-908B-4CA4-AED2-29A754F29654}" srcId="{8F9CD058-542C-4594-9902-B8B635287142}" destId="{6C4E2C78-51EC-477C-8C1B-FC04CFA8926C}" srcOrd="1" destOrd="0" parTransId="{E8D2FCA5-41C8-49B6-9F1C-B7977AA01BFD}" sibTransId="{E3648D73-309B-43F5-9E45-4916484E86E9}"/>
    <dgm:cxn modelId="{636B5FE0-F19B-4BD7-8986-F85D3012F9AC}" srcId="{356AA948-383B-4B18-90E5-1BCEF861C784}" destId="{876C96D4-A53A-479F-95C3-EE20E4257F94}" srcOrd="2" destOrd="0" parTransId="{BDDDE9AE-25E0-40E0-941A-91C579903E5E}" sibTransId="{C78A58B3-5C28-4270-A9C6-DEC046DC5382}"/>
    <dgm:cxn modelId="{EE7137FB-7935-40D6-82C6-4D4C8E0473FD}" type="presOf" srcId="{84A80956-3B76-470F-B594-114F2F045C4F}" destId="{58FD4A71-5877-494A-B93D-4E4445804C44}" srcOrd="0" destOrd="0" presId="urn:microsoft.com/office/officeart/2005/8/layout/vList6"/>
    <dgm:cxn modelId="{36F258C9-A60A-4BFC-9912-266F3AD9DD33}" type="presParOf" srcId="{31BA81EF-9031-4B99-BEE2-3D9CF15DADCC}" destId="{5A27F1EA-F554-4E90-A41C-E4770078D1DC}" srcOrd="0" destOrd="0" presId="urn:microsoft.com/office/officeart/2005/8/layout/vList6"/>
    <dgm:cxn modelId="{831D9FD9-8CFA-47B4-855F-BE21B98ECE72}" type="presParOf" srcId="{5A27F1EA-F554-4E90-A41C-E4770078D1DC}" destId="{7C8DFE83-0067-47A3-B2F6-6143BEB8EB81}" srcOrd="0" destOrd="0" presId="urn:microsoft.com/office/officeart/2005/8/layout/vList6"/>
    <dgm:cxn modelId="{8B97DBDE-41F1-435D-98A7-B583323CBA7F}" type="presParOf" srcId="{5A27F1EA-F554-4E90-A41C-E4770078D1DC}" destId="{58FD4A71-5877-494A-B93D-4E4445804C44}" srcOrd="1" destOrd="0" presId="urn:microsoft.com/office/officeart/2005/8/layout/vList6"/>
    <dgm:cxn modelId="{B36FA675-1953-4D58-97A8-B37092BDCFA0}" type="presParOf" srcId="{31BA81EF-9031-4B99-BEE2-3D9CF15DADCC}" destId="{800D1F78-7C82-4169-9E06-8D6A9397BC4C}" srcOrd="1" destOrd="0" presId="urn:microsoft.com/office/officeart/2005/8/layout/vList6"/>
    <dgm:cxn modelId="{AD02A613-4FEC-4D9F-A9DE-DA7A689C1B18}" type="presParOf" srcId="{31BA81EF-9031-4B99-BEE2-3D9CF15DADCC}" destId="{627102B0-84CA-467F-9DCC-CDC669A02177}" srcOrd="2" destOrd="0" presId="urn:microsoft.com/office/officeart/2005/8/layout/vList6"/>
    <dgm:cxn modelId="{ADCF27CA-A407-4D52-AE0B-F3592E1E310E}" type="presParOf" srcId="{627102B0-84CA-467F-9DCC-CDC669A02177}" destId="{B1A2540C-6AC0-4AED-9A4E-2E568CBCD53E}" srcOrd="0" destOrd="0" presId="urn:microsoft.com/office/officeart/2005/8/layout/vList6"/>
    <dgm:cxn modelId="{82AF593C-5D03-4CFE-96B7-BED1F4F396DB}" type="presParOf" srcId="{627102B0-84CA-467F-9DCC-CDC669A02177}" destId="{7FC0464B-6F89-45EE-95F8-0FB6CA70EC4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DEE57E7-3588-4488-B571-A5E92F1FBA76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2CB7A32-A17D-4DDE-81E0-9A9F7D078617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sz="1600" dirty="0"/>
            <a:t>Berliner Afrika-Konferenz -  „Urkatastrophe“ oder „Überschätzung“? </a:t>
          </a:r>
        </a:p>
      </dgm:t>
    </dgm:pt>
    <dgm:pt modelId="{F2C77C57-3EEC-43F5-8F7D-313FA37E6C0F}" type="parTrans" cxnId="{C8A5A960-41F4-4E3F-A9C0-515956D03DF6}">
      <dgm:prSet/>
      <dgm:spPr/>
      <dgm:t>
        <a:bodyPr/>
        <a:lstStyle/>
        <a:p>
          <a:endParaRPr lang="de-DE"/>
        </a:p>
      </dgm:t>
    </dgm:pt>
    <dgm:pt modelId="{E0CCAE90-2ECC-41BC-B8E9-A779EED6E57F}" type="sibTrans" cxnId="{C8A5A960-41F4-4E3F-A9C0-515956D03DF6}">
      <dgm:prSet/>
      <dgm:spPr/>
      <dgm:t>
        <a:bodyPr/>
        <a:lstStyle/>
        <a:p>
          <a:endParaRPr lang="de-DE"/>
        </a:p>
      </dgm:t>
    </dgm:pt>
    <dgm:pt modelId="{39C422F0-3A3D-44A6-AFA5-FAF7AFB7D415}">
      <dgm:prSet phldrT="[Text]" custT="1"/>
      <dgm:spPr/>
      <dgm:t>
        <a:bodyPr/>
        <a:lstStyle/>
        <a:p>
          <a:r>
            <a:rPr lang="de-DE" sz="1600" dirty="0"/>
            <a:t>Beurteilung</a:t>
          </a:r>
        </a:p>
      </dgm:t>
    </dgm:pt>
    <dgm:pt modelId="{28713EAD-129B-4288-BC33-1D92BB85EE5E}" type="parTrans" cxnId="{992155BE-4843-4372-8A78-357BE55ABA7B}">
      <dgm:prSet/>
      <dgm:spPr/>
      <dgm:t>
        <a:bodyPr/>
        <a:lstStyle/>
        <a:p>
          <a:endParaRPr lang="de-DE"/>
        </a:p>
      </dgm:t>
    </dgm:pt>
    <dgm:pt modelId="{32FD8309-E3DE-40D0-B4B9-F24C8F6FAC44}" type="sibTrans" cxnId="{992155BE-4843-4372-8A78-357BE55ABA7B}">
      <dgm:prSet/>
      <dgm:spPr/>
      <dgm:t>
        <a:bodyPr/>
        <a:lstStyle/>
        <a:p>
          <a:endParaRPr lang="de-DE"/>
        </a:p>
      </dgm:t>
    </dgm:pt>
    <dgm:pt modelId="{38A58A16-FD4E-4119-BE9F-C4B1A216FF7A}">
      <dgm:prSet phldrT="[Text]" custT="1"/>
      <dgm:spPr/>
      <dgm:t>
        <a:bodyPr/>
        <a:lstStyle/>
        <a:p>
          <a:r>
            <a:rPr lang="de-DE" sz="1600" dirty="0"/>
            <a:t>Bewertung</a:t>
          </a:r>
        </a:p>
      </dgm:t>
    </dgm:pt>
    <dgm:pt modelId="{E1354F7B-3DEA-44BD-AA2D-5121119B7BF1}" type="parTrans" cxnId="{E4B3DFF1-F542-4082-ABB9-92EFC59D9AE7}">
      <dgm:prSet/>
      <dgm:spPr/>
      <dgm:t>
        <a:bodyPr/>
        <a:lstStyle/>
        <a:p>
          <a:endParaRPr lang="de-DE"/>
        </a:p>
      </dgm:t>
    </dgm:pt>
    <dgm:pt modelId="{2C614639-CE3F-4D2D-8295-BAD6A847D6FE}" type="sibTrans" cxnId="{E4B3DFF1-F542-4082-ABB9-92EFC59D9AE7}">
      <dgm:prSet/>
      <dgm:spPr/>
      <dgm:t>
        <a:bodyPr/>
        <a:lstStyle/>
        <a:p>
          <a:endParaRPr lang="de-DE"/>
        </a:p>
      </dgm:t>
    </dgm:pt>
    <dgm:pt modelId="{AD4C0287-6199-455A-A3D9-DB2B957BE55C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/>
            <a:t>Wissenschaftlichkeit und Erinnerung(-</a:t>
          </a:r>
          <a:r>
            <a:rPr lang="de-DE" dirty="0" err="1"/>
            <a:t>skultur</a:t>
          </a:r>
          <a:r>
            <a:rPr lang="de-DE" dirty="0"/>
            <a:t>)</a:t>
          </a:r>
        </a:p>
      </dgm:t>
    </dgm:pt>
    <dgm:pt modelId="{D69B0A4E-52F2-49B7-A8EB-6148F20AFD47}" type="parTrans" cxnId="{24DFB2EE-B4D5-4A1B-86F1-C552A55CDDCD}">
      <dgm:prSet/>
      <dgm:spPr/>
      <dgm:t>
        <a:bodyPr/>
        <a:lstStyle/>
        <a:p>
          <a:endParaRPr lang="de-DE"/>
        </a:p>
      </dgm:t>
    </dgm:pt>
    <dgm:pt modelId="{C4404B32-E250-4188-9154-5605969F40B5}" type="sibTrans" cxnId="{24DFB2EE-B4D5-4A1B-86F1-C552A55CDDCD}">
      <dgm:prSet/>
      <dgm:spPr/>
      <dgm:t>
        <a:bodyPr/>
        <a:lstStyle/>
        <a:p>
          <a:endParaRPr lang="de-DE"/>
        </a:p>
      </dgm:t>
    </dgm:pt>
    <dgm:pt modelId="{B0DE9D07-871B-454B-9753-AF2B4A372B8E}">
      <dgm:prSet phldrT="[Text]" custT="1"/>
      <dgm:spPr/>
      <dgm:t>
        <a:bodyPr/>
        <a:lstStyle/>
        <a:p>
          <a:r>
            <a:rPr lang="de-DE" sz="1600" dirty="0"/>
            <a:t>Objektivität?</a:t>
          </a:r>
        </a:p>
      </dgm:t>
    </dgm:pt>
    <dgm:pt modelId="{0B69DDC6-C68A-4AD0-8553-9057C10C359F}" type="parTrans" cxnId="{AADF8A49-1277-48C5-ADDF-CC60E7C4FF5D}">
      <dgm:prSet/>
      <dgm:spPr/>
      <dgm:t>
        <a:bodyPr/>
        <a:lstStyle/>
        <a:p>
          <a:endParaRPr lang="de-DE"/>
        </a:p>
      </dgm:t>
    </dgm:pt>
    <dgm:pt modelId="{9600D0A9-B7B4-43CF-B0B5-942916DC1D00}" type="sibTrans" cxnId="{AADF8A49-1277-48C5-ADDF-CC60E7C4FF5D}">
      <dgm:prSet/>
      <dgm:spPr/>
      <dgm:t>
        <a:bodyPr/>
        <a:lstStyle/>
        <a:p>
          <a:endParaRPr lang="de-DE"/>
        </a:p>
      </dgm:t>
    </dgm:pt>
    <dgm:pt modelId="{A59DA71D-9227-4A2B-9778-77DA947DD13D}">
      <dgm:prSet phldrT="[Text]" custT="1"/>
      <dgm:spPr/>
      <dgm:t>
        <a:bodyPr/>
        <a:lstStyle/>
        <a:p>
          <a:r>
            <a:rPr lang="de-DE" sz="1600" dirty="0"/>
            <a:t>Subjektivität?</a:t>
          </a:r>
        </a:p>
      </dgm:t>
    </dgm:pt>
    <dgm:pt modelId="{8683B062-A4D0-44DB-B1AF-D4AD6229664C}" type="parTrans" cxnId="{608056C3-D175-40E3-BBB8-E3AFBE4A70E5}">
      <dgm:prSet/>
      <dgm:spPr/>
      <dgm:t>
        <a:bodyPr/>
        <a:lstStyle/>
        <a:p>
          <a:endParaRPr lang="de-DE"/>
        </a:p>
      </dgm:t>
    </dgm:pt>
    <dgm:pt modelId="{268A3696-8605-42BF-8183-58A24682E65B}" type="sibTrans" cxnId="{608056C3-D175-40E3-BBB8-E3AFBE4A70E5}">
      <dgm:prSet/>
      <dgm:spPr/>
      <dgm:t>
        <a:bodyPr/>
        <a:lstStyle/>
        <a:p>
          <a:endParaRPr lang="de-DE"/>
        </a:p>
      </dgm:t>
    </dgm:pt>
    <dgm:pt modelId="{36390C84-DC4A-4DCA-B0A6-15F57E33E62D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/>
            <a:t>Orientierungskompetenz</a:t>
          </a:r>
        </a:p>
      </dgm:t>
    </dgm:pt>
    <dgm:pt modelId="{D6A26E6C-13A4-4E11-8BD1-A500D8954E08}" type="parTrans" cxnId="{9EF11B93-FD1C-4F5C-B9BA-28043DB50041}">
      <dgm:prSet/>
      <dgm:spPr/>
      <dgm:t>
        <a:bodyPr/>
        <a:lstStyle/>
        <a:p>
          <a:endParaRPr lang="de-DE"/>
        </a:p>
      </dgm:t>
    </dgm:pt>
    <dgm:pt modelId="{04408B98-054F-49F1-B756-28783E45C305}" type="sibTrans" cxnId="{9EF11B93-FD1C-4F5C-B9BA-28043DB50041}">
      <dgm:prSet/>
      <dgm:spPr/>
      <dgm:t>
        <a:bodyPr/>
        <a:lstStyle/>
        <a:p>
          <a:endParaRPr lang="de-DE"/>
        </a:p>
      </dgm:t>
    </dgm:pt>
    <dgm:pt modelId="{FA6FC0C7-5766-4FCF-ABE6-99EDAE34EC07}">
      <dgm:prSet phldrT="[Text]" custT="1"/>
      <dgm:spPr>
        <a:ln>
          <a:noFill/>
        </a:ln>
      </dgm:spPr>
      <dgm:t>
        <a:bodyPr/>
        <a:lstStyle/>
        <a:p>
          <a:r>
            <a:rPr lang="de-DE" sz="1600" dirty="0"/>
            <a:t>      Inwiefern?</a:t>
          </a:r>
        </a:p>
      </dgm:t>
    </dgm:pt>
    <dgm:pt modelId="{3ADD1EF5-EC29-4FF6-9A0E-9A446A77C26A}" type="parTrans" cxnId="{B256488C-DDAF-4DA8-877F-96154AA0535D}">
      <dgm:prSet/>
      <dgm:spPr/>
      <dgm:t>
        <a:bodyPr/>
        <a:lstStyle/>
        <a:p>
          <a:endParaRPr lang="de-DE"/>
        </a:p>
      </dgm:t>
    </dgm:pt>
    <dgm:pt modelId="{6C441725-CA60-49E0-86FD-9D0FFCDA4ABD}" type="sibTrans" cxnId="{B256488C-DDAF-4DA8-877F-96154AA0535D}">
      <dgm:prSet/>
      <dgm:spPr/>
      <dgm:t>
        <a:bodyPr/>
        <a:lstStyle/>
        <a:p>
          <a:endParaRPr lang="de-DE"/>
        </a:p>
      </dgm:t>
    </dgm:pt>
    <dgm:pt modelId="{578802F5-0D92-4736-8F19-F110A7E3414B}">
      <dgm:prSet phldrT="[Text]" custT="1"/>
      <dgm:spPr>
        <a:ln>
          <a:noFill/>
        </a:ln>
      </dgm:spPr>
      <dgm:t>
        <a:bodyPr/>
        <a:lstStyle/>
        <a:p>
          <a:endParaRPr lang="de-DE" sz="1600" dirty="0"/>
        </a:p>
      </dgm:t>
    </dgm:pt>
    <dgm:pt modelId="{98E7298F-3747-40EB-B9E3-825D7FC28E21}" type="parTrans" cxnId="{CAABD287-1813-4BE8-B109-A6C9DAF7A2E9}">
      <dgm:prSet/>
      <dgm:spPr/>
      <dgm:t>
        <a:bodyPr/>
        <a:lstStyle/>
        <a:p>
          <a:endParaRPr lang="de-DE"/>
        </a:p>
      </dgm:t>
    </dgm:pt>
    <dgm:pt modelId="{82CD795C-6736-44DF-BD0C-117DA1694552}" type="sibTrans" cxnId="{CAABD287-1813-4BE8-B109-A6C9DAF7A2E9}">
      <dgm:prSet/>
      <dgm:spPr/>
      <dgm:t>
        <a:bodyPr/>
        <a:lstStyle/>
        <a:p>
          <a:endParaRPr lang="de-DE"/>
        </a:p>
      </dgm:t>
    </dgm:pt>
    <dgm:pt modelId="{566F81B3-2FCA-462E-AF4E-B58C72DEFDE8}" type="pres">
      <dgm:prSet presAssocID="{2DEE57E7-3588-4488-B571-A5E92F1FBA76}" presName="Name0" presStyleCnt="0">
        <dgm:presLayoutVars>
          <dgm:dir/>
          <dgm:animLvl val="lvl"/>
          <dgm:resizeHandles val="exact"/>
        </dgm:presLayoutVars>
      </dgm:prSet>
      <dgm:spPr/>
    </dgm:pt>
    <dgm:pt modelId="{6A592D82-15B4-4307-A506-269150D2488B}" type="pres">
      <dgm:prSet presAssocID="{36390C84-DC4A-4DCA-B0A6-15F57E33E62D}" presName="boxAndChildren" presStyleCnt="0"/>
      <dgm:spPr/>
    </dgm:pt>
    <dgm:pt modelId="{905EC8EC-FA18-45A1-9191-7EF4A2C063E4}" type="pres">
      <dgm:prSet presAssocID="{36390C84-DC4A-4DCA-B0A6-15F57E33E62D}" presName="parentTextBox" presStyleLbl="node1" presStyleIdx="0" presStyleCnt="3"/>
      <dgm:spPr/>
    </dgm:pt>
    <dgm:pt modelId="{78EA899F-6CCB-411A-AEBB-C34AB884E003}" type="pres">
      <dgm:prSet presAssocID="{36390C84-DC4A-4DCA-B0A6-15F57E33E62D}" presName="entireBox" presStyleLbl="node1" presStyleIdx="0" presStyleCnt="3"/>
      <dgm:spPr/>
    </dgm:pt>
    <dgm:pt modelId="{208E616F-7E1C-4F63-8F02-04587892ABF9}" type="pres">
      <dgm:prSet presAssocID="{36390C84-DC4A-4DCA-B0A6-15F57E33E62D}" presName="descendantBox" presStyleCnt="0"/>
      <dgm:spPr/>
    </dgm:pt>
    <dgm:pt modelId="{886D0A40-7E28-4140-992D-6C4F4F08602B}" type="pres">
      <dgm:prSet presAssocID="{FA6FC0C7-5766-4FCF-ABE6-99EDAE34EC07}" presName="childTextBox" presStyleLbl="fgAccFollowNode1" presStyleIdx="0" presStyleCnt="6" custFlipHor="1" custScaleX="2000000">
        <dgm:presLayoutVars>
          <dgm:bulletEnabled val="1"/>
        </dgm:presLayoutVars>
      </dgm:prSet>
      <dgm:spPr/>
    </dgm:pt>
    <dgm:pt modelId="{13EAC906-B023-479A-A9C0-D69A885DA321}" type="pres">
      <dgm:prSet presAssocID="{578802F5-0D92-4736-8F19-F110A7E3414B}" presName="childTextBox" presStyleLbl="fgAccFollowNode1" presStyleIdx="1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80B77E82-660E-4C59-87F3-6DA129BF6073}" type="pres">
      <dgm:prSet presAssocID="{C4404B32-E250-4188-9154-5605969F40B5}" presName="sp" presStyleCnt="0"/>
      <dgm:spPr/>
    </dgm:pt>
    <dgm:pt modelId="{67FCCB52-7794-4E8F-8606-6A8D91E77ACA}" type="pres">
      <dgm:prSet presAssocID="{AD4C0287-6199-455A-A3D9-DB2B957BE55C}" presName="arrowAndChildren" presStyleCnt="0"/>
      <dgm:spPr/>
    </dgm:pt>
    <dgm:pt modelId="{2C94A8A9-D615-4836-B447-99C1949C657A}" type="pres">
      <dgm:prSet presAssocID="{AD4C0287-6199-455A-A3D9-DB2B957BE55C}" presName="parentTextArrow" presStyleLbl="node1" presStyleIdx="0" presStyleCnt="3"/>
      <dgm:spPr/>
    </dgm:pt>
    <dgm:pt modelId="{E6C9BCC5-CF48-4A28-A98D-FB0641B388DA}" type="pres">
      <dgm:prSet presAssocID="{AD4C0287-6199-455A-A3D9-DB2B957BE55C}" presName="arrow" presStyleLbl="node1" presStyleIdx="1" presStyleCnt="3"/>
      <dgm:spPr/>
    </dgm:pt>
    <dgm:pt modelId="{9007DAFE-D1E1-4F86-9B21-1FEFDB31AA03}" type="pres">
      <dgm:prSet presAssocID="{AD4C0287-6199-455A-A3D9-DB2B957BE55C}" presName="descendantArrow" presStyleCnt="0"/>
      <dgm:spPr/>
    </dgm:pt>
    <dgm:pt modelId="{E78A7E08-B13C-4768-BE73-0054660D704E}" type="pres">
      <dgm:prSet presAssocID="{B0DE9D07-871B-454B-9753-AF2B4A372B8E}" presName="childTextArrow" presStyleLbl="fgAccFollowNode1" presStyleIdx="2" presStyleCnt="6">
        <dgm:presLayoutVars>
          <dgm:bulletEnabled val="1"/>
        </dgm:presLayoutVars>
      </dgm:prSet>
      <dgm:spPr/>
    </dgm:pt>
    <dgm:pt modelId="{D7E6F94E-96CC-49F3-B1AF-F7E4654008D2}" type="pres">
      <dgm:prSet presAssocID="{A59DA71D-9227-4A2B-9778-77DA947DD13D}" presName="childTextArrow" presStyleLbl="fgAccFollowNode1" presStyleIdx="3" presStyleCnt="6">
        <dgm:presLayoutVars>
          <dgm:bulletEnabled val="1"/>
        </dgm:presLayoutVars>
      </dgm:prSet>
      <dgm:spPr/>
    </dgm:pt>
    <dgm:pt modelId="{AE950CB4-E27D-4C47-8E2F-127392C9A205}" type="pres">
      <dgm:prSet presAssocID="{E0CCAE90-2ECC-41BC-B8E9-A779EED6E57F}" presName="sp" presStyleCnt="0"/>
      <dgm:spPr/>
    </dgm:pt>
    <dgm:pt modelId="{C7362C96-8703-4CE5-AFBE-0E6C5420F466}" type="pres">
      <dgm:prSet presAssocID="{C2CB7A32-A17D-4DDE-81E0-9A9F7D078617}" presName="arrowAndChildren" presStyleCnt="0"/>
      <dgm:spPr/>
    </dgm:pt>
    <dgm:pt modelId="{CB47A666-8761-4E5E-829C-3C887638AED4}" type="pres">
      <dgm:prSet presAssocID="{C2CB7A32-A17D-4DDE-81E0-9A9F7D078617}" presName="parentTextArrow" presStyleLbl="node1" presStyleIdx="1" presStyleCnt="3"/>
      <dgm:spPr/>
    </dgm:pt>
    <dgm:pt modelId="{5A372B33-F0B8-464E-8B87-8B811EEF8ECE}" type="pres">
      <dgm:prSet presAssocID="{C2CB7A32-A17D-4DDE-81E0-9A9F7D078617}" presName="arrow" presStyleLbl="node1" presStyleIdx="2" presStyleCnt="3"/>
      <dgm:spPr/>
    </dgm:pt>
    <dgm:pt modelId="{A9C915FD-102D-4FED-9C9C-CAE9F7DC6948}" type="pres">
      <dgm:prSet presAssocID="{C2CB7A32-A17D-4DDE-81E0-9A9F7D078617}" presName="descendantArrow" presStyleCnt="0"/>
      <dgm:spPr/>
    </dgm:pt>
    <dgm:pt modelId="{082C09D7-11BA-486B-B609-4253DF3C6860}" type="pres">
      <dgm:prSet presAssocID="{39C422F0-3A3D-44A6-AFA5-FAF7AFB7D415}" presName="childTextArrow" presStyleLbl="fgAccFollowNode1" presStyleIdx="4" presStyleCnt="6">
        <dgm:presLayoutVars>
          <dgm:bulletEnabled val="1"/>
        </dgm:presLayoutVars>
      </dgm:prSet>
      <dgm:spPr/>
    </dgm:pt>
    <dgm:pt modelId="{9827FF9A-741D-424B-978F-1FE5074E635F}" type="pres">
      <dgm:prSet presAssocID="{38A58A16-FD4E-4119-BE9F-C4B1A216FF7A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D9B48506-8FA3-4475-8E8E-6C5F36C5B029}" type="presOf" srcId="{AD4C0287-6199-455A-A3D9-DB2B957BE55C}" destId="{2C94A8A9-D615-4836-B447-99C1949C657A}" srcOrd="0" destOrd="0" presId="urn:microsoft.com/office/officeart/2005/8/layout/process4"/>
    <dgm:cxn modelId="{B8719510-7AB3-4827-8916-7797B0F2A118}" type="presOf" srcId="{2DEE57E7-3588-4488-B571-A5E92F1FBA76}" destId="{566F81B3-2FCA-462E-AF4E-B58C72DEFDE8}" srcOrd="0" destOrd="0" presId="urn:microsoft.com/office/officeart/2005/8/layout/process4"/>
    <dgm:cxn modelId="{2E577F31-45A9-446A-8D72-057169F4E26A}" type="presOf" srcId="{36390C84-DC4A-4DCA-B0A6-15F57E33E62D}" destId="{78EA899F-6CCB-411A-AEBB-C34AB884E003}" srcOrd="1" destOrd="0" presId="urn:microsoft.com/office/officeart/2005/8/layout/process4"/>
    <dgm:cxn modelId="{C8A5A960-41F4-4E3F-A9C0-515956D03DF6}" srcId="{2DEE57E7-3588-4488-B571-A5E92F1FBA76}" destId="{C2CB7A32-A17D-4DDE-81E0-9A9F7D078617}" srcOrd="0" destOrd="0" parTransId="{F2C77C57-3EEC-43F5-8F7D-313FA37E6C0F}" sibTransId="{E0CCAE90-2ECC-41BC-B8E9-A779EED6E57F}"/>
    <dgm:cxn modelId="{DFC16043-C635-4417-BD84-5B0887D173E9}" type="presOf" srcId="{A59DA71D-9227-4A2B-9778-77DA947DD13D}" destId="{D7E6F94E-96CC-49F3-B1AF-F7E4654008D2}" srcOrd="0" destOrd="0" presId="urn:microsoft.com/office/officeart/2005/8/layout/process4"/>
    <dgm:cxn modelId="{AADF8A49-1277-48C5-ADDF-CC60E7C4FF5D}" srcId="{AD4C0287-6199-455A-A3D9-DB2B957BE55C}" destId="{B0DE9D07-871B-454B-9753-AF2B4A372B8E}" srcOrd="0" destOrd="0" parTransId="{0B69DDC6-C68A-4AD0-8553-9057C10C359F}" sibTransId="{9600D0A9-B7B4-43CF-B0B5-942916DC1D00}"/>
    <dgm:cxn modelId="{0B8BFD4A-B80A-4D60-9613-FEEBD7567039}" type="presOf" srcId="{C2CB7A32-A17D-4DDE-81E0-9A9F7D078617}" destId="{CB47A666-8761-4E5E-829C-3C887638AED4}" srcOrd="0" destOrd="0" presId="urn:microsoft.com/office/officeart/2005/8/layout/process4"/>
    <dgm:cxn modelId="{68CE1B75-1B0B-49A6-A96D-3A4A7E69CCE8}" type="presOf" srcId="{38A58A16-FD4E-4119-BE9F-C4B1A216FF7A}" destId="{9827FF9A-741D-424B-978F-1FE5074E635F}" srcOrd="0" destOrd="0" presId="urn:microsoft.com/office/officeart/2005/8/layout/process4"/>
    <dgm:cxn modelId="{E5582086-F8A5-42F2-8A04-BEC4CD5C3A02}" type="presOf" srcId="{36390C84-DC4A-4DCA-B0A6-15F57E33E62D}" destId="{905EC8EC-FA18-45A1-9191-7EF4A2C063E4}" srcOrd="0" destOrd="0" presId="urn:microsoft.com/office/officeart/2005/8/layout/process4"/>
    <dgm:cxn modelId="{CAABD287-1813-4BE8-B109-A6C9DAF7A2E9}" srcId="{36390C84-DC4A-4DCA-B0A6-15F57E33E62D}" destId="{578802F5-0D92-4736-8F19-F110A7E3414B}" srcOrd="1" destOrd="0" parTransId="{98E7298F-3747-40EB-B9E3-825D7FC28E21}" sibTransId="{82CD795C-6736-44DF-BD0C-117DA1694552}"/>
    <dgm:cxn modelId="{B256488C-DDAF-4DA8-877F-96154AA0535D}" srcId="{36390C84-DC4A-4DCA-B0A6-15F57E33E62D}" destId="{FA6FC0C7-5766-4FCF-ABE6-99EDAE34EC07}" srcOrd="0" destOrd="0" parTransId="{3ADD1EF5-EC29-4FF6-9A0E-9A446A77C26A}" sibTransId="{6C441725-CA60-49E0-86FD-9D0FFCDA4ABD}"/>
    <dgm:cxn modelId="{9EF11B93-FD1C-4F5C-B9BA-28043DB50041}" srcId="{2DEE57E7-3588-4488-B571-A5E92F1FBA76}" destId="{36390C84-DC4A-4DCA-B0A6-15F57E33E62D}" srcOrd="2" destOrd="0" parTransId="{D6A26E6C-13A4-4E11-8BD1-A500D8954E08}" sibTransId="{04408B98-054F-49F1-B756-28783E45C305}"/>
    <dgm:cxn modelId="{10615CBE-0BD3-4CD5-9549-F4158D133CD3}" type="presOf" srcId="{39C422F0-3A3D-44A6-AFA5-FAF7AFB7D415}" destId="{082C09D7-11BA-486B-B609-4253DF3C6860}" srcOrd="0" destOrd="0" presId="urn:microsoft.com/office/officeart/2005/8/layout/process4"/>
    <dgm:cxn modelId="{992155BE-4843-4372-8A78-357BE55ABA7B}" srcId="{C2CB7A32-A17D-4DDE-81E0-9A9F7D078617}" destId="{39C422F0-3A3D-44A6-AFA5-FAF7AFB7D415}" srcOrd="0" destOrd="0" parTransId="{28713EAD-129B-4288-BC33-1D92BB85EE5E}" sibTransId="{32FD8309-E3DE-40D0-B4B9-F24C8F6FAC44}"/>
    <dgm:cxn modelId="{CA6888BE-D962-4356-957C-EDD97C188232}" type="presOf" srcId="{578802F5-0D92-4736-8F19-F110A7E3414B}" destId="{13EAC906-B023-479A-A9C0-D69A885DA321}" srcOrd="0" destOrd="0" presId="urn:microsoft.com/office/officeart/2005/8/layout/process4"/>
    <dgm:cxn modelId="{608056C3-D175-40E3-BBB8-E3AFBE4A70E5}" srcId="{AD4C0287-6199-455A-A3D9-DB2B957BE55C}" destId="{A59DA71D-9227-4A2B-9778-77DA947DD13D}" srcOrd="1" destOrd="0" parTransId="{8683B062-A4D0-44DB-B1AF-D4AD6229664C}" sibTransId="{268A3696-8605-42BF-8183-58A24682E65B}"/>
    <dgm:cxn modelId="{43683BD3-5581-4D42-8341-AB7161063E37}" type="presOf" srcId="{FA6FC0C7-5766-4FCF-ABE6-99EDAE34EC07}" destId="{886D0A40-7E28-4140-992D-6C4F4F08602B}" srcOrd="0" destOrd="0" presId="urn:microsoft.com/office/officeart/2005/8/layout/process4"/>
    <dgm:cxn modelId="{FD3F87D3-F6FB-4543-8766-F873E23E6770}" type="presOf" srcId="{C2CB7A32-A17D-4DDE-81E0-9A9F7D078617}" destId="{5A372B33-F0B8-464E-8B87-8B811EEF8ECE}" srcOrd="1" destOrd="0" presId="urn:microsoft.com/office/officeart/2005/8/layout/process4"/>
    <dgm:cxn modelId="{24DFB2EE-B4D5-4A1B-86F1-C552A55CDDCD}" srcId="{2DEE57E7-3588-4488-B571-A5E92F1FBA76}" destId="{AD4C0287-6199-455A-A3D9-DB2B957BE55C}" srcOrd="1" destOrd="0" parTransId="{D69B0A4E-52F2-49B7-A8EB-6148F20AFD47}" sibTransId="{C4404B32-E250-4188-9154-5605969F40B5}"/>
    <dgm:cxn modelId="{66F0E5EF-1D61-49AC-A131-63DC58D48DAB}" type="presOf" srcId="{AD4C0287-6199-455A-A3D9-DB2B957BE55C}" destId="{E6C9BCC5-CF48-4A28-A98D-FB0641B388DA}" srcOrd="1" destOrd="0" presId="urn:microsoft.com/office/officeart/2005/8/layout/process4"/>
    <dgm:cxn modelId="{E4B3DFF1-F542-4082-ABB9-92EFC59D9AE7}" srcId="{C2CB7A32-A17D-4DDE-81E0-9A9F7D078617}" destId="{38A58A16-FD4E-4119-BE9F-C4B1A216FF7A}" srcOrd="1" destOrd="0" parTransId="{E1354F7B-3DEA-44BD-AA2D-5121119B7BF1}" sibTransId="{2C614639-CE3F-4D2D-8295-BAD6A847D6FE}"/>
    <dgm:cxn modelId="{971853F3-2BD7-405A-981B-1E450A5B2C9E}" type="presOf" srcId="{B0DE9D07-871B-454B-9753-AF2B4A372B8E}" destId="{E78A7E08-B13C-4768-BE73-0054660D704E}" srcOrd="0" destOrd="0" presId="urn:microsoft.com/office/officeart/2005/8/layout/process4"/>
    <dgm:cxn modelId="{3993062B-B0D2-479B-AFB9-482EDA322871}" type="presParOf" srcId="{566F81B3-2FCA-462E-AF4E-B58C72DEFDE8}" destId="{6A592D82-15B4-4307-A506-269150D2488B}" srcOrd="0" destOrd="0" presId="urn:microsoft.com/office/officeart/2005/8/layout/process4"/>
    <dgm:cxn modelId="{82EA50FB-367A-45DD-B247-FE2D1D904A5B}" type="presParOf" srcId="{6A592D82-15B4-4307-A506-269150D2488B}" destId="{905EC8EC-FA18-45A1-9191-7EF4A2C063E4}" srcOrd="0" destOrd="0" presId="urn:microsoft.com/office/officeart/2005/8/layout/process4"/>
    <dgm:cxn modelId="{F5F8A5E0-9611-4C8F-9CFF-7D7B93A3F9D2}" type="presParOf" srcId="{6A592D82-15B4-4307-A506-269150D2488B}" destId="{78EA899F-6CCB-411A-AEBB-C34AB884E003}" srcOrd="1" destOrd="0" presId="urn:microsoft.com/office/officeart/2005/8/layout/process4"/>
    <dgm:cxn modelId="{3816B08D-6019-4B77-8CF9-ECA189620C6D}" type="presParOf" srcId="{6A592D82-15B4-4307-A506-269150D2488B}" destId="{208E616F-7E1C-4F63-8F02-04587892ABF9}" srcOrd="2" destOrd="0" presId="urn:microsoft.com/office/officeart/2005/8/layout/process4"/>
    <dgm:cxn modelId="{9C0AF0BC-F80D-4147-B690-6B357C43D578}" type="presParOf" srcId="{208E616F-7E1C-4F63-8F02-04587892ABF9}" destId="{886D0A40-7E28-4140-992D-6C4F4F08602B}" srcOrd="0" destOrd="0" presId="urn:microsoft.com/office/officeart/2005/8/layout/process4"/>
    <dgm:cxn modelId="{306F19EF-3DEE-4143-B220-3C836D68E35E}" type="presParOf" srcId="{208E616F-7E1C-4F63-8F02-04587892ABF9}" destId="{13EAC906-B023-479A-A9C0-D69A885DA321}" srcOrd="1" destOrd="0" presId="urn:microsoft.com/office/officeart/2005/8/layout/process4"/>
    <dgm:cxn modelId="{E76EF90C-0770-476A-AD83-2C43333BA867}" type="presParOf" srcId="{566F81B3-2FCA-462E-AF4E-B58C72DEFDE8}" destId="{80B77E82-660E-4C59-87F3-6DA129BF6073}" srcOrd="1" destOrd="0" presId="urn:microsoft.com/office/officeart/2005/8/layout/process4"/>
    <dgm:cxn modelId="{586C7D90-8CF1-4EB5-82F0-04E3E8F44BF4}" type="presParOf" srcId="{566F81B3-2FCA-462E-AF4E-B58C72DEFDE8}" destId="{67FCCB52-7794-4E8F-8606-6A8D91E77ACA}" srcOrd="2" destOrd="0" presId="urn:microsoft.com/office/officeart/2005/8/layout/process4"/>
    <dgm:cxn modelId="{521B1C97-6EED-4BCD-9824-453F2E5BBD2E}" type="presParOf" srcId="{67FCCB52-7794-4E8F-8606-6A8D91E77ACA}" destId="{2C94A8A9-D615-4836-B447-99C1949C657A}" srcOrd="0" destOrd="0" presId="urn:microsoft.com/office/officeart/2005/8/layout/process4"/>
    <dgm:cxn modelId="{7567077D-25FD-4B3E-9994-997F2C23E6FE}" type="presParOf" srcId="{67FCCB52-7794-4E8F-8606-6A8D91E77ACA}" destId="{E6C9BCC5-CF48-4A28-A98D-FB0641B388DA}" srcOrd="1" destOrd="0" presId="urn:microsoft.com/office/officeart/2005/8/layout/process4"/>
    <dgm:cxn modelId="{0E4F8FDC-16C3-4669-81EF-A5A1F2671F25}" type="presParOf" srcId="{67FCCB52-7794-4E8F-8606-6A8D91E77ACA}" destId="{9007DAFE-D1E1-4F86-9B21-1FEFDB31AA03}" srcOrd="2" destOrd="0" presId="urn:microsoft.com/office/officeart/2005/8/layout/process4"/>
    <dgm:cxn modelId="{E70C55F7-AFDE-4BB4-8467-08BD8F1ECBA0}" type="presParOf" srcId="{9007DAFE-D1E1-4F86-9B21-1FEFDB31AA03}" destId="{E78A7E08-B13C-4768-BE73-0054660D704E}" srcOrd="0" destOrd="0" presId="urn:microsoft.com/office/officeart/2005/8/layout/process4"/>
    <dgm:cxn modelId="{245A4F7D-7570-4193-9052-684B58EDFFAE}" type="presParOf" srcId="{9007DAFE-D1E1-4F86-9B21-1FEFDB31AA03}" destId="{D7E6F94E-96CC-49F3-B1AF-F7E4654008D2}" srcOrd="1" destOrd="0" presId="urn:microsoft.com/office/officeart/2005/8/layout/process4"/>
    <dgm:cxn modelId="{74E01B71-2063-4333-9719-0A07F17E9884}" type="presParOf" srcId="{566F81B3-2FCA-462E-AF4E-B58C72DEFDE8}" destId="{AE950CB4-E27D-4C47-8E2F-127392C9A205}" srcOrd="3" destOrd="0" presId="urn:microsoft.com/office/officeart/2005/8/layout/process4"/>
    <dgm:cxn modelId="{623B481A-9109-43A3-947B-065F752DCFD8}" type="presParOf" srcId="{566F81B3-2FCA-462E-AF4E-B58C72DEFDE8}" destId="{C7362C96-8703-4CE5-AFBE-0E6C5420F466}" srcOrd="4" destOrd="0" presId="urn:microsoft.com/office/officeart/2005/8/layout/process4"/>
    <dgm:cxn modelId="{F92C6081-E9B5-4E34-BAAE-F0F363D7560C}" type="presParOf" srcId="{C7362C96-8703-4CE5-AFBE-0E6C5420F466}" destId="{CB47A666-8761-4E5E-829C-3C887638AED4}" srcOrd="0" destOrd="0" presId="urn:microsoft.com/office/officeart/2005/8/layout/process4"/>
    <dgm:cxn modelId="{B8EA0910-C08C-43D6-98C6-FE739F4FF32D}" type="presParOf" srcId="{C7362C96-8703-4CE5-AFBE-0E6C5420F466}" destId="{5A372B33-F0B8-464E-8B87-8B811EEF8ECE}" srcOrd="1" destOrd="0" presId="urn:microsoft.com/office/officeart/2005/8/layout/process4"/>
    <dgm:cxn modelId="{707E8FAE-41A1-4A0C-91A6-8A8EBD593352}" type="presParOf" srcId="{C7362C96-8703-4CE5-AFBE-0E6C5420F466}" destId="{A9C915FD-102D-4FED-9C9C-CAE9F7DC6948}" srcOrd="2" destOrd="0" presId="urn:microsoft.com/office/officeart/2005/8/layout/process4"/>
    <dgm:cxn modelId="{F7E73C46-302E-4395-8A09-0B97A46A014D}" type="presParOf" srcId="{A9C915FD-102D-4FED-9C9C-CAE9F7DC6948}" destId="{082C09D7-11BA-486B-B609-4253DF3C6860}" srcOrd="0" destOrd="0" presId="urn:microsoft.com/office/officeart/2005/8/layout/process4"/>
    <dgm:cxn modelId="{B60C9D59-1D0C-4719-BA16-62C6C4CD016A}" type="presParOf" srcId="{A9C915FD-102D-4FED-9C9C-CAE9F7DC6948}" destId="{9827FF9A-741D-424B-978F-1FE5074E635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CDAEE77-6C07-42C4-9D73-F11722A77919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01E8C10-4539-470A-A9A2-AEC6898AA5F6}">
      <dgm:prSet phldrT="[Text]" custT="1"/>
      <dgm:spPr/>
      <dgm:t>
        <a:bodyPr/>
        <a:lstStyle/>
        <a:p>
          <a:r>
            <a:rPr lang="de-DE" sz="2000" b="1" dirty="0">
              <a:solidFill>
                <a:schemeClr val="accent1">
                  <a:lumMod val="50000"/>
                </a:schemeClr>
              </a:solidFill>
            </a:rPr>
            <a:t>Kontinuität des visuellen Kolonialismus?</a:t>
          </a:r>
        </a:p>
      </dgm:t>
    </dgm:pt>
    <dgm:pt modelId="{01D4986E-AE7D-4A3D-8174-93391F86E799}" type="parTrans" cxnId="{9A878A9F-E424-4B2A-B087-5B26A15957E4}">
      <dgm:prSet/>
      <dgm:spPr/>
      <dgm:t>
        <a:bodyPr/>
        <a:lstStyle/>
        <a:p>
          <a:endParaRPr lang="de-DE"/>
        </a:p>
      </dgm:t>
    </dgm:pt>
    <dgm:pt modelId="{724112D2-F548-4566-A5F9-6B0ADA08C105}" type="sibTrans" cxnId="{9A878A9F-E424-4B2A-B087-5B26A15957E4}">
      <dgm:prSet/>
      <dgm:spPr/>
      <dgm:t>
        <a:bodyPr/>
        <a:lstStyle/>
        <a:p>
          <a:endParaRPr lang="de-DE"/>
        </a:p>
      </dgm:t>
    </dgm:pt>
    <dgm:pt modelId="{695D8EEC-5DCE-43FB-B80B-D8E160DA6A54}">
      <dgm:prSet phldrT="[Text]" custT="1"/>
      <dgm:spPr/>
      <dgm:t>
        <a:bodyPr/>
        <a:lstStyle/>
        <a:p>
          <a:r>
            <a:rPr lang="de-DE" sz="1800" b="0" dirty="0"/>
            <a:t>Afrika-Ikonographie und koloniale Bildklischees</a:t>
          </a:r>
          <a:endParaRPr lang="de-DE" sz="1800" dirty="0"/>
        </a:p>
      </dgm:t>
    </dgm:pt>
    <dgm:pt modelId="{B4BF543A-B00F-42B9-8AD9-624A94C4FCCE}" type="parTrans" cxnId="{EDE64A4E-DE7F-460D-87F9-0CF16E59AF5E}">
      <dgm:prSet/>
      <dgm:spPr/>
      <dgm:t>
        <a:bodyPr/>
        <a:lstStyle/>
        <a:p>
          <a:endParaRPr lang="de-DE"/>
        </a:p>
      </dgm:t>
    </dgm:pt>
    <dgm:pt modelId="{2C7D11FE-DC84-4149-B996-0B8B2CB497B8}" type="sibTrans" cxnId="{EDE64A4E-DE7F-460D-87F9-0CF16E59AF5E}">
      <dgm:prSet/>
      <dgm:spPr/>
      <dgm:t>
        <a:bodyPr/>
        <a:lstStyle/>
        <a:p>
          <a:endParaRPr lang="de-DE"/>
        </a:p>
      </dgm:t>
    </dgm:pt>
    <dgm:pt modelId="{7156309E-DC0F-4DA9-AF16-06F5A544E70E}">
      <dgm:prSet phldrT="[Text]" custT="1"/>
      <dgm:spPr/>
      <dgm:t>
        <a:bodyPr/>
        <a:lstStyle/>
        <a:p>
          <a:r>
            <a:rPr lang="de-DE" sz="1800" dirty="0"/>
            <a:t>Prägung von Sehweisen</a:t>
          </a:r>
        </a:p>
      </dgm:t>
    </dgm:pt>
    <dgm:pt modelId="{5B18B941-7CFF-4B81-BA96-A0AC5EF11DD4}" type="parTrans" cxnId="{5A7A17DB-5E36-4F54-9116-F283B8FBB376}">
      <dgm:prSet/>
      <dgm:spPr/>
      <dgm:t>
        <a:bodyPr/>
        <a:lstStyle/>
        <a:p>
          <a:endParaRPr lang="de-DE"/>
        </a:p>
      </dgm:t>
    </dgm:pt>
    <dgm:pt modelId="{F8E2D47C-DEED-4549-BA28-F072203009B3}" type="sibTrans" cxnId="{5A7A17DB-5E36-4F54-9116-F283B8FBB376}">
      <dgm:prSet/>
      <dgm:spPr/>
      <dgm:t>
        <a:bodyPr/>
        <a:lstStyle/>
        <a:p>
          <a:endParaRPr lang="de-DE"/>
        </a:p>
      </dgm:t>
    </dgm:pt>
    <dgm:pt modelId="{1E10E39A-B0CC-4ECE-8BB1-B61B9058530C}">
      <dgm:prSet phldrT="[Text]" custT="1"/>
      <dgm:spPr/>
      <dgm:t>
        <a:bodyPr/>
        <a:lstStyle/>
        <a:p>
          <a:r>
            <a:rPr lang="de-DE" sz="2000" b="1" dirty="0">
              <a:solidFill>
                <a:schemeClr val="tx1">
                  <a:lumMod val="65000"/>
                  <a:lumOff val="35000"/>
                </a:schemeClr>
              </a:solidFill>
            </a:rPr>
            <a:t>Macht des Visuellen </a:t>
          </a:r>
        </a:p>
      </dgm:t>
    </dgm:pt>
    <dgm:pt modelId="{BA28CB5F-3765-4C40-B42B-73C6D41DA3A4}" type="parTrans" cxnId="{8A39408B-8489-42E7-975C-E6E6FB089C83}">
      <dgm:prSet/>
      <dgm:spPr/>
      <dgm:t>
        <a:bodyPr/>
        <a:lstStyle/>
        <a:p>
          <a:endParaRPr lang="de-DE"/>
        </a:p>
      </dgm:t>
    </dgm:pt>
    <dgm:pt modelId="{61DEE09B-0E0F-4750-A829-E715A00EF871}" type="sibTrans" cxnId="{8A39408B-8489-42E7-975C-E6E6FB089C83}">
      <dgm:prSet/>
      <dgm:spPr/>
      <dgm:t>
        <a:bodyPr/>
        <a:lstStyle/>
        <a:p>
          <a:endParaRPr lang="de-DE"/>
        </a:p>
      </dgm:t>
    </dgm:pt>
    <dgm:pt modelId="{2DE7C056-CD90-4D3A-A0FE-C726164E782F}">
      <dgm:prSet phldrT="[Text]" custT="1"/>
      <dgm:spPr/>
      <dgm:t>
        <a:bodyPr/>
        <a:lstStyle/>
        <a:p>
          <a:r>
            <a:rPr lang="de-DE" sz="2000" b="1" dirty="0">
              <a:solidFill>
                <a:schemeClr val="accent1">
                  <a:lumMod val="75000"/>
                </a:schemeClr>
              </a:solidFill>
            </a:rPr>
            <a:t>Das visuelle Erbe des Kolonialismus</a:t>
          </a:r>
        </a:p>
      </dgm:t>
    </dgm:pt>
    <dgm:pt modelId="{7305AC33-9620-4CFD-B368-7BDF0274E9BA}" type="sibTrans" cxnId="{26C74C91-72AC-4F92-9C1D-D17920D7B2FD}">
      <dgm:prSet/>
      <dgm:spPr/>
      <dgm:t>
        <a:bodyPr/>
        <a:lstStyle/>
        <a:p>
          <a:endParaRPr lang="de-DE"/>
        </a:p>
      </dgm:t>
    </dgm:pt>
    <dgm:pt modelId="{B952A399-3197-4E6C-A660-7C2B5563D7BD}" type="parTrans" cxnId="{26C74C91-72AC-4F92-9C1D-D17920D7B2FD}">
      <dgm:prSet/>
      <dgm:spPr/>
      <dgm:t>
        <a:bodyPr/>
        <a:lstStyle/>
        <a:p>
          <a:endParaRPr lang="de-DE"/>
        </a:p>
      </dgm:t>
    </dgm:pt>
    <dgm:pt modelId="{E17D100F-BCC6-409B-8F71-DC13BB21A6B1}">
      <dgm:prSet phldrT="[Text]" custT="1"/>
      <dgm:spPr/>
      <dgm:t>
        <a:bodyPr/>
        <a:lstStyle/>
        <a:p>
          <a:r>
            <a:rPr lang="de-DE" sz="1800" dirty="0" err="1"/>
            <a:t>Visualität</a:t>
          </a:r>
          <a:r>
            <a:rPr lang="de-DE" sz="1800" dirty="0"/>
            <a:t> von Geschichtsbildern – Historizität des Visuellen</a:t>
          </a:r>
          <a:endParaRPr lang="de-DE" sz="1000" b="0" baseline="30000" dirty="0"/>
        </a:p>
      </dgm:t>
    </dgm:pt>
    <dgm:pt modelId="{361453D0-9AD4-408D-83E2-1BE03937FCC1}" type="sibTrans" cxnId="{2DD603CE-0777-495E-BFD9-3EA7E30E23DC}">
      <dgm:prSet/>
      <dgm:spPr/>
      <dgm:t>
        <a:bodyPr/>
        <a:lstStyle/>
        <a:p>
          <a:endParaRPr lang="de-DE"/>
        </a:p>
      </dgm:t>
    </dgm:pt>
    <dgm:pt modelId="{4EB849FC-5720-4E50-9402-F565BDFF7BF9}" type="parTrans" cxnId="{2DD603CE-0777-495E-BFD9-3EA7E30E23DC}">
      <dgm:prSet/>
      <dgm:spPr/>
      <dgm:t>
        <a:bodyPr/>
        <a:lstStyle/>
        <a:p>
          <a:endParaRPr lang="de-DE"/>
        </a:p>
      </dgm:t>
    </dgm:pt>
    <dgm:pt modelId="{856A16C6-F308-49ED-898D-A7AAE33FD66E}" type="pres">
      <dgm:prSet presAssocID="{DCDAEE77-6C07-42C4-9D73-F11722A77919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B3C8FDE7-C2A0-4B2F-BF2B-FF379C30E631}" type="pres">
      <dgm:prSet presAssocID="{B01E8C10-4539-470A-A9A2-AEC6898AA5F6}" presName="circle1" presStyleLbl="node1" presStyleIdx="0" presStyleCnt="3"/>
      <dgm:spPr>
        <a:solidFill>
          <a:schemeClr val="accent1">
            <a:lumMod val="50000"/>
          </a:schemeClr>
        </a:solidFill>
      </dgm:spPr>
    </dgm:pt>
    <dgm:pt modelId="{7B1D590B-E092-4911-9593-D1F85BE54227}" type="pres">
      <dgm:prSet presAssocID="{B01E8C10-4539-470A-A9A2-AEC6898AA5F6}" presName="space" presStyleCnt="0"/>
      <dgm:spPr/>
    </dgm:pt>
    <dgm:pt modelId="{9719AC77-AEB5-4945-BB49-61C745A4F065}" type="pres">
      <dgm:prSet presAssocID="{B01E8C10-4539-470A-A9A2-AEC6898AA5F6}" presName="rect1" presStyleLbl="alignAcc1" presStyleIdx="0" presStyleCnt="3" custScaleY="100000"/>
      <dgm:spPr/>
    </dgm:pt>
    <dgm:pt modelId="{4F3AEF40-9174-46C5-BF3D-54E841335B2B}" type="pres">
      <dgm:prSet presAssocID="{2DE7C056-CD90-4D3A-A0FE-C726164E782F}" presName="vertSpace2" presStyleLbl="node1" presStyleIdx="0" presStyleCnt="3"/>
      <dgm:spPr/>
    </dgm:pt>
    <dgm:pt modelId="{09AD2E1D-4D86-4858-9F80-85A7BC9F6BE6}" type="pres">
      <dgm:prSet presAssocID="{2DE7C056-CD90-4D3A-A0FE-C726164E782F}" presName="circle2" presStyleLbl="node1" presStyleIdx="1" presStyleCnt="3"/>
      <dgm:spPr>
        <a:solidFill>
          <a:schemeClr val="accent1">
            <a:lumMod val="75000"/>
          </a:schemeClr>
        </a:solidFill>
      </dgm:spPr>
    </dgm:pt>
    <dgm:pt modelId="{313D489B-4DF5-46CE-AD21-2D6BFC7E4AF0}" type="pres">
      <dgm:prSet presAssocID="{2DE7C056-CD90-4D3A-A0FE-C726164E782F}" presName="rect2" presStyleLbl="alignAcc1" presStyleIdx="1" presStyleCnt="3"/>
      <dgm:spPr/>
    </dgm:pt>
    <dgm:pt modelId="{6E5FAAD4-D3BC-46BD-92AF-AE74BC3E17D6}" type="pres">
      <dgm:prSet presAssocID="{1E10E39A-B0CC-4ECE-8BB1-B61B9058530C}" presName="vertSpace3" presStyleLbl="node1" presStyleIdx="1" presStyleCnt="3"/>
      <dgm:spPr/>
    </dgm:pt>
    <dgm:pt modelId="{8CAEC5F3-44C3-4E19-B20C-37AD3767CBCD}" type="pres">
      <dgm:prSet presAssocID="{1E10E39A-B0CC-4ECE-8BB1-B61B9058530C}" presName="circle3" presStyleLbl="node1" presStyleIdx="2" presStyleCnt="3"/>
      <dgm:spPr>
        <a:solidFill>
          <a:schemeClr val="tx1">
            <a:lumMod val="50000"/>
            <a:lumOff val="50000"/>
          </a:schemeClr>
        </a:solidFill>
      </dgm:spPr>
    </dgm:pt>
    <dgm:pt modelId="{DDB2E87A-CD8E-4243-9893-AB2B1C91ABF8}" type="pres">
      <dgm:prSet presAssocID="{1E10E39A-B0CC-4ECE-8BB1-B61B9058530C}" presName="rect3" presStyleLbl="alignAcc1" presStyleIdx="2" presStyleCnt="3"/>
      <dgm:spPr/>
    </dgm:pt>
    <dgm:pt modelId="{5C684CB0-EECB-444E-97A8-2E892C683F2C}" type="pres">
      <dgm:prSet presAssocID="{B01E8C10-4539-470A-A9A2-AEC6898AA5F6}" presName="rect1ParTx" presStyleLbl="alignAcc1" presStyleIdx="2" presStyleCnt="3">
        <dgm:presLayoutVars>
          <dgm:chMax val="1"/>
          <dgm:bulletEnabled val="1"/>
        </dgm:presLayoutVars>
      </dgm:prSet>
      <dgm:spPr/>
    </dgm:pt>
    <dgm:pt modelId="{807682B8-2448-4C02-BD7C-898D95733371}" type="pres">
      <dgm:prSet presAssocID="{B01E8C10-4539-470A-A9A2-AEC6898AA5F6}" presName="rect1ChTx" presStyleLbl="alignAcc1" presStyleIdx="2" presStyleCnt="3">
        <dgm:presLayoutVars>
          <dgm:bulletEnabled val="1"/>
        </dgm:presLayoutVars>
      </dgm:prSet>
      <dgm:spPr/>
    </dgm:pt>
    <dgm:pt modelId="{5EC8D166-EAE1-4C45-B1F2-E2AE726019B7}" type="pres">
      <dgm:prSet presAssocID="{2DE7C056-CD90-4D3A-A0FE-C726164E782F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12F78B4C-1844-4FCA-8D73-97D4D830724A}" type="pres">
      <dgm:prSet presAssocID="{2DE7C056-CD90-4D3A-A0FE-C726164E782F}" presName="rect2ChTx" presStyleLbl="alignAcc1" presStyleIdx="2" presStyleCnt="3">
        <dgm:presLayoutVars>
          <dgm:bulletEnabled val="1"/>
        </dgm:presLayoutVars>
      </dgm:prSet>
      <dgm:spPr/>
    </dgm:pt>
    <dgm:pt modelId="{BD316694-D8F5-4636-A045-1775F012F401}" type="pres">
      <dgm:prSet presAssocID="{1E10E39A-B0CC-4ECE-8BB1-B61B9058530C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1C19F883-1BF7-44F2-917E-43D58DC9EB7D}" type="pres">
      <dgm:prSet presAssocID="{1E10E39A-B0CC-4ECE-8BB1-B61B9058530C}" presName="rect3ChTx" presStyleLbl="alignAcc1" presStyleIdx="2" presStyleCnt="3" custFlipHor="1" custScaleX="100000">
        <dgm:presLayoutVars>
          <dgm:bulletEnabled val="1"/>
        </dgm:presLayoutVars>
      </dgm:prSet>
      <dgm:spPr/>
    </dgm:pt>
  </dgm:ptLst>
  <dgm:cxnLst>
    <dgm:cxn modelId="{C649DC30-C79B-4397-86F4-EDA10B256941}" type="presOf" srcId="{695D8EEC-5DCE-43FB-B80B-D8E160DA6A54}" destId="{807682B8-2448-4C02-BD7C-898D95733371}" srcOrd="0" destOrd="0" presId="urn:microsoft.com/office/officeart/2005/8/layout/target3"/>
    <dgm:cxn modelId="{9CA02C31-F938-40E5-A8AD-70619407CE96}" type="presOf" srcId="{B01E8C10-4539-470A-A9A2-AEC6898AA5F6}" destId="{5C684CB0-EECB-444E-97A8-2E892C683F2C}" srcOrd="1" destOrd="0" presId="urn:microsoft.com/office/officeart/2005/8/layout/target3"/>
    <dgm:cxn modelId="{C13C9448-AA26-4833-BAD5-2CB4BD626FDD}" type="presOf" srcId="{1E10E39A-B0CC-4ECE-8BB1-B61B9058530C}" destId="{BD316694-D8F5-4636-A045-1775F012F401}" srcOrd="1" destOrd="0" presId="urn:microsoft.com/office/officeart/2005/8/layout/target3"/>
    <dgm:cxn modelId="{6D98FD68-3D5F-4FD1-9106-C9047D0DCE53}" type="presOf" srcId="{1E10E39A-B0CC-4ECE-8BB1-B61B9058530C}" destId="{DDB2E87A-CD8E-4243-9893-AB2B1C91ABF8}" srcOrd="0" destOrd="0" presId="urn:microsoft.com/office/officeart/2005/8/layout/target3"/>
    <dgm:cxn modelId="{EDE64A4E-DE7F-460D-87F9-0CF16E59AF5E}" srcId="{B01E8C10-4539-470A-A9A2-AEC6898AA5F6}" destId="{695D8EEC-5DCE-43FB-B80B-D8E160DA6A54}" srcOrd="0" destOrd="0" parTransId="{B4BF543A-B00F-42B9-8AD9-624A94C4FCCE}" sibTransId="{2C7D11FE-DC84-4149-B996-0B8B2CB497B8}"/>
    <dgm:cxn modelId="{2AC0B479-2E07-4154-A723-DDC595B64E0E}" type="presOf" srcId="{B01E8C10-4539-470A-A9A2-AEC6898AA5F6}" destId="{9719AC77-AEB5-4945-BB49-61C745A4F065}" srcOrd="0" destOrd="0" presId="urn:microsoft.com/office/officeart/2005/8/layout/target3"/>
    <dgm:cxn modelId="{8A39408B-8489-42E7-975C-E6E6FB089C83}" srcId="{DCDAEE77-6C07-42C4-9D73-F11722A77919}" destId="{1E10E39A-B0CC-4ECE-8BB1-B61B9058530C}" srcOrd="2" destOrd="0" parTransId="{BA28CB5F-3765-4C40-B42B-73C6D41DA3A4}" sibTransId="{61DEE09B-0E0F-4750-A829-E715A00EF871}"/>
    <dgm:cxn modelId="{26C74C91-72AC-4F92-9C1D-D17920D7B2FD}" srcId="{DCDAEE77-6C07-42C4-9D73-F11722A77919}" destId="{2DE7C056-CD90-4D3A-A0FE-C726164E782F}" srcOrd="1" destOrd="0" parTransId="{B952A399-3197-4E6C-A660-7C2B5563D7BD}" sibTransId="{7305AC33-9620-4CFD-B368-7BDF0274E9BA}"/>
    <dgm:cxn modelId="{9A878A9F-E424-4B2A-B087-5B26A15957E4}" srcId="{DCDAEE77-6C07-42C4-9D73-F11722A77919}" destId="{B01E8C10-4539-470A-A9A2-AEC6898AA5F6}" srcOrd="0" destOrd="0" parTransId="{01D4986E-AE7D-4A3D-8174-93391F86E799}" sibTransId="{724112D2-F548-4566-A5F9-6B0ADA08C105}"/>
    <dgm:cxn modelId="{835D08AA-0FE8-4B9D-9ECE-06B4DDF0C874}" type="presOf" srcId="{7156309E-DC0F-4DA9-AF16-06F5A544E70E}" destId="{12F78B4C-1844-4FCA-8D73-97D4D830724A}" srcOrd="0" destOrd="0" presId="urn:microsoft.com/office/officeart/2005/8/layout/target3"/>
    <dgm:cxn modelId="{95397DAB-2B3B-4033-848B-4435886D7195}" type="presOf" srcId="{DCDAEE77-6C07-42C4-9D73-F11722A77919}" destId="{856A16C6-F308-49ED-898D-A7AAE33FD66E}" srcOrd="0" destOrd="0" presId="urn:microsoft.com/office/officeart/2005/8/layout/target3"/>
    <dgm:cxn modelId="{2DD603CE-0777-495E-BFD9-3EA7E30E23DC}" srcId="{1E10E39A-B0CC-4ECE-8BB1-B61B9058530C}" destId="{E17D100F-BCC6-409B-8F71-DC13BB21A6B1}" srcOrd="0" destOrd="0" parTransId="{4EB849FC-5720-4E50-9402-F565BDFF7BF9}" sibTransId="{361453D0-9AD4-408D-83E2-1BE03937FCC1}"/>
    <dgm:cxn modelId="{5A7A17DB-5E36-4F54-9116-F283B8FBB376}" srcId="{2DE7C056-CD90-4D3A-A0FE-C726164E782F}" destId="{7156309E-DC0F-4DA9-AF16-06F5A544E70E}" srcOrd="0" destOrd="0" parTransId="{5B18B941-7CFF-4B81-BA96-A0AC5EF11DD4}" sibTransId="{F8E2D47C-DEED-4549-BA28-F072203009B3}"/>
    <dgm:cxn modelId="{DD1C64DD-DA92-430E-B0AD-488F29CD1068}" type="presOf" srcId="{2DE7C056-CD90-4D3A-A0FE-C726164E782F}" destId="{5EC8D166-EAE1-4C45-B1F2-E2AE726019B7}" srcOrd="1" destOrd="0" presId="urn:microsoft.com/office/officeart/2005/8/layout/target3"/>
    <dgm:cxn modelId="{4C9880ED-6E4D-4777-9388-141924FE17DA}" type="presOf" srcId="{2DE7C056-CD90-4D3A-A0FE-C726164E782F}" destId="{313D489B-4DF5-46CE-AD21-2D6BFC7E4AF0}" srcOrd="0" destOrd="0" presId="urn:microsoft.com/office/officeart/2005/8/layout/target3"/>
    <dgm:cxn modelId="{12C0D4F5-EC30-428E-B7E9-D64F2E47DA98}" type="presOf" srcId="{E17D100F-BCC6-409B-8F71-DC13BB21A6B1}" destId="{1C19F883-1BF7-44F2-917E-43D58DC9EB7D}" srcOrd="0" destOrd="0" presId="urn:microsoft.com/office/officeart/2005/8/layout/target3"/>
    <dgm:cxn modelId="{1381B1C0-CD4B-4EA9-A807-196044607CED}" type="presParOf" srcId="{856A16C6-F308-49ED-898D-A7AAE33FD66E}" destId="{B3C8FDE7-C2A0-4B2F-BF2B-FF379C30E631}" srcOrd="0" destOrd="0" presId="urn:microsoft.com/office/officeart/2005/8/layout/target3"/>
    <dgm:cxn modelId="{B02274A9-DC28-4EDE-AF00-C3653F3F493D}" type="presParOf" srcId="{856A16C6-F308-49ED-898D-A7AAE33FD66E}" destId="{7B1D590B-E092-4911-9593-D1F85BE54227}" srcOrd="1" destOrd="0" presId="urn:microsoft.com/office/officeart/2005/8/layout/target3"/>
    <dgm:cxn modelId="{CC28236E-36AC-4F11-8B0F-FCFB602ED6E8}" type="presParOf" srcId="{856A16C6-F308-49ED-898D-A7AAE33FD66E}" destId="{9719AC77-AEB5-4945-BB49-61C745A4F065}" srcOrd="2" destOrd="0" presId="urn:microsoft.com/office/officeart/2005/8/layout/target3"/>
    <dgm:cxn modelId="{CA752E2C-F6A0-49F4-9786-B95CC9F59702}" type="presParOf" srcId="{856A16C6-F308-49ED-898D-A7AAE33FD66E}" destId="{4F3AEF40-9174-46C5-BF3D-54E841335B2B}" srcOrd="3" destOrd="0" presId="urn:microsoft.com/office/officeart/2005/8/layout/target3"/>
    <dgm:cxn modelId="{063080D7-17A2-44AA-B943-C3EBC484C6F7}" type="presParOf" srcId="{856A16C6-F308-49ED-898D-A7AAE33FD66E}" destId="{09AD2E1D-4D86-4858-9F80-85A7BC9F6BE6}" srcOrd="4" destOrd="0" presId="urn:microsoft.com/office/officeart/2005/8/layout/target3"/>
    <dgm:cxn modelId="{55465935-3000-4F4B-8E38-9C345A13099C}" type="presParOf" srcId="{856A16C6-F308-49ED-898D-A7AAE33FD66E}" destId="{313D489B-4DF5-46CE-AD21-2D6BFC7E4AF0}" srcOrd="5" destOrd="0" presId="urn:microsoft.com/office/officeart/2005/8/layout/target3"/>
    <dgm:cxn modelId="{F48B78A5-F30D-433F-8467-9865FDA20A5D}" type="presParOf" srcId="{856A16C6-F308-49ED-898D-A7AAE33FD66E}" destId="{6E5FAAD4-D3BC-46BD-92AF-AE74BC3E17D6}" srcOrd="6" destOrd="0" presId="urn:microsoft.com/office/officeart/2005/8/layout/target3"/>
    <dgm:cxn modelId="{C0FDAE85-D0B1-4776-B9ED-468971FF6900}" type="presParOf" srcId="{856A16C6-F308-49ED-898D-A7AAE33FD66E}" destId="{8CAEC5F3-44C3-4E19-B20C-37AD3767CBCD}" srcOrd="7" destOrd="0" presId="urn:microsoft.com/office/officeart/2005/8/layout/target3"/>
    <dgm:cxn modelId="{321FD7A5-2AA2-4CBA-81A0-1C88CF1A2726}" type="presParOf" srcId="{856A16C6-F308-49ED-898D-A7AAE33FD66E}" destId="{DDB2E87A-CD8E-4243-9893-AB2B1C91ABF8}" srcOrd="8" destOrd="0" presId="urn:microsoft.com/office/officeart/2005/8/layout/target3"/>
    <dgm:cxn modelId="{DAE0348F-372E-4D1E-A9ED-1006DCB1E735}" type="presParOf" srcId="{856A16C6-F308-49ED-898D-A7AAE33FD66E}" destId="{5C684CB0-EECB-444E-97A8-2E892C683F2C}" srcOrd="9" destOrd="0" presId="urn:microsoft.com/office/officeart/2005/8/layout/target3"/>
    <dgm:cxn modelId="{311F1D81-488F-4302-8CE6-8D18C571A7C1}" type="presParOf" srcId="{856A16C6-F308-49ED-898D-A7AAE33FD66E}" destId="{807682B8-2448-4C02-BD7C-898D95733371}" srcOrd="10" destOrd="0" presId="urn:microsoft.com/office/officeart/2005/8/layout/target3"/>
    <dgm:cxn modelId="{83391A6E-49FA-427B-AD2E-F20051879AC6}" type="presParOf" srcId="{856A16C6-F308-49ED-898D-A7AAE33FD66E}" destId="{5EC8D166-EAE1-4C45-B1F2-E2AE726019B7}" srcOrd="11" destOrd="0" presId="urn:microsoft.com/office/officeart/2005/8/layout/target3"/>
    <dgm:cxn modelId="{C4F4AE48-64CD-4ED9-8903-0F66BD959A10}" type="presParOf" srcId="{856A16C6-F308-49ED-898D-A7AAE33FD66E}" destId="{12F78B4C-1844-4FCA-8D73-97D4D830724A}" srcOrd="12" destOrd="0" presId="urn:microsoft.com/office/officeart/2005/8/layout/target3"/>
    <dgm:cxn modelId="{7AE55276-36EE-4AFC-8F1D-17D357D1B64A}" type="presParOf" srcId="{856A16C6-F308-49ED-898D-A7AAE33FD66E}" destId="{BD316694-D8F5-4636-A045-1775F012F401}" srcOrd="13" destOrd="0" presId="urn:microsoft.com/office/officeart/2005/8/layout/target3"/>
    <dgm:cxn modelId="{E7043480-F92A-452A-9157-C8E9B7DCF4BF}" type="presParOf" srcId="{856A16C6-F308-49ED-898D-A7AAE33FD66E}" destId="{1C19F883-1BF7-44F2-917E-43D58DC9EB7D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C51E6853-4C95-4073-A5DD-6B35E78F0EA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1675CCF-12D5-44CC-AA77-E730289652C5}">
      <dgm:prSet phldrT="[Text]" custT="1"/>
      <dgm:spPr>
        <a:solidFill>
          <a:schemeClr val="tx1">
            <a:lumMod val="50000"/>
            <a:lumOff val="50000"/>
            <a:alpha val="82000"/>
          </a:schemeClr>
        </a:solidFill>
        <a:ln>
          <a:noFill/>
        </a:ln>
      </dgm:spPr>
      <dgm:t>
        <a:bodyPr/>
        <a:lstStyle/>
        <a:p>
          <a:r>
            <a:rPr lang="de-DE" sz="2400" dirty="0"/>
            <a:t>19. Jh.</a:t>
          </a:r>
        </a:p>
      </dgm:t>
    </dgm:pt>
    <dgm:pt modelId="{F4234D80-08EE-47F8-9116-1B668B66704D}" type="parTrans" cxnId="{DA591AEF-07D8-44D0-9426-07C577368976}">
      <dgm:prSet/>
      <dgm:spPr/>
      <dgm:t>
        <a:bodyPr/>
        <a:lstStyle/>
        <a:p>
          <a:endParaRPr lang="de-DE"/>
        </a:p>
      </dgm:t>
    </dgm:pt>
    <dgm:pt modelId="{4B723FF1-EE51-4169-A155-D90358E2DCA7}" type="sibTrans" cxnId="{DA591AEF-07D8-44D0-9426-07C577368976}">
      <dgm:prSet/>
      <dgm:spPr/>
      <dgm:t>
        <a:bodyPr/>
        <a:lstStyle/>
        <a:p>
          <a:endParaRPr lang="de-DE"/>
        </a:p>
      </dgm:t>
    </dgm:pt>
    <dgm:pt modelId="{0637E7E4-81FC-42DC-BEA8-FF1F6BEEB4DD}">
      <dgm:prSet phldrT="[Text]" custT="1"/>
      <dgm:spPr>
        <a:gradFill flip="none" rotWithShape="1">
          <a:gsLst>
            <a:gs pos="0">
              <a:srgbClr val="5E9EFF">
                <a:alpha val="65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0800000" scaled="0"/>
          <a:tileRect/>
        </a:gradFill>
        <a:ln>
          <a:noFill/>
        </a:ln>
      </dgm:spPr>
      <dgm:t>
        <a:bodyPr/>
        <a:lstStyle/>
        <a:p>
          <a:r>
            <a:rPr lang="de-DE" sz="2400" dirty="0">
              <a:solidFill>
                <a:schemeClr val="tx1">
                  <a:lumMod val="50000"/>
                  <a:lumOff val="50000"/>
                </a:schemeClr>
              </a:solidFill>
            </a:rPr>
            <a:t>G</a:t>
          </a:r>
          <a:r>
            <a:rPr lang="de-DE" sz="2400" dirty="0">
              <a:solidFill>
                <a:schemeClr val="bg1">
                  <a:lumMod val="65000"/>
                </a:schemeClr>
              </a:solidFill>
            </a:rPr>
            <a:t>e</a:t>
          </a:r>
          <a:r>
            <a:rPr lang="de-DE" sz="2400" dirty="0">
              <a:solidFill>
                <a:schemeClr val="bg1">
                  <a:lumMod val="75000"/>
                </a:schemeClr>
              </a:solidFill>
            </a:rPr>
            <a:t>g</a:t>
          </a:r>
          <a:r>
            <a:rPr lang="de-DE" sz="2400" dirty="0"/>
            <a:t>enwart</a:t>
          </a:r>
        </a:p>
      </dgm:t>
    </dgm:pt>
    <dgm:pt modelId="{5F1D344A-4F8C-4C37-9411-98DE0F37B0CA}" type="parTrans" cxnId="{DE53D118-53E4-4DA9-86A3-A58F22BE9B53}">
      <dgm:prSet/>
      <dgm:spPr/>
      <dgm:t>
        <a:bodyPr/>
        <a:lstStyle/>
        <a:p>
          <a:endParaRPr lang="de-DE"/>
        </a:p>
      </dgm:t>
    </dgm:pt>
    <dgm:pt modelId="{45FDEB55-A8D6-43F8-A64E-AE4E6F05FC5C}" type="sibTrans" cxnId="{DE53D118-53E4-4DA9-86A3-A58F22BE9B53}">
      <dgm:prSet/>
      <dgm:spPr/>
      <dgm:t>
        <a:bodyPr/>
        <a:lstStyle/>
        <a:p>
          <a:endParaRPr lang="de-DE"/>
        </a:p>
      </dgm:t>
    </dgm:pt>
    <dgm:pt modelId="{8860F1A5-A8FD-4525-BED4-75CBBFF9FD21}" type="pres">
      <dgm:prSet presAssocID="{C51E6853-4C95-4073-A5DD-6B35E78F0EAA}" presName="CompostProcess" presStyleCnt="0">
        <dgm:presLayoutVars>
          <dgm:dir/>
          <dgm:resizeHandles val="exact"/>
        </dgm:presLayoutVars>
      </dgm:prSet>
      <dgm:spPr/>
    </dgm:pt>
    <dgm:pt modelId="{F2D5E74F-821F-4EBF-AAFA-2141EC62D35A}" type="pres">
      <dgm:prSet presAssocID="{C51E6853-4C95-4073-A5DD-6B35E78F0EAA}" presName="arrow" presStyleLbl="bgShp" presStyleIdx="0" presStyleCnt="1" custLinFactNeighborX="-10102" custLinFactNeighborY="-21179"/>
      <dgm:spPr/>
    </dgm:pt>
    <dgm:pt modelId="{95316EBE-427B-4D64-A67D-D665B32BE07D}" type="pres">
      <dgm:prSet presAssocID="{C51E6853-4C95-4073-A5DD-6B35E78F0EAA}" presName="linearProcess" presStyleCnt="0"/>
      <dgm:spPr/>
    </dgm:pt>
    <dgm:pt modelId="{04034F64-98E0-4B3C-9A47-7672FD07C547}" type="pres">
      <dgm:prSet presAssocID="{31675CCF-12D5-44CC-AA77-E730289652C5}" presName="textNode" presStyleLbl="node1" presStyleIdx="0" presStyleCnt="2" custLinFactX="-12678" custLinFactNeighborX="-100000" custLinFactNeighborY="1479">
        <dgm:presLayoutVars>
          <dgm:bulletEnabled val="1"/>
        </dgm:presLayoutVars>
      </dgm:prSet>
      <dgm:spPr/>
    </dgm:pt>
    <dgm:pt modelId="{7042E151-2002-469D-BD5F-8738CEE94494}" type="pres">
      <dgm:prSet presAssocID="{4B723FF1-EE51-4169-A155-D90358E2DCA7}" presName="sibTrans" presStyleCnt="0"/>
      <dgm:spPr/>
    </dgm:pt>
    <dgm:pt modelId="{48343A47-5699-4384-8ECE-19A9CC280ECB}" type="pres">
      <dgm:prSet presAssocID="{0637E7E4-81FC-42DC-BEA8-FF1F6BEEB4DD}" presName="textNode" presStyleLbl="node1" presStyleIdx="1" presStyleCnt="2" custLinFactNeighborX="-93372" custLinFactNeighborY="1479">
        <dgm:presLayoutVars>
          <dgm:bulletEnabled val="1"/>
        </dgm:presLayoutVars>
      </dgm:prSet>
      <dgm:spPr/>
    </dgm:pt>
  </dgm:ptLst>
  <dgm:cxnLst>
    <dgm:cxn modelId="{2EBE180A-4025-4ADA-8486-C623FFCE8CF1}" type="presOf" srcId="{C51E6853-4C95-4073-A5DD-6B35E78F0EAA}" destId="{8860F1A5-A8FD-4525-BED4-75CBBFF9FD21}" srcOrd="0" destOrd="0" presId="urn:microsoft.com/office/officeart/2005/8/layout/hProcess9"/>
    <dgm:cxn modelId="{DE53D118-53E4-4DA9-86A3-A58F22BE9B53}" srcId="{C51E6853-4C95-4073-A5DD-6B35E78F0EAA}" destId="{0637E7E4-81FC-42DC-BEA8-FF1F6BEEB4DD}" srcOrd="1" destOrd="0" parTransId="{5F1D344A-4F8C-4C37-9411-98DE0F37B0CA}" sibTransId="{45FDEB55-A8D6-43F8-A64E-AE4E6F05FC5C}"/>
    <dgm:cxn modelId="{6285015E-8960-4BC5-A6DC-E35F19FBCB5E}" type="presOf" srcId="{31675CCF-12D5-44CC-AA77-E730289652C5}" destId="{04034F64-98E0-4B3C-9A47-7672FD07C547}" srcOrd="0" destOrd="0" presId="urn:microsoft.com/office/officeart/2005/8/layout/hProcess9"/>
    <dgm:cxn modelId="{2EC33A56-05DD-494F-BF84-70EB5A4A1604}" type="presOf" srcId="{0637E7E4-81FC-42DC-BEA8-FF1F6BEEB4DD}" destId="{48343A47-5699-4384-8ECE-19A9CC280ECB}" srcOrd="0" destOrd="0" presId="urn:microsoft.com/office/officeart/2005/8/layout/hProcess9"/>
    <dgm:cxn modelId="{DA591AEF-07D8-44D0-9426-07C577368976}" srcId="{C51E6853-4C95-4073-A5DD-6B35E78F0EAA}" destId="{31675CCF-12D5-44CC-AA77-E730289652C5}" srcOrd="0" destOrd="0" parTransId="{F4234D80-08EE-47F8-9116-1B668B66704D}" sibTransId="{4B723FF1-EE51-4169-A155-D90358E2DCA7}"/>
    <dgm:cxn modelId="{A2332EF3-1A8E-47F9-B230-B03171FDF332}" type="presParOf" srcId="{8860F1A5-A8FD-4525-BED4-75CBBFF9FD21}" destId="{F2D5E74F-821F-4EBF-AAFA-2141EC62D35A}" srcOrd="0" destOrd="0" presId="urn:microsoft.com/office/officeart/2005/8/layout/hProcess9"/>
    <dgm:cxn modelId="{3DA53880-303D-4303-8D37-2D8653DB6472}" type="presParOf" srcId="{8860F1A5-A8FD-4525-BED4-75CBBFF9FD21}" destId="{95316EBE-427B-4D64-A67D-D665B32BE07D}" srcOrd="1" destOrd="0" presId="urn:microsoft.com/office/officeart/2005/8/layout/hProcess9"/>
    <dgm:cxn modelId="{0BDB5DC4-2BA6-457B-8A6C-5E7A2EC2FD0B}" type="presParOf" srcId="{95316EBE-427B-4D64-A67D-D665B32BE07D}" destId="{04034F64-98E0-4B3C-9A47-7672FD07C547}" srcOrd="0" destOrd="0" presId="urn:microsoft.com/office/officeart/2005/8/layout/hProcess9"/>
    <dgm:cxn modelId="{133842C8-AF52-4F01-9324-F725B6D4671F}" type="presParOf" srcId="{95316EBE-427B-4D64-A67D-D665B32BE07D}" destId="{7042E151-2002-469D-BD5F-8738CEE94494}" srcOrd="1" destOrd="0" presId="urn:microsoft.com/office/officeart/2005/8/layout/hProcess9"/>
    <dgm:cxn modelId="{EB0CE317-2FD0-4A59-B341-E30B2A9411EE}" type="presParOf" srcId="{95316EBE-427B-4D64-A67D-D665B32BE07D}" destId="{48343A47-5699-4384-8ECE-19A9CC280ECB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F3414C-0BC5-4658-ABEC-C5344FEFB8D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B8165CB-9C64-4621-A6B9-E2904D8C9900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sz="1600" dirty="0"/>
            <a:t>2. Zusammenhänge zwischen den einzelnen Schlüsselbegriffen</a:t>
          </a:r>
        </a:p>
      </dgm:t>
    </dgm:pt>
    <dgm:pt modelId="{00AF3E95-BA63-4289-97D7-63E6FCE31099}" type="parTrans" cxnId="{75E66CD8-9393-4351-9A71-413910B2390F}">
      <dgm:prSet/>
      <dgm:spPr/>
      <dgm:t>
        <a:bodyPr/>
        <a:lstStyle/>
        <a:p>
          <a:endParaRPr lang="de-DE"/>
        </a:p>
      </dgm:t>
    </dgm:pt>
    <dgm:pt modelId="{A9FC0DB4-FD17-4F33-8C42-6D1147B0A621}" type="sibTrans" cxnId="{75E66CD8-9393-4351-9A71-413910B2390F}">
      <dgm:prSet/>
      <dgm:spPr/>
      <dgm:t>
        <a:bodyPr/>
        <a:lstStyle/>
        <a:p>
          <a:endParaRPr lang="de-DE"/>
        </a:p>
      </dgm:t>
    </dgm:pt>
    <dgm:pt modelId="{9631CA20-A4C1-4025-9305-71FC9F8834BF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sz="1600" dirty="0"/>
            <a:t>3. Erstellung einer „Lernlandkarte“ (LLK): Strukturierung und Visualisierung </a:t>
          </a:r>
        </a:p>
      </dgm:t>
    </dgm:pt>
    <dgm:pt modelId="{3EF5688D-11D4-476C-9D0F-81206AE4DC76}" type="parTrans" cxnId="{CEA409E2-4692-4A5C-AE51-1262EC881C6F}">
      <dgm:prSet/>
      <dgm:spPr/>
      <dgm:t>
        <a:bodyPr/>
        <a:lstStyle/>
        <a:p>
          <a:endParaRPr lang="de-DE"/>
        </a:p>
      </dgm:t>
    </dgm:pt>
    <dgm:pt modelId="{1BE13E01-2AED-4945-B1D1-27C477E9E8AB}" type="sibTrans" cxnId="{CEA409E2-4692-4A5C-AE51-1262EC881C6F}">
      <dgm:prSet/>
      <dgm:spPr/>
      <dgm:t>
        <a:bodyPr/>
        <a:lstStyle/>
        <a:p>
          <a:endParaRPr lang="de-DE"/>
        </a:p>
      </dgm:t>
    </dgm:pt>
    <dgm:pt modelId="{1840562F-CFE4-4271-9900-1E6612C6A427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sz="1600" dirty="0"/>
            <a:t>1. Schritt: Zentrale Merkmale der Schlüsselbegriffe (4 AB)</a:t>
          </a:r>
        </a:p>
      </dgm:t>
    </dgm:pt>
    <dgm:pt modelId="{A3B5D7B1-43E9-40B0-9EC5-1850676B3A30}" type="parTrans" cxnId="{F24DCEB9-189E-4BA3-B262-35B0C5E445FE}">
      <dgm:prSet/>
      <dgm:spPr/>
      <dgm:t>
        <a:bodyPr/>
        <a:lstStyle/>
        <a:p>
          <a:endParaRPr lang="de-DE"/>
        </a:p>
      </dgm:t>
    </dgm:pt>
    <dgm:pt modelId="{9944CF49-601D-426D-8E77-26A115647CDF}" type="sibTrans" cxnId="{F24DCEB9-189E-4BA3-B262-35B0C5E445FE}">
      <dgm:prSet/>
      <dgm:spPr/>
      <dgm:t>
        <a:bodyPr/>
        <a:lstStyle/>
        <a:p>
          <a:endParaRPr lang="de-DE"/>
        </a:p>
      </dgm:t>
    </dgm:pt>
    <dgm:pt modelId="{D55A0B34-91BF-4274-B48C-3C4AD6098517}" type="pres">
      <dgm:prSet presAssocID="{31F3414C-0BC5-4658-ABEC-C5344FEFB8DE}" presName="linear" presStyleCnt="0">
        <dgm:presLayoutVars>
          <dgm:dir/>
          <dgm:animLvl val="lvl"/>
          <dgm:resizeHandles val="exact"/>
        </dgm:presLayoutVars>
      </dgm:prSet>
      <dgm:spPr/>
    </dgm:pt>
    <dgm:pt modelId="{D3A894B0-9165-433A-82B9-6929869A810E}" type="pres">
      <dgm:prSet presAssocID="{1840562F-CFE4-4271-9900-1E6612C6A427}" presName="parentLin" presStyleCnt="0"/>
      <dgm:spPr/>
    </dgm:pt>
    <dgm:pt modelId="{59F4D1BF-2604-4E6B-8D84-8899601C6244}" type="pres">
      <dgm:prSet presAssocID="{1840562F-CFE4-4271-9900-1E6612C6A427}" presName="parentLeftMargin" presStyleLbl="node1" presStyleIdx="0" presStyleCnt="3"/>
      <dgm:spPr/>
    </dgm:pt>
    <dgm:pt modelId="{111DE6BB-B714-487A-8770-7CBE6586023A}" type="pres">
      <dgm:prSet presAssocID="{1840562F-CFE4-4271-9900-1E6612C6A42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ADE0347-B474-45CA-ADB1-C3CA750EFFEE}" type="pres">
      <dgm:prSet presAssocID="{1840562F-CFE4-4271-9900-1E6612C6A427}" presName="negativeSpace" presStyleCnt="0"/>
      <dgm:spPr/>
    </dgm:pt>
    <dgm:pt modelId="{D145B2A8-23A5-462C-AED2-6903ADC06C45}" type="pres">
      <dgm:prSet presAssocID="{1840562F-CFE4-4271-9900-1E6612C6A427}" presName="childText" presStyleLbl="conFgAcc1" presStyleIdx="0" presStyleCnt="3">
        <dgm:presLayoutVars>
          <dgm:bulletEnabled val="1"/>
        </dgm:presLayoutVars>
      </dgm:prSet>
      <dgm:spPr/>
    </dgm:pt>
    <dgm:pt modelId="{5F33BB74-031C-404B-B7B1-2966BE2EB971}" type="pres">
      <dgm:prSet presAssocID="{9944CF49-601D-426D-8E77-26A115647CDF}" presName="spaceBetweenRectangles" presStyleCnt="0"/>
      <dgm:spPr/>
    </dgm:pt>
    <dgm:pt modelId="{FB0BE91C-EF65-4907-8873-DCAF61FFE0CC}" type="pres">
      <dgm:prSet presAssocID="{5B8165CB-9C64-4621-A6B9-E2904D8C9900}" presName="parentLin" presStyleCnt="0"/>
      <dgm:spPr/>
    </dgm:pt>
    <dgm:pt modelId="{337E3F3C-81C7-480C-A772-84FD4C479A23}" type="pres">
      <dgm:prSet presAssocID="{5B8165CB-9C64-4621-A6B9-E2904D8C9900}" presName="parentLeftMargin" presStyleLbl="node1" presStyleIdx="0" presStyleCnt="3"/>
      <dgm:spPr/>
    </dgm:pt>
    <dgm:pt modelId="{E555681F-003F-400E-AF5B-B61A2FAEE7CD}" type="pres">
      <dgm:prSet presAssocID="{5B8165CB-9C64-4621-A6B9-E2904D8C990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875A3E5-5071-41AE-A8A6-6BED928D66BE}" type="pres">
      <dgm:prSet presAssocID="{5B8165CB-9C64-4621-A6B9-E2904D8C9900}" presName="negativeSpace" presStyleCnt="0"/>
      <dgm:spPr/>
    </dgm:pt>
    <dgm:pt modelId="{7489E4A5-C5D2-465D-9BFC-EDACC39E6551}" type="pres">
      <dgm:prSet presAssocID="{5B8165CB-9C64-4621-A6B9-E2904D8C9900}" presName="childText" presStyleLbl="conFgAcc1" presStyleIdx="1" presStyleCnt="3">
        <dgm:presLayoutVars>
          <dgm:bulletEnabled val="1"/>
        </dgm:presLayoutVars>
      </dgm:prSet>
      <dgm:spPr/>
    </dgm:pt>
    <dgm:pt modelId="{7E143A2B-D33F-48B8-B65E-726A4EABE540}" type="pres">
      <dgm:prSet presAssocID="{A9FC0DB4-FD17-4F33-8C42-6D1147B0A621}" presName="spaceBetweenRectangles" presStyleCnt="0"/>
      <dgm:spPr/>
    </dgm:pt>
    <dgm:pt modelId="{7F926717-2B98-4BF5-A469-7D812C54DACC}" type="pres">
      <dgm:prSet presAssocID="{9631CA20-A4C1-4025-9305-71FC9F8834BF}" presName="parentLin" presStyleCnt="0"/>
      <dgm:spPr/>
    </dgm:pt>
    <dgm:pt modelId="{26D2852F-DFD9-4CA9-AB5E-ED71B59B5127}" type="pres">
      <dgm:prSet presAssocID="{9631CA20-A4C1-4025-9305-71FC9F8834BF}" presName="parentLeftMargin" presStyleLbl="node1" presStyleIdx="1" presStyleCnt="3"/>
      <dgm:spPr/>
    </dgm:pt>
    <dgm:pt modelId="{626EB54C-AF2C-429E-9801-8A54EA8DEF8E}" type="pres">
      <dgm:prSet presAssocID="{9631CA20-A4C1-4025-9305-71FC9F8834B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D2E4F294-EED3-43E5-9034-84F57E90A98C}" type="pres">
      <dgm:prSet presAssocID="{9631CA20-A4C1-4025-9305-71FC9F8834BF}" presName="negativeSpace" presStyleCnt="0"/>
      <dgm:spPr/>
    </dgm:pt>
    <dgm:pt modelId="{97DBF900-33A6-4C6C-9AAB-7C982BB426CD}" type="pres">
      <dgm:prSet presAssocID="{9631CA20-A4C1-4025-9305-71FC9F8834B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9958B18-703E-4928-B773-32C469CC8314}" type="presOf" srcId="{9631CA20-A4C1-4025-9305-71FC9F8834BF}" destId="{26D2852F-DFD9-4CA9-AB5E-ED71B59B5127}" srcOrd="0" destOrd="0" presId="urn:microsoft.com/office/officeart/2005/8/layout/list1"/>
    <dgm:cxn modelId="{DAA6FC2D-E456-43B8-9A37-19AAAF4DB2E1}" type="presOf" srcId="{5B8165CB-9C64-4621-A6B9-E2904D8C9900}" destId="{E555681F-003F-400E-AF5B-B61A2FAEE7CD}" srcOrd="1" destOrd="0" presId="urn:microsoft.com/office/officeart/2005/8/layout/list1"/>
    <dgm:cxn modelId="{941A8E4F-3F6A-4914-B3A8-1087D25BC161}" type="presOf" srcId="{1840562F-CFE4-4271-9900-1E6612C6A427}" destId="{111DE6BB-B714-487A-8770-7CBE6586023A}" srcOrd="1" destOrd="0" presId="urn:microsoft.com/office/officeart/2005/8/layout/list1"/>
    <dgm:cxn modelId="{69366983-96D9-4871-AEA7-D95F844AF01A}" type="presOf" srcId="{5B8165CB-9C64-4621-A6B9-E2904D8C9900}" destId="{337E3F3C-81C7-480C-A772-84FD4C479A23}" srcOrd="0" destOrd="0" presId="urn:microsoft.com/office/officeart/2005/8/layout/list1"/>
    <dgm:cxn modelId="{2783E48C-AEBA-4EB3-8855-21000961E55E}" type="presOf" srcId="{9631CA20-A4C1-4025-9305-71FC9F8834BF}" destId="{626EB54C-AF2C-429E-9801-8A54EA8DEF8E}" srcOrd="1" destOrd="0" presId="urn:microsoft.com/office/officeart/2005/8/layout/list1"/>
    <dgm:cxn modelId="{6989D3A4-FC02-43EC-8A89-5522EF00EF52}" type="presOf" srcId="{31F3414C-0BC5-4658-ABEC-C5344FEFB8DE}" destId="{D55A0B34-91BF-4274-B48C-3C4AD6098517}" srcOrd="0" destOrd="0" presId="urn:microsoft.com/office/officeart/2005/8/layout/list1"/>
    <dgm:cxn modelId="{00A46CA5-AFD6-4BF7-908F-BCDDC54024FC}" type="presOf" srcId="{1840562F-CFE4-4271-9900-1E6612C6A427}" destId="{59F4D1BF-2604-4E6B-8D84-8899601C6244}" srcOrd="0" destOrd="0" presId="urn:microsoft.com/office/officeart/2005/8/layout/list1"/>
    <dgm:cxn modelId="{F24DCEB9-189E-4BA3-B262-35B0C5E445FE}" srcId="{31F3414C-0BC5-4658-ABEC-C5344FEFB8DE}" destId="{1840562F-CFE4-4271-9900-1E6612C6A427}" srcOrd="0" destOrd="0" parTransId="{A3B5D7B1-43E9-40B0-9EC5-1850676B3A30}" sibTransId="{9944CF49-601D-426D-8E77-26A115647CDF}"/>
    <dgm:cxn modelId="{75E66CD8-9393-4351-9A71-413910B2390F}" srcId="{31F3414C-0BC5-4658-ABEC-C5344FEFB8DE}" destId="{5B8165CB-9C64-4621-A6B9-E2904D8C9900}" srcOrd="1" destOrd="0" parTransId="{00AF3E95-BA63-4289-97D7-63E6FCE31099}" sibTransId="{A9FC0DB4-FD17-4F33-8C42-6D1147B0A621}"/>
    <dgm:cxn modelId="{CEA409E2-4692-4A5C-AE51-1262EC881C6F}" srcId="{31F3414C-0BC5-4658-ABEC-C5344FEFB8DE}" destId="{9631CA20-A4C1-4025-9305-71FC9F8834BF}" srcOrd="2" destOrd="0" parTransId="{3EF5688D-11D4-476C-9D0F-81206AE4DC76}" sibTransId="{1BE13E01-2AED-4945-B1D1-27C477E9E8AB}"/>
    <dgm:cxn modelId="{2F71C925-6B82-45F8-8866-A5A869050E12}" type="presParOf" srcId="{D55A0B34-91BF-4274-B48C-3C4AD6098517}" destId="{D3A894B0-9165-433A-82B9-6929869A810E}" srcOrd="0" destOrd="0" presId="urn:microsoft.com/office/officeart/2005/8/layout/list1"/>
    <dgm:cxn modelId="{EE088DA7-01B2-4DC1-892B-688C06F3FA22}" type="presParOf" srcId="{D3A894B0-9165-433A-82B9-6929869A810E}" destId="{59F4D1BF-2604-4E6B-8D84-8899601C6244}" srcOrd="0" destOrd="0" presId="urn:microsoft.com/office/officeart/2005/8/layout/list1"/>
    <dgm:cxn modelId="{C20AE949-838E-4167-BE76-73D06CED248C}" type="presParOf" srcId="{D3A894B0-9165-433A-82B9-6929869A810E}" destId="{111DE6BB-B714-487A-8770-7CBE6586023A}" srcOrd="1" destOrd="0" presId="urn:microsoft.com/office/officeart/2005/8/layout/list1"/>
    <dgm:cxn modelId="{34CFB1E9-8901-4654-A220-5A62E5C682DD}" type="presParOf" srcId="{D55A0B34-91BF-4274-B48C-3C4AD6098517}" destId="{3ADE0347-B474-45CA-ADB1-C3CA750EFFEE}" srcOrd="1" destOrd="0" presId="urn:microsoft.com/office/officeart/2005/8/layout/list1"/>
    <dgm:cxn modelId="{3C61866B-C77C-4DCE-820A-E8FD8ACCD722}" type="presParOf" srcId="{D55A0B34-91BF-4274-B48C-3C4AD6098517}" destId="{D145B2A8-23A5-462C-AED2-6903ADC06C45}" srcOrd="2" destOrd="0" presId="urn:microsoft.com/office/officeart/2005/8/layout/list1"/>
    <dgm:cxn modelId="{7B38F5E0-9037-4E87-9BC5-82EB4A9F432E}" type="presParOf" srcId="{D55A0B34-91BF-4274-B48C-3C4AD6098517}" destId="{5F33BB74-031C-404B-B7B1-2966BE2EB971}" srcOrd="3" destOrd="0" presId="urn:microsoft.com/office/officeart/2005/8/layout/list1"/>
    <dgm:cxn modelId="{6360E8D1-D826-4F79-8A3D-1E08FA3C1359}" type="presParOf" srcId="{D55A0B34-91BF-4274-B48C-3C4AD6098517}" destId="{FB0BE91C-EF65-4907-8873-DCAF61FFE0CC}" srcOrd="4" destOrd="0" presId="urn:microsoft.com/office/officeart/2005/8/layout/list1"/>
    <dgm:cxn modelId="{0E2FB611-C360-4413-83CB-D5D02848470F}" type="presParOf" srcId="{FB0BE91C-EF65-4907-8873-DCAF61FFE0CC}" destId="{337E3F3C-81C7-480C-A772-84FD4C479A23}" srcOrd="0" destOrd="0" presId="urn:microsoft.com/office/officeart/2005/8/layout/list1"/>
    <dgm:cxn modelId="{5F87DF81-2FDD-4E6F-8DC6-4EBF198AC5BD}" type="presParOf" srcId="{FB0BE91C-EF65-4907-8873-DCAF61FFE0CC}" destId="{E555681F-003F-400E-AF5B-B61A2FAEE7CD}" srcOrd="1" destOrd="0" presId="urn:microsoft.com/office/officeart/2005/8/layout/list1"/>
    <dgm:cxn modelId="{641E6BAA-31E6-44EA-8860-B0F22209A055}" type="presParOf" srcId="{D55A0B34-91BF-4274-B48C-3C4AD6098517}" destId="{8875A3E5-5071-41AE-A8A6-6BED928D66BE}" srcOrd="5" destOrd="0" presId="urn:microsoft.com/office/officeart/2005/8/layout/list1"/>
    <dgm:cxn modelId="{F0EB11BE-4664-46A0-98DF-A1ABEE07CCA6}" type="presParOf" srcId="{D55A0B34-91BF-4274-B48C-3C4AD6098517}" destId="{7489E4A5-C5D2-465D-9BFC-EDACC39E6551}" srcOrd="6" destOrd="0" presId="urn:microsoft.com/office/officeart/2005/8/layout/list1"/>
    <dgm:cxn modelId="{2B932456-560C-46EC-8B77-C4B5B55117F7}" type="presParOf" srcId="{D55A0B34-91BF-4274-B48C-3C4AD6098517}" destId="{7E143A2B-D33F-48B8-B65E-726A4EABE540}" srcOrd="7" destOrd="0" presId="urn:microsoft.com/office/officeart/2005/8/layout/list1"/>
    <dgm:cxn modelId="{6D49A785-70B6-492E-A5AE-03C56C003CA4}" type="presParOf" srcId="{D55A0B34-91BF-4274-B48C-3C4AD6098517}" destId="{7F926717-2B98-4BF5-A469-7D812C54DACC}" srcOrd="8" destOrd="0" presId="urn:microsoft.com/office/officeart/2005/8/layout/list1"/>
    <dgm:cxn modelId="{0FCE4217-1FAD-4693-AE67-9238E52107B0}" type="presParOf" srcId="{7F926717-2B98-4BF5-A469-7D812C54DACC}" destId="{26D2852F-DFD9-4CA9-AB5E-ED71B59B5127}" srcOrd="0" destOrd="0" presId="urn:microsoft.com/office/officeart/2005/8/layout/list1"/>
    <dgm:cxn modelId="{83EA8800-55DD-433C-9C0B-A1D277D318F3}" type="presParOf" srcId="{7F926717-2B98-4BF5-A469-7D812C54DACC}" destId="{626EB54C-AF2C-429E-9801-8A54EA8DEF8E}" srcOrd="1" destOrd="0" presId="urn:microsoft.com/office/officeart/2005/8/layout/list1"/>
    <dgm:cxn modelId="{0064C85F-138A-45F2-A089-B97995DB3F3D}" type="presParOf" srcId="{D55A0B34-91BF-4274-B48C-3C4AD6098517}" destId="{D2E4F294-EED3-43E5-9034-84F57E90A98C}" srcOrd="9" destOrd="0" presId="urn:microsoft.com/office/officeart/2005/8/layout/list1"/>
    <dgm:cxn modelId="{5C518B36-201C-4BDE-A86C-F94108EDD2FF}" type="presParOf" srcId="{D55A0B34-91BF-4274-B48C-3C4AD6098517}" destId="{97DBF900-33A6-4C6C-9AAB-7C982BB426CD}" srcOrd="10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58E5F648-01EC-445F-8B20-E175B36E1E0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49D2F93-A0A5-4E24-A00D-34054317393E}">
      <dgm:prSet phldrT="[Text]" phldr="1"/>
      <dgm:spPr>
        <a:solidFill>
          <a:schemeClr val="tx1">
            <a:lumMod val="50000"/>
            <a:lumOff val="50000"/>
          </a:schemeClr>
        </a:solidFill>
        <a:ln>
          <a:noFill/>
        </a:ln>
      </dgm:spPr>
      <dgm:t>
        <a:bodyPr/>
        <a:lstStyle/>
        <a:p>
          <a:endParaRPr lang="de-DE" dirty="0"/>
        </a:p>
      </dgm:t>
    </dgm:pt>
    <dgm:pt modelId="{EABD0079-3369-40B6-B091-A8CF4B94E84D}" type="parTrans" cxnId="{00558659-EEE2-4E87-8C3D-3B07517D63FA}">
      <dgm:prSet/>
      <dgm:spPr/>
      <dgm:t>
        <a:bodyPr/>
        <a:lstStyle/>
        <a:p>
          <a:endParaRPr lang="de-DE"/>
        </a:p>
      </dgm:t>
    </dgm:pt>
    <dgm:pt modelId="{2FB1B435-E4DC-4C65-8603-FBE94EC104B7}" type="sibTrans" cxnId="{00558659-EEE2-4E87-8C3D-3B07517D63FA}">
      <dgm:prSet/>
      <dgm:spPr/>
      <dgm:t>
        <a:bodyPr/>
        <a:lstStyle/>
        <a:p>
          <a:endParaRPr lang="de-DE"/>
        </a:p>
      </dgm:t>
    </dgm:pt>
    <dgm:pt modelId="{A4E856DD-AE20-42DE-83EF-80787A4846D4}">
      <dgm:prSet phldrT="[Text]" custT="1"/>
      <dgm:spPr>
        <a:solidFill>
          <a:schemeClr val="tx1">
            <a:lumMod val="50000"/>
            <a:lumOff val="50000"/>
            <a:alpha val="90000"/>
          </a:schemeClr>
        </a:solidFill>
        <a:ln>
          <a:noFill/>
        </a:ln>
      </dgm:spPr>
      <dgm:t>
        <a:bodyPr/>
        <a:lstStyle/>
        <a:p>
          <a:r>
            <a:rPr lang="de-DE" sz="1600" dirty="0">
              <a:solidFill>
                <a:schemeClr val="bg1">
                  <a:lumMod val="95000"/>
                </a:schemeClr>
              </a:solidFill>
            </a:rPr>
            <a:t>Kontinuität</a:t>
          </a:r>
        </a:p>
      </dgm:t>
    </dgm:pt>
    <dgm:pt modelId="{8FAE91A1-80FE-4B01-939D-5F8B2E93EEEF}" type="parTrans" cxnId="{3EDF3238-A876-417E-8E27-ED37C1BFC150}">
      <dgm:prSet/>
      <dgm:spPr/>
      <dgm:t>
        <a:bodyPr/>
        <a:lstStyle/>
        <a:p>
          <a:endParaRPr lang="de-DE"/>
        </a:p>
      </dgm:t>
    </dgm:pt>
    <dgm:pt modelId="{8FC7B479-45EF-4A74-892F-A0FDAA8CBBF3}" type="sibTrans" cxnId="{3EDF3238-A876-417E-8E27-ED37C1BFC150}">
      <dgm:prSet/>
      <dgm:spPr/>
      <dgm:t>
        <a:bodyPr/>
        <a:lstStyle/>
        <a:p>
          <a:endParaRPr lang="de-DE"/>
        </a:p>
      </dgm:t>
    </dgm:pt>
    <dgm:pt modelId="{2541C4B6-B02A-4BC7-BF1B-9852B9A93DF3}">
      <dgm:prSet phldrT="[Text]" phldr="1"/>
      <dgm:spPr>
        <a:solidFill>
          <a:schemeClr val="tx2">
            <a:lumMod val="60000"/>
            <a:lumOff val="40000"/>
          </a:schemeClr>
        </a:solidFill>
        <a:ln>
          <a:noFill/>
        </a:ln>
      </dgm:spPr>
      <dgm:t>
        <a:bodyPr/>
        <a:lstStyle/>
        <a:p>
          <a:endParaRPr lang="de-DE" dirty="0"/>
        </a:p>
      </dgm:t>
    </dgm:pt>
    <dgm:pt modelId="{9DA0F75B-6809-4EA8-9788-451F84163F45}" type="parTrans" cxnId="{32B5E5A5-D0B7-458A-AE57-5E9402F91B62}">
      <dgm:prSet/>
      <dgm:spPr/>
      <dgm:t>
        <a:bodyPr/>
        <a:lstStyle/>
        <a:p>
          <a:endParaRPr lang="de-DE"/>
        </a:p>
      </dgm:t>
    </dgm:pt>
    <dgm:pt modelId="{4D89247E-5D13-483D-8EBC-A7CA78D17930}" type="sibTrans" cxnId="{32B5E5A5-D0B7-458A-AE57-5E9402F91B62}">
      <dgm:prSet/>
      <dgm:spPr/>
      <dgm:t>
        <a:bodyPr/>
        <a:lstStyle/>
        <a:p>
          <a:endParaRPr lang="de-DE"/>
        </a:p>
      </dgm:t>
    </dgm:pt>
    <dgm:pt modelId="{C295C0A6-0A89-421A-96AE-32EEC5A6DB02}">
      <dgm:prSet phldrT="[Text]" custT="1"/>
      <dgm:spPr>
        <a:solidFill>
          <a:schemeClr val="tx2">
            <a:lumMod val="60000"/>
            <a:lumOff val="40000"/>
            <a:alpha val="90000"/>
          </a:schemeClr>
        </a:solidFill>
        <a:ln>
          <a:noFill/>
        </a:ln>
      </dgm:spPr>
      <dgm:t>
        <a:bodyPr/>
        <a:lstStyle/>
        <a:p>
          <a:r>
            <a:rPr lang="de-DE" sz="1600" dirty="0">
              <a:solidFill>
                <a:schemeClr val="bg1">
                  <a:lumMod val="95000"/>
                </a:schemeClr>
              </a:solidFill>
            </a:rPr>
            <a:t>Diskontinuität</a:t>
          </a:r>
        </a:p>
      </dgm:t>
    </dgm:pt>
    <dgm:pt modelId="{74184A1B-2010-48B2-8065-8E2C69545D48}" type="parTrans" cxnId="{9D2C2EA6-512C-4FAE-8A57-E9827C33A3AA}">
      <dgm:prSet/>
      <dgm:spPr/>
      <dgm:t>
        <a:bodyPr/>
        <a:lstStyle/>
        <a:p>
          <a:endParaRPr lang="de-DE"/>
        </a:p>
      </dgm:t>
    </dgm:pt>
    <dgm:pt modelId="{7F6B514A-62C0-4288-87A5-5B5FF77F5E99}" type="sibTrans" cxnId="{9D2C2EA6-512C-4FAE-8A57-E9827C33A3AA}">
      <dgm:prSet/>
      <dgm:spPr/>
      <dgm:t>
        <a:bodyPr/>
        <a:lstStyle/>
        <a:p>
          <a:endParaRPr lang="de-DE"/>
        </a:p>
      </dgm:t>
    </dgm:pt>
    <dgm:pt modelId="{B2033BF0-76CA-49ED-9EAE-5D656CD8FBB5}">
      <dgm:prSet phldrT="[Text]" phldr="1"/>
      <dgm:spPr>
        <a:solidFill>
          <a:schemeClr val="tx2">
            <a:lumMod val="60000"/>
            <a:lumOff val="40000"/>
          </a:schemeClr>
        </a:solidFill>
        <a:ln>
          <a:noFill/>
        </a:ln>
      </dgm:spPr>
      <dgm:t>
        <a:bodyPr/>
        <a:lstStyle/>
        <a:p>
          <a:endParaRPr lang="de-DE" dirty="0"/>
        </a:p>
      </dgm:t>
    </dgm:pt>
    <dgm:pt modelId="{82AC4250-2FA1-4BD0-90BC-F47733F39770}" type="parTrans" cxnId="{04C663E0-4A15-487D-9C3C-209DFA22A535}">
      <dgm:prSet/>
      <dgm:spPr/>
      <dgm:t>
        <a:bodyPr/>
        <a:lstStyle/>
        <a:p>
          <a:endParaRPr lang="de-DE"/>
        </a:p>
      </dgm:t>
    </dgm:pt>
    <dgm:pt modelId="{7E6A7799-0BC3-4F90-9B21-DC45778656FB}" type="sibTrans" cxnId="{04C663E0-4A15-487D-9C3C-209DFA22A535}">
      <dgm:prSet/>
      <dgm:spPr/>
      <dgm:t>
        <a:bodyPr/>
        <a:lstStyle/>
        <a:p>
          <a:endParaRPr lang="de-DE"/>
        </a:p>
      </dgm:t>
    </dgm:pt>
    <dgm:pt modelId="{0D46C326-5477-4ABB-88C4-089822962398}">
      <dgm:prSet phldrT="[Text]" custT="1"/>
      <dgm:spPr>
        <a:solidFill>
          <a:schemeClr val="tx1">
            <a:lumMod val="50000"/>
            <a:lumOff val="50000"/>
            <a:alpha val="90000"/>
          </a:schemeClr>
        </a:solidFill>
        <a:ln>
          <a:noFill/>
        </a:ln>
      </dgm:spPr>
      <dgm:t>
        <a:bodyPr/>
        <a:lstStyle/>
        <a:p>
          <a:r>
            <a:rPr lang="de-DE" sz="1600" dirty="0">
              <a:solidFill>
                <a:schemeClr val="bg1">
                  <a:lumMod val="95000"/>
                </a:schemeClr>
              </a:solidFill>
            </a:rPr>
            <a:t>Kontinuität in der Diskontinuität</a:t>
          </a:r>
        </a:p>
      </dgm:t>
    </dgm:pt>
    <dgm:pt modelId="{617A32DA-B278-431F-AB6B-DA994F685AB5}" type="parTrans" cxnId="{C0E00BD5-7646-4974-BA03-5069D32E803E}">
      <dgm:prSet/>
      <dgm:spPr/>
      <dgm:t>
        <a:bodyPr/>
        <a:lstStyle/>
        <a:p>
          <a:endParaRPr lang="de-DE"/>
        </a:p>
      </dgm:t>
    </dgm:pt>
    <dgm:pt modelId="{A9FDD123-686B-4599-AEF4-BA1F8375E6D4}" type="sibTrans" cxnId="{C0E00BD5-7646-4974-BA03-5069D32E803E}">
      <dgm:prSet/>
      <dgm:spPr/>
      <dgm:t>
        <a:bodyPr/>
        <a:lstStyle/>
        <a:p>
          <a:endParaRPr lang="de-DE"/>
        </a:p>
      </dgm:t>
    </dgm:pt>
    <dgm:pt modelId="{568836F7-DB88-4B3A-B2CC-88AF22D10386}" type="pres">
      <dgm:prSet presAssocID="{58E5F648-01EC-445F-8B20-E175B36E1E05}" presName="linearFlow" presStyleCnt="0">
        <dgm:presLayoutVars>
          <dgm:dir/>
          <dgm:animLvl val="lvl"/>
          <dgm:resizeHandles val="exact"/>
        </dgm:presLayoutVars>
      </dgm:prSet>
      <dgm:spPr/>
    </dgm:pt>
    <dgm:pt modelId="{6653DAAC-4484-4E8D-9D35-AB2896679739}" type="pres">
      <dgm:prSet presAssocID="{649D2F93-A0A5-4E24-A00D-34054317393E}" presName="composite" presStyleCnt="0"/>
      <dgm:spPr/>
    </dgm:pt>
    <dgm:pt modelId="{8BD48011-9B37-4967-8E8B-AC7F0B044951}" type="pres">
      <dgm:prSet presAssocID="{649D2F93-A0A5-4E24-A00D-34054317393E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8550F11F-68A5-407B-B38E-62236CDB8660}" type="pres">
      <dgm:prSet presAssocID="{649D2F93-A0A5-4E24-A00D-34054317393E}" presName="descendantText" presStyleLbl="alignAcc1" presStyleIdx="0" presStyleCnt="3">
        <dgm:presLayoutVars>
          <dgm:bulletEnabled val="1"/>
        </dgm:presLayoutVars>
      </dgm:prSet>
      <dgm:spPr/>
    </dgm:pt>
    <dgm:pt modelId="{EA536AF9-69C3-4527-9CE6-D4108B6085B7}" type="pres">
      <dgm:prSet presAssocID="{2FB1B435-E4DC-4C65-8603-FBE94EC104B7}" presName="sp" presStyleCnt="0"/>
      <dgm:spPr/>
    </dgm:pt>
    <dgm:pt modelId="{513D17D0-27DF-422C-ABE2-343B4B3D659E}" type="pres">
      <dgm:prSet presAssocID="{2541C4B6-B02A-4BC7-BF1B-9852B9A93DF3}" presName="composite" presStyleCnt="0"/>
      <dgm:spPr/>
    </dgm:pt>
    <dgm:pt modelId="{FDAFAF55-43A6-4C65-BC26-34BB425AFDFE}" type="pres">
      <dgm:prSet presAssocID="{2541C4B6-B02A-4BC7-BF1B-9852B9A93DF3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60FADB6-673D-47AC-A949-667DF7A25601}" type="pres">
      <dgm:prSet presAssocID="{2541C4B6-B02A-4BC7-BF1B-9852B9A93DF3}" presName="descendantText" presStyleLbl="alignAcc1" presStyleIdx="1" presStyleCnt="3">
        <dgm:presLayoutVars>
          <dgm:bulletEnabled val="1"/>
        </dgm:presLayoutVars>
      </dgm:prSet>
      <dgm:spPr/>
    </dgm:pt>
    <dgm:pt modelId="{994B7FE2-B075-4982-A96C-915B6F3D784E}" type="pres">
      <dgm:prSet presAssocID="{4D89247E-5D13-483D-8EBC-A7CA78D17930}" presName="sp" presStyleCnt="0"/>
      <dgm:spPr/>
    </dgm:pt>
    <dgm:pt modelId="{20BB654B-B6B2-4B6F-9EB9-879CA3FB7EA6}" type="pres">
      <dgm:prSet presAssocID="{B2033BF0-76CA-49ED-9EAE-5D656CD8FBB5}" presName="composite" presStyleCnt="0"/>
      <dgm:spPr/>
    </dgm:pt>
    <dgm:pt modelId="{58898DA5-1EF2-4B27-9BBB-78EA69693D08}" type="pres">
      <dgm:prSet presAssocID="{B2033BF0-76CA-49ED-9EAE-5D656CD8FBB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C62A67D7-B7F8-41D7-86C1-FC8A161E39D3}" type="pres">
      <dgm:prSet presAssocID="{B2033BF0-76CA-49ED-9EAE-5D656CD8FBB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4B363E2F-12C2-4D2A-A308-17762E69D0D4}" type="presOf" srcId="{649D2F93-A0A5-4E24-A00D-34054317393E}" destId="{8BD48011-9B37-4967-8E8B-AC7F0B044951}" srcOrd="0" destOrd="0" presId="urn:microsoft.com/office/officeart/2005/8/layout/chevron2"/>
    <dgm:cxn modelId="{3EDF3238-A876-417E-8E27-ED37C1BFC150}" srcId="{649D2F93-A0A5-4E24-A00D-34054317393E}" destId="{A4E856DD-AE20-42DE-83EF-80787A4846D4}" srcOrd="0" destOrd="0" parTransId="{8FAE91A1-80FE-4B01-939D-5F8B2E93EEEF}" sibTransId="{8FC7B479-45EF-4A74-892F-A0FDAA8CBBF3}"/>
    <dgm:cxn modelId="{E6EA7D4A-BC1C-4DD9-A90F-5D3B152D6FD4}" type="presOf" srcId="{A4E856DD-AE20-42DE-83EF-80787A4846D4}" destId="{8550F11F-68A5-407B-B38E-62236CDB8660}" srcOrd="0" destOrd="0" presId="urn:microsoft.com/office/officeart/2005/8/layout/chevron2"/>
    <dgm:cxn modelId="{D0D21D6E-B3C2-41C7-B31C-3233ECFF8555}" type="presOf" srcId="{B2033BF0-76CA-49ED-9EAE-5D656CD8FBB5}" destId="{58898DA5-1EF2-4B27-9BBB-78EA69693D08}" srcOrd="0" destOrd="0" presId="urn:microsoft.com/office/officeart/2005/8/layout/chevron2"/>
    <dgm:cxn modelId="{00558659-EEE2-4E87-8C3D-3B07517D63FA}" srcId="{58E5F648-01EC-445F-8B20-E175B36E1E05}" destId="{649D2F93-A0A5-4E24-A00D-34054317393E}" srcOrd="0" destOrd="0" parTransId="{EABD0079-3369-40B6-B091-A8CF4B94E84D}" sibTransId="{2FB1B435-E4DC-4C65-8603-FBE94EC104B7}"/>
    <dgm:cxn modelId="{8DAECE5A-0226-44B8-8A18-64368CC9B42F}" type="presOf" srcId="{58E5F648-01EC-445F-8B20-E175B36E1E05}" destId="{568836F7-DB88-4B3A-B2CC-88AF22D10386}" srcOrd="0" destOrd="0" presId="urn:microsoft.com/office/officeart/2005/8/layout/chevron2"/>
    <dgm:cxn modelId="{52D0F17B-48DE-42A2-8D84-C4FAAA367F1E}" type="presOf" srcId="{2541C4B6-B02A-4BC7-BF1B-9852B9A93DF3}" destId="{FDAFAF55-43A6-4C65-BC26-34BB425AFDFE}" srcOrd="0" destOrd="0" presId="urn:microsoft.com/office/officeart/2005/8/layout/chevron2"/>
    <dgm:cxn modelId="{32B5E5A5-D0B7-458A-AE57-5E9402F91B62}" srcId="{58E5F648-01EC-445F-8B20-E175B36E1E05}" destId="{2541C4B6-B02A-4BC7-BF1B-9852B9A93DF3}" srcOrd="1" destOrd="0" parTransId="{9DA0F75B-6809-4EA8-9788-451F84163F45}" sibTransId="{4D89247E-5D13-483D-8EBC-A7CA78D17930}"/>
    <dgm:cxn modelId="{9D2C2EA6-512C-4FAE-8A57-E9827C33A3AA}" srcId="{2541C4B6-B02A-4BC7-BF1B-9852B9A93DF3}" destId="{C295C0A6-0A89-421A-96AE-32EEC5A6DB02}" srcOrd="0" destOrd="0" parTransId="{74184A1B-2010-48B2-8065-8E2C69545D48}" sibTransId="{7F6B514A-62C0-4288-87A5-5B5FF77F5E99}"/>
    <dgm:cxn modelId="{BF8916B9-E99F-4F81-B2C2-F63DB9CF3AFE}" type="presOf" srcId="{C295C0A6-0A89-421A-96AE-32EEC5A6DB02}" destId="{160FADB6-673D-47AC-A949-667DF7A25601}" srcOrd="0" destOrd="0" presId="urn:microsoft.com/office/officeart/2005/8/layout/chevron2"/>
    <dgm:cxn modelId="{56943EC8-BA77-4C95-AB93-043F93BAD36C}" type="presOf" srcId="{0D46C326-5477-4ABB-88C4-089822962398}" destId="{C62A67D7-B7F8-41D7-86C1-FC8A161E39D3}" srcOrd="0" destOrd="0" presId="urn:microsoft.com/office/officeart/2005/8/layout/chevron2"/>
    <dgm:cxn modelId="{C0E00BD5-7646-4974-BA03-5069D32E803E}" srcId="{B2033BF0-76CA-49ED-9EAE-5D656CD8FBB5}" destId="{0D46C326-5477-4ABB-88C4-089822962398}" srcOrd="0" destOrd="0" parTransId="{617A32DA-B278-431F-AB6B-DA994F685AB5}" sibTransId="{A9FDD123-686B-4599-AEF4-BA1F8375E6D4}"/>
    <dgm:cxn modelId="{04C663E0-4A15-487D-9C3C-209DFA22A535}" srcId="{58E5F648-01EC-445F-8B20-E175B36E1E05}" destId="{B2033BF0-76CA-49ED-9EAE-5D656CD8FBB5}" srcOrd="2" destOrd="0" parTransId="{82AC4250-2FA1-4BD0-90BC-F47733F39770}" sibTransId="{7E6A7799-0BC3-4F90-9B21-DC45778656FB}"/>
    <dgm:cxn modelId="{A99A68F0-E327-4F77-97B5-A7CE7C031946}" type="presParOf" srcId="{568836F7-DB88-4B3A-B2CC-88AF22D10386}" destId="{6653DAAC-4484-4E8D-9D35-AB2896679739}" srcOrd="0" destOrd="0" presId="urn:microsoft.com/office/officeart/2005/8/layout/chevron2"/>
    <dgm:cxn modelId="{3F2D0613-45A4-4DF7-B191-85F49B3FF8FF}" type="presParOf" srcId="{6653DAAC-4484-4E8D-9D35-AB2896679739}" destId="{8BD48011-9B37-4967-8E8B-AC7F0B044951}" srcOrd="0" destOrd="0" presId="urn:microsoft.com/office/officeart/2005/8/layout/chevron2"/>
    <dgm:cxn modelId="{721C79ED-268F-4EB8-946D-3ACF768D7DC7}" type="presParOf" srcId="{6653DAAC-4484-4E8D-9D35-AB2896679739}" destId="{8550F11F-68A5-407B-B38E-62236CDB8660}" srcOrd="1" destOrd="0" presId="urn:microsoft.com/office/officeart/2005/8/layout/chevron2"/>
    <dgm:cxn modelId="{4BFF6176-997F-4389-88FA-EE03F58CE53E}" type="presParOf" srcId="{568836F7-DB88-4B3A-B2CC-88AF22D10386}" destId="{EA536AF9-69C3-4527-9CE6-D4108B6085B7}" srcOrd="1" destOrd="0" presId="urn:microsoft.com/office/officeart/2005/8/layout/chevron2"/>
    <dgm:cxn modelId="{B1BAE08C-3C1B-4246-B1F5-8E21ED4D9F89}" type="presParOf" srcId="{568836F7-DB88-4B3A-B2CC-88AF22D10386}" destId="{513D17D0-27DF-422C-ABE2-343B4B3D659E}" srcOrd="2" destOrd="0" presId="urn:microsoft.com/office/officeart/2005/8/layout/chevron2"/>
    <dgm:cxn modelId="{B40A3633-0AE5-459E-B3D7-1E6113EB690E}" type="presParOf" srcId="{513D17D0-27DF-422C-ABE2-343B4B3D659E}" destId="{FDAFAF55-43A6-4C65-BC26-34BB425AFDFE}" srcOrd="0" destOrd="0" presId="urn:microsoft.com/office/officeart/2005/8/layout/chevron2"/>
    <dgm:cxn modelId="{8BA042A2-AAD0-4533-8EBE-9E0AFB6A3936}" type="presParOf" srcId="{513D17D0-27DF-422C-ABE2-343B4B3D659E}" destId="{160FADB6-673D-47AC-A949-667DF7A25601}" srcOrd="1" destOrd="0" presId="urn:microsoft.com/office/officeart/2005/8/layout/chevron2"/>
    <dgm:cxn modelId="{9132A45A-6558-4DA2-B5B5-111D4F1DBE5E}" type="presParOf" srcId="{568836F7-DB88-4B3A-B2CC-88AF22D10386}" destId="{994B7FE2-B075-4982-A96C-915B6F3D784E}" srcOrd="3" destOrd="0" presId="urn:microsoft.com/office/officeart/2005/8/layout/chevron2"/>
    <dgm:cxn modelId="{6B1B3B97-1E42-4CD8-B7E8-E0040AA7CB42}" type="presParOf" srcId="{568836F7-DB88-4B3A-B2CC-88AF22D10386}" destId="{20BB654B-B6B2-4B6F-9EB9-879CA3FB7EA6}" srcOrd="4" destOrd="0" presId="urn:microsoft.com/office/officeart/2005/8/layout/chevron2"/>
    <dgm:cxn modelId="{A7CBA3C3-648E-4940-93A6-69668D78C01B}" type="presParOf" srcId="{20BB654B-B6B2-4B6F-9EB9-879CA3FB7EA6}" destId="{58898DA5-1EF2-4B27-9BBB-78EA69693D08}" srcOrd="0" destOrd="0" presId="urn:microsoft.com/office/officeart/2005/8/layout/chevron2"/>
    <dgm:cxn modelId="{9BF0B096-B5F8-4B5A-BCC8-4621E479F673}" type="presParOf" srcId="{20BB654B-B6B2-4B6F-9EB9-879CA3FB7EA6}" destId="{C62A67D7-B7F8-41D7-86C1-FC8A161E39D3}" srcOrd="1" destOrd="0" presId="urn:microsoft.com/office/officeart/2005/8/layout/chevron2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1A6AA42-71E0-4BF3-B22A-AF3DB41C0AF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973F1F5-E7B2-4249-851B-09E54BF7BB54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pPr algn="l"/>
          <a:r>
            <a:rPr lang="de-DE" sz="1700" b="1" dirty="0">
              <a:solidFill>
                <a:schemeClr val="bg1">
                  <a:lumMod val="95000"/>
                </a:schemeClr>
              </a:solidFill>
            </a:rPr>
            <a:t>Überwindung „[…] oftmals aus dem Kolonialzeitalter herrührende[r] Blickregime“</a:t>
          </a:r>
        </a:p>
      </dgm:t>
    </dgm:pt>
    <dgm:pt modelId="{863B53D5-E26F-4C09-9696-697559E55AA4}" type="parTrans" cxnId="{DC85A0E9-0AAA-4D10-8F3E-5F75820B3E54}">
      <dgm:prSet/>
      <dgm:spPr/>
      <dgm:t>
        <a:bodyPr/>
        <a:lstStyle/>
        <a:p>
          <a:endParaRPr lang="de-DE"/>
        </a:p>
      </dgm:t>
    </dgm:pt>
    <dgm:pt modelId="{7D1B05B6-35F9-41DE-8450-01FB5C1CD1DD}" type="sibTrans" cxnId="{DC85A0E9-0AAA-4D10-8F3E-5F75820B3E54}">
      <dgm:prSet/>
      <dgm:spPr/>
      <dgm:t>
        <a:bodyPr/>
        <a:lstStyle/>
        <a:p>
          <a:endParaRPr lang="de-DE"/>
        </a:p>
      </dgm:t>
    </dgm:pt>
    <dgm:pt modelId="{D3CDDF48-B233-4B77-B031-CDA60277B68E}" type="pres">
      <dgm:prSet presAssocID="{11A6AA42-71E0-4BF3-B22A-AF3DB41C0AF2}" presName="linear" presStyleCnt="0">
        <dgm:presLayoutVars>
          <dgm:dir/>
          <dgm:animLvl val="lvl"/>
          <dgm:resizeHandles val="exact"/>
        </dgm:presLayoutVars>
      </dgm:prSet>
      <dgm:spPr/>
    </dgm:pt>
    <dgm:pt modelId="{BF2D2C7C-8ED4-49E2-8277-2C7555BAB777}" type="pres">
      <dgm:prSet presAssocID="{C973F1F5-E7B2-4249-851B-09E54BF7BB54}" presName="parentLin" presStyleCnt="0"/>
      <dgm:spPr/>
    </dgm:pt>
    <dgm:pt modelId="{D46837DB-6758-47AC-9E35-9F263E9C8C1C}" type="pres">
      <dgm:prSet presAssocID="{C973F1F5-E7B2-4249-851B-09E54BF7BB54}" presName="parentLeftMargin" presStyleLbl="node1" presStyleIdx="0" presStyleCnt="1"/>
      <dgm:spPr/>
    </dgm:pt>
    <dgm:pt modelId="{AAF93489-6134-49AE-96D0-5C18CC3536AA}" type="pres">
      <dgm:prSet presAssocID="{C973F1F5-E7B2-4249-851B-09E54BF7BB54}" presName="parentText" presStyleLbl="node1" presStyleIdx="0" presStyleCnt="1" custScaleX="166323" custScaleY="69465" custLinFactNeighborX="-80836" custLinFactNeighborY="-2173">
        <dgm:presLayoutVars>
          <dgm:chMax val="0"/>
          <dgm:bulletEnabled val="1"/>
        </dgm:presLayoutVars>
      </dgm:prSet>
      <dgm:spPr/>
    </dgm:pt>
    <dgm:pt modelId="{78479225-148F-40AC-A7F3-436642B54B5A}" type="pres">
      <dgm:prSet presAssocID="{C973F1F5-E7B2-4249-851B-09E54BF7BB54}" presName="negativeSpace" presStyleCnt="0"/>
      <dgm:spPr/>
    </dgm:pt>
    <dgm:pt modelId="{A7D3B9ED-974E-4098-BCCB-262A2225F997}" type="pres">
      <dgm:prSet presAssocID="{C973F1F5-E7B2-4249-851B-09E54BF7BB54}" presName="childText" presStyleLbl="conFgAcc1" presStyleIdx="0" presStyleCnt="1" custLinFactY="-100000" custLinFactNeighborX="-1410" custLinFactNeighborY="-170609">
        <dgm:presLayoutVars>
          <dgm:bulletEnabled val="1"/>
        </dgm:presLayoutVars>
      </dgm:prSet>
      <dgm:spPr>
        <a:noFill/>
        <a:ln w="19050">
          <a:solidFill>
            <a:schemeClr val="bg1">
              <a:lumMod val="75000"/>
            </a:schemeClr>
          </a:solidFill>
          <a:prstDash val="dash"/>
        </a:ln>
      </dgm:spPr>
    </dgm:pt>
  </dgm:ptLst>
  <dgm:cxnLst>
    <dgm:cxn modelId="{C1B57809-3375-460C-B989-63CA483833CF}" type="presOf" srcId="{11A6AA42-71E0-4BF3-B22A-AF3DB41C0AF2}" destId="{D3CDDF48-B233-4B77-B031-CDA60277B68E}" srcOrd="0" destOrd="0" presId="urn:microsoft.com/office/officeart/2005/8/layout/list1"/>
    <dgm:cxn modelId="{7C88E350-7752-45B0-8795-9F2FA57ACB9B}" type="presOf" srcId="{C973F1F5-E7B2-4249-851B-09E54BF7BB54}" destId="{D46837DB-6758-47AC-9E35-9F263E9C8C1C}" srcOrd="0" destOrd="0" presId="urn:microsoft.com/office/officeart/2005/8/layout/list1"/>
    <dgm:cxn modelId="{1B4D4B82-9E66-4F0A-96E8-4D9B1570A3F5}" type="presOf" srcId="{C973F1F5-E7B2-4249-851B-09E54BF7BB54}" destId="{AAF93489-6134-49AE-96D0-5C18CC3536AA}" srcOrd="1" destOrd="0" presId="urn:microsoft.com/office/officeart/2005/8/layout/list1"/>
    <dgm:cxn modelId="{DC85A0E9-0AAA-4D10-8F3E-5F75820B3E54}" srcId="{11A6AA42-71E0-4BF3-B22A-AF3DB41C0AF2}" destId="{C973F1F5-E7B2-4249-851B-09E54BF7BB54}" srcOrd="0" destOrd="0" parTransId="{863B53D5-E26F-4C09-9696-697559E55AA4}" sibTransId="{7D1B05B6-35F9-41DE-8450-01FB5C1CD1DD}"/>
    <dgm:cxn modelId="{6E6C64D3-F512-4B02-AAC8-F500ED7405DD}" type="presParOf" srcId="{D3CDDF48-B233-4B77-B031-CDA60277B68E}" destId="{BF2D2C7C-8ED4-49E2-8277-2C7555BAB777}" srcOrd="0" destOrd="0" presId="urn:microsoft.com/office/officeart/2005/8/layout/list1"/>
    <dgm:cxn modelId="{2C0583E0-B93C-4179-88F4-6C9239961A8E}" type="presParOf" srcId="{BF2D2C7C-8ED4-49E2-8277-2C7555BAB777}" destId="{D46837DB-6758-47AC-9E35-9F263E9C8C1C}" srcOrd="0" destOrd="0" presId="urn:microsoft.com/office/officeart/2005/8/layout/list1"/>
    <dgm:cxn modelId="{91874B10-4606-476D-ADF8-4BA124F46824}" type="presParOf" srcId="{BF2D2C7C-8ED4-49E2-8277-2C7555BAB777}" destId="{AAF93489-6134-49AE-96D0-5C18CC3536AA}" srcOrd="1" destOrd="0" presId="urn:microsoft.com/office/officeart/2005/8/layout/list1"/>
    <dgm:cxn modelId="{42727E65-16D8-4EF8-A2B1-0A22D898D7BB}" type="presParOf" srcId="{D3CDDF48-B233-4B77-B031-CDA60277B68E}" destId="{78479225-148F-40AC-A7F3-436642B54B5A}" srcOrd="1" destOrd="0" presId="urn:microsoft.com/office/officeart/2005/8/layout/list1"/>
    <dgm:cxn modelId="{D47B0254-59C0-42F7-83ED-7905CF53DB7C}" type="presParOf" srcId="{D3CDDF48-B233-4B77-B031-CDA60277B68E}" destId="{A7D3B9ED-974E-4098-BCCB-262A2225F997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05AE2389-0F9F-4F61-B2A5-6A5DDC9923A3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2368ECB-44EB-49BF-9480-15EDF8FA65B0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b="1" dirty="0"/>
            <a:t>Kriteriologie</a:t>
          </a:r>
        </a:p>
      </dgm:t>
    </dgm:pt>
    <dgm:pt modelId="{ADE73C66-F59E-4AEB-A411-9FFBD5259C88}" type="parTrans" cxnId="{CFBC3851-C6AF-42D5-82E8-F88D54F178D4}">
      <dgm:prSet/>
      <dgm:spPr/>
      <dgm:t>
        <a:bodyPr/>
        <a:lstStyle/>
        <a:p>
          <a:endParaRPr lang="de-DE"/>
        </a:p>
      </dgm:t>
    </dgm:pt>
    <dgm:pt modelId="{6DCA64B8-8A80-40A4-8257-C8CB429C5E6B}" type="sibTrans" cxnId="{CFBC3851-C6AF-42D5-82E8-F88D54F178D4}">
      <dgm:prSet/>
      <dgm:spPr/>
      <dgm:t>
        <a:bodyPr/>
        <a:lstStyle/>
        <a:p>
          <a:endParaRPr lang="de-DE"/>
        </a:p>
      </dgm:t>
    </dgm:pt>
    <dgm:pt modelId="{86289DCC-E1ED-498D-9AFF-1593EAD4F01A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b="1" dirty="0">
              <a:solidFill>
                <a:schemeClr val="bg1"/>
              </a:solidFill>
            </a:rPr>
            <a:t>Schülerorientierung</a:t>
          </a:r>
        </a:p>
      </dgm:t>
    </dgm:pt>
    <dgm:pt modelId="{479B9DF2-6C9B-4DC1-955D-C568CB0D0D44}" type="parTrans" cxnId="{C5207521-6C7A-444A-ACFB-82FF4A103B1D}">
      <dgm:prSet/>
      <dgm:spPr/>
      <dgm:t>
        <a:bodyPr/>
        <a:lstStyle/>
        <a:p>
          <a:endParaRPr lang="de-DE"/>
        </a:p>
      </dgm:t>
    </dgm:pt>
    <dgm:pt modelId="{52876580-5682-40EC-8EF8-319FC83F61A9}" type="sibTrans" cxnId="{C5207521-6C7A-444A-ACFB-82FF4A103B1D}">
      <dgm:prSet/>
      <dgm:spPr/>
      <dgm:t>
        <a:bodyPr/>
        <a:lstStyle/>
        <a:p>
          <a:endParaRPr lang="de-DE"/>
        </a:p>
      </dgm:t>
    </dgm:pt>
    <dgm:pt modelId="{CA77A4E9-BF61-4510-BD9E-1AAAE619B6C7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b="1" dirty="0"/>
            <a:t>Transparenz</a:t>
          </a:r>
        </a:p>
      </dgm:t>
    </dgm:pt>
    <dgm:pt modelId="{3D196EE5-1AC6-458D-8537-57F0DDA802AA}" type="parTrans" cxnId="{4C1B2F74-E76D-4E77-8086-FDCF2DE1F323}">
      <dgm:prSet/>
      <dgm:spPr/>
      <dgm:t>
        <a:bodyPr/>
        <a:lstStyle/>
        <a:p>
          <a:endParaRPr lang="de-DE"/>
        </a:p>
      </dgm:t>
    </dgm:pt>
    <dgm:pt modelId="{99E70B31-E5D8-4A80-93F5-AC85801BD3F2}" type="sibTrans" cxnId="{4C1B2F74-E76D-4E77-8086-FDCF2DE1F323}">
      <dgm:prSet/>
      <dgm:spPr/>
      <dgm:t>
        <a:bodyPr/>
        <a:lstStyle/>
        <a:p>
          <a:endParaRPr lang="de-DE"/>
        </a:p>
      </dgm:t>
    </dgm:pt>
    <dgm:pt modelId="{646D5926-497C-4C6F-B6AD-3FCE7978FACC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b="1" dirty="0"/>
            <a:t>ergebnisoffene Diskussionskultur</a:t>
          </a:r>
        </a:p>
      </dgm:t>
    </dgm:pt>
    <dgm:pt modelId="{77C32299-1C87-4B4B-B5FE-3424E047CEEE}" type="parTrans" cxnId="{0DACBD9D-865C-44A0-9AC9-0A7B21979443}">
      <dgm:prSet/>
      <dgm:spPr/>
      <dgm:t>
        <a:bodyPr/>
        <a:lstStyle/>
        <a:p>
          <a:endParaRPr lang="de-DE"/>
        </a:p>
      </dgm:t>
    </dgm:pt>
    <dgm:pt modelId="{5FAAECFD-872D-423D-BA5A-45E88045D6C1}" type="sibTrans" cxnId="{0DACBD9D-865C-44A0-9AC9-0A7B21979443}">
      <dgm:prSet/>
      <dgm:spPr/>
      <dgm:t>
        <a:bodyPr/>
        <a:lstStyle/>
        <a:p>
          <a:endParaRPr lang="de-DE"/>
        </a:p>
      </dgm:t>
    </dgm:pt>
    <dgm:pt modelId="{E71D5B33-2A59-4A8A-85B7-CB829963B3E5}" type="pres">
      <dgm:prSet presAssocID="{05AE2389-0F9F-4F61-B2A5-6A5DDC9923A3}" presName="matrix" presStyleCnt="0">
        <dgm:presLayoutVars>
          <dgm:chMax val="1"/>
          <dgm:dir/>
          <dgm:resizeHandles val="exact"/>
        </dgm:presLayoutVars>
      </dgm:prSet>
      <dgm:spPr/>
    </dgm:pt>
    <dgm:pt modelId="{1B196DFE-5F38-48CA-B34E-12D5BD990FFF}" type="pres">
      <dgm:prSet presAssocID="{05AE2389-0F9F-4F61-B2A5-6A5DDC9923A3}" presName="axisShape" presStyleLbl="bgShp" presStyleIdx="0" presStyleCnt="1"/>
      <dgm:spPr>
        <a:solidFill>
          <a:schemeClr val="bg1">
            <a:lumMod val="65000"/>
          </a:schemeClr>
        </a:solidFill>
      </dgm:spPr>
    </dgm:pt>
    <dgm:pt modelId="{EEF404E2-347D-4ADF-9592-8B9460543741}" type="pres">
      <dgm:prSet presAssocID="{05AE2389-0F9F-4F61-B2A5-6A5DDC9923A3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52198D18-F303-427D-8B2D-13C50DDB4730}" type="pres">
      <dgm:prSet presAssocID="{05AE2389-0F9F-4F61-B2A5-6A5DDC9923A3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45D00AAE-173A-4BD9-8430-F0FD70406C9A}" type="pres">
      <dgm:prSet presAssocID="{05AE2389-0F9F-4F61-B2A5-6A5DDC9923A3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9AC5AEA6-886C-4A7D-A171-842F0D69A63D}" type="pres">
      <dgm:prSet presAssocID="{05AE2389-0F9F-4F61-B2A5-6A5DDC9923A3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C5207521-6C7A-444A-ACFB-82FF4A103B1D}" srcId="{05AE2389-0F9F-4F61-B2A5-6A5DDC9923A3}" destId="{86289DCC-E1ED-498D-9AFF-1593EAD4F01A}" srcOrd="1" destOrd="0" parTransId="{479B9DF2-6C9B-4DC1-955D-C568CB0D0D44}" sibTransId="{52876580-5682-40EC-8EF8-319FC83F61A9}"/>
    <dgm:cxn modelId="{55AF3A43-B60B-441B-83FD-292DC393BE6A}" type="presOf" srcId="{646D5926-497C-4C6F-B6AD-3FCE7978FACC}" destId="{9AC5AEA6-886C-4A7D-A171-842F0D69A63D}" srcOrd="0" destOrd="0" presId="urn:microsoft.com/office/officeart/2005/8/layout/matrix2"/>
    <dgm:cxn modelId="{BBD24A68-F9F4-4497-8D10-28F0F57C4B51}" type="presOf" srcId="{86289DCC-E1ED-498D-9AFF-1593EAD4F01A}" destId="{52198D18-F303-427D-8B2D-13C50DDB4730}" srcOrd="0" destOrd="0" presId="urn:microsoft.com/office/officeart/2005/8/layout/matrix2"/>
    <dgm:cxn modelId="{CFBC3851-C6AF-42D5-82E8-F88D54F178D4}" srcId="{05AE2389-0F9F-4F61-B2A5-6A5DDC9923A3}" destId="{52368ECB-44EB-49BF-9480-15EDF8FA65B0}" srcOrd="0" destOrd="0" parTransId="{ADE73C66-F59E-4AEB-A411-9FFBD5259C88}" sibTransId="{6DCA64B8-8A80-40A4-8257-C8CB429C5E6B}"/>
    <dgm:cxn modelId="{4C1B2F74-E76D-4E77-8086-FDCF2DE1F323}" srcId="{05AE2389-0F9F-4F61-B2A5-6A5DDC9923A3}" destId="{CA77A4E9-BF61-4510-BD9E-1AAAE619B6C7}" srcOrd="2" destOrd="0" parTransId="{3D196EE5-1AC6-458D-8537-57F0DDA802AA}" sibTransId="{99E70B31-E5D8-4A80-93F5-AC85801BD3F2}"/>
    <dgm:cxn modelId="{399FF086-E6F3-4064-994D-3EA40F68929D}" type="presOf" srcId="{52368ECB-44EB-49BF-9480-15EDF8FA65B0}" destId="{EEF404E2-347D-4ADF-9592-8B9460543741}" srcOrd="0" destOrd="0" presId="urn:microsoft.com/office/officeart/2005/8/layout/matrix2"/>
    <dgm:cxn modelId="{6F150291-6A29-4988-8A0F-8C883CF49BD9}" type="presOf" srcId="{05AE2389-0F9F-4F61-B2A5-6A5DDC9923A3}" destId="{E71D5B33-2A59-4A8A-85B7-CB829963B3E5}" srcOrd="0" destOrd="0" presId="urn:microsoft.com/office/officeart/2005/8/layout/matrix2"/>
    <dgm:cxn modelId="{0DACBD9D-865C-44A0-9AC9-0A7B21979443}" srcId="{05AE2389-0F9F-4F61-B2A5-6A5DDC9923A3}" destId="{646D5926-497C-4C6F-B6AD-3FCE7978FACC}" srcOrd="3" destOrd="0" parTransId="{77C32299-1C87-4B4B-B5FE-3424E047CEEE}" sibTransId="{5FAAECFD-872D-423D-BA5A-45E88045D6C1}"/>
    <dgm:cxn modelId="{76F546AC-E282-491D-948A-3E4D0A7E1D80}" type="presOf" srcId="{CA77A4E9-BF61-4510-BD9E-1AAAE619B6C7}" destId="{45D00AAE-173A-4BD9-8430-F0FD70406C9A}" srcOrd="0" destOrd="0" presId="urn:microsoft.com/office/officeart/2005/8/layout/matrix2"/>
    <dgm:cxn modelId="{85ED8096-75ED-41AF-98AA-A6A18CB3561E}" type="presParOf" srcId="{E71D5B33-2A59-4A8A-85B7-CB829963B3E5}" destId="{1B196DFE-5F38-48CA-B34E-12D5BD990FFF}" srcOrd="0" destOrd="0" presId="urn:microsoft.com/office/officeart/2005/8/layout/matrix2"/>
    <dgm:cxn modelId="{BFCF4E84-D429-4EA5-9922-12FDDA6AB137}" type="presParOf" srcId="{E71D5B33-2A59-4A8A-85B7-CB829963B3E5}" destId="{EEF404E2-347D-4ADF-9592-8B9460543741}" srcOrd="1" destOrd="0" presId="urn:microsoft.com/office/officeart/2005/8/layout/matrix2"/>
    <dgm:cxn modelId="{9C3E38C5-7FD3-4B50-9ED0-28F9CF6A805B}" type="presParOf" srcId="{E71D5B33-2A59-4A8A-85B7-CB829963B3E5}" destId="{52198D18-F303-427D-8B2D-13C50DDB4730}" srcOrd="2" destOrd="0" presId="urn:microsoft.com/office/officeart/2005/8/layout/matrix2"/>
    <dgm:cxn modelId="{8E049036-8DBF-4EE4-875B-4AEE7B00B508}" type="presParOf" srcId="{E71D5B33-2A59-4A8A-85B7-CB829963B3E5}" destId="{45D00AAE-173A-4BD9-8430-F0FD70406C9A}" srcOrd="3" destOrd="0" presId="urn:microsoft.com/office/officeart/2005/8/layout/matrix2"/>
    <dgm:cxn modelId="{8C1EC880-C0EC-46DA-9838-30F8D7DF76D5}" type="presParOf" srcId="{E71D5B33-2A59-4A8A-85B7-CB829963B3E5}" destId="{9AC5AEA6-886C-4A7D-A171-842F0D69A63D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05AE2389-0F9F-4F61-B2A5-6A5DDC9923A3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6289DCC-E1ED-498D-9AFF-1593EAD4F01A}">
      <dgm:prSet phldrT="[Text]"/>
      <dgm:spPr>
        <a:solidFill>
          <a:srgbClr val="00B050"/>
        </a:solidFill>
      </dgm:spPr>
      <dgm:t>
        <a:bodyPr/>
        <a:lstStyle/>
        <a:p>
          <a:r>
            <a:rPr lang="de-DE" b="1" dirty="0">
              <a:solidFill>
                <a:schemeClr val="bg1"/>
              </a:solidFill>
            </a:rPr>
            <a:t>Alltagsnähe |</a:t>
          </a:r>
        </a:p>
        <a:p>
          <a:r>
            <a:rPr lang="de-DE" b="1" dirty="0">
              <a:solidFill>
                <a:schemeClr val="bg1"/>
              </a:solidFill>
            </a:rPr>
            <a:t>Werbung damals - heute</a:t>
          </a:r>
        </a:p>
      </dgm:t>
    </dgm:pt>
    <dgm:pt modelId="{479B9DF2-6C9B-4DC1-955D-C568CB0D0D44}" type="parTrans" cxnId="{C5207521-6C7A-444A-ACFB-82FF4A103B1D}">
      <dgm:prSet/>
      <dgm:spPr/>
      <dgm:t>
        <a:bodyPr/>
        <a:lstStyle/>
        <a:p>
          <a:endParaRPr lang="de-DE"/>
        </a:p>
      </dgm:t>
    </dgm:pt>
    <dgm:pt modelId="{52876580-5682-40EC-8EF8-319FC83F61A9}" type="sibTrans" cxnId="{C5207521-6C7A-444A-ACFB-82FF4A103B1D}">
      <dgm:prSet/>
      <dgm:spPr/>
      <dgm:t>
        <a:bodyPr/>
        <a:lstStyle/>
        <a:p>
          <a:endParaRPr lang="de-DE"/>
        </a:p>
      </dgm:t>
    </dgm:pt>
    <dgm:pt modelId="{CA77A4E9-BF61-4510-BD9E-1AAAE619B6C7}">
      <dgm:prSet phldrT="[Text]"/>
      <dgm:spPr>
        <a:solidFill>
          <a:srgbClr val="00B050"/>
        </a:solidFill>
      </dgm:spPr>
      <dgm:t>
        <a:bodyPr/>
        <a:lstStyle/>
        <a:p>
          <a:endParaRPr lang="de-DE" b="1" dirty="0"/>
        </a:p>
        <a:p>
          <a:r>
            <a:rPr lang="de-DE" b="1" dirty="0"/>
            <a:t>Ausstellungssetting | </a:t>
          </a:r>
        </a:p>
        <a:p>
          <a:r>
            <a:rPr lang="de-DE" b="1" dirty="0"/>
            <a:t>Werkstattcharakter |</a:t>
          </a:r>
        </a:p>
        <a:p>
          <a:r>
            <a:rPr lang="de-DE" b="1" dirty="0"/>
            <a:t>Rollenschutz</a:t>
          </a:r>
        </a:p>
      </dgm:t>
    </dgm:pt>
    <dgm:pt modelId="{3D196EE5-1AC6-458D-8537-57F0DDA802AA}" type="parTrans" cxnId="{4C1B2F74-E76D-4E77-8086-FDCF2DE1F323}">
      <dgm:prSet/>
      <dgm:spPr/>
      <dgm:t>
        <a:bodyPr/>
        <a:lstStyle/>
        <a:p>
          <a:endParaRPr lang="de-DE"/>
        </a:p>
      </dgm:t>
    </dgm:pt>
    <dgm:pt modelId="{99E70B31-E5D8-4A80-93F5-AC85801BD3F2}" type="sibTrans" cxnId="{4C1B2F74-E76D-4E77-8086-FDCF2DE1F323}">
      <dgm:prSet/>
      <dgm:spPr/>
      <dgm:t>
        <a:bodyPr/>
        <a:lstStyle/>
        <a:p>
          <a:endParaRPr lang="de-DE"/>
        </a:p>
      </dgm:t>
    </dgm:pt>
    <dgm:pt modelId="{646D5926-497C-4C6F-B6AD-3FCE7978FACC}">
      <dgm:prSet phldrT="[Text]"/>
      <dgm:spPr>
        <a:solidFill>
          <a:srgbClr val="00B050"/>
        </a:solidFill>
      </dgm:spPr>
      <dgm:t>
        <a:bodyPr/>
        <a:lstStyle/>
        <a:p>
          <a:r>
            <a:rPr lang="de-DE" b="1" dirty="0"/>
            <a:t>„</a:t>
          </a:r>
          <a:r>
            <a:rPr lang="de-DE" b="1" dirty="0" err="1"/>
            <a:t>Kuratorische</a:t>
          </a:r>
          <a:r>
            <a:rPr lang="de-DE" b="1" dirty="0"/>
            <a:t>“ Auswahlentscheidung</a:t>
          </a:r>
        </a:p>
      </dgm:t>
    </dgm:pt>
    <dgm:pt modelId="{77C32299-1C87-4B4B-B5FE-3424E047CEEE}" type="parTrans" cxnId="{0DACBD9D-865C-44A0-9AC9-0A7B21979443}">
      <dgm:prSet/>
      <dgm:spPr/>
      <dgm:t>
        <a:bodyPr/>
        <a:lstStyle/>
        <a:p>
          <a:endParaRPr lang="de-DE"/>
        </a:p>
      </dgm:t>
    </dgm:pt>
    <dgm:pt modelId="{5FAAECFD-872D-423D-BA5A-45E88045D6C1}" type="sibTrans" cxnId="{0DACBD9D-865C-44A0-9AC9-0A7B21979443}">
      <dgm:prSet/>
      <dgm:spPr/>
      <dgm:t>
        <a:bodyPr/>
        <a:lstStyle/>
        <a:p>
          <a:endParaRPr lang="de-DE"/>
        </a:p>
      </dgm:t>
    </dgm:pt>
    <dgm:pt modelId="{52368ECB-44EB-49BF-9480-15EDF8FA65B0}">
      <dgm:prSet phldrT="[Text]"/>
      <dgm:spPr>
        <a:solidFill>
          <a:srgbClr val="00B050"/>
        </a:solidFill>
      </dgm:spPr>
      <dgm:t>
        <a:bodyPr/>
        <a:lstStyle/>
        <a:p>
          <a:pPr>
            <a:lnSpc>
              <a:spcPct val="100000"/>
            </a:lnSpc>
          </a:pPr>
          <a:r>
            <a:rPr lang="de-DE" b="1" dirty="0"/>
            <a:t>„Grundmotive kolonialistischen Denkens“</a:t>
          </a:r>
        </a:p>
      </dgm:t>
    </dgm:pt>
    <dgm:pt modelId="{6DCA64B8-8A80-40A4-8257-C8CB429C5E6B}" type="sibTrans" cxnId="{CFBC3851-C6AF-42D5-82E8-F88D54F178D4}">
      <dgm:prSet/>
      <dgm:spPr/>
      <dgm:t>
        <a:bodyPr/>
        <a:lstStyle/>
        <a:p>
          <a:endParaRPr lang="de-DE"/>
        </a:p>
      </dgm:t>
    </dgm:pt>
    <dgm:pt modelId="{ADE73C66-F59E-4AEB-A411-9FFBD5259C88}" type="parTrans" cxnId="{CFBC3851-C6AF-42D5-82E8-F88D54F178D4}">
      <dgm:prSet/>
      <dgm:spPr/>
      <dgm:t>
        <a:bodyPr/>
        <a:lstStyle/>
        <a:p>
          <a:endParaRPr lang="de-DE"/>
        </a:p>
      </dgm:t>
    </dgm:pt>
    <dgm:pt modelId="{E71D5B33-2A59-4A8A-85B7-CB829963B3E5}" type="pres">
      <dgm:prSet presAssocID="{05AE2389-0F9F-4F61-B2A5-6A5DDC9923A3}" presName="matrix" presStyleCnt="0">
        <dgm:presLayoutVars>
          <dgm:chMax val="1"/>
          <dgm:dir/>
          <dgm:resizeHandles val="exact"/>
        </dgm:presLayoutVars>
      </dgm:prSet>
      <dgm:spPr/>
    </dgm:pt>
    <dgm:pt modelId="{1B196DFE-5F38-48CA-B34E-12D5BD990FFF}" type="pres">
      <dgm:prSet presAssocID="{05AE2389-0F9F-4F61-B2A5-6A5DDC9923A3}" presName="axisShape" presStyleLbl="bgShp" presStyleIdx="0" presStyleCnt="1"/>
      <dgm:spPr>
        <a:solidFill>
          <a:schemeClr val="bg1">
            <a:lumMod val="65000"/>
          </a:schemeClr>
        </a:solidFill>
      </dgm:spPr>
    </dgm:pt>
    <dgm:pt modelId="{EEF404E2-347D-4ADF-9592-8B9460543741}" type="pres">
      <dgm:prSet presAssocID="{05AE2389-0F9F-4F61-B2A5-6A5DDC9923A3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52198D18-F303-427D-8B2D-13C50DDB4730}" type="pres">
      <dgm:prSet presAssocID="{05AE2389-0F9F-4F61-B2A5-6A5DDC9923A3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45D00AAE-173A-4BD9-8430-F0FD70406C9A}" type="pres">
      <dgm:prSet presAssocID="{05AE2389-0F9F-4F61-B2A5-6A5DDC9923A3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9AC5AEA6-886C-4A7D-A171-842F0D69A63D}" type="pres">
      <dgm:prSet presAssocID="{05AE2389-0F9F-4F61-B2A5-6A5DDC9923A3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C5207521-6C7A-444A-ACFB-82FF4A103B1D}" srcId="{05AE2389-0F9F-4F61-B2A5-6A5DDC9923A3}" destId="{86289DCC-E1ED-498D-9AFF-1593EAD4F01A}" srcOrd="1" destOrd="0" parTransId="{479B9DF2-6C9B-4DC1-955D-C568CB0D0D44}" sibTransId="{52876580-5682-40EC-8EF8-319FC83F61A9}"/>
    <dgm:cxn modelId="{40C25123-9816-4C77-82E1-9D47178340EF}" type="presOf" srcId="{86289DCC-E1ED-498D-9AFF-1593EAD4F01A}" destId="{52198D18-F303-427D-8B2D-13C50DDB4730}" srcOrd="0" destOrd="0" presId="urn:microsoft.com/office/officeart/2005/8/layout/matrix2"/>
    <dgm:cxn modelId="{AEF33269-846E-45E0-BD5F-6AF9F9BD81B2}" type="presOf" srcId="{05AE2389-0F9F-4F61-B2A5-6A5DDC9923A3}" destId="{E71D5B33-2A59-4A8A-85B7-CB829963B3E5}" srcOrd="0" destOrd="0" presId="urn:microsoft.com/office/officeart/2005/8/layout/matrix2"/>
    <dgm:cxn modelId="{AA786E4C-EA4D-4C6D-9918-60D37CA8B9D9}" type="presOf" srcId="{646D5926-497C-4C6F-B6AD-3FCE7978FACC}" destId="{9AC5AEA6-886C-4A7D-A171-842F0D69A63D}" srcOrd="0" destOrd="0" presId="urn:microsoft.com/office/officeart/2005/8/layout/matrix2"/>
    <dgm:cxn modelId="{CFBC3851-C6AF-42D5-82E8-F88D54F178D4}" srcId="{05AE2389-0F9F-4F61-B2A5-6A5DDC9923A3}" destId="{52368ECB-44EB-49BF-9480-15EDF8FA65B0}" srcOrd="0" destOrd="0" parTransId="{ADE73C66-F59E-4AEB-A411-9FFBD5259C88}" sibTransId="{6DCA64B8-8A80-40A4-8257-C8CB429C5E6B}"/>
    <dgm:cxn modelId="{4C1B2F74-E76D-4E77-8086-FDCF2DE1F323}" srcId="{05AE2389-0F9F-4F61-B2A5-6A5DDC9923A3}" destId="{CA77A4E9-BF61-4510-BD9E-1AAAE619B6C7}" srcOrd="2" destOrd="0" parTransId="{3D196EE5-1AC6-458D-8537-57F0DDA802AA}" sibTransId="{99E70B31-E5D8-4A80-93F5-AC85801BD3F2}"/>
    <dgm:cxn modelId="{56075B9B-5DCC-4793-87C2-7D819B752DB1}" type="presOf" srcId="{52368ECB-44EB-49BF-9480-15EDF8FA65B0}" destId="{EEF404E2-347D-4ADF-9592-8B9460543741}" srcOrd="0" destOrd="0" presId="urn:microsoft.com/office/officeart/2005/8/layout/matrix2"/>
    <dgm:cxn modelId="{0DACBD9D-865C-44A0-9AC9-0A7B21979443}" srcId="{05AE2389-0F9F-4F61-B2A5-6A5DDC9923A3}" destId="{646D5926-497C-4C6F-B6AD-3FCE7978FACC}" srcOrd="3" destOrd="0" parTransId="{77C32299-1C87-4B4B-B5FE-3424E047CEEE}" sibTransId="{5FAAECFD-872D-423D-BA5A-45E88045D6C1}"/>
    <dgm:cxn modelId="{61811DDC-33DE-4720-83FC-DC6DA6D6CED8}" type="presOf" srcId="{CA77A4E9-BF61-4510-BD9E-1AAAE619B6C7}" destId="{45D00AAE-173A-4BD9-8430-F0FD70406C9A}" srcOrd="0" destOrd="0" presId="urn:microsoft.com/office/officeart/2005/8/layout/matrix2"/>
    <dgm:cxn modelId="{887FBECF-94C3-4224-A678-92D2F2B5A431}" type="presParOf" srcId="{E71D5B33-2A59-4A8A-85B7-CB829963B3E5}" destId="{1B196DFE-5F38-48CA-B34E-12D5BD990FFF}" srcOrd="0" destOrd="0" presId="urn:microsoft.com/office/officeart/2005/8/layout/matrix2"/>
    <dgm:cxn modelId="{16CDB184-8954-4125-9D73-F5988705F3DA}" type="presParOf" srcId="{E71D5B33-2A59-4A8A-85B7-CB829963B3E5}" destId="{EEF404E2-347D-4ADF-9592-8B9460543741}" srcOrd="1" destOrd="0" presId="urn:microsoft.com/office/officeart/2005/8/layout/matrix2"/>
    <dgm:cxn modelId="{DEDA5748-4103-4B42-8338-FC384B9241B8}" type="presParOf" srcId="{E71D5B33-2A59-4A8A-85B7-CB829963B3E5}" destId="{52198D18-F303-427D-8B2D-13C50DDB4730}" srcOrd="2" destOrd="0" presId="urn:microsoft.com/office/officeart/2005/8/layout/matrix2"/>
    <dgm:cxn modelId="{989B6849-788B-4C69-A206-8D8AD25E20C2}" type="presParOf" srcId="{E71D5B33-2A59-4A8A-85B7-CB829963B3E5}" destId="{45D00AAE-173A-4BD9-8430-F0FD70406C9A}" srcOrd="3" destOrd="0" presId="urn:microsoft.com/office/officeart/2005/8/layout/matrix2"/>
    <dgm:cxn modelId="{57B3BFF0-D4C2-4389-A94D-9062B1863335}" type="presParOf" srcId="{E71D5B33-2A59-4A8A-85B7-CB829963B3E5}" destId="{9AC5AEA6-886C-4A7D-A171-842F0D69A63D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DCDAEE77-6C07-42C4-9D73-F11722A77919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01E8C10-4539-470A-A9A2-AEC6898AA5F6}">
      <dgm:prSet phldrT="[Text]" custT="1"/>
      <dgm:spPr/>
      <dgm:t>
        <a:bodyPr/>
        <a:lstStyle/>
        <a:p>
          <a:r>
            <a:rPr lang="de-DE" sz="2000" b="1" dirty="0">
              <a:solidFill>
                <a:schemeClr val="accent1">
                  <a:lumMod val="50000"/>
                </a:schemeClr>
              </a:solidFill>
            </a:rPr>
            <a:t>Moralischer Imperativ</a:t>
          </a:r>
        </a:p>
      </dgm:t>
    </dgm:pt>
    <dgm:pt modelId="{01D4986E-AE7D-4A3D-8174-93391F86E799}" type="parTrans" cxnId="{9A878A9F-E424-4B2A-B087-5B26A15957E4}">
      <dgm:prSet/>
      <dgm:spPr/>
      <dgm:t>
        <a:bodyPr/>
        <a:lstStyle/>
        <a:p>
          <a:endParaRPr lang="de-DE"/>
        </a:p>
      </dgm:t>
    </dgm:pt>
    <dgm:pt modelId="{724112D2-F548-4566-A5F9-6B0ADA08C105}" type="sibTrans" cxnId="{9A878A9F-E424-4B2A-B087-5B26A15957E4}">
      <dgm:prSet/>
      <dgm:spPr/>
      <dgm:t>
        <a:bodyPr/>
        <a:lstStyle/>
        <a:p>
          <a:endParaRPr lang="de-DE"/>
        </a:p>
      </dgm:t>
    </dgm:pt>
    <dgm:pt modelId="{695D8EEC-5DCE-43FB-B80B-D8E160DA6A54}">
      <dgm:prSet phldrT="[Text]" custT="1"/>
      <dgm:spPr/>
      <dgm:t>
        <a:bodyPr/>
        <a:lstStyle/>
        <a:p>
          <a:r>
            <a:rPr kumimoji="0" lang="de-DE" sz="1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rPr>
            <a:t>Der Kolonialismus als „Bumerang, der auf seine Herkunftsländer zufliegt“</a:t>
          </a:r>
          <a:endParaRPr lang="de-DE" sz="1600" dirty="0">
            <a:solidFill>
              <a:schemeClr val="tx1"/>
            </a:solidFill>
          </a:endParaRPr>
        </a:p>
      </dgm:t>
    </dgm:pt>
    <dgm:pt modelId="{B4BF543A-B00F-42B9-8AD9-624A94C4FCCE}" type="parTrans" cxnId="{EDE64A4E-DE7F-460D-87F9-0CF16E59AF5E}">
      <dgm:prSet/>
      <dgm:spPr/>
      <dgm:t>
        <a:bodyPr/>
        <a:lstStyle/>
        <a:p>
          <a:endParaRPr lang="de-DE"/>
        </a:p>
      </dgm:t>
    </dgm:pt>
    <dgm:pt modelId="{2C7D11FE-DC84-4149-B996-0B8B2CB497B8}" type="sibTrans" cxnId="{EDE64A4E-DE7F-460D-87F9-0CF16E59AF5E}">
      <dgm:prSet/>
      <dgm:spPr/>
      <dgm:t>
        <a:bodyPr/>
        <a:lstStyle/>
        <a:p>
          <a:endParaRPr lang="de-DE"/>
        </a:p>
      </dgm:t>
    </dgm:pt>
    <dgm:pt modelId="{7156309E-DC0F-4DA9-AF16-06F5A544E70E}">
      <dgm:prSet phldrT="[Text]" custT="1"/>
      <dgm:spPr/>
      <dgm:t>
        <a:bodyPr/>
        <a:lstStyle/>
        <a:p>
          <a:r>
            <a:rPr lang="de-DE" sz="1600" dirty="0"/>
            <a:t>Neokolonialismus und Weltwirtschaft</a:t>
          </a:r>
        </a:p>
      </dgm:t>
    </dgm:pt>
    <dgm:pt modelId="{5B18B941-7CFF-4B81-BA96-A0AC5EF11DD4}" type="parTrans" cxnId="{5A7A17DB-5E36-4F54-9116-F283B8FBB376}">
      <dgm:prSet/>
      <dgm:spPr/>
      <dgm:t>
        <a:bodyPr/>
        <a:lstStyle/>
        <a:p>
          <a:endParaRPr lang="de-DE"/>
        </a:p>
      </dgm:t>
    </dgm:pt>
    <dgm:pt modelId="{F8E2D47C-DEED-4549-BA28-F072203009B3}" type="sibTrans" cxnId="{5A7A17DB-5E36-4F54-9116-F283B8FBB376}">
      <dgm:prSet/>
      <dgm:spPr/>
      <dgm:t>
        <a:bodyPr/>
        <a:lstStyle/>
        <a:p>
          <a:endParaRPr lang="de-DE"/>
        </a:p>
      </dgm:t>
    </dgm:pt>
    <dgm:pt modelId="{AFCB7B6A-BFA6-481F-AD49-DACDA056EA3F}">
      <dgm:prSet phldrT="[Text]" custT="1"/>
      <dgm:spPr/>
      <dgm:t>
        <a:bodyPr/>
        <a:lstStyle/>
        <a:p>
          <a:endParaRPr lang="de-DE" sz="1800" dirty="0"/>
        </a:p>
      </dgm:t>
    </dgm:pt>
    <dgm:pt modelId="{DDF62EA8-31E2-4599-BA7D-D41C6E31E4E6}" type="parTrans" cxnId="{7EEF1067-E0A2-42BB-AC9F-3D7C761F61B9}">
      <dgm:prSet/>
      <dgm:spPr/>
      <dgm:t>
        <a:bodyPr/>
        <a:lstStyle/>
        <a:p>
          <a:endParaRPr lang="de-DE"/>
        </a:p>
      </dgm:t>
    </dgm:pt>
    <dgm:pt modelId="{BF61FA9C-82CD-4EB4-B584-5983CA4613BE}" type="sibTrans" cxnId="{7EEF1067-E0A2-42BB-AC9F-3D7C761F61B9}">
      <dgm:prSet/>
      <dgm:spPr/>
      <dgm:t>
        <a:bodyPr/>
        <a:lstStyle/>
        <a:p>
          <a:endParaRPr lang="de-DE"/>
        </a:p>
      </dgm:t>
    </dgm:pt>
    <dgm:pt modelId="{1E10E39A-B0CC-4ECE-8BB1-B61B9058530C}">
      <dgm:prSet phldrT="[Text]" custT="1"/>
      <dgm:spPr/>
      <dgm:t>
        <a:bodyPr/>
        <a:lstStyle/>
        <a:p>
          <a:r>
            <a:rPr lang="de-DE" sz="2000" b="1" dirty="0">
              <a:solidFill>
                <a:schemeClr val="tx1">
                  <a:lumMod val="65000"/>
                  <a:lumOff val="35000"/>
                </a:schemeClr>
              </a:solidFill>
            </a:rPr>
            <a:t>Fortwirkung und Fernwirkung des Kolonialismus </a:t>
          </a:r>
        </a:p>
      </dgm:t>
    </dgm:pt>
    <dgm:pt modelId="{BA28CB5F-3765-4C40-B42B-73C6D41DA3A4}" type="parTrans" cxnId="{8A39408B-8489-42E7-975C-E6E6FB089C83}">
      <dgm:prSet/>
      <dgm:spPr/>
      <dgm:t>
        <a:bodyPr/>
        <a:lstStyle/>
        <a:p>
          <a:endParaRPr lang="de-DE"/>
        </a:p>
      </dgm:t>
    </dgm:pt>
    <dgm:pt modelId="{61DEE09B-0E0F-4750-A829-E715A00EF871}" type="sibTrans" cxnId="{8A39408B-8489-42E7-975C-E6E6FB089C83}">
      <dgm:prSet/>
      <dgm:spPr/>
      <dgm:t>
        <a:bodyPr/>
        <a:lstStyle/>
        <a:p>
          <a:endParaRPr lang="de-DE"/>
        </a:p>
      </dgm:t>
    </dgm:pt>
    <dgm:pt modelId="{2DE7C056-CD90-4D3A-A0FE-C726164E782F}">
      <dgm:prSet phldrT="[Text]" custT="1"/>
      <dgm:spPr/>
      <dgm:t>
        <a:bodyPr/>
        <a:lstStyle/>
        <a:p>
          <a:r>
            <a:rPr lang="de-DE" sz="2000" b="1" dirty="0">
              <a:solidFill>
                <a:schemeClr val="accent1">
                  <a:lumMod val="75000"/>
                </a:schemeClr>
              </a:solidFill>
            </a:rPr>
            <a:t>Verallgemeinerter Kolonialismus</a:t>
          </a:r>
        </a:p>
      </dgm:t>
    </dgm:pt>
    <dgm:pt modelId="{7305AC33-9620-4CFD-B368-7BDF0274E9BA}" type="sibTrans" cxnId="{26C74C91-72AC-4F92-9C1D-D17920D7B2FD}">
      <dgm:prSet/>
      <dgm:spPr/>
      <dgm:t>
        <a:bodyPr/>
        <a:lstStyle/>
        <a:p>
          <a:endParaRPr lang="de-DE"/>
        </a:p>
      </dgm:t>
    </dgm:pt>
    <dgm:pt modelId="{B952A399-3197-4E6C-A660-7C2B5563D7BD}" type="parTrans" cxnId="{26C74C91-72AC-4F92-9C1D-D17920D7B2FD}">
      <dgm:prSet/>
      <dgm:spPr/>
      <dgm:t>
        <a:bodyPr/>
        <a:lstStyle/>
        <a:p>
          <a:endParaRPr lang="de-DE"/>
        </a:p>
      </dgm:t>
    </dgm:pt>
    <dgm:pt modelId="{E17D100F-BCC6-409B-8F71-DC13BB21A6B1}">
      <dgm:prSet phldrT="[Text]" custT="1"/>
      <dgm:spPr/>
      <dgm:t>
        <a:bodyPr/>
        <a:lstStyle/>
        <a:p>
          <a:r>
            <a:rPr lang="de-DE" sz="1600" dirty="0"/>
            <a:t>Globalpolitische Dimension</a:t>
          </a:r>
          <a:endParaRPr lang="de-DE" sz="1600" b="0" baseline="30000" dirty="0"/>
        </a:p>
      </dgm:t>
    </dgm:pt>
    <dgm:pt modelId="{361453D0-9AD4-408D-83E2-1BE03937FCC1}" type="sibTrans" cxnId="{2DD603CE-0777-495E-BFD9-3EA7E30E23DC}">
      <dgm:prSet/>
      <dgm:spPr/>
      <dgm:t>
        <a:bodyPr/>
        <a:lstStyle/>
        <a:p>
          <a:endParaRPr lang="de-DE"/>
        </a:p>
      </dgm:t>
    </dgm:pt>
    <dgm:pt modelId="{4EB849FC-5720-4E50-9402-F565BDFF7BF9}" type="parTrans" cxnId="{2DD603CE-0777-495E-BFD9-3EA7E30E23DC}">
      <dgm:prSet/>
      <dgm:spPr/>
      <dgm:t>
        <a:bodyPr/>
        <a:lstStyle/>
        <a:p>
          <a:endParaRPr lang="de-DE"/>
        </a:p>
      </dgm:t>
    </dgm:pt>
    <dgm:pt modelId="{649EE535-78D2-4DA8-A056-4FFEC27A7D94}">
      <dgm:prSet phldrT="[Text]" custT="1"/>
      <dgm:spPr/>
      <dgm:t>
        <a:bodyPr/>
        <a:lstStyle/>
        <a:p>
          <a:endParaRPr lang="de-DE" sz="1800" dirty="0"/>
        </a:p>
      </dgm:t>
    </dgm:pt>
    <dgm:pt modelId="{2AA318CA-D9D8-4443-A760-80E9350B49DC}" type="parTrans" cxnId="{F0312D77-9092-4216-B828-7DC870D9F7EB}">
      <dgm:prSet/>
      <dgm:spPr/>
      <dgm:t>
        <a:bodyPr/>
        <a:lstStyle/>
        <a:p>
          <a:endParaRPr lang="de-DE"/>
        </a:p>
      </dgm:t>
    </dgm:pt>
    <dgm:pt modelId="{8B6A3659-476A-42CB-9638-0F42F8A93749}" type="sibTrans" cxnId="{F0312D77-9092-4216-B828-7DC870D9F7EB}">
      <dgm:prSet/>
      <dgm:spPr/>
      <dgm:t>
        <a:bodyPr/>
        <a:lstStyle/>
        <a:p>
          <a:endParaRPr lang="de-DE"/>
        </a:p>
      </dgm:t>
    </dgm:pt>
    <dgm:pt modelId="{856A16C6-F308-49ED-898D-A7AAE33FD66E}" type="pres">
      <dgm:prSet presAssocID="{DCDAEE77-6C07-42C4-9D73-F11722A77919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B3C8FDE7-C2A0-4B2F-BF2B-FF379C30E631}" type="pres">
      <dgm:prSet presAssocID="{B01E8C10-4539-470A-A9A2-AEC6898AA5F6}" presName="circle1" presStyleLbl="node1" presStyleIdx="0" presStyleCnt="3"/>
      <dgm:spPr>
        <a:solidFill>
          <a:schemeClr val="accent1">
            <a:lumMod val="50000"/>
          </a:schemeClr>
        </a:solidFill>
      </dgm:spPr>
    </dgm:pt>
    <dgm:pt modelId="{7B1D590B-E092-4911-9593-D1F85BE54227}" type="pres">
      <dgm:prSet presAssocID="{B01E8C10-4539-470A-A9A2-AEC6898AA5F6}" presName="space" presStyleCnt="0"/>
      <dgm:spPr/>
    </dgm:pt>
    <dgm:pt modelId="{9719AC77-AEB5-4945-BB49-61C745A4F065}" type="pres">
      <dgm:prSet presAssocID="{B01E8C10-4539-470A-A9A2-AEC6898AA5F6}" presName="rect1" presStyleLbl="alignAcc1" presStyleIdx="0" presStyleCnt="3" custScaleY="100000"/>
      <dgm:spPr/>
    </dgm:pt>
    <dgm:pt modelId="{4F3AEF40-9174-46C5-BF3D-54E841335B2B}" type="pres">
      <dgm:prSet presAssocID="{2DE7C056-CD90-4D3A-A0FE-C726164E782F}" presName="vertSpace2" presStyleLbl="node1" presStyleIdx="0" presStyleCnt="3"/>
      <dgm:spPr/>
    </dgm:pt>
    <dgm:pt modelId="{09AD2E1D-4D86-4858-9F80-85A7BC9F6BE6}" type="pres">
      <dgm:prSet presAssocID="{2DE7C056-CD90-4D3A-A0FE-C726164E782F}" presName="circle2" presStyleLbl="node1" presStyleIdx="1" presStyleCnt="3"/>
      <dgm:spPr>
        <a:solidFill>
          <a:schemeClr val="accent1">
            <a:lumMod val="75000"/>
          </a:schemeClr>
        </a:solidFill>
      </dgm:spPr>
    </dgm:pt>
    <dgm:pt modelId="{313D489B-4DF5-46CE-AD21-2D6BFC7E4AF0}" type="pres">
      <dgm:prSet presAssocID="{2DE7C056-CD90-4D3A-A0FE-C726164E782F}" presName="rect2" presStyleLbl="alignAcc1" presStyleIdx="1" presStyleCnt="3"/>
      <dgm:spPr/>
    </dgm:pt>
    <dgm:pt modelId="{6E5FAAD4-D3BC-46BD-92AF-AE74BC3E17D6}" type="pres">
      <dgm:prSet presAssocID="{1E10E39A-B0CC-4ECE-8BB1-B61B9058530C}" presName="vertSpace3" presStyleLbl="node1" presStyleIdx="1" presStyleCnt="3"/>
      <dgm:spPr/>
    </dgm:pt>
    <dgm:pt modelId="{8CAEC5F3-44C3-4E19-B20C-37AD3767CBCD}" type="pres">
      <dgm:prSet presAssocID="{1E10E39A-B0CC-4ECE-8BB1-B61B9058530C}" presName="circle3" presStyleLbl="node1" presStyleIdx="2" presStyleCnt="3"/>
      <dgm:spPr>
        <a:solidFill>
          <a:schemeClr val="tx1">
            <a:lumMod val="50000"/>
            <a:lumOff val="50000"/>
          </a:schemeClr>
        </a:solidFill>
      </dgm:spPr>
    </dgm:pt>
    <dgm:pt modelId="{DDB2E87A-CD8E-4243-9893-AB2B1C91ABF8}" type="pres">
      <dgm:prSet presAssocID="{1E10E39A-B0CC-4ECE-8BB1-B61B9058530C}" presName="rect3" presStyleLbl="alignAcc1" presStyleIdx="2" presStyleCnt="3"/>
      <dgm:spPr/>
    </dgm:pt>
    <dgm:pt modelId="{5C684CB0-EECB-444E-97A8-2E892C683F2C}" type="pres">
      <dgm:prSet presAssocID="{B01E8C10-4539-470A-A9A2-AEC6898AA5F6}" presName="rect1ParTx" presStyleLbl="alignAcc1" presStyleIdx="2" presStyleCnt="3">
        <dgm:presLayoutVars>
          <dgm:chMax val="1"/>
          <dgm:bulletEnabled val="1"/>
        </dgm:presLayoutVars>
      </dgm:prSet>
      <dgm:spPr/>
    </dgm:pt>
    <dgm:pt modelId="{807682B8-2448-4C02-BD7C-898D95733371}" type="pres">
      <dgm:prSet presAssocID="{B01E8C10-4539-470A-A9A2-AEC6898AA5F6}" presName="rect1ChTx" presStyleLbl="alignAcc1" presStyleIdx="2" presStyleCnt="3">
        <dgm:presLayoutVars>
          <dgm:bulletEnabled val="1"/>
        </dgm:presLayoutVars>
      </dgm:prSet>
      <dgm:spPr/>
    </dgm:pt>
    <dgm:pt modelId="{5EC8D166-EAE1-4C45-B1F2-E2AE726019B7}" type="pres">
      <dgm:prSet presAssocID="{2DE7C056-CD90-4D3A-A0FE-C726164E782F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12F78B4C-1844-4FCA-8D73-97D4D830724A}" type="pres">
      <dgm:prSet presAssocID="{2DE7C056-CD90-4D3A-A0FE-C726164E782F}" presName="rect2ChTx" presStyleLbl="alignAcc1" presStyleIdx="2" presStyleCnt="3">
        <dgm:presLayoutVars>
          <dgm:bulletEnabled val="1"/>
        </dgm:presLayoutVars>
      </dgm:prSet>
      <dgm:spPr/>
    </dgm:pt>
    <dgm:pt modelId="{BD316694-D8F5-4636-A045-1775F012F401}" type="pres">
      <dgm:prSet presAssocID="{1E10E39A-B0CC-4ECE-8BB1-B61B9058530C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1C19F883-1BF7-44F2-917E-43D58DC9EB7D}" type="pres">
      <dgm:prSet presAssocID="{1E10E39A-B0CC-4ECE-8BB1-B61B9058530C}" presName="rect3ChTx" presStyleLbl="alignAcc1" presStyleIdx="2" presStyleCnt="3" custFlipHor="1" custScaleX="100000">
        <dgm:presLayoutVars>
          <dgm:bulletEnabled val="1"/>
        </dgm:presLayoutVars>
      </dgm:prSet>
      <dgm:spPr/>
    </dgm:pt>
  </dgm:ptLst>
  <dgm:cxnLst>
    <dgm:cxn modelId="{6242770C-99A4-49EA-B44C-535E53F85FFD}" type="presOf" srcId="{695D8EEC-5DCE-43FB-B80B-D8E160DA6A54}" destId="{807682B8-2448-4C02-BD7C-898D95733371}" srcOrd="0" destOrd="0" presId="urn:microsoft.com/office/officeart/2005/8/layout/target3"/>
    <dgm:cxn modelId="{AFEFEA0D-985C-419B-A1DA-F9251D0CDCDD}" type="presOf" srcId="{1E10E39A-B0CC-4ECE-8BB1-B61B9058530C}" destId="{BD316694-D8F5-4636-A045-1775F012F401}" srcOrd="1" destOrd="0" presId="urn:microsoft.com/office/officeart/2005/8/layout/target3"/>
    <dgm:cxn modelId="{52B6773A-FCB2-44DD-8A45-096B6A236F89}" type="presOf" srcId="{B01E8C10-4539-470A-A9A2-AEC6898AA5F6}" destId="{5C684CB0-EECB-444E-97A8-2E892C683F2C}" srcOrd="1" destOrd="0" presId="urn:microsoft.com/office/officeart/2005/8/layout/target3"/>
    <dgm:cxn modelId="{7EEF1067-E0A2-42BB-AC9F-3D7C761F61B9}" srcId="{2DE7C056-CD90-4D3A-A0FE-C726164E782F}" destId="{AFCB7B6A-BFA6-481F-AD49-DACDA056EA3F}" srcOrd="2" destOrd="0" parTransId="{DDF62EA8-31E2-4599-BA7D-D41C6E31E4E6}" sibTransId="{BF61FA9C-82CD-4EB4-B584-5983CA4613BE}"/>
    <dgm:cxn modelId="{EDE64A4E-DE7F-460D-87F9-0CF16E59AF5E}" srcId="{B01E8C10-4539-470A-A9A2-AEC6898AA5F6}" destId="{695D8EEC-5DCE-43FB-B80B-D8E160DA6A54}" srcOrd="0" destOrd="0" parTransId="{B4BF543A-B00F-42B9-8AD9-624A94C4FCCE}" sibTransId="{2C7D11FE-DC84-4149-B996-0B8B2CB497B8}"/>
    <dgm:cxn modelId="{1A537050-9688-4370-91BE-F4519DE2522F}" type="presOf" srcId="{2DE7C056-CD90-4D3A-A0FE-C726164E782F}" destId="{313D489B-4DF5-46CE-AD21-2D6BFC7E4AF0}" srcOrd="0" destOrd="0" presId="urn:microsoft.com/office/officeart/2005/8/layout/target3"/>
    <dgm:cxn modelId="{8C705754-D4A8-403A-80FA-6021DE7AFCAD}" type="presOf" srcId="{DCDAEE77-6C07-42C4-9D73-F11722A77919}" destId="{856A16C6-F308-49ED-898D-A7AAE33FD66E}" srcOrd="0" destOrd="0" presId="urn:microsoft.com/office/officeart/2005/8/layout/target3"/>
    <dgm:cxn modelId="{F0312D77-9092-4216-B828-7DC870D9F7EB}" srcId="{2DE7C056-CD90-4D3A-A0FE-C726164E782F}" destId="{649EE535-78D2-4DA8-A056-4FFEC27A7D94}" srcOrd="0" destOrd="0" parTransId="{2AA318CA-D9D8-4443-A760-80E9350B49DC}" sibTransId="{8B6A3659-476A-42CB-9638-0F42F8A93749}"/>
    <dgm:cxn modelId="{662E6778-443D-4092-A81E-D3A441C774D7}" type="presOf" srcId="{B01E8C10-4539-470A-A9A2-AEC6898AA5F6}" destId="{9719AC77-AEB5-4945-BB49-61C745A4F065}" srcOrd="0" destOrd="0" presId="urn:microsoft.com/office/officeart/2005/8/layout/target3"/>
    <dgm:cxn modelId="{5708A87B-83F8-4DDE-AED8-897834B8E821}" type="presOf" srcId="{E17D100F-BCC6-409B-8F71-DC13BB21A6B1}" destId="{1C19F883-1BF7-44F2-917E-43D58DC9EB7D}" srcOrd="0" destOrd="0" presId="urn:microsoft.com/office/officeart/2005/8/layout/target3"/>
    <dgm:cxn modelId="{9658A682-4167-4909-9CAF-FB67545364FD}" type="presOf" srcId="{649EE535-78D2-4DA8-A056-4FFEC27A7D94}" destId="{12F78B4C-1844-4FCA-8D73-97D4D830724A}" srcOrd="0" destOrd="0" presId="urn:microsoft.com/office/officeart/2005/8/layout/target3"/>
    <dgm:cxn modelId="{FB0A1E89-5650-48FD-BDB1-91C03EDF7906}" type="presOf" srcId="{7156309E-DC0F-4DA9-AF16-06F5A544E70E}" destId="{12F78B4C-1844-4FCA-8D73-97D4D830724A}" srcOrd="0" destOrd="1" presId="urn:microsoft.com/office/officeart/2005/8/layout/target3"/>
    <dgm:cxn modelId="{8A39408B-8489-42E7-975C-E6E6FB089C83}" srcId="{DCDAEE77-6C07-42C4-9D73-F11722A77919}" destId="{1E10E39A-B0CC-4ECE-8BB1-B61B9058530C}" srcOrd="2" destOrd="0" parTransId="{BA28CB5F-3765-4C40-B42B-73C6D41DA3A4}" sibTransId="{61DEE09B-0E0F-4750-A829-E715A00EF871}"/>
    <dgm:cxn modelId="{26C74C91-72AC-4F92-9C1D-D17920D7B2FD}" srcId="{DCDAEE77-6C07-42C4-9D73-F11722A77919}" destId="{2DE7C056-CD90-4D3A-A0FE-C726164E782F}" srcOrd="1" destOrd="0" parTransId="{B952A399-3197-4E6C-A660-7C2B5563D7BD}" sibTransId="{7305AC33-9620-4CFD-B368-7BDF0274E9BA}"/>
    <dgm:cxn modelId="{9A878A9F-E424-4B2A-B087-5B26A15957E4}" srcId="{DCDAEE77-6C07-42C4-9D73-F11722A77919}" destId="{B01E8C10-4539-470A-A9A2-AEC6898AA5F6}" srcOrd="0" destOrd="0" parTransId="{01D4986E-AE7D-4A3D-8174-93391F86E799}" sibTransId="{724112D2-F548-4566-A5F9-6B0ADA08C105}"/>
    <dgm:cxn modelId="{51E0D6BF-41F5-4896-B91A-97DBF5364F7F}" type="presOf" srcId="{1E10E39A-B0CC-4ECE-8BB1-B61B9058530C}" destId="{DDB2E87A-CD8E-4243-9893-AB2B1C91ABF8}" srcOrd="0" destOrd="0" presId="urn:microsoft.com/office/officeart/2005/8/layout/target3"/>
    <dgm:cxn modelId="{2DD603CE-0777-495E-BFD9-3EA7E30E23DC}" srcId="{1E10E39A-B0CC-4ECE-8BB1-B61B9058530C}" destId="{E17D100F-BCC6-409B-8F71-DC13BB21A6B1}" srcOrd="0" destOrd="0" parTransId="{4EB849FC-5720-4E50-9402-F565BDFF7BF9}" sibTransId="{361453D0-9AD4-408D-83E2-1BE03937FCC1}"/>
    <dgm:cxn modelId="{CBA175D5-F571-4A2E-9CD8-301148FE73D8}" type="presOf" srcId="{AFCB7B6A-BFA6-481F-AD49-DACDA056EA3F}" destId="{12F78B4C-1844-4FCA-8D73-97D4D830724A}" srcOrd="0" destOrd="2" presId="urn:microsoft.com/office/officeart/2005/8/layout/target3"/>
    <dgm:cxn modelId="{5A7A17DB-5E36-4F54-9116-F283B8FBB376}" srcId="{2DE7C056-CD90-4D3A-A0FE-C726164E782F}" destId="{7156309E-DC0F-4DA9-AF16-06F5A544E70E}" srcOrd="1" destOrd="0" parTransId="{5B18B941-7CFF-4B81-BA96-A0AC5EF11DD4}" sibTransId="{F8E2D47C-DEED-4549-BA28-F072203009B3}"/>
    <dgm:cxn modelId="{1FA117F5-FA12-4989-BACB-2E7376424BBC}" type="presOf" srcId="{2DE7C056-CD90-4D3A-A0FE-C726164E782F}" destId="{5EC8D166-EAE1-4C45-B1F2-E2AE726019B7}" srcOrd="1" destOrd="0" presId="urn:microsoft.com/office/officeart/2005/8/layout/target3"/>
    <dgm:cxn modelId="{B6B8BF86-2E1D-4FD2-B9D1-B71947A86E92}" type="presParOf" srcId="{856A16C6-F308-49ED-898D-A7AAE33FD66E}" destId="{B3C8FDE7-C2A0-4B2F-BF2B-FF379C30E631}" srcOrd="0" destOrd="0" presId="urn:microsoft.com/office/officeart/2005/8/layout/target3"/>
    <dgm:cxn modelId="{A12674C2-6862-4643-987C-71D0F62F97C9}" type="presParOf" srcId="{856A16C6-F308-49ED-898D-A7AAE33FD66E}" destId="{7B1D590B-E092-4911-9593-D1F85BE54227}" srcOrd="1" destOrd="0" presId="urn:microsoft.com/office/officeart/2005/8/layout/target3"/>
    <dgm:cxn modelId="{FA141AE9-E034-40E8-ADFE-B34658B84BCF}" type="presParOf" srcId="{856A16C6-F308-49ED-898D-A7AAE33FD66E}" destId="{9719AC77-AEB5-4945-BB49-61C745A4F065}" srcOrd="2" destOrd="0" presId="urn:microsoft.com/office/officeart/2005/8/layout/target3"/>
    <dgm:cxn modelId="{71362637-CA0C-4A93-BDC9-17DA7C17E30D}" type="presParOf" srcId="{856A16C6-F308-49ED-898D-A7AAE33FD66E}" destId="{4F3AEF40-9174-46C5-BF3D-54E841335B2B}" srcOrd="3" destOrd="0" presId="urn:microsoft.com/office/officeart/2005/8/layout/target3"/>
    <dgm:cxn modelId="{5EAA0F47-0109-4854-9F4A-9A97B22E9789}" type="presParOf" srcId="{856A16C6-F308-49ED-898D-A7AAE33FD66E}" destId="{09AD2E1D-4D86-4858-9F80-85A7BC9F6BE6}" srcOrd="4" destOrd="0" presId="urn:microsoft.com/office/officeart/2005/8/layout/target3"/>
    <dgm:cxn modelId="{1365350F-694D-466E-8945-337E182AA705}" type="presParOf" srcId="{856A16C6-F308-49ED-898D-A7AAE33FD66E}" destId="{313D489B-4DF5-46CE-AD21-2D6BFC7E4AF0}" srcOrd="5" destOrd="0" presId="urn:microsoft.com/office/officeart/2005/8/layout/target3"/>
    <dgm:cxn modelId="{568A44D4-DC19-4D7A-B300-501EADAA31DE}" type="presParOf" srcId="{856A16C6-F308-49ED-898D-A7AAE33FD66E}" destId="{6E5FAAD4-D3BC-46BD-92AF-AE74BC3E17D6}" srcOrd="6" destOrd="0" presId="urn:microsoft.com/office/officeart/2005/8/layout/target3"/>
    <dgm:cxn modelId="{0D04DC0D-E2FA-4CE4-ABCA-349382D87004}" type="presParOf" srcId="{856A16C6-F308-49ED-898D-A7AAE33FD66E}" destId="{8CAEC5F3-44C3-4E19-B20C-37AD3767CBCD}" srcOrd="7" destOrd="0" presId="urn:microsoft.com/office/officeart/2005/8/layout/target3"/>
    <dgm:cxn modelId="{60C9C59B-4690-4A9F-B953-E7F114858EA7}" type="presParOf" srcId="{856A16C6-F308-49ED-898D-A7AAE33FD66E}" destId="{DDB2E87A-CD8E-4243-9893-AB2B1C91ABF8}" srcOrd="8" destOrd="0" presId="urn:microsoft.com/office/officeart/2005/8/layout/target3"/>
    <dgm:cxn modelId="{B82CF351-C6A7-42DD-93D7-388A795D376D}" type="presParOf" srcId="{856A16C6-F308-49ED-898D-A7AAE33FD66E}" destId="{5C684CB0-EECB-444E-97A8-2E892C683F2C}" srcOrd="9" destOrd="0" presId="urn:microsoft.com/office/officeart/2005/8/layout/target3"/>
    <dgm:cxn modelId="{AAED0475-A227-49CD-B3E7-70A4175BB412}" type="presParOf" srcId="{856A16C6-F308-49ED-898D-A7AAE33FD66E}" destId="{807682B8-2448-4C02-BD7C-898D95733371}" srcOrd="10" destOrd="0" presId="urn:microsoft.com/office/officeart/2005/8/layout/target3"/>
    <dgm:cxn modelId="{164FD11F-E2BA-4BB5-810F-C75C0F273B4C}" type="presParOf" srcId="{856A16C6-F308-49ED-898D-A7AAE33FD66E}" destId="{5EC8D166-EAE1-4C45-B1F2-E2AE726019B7}" srcOrd="11" destOrd="0" presId="urn:microsoft.com/office/officeart/2005/8/layout/target3"/>
    <dgm:cxn modelId="{AC35DD0D-899C-4D86-836D-B104E0261F86}" type="presParOf" srcId="{856A16C6-F308-49ED-898D-A7AAE33FD66E}" destId="{12F78B4C-1844-4FCA-8D73-97D4D830724A}" srcOrd="12" destOrd="0" presId="urn:microsoft.com/office/officeart/2005/8/layout/target3"/>
    <dgm:cxn modelId="{6AC9FF74-4FCF-4113-A37A-11E684674CC3}" type="presParOf" srcId="{856A16C6-F308-49ED-898D-A7AAE33FD66E}" destId="{BD316694-D8F5-4636-A045-1775F012F401}" srcOrd="13" destOrd="0" presId="urn:microsoft.com/office/officeart/2005/8/layout/target3"/>
    <dgm:cxn modelId="{CB166048-9CD8-441F-9AE8-F301F904D0EC}" type="presParOf" srcId="{856A16C6-F308-49ED-898D-A7AAE33FD66E}" destId="{1C19F883-1BF7-44F2-917E-43D58DC9EB7D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F064FF51-86C1-44B8-98CA-2F4771D7694D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4F68269-E167-47A3-87AF-B8DD8613C83E}">
      <dgm:prSet phldrT="[Text]" phldr="1"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de-DE" dirty="0"/>
        </a:p>
      </dgm:t>
    </dgm:pt>
    <dgm:pt modelId="{2866B1FA-01C3-40A5-9E1C-3800061BD7E2}" type="parTrans" cxnId="{F848FDE0-79D7-4EAA-8D12-80B97863CBBB}">
      <dgm:prSet/>
      <dgm:spPr/>
      <dgm:t>
        <a:bodyPr/>
        <a:lstStyle/>
        <a:p>
          <a:endParaRPr lang="de-DE"/>
        </a:p>
      </dgm:t>
    </dgm:pt>
    <dgm:pt modelId="{0A108379-58A1-44CC-ABC9-8FD4F9610C57}" type="sibTrans" cxnId="{F848FDE0-79D7-4EAA-8D12-80B97863CBBB}">
      <dgm:prSet/>
      <dgm:spPr/>
      <dgm:t>
        <a:bodyPr/>
        <a:lstStyle/>
        <a:p>
          <a:endParaRPr lang="de-DE"/>
        </a:p>
      </dgm:t>
    </dgm:pt>
    <dgm:pt modelId="{90D0B9B1-E538-4C93-9FE8-2DC1610E8D8C}">
      <dgm:prSet phldrT="[Text]" phldr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de-DE" dirty="0"/>
        </a:p>
      </dgm:t>
    </dgm:pt>
    <dgm:pt modelId="{21E6ABE9-E01F-4127-A123-5597479B9DEF}" type="parTrans" cxnId="{7A0F377A-D8CF-401D-88BB-47DE6385828E}">
      <dgm:prSet/>
      <dgm:spPr/>
      <dgm:t>
        <a:bodyPr/>
        <a:lstStyle/>
        <a:p>
          <a:endParaRPr lang="de-DE"/>
        </a:p>
      </dgm:t>
    </dgm:pt>
    <dgm:pt modelId="{6B165FF8-5C15-4BF9-B645-9B110BE9E392}" type="sibTrans" cxnId="{7A0F377A-D8CF-401D-88BB-47DE6385828E}">
      <dgm:prSet/>
      <dgm:spPr/>
      <dgm:t>
        <a:bodyPr/>
        <a:lstStyle/>
        <a:p>
          <a:endParaRPr lang="de-DE"/>
        </a:p>
      </dgm:t>
    </dgm:pt>
    <dgm:pt modelId="{DF567B41-7674-4AE1-BAE7-53EE803896DB}" type="pres">
      <dgm:prSet presAssocID="{F064FF51-86C1-44B8-98CA-2F4771D7694D}" presName="diagram" presStyleCnt="0">
        <dgm:presLayoutVars>
          <dgm:dir/>
          <dgm:resizeHandles val="exact"/>
        </dgm:presLayoutVars>
      </dgm:prSet>
      <dgm:spPr/>
    </dgm:pt>
    <dgm:pt modelId="{7BAD45D1-4415-454E-8E8F-77178ABEDCFD}" type="pres">
      <dgm:prSet presAssocID="{04F68269-E167-47A3-87AF-B8DD8613C83E}" presName="arrow" presStyleLbl="node1" presStyleIdx="0" presStyleCnt="2">
        <dgm:presLayoutVars>
          <dgm:bulletEnabled val="1"/>
        </dgm:presLayoutVars>
      </dgm:prSet>
      <dgm:spPr/>
    </dgm:pt>
    <dgm:pt modelId="{EB67F2CA-BE46-4EAD-AB34-19DFE1E6FDB2}" type="pres">
      <dgm:prSet presAssocID="{90D0B9B1-E538-4C93-9FE8-2DC1610E8D8C}" presName="arrow" presStyleLbl="node1" presStyleIdx="1" presStyleCnt="2">
        <dgm:presLayoutVars>
          <dgm:bulletEnabled val="1"/>
        </dgm:presLayoutVars>
      </dgm:prSet>
      <dgm:spPr/>
    </dgm:pt>
  </dgm:ptLst>
  <dgm:cxnLst>
    <dgm:cxn modelId="{7A0F377A-D8CF-401D-88BB-47DE6385828E}" srcId="{F064FF51-86C1-44B8-98CA-2F4771D7694D}" destId="{90D0B9B1-E538-4C93-9FE8-2DC1610E8D8C}" srcOrd="1" destOrd="0" parTransId="{21E6ABE9-E01F-4127-A123-5597479B9DEF}" sibTransId="{6B165FF8-5C15-4BF9-B645-9B110BE9E392}"/>
    <dgm:cxn modelId="{D9B336BF-4536-400E-8162-A341A04833F7}" type="presOf" srcId="{90D0B9B1-E538-4C93-9FE8-2DC1610E8D8C}" destId="{EB67F2CA-BE46-4EAD-AB34-19DFE1E6FDB2}" srcOrd="0" destOrd="0" presId="urn:microsoft.com/office/officeart/2005/8/layout/arrow5"/>
    <dgm:cxn modelId="{EF8F1DC3-80CD-4015-8989-325828E0BC02}" type="presOf" srcId="{04F68269-E167-47A3-87AF-B8DD8613C83E}" destId="{7BAD45D1-4415-454E-8E8F-77178ABEDCFD}" srcOrd="0" destOrd="0" presId="urn:microsoft.com/office/officeart/2005/8/layout/arrow5"/>
    <dgm:cxn modelId="{31E83ACD-6A0F-4AAB-9D93-730F14C9C57F}" type="presOf" srcId="{F064FF51-86C1-44B8-98CA-2F4771D7694D}" destId="{DF567B41-7674-4AE1-BAE7-53EE803896DB}" srcOrd="0" destOrd="0" presId="urn:microsoft.com/office/officeart/2005/8/layout/arrow5"/>
    <dgm:cxn modelId="{F848FDE0-79D7-4EAA-8D12-80B97863CBBB}" srcId="{F064FF51-86C1-44B8-98CA-2F4771D7694D}" destId="{04F68269-E167-47A3-87AF-B8DD8613C83E}" srcOrd="0" destOrd="0" parTransId="{2866B1FA-01C3-40A5-9E1C-3800061BD7E2}" sibTransId="{0A108379-58A1-44CC-ABC9-8FD4F9610C57}"/>
    <dgm:cxn modelId="{7A4461C7-216E-4A5D-A81A-9640C98AB6ED}" type="presParOf" srcId="{DF567B41-7674-4AE1-BAE7-53EE803896DB}" destId="{7BAD45D1-4415-454E-8E8F-77178ABEDCFD}" srcOrd="0" destOrd="0" presId="urn:microsoft.com/office/officeart/2005/8/layout/arrow5"/>
    <dgm:cxn modelId="{AE9C2C11-8AB5-4496-9850-128BCEB475C6}" type="presParOf" srcId="{DF567B41-7674-4AE1-BAE7-53EE803896DB}" destId="{EB67F2CA-BE46-4EAD-AB34-19DFE1E6FDB2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713553EC-D49D-40A6-9323-961BB6A53F99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6BEB847-E1B9-44D0-84CE-9B9BAD45DE5E}">
      <dgm:prSet phldrT="[Text]" custT="1"/>
      <dgm:spPr>
        <a:solidFill>
          <a:schemeClr val="accent1">
            <a:lumMod val="50000"/>
            <a:alpha val="90000"/>
          </a:schemeClr>
        </a:solidFill>
        <a:ln>
          <a:noFill/>
        </a:ln>
      </dgm:spPr>
      <dgm:t>
        <a:bodyPr/>
        <a:lstStyle/>
        <a:p>
          <a:r>
            <a:rPr lang="de-DE" sz="1600" b="1" dirty="0">
              <a:solidFill>
                <a:schemeClr val="bg1"/>
              </a:solidFill>
            </a:rPr>
            <a:t>Universaler Neokolonialismus</a:t>
          </a:r>
        </a:p>
      </dgm:t>
    </dgm:pt>
    <dgm:pt modelId="{2C734694-9171-4A79-B884-BCBD5B1DB765}" type="parTrans" cxnId="{6E853152-F5B3-4225-84F2-9448FA4F0DAF}">
      <dgm:prSet/>
      <dgm:spPr/>
      <dgm:t>
        <a:bodyPr/>
        <a:lstStyle/>
        <a:p>
          <a:endParaRPr lang="de-DE"/>
        </a:p>
      </dgm:t>
    </dgm:pt>
    <dgm:pt modelId="{F660A325-0293-4755-8828-36490FC42E96}" type="sibTrans" cxnId="{6E853152-F5B3-4225-84F2-9448FA4F0DAF}">
      <dgm:prSet/>
      <dgm:spPr/>
      <dgm:t>
        <a:bodyPr/>
        <a:lstStyle/>
        <a:p>
          <a:endParaRPr lang="de-DE"/>
        </a:p>
      </dgm:t>
    </dgm:pt>
    <dgm:pt modelId="{617E839D-E4BD-42A7-9B24-35E42A68CD6F}">
      <dgm:prSet phldrT="[Text]"/>
      <dgm:spPr>
        <a:solidFill>
          <a:schemeClr val="accent1">
            <a:lumMod val="50000"/>
          </a:schemeClr>
        </a:solidFill>
        <a:ln w="19050"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de-DE" dirty="0"/>
            <a:t>„Mülleimer“</a:t>
          </a:r>
        </a:p>
      </dgm:t>
    </dgm:pt>
    <dgm:pt modelId="{56BA1AB7-C574-41B2-B1FB-4EC93846CCE9}" type="parTrans" cxnId="{7360CFB5-97A8-44EB-B9E4-36A28F2CBCF7}">
      <dgm:prSet/>
      <dgm:spPr/>
      <dgm:t>
        <a:bodyPr/>
        <a:lstStyle/>
        <a:p>
          <a:endParaRPr lang="de-DE"/>
        </a:p>
      </dgm:t>
    </dgm:pt>
    <dgm:pt modelId="{CC437E61-E76B-4F58-82F4-95A16DF66FA0}" type="sibTrans" cxnId="{7360CFB5-97A8-44EB-B9E4-36A28F2CBCF7}">
      <dgm:prSet/>
      <dgm:spPr/>
      <dgm:t>
        <a:bodyPr/>
        <a:lstStyle/>
        <a:p>
          <a:endParaRPr lang="de-DE"/>
        </a:p>
      </dgm:t>
    </dgm:pt>
    <dgm:pt modelId="{7EE6C5EB-7852-4773-9209-B85D0674277B}">
      <dgm:prSet phldrT="[Text]"/>
      <dgm:spPr>
        <a:solidFill>
          <a:schemeClr val="accent1">
            <a:lumMod val="50000"/>
          </a:schemeClr>
        </a:solidFill>
        <a:ln w="19050"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de-DE" dirty="0"/>
            <a:t>Unfairer Welthandel</a:t>
          </a:r>
        </a:p>
      </dgm:t>
    </dgm:pt>
    <dgm:pt modelId="{AFBD0B50-124D-47D1-A27B-9C26DACD405E}" type="parTrans" cxnId="{D793077B-6C29-4D37-865F-344494B39BC0}">
      <dgm:prSet/>
      <dgm:spPr/>
      <dgm:t>
        <a:bodyPr/>
        <a:lstStyle/>
        <a:p>
          <a:endParaRPr lang="de-DE"/>
        </a:p>
      </dgm:t>
    </dgm:pt>
    <dgm:pt modelId="{27264585-5A38-4105-9FF1-3AE52DAF36EB}" type="sibTrans" cxnId="{D793077B-6C29-4D37-865F-344494B39BC0}">
      <dgm:prSet/>
      <dgm:spPr/>
      <dgm:t>
        <a:bodyPr/>
        <a:lstStyle/>
        <a:p>
          <a:endParaRPr lang="de-DE"/>
        </a:p>
      </dgm:t>
    </dgm:pt>
    <dgm:pt modelId="{7C9E6F7B-E79E-4028-B6CC-1674CE46A5ED}">
      <dgm:prSet phldrT="[Text]" custT="1"/>
      <dgm:spPr>
        <a:solidFill>
          <a:schemeClr val="tx1">
            <a:lumMod val="50000"/>
            <a:lumOff val="50000"/>
          </a:schemeClr>
        </a:solidFill>
        <a:ln>
          <a:noFill/>
        </a:ln>
      </dgm:spPr>
      <dgm:t>
        <a:bodyPr/>
        <a:lstStyle/>
        <a:p>
          <a:r>
            <a:rPr lang="de-DE" sz="1600" b="1" dirty="0">
              <a:solidFill>
                <a:schemeClr val="bg1"/>
              </a:solidFill>
            </a:rPr>
            <a:t>Historischer Kolonialismus: kein politisches Universalargument</a:t>
          </a:r>
        </a:p>
      </dgm:t>
    </dgm:pt>
    <dgm:pt modelId="{CA67967E-A7B5-4F46-8A76-7F7941D887CD}" type="parTrans" cxnId="{CC97AA49-4884-4236-B5E3-A133AAD3FF20}">
      <dgm:prSet/>
      <dgm:spPr/>
      <dgm:t>
        <a:bodyPr/>
        <a:lstStyle/>
        <a:p>
          <a:endParaRPr lang="de-DE"/>
        </a:p>
      </dgm:t>
    </dgm:pt>
    <dgm:pt modelId="{57456F1C-E63F-4A4B-ADBA-475E73843841}" type="sibTrans" cxnId="{CC97AA49-4884-4236-B5E3-A133AAD3FF20}">
      <dgm:prSet/>
      <dgm:spPr/>
      <dgm:t>
        <a:bodyPr/>
        <a:lstStyle/>
        <a:p>
          <a:endParaRPr lang="de-DE"/>
        </a:p>
      </dgm:t>
    </dgm:pt>
    <dgm:pt modelId="{8FAE7972-A49E-4809-A0B5-AE19C03EF225}">
      <dgm:prSet phldrT="[Text]"/>
      <dgm:spPr>
        <a:solidFill>
          <a:schemeClr val="tx1">
            <a:lumMod val="50000"/>
            <a:lumOff val="50000"/>
          </a:schemeClr>
        </a:solidFill>
        <a:ln w="19050"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de-DE" dirty="0"/>
            <a:t>Globale Ungerechtigkeit</a:t>
          </a:r>
        </a:p>
      </dgm:t>
    </dgm:pt>
    <dgm:pt modelId="{DF666FE3-AACB-4E4E-96CF-EEFEB76F6D04}" type="parTrans" cxnId="{103642B4-57D2-47CF-BE1F-55E836365216}">
      <dgm:prSet/>
      <dgm:spPr/>
      <dgm:t>
        <a:bodyPr/>
        <a:lstStyle/>
        <a:p>
          <a:endParaRPr lang="de-DE"/>
        </a:p>
      </dgm:t>
    </dgm:pt>
    <dgm:pt modelId="{AE790537-8ADF-4AD6-BF11-9ED5F4E1DD8A}" type="sibTrans" cxnId="{103642B4-57D2-47CF-BE1F-55E836365216}">
      <dgm:prSet/>
      <dgm:spPr/>
      <dgm:t>
        <a:bodyPr/>
        <a:lstStyle/>
        <a:p>
          <a:endParaRPr lang="de-DE"/>
        </a:p>
      </dgm:t>
    </dgm:pt>
    <dgm:pt modelId="{49D31EE7-4AD1-4F02-8D33-0F211F3ECDAD}">
      <dgm:prSet phldrT="[Text]"/>
      <dgm:spPr>
        <a:solidFill>
          <a:schemeClr val="tx1">
            <a:lumMod val="50000"/>
            <a:lumOff val="50000"/>
          </a:schemeClr>
        </a:solidFill>
        <a:ln w="19050"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de-DE" dirty="0"/>
            <a:t>Spezifische historische Verantwortung</a:t>
          </a:r>
        </a:p>
      </dgm:t>
    </dgm:pt>
    <dgm:pt modelId="{32A1562E-6028-447F-825E-39E450B06E65}" type="parTrans" cxnId="{FBB40855-B330-4689-BF53-764151266AFB}">
      <dgm:prSet/>
      <dgm:spPr/>
      <dgm:t>
        <a:bodyPr/>
        <a:lstStyle/>
        <a:p>
          <a:endParaRPr lang="de-DE"/>
        </a:p>
      </dgm:t>
    </dgm:pt>
    <dgm:pt modelId="{41F71CAA-4129-452F-A995-65D2C968A644}" type="sibTrans" cxnId="{FBB40855-B330-4689-BF53-764151266AFB}">
      <dgm:prSet/>
      <dgm:spPr/>
      <dgm:t>
        <a:bodyPr/>
        <a:lstStyle/>
        <a:p>
          <a:endParaRPr lang="de-DE"/>
        </a:p>
      </dgm:t>
    </dgm:pt>
    <dgm:pt modelId="{F2DF627F-FBBD-40A5-B74A-B7BBBF86D3E3}">
      <dgm:prSet phldrT="[Text]" custT="1"/>
      <dgm:spPr>
        <a:solidFill>
          <a:schemeClr val="accent1">
            <a:lumMod val="50000"/>
          </a:schemeClr>
        </a:solidFill>
        <a:ln w="19050"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de-DE" sz="1400" dirty="0"/>
            <a:t>Konfliktrohstoffe in </a:t>
          </a:r>
          <a:r>
            <a:rPr lang="de-DE" sz="1400" dirty="0" err="1"/>
            <a:t>Smartphones</a:t>
          </a:r>
          <a:endParaRPr lang="de-DE" sz="1400" dirty="0"/>
        </a:p>
      </dgm:t>
    </dgm:pt>
    <dgm:pt modelId="{17B1B71C-A027-41F2-9E4B-5790A2113BBE}" type="parTrans" cxnId="{275BF9EB-FAE8-4F57-8FAA-7C08722909D7}">
      <dgm:prSet/>
      <dgm:spPr/>
      <dgm:t>
        <a:bodyPr/>
        <a:lstStyle/>
        <a:p>
          <a:endParaRPr lang="de-DE"/>
        </a:p>
      </dgm:t>
    </dgm:pt>
    <dgm:pt modelId="{514EA363-3150-42CA-A465-0B038AF253E3}" type="sibTrans" cxnId="{275BF9EB-FAE8-4F57-8FAA-7C08722909D7}">
      <dgm:prSet/>
      <dgm:spPr/>
      <dgm:t>
        <a:bodyPr/>
        <a:lstStyle/>
        <a:p>
          <a:endParaRPr lang="de-DE"/>
        </a:p>
      </dgm:t>
    </dgm:pt>
    <dgm:pt modelId="{2D0AE729-8DB2-427B-8CD1-C444722EC0EF}">
      <dgm:prSet phldrT="[Text]" custAng="21360000"/>
      <dgm:spPr/>
      <dgm:t>
        <a:bodyPr/>
        <a:lstStyle/>
        <a:p>
          <a:endParaRPr lang="de-DE" dirty="0"/>
        </a:p>
      </dgm:t>
    </dgm:pt>
    <dgm:pt modelId="{ACF0D8E9-06DE-4658-B535-61D3F73C027A}" type="parTrans" cxnId="{12E00B38-F507-424D-91A7-FA704C789367}">
      <dgm:prSet/>
      <dgm:spPr/>
      <dgm:t>
        <a:bodyPr/>
        <a:lstStyle/>
        <a:p>
          <a:endParaRPr lang="de-DE"/>
        </a:p>
      </dgm:t>
    </dgm:pt>
    <dgm:pt modelId="{692D1CAF-5CE2-4E81-A1C3-1E7D02465B39}" type="sibTrans" cxnId="{12E00B38-F507-424D-91A7-FA704C789367}">
      <dgm:prSet/>
      <dgm:spPr/>
      <dgm:t>
        <a:bodyPr/>
        <a:lstStyle/>
        <a:p>
          <a:endParaRPr lang="de-DE"/>
        </a:p>
      </dgm:t>
    </dgm:pt>
    <dgm:pt modelId="{868E9489-CF8D-4323-AEB5-F062421E8B1C}">
      <dgm:prSet phldrT="[Text]" custAng="21360000"/>
      <dgm:spPr/>
      <dgm:t>
        <a:bodyPr/>
        <a:lstStyle/>
        <a:p>
          <a:endParaRPr lang="de-DE" dirty="0"/>
        </a:p>
      </dgm:t>
    </dgm:pt>
    <dgm:pt modelId="{9AA21596-D210-4F4E-A423-66C8371D6DFA}" type="parTrans" cxnId="{585284EC-BC54-4009-A766-CE6FD4114A4D}">
      <dgm:prSet/>
      <dgm:spPr/>
      <dgm:t>
        <a:bodyPr/>
        <a:lstStyle/>
        <a:p>
          <a:endParaRPr lang="de-DE"/>
        </a:p>
      </dgm:t>
    </dgm:pt>
    <dgm:pt modelId="{B9BB38C3-8D4A-4A53-BFEB-9418337EC9DF}" type="sibTrans" cxnId="{585284EC-BC54-4009-A766-CE6FD4114A4D}">
      <dgm:prSet/>
      <dgm:spPr/>
      <dgm:t>
        <a:bodyPr/>
        <a:lstStyle/>
        <a:p>
          <a:endParaRPr lang="de-DE"/>
        </a:p>
      </dgm:t>
    </dgm:pt>
    <dgm:pt modelId="{5B2F4200-164E-482A-9809-402DD73B74E5}" type="pres">
      <dgm:prSet presAssocID="{713553EC-D49D-40A6-9323-961BB6A53F99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6A9699E5-F406-471C-A6F0-B292047EA719}" type="pres">
      <dgm:prSet presAssocID="{713553EC-D49D-40A6-9323-961BB6A53F99}" presName="dummyMaxCanvas" presStyleCnt="0"/>
      <dgm:spPr/>
    </dgm:pt>
    <dgm:pt modelId="{E7CB8541-ECAC-4C1C-A2D7-263EF98BFFE0}" type="pres">
      <dgm:prSet presAssocID="{713553EC-D49D-40A6-9323-961BB6A53F99}" presName="parentComposite" presStyleCnt="0"/>
      <dgm:spPr/>
    </dgm:pt>
    <dgm:pt modelId="{AFF9A09E-07BB-45AD-AFAE-4765E53EB91F}" type="pres">
      <dgm:prSet presAssocID="{713553EC-D49D-40A6-9323-961BB6A53F99}" presName="parent1" presStyleLbl="alignAccFollowNode1" presStyleIdx="0" presStyleCnt="4" custScaleX="134395" custLinFactNeighborX="-10198">
        <dgm:presLayoutVars>
          <dgm:chMax val="4"/>
        </dgm:presLayoutVars>
      </dgm:prSet>
      <dgm:spPr/>
    </dgm:pt>
    <dgm:pt modelId="{712F98C1-AA8A-445C-A453-1116344F8261}" type="pres">
      <dgm:prSet presAssocID="{713553EC-D49D-40A6-9323-961BB6A53F99}" presName="parent2" presStyleLbl="alignAccFollowNode1" presStyleIdx="1" presStyleCnt="4" custScaleX="128058">
        <dgm:presLayoutVars>
          <dgm:chMax val="4"/>
        </dgm:presLayoutVars>
      </dgm:prSet>
      <dgm:spPr/>
    </dgm:pt>
    <dgm:pt modelId="{CAE0A6D7-4C3F-4E64-BF41-4DAC014445CA}" type="pres">
      <dgm:prSet presAssocID="{713553EC-D49D-40A6-9323-961BB6A53F99}" presName="childrenComposite" presStyleCnt="0"/>
      <dgm:spPr/>
    </dgm:pt>
    <dgm:pt modelId="{E2D445EF-1F1B-44ED-AE5F-D1F5546FCF60}" type="pres">
      <dgm:prSet presAssocID="{713553EC-D49D-40A6-9323-961BB6A53F99}" presName="dummyMaxCanvas_ChildArea" presStyleCnt="0"/>
      <dgm:spPr/>
    </dgm:pt>
    <dgm:pt modelId="{0875BEA3-98AB-45C9-B5AB-5A14922E9978}" type="pres">
      <dgm:prSet presAssocID="{713553EC-D49D-40A6-9323-961BB6A53F99}" presName="fulcrum" presStyleLbl="alignAccFollowNode1" presStyleIdx="2" presStyleCnt="4"/>
      <dgm:spPr/>
    </dgm:pt>
    <dgm:pt modelId="{5A514317-EF57-43E1-8F1D-00E4402229FE}" type="pres">
      <dgm:prSet presAssocID="{713553EC-D49D-40A6-9323-961BB6A53F99}" presName="balance_23" presStyleLbl="alignAccFollowNode1" presStyleIdx="3" presStyleCnt="4" custAng="21360000">
        <dgm:presLayoutVars>
          <dgm:bulletEnabled val="1"/>
        </dgm:presLayoutVars>
      </dgm:prSet>
      <dgm:spPr/>
    </dgm:pt>
    <dgm:pt modelId="{95E80BF3-146F-48D2-8531-F42827CE7A37}" type="pres">
      <dgm:prSet presAssocID="{713553EC-D49D-40A6-9323-961BB6A53F99}" presName="right_23_1" presStyleLbl="node1" presStyleIdx="0" presStyleCnt="5" custAng="21360000" custLinFactNeighborX="20116" custLinFactNeighborY="-4219">
        <dgm:presLayoutVars>
          <dgm:bulletEnabled val="1"/>
        </dgm:presLayoutVars>
      </dgm:prSet>
      <dgm:spPr/>
    </dgm:pt>
    <dgm:pt modelId="{F3A877D3-8643-47F7-A11B-39E87B528D9A}" type="pres">
      <dgm:prSet presAssocID="{713553EC-D49D-40A6-9323-961BB6A53F99}" presName="right_23_2" presStyleLbl="node1" presStyleIdx="1" presStyleCnt="5" custAng="21360000" custLinFactNeighborX="-160" custLinFactNeighborY="8773">
        <dgm:presLayoutVars>
          <dgm:bulletEnabled val="1"/>
        </dgm:presLayoutVars>
      </dgm:prSet>
      <dgm:spPr/>
    </dgm:pt>
    <dgm:pt modelId="{ED2EC3DA-0CEB-425E-B487-5465A35F5915}" type="pres">
      <dgm:prSet presAssocID="{713553EC-D49D-40A6-9323-961BB6A53F99}" presName="right_23_3" presStyleLbl="node1" presStyleIdx="2" presStyleCnt="5" custAng="21360000" custLinFactX="-41967" custLinFactNeighborX="-100000" custLinFactNeighborY="27757">
        <dgm:presLayoutVars>
          <dgm:bulletEnabled val="1"/>
        </dgm:presLayoutVars>
      </dgm:prSet>
      <dgm:spPr/>
    </dgm:pt>
    <dgm:pt modelId="{2F914172-7CFD-4B3B-BC64-453E84209619}" type="pres">
      <dgm:prSet presAssocID="{713553EC-D49D-40A6-9323-961BB6A53F99}" presName="left_23_1" presStyleLbl="node1" presStyleIdx="3" presStyleCnt="5" custAng="21360000" custLinFactNeighborX="-8322" custLinFactNeighborY="14531">
        <dgm:presLayoutVars>
          <dgm:bulletEnabled val="1"/>
        </dgm:presLayoutVars>
      </dgm:prSet>
      <dgm:spPr/>
    </dgm:pt>
    <dgm:pt modelId="{0200D3E5-3BF8-47DF-B76F-FEEF561DD0BB}" type="pres">
      <dgm:prSet presAssocID="{713553EC-D49D-40A6-9323-961BB6A53F99}" presName="left_23_2" presStyleLbl="node1" presStyleIdx="4" presStyleCnt="5" custAng="21360000" custLinFactNeighborX="-41171" custLinFactNeighborY="27523">
        <dgm:presLayoutVars>
          <dgm:bulletEnabled val="1"/>
        </dgm:presLayoutVars>
      </dgm:prSet>
      <dgm:spPr/>
    </dgm:pt>
  </dgm:ptLst>
  <dgm:cxnLst>
    <dgm:cxn modelId="{E7E8F114-0702-4DEB-B112-9B0B56992ADD}" type="presOf" srcId="{7EE6C5EB-7852-4773-9209-B85D0674277B}" destId="{0200D3E5-3BF8-47DF-B76F-FEEF561DD0BB}" srcOrd="0" destOrd="0" presId="urn:microsoft.com/office/officeart/2005/8/layout/balance1"/>
    <dgm:cxn modelId="{12E00B38-F507-424D-91A7-FA704C789367}" srcId="{713553EC-D49D-40A6-9323-961BB6A53F99}" destId="{2D0AE729-8DB2-427B-8CD1-C444722EC0EF}" srcOrd="2" destOrd="0" parTransId="{ACF0D8E9-06DE-4658-B535-61D3F73C027A}" sibTransId="{692D1CAF-5CE2-4E81-A1C3-1E7D02465B39}"/>
    <dgm:cxn modelId="{142B1C44-00FE-411A-BFE9-0F75C9519F7F}" type="presOf" srcId="{F6BEB847-E1B9-44D0-84CE-9B9BAD45DE5E}" destId="{AFF9A09E-07BB-45AD-AFAE-4765E53EB91F}" srcOrd="0" destOrd="0" presId="urn:microsoft.com/office/officeart/2005/8/layout/balance1"/>
    <dgm:cxn modelId="{CC97AA49-4884-4236-B5E3-A133AAD3FF20}" srcId="{713553EC-D49D-40A6-9323-961BB6A53F99}" destId="{7C9E6F7B-E79E-4028-B6CC-1674CE46A5ED}" srcOrd="1" destOrd="0" parTransId="{CA67967E-A7B5-4F46-8A76-7F7941D887CD}" sibTransId="{57456F1C-E63F-4A4B-ADBA-475E73843841}"/>
    <dgm:cxn modelId="{6E853152-F5B3-4225-84F2-9448FA4F0DAF}" srcId="{713553EC-D49D-40A6-9323-961BB6A53F99}" destId="{F6BEB847-E1B9-44D0-84CE-9B9BAD45DE5E}" srcOrd="0" destOrd="0" parTransId="{2C734694-9171-4A79-B884-BCBD5B1DB765}" sibTransId="{F660A325-0293-4755-8828-36490FC42E96}"/>
    <dgm:cxn modelId="{FBB40855-B330-4689-BF53-764151266AFB}" srcId="{7C9E6F7B-E79E-4028-B6CC-1674CE46A5ED}" destId="{49D31EE7-4AD1-4F02-8D33-0F211F3ECDAD}" srcOrd="1" destOrd="0" parTransId="{32A1562E-6028-447F-825E-39E450B06E65}" sibTransId="{41F71CAA-4129-452F-A995-65D2C968A644}"/>
    <dgm:cxn modelId="{D793077B-6C29-4D37-865F-344494B39BC0}" srcId="{F6BEB847-E1B9-44D0-84CE-9B9BAD45DE5E}" destId="{7EE6C5EB-7852-4773-9209-B85D0674277B}" srcOrd="1" destOrd="0" parTransId="{AFBD0B50-124D-47D1-A27B-9C26DACD405E}" sibTransId="{27264585-5A38-4105-9FF1-3AE52DAF36EB}"/>
    <dgm:cxn modelId="{E3BA2C81-28FF-4A48-9586-2E58422698D1}" type="presOf" srcId="{617E839D-E4BD-42A7-9B24-35E42A68CD6F}" destId="{2F914172-7CFD-4B3B-BC64-453E84209619}" srcOrd="0" destOrd="0" presId="urn:microsoft.com/office/officeart/2005/8/layout/balance1"/>
    <dgm:cxn modelId="{35547497-962D-4B3E-8E96-924E040EA9F2}" type="presOf" srcId="{713553EC-D49D-40A6-9323-961BB6A53F99}" destId="{5B2F4200-164E-482A-9809-402DD73B74E5}" srcOrd="0" destOrd="0" presId="urn:microsoft.com/office/officeart/2005/8/layout/balance1"/>
    <dgm:cxn modelId="{103642B4-57D2-47CF-BE1F-55E836365216}" srcId="{7C9E6F7B-E79E-4028-B6CC-1674CE46A5ED}" destId="{8FAE7972-A49E-4809-A0B5-AE19C03EF225}" srcOrd="0" destOrd="0" parTransId="{DF666FE3-AACB-4E4E-96CF-EEFEB76F6D04}" sibTransId="{AE790537-8ADF-4AD6-BF11-9ED5F4E1DD8A}"/>
    <dgm:cxn modelId="{7360CFB5-97A8-44EB-B9E4-36A28F2CBCF7}" srcId="{F6BEB847-E1B9-44D0-84CE-9B9BAD45DE5E}" destId="{617E839D-E4BD-42A7-9B24-35E42A68CD6F}" srcOrd="0" destOrd="0" parTransId="{56BA1AB7-C574-41B2-B1FB-4EC93846CCE9}" sibTransId="{CC437E61-E76B-4F58-82F4-95A16DF66FA0}"/>
    <dgm:cxn modelId="{672FCEC4-BF5F-4CED-8945-7E2165CBD050}" type="presOf" srcId="{8FAE7972-A49E-4809-A0B5-AE19C03EF225}" destId="{95E80BF3-146F-48D2-8531-F42827CE7A37}" srcOrd="0" destOrd="0" presId="urn:microsoft.com/office/officeart/2005/8/layout/balance1"/>
    <dgm:cxn modelId="{3BD5A5C8-0283-4D7D-B262-2B211DCEE2D8}" type="presOf" srcId="{49D31EE7-4AD1-4F02-8D33-0F211F3ECDAD}" destId="{F3A877D3-8643-47F7-A11B-39E87B528D9A}" srcOrd="0" destOrd="0" presId="urn:microsoft.com/office/officeart/2005/8/layout/balance1"/>
    <dgm:cxn modelId="{695AF4DC-188A-4ADC-A94F-51F1A3E72969}" type="presOf" srcId="{F2DF627F-FBBD-40A5-B74A-B7BBBF86D3E3}" destId="{ED2EC3DA-0CEB-425E-B487-5465A35F5915}" srcOrd="0" destOrd="0" presId="urn:microsoft.com/office/officeart/2005/8/layout/balance1"/>
    <dgm:cxn modelId="{275BF9EB-FAE8-4F57-8FAA-7C08722909D7}" srcId="{7C9E6F7B-E79E-4028-B6CC-1674CE46A5ED}" destId="{F2DF627F-FBBD-40A5-B74A-B7BBBF86D3E3}" srcOrd="2" destOrd="0" parTransId="{17B1B71C-A027-41F2-9E4B-5790A2113BBE}" sibTransId="{514EA363-3150-42CA-A465-0B038AF253E3}"/>
    <dgm:cxn modelId="{585284EC-BC54-4009-A766-CE6FD4114A4D}" srcId="{713553EC-D49D-40A6-9323-961BB6A53F99}" destId="{868E9489-CF8D-4323-AEB5-F062421E8B1C}" srcOrd="3" destOrd="0" parTransId="{9AA21596-D210-4F4E-A423-66C8371D6DFA}" sibTransId="{B9BB38C3-8D4A-4A53-BFEB-9418337EC9DF}"/>
    <dgm:cxn modelId="{2C73C9F9-B692-44F4-B82D-FB651229FA1F}" type="presOf" srcId="{7C9E6F7B-E79E-4028-B6CC-1674CE46A5ED}" destId="{712F98C1-AA8A-445C-A453-1116344F8261}" srcOrd="0" destOrd="0" presId="urn:microsoft.com/office/officeart/2005/8/layout/balance1"/>
    <dgm:cxn modelId="{127DF2CC-FC21-4B6D-8273-6DADA25CC696}" type="presParOf" srcId="{5B2F4200-164E-482A-9809-402DD73B74E5}" destId="{6A9699E5-F406-471C-A6F0-B292047EA719}" srcOrd="0" destOrd="0" presId="urn:microsoft.com/office/officeart/2005/8/layout/balance1"/>
    <dgm:cxn modelId="{28CD9ACA-759F-4960-A019-B134F4DC8A7A}" type="presParOf" srcId="{5B2F4200-164E-482A-9809-402DD73B74E5}" destId="{E7CB8541-ECAC-4C1C-A2D7-263EF98BFFE0}" srcOrd="1" destOrd="0" presId="urn:microsoft.com/office/officeart/2005/8/layout/balance1"/>
    <dgm:cxn modelId="{DA74A7BE-A9EB-4DCD-B060-961787944D4F}" type="presParOf" srcId="{E7CB8541-ECAC-4C1C-A2D7-263EF98BFFE0}" destId="{AFF9A09E-07BB-45AD-AFAE-4765E53EB91F}" srcOrd="0" destOrd="0" presId="urn:microsoft.com/office/officeart/2005/8/layout/balance1"/>
    <dgm:cxn modelId="{0353CB6E-D8DF-4789-A23E-6C7A027DC2A0}" type="presParOf" srcId="{E7CB8541-ECAC-4C1C-A2D7-263EF98BFFE0}" destId="{712F98C1-AA8A-445C-A453-1116344F8261}" srcOrd="1" destOrd="0" presId="urn:microsoft.com/office/officeart/2005/8/layout/balance1"/>
    <dgm:cxn modelId="{19EC3870-67C3-4130-A744-1DB1A5535A89}" type="presParOf" srcId="{5B2F4200-164E-482A-9809-402DD73B74E5}" destId="{CAE0A6D7-4C3F-4E64-BF41-4DAC014445CA}" srcOrd="2" destOrd="0" presId="urn:microsoft.com/office/officeart/2005/8/layout/balance1"/>
    <dgm:cxn modelId="{9708FF3F-BEE2-4F63-90D4-5222CA28B421}" type="presParOf" srcId="{CAE0A6D7-4C3F-4E64-BF41-4DAC014445CA}" destId="{E2D445EF-1F1B-44ED-AE5F-D1F5546FCF60}" srcOrd="0" destOrd="0" presId="urn:microsoft.com/office/officeart/2005/8/layout/balance1"/>
    <dgm:cxn modelId="{77FFF441-B996-4E05-8059-1D882DBA1021}" type="presParOf" srcId="{CAE0A6D7-4C3F-4E64-BF41-4DAC014445CA}" destId="{0875BEA3-98AB-45C9-B5AB-5A14922E9978}" srcOrd="1" destOrd="0" presId="urn:microsoft.com/office/officeart/2005/8/layout/balance1"/>
    <dgm:cxn modelId="{26470939-B9B3-43CB-B2A0-31D458FEDAD2}" type="presParOf" srcId="{CAE0A6D7-4C3F-4E64-BF41-4DAC014445CA}" destId="{5A514317-EF57-43E1-8F1D-00E4402229FE}" srcOrd="2" destOrd="0" presId="urn:microsoft.com/office/officeart/2005/8/layout/balance1"/>
    <dgm:cxn modelId="{51171289-34FE-47AC-8836-04D10B552A7A}" type="presParOf" srcId="{CAE0A6D7-4C3F-4E64-BF41-4DAC014445CA}" destId="{95E80BF3-146F-48D2-8531-F42827CE7A37}" srcOrd="3" destOrd="0" presId="urn:microsoft.com/office/officeart/2005/8/layout/balance1"/>
    <dgm:cxn modelId="{4F850402-3EDD-4CCF-BBC5-409DFC458924}" type="presParOf" srcId="{CAE0A6D7-4C3F-4E64-BF41-4DAC014445CA}" destId="{F3A877D3-8643-47F7-A11B-39E87B528D9A}" srcOrd="4" destOrd="0" presId="urn:microsoft.com/office/officeart/2005/8/layout/balance1"/>
    <dgm:cxn modelId="{3081D46C-D6F6-4CEA-AEDB-C40594DB73FD}" type="presParOf" srcId="{CAE0A6D7-4C3F-4E64-BF41-4DAC014445CA}" destId="{ED2EC3DA-0CEB-425E-B487-5465A35F5915}" srcOrd="5" destOrd="0" presId="urn:microsoft.com/office/officeart/2005/8/layout/balance1"/>
    <dgm:cxn modelId="{BE862ABF-0444-4FC4-8C31-0E99FAFDE18C}" type="presParOf" srcId="{CAE0A6D7-4C3F-4E64-BF41-4DAC014445CA}" destId="{2F914172-7CFD-4B3B-BC64-453E84209619}" srcOrd="6" destOrd="0" presId="urn:microsoft.com/office/officeart/2005/8/layout/balance1"/>
    <dgm:cxn modelId="{48B9D027-EB54-41E5-8251-44049F8947E4}" type="presParOf" srcId="{CAE0A6D7-4C3F-4E64-BF41-4DAC014445CA}" destId="{0200D3E5-3BF8-47DF-B76F-FEEF561DD0BB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84CFFC9C-A1E2-4269-8382-1CECECBF7E3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8D333FA-8D80-48A0-BA06-F62D1D10A61D}">
      <dgm:prSet phldrT="[Text]" phldr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de-DE" dirty="0"/>
        </a:p>
      </dgm:t>
    </dgm:pt>
    <dgm:pt modelId="{3701416B-8B19-412A-8D97-9CACFB1308B1}" type="parTrans" cxnId="{5A632451-5CA7-446C-9798-CB9225C4856A}">
      <dgm:prSet/>
      <dgm:spPr/>
      <dgm:t>
        <a:bodyPr/>
        <a:lstStyle/>
        <a:p>
          <a:endParaRPr lang="de-DE"/>
        </a:p>
      </dgm:t>
    </dgm:pt>
    <dgm:pt modelId="{229A0352-01D7-481B-AA77-056C1077437E}" type="sibTrans" cxnId="{5A632451-5CA7-446C-9798-CB9225C4856A}">
      <dgm:prSet/>
      <dgm:spPr/>
      <dgm:t>
        <a:bodyPr/>
        <a:lstStyle/>
        <a:p>
          <a:endParaRPr lang="de-DE"/>
        </a:p>
      </dgm:t>
    </dgm:pt>
    <dgm:pt modelId="{12D6A390-07FA-472A-A60F-10D6BC6C23C0}">
      <dgm:prSet phldrT="[Text]" custT="1"/>
      <dgm:spPr/>
      <dgm:t>
        <a:bodyPr/>
        <a:lstStyle/>
        <a:p>
          <a:r>
            <a:rPr lang="de-DE" sz="1800" dirty="0">
              <a:solidFill>
                <a:schemeClr val="accent1">
                  <a:lumMod val="50000"/>
                </a:schemeClr>
              </a:solidFill>
            </a:rPr>
            <a:t>Gegenwartsbezug: Monokausale Zurückführung nahezu jeden globalen Problems auf den Kolonialismus?  </a:t>
          </a:r>
          <a:endParaRPr lang="de-DE" sz="1800" dirty="0"/>
        </a:p>
      </dgm:t>
    </dgm:pt>
    <dgm:pt modelId="{92475135-A89A-45E1-B4C5-A14A85FE3CD4}" type="parTrans" cxnId="{7D8955AF-A5D5-4A67-A739-D3C255C4FA3C}">
      <dgm:prSet/>
      <dgm:spPr/>
      <dgm:t>
        <a:bodyPr/>
        <a:lstStyle/>
        <a:p>
          <a:endParaRPr lang="de-DE"/>
        </a:p>
      </dgm:t>
    </dgm:pt>
    <dgm:pt modelId="{E3855CF3-3BA9-4A1B-B2D9-0592EF31BEC3}" type="sibTrans" cxnId="{7D8955AF-A5D5-4A67-A739-D3C255C4FA3C}">
      <dgm:prSet/>
      <dgm:spPr/>
      <dgm:t>
        <a:bodyPr/>
        <a:lstStyle/>
        <a:p>
          <a:endParaRPr lang="de-DE"/>
        </a:p>
      </dgm:t>
    </dgm:pt>
    <dgm:pt modelId="{EA5AE940-1FC4-4EA7-884D-B7A7096B6F3F}">
      <dgm:prSet phldrT="[Text]" phldr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de-DE" dirty="0"/>
        </a:p>
      </dgm:t>
    </dgm:pt>
    <dgm:pt modelId="{A0F14958-5829-40D9-8A8D-B28232D7FB55}" type="parTrans" cxnId="{6B6CA703-889A-4877-95E3-E4D7B2415E79}">
      <dgm:prSet/>
      <dgm:spPr/>
      <dgm:t>
        <a:bodyPr/>
        <a:lstStyle/>
        <a:p>
          <a:endParaRPr lang="de-DE"/>
        </a:p>
      </dgm:t>
    </dgm:pt>
    <dgm:pt modelId="{D737FE3B-FD35-4A47-BA86-D3C50C724B23}" type="sibTrans" cxnId="{6B6CA703-889A-4877-95E3-E4D7B2415E79}">
      <dgm:prSet/>
      <dgm:spPr/>
      <dgm:t>
        <a:bodyPr/>
        <a:lstStyle/>
        <a:p>
          <a:endParaRPr lang="de-DE"/>
        </a:p>
      </dgm:t>
    </dgm:pt>
    <dgm:pt modelId="{DDA9A558-604F-4B50-A4FE-2D884A3EACA1}">
      <dgm:prSet phldrT="[Text]" custT="1"/>
      <dgm:spPr/>
      <dgm:t>
        <a:bodyPr/>
        <a:lstStyle/>
        <a:p>
          <a:r>
            <a:rPr lang="de-DE" sz="1800" dirty="0">
              <a:solidFill>
                <a:schemeClr val="accent1">
                  <a:lumMod val="50000"/>
                </a:schemeClr>
              </a:solidFill>
            </a:rPr>
            <a:t>„</a:t>
          </a:r>
          <a:r>
            <a:rPr lang="de-DE" sz="1800" dirty="0" err="1">
              <a:solidFill>
                <a:schemeClr val="accent1">
                  <a:lumMod val="50000"/>
                </a:schemeClr>
              </a:solidFill>
            </a:rPr>
            <a:t>Enthistorisierung</a:t>
          </a:r>
          <a:r>
            <a:rPr lang="de-DE" sz="1800" dirty="0">
              <a:solidFill>
                <a:schemeClr val="accent1">
                  <a:lumMod val="50000"/>
                </a:schemeClr>
              </a:solidFill>
            </a:rPr>
            <a:t>“ des Kolonialismus?</a:t>
          </a:r>
          <a:endParaRPr lang="de-DE" sz="1800" dirty="0"/>
        </a:p>
      </dgm:t>
    </dgm:pt>
    <dgm:pt modelId="{71181F21-E205-40EE-96BB-48E81E441AA4}" type="parTrans" cxnId="{86AFDE14-0675-401A-A9BC-7311266CB4D0}">
      <dgm:prSet/>
      <dgm:spPr/>
      <dgm:t>
        <a:bodyPr/>
        <a:lstStyle/>
        <a:p>
          <a:endParaRPr lang="de-DE"/>
        </a:p>
      </dgm:t>
    </dgm:pt>
    <dgm:pt modelId="{A304527E-AB49-482D-A26F-609969082321}" type="sibTrans" cxnId="{86AFDE14-0675-401A-A9BC-7311266CB4D0}">
      <dgm:prSet/>
      <dgm:spPr/>
      <dgm:t>
        <a:bodyPr/>
        <a:lstStyle/>
        <a:p>
          <a:endParaRPr lang="de-DE"/>
        </a:p>
      </dgm:t>
    </dgm:pt>
    <dgm:pt modelId="{A36D5080-4783-48C0-83EF-04727AAA6FFB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de-DE" dirty="0"/>
        </a:p>
      </dgm:t>
    </dgm:pt>
    <dgm:pt modelId="{889789FA-7135-4B6D-B098-3B8FAD13BA33}" type="parTrans" cxnId="{FF914A96-FF70-458A-83FD-08B8F1488185}">
      <dgm:prSet/>
      <dgm:spPr/>
      <dgm:t>
        <a:bodyPr/>
        <a:lstStyle/>
        <a:p>
          <a:endParaRPr lang="de-DE"/>
        </a:p>
      </dgm:t>
    </dgm:pt>
    <dgm:pt modelId="{1D86EC35-37FF-4786-848E-C75C1C599ADA}" type="sibTrans" cxnId="{FF914A96-FF70-458A-83FD-08B8F1488185}">
      <dgm:prSet/>
      <dgm:spPr/>
      <dgm:t>
        <a:bodyPr/>
        <a:lstStyle/>
        <a:p>
          <a:endParaRPr lang="de-DE"/>
        </a:p>
      </dgm:t>
    </dgm:pt>
    <dgm:pt modelId="{C7DF86CB-908D-4A2F-905C-89870409D7DA}">
      <dgm:prSet custT="1"/>
      <dgm:spPr/>
      <dgm:t>
        <a:bodyPr/>
        <a:lstStyle/>
        <a:p>
          <a:r>
            <a:rPr lang="de-DE" sz="1800" dirty="0">
              <a:solidFill>
                <a:schemeClr val="accent1">
                  <a:lumMod val="50000"/>
                </a:schemeClr>
              </a:solidFill>
            </a:rPr>
            <a:t>„Bumerang“ und „unsichtbarer Tropenhelm“ als „ideologische </a:t>
          </a:r>
          <a:r>
            <a:rPr lang="de-DE" sz="1800" dirty="0" err="1">
              <a:solidFill>
                <a:schemeClr val="accent1">
                  <a:lumMod val="50000"/>
                </a:schemeClr>
              </a:solidFill>
            </a:rPr>
            <a:t>Konstrukte</a:t>
          </a:r>
          <a:r>
            <a:rPr lang="de-DE" sz="1800" dirty="0">
              <a:solidFill>
                <a:schemeClr val="accent1">
                  <a:lumMod val="50000"/>
                </a:schemeClr>
              </a:solidFill>
            </a:rPr>
            <a:t>“?</a:t>
          </a:r>
          <a:endParaRPr lang="de-DE" sz="1800" dirty="0"/>
        </a:p>
      </dgm:t>
    </dgm:pt>
    <dgm:pt modelId="{F48C0B61-4138-4A02-A8D4-404728A05BAB}" type="parTrans" cxnId="{B6D0DE2F-D658-45A6-9EA4-0164A75E6082}">
      <dgm:prSet/>
      <dgm:spPr/>
    </dgm:pt>
    <dgm:pt modelId="{FCC5B37E-707D-4303-A4F4-2533113D3927}" type="sibTrans" cxnId="{B6D0DE2F-D658-45A6-9EA4-0164A75E6082}">
      <dgm:prSet/>
      <dgm:spPr/>
    </dgm:pt>
    <dgm:pt modelId="{E946C0FE-953C-4AE2-9886-B48E4661771D}" type="pres">
      <dgm:prSet presAssocID="{84CFFC9C-A1E2-4269-8382-1CECECBF7E33}" presName="linearFlow" presStyleCnt="0">
        <dgm:presLayoutVars>
          <dgm:dir/>
          <dgm:animLvl val="lvl"/>
          <dgm:resizeHandles val="exact"/>
        </dgm:presLayoutVars>
      </dgm:prSet>
      <dgm:spPr/>
    </dgm:pt>
    <dgm:pt modelId="{E379ED18-D098-4C99-85FE-3C119DB48960}" type="pres">
      <dgm:prSet presAssocID="{D8D333FA-8D80-48A0-BA06-F62D1D10A61D}" presName="composite" presStyleCnt="0"/>
      <dgm:spPr/>
    </dgm:pt>
    <dgm:pt modelId="{A5070109-13B2-4AAA-B9C0-1F6DB8AF6098}" type="pres">
      <dgm:prSet presAssocID="{D8D333FA-8D80-48A0-BA06-F62D1D10A61D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3D11FB4B-23D0-4725-A106-6D279C0F8898}" type="pres">
      <dgm:prSet presAssocID="{D8D333FA-8D80-48A0-BA06-F62D1D10A61D}" presName="descendantText" presStyleLbl="alignAcc1" presStyleIdx="0" presStyleCnt="3">
        <dgm:presLayoutVars>
          <dgm:bulletEnabled val="1"/>
        </dgm:presLayoutVars>
      </dgm:prSet>
      <dgm:spPr/>
    </dgm:pt>
    <dgm:pt modelId="{AB49969B-7E56-4821-91BB-49AEE2C76B46}" type="pres">
      <dgm:prSet presAssocID="{229A0352-01D7-481B-AA77-056C1077437E}" presName="sp" presStyleCnt="0"/>
      <dgm:spPr/>
    </dgm:pt>
    <dgm:pt modelId="{D5CDCB9B-DE84-4C7E-A90D-8F9074939F6B}" type="pres">
      <dgm:prSet presAssocID="{EA5AE940-1FC4-4EA7-884D-B7A7096B6F3F}" presName="composite" presStyleCnt="0"/>
      <dgm:spPr/>
    </dgm:pt>
    <dgm:pt modelId="{87D48463-1F21-45E4-BF32-BAD210EB4410}" type="pres">
      <dgm:prSet presAssocID="{EA5AE940-1FC4-4EA7-884D-B7A7096B6F3F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88DC2430-DEEE-4501-8C50-0FA243C39328}" type="pres">
      <dgm:prSet presAssocID="{EA5AE940-1FC4-4EA7-884D-B7A7096B6F3F}" presName="descendantText" presStyleLbl="alignAcc1" presStyleIdx="1" presStyleCnt="3">
        <dgm:presLayoutVars>
          <dgm:bulletEnabled val="1"/>
        </dgm:presLayoutVars>
      </dgm:prSet>
      <dgm:spPr/>
    </dgm:pt>
    <dgm:pt modelId="{622CD635-A938-47BC-984E-4A5D0693D338}" type="pres">
      <dgm:prSet presAssocID="{D737FE3B-FD35-4A47-BA86-D3C50C724B23}" presName="sp" presStyleCnt="0"/>
      <dgm:spPr/>
    </dgm:pt>
    <dgm:pt modelId="{2E0258C6-DEDA-4DB0-A9CD-2CBB53064230}" type="pres">
      <dgm:prSet presAssocID="{A36D5080-4783-48C0-83EF-04727AAA6FFB}" presName="composite" presStyleCnt="0"/>
      <dgm:spPr/>
    </dgm:pt>
    <dgm:pt modelId="{409BADDA-4729-416C-A5B0-3FAC5FCE7C6D}" type="pres">
      <dgm:prSet presAssocID="{A36D5080-4783-48C0-83EF-04727AAA6FFB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8B8B1D57-0281-42D6-87E3-1A4C33294BA3}" type="pres">
      <dgm:prSet presAssocID="{A36D5080-4783-48C0-83EF-04727AAA6FFB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6B6CA703-889A-4877-95E3-E4D7B2415E79}" srcId="{84CFFC9C-A1E2-4269-8382-1CECECBF7E33}" destId="{EA5AE940-1FC4-4EA7-884D-B7A7096B6F3F}" srcOrd="1" destOrd="0" parTransId="{A0F14958-5829-40D9-8A8D-B28232D7FB55}" sibTransId="{D737FE3B-FD35-4A47-BA86-D3C50C724B23}"/>
    <dgm:cxn modelId="{A8DB5F05-87E9-4187-844C-C9774A083378}" type="presOf" srcId="{A36D5080-4783-48C0-83EF-04727AAA6FFB}" destId="{409BADDA-4729-416C-A5B0-3FAC5FCE7C6D}" srcOrd="0" destOrd="0" presId="urn:microsoft.com/office/officeart/2005/8/layout/chevron2"/>
    <dgm:cxn modelId="{86AFDE14-0675-401A-A9BC-7311266CB4D0}" srcId="{EA5AE940-1FC4-4EA7-884D-B7A7096B6F3F}" destId="{DDA9A558-604F-4B50-A4FE-2D884A3EACA1}" srcOrd="0" destOrd="0" parTransId="{71181F21-E205-40EE-96BB-48E81E441AA4}" sibTransId="{A304527E-AB49-482D-A26F-609969082321}"/>
    <dgm:cxn modelId="{4BE1A41C-4174-4F18-B390-3976CC461060}" type="presOf" srcId="{DDA9A558-604F-4B50-A4FE-2D884A3EACA1}" destId="{88DC2430-DEEE-4501-8C50-0FA243C39328}" srcOrd="0" destOrd="0" presId="urn:microsoft.com/office/officeart/2005/8/layout/chevron2"/>
    <dgm:cxn modelId="{B6D0DE2F-D658-45A6-9EA4-0164A75E6082}" srcId="{A36D5080-4783-48C0-83EF-04727AAA6FFB}" destId="{C7DF86CB-908D-4A2F-905C-89870409D7DA}" srcOrd="0" destOrd="0" parTransId="{F48C0B61-4138-4A02-A8D4-404728A05BAB}" sibTransId="{FCC5B37E-707D-4303-A4F4-2533113D3927}"/>
    <dgm:cxn modelId="{54907B35-FD84-4F5C-8F8B-3E449B6E0933}" type="presOf" srcId="{D8D333FA-8D80-48A0-BA06-F62D1D10A61D}" destId="{A5070109-13B2-4AAA-B9C0-1F6DB8AF6098}" srcOrd="0" destOrd="0" presId="urn:microsoft.com/office/officeart/2005/8/layout/chevron2"/>
    <dgm:cxn modelId="{BC811D4C-F17E-4323-AB3E-0B20F1E6D6FB}" type="presOf" srcId="{C7DF86CB-908D-4A2F-905C-89870409D7DA}" destId="{8B8B1D57-0281-42D6-87E3-1A4C33294BA3}" srcOrd="0" destOrd="0" presId="urn:microsoft.com/office/officeart/2005/8/layout/chevron2"/>
    <dgm:cxn modelId="{5A632451-5CA7-446C-9798-CB9225C4856A}" srcId="{84CFFC9C-A1E2-4269-8382-1CECECBF7E33}" destId="{D8D333FA-8D80-48A0-BA06-F62D1D10A61D}" srcOrd="0" destOrd="0" parTransId="{3701416B-8B19-412A-8D97-9CACFB1308B1}" sibTransId="{229A0352-01D7-481B-AA77-056C1077437E}"/>
    <dgm:cxn modelId="{CD1EF17E-DAAD-4D23-B115-ED5CC505D128}" type="presOf" srcId="{12D6A390-07FA-472A-A60F-10D6BC6C23C0}" destId="{3D11FB4B-23D0-4725-A106-6D279C0F8898}" srcOrd="0" destOrd="0" presId="urn:microsoft.com/office/officeart/2005/8/layout/chevron2"/>
    <dgm:cxn modelId="{FF914A96-FF70-458A-83FD-08B8F1488185}" srcId="{84CFFC9C-A1E2-4269-8382-1CECECBF7E33}" destId="{A36D5080-4783-48C0-83EF-04727AAA6FFB}" srcOrd="2" destOrd="0" parTransId="{889789FA-7135-4B6D-B098-3B8FAD13BA33}" sibTransId="{1D86EC35-37FF-4786-848E-C75C1C599ADA}"/>
    <dgm:cxn modelId="{7D8955AF-A5D5-4A67-A739-D3C255C4FA3C}" srcId="{D8D333FA-8D80-48A0-BA06-F62D1D10A61D}" destId="{12D6A390-07FA-472A-A60F-10D6BC6C23C0}" srcOrd="0" destOrd="0" parTransId="{92475135-A89A-45E1-B4C5-A14A85FE3CD4}" sibTransId="{E3855CF3-3BA9-4A1B-B2D9-0592EF31BEC3}"/>
    <dgm:cxn modelId="{32F428B3-F4D5-4BD6-860B-80D7B77C5DEB}" type="presOf" srcId="{EA5AE940-1FC4-4EA7-884D-B7A7096B6F3F}" destId="{87D48463-1F21-45E4-BF32-BAD210EB4410}" srcOrd="0" destOrd="0" presId="urn:microsoft.com/office/officeart/2005/8/layout/chevron2"/>
    <dgm:cxn modelId="{E919F1DA-6594-4E0A-AE33-8DF263EF88B2}" type="presOf" srcId="{84CFFC9C-A1E2-4269-8382-1CECECBF7E33}" destId="{E946C0FE-953C-4AE2-9886-B48E4661771D}" srcOrd="0" destOrd="0" presId="urn:microsoft.com/office/officeart/2005/8/layout/chevron2"/>
    <dgm:cxn modelId="{8D2984B7-FFC0-42EF-BA11-FEB27068B4EE}" type="presParOf" srcId="{E946C0FE-953C-4AE2-9886-B48E4661771D}" destId="{E379ED18-D098-4C99-85FE-3C119DB48960}" srcOrd="0" destOrd="0" presId="urn:microsoft.com/office/officeart/2005/8/layout/chevron2"/>
    <dgm:cxn modelId="{6FCB5B71-89F3-44E8-9E1B-92AC634824E6}" type="presParOf" srcId="{E379ED18-D098-4C99-85FE-3C119DB48960}" destId="{A5070109-13B2-4AAA-B9C0-1F6DB8AF6098}" srcOrd="0" destOrd="0" presId="urn:microsoft.com/office/officeart/2005/8/layout/chevron2"/>
    <dgm:cxn modelId="{A917D795-0F48-48EF-9D42-9B61AB8C94B8}" type="presParOf" srcId="{E379ED18-D098-4C99-85FE-3C119DB48960}" destId="{3D11FB4B-23D0-4725-A106-6D279C0F8898}" srcOrd="1" destOrd="0" presId="urn:microsoft.com/office/officeart/2005/8/layout/chevron2"/>
    <dgm:cxn modelId="{4CA2F9DC-23F9-418E-8605-E6336A2A70A4}" type="presParOf" srcId="{E946C0FE-953C-4AE2-9886-B48E4661771D}" destId="{AB49969B-7E56-4821-91BB-49AEE2C76B46}" srcOrd="1" destOrd="0" presId="urn:microsoft.com/office/officeart/2005/8/layout/chevron2"/>
    <dgm:cxn modelId="{945BA112-D036-40C3-861B-67E7B6251758}" type="presParOf" srcId="{E946C0FE-953C-4AE2-9886-B48E4661771D}" destId="{D5CDCB9B-DE84-4C7E-A90D-8F9074939F6B}" srcOrd="2" destOrd="0" presId="urn:microsoft.com/office/officeart/2005/8/layout/chevron2"/>
    <dgm:cxn modelId="{025903E1-7ED6-409B-9414-719C014F0BEC}" type="presParOf" srcId="{D5CDCB9B-DE84-4C7E-A90D-8F9074939F6B}" destId="{87D48463-1F21-45E4-BF32-BAD210EB4410}" srcOrd="0" destOrd="0" presId="urn:microsoft.com/office/officeart/2005/8/layout/chevron2"/>
    <dgm:cxn modelId="{54D3CAFA-4ABB-4B87-BC98-AD46273F20A7}" type="presParOf" srcId="{D5CDCB9B-DE84-4C7E-A90D-8F9074939F6B}" destId="{88DC2430-DEEE-4501-8C50-0FA243C39328}" srcOrd="1" destOrd="0" presId="urn:microsoft.com/office/officeart/2005/8/layout/chevron2"/>
    <dgm:cxn modelId="{8879A1D9-8437-4D2B-A02C-E05FD3C476D3}" type="presParOf" srcId="{E946C0FE-953C-4AE2-9886-B48E4661771D}" destId="{622CD635-A938-47BC-984E-4A5D0693D338}" srcOrd="3" destOrd="0" presId="urn:microsoft.com/office/officeart/2005/8/layout/chevron2"/>
    <dgm:cxn modelId="{00F3005C-CA3D-4E84-9398-3A05A84B8B30}" type="presParOf" srcId="{E946C0FE-953C-4AE2-9886-B48E4661771D}" destId="{2E0258C6-DEDA-4DB0-A9CD-2CBB53064230}" srcOrd="4" destOrd="0" presId="urn:microsoft.com/office/officeart/2005/8/layout/chevron2"/>
    <dgm:cxn modelId="{3E6B7AF7-0AA3-4FFC-A224-D69EDFC0CB94}" type="presParOf" srcId="{2E0258C6-DEDA-4DB0-A9CD-2CBB53064230}" destId="{409BADDA-4729-416C-A5B0-3FAC5FCE7C6D}" srcOrd="0" destOrd="0" presId="urn:microsoft.com/office/officeart/2005/8/layout/chevron2"/>
    <dgm:cxn modelId="{899DE24B-FC74-4E17-B6B3-34B2233E7184}" type="presParOf" srcId="{2E0258C6-DEDA-4DB0-A9CD-2CBB53064230}" destId="{8B8B1D57-0281-42D6-87E3-1A4C33294BA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34BB29-FB58-42FD-9081-426BEB819503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4D11FBB-07B0-4051-8564-CD70279F56B2}">
      <dgm:prSet phldrT="[Text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de-DE" sz="1400" b="1" dirty="0"/>
            <a:t>Begriffskompetenz</a:t>
          </a:r>
        </a:p>
      </dgm:t>
    </dgm:pt>
    <dgm:pt modelId="{0A6D677A-CD4E-409A-BD92-3B06A3DE0F41}" type="parTrans" cxnId="{5EADF006-62C3-4640-B477-6A3934F1294A}">
      <dgm:prSet/>
      <dgm:spPr/>
      <dgm:t>
        <a:bodyPr/>
        <a:lstStyle/>
        <a:p>
          <a:endParaRPr lang="de-DE"/>
        </a:p>
      </dgm:t>
    </dgm:pt>
    <dgm:pt modelId="{BFD5BFD2-59FD-440B-BDAE-37230F69BBAD}" type="sibTrans" cxnId="{5EADF006-62C3-4640-B477-6A3934F1294A}">
      <dgm:prSet/>
      <dgm:spPr/>
      <dgm:t>
        <a:bodyPr/>
        <a:lstStyle/>
        <a:p>
          <a:endParaRPr lang="de-DE"/>
        </a:p>
      </dgm:t>
    </dgm:pt>
    <dgm:pt modelId="{D5800BEA-898B-4EFB-AF99-CA519FF29F5F}">
      <dgm:prSet phldrT="[Text]" custT="1"/>
      <dgm:spPr>
        <a:solidFill>
          <a:schemeClr val="bg1">
            <a:lumMod val="65000"/>
            <a:alpha val="95000"/>
          </a:schemeClr>
        </a:solidFill>
      </dgm:spPr>
      <dgm:t>
        <a:bodyPr/>
        <a:lstStyle/>
        <a:p>
          <a:r>
            <a:rPr lang="de-DE" sz="1300" b="1" dirty="0">
              <a:solidFill>
                <a:schemeClr val="accent1">
                  <a:lumMod val="50000"/>
                </a:schemeClr>
              </a:solidFill>
            </a:rPr>
            <a:t>Kolonialismus</a:t>
          </a:r>
        </a:p>
      </dgm:t>
    </dgm:pt>
    <dgm:pt modelId="{21CBD340-8F33-4A4D-99FE-D6547B439D09}" type="parTrans" cxnId="{8E0FF9C6-2FBC-4C3D-9F3E-C661A93ED98B}">
      <dgm:prSet/>
      <dgm:spPr/>
      <dgm:t>
        <a:bodyPr/>
        <a:lstStyle/>
        <a:p>
          <a:endParaRPr lang="de-DE"/>
        </a:p>
      </dgm:t>
    </dgm:pt>
    <dgm:pt modelId="{8CE57DAC-2B95-4F34-8475-D5D401FD43F4}" type="sibTrans" cxnId="{8E0FF9C6-2FBC-4C3D-9F3E-C661A93ED98B}">
      <dgm:prSet/>
      <dgm:spPr/>
      <dgm:t>
        <a:bodyPr/>
        <a:lstStyle/>
        <a:p>
          <a:endParaRPr lang="de-DE"/>
        </a:p>
      </dgm:t>
    </dgm:pt>
    <dgm:pt modelId="{68AEFCA2-ABD9-4EFA-844A-53EA9E92D73A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DE" sz="1400" b="1" dirty="0"/>
            <a:t>Strukturierungs-</a:t>
          </a:r>
          <a:r>
            <a:rPr lang="de-DE" sz="1400" b="1" dirty="0" err="1"/>
            <a:t>kompetenz</a:t>
          </a:r>
          <a:endParaRPr lang="de-DE" sz="1400" b="1" dirty="0"/>
        </a:p>
      </dgm:t>
    </dgm:pt>
    <dgm:pt modelId="{B9C3D23A-03E8-4667-A4A1-C27E07129203}" type="parTrans" cxnId="{B6F3485F-1042-4273-BAF5-B7646B5AB34D}">
      <dgm:prSet/>
      <dgm:spPr/>
      <dgm:t>
        <a:bodyPr/>
        <a:lstStyle/>
        <a:p>
          <a:endParaRPr lang="de-DE"/>
        </a:p>
      </dgm:t>
    </dgm:pt>
    <dgm:pt modelId="{1C54E9B5-5502-4A56-9E5F-BB2ECD432940}" type="sibTrans" cxnId="{B6F3485F-1042-4273-BAF5-B7646B5AB34D}">
      <dgm:prSet/>
      <dgm:spPr/>
      <dgm:t>
        <a:bodyPr/>
        <a:lstStyle/>
        <a:p>
          <a:endParaRPr lang="de-DE"/>
        </a:p>
      </dgm:t>
    </dgm:pt>
    <dgm:pt modelId="{98FE23A1-4CA9-4B0E-BE26-3F9C8893BC13}">
      <dgm:prSet phldrT="[Text]"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endParaRPr lang="de-DE" sz="1200" b="0" dirty="0"/>
        </a:p>
      </dgm:t>
    </dgm:pt>
    <dgm:pt modelId="{578AF8A4-1D6B-41A1-B274-E6F7D9A5EC62}" type="parTrans" cxnId="{24AB0DF6-6AA5-411F-93B8-4D211FD5DFAD}">
      <dgm:prSet/>
      <dgm:spPr/>
      <dgm:t>
        <a:bodyPr/>
        <a:lstStyle/>
        <a:p>
          <a:endParaRPr lang="de-DE"/>
        </a:p>
      </dgm:t>
    </dgm:pt>
    <dgm:pt modelId="{D0C0D063-33DF-4E6A-BF27-88784C490945}" type="sibTrans" cxnId="{24AB0DF6-6AA5-411F-93B8-4D211FD5DFAD}">
      <dgm:prSet/>
      <dgm:spPr/>
      <dgm:t>
        <a:bodyPr/>
        <a:lstStyle/>
        <a:p>
          <a:endParaRPr lang="de-DE"/>
        </a:p>
      </dgm:t>
    </dgm:pt>
    <dgm:pt modelId="{7C2009A6-DDAA-4583-8DCA-14302577F493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sz="1400" b="1" dirty="0"/>
            <a:t>Sachkompetenz</a:t>
          </a:r>
        </a:p>
      </dgm:t>
    </dgm:pt>
    <dgm:pt modelId="{FF1C2CCD-24AC-4857-B423-B2182E122964}" type="parTrans" cxnId="{8C1CB9D5-01CC-4BA5-AE80-0FF1CDAE2CB6}">
      <dgm:prSet/>
      <dgm:spPr/>
      <dgm:t>
        <a:bodyPr/>
        <a:lstStyle/>
        <a:p>
          <a:endParaRPr lang="de-DE"/>
        </a:p>
      </dgm:t>
    </dgm:pt>
    <dgm:pt modelId="{5F8BF264-7AE7-4826-9A7D-200324AA8B48}" type="sibTrans" cxnId="{8C1CB9D5-01CC-4BA5-AE80-0FF1CDAE2CB6}">
      <dgm:prSet/>
      <dgm:spPr/>
      <dgm:t>
        <a:bodyPr/>
        <a:lstStyle/>
        <a:p>
          <a:endParaRPr lang="de-DE"/>
        </a:p>
      </dgm:t>
    </dgm:pt>
    <dgm:pt modelId="{147B0E91-128A-41B4-ADB3-3E4F8440630C}">
      <dgm:prSet phldrT="[Text]" phldr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de-DE" dirty="0"/>
        </a:p>
      </dgm:t>
    </dgm:pt>
    <dgm:pt modelId="{3D8948D9-3538-4151-BACD-2F0822598C28}" type="parTrans" cxnId="{B99283A9-914A-4AD9-B5AB-69380A6565B8}">
      <dgm:prSet/>
      <dgm:spPr/>
      <dgm:t>
        <a:bodyPr/>
        <a:lstStyle/>
        <a:p>
          <a:endParaRPr lang="de-DE"/>
        </a:p>
      </dgm:t>
    </dgm:pt>
    <dgm:pt modelId="{6CB3E507-E897-4783-BBEE-AB7A9A08F28C}" type="sibTrans" cxnId="{B99283A9-914A-4AD9-B5AB-69380A6565B8}">
      <dgm:prSet/>
      <dgm:spPr/>
      <dgm:t>
        <a:bodyPr/>
        <a:lstStyle/>
        <a:p>
          <a:endParaRPr lang="de-DE"/>
        </a:p>
      </dgm:t>
    </dgm:pt>
    <dgm:pt modelId="{5D7044B8-ADDC-48FF-B9D9-B8076F4F167F}">
      <dgm:prSet custT="1"/>
      <dgm:spPr>
        <a:solidFill>
          <a:schemeClr val="bg1">
            <a:lumMod val="65000"/>
            <a:alpha val="95000"/>
          </a:schemeClr>
        </a:solidFill>
      </dgm:spPr>
      <dgm:t>
        <a:bodyPr/>
        <a:lstStyle/>
        <a:p>
          <a:r>
            <a:rPr lang="de-DE" sz="1300" b="1" dirty="0">
              <a:solidFill>
                <a:schemeClr val="accent1">
                  <a:lumMod val="50000"/>
                </a:schemeClr>
              </a:solidFill>
            </a:rPr>
            <a:t>Dekolonisierung/ Dekolonisation</a:t>
          </a:r>
        </a:p>
      </dgm:t>
    </dgm:pt>
    <dgm:pt modelId="{590D794B-12F1-4F29-8E35-A03383FD32CD}" type="parTrans" cxnId="{CF0C40DB-33FE-44A6-AA3C-6738E4E01832}">
      <dgm:prSet/>
      <dgm:spPr/>
      <dgm:t>
        <a:bodyPr/>
        <a:lstStyle/>
        <a:p>
          <a:endParaRPr lang="de-DE"/>
        </a:p>
      </dgm:t>
    </dgm:pt>
    <dgm:pt modelId="{4DFF9B00-D034-4FAC-A3DE-D00EC45A4DCC}" type="sibTrans" cxnId="{CF0C40DB-33FE-44A6-AA3C-6738E4E01832}">
      <dgm:prSet/>
      <dgm:spPr/>
      <dgm:t>
        <a:bodyPr/>
        <a:lstStyle/>
        <a:p>
          <a:endParaRPr lang="de-DE"/>
        </a:p>
      </dgm:t>
    </dgm:pt>
    <dgm:pt modelId="{D1ACBBD8-DE59-4DE7-8125-464506060C3C}">
      <dgm:prSet custT="1"/>
      <dgm:spPr>
        <a:solidFill>
          <a:schemeClr val="bg1">
            <a:lumMod val="65000"/>
            <a:alpha val="95000"/>
          </a:schemeClr>
        </a:solidFill>
      </dgm:spPr>
      <dgm:t>
        <a:bodyPr/>
        <a:lstStyle/>
        <a:p>
          <a:r>
            <a:rPr lang="de-DE" sz="1300" b="1" dirty="0">
              <a:solidFill>
                <a:schemeClr val="accent1">
                  <a:lumMod val="50000"/>
                </a:schemeClr>
              </a:solidFill>
            </a:rPr>
            <a:t>Imperium/ Imperialismus</a:t>
          </a:r>
        </a:p>
      </dgm:t>
    </dgm:pt>
    <dgm:pt modelId="{BE055BE4-2489-4EE7-A5F4-FD9449B29697}" type="parTrans" cxnId="{8287BA78-9232-4D1D-B938-70106C5EA74F}">
      <dgm:prSet/>
      <dgm:spPr/>
      <dgm:t>
        <a:bodyPr/>
        <a:lstStyle/>
        <a:p>
          <a:endParaRPr lang="de-DE"/>
        </a:p>
      </dgm:t>
    </dgm:pt>
    <dgm:pt modelId="{3BBEB19F-FAE2-4503-A571-AF3957E7362C}" type="sibTrans" cxnId="{8287BA78-9232-4D1D-B938-70106C5EA74F}">
      <dgm:prSet/>
      <dgm:spPr/>
      <dgm:t>
        <a:bodyPr/>
        <a:lstStyle/>
        <a:p>
          <a:endParaRPr lang="de-DE"/>
        </a:p>
      </dgm:t>
    </dgm:pt>
    <dgm:pt modelId="{A74B9BF5-ABC3-48CA-B687-82EB0E6E1D24}">
      <dgm:prSet custT="1"/>
      <dgm:spPr>
        <a:solidFill>
          <a:schemeClr val="bg1">
            <a:lumMod val="65000"/>
            <a:alpha val="95000"/>
          </a:schemeClr>
        </a:solidFill>
      </dgm:spPr>
      <dgm:t>
        <a:bodyPr/>
        <a:lstStyle/>
        <a:p>
          <a:r>
            <a:rPr lang="de-DE" sz="1300" b="1" dirty="0">
              <a:solidFill>
                <a:schemeClr val="accent1">
                  <a:lumMod val="50000"/>
                </a:schemeClr>
              </a:solidFill>
            </a:rPr>
            <a:t>Rassismus</a:t>
          </a:r>
        </a:p>
      </dgm:t>
    </dgm:pt>
    <dgm:pt modelId="{536669D5-E0CE-4249-91AF-A91EE7B8D637}" type="parTrans" cxnId="{7C05975D-75E8-4343-93A9-19757E282DB3}">
      <dgm:prSet/>
      <dgm:spPr/>
      <dgm:t>
        <a:bodyPr/>
        <a:lstStyle/>
        <a:p>
          <a:endParaRPr lang="de-DE"/>
        </a:p>
      </dgm:t>
    </dgm:pt>
    <dgm:pt modelId="{9BAF2D76-C544-4B41-9C3A-AA99F5BB1512}" type="sibTrans" cxnId="{7C05975D-75E8-4343-93A9-19757E282DB3}">
      <dgm:prSet/>
      <dgm:spPr/>
      <dgm:t>
        <a:bodyPr/>
        <a:lstStyle/>
        <a:p>
          <a:endParaRPr lang="de-DE"/>
        </a:p>
      </dgm:t>
    </dgm:pt>
    <dgm:pt modelId="{324C886E-875D-47A9-A6D5-B70C9F85808E}" type="pres">
      <dgm:prSet presAssocID="{1D34BB29-FB58-42FD-9081-426BEB819503}" presName="Name0" presStyleCnt="0">
        <dgm:presLayoutVars>
          <dgm:dir/>
          <dgm:animLvl val="lvl"/>
          <dgm:resizeHandles val="exact"/>
        </dgm:presLayoutVars>
      </dgm:prSet>
      <dgm:spPr/>
    </dgm:pt>
    <dgm:pt modelId="{6A31D5DD-CC16-4E18-99D7-B330244B7BAB}" type="pres">
      <dgm:prSet presAssocID="{1D34BB29-FB58-42FD-9081-426BEB819503}" presName="tSp" presStyleCnt="0"/>
      <dgm:spPr/>
    </dgm:pt>
    <dgm:pt modelId="{A1DFCCF6-67A5-48FF-B54F-59CD4B0A761E}" type="pres">
      <dgm:prSet presAssocID="{1D34BB29-FB58-42FD-9081-426BEB819503}" presName="bSp" presStyleCnt="0"/>
      <dgm:spPr/>
    </dgm:pt>
    <dgm:pt modelId="{56A353F8-8AEA-4473-81DA-E76A4C32998E}" type="pres">
      <dgm:prSet presAssocID="{1D34BB29-FB58-42FD-9081-426BEB819503}" presName="process" presStyleCnt="0"/>
      <dgm:spPr/>
    </dgm:pt>
    <dgm:pt modelId="{F7E63790-65E4-4346-B1A8-45938824CC90}" type="pres">
      <dgm:prSet presAssocID="{C4D11FBB-07B0-4051-8564-CD70279F56B2}" presName="composite1" presStyleCnt="0"/>
      <dgm:spPr/>
    </dgm:pt>
    <dgm:pt modelId="{34346BD8-0FEE-4F5E-A649-055ED8E941E1}" type="pres">
      <dgm:prSet presAssocID="{C4D11FBB-07B0-4051-8564-CD70279F56B2}" presName="dummyNode1" presStyleLbl="node1" presStyleIdx="0" presStyleCnt="3"/>
      <dgm:spPr/>
    </dgm:pt>
    <dgm:pt modelId="{98860F0E-D8FE-4F2E-8649-4175A38975CE}" type="pres">
      <dgm:prSet presAssocID="{C4D11FBB-07B0-4051-8564-CD70279F56B2}" presName="childNode1" presStyleLbl="bgAcc1" presStyleIdx="0" presStyleCnt="3">
        <dgm:presLayoutVars>
          <dgm:bulletEnabled val="1"/>
        </dgm:presLayoutVars>
      </dgm:prSet>
      <dgm:spPr/>
    </dgm:pt>
    <dgm:pt modelId="{5BCFDA26-5817-43E6-A657-F0C9F0C27436}" type="pres">
      <dgm:prSet presAssocID="{C4D11FBB-07B0-4051-8564-CD70279F56B2}" presName="childNode1tx" presStyleLbl="bgAcc1" presStyleIdx="0" presStyleCnt="3">
        <dgm:presLayoutVars>
          <dgm:bulletEnabled val="1"/>
        </dgm:presLayoutVars>
      </dgm:prSet>
      <dgm:spPr/>
    </dgm:pt>
    <dgm:pt modelId="{98EABEC1-F735-4AD1-87DC-311F3663F23B}" type="pres">
      <dgm:prSet presAssocID="{C4D11FBB-07B0-4051-8564-CD70279F56B2}" presName="parentNode1" presStyleLbl="node1" presStyleIdx="0" presStyleCnt="3" custLinFactNeighborX="-3749" custLinFactNeighborY="43861">
        <dgm:presLayoutVars>
          <dgm:chMax val="1"/>
          <dgm:bulletEnabled val="1"/>
        </dgm:presLayoutVars>
      </dgm:prSet>
      <dgm:spPr/>
    </dgm:pt>
    <dgm:pt modelId="{0F18DC14-7A7B-4801-97F6-6995A373419D}" type="pres">
      <dgm:prSet presAssocID="{C4D11FBB-07B0-4051-8564-CD70279F56B2}" presName="connSite1" presStyleCnt="0"/>
      <dgm:spPr/>
    </dgm:pt>
    <dgm:pt modelId="{5763BB64-C558-4AED-A6AD-9FCDC6103E7A}" type="pres">
      <dgm:prSet presAssocID="{BFD5BFD2-59FD-440B-BDAE-37230F69BBAD}" presName="Name9" presStyleLbl="sibTrans2D1" presStyleIdx="0" presStyleCnt="2"/>
      <dgm:spPr/>
    </dgm:pt>
    <dgm:pt modelId="{B48B0912-E99B-4B97-87F4-1F712D5D21B2}" type="pres">
      <dgm:prSet presAssocID="{68AEFCA2-ABD9-4EFA-844A-53EA9E92D73A}" presName="composite2" presStyleCnt="0"/>
      <dgm:spPr/>
    </dgm:pt>
    <dgm:pt modelId="{3325BE4B-EF22-4384-A2B2-E884F07B3653}" type="pres">
      <dgm:prSet presAssocID="{68AEFCA2-ABD9-4EFA-844A-53EA9E92D73A}" presName="dummyNode2" presStyleLbl="node1" presStyleIdx="0" presStyleCnt="3"/>
      <dgm:spPr/>
    </dgm:pt>
    <dgm:pt modelId="{11A1AB8B-A9B1-4FBF-A8A6-768B6F91601A}" type="pres">
      <dgm:prSet presAssocID="{68AEFCA2-ABD9-4EFA-844A-53EA9E92D73A}" presName="childNode2" presStyleLbl="bgAcc1" presStyleIdx="1" presStyleCnt="3" custLinFactNeighborX="-1810" custLinFactNeighborY="-194">
        <dgm:presLayoutVars>
          <dgm:bulletEnabled val="1"/>
        </dgm:presLayoutVars>
      </dgm:prSet>
      <dgm:spPr/>
    </dgm:pt>
    <dgm:pt modelId="{3A40962A-5524-472E-B70A-84FE530B6F52}" type="pres">
      <dgm:prSet presAssocID="{68AEFCA2-ABD9-4EFA-844A-53EA9E92D73A}" presName="childNode2tx" presStyleLbl="bgAcc1" presStyleIdx="1" presStyleCnt="3">
        <dgm:presLayoutVars>
          <dgm:bulletEnabled val="1"/>
        </dgm:presLayoutVars>
      </dgm:prSet>
      <dgm:spPr/>
    </dgm:pt>
    <dgm:pt modelId="{E7F73A5F-59EF-4C73-BE85-2503E584AB2F}" type="pres">
      <dgm:prSet presAssocID="{68AEFCA2-ABD9-4EFA-844A-53EA9E92D73A}" presName="parentNode2" presStyleLbl="node1" presStyleIdx="1" presStyleCnt="3" custLinFactNeighborX="-5735" custLinFactNeighborY="-17408">
        <dgm:presLayoutVars>
          <dgm:chMax val="0"/>
          <dgm:bulletEnabled val="1"/>
        </dgm:presLayoutVars>
      </dgm:prSet>
      <dgm:spPr/>
    </dgm:pt>
    <dgm:pt modelId="{B94E8AD7-439C-47AD-A308-094B51075E0E}" type="pres">
      <dgm:prSet presAssocID="{68AEFCA2-ABD9-4EFA-844A-53EA9E92D73A}" presName="connSite2" presStyleCnt="0"/>
      <dgm:spPr/>
    </dgm:pt>
    <dgm:pt modelId="{EAE7D048-DF1C-459B-A801-30B624CC9E83}" type="pres">
      <dgm:prSet presAssocID="{1C54E9B5-5502-4A56-9E5F-BB2ECD432940}" presName="Name18" presStyleLbl="sibTrans2D1" presStyleIdx="1" presStyleCnt="2"/>
      <dgm:spPr/>
    </dgm:pt>
    <dgm:pt modelId="{96FFBA9B-23AD-4AD2-B00F-8ABCF08E0C8E}" type="pres">
      <dgm:prSet presAssocID="{7C2009A6-DDAA-4583-8DCA-14302577F493}" presName="composite1" presStyleCnt="0"/>
      <dgm:spPr/>
    </dgm:pt>
    <dgm:pt modelId="{47138BA7-5B65-44C3-923F-0594DAC3367E}" type="pres">
      <dgm:prSet presAssocID="{7C2009A6-DDAA-4583-8DCA-14302577F493}" presName="dummyNode1" presStyleLbl="node1" presStyleIdx="1" presStyleCnt="3"/>
      <dgm:spPr/>
    </dgm:pt>
    <dgm:pt modelId="{43A64B25-770E-4ABB-BEE0-B3972EDFE1B0}" type="pres">
      <dgm:prSet presAssocID="{7C2009A6-DDAA-4583-8DCA-14302577F493}" presName="childNode1" presStyleLbl="bgAcc1" presStyleIdx="2" presStyleCnt="3">
        <dgm:presLayoutVars>
          <dgm:bulletEnabled val="1"/>
        </dgm:presLayoutVars>
      </dgm:prSet>
      <dgm:spPr/>
    </dgm:pt>
    <dgm:pt modelId="{CE2B9D1D-4DD5-47A9-8624-34E387B874E9}" type="pres">
      <dgm:prSet presAssocID="{7C2009A6-DDAA-4583-8DCA-14302577F493}" presName="childNode1tx" presStyleLbl="bgAcc1" presStyleIdx="2" presStyleCnt="3">
        <dgm:presLayoutVars>
          <dgm:bulletEnabled val="1"/>
        </dgm:presLayoutVars>
      </dgm:prSet>
      <dgm:spPr/>
    </dgm:pt>
    <dgm:pt modelId="{C203BAA7-AFAC-40FB-AFA0-F573561E125D}" type="pres">
      <dgm:prSet presAssocID="{7C2009A6-DDAA-4583-8DCA-14302577F493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C42616CC-FCBB-464C-B415-6FD7471BB529}" type="pres">
      <dgm:prSet presAssocID="{7C2009A6-DDAA-4583-8DCA-14302577F493}" presName="connSite1" presStyleCnt="0"/>
      <dgm:spPr/>
    </dgm:pt>
  </dgm:ptLst>
  <dgm:cxnLst>
    <dgm:cxn modelId="{5EADF006-62C3-4640-B477-6A3934F1294A}" srcId="{1D34BB29-FB58-42FD-9081-426BEB819503}" destId="{C4D11FBB-07B0-4051-8564-CD70279F56B2}" srcOrd="0" destOrd="0" parTransId="{0A6D677A-CD4E-409A-BD92-3B06A3DE0F41}" sibTransId="{BFD5BFD2-59FD-440B-BDAE-37230F69BBAD}"/>
    <dgm:cxn modelId="{E2AD5B08-4745-4BB4-A7D7-2F105A045DB5}" type="presOf" srcId="{1D34BB29-FB58-42FD-9081-426BEB819503}" destId="{324C886E-875D-47A9-A6D5-B70C9F85808E}" srcOrd="0" destOrd="0" presId="urn:microsoft.com/office/officeart/2005/8/layout/hProcess4"/>
    <dgm:cxn modelId="{8FE90119-6B0E-41CB-B372-08B1ACB0546C}" type="presOf" srcId="{D1ACBBD8-DE59-4DE7-8125-464506060C3C}" destId="{5BCFDA26-5817-43E6-A657-F0C9F0C27436}" srcOrd="1" destOrd="2" presId="urn:microsoft.com/office/officeart/2005/8/layout/hProcess4"/>
    <dgm:cxn modelId="{D648703D-79EF-4AFA-9018-E46562FF4B62}" type="presOf" srcId="{D1ACBBD8-DE59-4DE7-8125-464506060C3C}" destId="{98860F0E-D8FE-4F2E-8649-4175A38975CE}" srcOrd="0" destOrd="2" presId="urn:microsoft.com/office/officeart/2005/8/layout/hProcess4"/>
    <dgm:cxn modelId="{69F9B940-F318-482E-8224-1F9194EC5983}" type="presOf" srcId="{1C54E9B5-5502-4A56-9E5F-BB2ECD432940}" destId="{EAE7D048-DF1C-459B-A801-30B624CC9E83}" srcOrd="0" destOrd="0" presId="urn:microsoft.com/office/officeart/2005/8/layout/hProcess4"/>
    <dgm:cxn modelId="{7C05975D-75E8-4343-93A9-19757E282DB3}" srcId="{C4D11FBB-07B0-4051-8564-CD70279F56B2}" destId="{A74B9BF5-ABC3-48CA-B687-82EB0E6E1D24}" srcOrd="3" destOrd="0" parTransId="{536669D5-E0CE-4249-91AF-A91EE7B8D637}" sibTransId="{9BAF2D76-C544-4B41-9C3A-AA99F5BB1512}"/>
    <dgm:cxn modelId="{B6F3485F-1042-4273-BAF5-B7646B5AB34D}" srcId="{1D34BB29-FB58-42FD-9081-426BEB819503}" destId="{68AEFCA2-ABD9-4EFA-844A-53EA9E92D73A}" srcOrd="1" destOrd="0" parTransId="{B9C3D23A-03E8-4667-A4A1-C27E07129203}" sibTransId="{1C54E9B5-5502-4A56-9E5F-BB2ECD432940}"/>
    <dgm:cxn modelId="{F3544C49-7937-427B-AE69-21F45140DDA3}" type="presOf" srcId="{147B0E91-128A-41B4-ADB3-3E4F8440630C}" destId="{CE2B9D1D-4DD5-47A9-8624-34E387B874E9}" srcOrd="1" destOrd="0" presId="urn:microsoft.com/office/officeart/2005/8/layout/hProcess4"/>
    <dgm:cxn modelId="{5D2A9F6E-AE61-42DA-87C6-F22C2EAF18C1}" type="presOf" srcId="{A74B9BF5-ABC3-48CA-B687-82EB0E6E1D24}" destId="{98860F0E-D8FE-4F2E-8649-4175A38975CE}" srcOrd="0" destOrd="3" presId="urn:microsoft.com/office/officeart/2005/8/layout/hProcess4"/>
    <dgm:cxn modelId="{5F664875-495C-4687-8AB9-E52FFA3C85D8}" type="presOf" srcId="{98FE23A1-4CA9-4B0E-BE26-3F9C8893BC13}" destId="{11A1AB8B-A9B1-4FBF-A8A6-768B6F91601A}" srcOrd="0" destOrd="0" presId="urn:microsoft.com/office/officeart/2005/8/layout/hProcess4"/>
    <dgm:cxn modelId="{E2C56F55-D9BF-41B6-BEDF-B6A798B7B595}" type="presOf" srcId="{5D7044B8-ADDC-48FF-B9D9-B8076F4F167F}" destId="{5BCFDA26-5817-43E6-A657-F0C9F0C27436}" srcOrd="1" destOrd="1" presId="urn:microsoft.com/office/officeart/2005/8/layout/hProcess4"/>
    <dgm:cxn modelId="{8287BA78-9232-4D1D-B938-70106C5EA74F}" srcId="{C4D11FBB-07B0-4051-8564-CD70279F56B2}" destId="{D1ACBBD8-DE59-4DE7-8125-464506060C3C}" srcOrd="2" destOrd="0" parTransId="{BE055BE4-2489-4EE7-A5F4-FD9449B29697}" sibTransId="{3BBEB19F-FAE2-4503-A571-AF3957E7362C}"/>
    <dgm:cxn modelId="{B08DB184-F7D4-4187-AB1F-D78B5DBD57E9}" type="presOf" srcId="{D5800BEA-898B-4EFB-AF99-CA519FF29F5F}" destId="{5BCFDA26-5817-43E6-A657-F0C9F0C27436}" srcOrd="1" destOrd="0" presId="urn:microsoft.com/office/officeart/2005/8/layout/hProcess4"/>
    <dgm:cxn modelId="{A7994D89-A831-447B-BB82-61B795C33BA9}" type="presOf" srcId="{7C2009A6-DDAA-4583-8DCA-14302577F493}" destId="{C203BAA7-AFAC-40FB-AFA0-F573561E125D}" srcOrd="0" destOrd="0" presId="urn:microsoft.com/office/officeart/2005/8/layout/hProcess4"/>
    <dgm:cxn modelId="{0E5F4B8B-8CAA-49AE-B4B8-2860D18A61BB}" type="presOf" srcId="{147B0E91-128A-41B4-ADB3-3E4F8440630C}" destId="{43A64B25-770E-4ABB-BEE0-B3972EDFE1B0}" srcOrd="0" destOrd="0" presId="urn:microsoft.com/office/officeart/2005/8/layout/hProcess4"/>
    <dgm:cxn modelId="{F01C379A-2276-4E5E-8C64-F2947FC69746}" type="presOf" srcId="{BFD5BFD2-59FD-440B-BDAE-37230F69BBAD}" destId="{5763BB64-C558-4AED-A6AD-9FCDC6103E7A}" srcOrd="0" destOrd="0" presId="urn:microsoft.com/office/officeart/2005/8/layout/hProcess4"/>
    <dgm:cxn modelId="{FAED44A8-088C-4C74-8C35-A0BF3FAD3CF0}" type="presOf" srcId="{D5800BEA-898B-4EFB-AF99-CA519FF29F5F}" destId="{98860F0E-D8FE-4F2E-8649-4175A38975CE}" srcOrd="0" destOrd="0" presId="urn:microsoft.com/office/officeart/2005/8/layout/hProcess4"/>
    <dgm:cxn modelId="{B99283A9-914A-4AD9-B5AB-69380A6565B8}" srcId="{7C2009A6-DDAA-4583-8DCA-14302577F493}" destId="{147B0E91-128A-41B4-ADB3-3E4F8440630C}" srcOrd="0" destOrd="0" parTransId="{3D8948D9-3538-4151-BACD-2F0822598C28}" sibTransId="{6CB3E507-E897-4783-BBEE-AB7A9A08F28C}"/>
    <dgm:cxn modelId="{9A9F1EAA-A79B-4233-B270-BF97D850A670}" type="presOf" srcId="{68AEFCA2-ABD9-4EFA-844A-53EA9E92D73A}" destId="{E7F73A5F-59EF-4C73-BE85-2503E584AB2F}" srcOrd="0" destOrd="0" presId="urn:microsoft.com/office/officeart/2005/8/layout/hProcess4"/>
    <dgm:cxn modelId="{8E0FF9C6-2FBC-4C3D-9F3E-C661A93ED98B}" srcId="{C4D11FBB-07B0-4051-8564-CD70279F56B2}" destId="{D5800BEA-898B-4EFB-AF99-CA519FF29F5F}" srcOrd="0" destOrd="0" parTransId="{21CBD340-8F33-4A4D-99FE-D6547B439D09}" sibTransId="{8CE57DAC-2B95-4F34-8475-D5D401FD43F4}"/>
    <dgm:cxn modelId="{837C77C9-110D-4CEA-BE9A-698BFBAA2902}" type="presOf" srcId="{98FE23A1-4CA9-4B0E-BE26-3F9C8893BC13}" destId="{3A40962A-5524-472E-B70A-84FE530B6F52}" srcOrd="1" destOrd="0" presId="urn:microsoft.com/office/officeart/2005/8/layout/hProcess4"/>
    <dgm:cxn modelId="{8C1CB9D5-01CC-4BA5-AE80-0FF1CDAE2CB6}" srcId="{1D34BB29-FB58-42FD-9081-426BEB819503}" destId="{7C2009A6-DDAA-4583-8DCA-14302577F493}" srcOrd="2" destOrd="0" parTransId="{FF1C2CCD-24AC-4857-B423-B2182E122964}" sibTransId="{5F8BF264-7AE7-4826-9A7D-200324AA8B48}"/>
    <dgm:cxn modelId="{CF0C40DB-33FE-44A6-AA3C-6738E4E01832}" srcId="{C4D11FBB-07B0-4051-8564-CD70279F56B2}" destId="{5D7044B8-ADDC-48FF-B9D9-B8076F4F167F}" srcOrd="1" destOrd="0" parTransId="{590D794B-12F1-4F29-8E35-A03383FD32CD}" sibTransId="{4DFF9B00-D034-4FAC-A3DE-D00EC45A4DCC}"/>
    <dgm:cxn modelId="{CAD33DE9-1C00-4602-B3FE-8F97E0244AFD}" type="presOf" srcId="{5D7044B8-ADDC-48FF-B9D9-B8076F4F167F}" destId="{98860F0E-D8FE-4F2E-8649-4175A38975CE}" srcOrd="0" destOrd="1" presId="urn:microsoft.com/office/officeart/2005/8/layout/hProcess4"/>
    <dgm:cxn modelId="{276614F4-79CB-4610-85DA-8F04DBBD4641}" type="presOf" srcId="{A74B9BF5-ABC3-48CA-B687-82EB0E6E1D24}" destId="{5BCFDA26-5817-43E6-A657-F0C9F0C27436}" srcOrd="1" destOrd="3" presId="urn:microsoft.com/office/officeart/2005/8/layout/hProcess4"/>
    <dgm:cxn modelId="{24AB0DF6-6AA5-411F-93B8-4D211FD5DFAD}" srcId="{68AEFCA2-ABD9-4EFA-844A-53EA9E92D73A}" destId="{98FE23A1-4CA9-4B0E-BE26-3F9C8893BC13}" srcOrd="0" destOrd="0" parTransId="{578AF8A4-1D6B-41A1-B274-E6F7D9A5EC62}" sibTransId="{D0C0D063-33DF-4E6A-BF27-88784C490945}"/>
    <dgm:cxn modelId="{8BF7BEFB-AA28-4F38-8E90-745F2C0218C6}" type="presOf" srcId="{C4D11FBB-07B0-4051-8564-CD70279F56B2}" destId="{98EABEC1-F735-4AD1-87DC-311F3663F23B}" srcOrd="0" destOrd="0" presId="urn:microsoft.com/office/officeart/2005/8/layout/hProcess4"/>
    <dgm:cxn modelId="{43D595F7-D950-4883-BA71-5AD764A19808}" type="presParOf" srcId="{324C886E-875D-47A9-A6D5-B70C9F85808E}" destId="{6A31D5DD-CC16-4E18-99D7-B330244B7BAB}" srcOrd="0" destOrd="0" presId="urn:microsoft.com/office/officeart/2005/8/layout/hProcess4"/>
    <dgm:cxn modelId="{D2C222A3-B032-4C01-AC64-F65C4DBC17BC}" type="presParOf" srcId="{324C886E-875D-47A9-A6D5-B70C9F85808E}" destId="{A1DFCCF6-67A5-48FF-B54F-59CD4B0A761E}" srcOrd="1" destOrd="0" presId="urn:microsoft.com/office/officeart/2005/8/layout/hProcess4"/>
    <dgm:cxn modelId="{EA8B58E0-0229-49E9-8290-D35B1C320DAD}" type="presParOf" srcId="{324C886E-875D-47A9-A6D5-B70C9F85808E}" destId="{56A353F8-8AEA-4473-81DA-E76A4C32998E}" srcOrd="2" destOrd="0" presId="urn:microsoft.com/office/officeart/2005/8/layout/hProcess4"/>
    <dgm:cxn modelId="{75381E00-FA12-4F48-980E-4BEA064657F9}" type="presParOf" srcId="{56A353F8-8AEA-4473-81DA-E76A4C32998E}" destId="{F7E63790-65E4-4346-B1A8-45938824CC90}" srcOrd="0" destOrd="0" presId="urn:microsoft.com/office/officeart/2005/8/layout/hProcess4"/>
    <dgm:cxn modelId="{F2A96A22-AB2E-428A-BCE6-F5D7A72D3936}" type="presParOf" srcId="{F7E63790-65E4-4346-B1A8-45938824CC90}" destId="{34346BD8-0FEE-4F5E-A649-055ED8E941E1}" srcOrd="0" destOrd="0" presId="urn:microsoft.com/office/officeart/2005/8/layout/hProcess4"/>
    <dgm:cxn modelId="{8BE0F19A-0EA9-4BE1-B78A-1D2C793ED51C}" type="presParOf" srcId="{F7E63790-65E4-4346-B1A8-45938824CC90}" destId="{98860F0E-D8FE-4F2E-8649-4175A38975CE}" srcOrd="1" destOrd="0" presId="urn:microsoft.com/office/officeart/2005/8/layout/hProcess4"/>
    <dgm:cxn modelId="{018FEA9F-4A38-45F6-BC39-B69DEC30FA72}" type="presParOf" srcId="{F7E63790-65E4-4346-B1A8-45938824CC90}" destId="{5BCFDA26-5817-43E6-A657-F0C9F0C27436}" srcOrd="2" destOrd="0" presId="urn:microsoft.com/office/officeart/2005/8/layout/hProcess4"/>
    <dgm:cxn modelId="{9F9B6B8D-840A-432E-B1A8-C7F24FCF396D}" type="presParOf" srcId="{F7E63790-65E4-4346-B1A8-45938824CC90}" destId="{98EABEC1-F735-4AD1-87DC-311F3663F23B}" srcOrd="3" destOrd="0" presId="urn:microsoft.com/office/officeart/2005/8/layout/hProcess4"/>
    <dgm:cxn modelId="{FD97D09F-B1D7-49FE-A423-45198C95B83C}" type="presParOf" srcId="{F7E63790-65E4-4346-B1A8-45938824CC90}" destId="{0F18DC14-7A7B-4801-97F6-6995A373419D}" srcOrd="4" destOrd="0" presId="urn:microsoft.com/office/officeart/2005/8/layout/hProcess4"/>
    <dgm:cxn modelId="{76F96B85-8230-42BD-97B0-A070BB60DFD3}" type="presParOf" srcId="{56A353F8-8AEA-4473-81DA-E76A4C32998E}" destId="{5763BB64-C558-4AED-A6AD-9FCDC6103E7A}" srcOrd="1" destOrd="0" presId="urn:microsoft.com/office/officeart/2005/8/layout/hProcess4"/>
    <dgm:cxn modelId="{EA9684EB-D041-4693-B86D-2F08531CD046}" type="presParOf" srcId="{56A353F8-8AEA-4473-81DA-E76A4C32998E}" destId="{B48B0912-E99B-4B97-87F4-1F712D5D21B2}" srcOrd="2" destOrd="0" presId="urn:microsoft.com/office/officeart/2005/8/layout/hProcess4"/>
    <dgm:cxn modelId="{37E4CC81-F7F0-4A67-91D5-B218495B8C70}" type="presParOf" srcId="{B48B0912-E99B-4B97-87F4-1F712D5D21B2}" destId="{3325BE4B-EF22-4384-A2B2-E884F07B3653}" srcOrd="0" destOrd="0" presId="urn:microsoft.com/office/officeart/2005/8/layout/hProcess4"/>
    <dgm:cxn modelId="{BD57432B-A1F9-4E4D-9CAF-9351BD05BCFA}" type="presParOf" srcId="{B48B0912-E99B-4B97-87F4-1F712D5D21B2}" destId="{11A1AB8B-A9B1-4FBF-A8A6-768B6F91601A}" srcOrd="1" destOrd="0" presId="urn:microsoft.com/office/officeart/2005/8/layout/hProcess4"/>
    <dgm:cxn modelId="{68D1443E-F7F2-49EA-B530-A4C6227BAF23}" type="presParOf" srcId="{B48B0912-E99B-4B97-87F4-1F712D5D21B2}" destId="{3A40962A-5524-472E-B70A-84FE530B6F52}" srcOrd="2" destOrd="0" presId="urn:microsoft.com/office/officeart/2005/8/layout/hProcess4"/>
    <dgm:cxn modelId="{906FCD25-3BA4-4C0A-AB98-6D0B5884F594}" type="presParOf" srcId="{B48B0912-E99B-4B97-87F4-1F712D5D21B2}" destId="{E7F73A5F-59EF-4C73-BE85-2503E584AB2F}" srcOrd="3" destOrd="0" presId="urn:microsoft.com/office/officeart/2005/8/layout/hProcess4"/>
    <dgm:cxn modelId="{6CD9BACD-43B9-4FA3-BE42-3EC99A37CA51}" type="presParOf" srcId="{B48B0912-E99B-4B97-87F4-1F712D5D21B2}" destId="{B94E8AD7-439C-47AD-A308-094B51075E0E}" srcOrd="4" destOrd="0" presId="urn:microsoft.com/office/officeart/2005/8/layout/hProcess4"/>
    <dgm:cxn modelId="{24DF6B50-9B30-4A4A-BD2A-A377E3CDC602}" type="presParOf" srcId="{56A353F8-8AEA-4473-81DA-E76A4C32998E}" destId="{EAE7D048-DF1C-459B-A801-30B624CC9E83}" srcOrd="3" destOrd="0" presId="urn:microsoft.com/office/officeart/2005/8/layout/hProcess4"/>
    <dgm:cxn modelId="{24099BE3-F456-46B7-9163-01DA67EA5904}" type="presParOf" srcId="{56A353F8-8AEA-4473-81DA-E76A4C32998E}" destId="{96FFBA9B-23AD-4AD2-B00F-8ABCF08E0C8E}" srcOrd="4" destOrd="0" presId="urn:microsoft.com/office/officeart/2005/8/layout/hProcess4"/>
    <dgm:cxn modelId="{8A899423-8C9E-4572-9C06-F6ED5BC68AB0}" type="presParOf" srcId="{96FFBA9B-23AD-4AD2-B00F-8ABCF08E0C8E}" destId="{47138BA7-5B65-44C3-923F-0594DAC3367E}" srcOrd="0" destOrd="0" presId="urn:microsoft.com/office/officeart/2005/8/layout/hProcess4"/>
    <dgm:cxn modelId="{C08F9C37-C55C-4FF7-923B-9AFF5B946EBC}" type="presParOf" srcId="{96FFBA9B-23AD-4AD2-B00F-8ABCF08E0C8E}" destId="{43A64B25-770E-4ABB-BEE0-B3972EDFE1B0}" srcOrd="1" destOrd="0" presId="urn:microsoft.com/office/officeart/2005/8/layout/hProcess4"/>
    <dgm:cxn modelId="{36ADEB64-D706-4890-9B55-4A815A26B7DB}" type="presParOf" srcId="{96FFBA9B-23AD-4AD2-B00F-8ABCF08E0C8E}" destId="{CE2B9D1D-4DD5-47A9-8624-34E387B874E9}" srcOrd="2" destOrd="0" presId="urn:microsoft.com/office/officeart/2005/8/layout/hProcess4"/>
    <dgm:cxn modelId="{050F7B28-70D6-4832-AAFA-286179B2FEFE}" type="presParOf" srcId="{96FFBA9B-23AD-4AD2-B00F-8ABCF08E0C8E}" destId="{C203BAA7-AFAC-40FB-AFA0-F573561E125D}" srcOrd="3" destOrd="0" presId="urn:microsoft.com/office/officeart/2005/8/layout/hProcess4"/>
    <dgm:cxn modelId="{D2665558-4811-4F6E-9BAA-57D371B0EFAB}" type="presParOf" srcId="{96FFBA9B-23AD-4AD2-B00F-8ABCF08E0C8E}" destId="{C42616CC-FCBB-464C-B415-6FD7471BB529}" srcOrd="4" destOrd="0" presId="urn:microsoft.com/office/officeart/2005/8/layout/hProcess4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FA95BE4-BD9F-4F53-8031-138761F6C5CD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79DF7BE-912D-451F-8717-556321F9CC3A}">
      <dgm:prSet phldrT="[Text]" phldr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de-DE" dirty="0"/>
        </a:p>
      </dgm:t>
    </dgm:pt>
    <dgm:pt modelId="{A320C673-34E2-4760-8329-CEBA00EE9E08}" type="parTrans" cxnId="{0F4394E4-940B-4607-A8BA-A93BD528201F}">
      <dgm:prSet/>
      <dgm:spPr/>
      <dgm:t>
        <a:bodyPr/>
        <a:lstStyle/>
        <a:p>
          <a:endParaRPr lang="de-DE"/>
        </a:p>
      </dgm:t>
    </dgm:pt>
    <dgm:pt modelId="{11A215FB-F07C-496C-A82E-EF59FC78F701}" type="sibTrans" cxnId="{0F4394E4-940B-4607-A8BA-A93BD528201F}">
      <dgm:prSet/>
      <dgm:spPr/>
      <dgm:t>
        <a:bodyPr/>
        <a:lstStyle/>
        <a:p>
          <a:endParaRPr lang="de-DE"/>
        </a:p>
      </dgm:t>
    </dgm:pt>
    <dgm:pt modelId="{96C26C99-AFA2-4782-96EC-E96F4BFCB660}">
      <dgm:prSet phldrT="[Text]" phldr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de-DE" dirty="0"/>
        </a:p>
      </dgm:t>
    </dgm:pt>
    <dgm:pt modelId="{6C756AD0-F557-49E5-8BFC-55FE0B65DB42}" type="parTrans" cxnId="{B3DCBEBC-4237-416B-92E0-F9935D76D2A7}">
      <dgm:prSet/>
      <dgm:spPr/>
      <dgm:t>
        <a:bodyPr/>
        <a:lstStyle/>
        <a:p>
          <a:endParaRPr lang="de-DE"/>
        </a:p>
      </dgm:t>
    </dgm:pt>
    <dgm:pt modelId="{C51DD9EA-5194-4591-84BA-A3080DB99FBE}" type="sibTrans" cxnId="{B3DCBEBC-4237-416B-92E0-F9935D76D2A7}">
      <dgm:prSet/>
      <dgm:spPr/>
      <dgm:t>
        <a:bodyPr/>
        <a:lstStyle/>
        <a:p>
          <a:endParaRPr lang="de-DE"/>
        </a:p>
      </dgm:t>
    </dgm:pt>
    <dgm:pt modelId="{FFB4DC4C-B8AD-4274-9D38-2916230519A2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de-DE" dirty="0"/>
        </a:p>
      </dgm:t>
    </dgm:pt>
    <dgm:pt modelId="{D8E1E0DA-A99A-4F5F-B065-F242E9D9F0C7}" type="parTrans" cxnId="{0C31A29F-490C-49AF-B504-012232FE97A7}">
      <dgm:prSet/>
      <dgm:spPr/>
      <dgm:t>
        <a:bodyPr/>
        <a:lstStyle/>
        <a:p>
          <a:endParaRPr lang="de-DE"/>
        </a:p>
      </dgm:t>
    </dgm:pt>
    <dgm:pt modelId="{45598688-243E-423F-8D63-857C59B11B30}" type="sibTrans" cxnId="{0C31A29F-490C-49AF-B504-012232FE97A7}">
      <dgm:prSet/>
      <dgm:spPr/>
      <dgm:t>
        <a:bodyPr/>
        <a:lstStyle/>
        <a:p>
          <a:endParaRPr lang="de-DE"/>
        </a:p>
      </dgm:t>
    </dgm:pt>
    <dgm:pt modelId="{B9CB544E-8F14-4C6D-840C-3FE38A74B0B9}">
      <dgm:prSet phldrT="[Text]" phldr="1"/>
      <dgm:spPr/>
      <dgm:t>
        <a:bodyPr/>
        <a:lstStyle/>
        <a:p>
          <a:endParaRPr lang="de-DE" dirty="0"/>
        </a:p>
      </dgm:t>
    </dgm:pt>
    <dgm:pt modelId="{6C62CCBA-9ADC-4437-86E2-02418C31F91E}" type="parTrans" cxnId="{87F9DC85-722B-42B2-AAE0-003F6AB40B82}">
      <dgm:prSet/>
      <dgm:spPr/>
      <dgm:t>
        <a:bodyPr/>
        <a:lstStyle/>
        <a:p>
          <a:endParaRPr lang="de-DE"/>
        </a:p>
      </dgm:t>
    </dgm:pt>
    <dgm:pt modelId="{3FD58CD2-AA25-488B-8744-B9F40663DED8}" type="sibTrans" cxnId="{87F9DC85-722B-42B2-AAE0-003F6AB40B82}">
      <dgm:prSet/>
      <dgm:spPr/>
      <dgm:t>
        <a:bodyPr/>
        <a:lstStyle/>
        <a:p>
          <a:endParaRPr lang="de-DE"/>
        </a:p>
      </dgm:t>
    </dgm:pt>
    <dgm:pt modelId="{3C46BCB4-FAE4-46AA-8042-714A8216D4C3}" type="pres">
      <dgm:prSet presAssocID="{6FA95BE4-BD9F-4F53-8031-138761F6C5C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AF56EA3-2848-4396-A596-016B724840A0}" type="pres">
      <dgm:prSet presAssocID="{FFB4DC4C-B8AD-4274-9D38-2916230519A2}" presName="gear1" presStyleLbl="node1" presStyleIdx="0" presStyleCnt="3">
        <dgm:presLayoutVars>
          <dgm:chMax val="1"/>
          <dgm:bulletEnabled val="1"/>
        </dgm:presLayoutVars>
      </dgm:prSet>
      <dgm:spPr/>
    </dgm:pt>
    <dgm:pt modelId="{45931482-B325-46A2-BECA-528065A7B65E}" type="pres">
      <dgm:prSet presAssocID="{FFB4DC4C-B8AD-4274-9D38-2916230519A2}" presName="gear1srcNode" presStyleLbl="node1" presStyleIdx="0" presStyleCnt="3"/>
      <dgm:spPr/>
    </dgm:pt>
    <dgm:pt modelId="{3D89790A-80C3-4ABB-B5DB-33817A7F7F89}" type="pres">
      <dgm:prSet presAssocID="{FFB4DC4C-B8AD-4274-9D38-2916230519A2}" presName="gear1dstNode" presStyleLbl="node1" presStyleIdx="0" presStyleCnt="3"/>
      <dgm:spPr/>
    </dgm:pt>
    <dgm:pt modelId="{28207938-B154-4A13-BCBC-C1498015E5A5}" type="pres">
      <dgm:prSet presAssocID="{E79DF7BE-912D-451F-8717-556321F9CC3A}" presName="gear2" presStyleLbl="node1" presStyleIdx="1" presStyleCnt="3">
        <dgm:presLayoutVars>
          <dgm:chMax val="1"/>
          <dgm:bulletEnabled val="1"/>
        </dgm:presLayoutVars>
      </dgm:prSet>
      <dgm:spPr/>
    </dgm:pt>
    <dgm:pt modelId="{C8639A13-A892-441B-94CB-88CF902B43B0}" type="pres">
      <dgm:prSet presAssocID="{E79DF7BE-912D-451F-8717-556321F9CC3A}" presName="gear2srcNode" presStyleLbl="node1" presStyleIdx="1" presStyleCnt="3"/>
      <dgm:spPr/>
    </dgm:pt>
    <dgm:pt modelId="{43F5E6E8-35B8-4145-8BCF-A9520454A7D1}" type="pres">
      <dgm:prSet presAssocID="{E79DF7BE-912D-451F-8717-556321F9CC3A}" presName="gear2dstNode" presStyleLbl="node1" presStyleIdx="1" presStyleCnt="3"/>
      <dgm:spPr/>
    </dgm:pt>
    <dgm:pt modelId="{D60679E3-203E-40BE-99DA-64C4EEA99DFE}" type="pres">
      <dgm:prSet presAssocID="{96C26C99-AFA2-4782-96EC-E96F4BFCB660}" presName="gear3" presStyleLbl="node1" presStyleIdx="2" presStyleCnt="3"/>
      <dgm:spPr/>
    </dgm:pt>
    <dgm:pt modelId="{76FCBCB9-6CDE-495D-BFA9-D1D36CCC3F9A}" type="pres">
      <dgm:prSet presAssocID="{96C26C99-AFA2-4782-96EC-E96F4BFCB66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D652DF4F-DCFF-4E8A-9134-9B7107A10A74}" type="pres">
      <dgm:prSet presAssocID="{96C26C99-AFA2-4782-96EC-E96F4BFCB660}" presName="gear3srcNode" presStyleLbl="node1" presStyleIdx="2" presStyleCnt="3"/>
      <dgm:spPr/>
    </dgm:pt>
    <dgm:pt modelId="{A367D65E-C50F-4EA4-A1FF-95942D9C82E8}" type="pres">
      <dgm:prSet presAssocID="{96C26C99-AFA2-4782-96EC-E96F4BFCB660}" presName="gear3dstNode" presStyleLbl="node1" presStyleIdx="2" presStyleCnt="3"/>
      <dgm:spPr/>
    </dgm:pt>
    <dgm:pt modelId="{877BBC43-8F50-497F-BDBD-05F96002BFE8}" type="pres">
      <dgm:prSet presAssocID="{45598688-243E-423F-8D63-857C59B11B30}" presName="connector1" presStyleLbl="sibTrans2D1" presStyleIdx="0" presStyleCnt="3"/>
      <dgm:spPr/>
    </dgm:pt>
    <dgm:pt modelId="{F2C5770C-8D3B-4205-8D68-CAF1063467DA}" type="pres">
      <dgm:prSet presAssocID="{11A215FB-F07C-496C-A82E-EF59FC78F701}" presName="connector2" presStyleLbl="sibTrans2D1" presStyleIdx="1" presStyleCnt="3"/>
      <dgm:spPr/>
    </dgm:pt>
    <dgm:pt modelId="{8DB6BBBC-5B3F-4B09-8A9A-5F17EC576BA9}" type="pres">
      <dgm:prSet presAssocID="{C51DD9EA-5194-4591-84BA-A3080DB99FBE}" presName="connector3" presStyleLbl="sibTrans2D1" presStyleIdx="2" presStyleCnt="3"/>
      <dgm:spPr/>
    </dgm:pt>
  </dgm:ptLst>
  <dgm:cxnLst>
    <dgm:cxn modelId="{92F35C0A-8C3A-472D-9C82-0D8D2FD83699}" type="presOf" srcId="{C51DD9EA-5194-4591-84BA-A3080DB99FBE}" destId="{8DB6BBBC-5B3F-4B09-8A9A-5F17EC576BA9}" srcOrd="0" destOrd="0" presId="urn:microsoft.com/office/officeart/2005/8/layout/gear1"/>
    <dgm:cxn modelId="{2C898A24-3A0C-4715-8974-4DE972F302CB}" type="presOf" srcId="{96C26C99-AFA2-4782-96EC-E96F4BFCB660}" destId="{D652DF4F-DCFF-4E8A-9134-9B7107A10A74}" srcOrd="2" destOrd="0" presId="urn:microsoft.com/office/officeart/2005/8/layout/gear1"/>
    <dgm:cxn modelId="{EBD8E734-9114-4877-8957-9051A731E09D}" type="presOf" srcId="{96C26C99-AFA2-4782-96EC-E96F4BFCB660}" destId="{D60679E3-203E-40BE-99DA-64C4EEA99DFE}" srcOrd="0" destOrd="0" presId="urn:microsoft.com/office/officeart/2005/8/layout/gear1"/>
    <dgm:cxn modelId="{B7D99343-4601-4402-99F6-E32E4ACB6099}" type="presOf" srcId="{45598688-243E-423F-8D63-857C59B11B30}" destId="{877BBC43-8F50-497F-BDBD-05F96002BFE8}" srcOrd="0" destOrd="0" presId="urn:microsoft.com/office/officeart/2005/8/layout/gear1"/>
    <dgm:cxn modelId="{A6E50D4B-E6D0-434B-85B4-80DDCAFBA89F}" type="presOf" srcId="{96C26C99-AFA2-4782-96EC-E96F4BFCB660}" destId="{76FCBCB9-6CDE-495D-BFA9-D1D36CCC3F9A}" srcOrd="1" destOrd="0" presId="urn:microsoft.com/office/officeart/2005/8/layout/gear1"/>
    <dgm:cxn modelId="{B702BB71-CEFA-436B-B1C3-DC0E05DAA528}" type="presOf" srcId="{E79DF7BE-912D-451F-8717-556321F9CC3A}" destId="{43F5E6E8-35B8-4145-8BCF-A9520454A7D1}" srcOrd="2" destOrd="0" presId="urn:microsoft.com/office/officeart/2005/8/layout/gear1"/>
    <dgm:cxn modelId="{91AFCA74-2EE2-4A25-893B-9F962A565317}" type="presOf" srcId="{E79DF7BE-912D-451F-8717-556321F9CC3A}" destId="{28207938-B154-4A13-BCBC-C1498015E5A5}" srcOrd="0" destOrd="0" presId="urn:microsoft.com/office/officeart/2005/8/layout/gear1"/>
    <dgm:cxn modelId="{1260457D-3622-4E58-AA02-D9DB7203ED9F}" type="presOf" srcId="{11A215FB-F07C-496C-A82E-EF59FC78F701}" destId="{F2C5770C-8D3B-4205-8D68-CAF1063467DA}" srcOrd="0" destOrd="0" presId="urn:microsoft.com/office/officeart/2005/8/layout/gear1"/>
    <dgm:cxn modelId="{87F9DC85-722B-42B2-AAE0-003F6AB40B82}" srcId="{6FA95BE4-BD9F-4F53-8031-138761F6C5CD}" destId="{B9CB544E-8F14-4C6D-840C-3FE38A74B0B9}" srcOrd="3" destOrd="0" parTransId="{6C62CCBA-9ADC-4437-86E2-02418C31F91E}" sibTransId="{3FD58CD2-AA25-488B-8744-B9F40663DED8}"/>
    <dgm:cxn modelId="{A2D78089-9417-42D7-90B4-ADAF4F057F65}" type="presOf" srcId="{96C26C99-AFA2-4782-96EC-E96F4BFCB660}" destId="{A367D65E-C50F-4EA4-A1FF-95942D9C82E8}" srcOrd="3" destOrd="0" presId="urn:microsoft.com/office/officeart/2005/8/layout/gear1"/>
    <dgm:cxn modelId="{E735338F-3D4E-4FA6-BE8A-EBDDD9F5F060}" type="presOf" srcId="{FFB4DC4C-B8AD-4274-9D38-2916230519A2}" destId="{45931482-B325-46A2-BECA-528065A7B65E}" srcOrd="1" destOrd="0" presId="urn:microsoft.com/office/officeart/2005/8/layout/gear1"/>
    <dgm:cxn modelId="{0C31A29F-490C-49AF-B504-012232FE97A7}" srcId="{6FA95BE4-BD9F-4F53-8031-138761F6C5CD}" destId="{FFB4DC4C-B8AD-4274-9D38-2916230519A2}" srcOrd="0" destOrd="0" parTransId="{D8E1E0DA-A99A-4F5F-B065-F242E9D9F0C7}" sibTransId="{45598688-243E-423F-8D63-857C59B11B30}"/>
    <dgm:cxn modelId="{3276A2A3-5B36-4757-8CBD-3923027B5FAD}" type="presOf" srcId="{FFB4DC4C-B8AD-4274-9D38-2916230519A2}" destId="{3D89790A-80C3-4ABB-B5DB-33817A7F7F89}" srcOrd="2" destOrd="0" presId="urn:microsoft.com/office/officeart/2005/8/layout/gear1"/>
    <dgm:cxn modelId="{81FC86A7-10C5-43FC-8886-D3CA4B2EB2DD}" type="presOf" srcId="{6FA95BE4-BD9F-4F53-8031-138761F6C5CD}" destId="{3C46BCB4-FAE4-46AA-8042-714A8216D4C3}" srcOrd="0" destOrd="0" presId="urn:microsoft.com/office/officeart/2005/8/layout/gear1"/>
    <dgm:cxn modelId="{B3DCBEBC-4237-416B-92E0-F9935D76D2A7}" srcId="{6FA95BE4-BD9F-4F53-8031-138761F6C5CD}" destId="{96C26C99-AFA2-4782-96EC-E96F4BFCB660}" srcOrd="2" destOrd="0" parTransId="{6C756AD0-F557-49E5-8BFC-55FE0B65DB42}" sibTransId="{C51DD9EA-5194-4591-84BA-A3080DB99FBE}"/>
    <dgm:cxn modelId="{2F75B6D3-9566-4A05-9195-F2C4FD29DDAD}" type="presOf" srcId="{E79DF7BE-912D-451F-8717-556321F9CC3A}" destId="{C8639A13-A892-441B-94CB-88CF902B43B0}" srcOrd="1" destOrd="0" presId="urn:microsoft.com/office/officeart/2005/8/layout/gear1"/>
    <dgm:cxn modelId="{0F4394E4-940B-4607-A8BA-A93BD528201F}" srcId="{6FA95BE4-BD9F-4F53-8031-138761F6C5CD}" destId="{E79DF7BE-912D-451F-8717-556321F9CC3A}" srcOrd="1" destOrd="0" parTransId="{A320C673-34E2-4760-8329-CEBA00EE9E08}" sibTransId="{11A215FB-F07C-496C-A82E-EF59FC78F701}"/>
    <dgm:cxn modelId="{ABCF22F4-55B3-4F81-A372-1D4E30627265}" type="presOf" srcId="{FFB4DC4C-B8AD-4274-9D38-2916230519A2}" destId="{5AF56EA3-2848-4396-A596-016B724840A0}" srcOrd="0" destOrd="0" presId="urn:microsoft.com/office/officeart/2005/8/layout/gear1"/>
    <dgm:cxn modelId="{968E18C1-CD7F-4388-9F7A-C8E5807F3D58}" type="presParOf" srcId="{3C46BCB4-FAE4-46AA-8042-714A8216D4C3}" destId="{5AF56EA3-2848-4396-A596-016B724840A0}" srcOrd="0" destOrd="0" presId="urn:microsoft.com/office/officeart/2005/8/layout/gear1"/>
    <dgm:cxn modelId="{D73BDFC4-145A-4EF1-BAFE-EE47372B009D}" type="presParOf" srcId="{3C46BCB4-FAE4-46AA-8042-714A8216D4C3}" destId="{45931482-B325-46A2-BECA-528065A7B65E}" srcOrd="1" destOrd="0" presId="urn:microsoft.com/office/officeart/2005/8/layout/gear1"/>
    <dgm:cxn modelId="{B06A39D8-4841-44DC-A49C-4E3492015387}" type="presParOf" srcId="{3C46BCB4-FAE4-46AA-8042-714A8216D4C3}" destId="{3D89790A-80C3-4ABB-B5DB-33817A7F7F89}" srcOrd="2" destOrd="0" presId="urn:microsoft.com/office/officeart/2005/8/layout/gear1"/>
    <dgm:cxn modelId="{64DF5623-70D6-44CB-BF92-622B0ADC5F94}" type="presParOf" srcId="{3C46BCB4-FAE4-46AA-8042-714A8216D4C3}" destId="{28207938-B154-4A13-BCBC-C1498015E5A5}" srcOrd="3" destOrd="0" presId="urn:microsoft.com/office/officeart/2005/8/layout/gear1"/>
    <dgm:cxn modelId="{90D48FA7-0B9B-4B01-AEB2-80D8FDB7E9C4}" type="presParOf" srcId="{3C46BCB4-FAE4-46AA-8042-714A8216D4C3}" destId="{C8639A13-A892-441B-94CB-88CF902B43B0}" srcOrd="4" destOrd="0" presId="urn:microsoft.com/office/officeart/2005/8/layout/gear1"/>
    <dgm:cxn modelId="{6D3996B4-D96D-4801-AFE2-C514B53D3709}" type="presParOf" srcId="{3C46BCB4-FAE4-46AA-8042-714A8216D4C3}" destId="{43F5E6E8-35B8-4145-8BCF-A9520454A7D1}" srcOrd="5" destOrd="0" presId="urn:microsoft.com/office/officeart/2005/8/layout/gear1"/>
    <dgm:cxn modelId="{85C7D35D-EE86-4F8C-8ACC-C68D7B702FD4}" type="presParOf" srcId="{3C46BCB4-FAE4-46AA-8042-714A8216D4C3}" destId="{D60679E3-203E-40BE-99DA-64C4EEA99DFE}" srcOrd="6" destOrd="0" presId="urn:microsoft.com/office/officeart/2005/8/layout/gear1"/>
    <dgm:cxn modelId="{9CC32765-E1D2-4AFA-92D9-E52C5BB34B9F}" type="presParOf" srcId="{3C46BCB4-FAE4-46AA-8042-714A8216D4C3}" destId="{76FCBCB9-6CDE-495D-BFA9-D1D36CCC3F9A}" srcOrd="7" destOrd="0" presId="urn:microsoft.com/office/officeart/2005/8/layout/gear1"/>
    <dgm:cxn modelId="{39CB949F-3319-469D-9173-F59111F55194}" type="presParOf" srcId="{3C46BCB4-FAE4-46AA-8042-714A8216D4C3}" destId="{D652DF4F-DCFF-4E8A-9134-9B7107A10A74}" srcOrd="8" destOrd="0" presId="urn:microsoft.com/office/officeart/2005/8/layout/gear1"/>
    <dgm:cxn modelId="{B0DEB9B0-FC9B-4378-A114-0F1839128477}" type="presParOf" srcId="{3C46BCB4-FAE4-46AA-8042-714A8216D4C3}" destId="{A367D65E-C50F-4EA4-A1FF-95942D9C82E8}" srcOrd="9" destOrd="0" presId="urn:microsoft.com/office/officeart/2005/8/layout/gear1"/>
    <dgm:cxn modelId="{A3F51123-79BB-43C9-B876-9042797456D6}" type="presParOf" srcId="{3C46BCB4-FAE4-46AA-8042-714A8216D4C3}" destId="{877BBC43-8F50-497F-BDBD-05F96002BFE8}" srcOrd="10" destOrd="0" presId="urn:microsoft.com/office/officeart/2005/8/layout/gear1"/>
    <dgm:cxn modelId="{8B47D2D8-85FD-47D0-AA61-4703187496AC}" type="presParOf" srcId="{3C46BCB4-FAE4-46AA-8042-714A8216D4C3}" destId="{F2C5770C-8D3B-4205-8D68-CAF1063467DA}" srcOrd="11" destOrd="0" presId="urn:microsoft.com/office/officeart/2005/8/layout/gear1"/>
    <dgm:cxn modelId="{80702F4E-A01C-4842-BFFC-D13FAC57E203}" type="presParOf" srcId="{3C46BCB4-FAE4-46AA-8042-714A8216D4C3}" destId="{8DB6BBBC-5B3F-4B09-8A9A-5F17EC576BA9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8E5A852-F075-425F-AE53-646D7E9E541D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E3AB34C-47A6-4346-A070-5EF97EE6D2B6}">
      <dgm:prSet phldrT="[Text]" custT="1"/>
      <dgm:spPr/>
      <dgm:t>
        <a:bodyPr/>
        <a:lstStyle/>
        <a:p>
          <a:r>
            <a:rPr lang="de-DE" sz="1800" b="1" dirty="0">
              <a:solidFill>
                <a:srgbClr val="00B050"/>
              </a:solidFill>
            </a:rPr>
            <a:t>Dekolonisierung</a:t>
          </a:r>
          <a:r>
            <a:rPr lang="de-DE" sz="1800" dirty="0">
              <a:solidFill>
                <a:srgbClr val="00B050"/>
              </a:solidFill>
            </a:rPr>
            <a:t> – „Ende der </a:t>
          </a:r>
          <a:r>
            <a:rPr lang="de-DE" sz="1800" dirty="0">
              <a:solidFill>
                <a:srgbClr val="D99694"/>
              </a:solidFill>
            </a:rPr>
            <a:t>Imperien</a:t>
          </a:r>
          <a:r>
            <a:rPr lang="de-DE" sz="1800" dirty="0">
              <a:solidFill>
                <a:srgbClr val="00B050"/>
              </a:solidFill>
            </a:rPr>
            <a:t>“</a:t>
          </a:r>
        </a:p>
      </dgm:t>
    </dgm:pt>
    <dgm:pt modelId="{C333B92A-3E2A-4DD6-8E29-C406E50476FC}" type="parTrans" cxnId="{2511D0D3-3020-4830-B924-EC50936DDF69}">
      <dgm:prSet/>
      <dgm:spPr/>
      <dgm:t>
        <a:bodyPr/>
        <a:lstStyle/>
        <a:p>
          <a:endParaRPr lang="de-DE"/>
        </a:p>
      </dgm:t>
    </dgm:pt>
    <dgm:pt modelId="{0BCE7C01-E3D5-4904-8587-E83366E90F97}" type="sibTrans" cxnId="{2511D0D3-3020-4830-B924-EC50936DDF69}">
      <dgm:prSet/>
      <dgm:spPr/>
      <dgm:t>
        <a:bodyPr/>
        <a:lstStyle/>
        <a:p>
          <a:endParaRPr lang="de-DE"/>
        </a:p>
      </dgm:t>
    </dgm:pt>
    <dgm:pt modelId="{F3AB7549-09A3-4931-9C97-240C02D2890E}" type="pres">
      <dgm:prSet presAssocID="{98E5A852-F075-425F-AE53-646D7E9E541D}" presName="Name0" presStyleCnt="0">
        <dgm:presLayoutVars>
          <dgm:dir/>
          <dgm:resizeHandles val="exact"/>
        </dgm:presLayoutVars>
      </dgm:prSet>
      <dgm:spPr/>
    </dgm:pt>
    <dgm:pt modelId="{A2F1DCC6-3799-40F7-8C56-CC111CDD06C7}" type="pres">
      <dgm:prSet presAssocID="{98E5A852-F075-425F-AE53-646D7E9E541D}" presName="arrow" presStyleLbl="bgShp" presStyleIdx="0" presStyleCnt="1" custLinFactNeighborX="5906" custLinFactNeighborY="4733"/>
      <dgm:spPr>
        <a:solidFill>
          <a:srgbClr val="00B050">
            <a:alpha val="68000"/>
          </a:srgbClr>
        </a:solidFill>
      </dgm:spPr>
    </dgm:pt>
    <dgm:pt modelId="{1BB883C2-03EE-4568-8707-530BF4B002A2}" type="pres">
      <dgm:prSet presAssocID="{98E5A852-F075-425F-AE53-646D7E9E541D}" presName="points" presStyleCnt="0"/>
      <dgm:spPr/>
    </dgm:pt>
    <dgm:pt modelId="{E3CC3C29-DA28-40FE-880F-259A793199EF}" type="pres">
      <dgm:prSet presAssocID="{EE3AB34C-47A6-4346-A070-5EF97EE6D2B6}" presName="compositeA" presStyleCnt="0"/>
      <dgm:spPr/>
    </dgm:pt>
    <dgm:pt modelId="{C282F600-A777-42C1-9293-5B16E41BCE0B}" type="pres">
      <dgm:prSet presAssocID="{EE3AB34C-47A6-4346-A070-5EF97EE6D2B6}" presName="textA" presStyleLbl="revTx" presStyleIdx="0" presStyleCnt="1">
        <dgm:presLayoutVars>
          <dgm:bulletEnabled val="1"/>
        </dgm:presLayoutVars>
      </dgm:prSet>
      <dgm:spPr/>
    </dgm:pt>
    <dgm:pt modelId="{F7D21C36-A21E-424E-ABED-CF971E30339F}" type="pres">
      <dgm:prSet presAssocID="{EE3AB34C-47A6-4346-A070-5EF97EE6D2B6}" presName="circleA" presStyleLbl="node1" presStyleIdx="0" presStyleCnt="1" custScaleX="209228" custScaleY="191382" custLinFactX="-200000" custLinFactNeighborX="-246356" custLinFactNeighborY="3217"/>
      <dgm:spPr>
        <a:solidFill>
          <a:srgbClr val="00B050"/>
        </a:solidFill>
        <a:ln>
          <a:prstDash val="sysDot"/>
        </a:ln>
      </dgm:spPr>
    </dgm:pt>
    <dgm:pt modelId="{A3243DDD-39F7-451A-B328-F7766761B9D5}" type="pres">
      <dgm:prSet presAssocID="{EE3AB34C-47A6-4346-A070-5EF97EE6D2B6}" presName="spaceA" presStyleCnt="0"/>
      <dgm:spPr/>
    </dgm:pt>
  </dgm:ptLst>
  <dgm:cxnLst>
    <dgm:cxn modelId="{D1909B3C-7C9F-447A-9FE9-FD25718107E9}" type="presOf" srcId="{98E5A852-F075-425F-AE53-646D7E9E541D}" destId="{F3AB7549-09A3-4931-9C97-240C02D2890E}" srcOrd="0" destOrd="0" presId="urn:microsoft.com/office/officeart/2005/8/layout/hProcess11"/>
    <dgm:cxn modelId="{91BD8955-C298-48A1-8CC1-7D65EEA55EF5}" type="presOf" srcId="{EE3AB34C-47A6-4346-A070-5EF97EE6D2B6}" destId="{C282F600-A777-42C1-9293-5B16E41BCE0B}" srcOrd="0" destOrd="0" presId="urn:microsoft.com/office/officeart/2005/8/layout/hProcess11"/>
    <dgm:cxn modelId="{2511D0D3-3020-4830-B924-EC50936DDF69}" srcId="{98E5A852-F075-425F-AE53-646D7E9E541D}" destId="{EE3AB34C-47A6-4346-A070-5EF97EE6D2B6}" srcOrd="0" destOrd="0" parTransId="{C333B92A-3E2A-4DD6-8E29-C406E50476FC}" sibTransId="{0BCE7C01-E3D5-4904-8587-E83366E90F97}"/>
    <dgm:cxn modelId="{30FF8911-BF98-446F-A8D2-155078689347}" type="presParOf" srcId="{F3AB7549-09A3-4931-9C97-240C02D2890E}" destId="{A2F1DCC6-3799-40F7-8C56-CC111CDD06C7}" srcOrd="0" destOrd="0" presId="urn:microsoft.com/office/officeart/2005/8/layout/hProcess11"/>
    <dgm:cxn modelId="{75BF3189-3291-409C-9C8E-7E4A53742750}" type="presParOf" srcId="{F3AB7549-09A3-4931-9C97-240C02D2890E}" destId="{1BB883C2-03EE-4568-8707-530BF4B002A2}" srcOrd="1" destOrd="0" presId="urn:microsoft.com/office/officeart/2005/8/layout/hProcess11"/>
    <dgm:cxn modelId="{244249E5-FFD6-47DE-853C-E9739F89BC97}" type="presParOf" srcId="{1BB883C2-03EE-4568-8707-530BF4B002A2}" destId="{E3CC3C29-DA28-40FE-880F-259A793199EF}" srcOrd="0" destOrd="0" presId="urn:microsoft.com/office/officeart/2005/8/layout/hProcess11"/>
    <dgm:cxn modelId="{E194654E-1366-4097-965A-F46AB628B3CC}" type="presParOf" srcId="{E3CC3C29-DA28-40FE-880F-259A793199EF}" destId="{C282F600-A777-42C1-9293-5B16E41BCE0B}" srcOrd="0" destOrd="0" presId="urn:microsoft.com/office/officeart/2005/8/layout/hProcess11"/>
    <dgm:cxn modelId="{632F5C35-D0F7-4E08-8DDD-C5A22F530B5F}" type="presParOf" srcId="{E3CC3C29-DA28-40FE-880F-259A793199EF}" destId="{F7D21C36-A21E-424E-ABED-CF971E30339F}" srcOrd="1" destOrd="0" presId="urn:microsoft.com/office/officeart/2005/8/layout/hProcess11"/>
    <dgm:cxn modelId="{6EE6E0EC-E3B9-44B0-80D0-B7528FB195CC}" type="presParOf" srcId="{E3CC3C29-DA28-40FE-880F-259A793199EF}" destId="{A3243DDD-39F7-451A-B328-F7766761B9D5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6862204-8F0A-4DDF-A8F9-00D83B11FDFC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3B0F14B-457F-4E24-AF1B-5A1015A63311}">
      <dgm:prSet phldrT="[Text]" custT="1"/>
      <dgm:spPr>
        <a:solidFill>
          <a:srgbClr val="00B050"/>
        </a:solidFill>
        <a:ln>
          <a:noFill/>
        </a:ln>
      </dgm:spPr>
      <dgm:t>
        <a:bodyPr/>
        <a:lstStyle/>
        <a:p>
          <a:r>
            <a:rPr lang="de-DE" sz="1100" dirty="0"/>
            <a:t>Eigendynamik</a:t>
          </a:r>
        </a:p>
      </dgm:t>
    </dgm:pt>
    <dgm:pt modelId="{66BD07CC-049B-4924-9BD2-8EDE41E1AAB8}" type="parTrans" cxnId="{9C7CA073-D02F-4214-905C-D8F91F6519A3}">
      <dgm:prSet/>
      <dgm:spPr/>
      <dgm:t>
        <a:bodyPr/>
        <a:lstStyle/>
        <a:p>
          <a:endParaRPr lang="de-DE"/>
        </a:p>
      </dgm:t>
    </dgm:pt>
    <dgm:pt modelId="{BF8D45E0-8854-4942-8E93-CD538310E4BE}" type="sibTrans" cxnId="{9C7CA073-D02F-4214-905C-D8F91F6519A3}">
      <dgm:prSet/>
      <dgm:spPr/>
      <dgm:t>
        <a:bodyPr/>
        <a:lstStyle/>
        <a:p>
          <a:endParaRPr lang="de-DE"/>
        </a:p>
      </dgm:t>
    </dgm:pt>
    <dgm:pt modelId="{268031FF-4E0B-450F-B411-250BE749C83F}">
      <dgm:prSet phldrT="[Text]" custT="1"/>
      <dgm:spPr>
        <a:solidFill>
          <a:srgbClr val="00B050"/>
        </a:solidFill>
        <a:ln>
          <a:noFill/>
        </a:ln>
      </dgm:spPr>
      <dgm:t>
        <a:bodyPr/>
        <a:lstStyle/>
        <a:p>
          <a:r>
            <a:rPr lang="de-DE" sz="1050" dirty="0"/>
            <a:t>Beschleunigung</a:t>
          </a:r>
        </a:p>
      </dgm:t>
    </dgm:pt>
    <dgm:pt modelId="{C533F0C9-4B9B-47B2-8C95-8F37B4EDCEFD}" type="parTrans" cxnId="{D8EAC812-6631-454C-8A51-5996B377F946}">
      <dgm:prSet/>
      <dgm:spPr/>
      <dgm:t>
        <a:bodyPr/>
        <a:lstStyle/>
        <a:p>
          <a:endParaRPr lang="de-DE"/>
        </a:p>
      </dgm:t>
    </dgm:pt>
    <dgm:pt modelId="{E011DFA9-5A69-4896-B81C-6B9D37138FF9}" type="sibTrans" cxnId="{D8EAC812-6631-454C-8A51-5996B377F946}">
      <dgm:prSet/>
      <dgm:spPr/>
      <dgm:t>
        <a:bodyPr/>
        <a:lstStyle/>
        <a:p>
          <a:endParaRPr lang="de-DE"/>
        </a:p>
      </dgm:t>
    </dgm:pt>
    <dgm:pt modelId="{D46E4BDE-BE6B-4C95-B387-62615F410F62}">
      <dgm:prSet phldrT="[Text]" custT="1"/>
      <dgm:spPr>
        <a:solidFill>
          <a:srgbClr val="00B050"/>
        </a:solidFill>
        <a:ln>
          <a:noFill/>
        </a:ln>
      </dgm:spPr>
      <dgm:t>
        <a:bodyPr/>
        <a:lstStyle/>
        <a:p>
          <a:r>
            <a:rPr lang="de-DE" sz="900" dirty="0"/>
            <a:t>Nicht intendierte</a:t>
          </a:r>
        </a:p>
        <a:p>
          <a:r>
            <a:rPr lang="de-DE" sz="900" dirty="0"/>
            <a:t>Nebenwirkungen</a:t>
          </a:r>
        </a:p>
      </dgm:t>
    </dgm:pt>
    <dgm:pt modelId="{B259A2E9-B75E-4E4D-902B-3EBE6BD57952}" type="parTrans" cxnId="{13AEEDA0-600E-43A0-8011-C5D3912DC973}">
      <dgm:prSet/>
      <dgm:spPr/>
      <dgm:t>
        <a:bodyPr/>
        <a:lstStyle/>
        <a:p>
          <a:endParaRPr lang="de-DE"/>
        </a:p>
      </dgm:t>
    </dgm:pt>
    <dgm:pt modelId="{ED25816D-7E47-4165-BD2C-E9247D4CB542}" type="sibTrans" cxnId="{13AEEDA0-600E-43A0-8011-C5D3912DC973}">
      <dgm:prSet/>
      <dgm:spPr/>
      <dgm:t>
        <a:bodyPr/>
        <a:lstStyle/>
        <a:p>
          <a:endParaRPr lang="de-DE"/>
        </a:p>
      </dgm:t>
    </dgm:pt>
    <dgm:pt modelId="{9869AAAF-C4B8-47CB-8F8D-48214C11BEEF}" type="pres">
      <dgm:prSet presAssocID="{C6862204-8F0A-4DDF-A8F9-00D83B11FDFC}" presName="Name0" presStyleCnt="0">
        <dgm:presLayoutVars>
          <dgm:dir/>
          <dgm:animLvl val="lvl"/>
          <dgm:resizeHandles val="exact"/>
        </dgm:presLayoutVars>
      </dgm:prSet>
      <dgm:spPr/>
    </dgm:pt>
    <dgm:pt modelId="{B621A428-1D7E-44FB-824B-BA69DA775B21}" type="pres">
      <dgm:prSet presAssocID="{D3B0F14B-457F-4E24-AF1B-5A1015A63311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864CCCF7-E4F3-4F18-BF92-688E3A20582F}" type="pres">
      <dgm:prSet presAssocID="{BF8D45E0-8854-4942-8E93-CD538310E4BE}" presName="parTxOnlySpace" presStyleCnt="0"/>
      <dgm:spPr/>
    </dgm:pt>
    <dgm:pt modelId="{3A07B92B-F7C0-45AC-8B46-464F3F2DF0B5}" type="pres">
      <dgm:prSet presAssocID="{268031FF-4E0B-450F-B411-250BE749C83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B865E750-5438-4E1F-8782-9241CD96D441}" type="pres">
      <dgm:prSet presAssocID="{E011DFA9-5A69-4896-B81C-6B9D37138FF9}" presName="parTxOnlySpace" presStyleCnt="0"/>
      <dgm:spPr/>
    </dgm:pt>
    <dgm:pt modelId="{FAF97F21-196A-4F0E-899E-34903A6678FC}" type="pres">
      <dgm:prSet presAssocID="{D46E4BDE-BE6B-4C95-B387-62615F410F62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D8EAC812-6631-454C-8A51-5996B377F946}" srcId="{C6862204-8F0A-4DDF-A8F9-00D83B11FDFC}" destId="{268031FF-4E0B-450F-B411-250BE749C83F}" srcOrd="1" destOrd="0" parTransId="{C533F0C9-4B9B-47B2-8C95-8F37B4EDCEFD}" sibTransId="{E011DFA9-5A69-4896-B81C-6B9D37138FF9}"/>
    <dgm:cxn modelId="{9BB62D16-7CCB-4710-B1F7-AFA22CA435DB}" type="presOf" srcId="{268031FF-4E0B-450F-B411-250BE749C83F}" destId="{3A07B92B-F7C0-45AC-8B46-464F3F2DF0B5}" srcOrd="0" destOrd="0" presId="urn:microsoft.com/office/officeart/2005/8/layout/chevron1"/>
    <dgm:cxn modelId="{2A97BD2D-83C2-42D3-A4F5-5BE974967639}" type="presOf" srcId="{C6862204-8F0A-4DDF-A8F9-00D83B11FDFC}" destId="{9869AAAF-C4B8-47CB-8F8D-48214C11BEEF}" srcOrd="0" destOrd="0" presId="urn:microsoft.com/office/officeart/2005/8/layout/chevron1"/>
    <dgm:cxn modelId="{9C7CA073-D02F-4214-905C-D8F91F6519A3}" srcId="{C6862204-8F0A-4DDF-A8F9-00D83B11FDFC}" destId="{D3B0F14B-457F-4E24-AF1B-5A1015A63311}" srcOrd="0" destOrd="0" parTransId="{66BD07CC-049B-4924-9BD2-8EDE41E1AAB8}" sibTransId="{BF8D45E0-8854-4942-8E93-CD538310E4BE}"/>
    <dgm:cxn modelId="{E5684B78-AB0B-41A1-8E1C-11DA089DFFF8}" type="presOf" srcId="{D3B0F14B-457F-4E24-AF1B-5A1015A63311}" destId="{B621A428-1D7E-44FB-824B-BA69DA775B21}" srcOrd="0" destOrd="0" presId="urn:microsoft.com/office/officeart/2005/8/layout/chevron1"/>
    <dgm:cxn modelId="{13AEEDA0-600E-43A0-8011-C5D3912DC973}" srcId="{C6862204-8F0A-4DDF-A8F9-00D83B11FDFC}" destId="{D46E4BDE-BE6B-4C95-B387-62615F410F62}" srcOrd="2" destOrd="0" parTransId="{B259A2E9-B75E-4E4D-902B-3EBE6BD57952}" sibTransId="{ED25816D-7E47-4165-BD2C-E9247D4CB542}"/>
    <dgm:cxn modelId="{E27682D2-4240-48A4-BA06-B0C2160A9E36}" type="presOf" srcId="{D46E4BDE-BE6B-4C95-B387-62615F410F62}" destId="{FAF97F21-196A-4F0E-899E-34903A6678FC}" srcOrd="0" destOrd="0" presId="urn:microsoft.com/office/officeart/2005/8/layout/chevron1"/>
    <dgm:cxn modelId="{490AB93F-8B6C-4269-B18B-B233B5322F54}" type="presParOf" srcId="{9869AAAF-C4B8-47CB-8F8D-48214C11BEEF}" destId="{B621A428-1D7E-44FB-824B-BA69DA775B21}" srcOrd="0" destOrd="0" presId="urn:microsoft.com/office/officeart/2005/8/layout/chevron1"/>
    <dgm:cxn modelId="{64C58F4F-8D02-4815-9830-9A7569D964CB}" type="presParOf" srcId="{9869AAAF-C4B8-47CB-8F8D-48214C11BEEF}" destId="{864CCCF7-E4F3-4F18-BF92-688E3A20582F}" srcOrd="1" destOrd="0" presId="urn:microsoft.com/office/officeart/2005/8/layout/chevron1"/>
    <dgm:cxn modelId="{EFE6E76B-0C2A-435A-B391-D96A2C3E13B9}" type="presParOf" srcId="{9869AAAF-C4B8-47CB-8F8D-48214C11BEEF}" destId="{3A07B92B-F7C0-45AC-8B46-464F3F2DF0B5}" srcOrd="2" destOrd="0" presId="urn:microsoft.com/office/officeart/2005/8/layout/chevron1"/>
    <dgm:cxn modelId="{F384C90A-0EFF-4EE8-A45E-9736724F9A4B}" type="presParOf" srcId="{9869AAAF-C4B8-47CB-8F8D-48214C11BEEF}" destId="{B865E750-5438-4E1F-8782-9241CD96D441}" srcOrd="3" destOrd="0" presId="urn:microsoft.com/office/officeart/2005/8/layout/chevron1"/>
    <dgm:cxn modelId="{1B6DB6ED-FE67-45E3-9F09-2B042B8D9446}" type="presParOf" srcId="{9869AAAF-C4B8-47CB-8F8D-48214C11BEEF}" destId="{FAF97F21-196A-4F0E-899E-34903A6678FC}" srcOrd="4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79CBA10-083A-4AE5-8533-6920010A7A2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B7A1E7E-5BEF-483C-B5D5-6FBA0F5A5D23}">
      <dgm:prSet phldrT="[Text]" custT="1"/>
      <dgm:spPr/>
      <dgm:t>
        <a:bodyPr/>
        <a:lstStyle/>
        <a:p>
          <a:r>
            <a:rPr lang="de-DE" sz="1600" dirty="0">
              <a:solidFill>
                <a:schemeClr val="bg1"/>
              </a:solidFill>
              <a:cs typeface="Courier New"/>
            </a:rPr>
            <a:t>»</a:t>
          </a:r>
          <a:r>
            <a:rPr lang="de-DE" sz="1600" dirty="0">
              <a:solidFill>
                <a:schemeClr val="bg1"/>
              </a:solidFill>
            </a:rPr>
            <a:t>Dieses Bild mag falsch oder undifferenziert sein, aber es ist weiterhin wirkungsmächtig.</a:t>
          </a:r>
          <a:r>
            <a:rPr lang="de-DE" sz="1600" dirty="0">
              <a:solidFill>
                <a:schemeClr val="bg1"/>
              </a:solidFill>
              <a:cs typeface="Courier New"/>
            </a:rPr>
            <a:t>«</a:t>
          </a:r>
          <a:endParaRPr lang="de-DE" sz="1600" dirty="0">
            <a:solidFill>
              <a:schemeClr val="bg1"/>
            </a:solidFill>
          </a:endParaRPr>
        </a:p>
      </dgm:t>
    </dgm:pt>
    <dgm:pt modelId="{FF07A8AF-3B7D-4230-92CA-A1AC77B04E37}" type="parTrans" cxnId="{F111E0DE-1C0B-4384-9BB6-9C3D4067725D}">
      <dgm:prSet/>
      <dgm:spPr/>
      <dgm:t>
        <a:bodyPr/>
        <a:lstStyle/>
        <a:p>
          <a:endParaRPr lang="de-DE"/>
        </a:p>
      </dgm:t>
    </dgm:pt>
    <dgm:pt modelId="{D9EEE353-4B44-4D63-A9FA-7DAA5BF58537}" type="sibTrans" cxnId="{F111E0DE-1C0B-4384-9BB6-9C3D4067725D}">
      <dgm:prSet/>
      <dgm:spPr/>
      <dgm:t>
        <a:bodyPr/>
        <a:lstStyle/>
        <a:p>
          <a:endParaRPr lang="de-DE"/>
        </a:p>
      </dgm:t>
    </dgm:pt>
    <dgm:pt modelId="{C5820EC4-0DB5-41E4-8418-4B0EC56573FF}" type="pres">
      <dgm:prSet presAssocID="{179CBA10-083A-4AE5-8533-6920010A7A2B}" presName="linear" presStyleCnt="0">
        <dgm:presLayoutVars>
          <dgm:dir/>
          <dgm:animLvl val="lvl"/>
          <dgm:resizeHandles val="exact"/>
        </dgm:presLayoutVars>
      </dgm:prSet>
      <dgm:spPr/>
    </dgm:pt>
    <dgm:pt modelId="{0F24DB61-095D-4CFA-A22C-1EACDD5D6C04}" type="pres">
      <dgm:prSet presAssocID="{FB7A1E7E-5BEF-483C-B5D5-6FBA0F5A5D23}" presName="parentLin" presStyleCnt="0"/>
      <dgm:spPr/>
    </dgm:pt>
    <dgm:pt modelId="{F23C9C6F-D93A-432F-83E2-FA62DE928957}" type="pres">
      <dgm:prSet presAssocID="{FB7A1E7E-5BEF-483C-B5D5-6FBA0F5A5D23}" presName="parentLeftMargin" presStyleLbl="node1" presStyleIdx="0" presStyleCnt="1"/>
      <dgm:spPr/>
    </dgm:pt>
    <dgm:pt modelId="{985B2135-C632-42BD-A52A-D340ACB303CC}" type="pres">
      <dgm:prSet presAssocID="{FB7A1E7E-5BEF-483C-B5D5-6FBA0F5A5D23}" presName="parentText" presStyleLbl="node1" presStyleIdx="0" presStyleCnt="1" custScaleY="71039">
        <dgm:presLayoutVars>
          <dgm:chMax val="0"/>
          <dgm:bulletEnabled val="1"/>
        </dgm:presLayoutVars>
      </dgm:prSet>
      <dgm:spPr/>
    </dgm:pt>
    <dgm:pt modelId="{7DABC3B7-BD65-4B4C-8EF2-533B8836C3E8}" type="pres">
      <dgm:prSet presAssocID="{FB7A1E7E-5BEF-483C-B5D5-6FBA0F5A5D23}" presName="negativeSpace" presStyleCnt="0"/>
      <dgm:spPr/>
    </dgm:pt>
    <dgm:pt modelId="{05F107B2-A355-4831-98D2-000C395894AB}" type="pres">
      <dgm:prSet presAssocID="{FB7A1E7E-5BEF-483C-B5D5-6FBA0F5A5D23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83BB484F-9419-4297-AB96-C3246953F5E1}" type="presOf" srcId="{179CBA10-083A-4AE5-8533-6920010A7A2B}" destId="{C5820EC4-0DB5-41E4-8418-4B0EC56573FF}" srcOrd="0" destOrd="0" presId="urn:microsoft.com/office/officeart/2005/8/layout/list1"/>
    <dgm:cxn modelId="{F111E0DE-1C0B-4384-9BB6-9C3D4067725D}" srcId="{179CBA10-083A-4AE5-8533-6920010A7A2B}" destId="{FB7A1E7E-5BEF-483C-B5D5-6FBA0F5A5D23}" srcOrd="0" destOrd="0" parTransId="{FF07A8AF-3B7D-4230-92CA-A1AC77B04E37}" sibTransId="{D9EEE353-4B44-4D63-A9FA-7DAA5BF58537}"/>
    <dgm:cxn modelId="{9E19B8EC-350C-499D-9E8D-AD0AB8759CB7}" type="presOf" srcId="{FB7A1E7E-5BEF-483C-B5D5-6FBA0F5A5D23}" destId="{F23C9C6F-D93A-432F-83E2-FA62DE928957}" srcOrd="0" destOrd="0" presId="urn:microsoft.com/office/officeart/2005/8/layout/list1"/>
    <dgm:cxn modelId="{76C156EE-E00D-4457-BC2B-552ED532CCBB}" type="presOf" srcId="{FB7A1E7E-5BEF-483C-B5D5-6FBA0F5A5D23}" destId="{985B2135-C632-42BD-A52A-D340ACB303CC}" srcOrd="1" destOrd="0" presId="urn:microsoft.com/office/officeart/2005/8/layout/list1"/>
    <dgm:cxn modelId="{6191F3A1-F32F-45D1-A4DD-B9FEAD85DF6B}" type="presParOf" srcId="{C5820EC4-0DB5-41E4-8418-4B0EC56573FF}" destId="{0F24DB61-095D-4CFA-A22C-1EACDD5D6C04}" srcOrd="0" destOrd="0" presId="urn:microsoft.com/office/officeart/2005/8/layout/list1"/>
    <dgm:cxn modelId="{9EEBFD7E-02A4-420C-81BB-70000A8C40CC}" type="presParOf" srcId="{0F24DB61-095D-4CFA-A22C-1EACDD5D6C04}" destId="{F23C9C6F-D93A-432F-83E2-FA62DE928957}" srcOrd="0" destOrd="0" presId="urn:microsoft.com/office/officeart/2005/8/layout/list1"/>
    <dgm:cxn modelId="{C1F0A642-70D3-4C40-993B-D0E5E175FBAB}" type="presParOf" srcId="{0F24DB61-095D-4CFA-A22C-1EACDD5D6C04}" destId="{985B2135-C632-42BD-A52A-D340ACB303CC}" srcOrd="1" destOrd="0" presId="urn:microsoft.com/office/officeart/2005/8/layout/list1"/>
    <dgm:cxn modelId="{413685B9-0B74-4E5C-BCF2-08D0CBC51164}" type="presParOf" srcId="{C5820EC4-0DB5-41E4-8418-4B0EC56573FF}" destId="{7DABC3B7-BD65-4B4C-8EF2-533B8836C3E8}" srcOrd="1" destOrd="0" presId="urn:microsoft.com/office/officeart/2005/8/layout/list1"/>
    <dgm:cxn modelId="{12174265-12BD-4892-A581-FECDDACCEFA0}" type="presParOf" srcId="{C5820EC4-0DB5-41E4-8418-4B0EC56573FF}" destId="{05F107B2-A355-4831-98D2-000C395894A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7BAFC1F-D1B4-4EA8-ABA2-5CD9E3811BA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88A9882-DE29-4880-9670-0417BF981F40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/>
            <a:t>- Rechtfertigung kolonialer Erwerbungen und Herrschaft</a:t>
          </a:r>
        </a:p>
      </dgm:t>
    </dgm:pt>
    <dgm:pt modelId="{B6F0D667-EB27-4CBB-B36F-C8B6A293AA33}" type="parTrans" cxnId="{9249548E-7A0B-49B0-8A89-718B4C0211FC}">
      <dgm:prSet/>
      <dgm:spPr/>
      <dgm:t>
        <a:bodyPr/>
        <a:lstStyle/>
        <a:p>
          <a:endParaRPr lang="de-DE"/>
        </a:p>
      </dgm:t>
    </dgm:pt>
    <dgm:pt modelId="{9B326D6C-15D4-45F4-8085-8FDEF60D5C18}" type="sibTrans" cxnId="{9249548E-7A0B-49B0-8A89-718B4C0211FC}">
      <dgm:prSet/>
      <dgm:spPr/>
      <dgm:t>
        <a:bodyPr/>
        <a:lstStyle/>
        <a:p>
          <a:endParaRPr lang="de-DE"/>
        </a:p>
      </dgm:t>
    </dgm:pt>
    <dgm:pt modelId="{E241D39F-18C8-4EC1-BF15-751B4C6F3ACA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/>
            <a:t>- Wahrung wirtschaftlicher Interessen</a:t>
          </a:r>
        </a:p>
      </dgm:t>
    </dgm:pt>
    <dgm:pt modelId="{68FACB31-C410-471C-84A2-B314F66E69EE}" type="parTrans" cxnId="{59102B23-C5D5-416E-A0E4-50B598A08E8C}">
      <dgm:prSet/>
      <dgm:spPr/>
      <dgm:t>
        <a:bodyPr/>
        <a:lstStyle/>
        <a:p>
          <a:endParaRPr lang="de-DE"/>
        </a:p>
      </dgm:t>
    </dgm:pt>
    <dgm:pt modelId="{1BB51B6E-35F8-432B-BF7E-C01C7CDB6972}" type="sibTrans" cxnId="{59102B23-C5D5-416E-A0E4-50B598A08E8C}">
      <dgm:prSet/>
      <dgm:spPr/>
      <dgm:t>
        <a:bodyPr/>
        <a:lstStyle/>
        <a:p>
          <a:endParaRPr lang="de-DE"/>
        </a:p>
      </dgm:t>
    </dgm:pt>
    <dgm:pt modelId="{75A13F54-AB92-4EA8-A5E4-0FEF8F4CBD6C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/>
            <a:t>- Wegmarke im entstehenden Kolonialrecht</a:t>
          </a:r>
        </a:p>
      </dgm:t>
    </dgm:pt>
    <dgm:pt modelId="{5246AFD3-BC08-4BC1-ACB0-E1AEA96FCBBE}" type="parTrans" cxnId="{C86EA325-1212-400C-B4FF-FAC32815EFF5}">
      <dgm:prSet/>
      <dgm:spPr/>
      <dgm:t>
        <a:bodyPr/>
        <a:lstStyle/>
        <a:p>
          <a:endParaRPr lang="de-DE"/>
        </a:p>
      </dgm:t>
    </dgm:pt>
    <dgm:pt modelId="{A38FF9D6-ED0A-4ACC-8B84-1F3DD7DEEE7C}" type="sibTrans" cxnId="{C86EA325-1212-400C-B4FF-FAC32815EFF5}">
      <dgm:prSet/>
      <dgm:spPr/>
      <dgm:t>
        <a:bodyPr/>
        <a:lstStyle/>
        <a:p>
          <a:endParaRPr lang="de-DE"/>
        </a:p>
      </dgm:t>
    </dgm:pt>
    <dgm:pt modelId="{766B93FF-E5F5-4E78-B330-39388E3199A5}" type="pres">
      <dgm:prSet presAssocID="{87BAFC1F-D1B4-4EA8-ABA2-5CD9E3811BA5}" presName="linear" presStyleCnt="0">
        <dgm:presLayoutVars>
          <dgm:dir/>
          <dgm:animLvl val="lvl"/>
          <dgm:resizeHandles val="exact"/>
        </dgm:presLayoutVars>
      </dgm:prSet>
      <dgm:spPr/>
    </dgm:pt>
    <dgm:pt modelId="{D0A3943E-6D81-4E04-A7A2-76F443C359F6}" type="pres">
      <dgm:prSet presAssocID="{888A9882-DE29-4880-9670-0417BF981F40}" presName="parentLin" presStyleCnt="0"/>
      <dgm:spPr/>
    </dgm:pt>
    <dgm:pt modelId="{90BA6F6D-6144-40FC-B024-1ADD3AC68FF2}" type="pres">
      <dgm:prSet presAssocID="{888A9882-DE29-4880-9670-0417BF981F40}" presName="parentLeftMargin" presStyleLbl="node1" presStyleIdx="0" presStyleCnt="3"/>
      <dgm:spPr/>
    </dgm:pt>
    <dgm:pt modelId="{448FF6A8-021B-47CA-B5F4-ADB70F783778}" type="pres">
      <dgm:prSet presAssocID="{888A9882-DE29-4880-9670-0417BF981F4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B362ABD-09F8-479F-9EAE-443DC8262A91}" type="pres">
      <dgm:prSet presAssocID="{888A9882-DE29-4880-9670-0417BF981F40}" presName="negativeSpace" presStyleCnt="0"/>
      <dgm:spPr/>
    </dgm:pt>
    <dgm:pt modelId="{4B45381C-49A7-4E66-B986-0C1FB1AD104C}" type="pres">
      <dgm:prSet presAssocID="{888A9882-DE29-4880-9670-0417BF981F40}" presName="childText" presStyleLbl="conFgAcc1" presStyleIdx="0" presStyleCnt="3">
        <dgm:presLayoutVars>
          <dgm:bulletEnabled val="1"/>
        </dgm:presLayoutVars>
      </dgm:prSet>
      <dgm:spPr>
        <a:ln>
          <a:solidFill>
            <a:schemeClr val="accent1">
              <a:lumMod val="50000"/>
            </a:schemeClr>
          </a:solidFill>
        </a:ln>
      </dgm:spPr>
    </dgm:pt>
    <dgm:pt modelId="{473C8A6D-DCF1-4DD9-B4AE-65C0BA8B23B7}" type="pres">
      <dgm:prSet presAssocID="{9B326D6C-15D4-45F4-8085-8FDEF60D5C18}" presName="spaceBetweenRectangles" presStyleCnt="0"/>
      <dgm:spPr/>
    </dgm:pt>
    <dgm:pt modelId="{03F6DAE4-0B52-485B-B66A-3AB331AFD7DC}" type="pres">
      <dgm:prSet presAssocID="{E241D39F-18C8-4EC1-BF15-751B4C6F3ACA}" presName="parentLin" presStyleCnt="0"/>
      <dgm:spPr/>
    </dgm:pt>
    <dgm:pt modelId="{8B22C48F-CCD1-4D0F-9DEB-44EA907040E5}" type="pres">
      <dgm:prSet presAssocID="{E241D39F-18C8-4EC1-BF15-751B4C6F3ACA}" presName="parentLeftMargin" presStyleLbl="node1" presStyleIdx="0" presStyleCnt="3"/>
      <dgm:spPr/>
    </dgm:pt>
    <dgm:pt modelId="{D0001942-8C42-4417-BBBD-0C6D7B3614E2}" type="pres">
      <dgm:prSet presAssocID="{E241D39F-18C8-4EC1-BF15-751B4C6F3AC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CBF449D-4DAA-44B3-A2EE-B5E45638AF81}" type="pres">
      <dgm:prSet presAssocID="{E241D39F-18C8-4EC1-BF15-751B4C6F3ACA}" presName="negativeSpace" presStyleCnt="0"/>
      <dgm:spPr/>
    </dgm:pt>
    <dgm:pt modelId="{D97C81CC-2955-41EA-A106-8550C57ECFB0}" type="pres">
      <dgm:prSet presAssocID="{E241D39F-18C8-4EC1-BF15-751B4C6F3ACA}" presName="childText" presStyleLbl="conFgAcc1" presStyleIdx="1" presStyleCnt="3">
        <dgm:presLayoutVars>
          <dgm:bulletEnabled val="1"/>
        </dgm:presLayoutVars>
      </dgm:prSet>
      <dgm:spPr>
        <a:ln>
          <a:solidFill>
            <a:schemeClr val="accent1">
              <a:lumMod val="50000"/>
            </a:schemeClr>
          </a:solidFill>
        </a:ln>
      </dgm:spPr>
    </dgm:pt>
    <dgm:pt modelId="{5358DA38-A392-4C14-A860-804CC7FDF941}" type="pres">
      <dgm:prSet presAssocID="{1BB51B6E-35F8-432B-BF7E-C01C7CDB6972}" presName="spaceBetweenRectangles" presStyleCnt="0"/>
      <dgm:spPr/>
    </dgm:pt>
    <dgm:pt modelId="{F4F92CD4-1E02-4A43-B10C-8B4E98B79B28}" type="pres">
      <dgm:prSet presAssocID="{75A13F54-AB92-4EA8-A5E4-0FEF8F4CBD6C}" presName="parentLin" presStyleCnt="0"/>
      <dgm:spPr/>
    </dgm:pt>
    <dgm:pt modelId="{9C8D0BC5-F7A8-41C0-911A-5A1BA488358F}" type="pres">
      <dgm:prSet presAssocID="{75A13F54-AB92-4EA8-A5E4-0FEF8F4CBD6C}" presName="parentLeftMargin" presStyleLbl="node1" presStyleIdx="1" presStyleCnt="3"/>
      <dgm:spPr/>
    </dgm:pt>
    <dgm:pt modelId="{DCD90DC2-B3D0-4905-A307-F646ABE16C75}" type="pres">
      <dgm:prSet presAssocID="{75A13F54-AB92-4EA8-A5E4-0FEF8F4CBD6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23B2F71D-D789-49BE-B644-7D55510C0A25}" type="pres">
      <dgm:prSet presAssocID="{75A13F54-AB92-4EA8-A5E4-0FEF8F4CBD6C}" presName="negativeSpace" presStyleCnt="0"/>
      <dgm:spPr/>
    </dgm:pt>
    <dgm:pt modelId="{6682E28F-8A23-4699-80CE-2858BA38AE19}" type="pres">
      <dgm:prSet presAssocID="{75A13F54-AB92-4EA8-A5E4-0FEF8F4CBD6C}" presName="childText" presStyleLbl="conFgAcc1" presStyleIdx="2" presStyleCnt="3">
        <dgm:presLayoutVars>
          <dgm:bulletEnabled val="1"/>
        </dgm:presLayoutVars>
      </dgm:prSet>
      <dgm:spPr>
        <a:ln>
          <a:solidFill>
            <a:schemeClr val="accent1">
              <a:lumMod val="50000"/>
            </a:schemeClr>
          </a:solidFill>
        </a:ln>
      </dgm:spPr>
    </dgm:pt>
  </dgm:ptLst>
  <dgm:cxnLst>
    <dgm:cxn modelId="{59102B23-C5D5-416E-A0E4-50B598A08E8C}" srcId="{87BAFC1F-D1B4-4EA8-ABA2-5CD9E3811BA5}" destId="{E241D39F-18C8-4EC1-BF15-751B4C6F3ACA}" srcOrd="1" destOrd="0" parTransId="{68FACB31-C410-471C-84A2-B314F66E69EE}" sibTransId="{1BB51B6E-35F8-432B-BF7E-C01C7CDB6972}"/>
    <dgm:cxn modelId="{C86EA325-1212-400C-B4FF-FAC32815EFF5}" srcId="{87BAFC1F-D1B4-4EA8-ABA2-5CD9E3811BA5}" destId="{75A13F54-AB92-4EA8-A5E4-0FEF8F4CBD6C}" srcOrd="2" destOrd="0" parTransId="{5246AFD3-BC08-4BC1-ACB0-E1AEA96FCBBE}" sibTransId="{A38FF9D6-ED0A-4ACC-8B84-1F3DD7DEEE7C}"/>
    <dgm:cxn modelId="{6036982A-0EFE-4C21-B9C4-E017AB5F370E}" type="presOf" srcId="{E241D39F-18C8-4EC1-BF15-751B4C6F3ACA}" destId="{D0001942-8C42-4417-BBBD-0C6D7B3614E2}" srcOrd="1" destOrd="0" presId="urn:microsoft.com/office/officeart/2005/8/layout/list1"/>
    <dgm:cxn modelId="{5D97CB4A-3B67-4BE2-A234-9EDEBFDCB757}" type="presOf" srcId="{75A13F54-AB92-4EA8-A5E4-0FEF8F4CBD6C}" destId="{DCD90DC2-B3D0-4905-A307-F646ABE16C75}" srcOrd="1" destOrd="0" presId="urn:microsoft.com/office/officeart/2005/8/layout/list1"/>
    <dgm:cxn modelId="{9249548E-7A0B-49B0-8A89-718B4C0211FC}" srcId="{87BAFC1F-D1B4-4EA8-ABA2-5CD9E3811BA5}" destId="{888A9882-DE29-4880-9670-0417BF981F40}" srcOrd="0" destOrd="0" parTransId="{B6F0D667-EB27-4CBB-B36F-C8B6A293AA33}" sibTransId="{9B326D6C-15D4-45F4-8085-8FDEF60D5C18}"/>
    <dgm:cxn modelId="{D80BCE93-0EE7-46BE-B634-6C34B7951832}" type="presOf" srcId="{E241D39F-18C8-4EC1-BF15-751B4C6F3ACA}" destId="{8B22C48F-CCD1-4D0F-9DEB-44EA907040E5}" srcOrd="0" destOrd="0" presId="urn:microsoft.com/office/officeart/2005/8/layout/list1"/>
    <dgm:cxn modelId="{C4EA57CD-3F5E-4F7B-8334-4F9DFB3FB005}" type="presOf" srcId="{87BAFC1F-D1B4-4EA8-ABA2-5CD9E3811BA5}" destId="{766B93FF-E5F5-4E78-B330-39388E3199A5}" srcOrd="0" destOrd="0" presId="urn:microsoft.com/office/officeart/2005/8/layout/list1"/>
    <dgm:cxn modelId="{165D09D7-6B7C-4D3F-9B9F-120BEA95F765}" type="presOf" srcId="{888A9882-DE29-4880-9670-0417BF981F40}" destId="{90BA6F6D-6144-40FC-B024-1ADD3AC68FF2}" srcOrd="0" destOrd="0" presId="urn:microsoft.com/office/officeart/2005/8/layout/list1"/>
    <dgm:cxn modelId="{5942F8E0-BD07-4868-AB86-06565A6EB190}" type="presOf" srcId="{888A9882-DE29-4880-9670-0417BF981F40}" destId="{448FF6A8-021B-47CA-B5F4-ADB70F783778}" srcOrd="1" destOrd="0" presId="urn:microsoft.com/office/officeart/2005/8/layout/list1"/>
    <dgm:cxn modelId="{254038EB-D0EA-4147-B69A-D2EFC87202A5}" type="presOf" srcId="{75A13F54-AB92-4EA8-A5E4-0FEF8F4CBD6C}" destId="{9C8D0BC5-F7A8-41C0-911A-5A1BA488358F}" srcOrd="0" destOrd="0" presId="urn:microsoft.com/office/officeart/2005/8/layout/list1"/>
    <dgm:cxn modelId="{E615315C-A0E3-436A-9AD7-9715AA460A74}" type="presParOf" srcId="{766B93FF-E5F5-4E78-B330-39388E3199A5}" destId="{D0A3943E-6D81-4E04-A7A2-76F443C359F6}" srcOrd="0" destOrd="0" presId="urn:microsoft.com/office/officeart/2005/8/layout/list1"/>
    <dgm:cxn modelId="{D80C0D9E-3F27-49CE-A213-C949CB3F6F1E}" type="presParOf" srcId="{D0A3943E-6D81-4E04-A7A2-76F443C359F6}" destId="{90BA6F6D-6144-40FC-B024-1ADD3AC68FF2}" srcOrd="0" destOrd="0" presId="urn:microsoft.com/office/officeart/2005/8/layout/list1"/>
    <dgm:cxn modelId="{EB0882AC-0A40-401B-9EA4-2685439BB3B5}" type="presParOf" srcId="{D0A3943E-6D81-4E04-A7A2-76F443C359F6}" destId="{448FF6A8-021B-47CA-B5F4-ADB70F783778}" srcOrd="1" destOrd="0" presId="urn:microsoft.com/office/officeart/2005/8/layout/list1"/>
    <dgm:cxn modelId="{C35B1F47-686F-4A33-8ABC-6699D6900EBD}" type="presParOf" srcId="{766B93FF-E5F5-4E78-B330-39388E3199A5}" destId="{2B362ABD-09F8-479F-9EAE-443DC8262A91}" srcOrd="1" destOrd="0" presId="urn:microsoft.com/office/officeart/2005/8/layout/list1"/>
    <dgm:cxn modelId="{15EF9109-B802-4A3B-8525-CB1D0231E11E}" type="presParOf" srcId="{766B93FF-E5F5-4E78-B330-39388E3199A5}" destId="{4B45381C-49A7-4E66-B986-0C1FB1AD104C}" srcOrd="2" destOrd="0" presId="urn:microsoft.com/office/officeart/2005/8/layout/list1"/>
    <dgm:cxn modelId="{CE07B9FB-18AE-4C44-B2A6-C7D54F750BFD}" type="presParOf" srcId="{766B93FF-E5F5-4E78-B330-39388E3199A5}" destId="{473C8A6D-DCF1-4DD9-B4AE-65C0BA8B23B7}" srcOrd="3" destOrd="0" presId="urn:microsoft.com/office/officeart/2005/8/layout/list1"/>
    <dgm:cxn modelId="{3A2C804D-136F-4643-885F-B1FA23C2948C}" type="presParOf" srcId="{766B93FF-E5F5-4E78-B330-39388E3199A5}" destId="{03F6DAE4-0B52-485B-B66A-3AB331AFD7DC}" srcOrd="4" destOrd="0" presId="urn:microsoft.com/office/officeart/2005/8/layout/list1"/>
    <dgm:cxn modelId="{E4B89263-9C0A-4596-BF63-49A165A36D59}" type="presParOf" srcId="{03F6DAE4-0B52-485B-B66A-3AB331AFD7DC}" destId="{8B22C48F-CCD1-4D0F-9DEB-44EA907040E5}" srcOrd="0" destOrd="0" presId="urn:microsoft.com/office/officeart/2005/8/layout/list1"/>
    <dgm:cxn modelId="{764A5EF0-112E-4311-A065-1189B9DED86F}" type="presParOf" srcId="{03F6DAE4-0B52-485B-B66A-3AB331AFD7DC}" destId="{D0001942-8C42-4417-BBBD-0C6D7B3614E2}" srcOrd="1" destOrd="0" presId="urn:microsoft.com/office/officeart/2005/8/layout/list1"/>
    <dgm:cxn modelId="{22287699-BA80-4969-B15B-012C1EC0C718}" type="presParOf" srcId="{766B93FF-E5F5-4E78-B330-39388E3199A5}" destId="{7CBF449D-4DAA-44B3-A2EE-B5E45638AF81}" srcOrd="5" destOrd="0" presId="urn:microsoft.com/office/officeart/2005/8/layout/list1"/>
    <dgm:cxn modelId="{E8E2CB43-A71C-419E-A816-31DAE40F699A}" type="presParOf" srcId="{766B93FF-E5F5-4E78-B330-39388E3199A5}" destId="{D97C81CC-2955-41EA-A106-8550C57ECFB0}" srcOrd="6" destOrd="0" presId="urn:microsoft.com/office/officeart/2005/8/layout/list1"/>
    <dgm:cxn modelId="{F0213F49-556C-4F43-B84E-AC12D3C10C55}" type="presParOf" srcId="{766B93FF-E5F5-4E78-B330-39388E3199A5}" destId="{5358DA38-A392-4C14-A860-804CC7FDF941}" srcOrd="7" destOrd="0" presId="urn:microsoft.com/office/officeart/2005/8/layout/list1"/>
    <dgm:cxn modelId="{D1C34EF5-53C2-4A8B-A8D1-A308CE01C1BB}" type="presParOf" srcId="{766B93FF-E5F5-4E78-B330-39388E3199A5}" destId="{F4F92CD4-1E02-4A43-B10C-8B4E98B79B28}" srcOrd="8" destOrd="0" presId="urn:microsoft.com/office/officeart/2005/8/layout/list1"/>
    <dgm:cxn modelId="{7FE04333-B91B-4BA4-A2C4-B48DBA05A050}" type="presParOf" srcId="{F4F92CD4-1E02-4A43-B10C-8B4E98B79B28}" destId="{9C8D0BC5-F7A8-41C0-911A-5A1BA488358F}" srcOrd="0" destOrd="0" presId="urn:microsoft.com/office/officeart/2005/8/layout/list1"/>
    <dgm:cxn modelId="{20DAE3E6-50BC-4DC8-9933-5001C71DA075}" type="presParOf" srcId="{F4F92CD4-1E02-4A43-B10C-8B4E98B79B28}" destId="{DCD90DC2-B3D0-4905-A307-F646ABE16C75}" srcOrd="1" destOrd="0" presId="urn:microsoft.com/office/officeart/2005/8/layout/list1"/>
    <dgm:cxn modelId="{561F7259-51F8-48B0-8FE4-38FC49C774C2}" type="presParOf" srcId="{766B93FF-E5F5-4E78-B330-39388E3199A5}" destId="{23B2F71D-D789-49BE-B644-7D55510C0A25}" srcOrd="9" destOrd="0" presId="urn:microsoft.com/office/officeart/2005/8/layout/list1"/>
    <dgm:cxn modelId="{ED9D8F9A-978E-4EE6-9152-FF68ED69EE5A}" type="presParOf" srcId="{766B93FF-E5F5-4E78-B330-39388E3199A5}" destId="{6682E28F-8A23-4699-80CE-2858BA38AE1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FF2E579-A8C1-42C8-9BFA-4456B626F09B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9CAB4A9-B917-43E3-8BE9-5BDABC0474A7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de-DE" dirty="0"/>
            <a:t>Europäische Präsenz: „Brückenköpfe“</a:t>
          </a:r>
        </a:p>
      </dgm:t>
    </dgm:pt>
    <dgm:pt modelId="{F1D5FB6A-5D8B-40C8-BA41-4949782B6153}" type="parTrans" cxnId="{0947FD54-0F68-4370-8012-B40E1C0ECAB9}">
      <dgm:prSet/>
      <dgm:spPr/>
      <dgm:t>
        <a:bodyPr/>
        <a:lstStyle/>
        <a:p>
          <a:endParaRPr lang="de-DE"/>
        </a:p>
      </dgm:t>
    </dgm:pt>
    <dgm:pt modelId="{DC306222-7527-42C6-893F-DC93B094B967}" type="sibTrans" cxnId="{0947FD54-0F68-4370-8012-B40E1C0ECAB9}">
      <dgm:prSet/>
      <dgm:spPr/>
      <dgm:t>
        <a:bodyPr/>
        <a:lstStyle/>
        <a:p>
          <a:endParaRPr lang="de-DE"/>
        </a:p>
      </dgm:t>
    </dgm:pt>
    <dgm:pt modelId="{77EBC448-0720-4526-883D-4A11B524D8EC}">
      <dgm:prSet phldrT="[Text]"/>
      <dgm:spPr>
        <a:solidFill>
          <a:schemeClr val="bg1">
            <a:lumMod val="7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de-DE" dirty="0"/>
            <a:t>Algerien, Senegal, Südafrika</a:t>
          </a:r>
        </a:p>
      </dgm:t>
    </dgm:pt>
    <dgm:pt modelId="{077ED963-2C04-41D3-BF8D-03468BE05716}" type="parTrans" cxnId="{AB27F798-834B-4F54-85EA-604C26A08D04}">
      <dgm:prSet/>
      <dgm:spPr/>
      <dgm:t>
        <a:bodyPr/>
        <a:lstStyle/>
        <a:p>
          <a:endParaRPr lang="de-DE"/>
        </a:p>
      </dgm:t>
    </dgm:pt>
    <dgm:pt modelId="{0FAFD6B0-BBDC-42ED-89ED-235EC9CCA1CF}" type="sibTrans" cxnId="{AB27F798-834B-4F54-85EA-604C26A08D04}">
      <dgm:prSet/>
      <dgm:spPr/>
      <dgm:t>
        <a:bodyPr/>
        <a:lstStyle/>
        <a:p>
          <a:endParaRPr lang="de-DE"/>
        </a:p>
      </dgm:t>
    </dgm:pt>
    <dgm:pt modelId="{73D3F7DB-0BB9-46CB-95BB-16DA9B2F9AC5}">
      <dgm:prSet phldrT="[Text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de-DE" dirty="0"/>
            <a:t>„</a:t>
          </a:r>
          <a:r>
            <a:rPr lang="de-DE" dirty="0" err="1"/>
            <a:t>Scramble</a:t>
          </a:r>
          <a:r>
            <a:rPr lang="de-DE" dirty="0"/>
            <a:t> for </a:t>
          </a:r>
          <a:r>
            <a:rPr lang="de-DE" dirty="0" err="1"/>
            <a:t>Africa</a:t>
          </a:r>
          <a:r>
            <a:rPr lang="de-DE" dirty="0"/>
            <a:t>“</a:t>
          </a:r>
        </a:p>
      </dgm:t>
    </dgm:pt>
    <dgm:pt modelId="{0DCAAD33-FDAE-49EF-978E-FD265E198981}" type="parTrans" cxnId="{04DD39BA-770E-461B-90A2-C3ABFB9351B0}">
      <dgm:prSet/>
      <dgm:spPr/>
      <dgm:t>
        <a:bodyPr/>
        <a:lstStyle/>
        <a:p>
          <a:endParaRPr lang="de-DE"/>
        </a:p>
      </dgm:t>
    </dgm:pt>
    <dgm:pt modelId="{57CE7890-BA56-4BF6-BB74-0A1397DDE2A6}" type="sibTrans" cxnId="{04DD39BA-770E-461B-90A2-C3ABFB9351B0}">
      <dgm:prSet/>
      <dgm:spPr/>
      <dgm:t>
        <a:bodyPr/>
        <a:lstStyle/>
        <a:p>
          <a:endParaRPr lang="de-DE"/>
        </a:p>
      </dgm:t>
    </dgm:pt>
    <dgm:pt modelId="{68143CC3-896F-498C-8F42-BF36E426E44C}">
      <dgm:prSet phldrT="[Text]"/>
      <dgm:spPr>
        <a:solidFill>
          <a:schemeClr val="tx1">
            <a:lumMod val="65000"/>
            <a:lumOff val="35000"/>
            <a:alpha val="90000"/>
          </a:schemeClr>
        </a:solid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de-DE" dirty="0">
              <a:solidFill>
                <a:schemeClr val="bg1">
                  <a:lumMod val="95000"/>
                </a:schemeClr>
              </a:solidFill>
            </a:rPr>
            <a:t>nationalistischer Wettlauf um die Geltendmachung territorialer Ansprüche</a:t>
          </a:r>
        </a:p>
      </dgm:t>
    </dgm:pt>
    <dgm:pt modelId="{0E61872D-84C1-4DB3-A6EC-4ACCE2BEE3EC}" type="parTrans" cxnId="{FBFD7AAC-D45F-4830-A015-EE9A6CFE60EA}">
      <dgm:prSet/>
      <dgm:spPr/>
      <dgm:t>
        <a:bodyPr/>
        <a:lstStyle/>
        <a:p>
          <a:endParaRPr lang="de-DE"/>
        </a:p>
      </dgm:t>
    </dgm:pt>
    <dgm:pt modelId="{B036883E-DFA5-4580-A627-3D3CC5711A72}" type="sibTrans" cxnId="{FBFD7AAC-D45F-4830-A015-EE9A6CFE60EA}">
      <dgm:prSet/>
      <dgm:spPr/>
      <dgm:t>
        <a:bodyPr/>
        <a:lstStyle/>
        <a:p>
          <a:endParaRPr lang="de-DE"/>
        </a:p>
      </dgm:t>
    </dgm:pt>
    <dgm:pt modelId="{B88F657F-86C9-4C76-9CCB-B0DE5A049D7A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/>
            <a:t>Berliner Afrika-Konferenz 1884/85</a:t>
          </a:r>
        </a:p>
      </dgm:t>
    </dgm:pt>
    <dgm:pt modelId="{712C232E-7AEB-4159-BB16-F1A8EAD67ABF}" type="parTrans" cxnId="{93EB1B3D-8DBA-4115-9C4F-8A3839B93C10}">
      <dgm:prSet/>
      <dgm:spPr/>
      <dgm:t>
        <a:bodyPr/>
        <a:lstStyle/>
        <a:p>
          <a:endParaRPr lang="de-DE"/>
        </a:p>
      </dgm:t>
    </dgm:pt>
    <dgm:pt modelId="{5F9AE73F-448D-4320-AF34-C749567EE2F2}" type="sibTrans" cxnId="{93EB1B3D-8DBA-4115-9C4F-8A3839B93C10}">
      <dgm:prSet/>
      <dgm:spPr/>
      <dgm:t>
        <a:bodyPr/>
        <a:lstStyle/>
        <a:p>
          <a:endParaRPr lang="de-DE"/>
        </a:p>
      </dgm:t>
    </dgm:pt>
    <dgm:pt modelId="{6AC494BE-9F8B-4676-9E9B-C23C21186E6B}">
      <dgm:prSet phldrT="[Text]"/>
      <dgm:spPr>
        <a:solidFill>
          <a:schemeClr val="accent1">
            <a:lumMod val="50000"/>
            <a:alpha val="9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de-DE" dirty="0">
              <a:solidFill>
                <a:schemeClr val="bg1">
                  <a:lumMod val="95000"/>
                </a:schemeClr>
              </a:solidFill>
            </a:rPr>
            <a:t>Spannungen zwischen den imperialen Mächten führte zur:</a:t>
          </a:r>
        </a:p>
      </dgm:t>
    </dgm:pt>
    <dgm:pt modelId="{F18C8E34-07FE-4607-B1B1-6959A0D7502D}" type="parTrans" cxnId="{86FA5A52-F477-40F7-B39B-7B156BB7AF93}">
      <dgm:prSet/>
      <dgm:spPr/>
      <dgm:t>
        <a:bodyPr/>
        <a:lstStyle/>
        <a:p>
          <a:endParaRPr lang="de-DE"/>
        </a:p>
      </dgm:t>
    </dgm:pt>
    <dgm:pt modelId="{E76FFD94-0F07-4E67-95D3-742C166FE13E}" type="sibTrans" cxnId="{86FA5A52-F477-40F7-B39B-7B156BB7AF93}">
      <dgm:prSet/>
      <dgm:spPr/>
      <dgm:t>
        <a:bodyPr/>
        <a:lstStyle/>
        <a:p>
          <a:endParaRPr lang="de-DE"/>
        </a:p>
      </dgm:t>
    </dgm:pt>
    <dgm:pt modelId="{F2FE2D3D-0571-4B27-892A-21D1C88E3528}">
      <dgm:prSet phldrT="[Text]"/>
      <dgm:spPr>
        <a:solidFill>
          <a:schemeClr val="bg1">
            <a:lumMod val="7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de-DE" dirty="0"/>
            <a:t>Kleinere Besitzungen an der westafrikanischen Küste</a:t>
          </a:r>
        </a:p>
      </dgm:t>
    </dgm:pt>
    <dgm:pt modelId="{4EFEAA2D-86A6-4E25-844D-2355F7AF4762}" type="parTrans" cxnId="{BC645204-E61E-4C9E-8179-F70577322BF3}">
      <dgm:prSet/>
      <dgm:spPr/>
      <dgm:t>
        <a:bodyPr/>
        <a:lstStyle/>
        <a:p>
          <a:endParaRPr lang="de-DE"/>
        </a:p>
      </dgm:t>
    </dgm:pt>
    <dgm:pt modelId="{68AD3947-DD51-44F0-83CA-30DF14973C23}" type="sibTrans" cxnId="{BC645204-E61E-4C9E-8179-F70577322BF3}">
      <dgm:prSet/>
      <dgm:spPr/>
      <dgm:t>
        <a:bodyPr/>
        <a:lstStyle/>
        <a:p>
          <a:endParaRPr lang="de-DE"/>
        </a:p>
      </dgm:t>
    </dgm:pt>
    <dgm:pt modelId="{DA86315A-8AEE-43A3-9A8F-7C63B61103A4}" type="pres">
      <dgm:prSet presAssocID="{3FF2E579-A8C1-42C8-9BFA-4456B626F09B}" presName="Name0" presStyleCnt="0">
        <dgm:presLayoutVars>
          <dgm:dir/>
          <dgm:animLvl val="lvl"/>
          <dgm:resizeHandles val="exact"/>
        </dgm:presLayoutVars>
      </dgm:prSet>
      <dgm:spPr/>
    </dgm:pt>
    <dgm:pt modelId="{E0AEF9A6-8EF8-4566-A98B-8A67ED4C9B11}" type="pres">
      <dgm:prSet presAssocID="{3FF2E579-A8C1-42C8-9BFA-4456B626F09B}" presName="tSp" presStyleCnt="0"/>
      <dgm:spPr/>
    </dgm:pt>
    <dgm:pt modelId="{E606D50D-CB7F-48DC-89F8-1CBBB371F837}" type="pres">
      <dgm:prSet presAssocID="{3FF2E579-A8C1-42C8-9BFA-4456B626F09B}" presName="bSp" presStyleCnt="0"/>
      <dgm:spPr/>
    </dgm:pt>
    <dgm:pt modelId="{B737F995-C045-4CE4-B598-2B193591B497}" type="pres">
      <dgm:prSet presAssocID="{3FF2E579-A8C1-42C8-9BFA-4456B626F09B}" presName="process" presStyleCnt="0"/>
      <dgm:spPr/>
    </dgm:pt>
    <dgm:pt modelId="{0BC0B511-0949-43B0-B9E7-1FEA68265E3B}" type="pres">
      <dgm:prSet presAssocID="{D9CAB4A9-B917-43E3-8BE9-5BDABC0474A7}" presName="composite1" presStyleCnt="0"/>
      <dgm:spPr/>
    </dgm:pt>
    <dgm:pt modelId="{222F17A9-F702-4983-8AC8-81BCB86F1F2F}" type="pres">
      <dgm:prSet presAssocID="{D9CAB4A9-B917-43E3-8BE9-5BDABC0474A7}" presName="dummyNode1" presStyleLbl="node1" presStyleIdx="0" presStyleCnt="3"/>
      <dgm:spPr/>
    </dgm:pt>
    <dgm:pt modelId="{C6A3B031-75A2-481F-8066-1E665D6817F0}" type="pres">
      <dgm:prSet presAssocID="{D9CAB4A9-B917-43E3-8BE9-5BDABC0474A7}" presName="childNode1" presStyleLbl="bgAcc1" presStyleIdx="0" presStyleCnt="3">
        <dgm:presLayoutVars>
          <dgm:bulletEnabled val="1"/>
        </dgm:presLayoutVars>
      </dgm:prSet>
      <dgm:spPr/>
    </dgm:pt>
    <dgm:pt modelId="{46DE6F28-EAC1-4937-8A0C-A69CA269919E}" type="pres">
      <dgm:prSet presAssocID="{D9CAB4A9-B917-43E3-8BE9-5BDABC0474A7}" presName="childNode1tx" presStyleLbl="bgAcc1" presStyleIdx="0" presStyleCnt="3">
        <dgm:presLayoutVars>
          <dgm:bulletEnabled val="1"/>
        </dgm:presLayoutVars>
      </dgm:prSet>
      <dgm:spPr/>
    </dgm:pt>
    <dgm:pt modelId="{7166EE4A-472D-457B-AFC0-14474AD7D605}" type="pres">
      <dgm:prSet presAssocID="{D9CAB4A9-B917-43E3-8BE9-5BDABC0474A7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AD071DD1-0B64-43B1-96A1-328E34143676}" type="pres">
      <dgm:prSet presAssocID="{D9CAB4A9-B917-43E3-8BE9-5BDABC0474A7}" presName="connSite1" presStyleCnt="0"/>
      <dgm:spPr/>
    </dgm:pt>
    <dgm:pt modelId="{B7AB40D7-E0CC-4B80-AB43-DABDE1CAEE41}" type="pres">
      <dgm:prSet presAssocID="{DC306222-7527-42C6-893F-DC93B094B967}" presName="Name9" presStyleLbl="sibTrans2D1" presStyleIdx="0" presStyleCnt="2" custLinFactNeighborX="662" custLinFactNeighborY="-6110"/>
      <dgm:spPr/>
    </dgm:pt>
    <dgm:pt modelId="{894042A0-6810-4B9F-AD1F-4040566E1709}" type="pres">
      <dgm:prSet presAssocID="{73D3F7DB-0BB9-46CB-95BB-16DA9B2F9AC5}" presName="composite2" presStyleCnt="0"/>
      <dgm:spPr/>
    </dgm:pt>
    <dgm:pt modelId="{EB75A843-5A62-4F22-9EF6-D0E179A6FFB7}" type="pres">
      <dgm:prSet presAssocID="{73D3F7DB-0BB9-46CB-95BB-16DA9B2F9AC5}" presName="dummyNode2" presStyleLbl="node1" presStyleIdx="0" presStyleCnt="3"/>
      <dgm:spPr/>
    </dgm:pt>
    <dgm:pt modelId="{5588A8CC-AE24-43C0-9AE3-9A821517812A}" type="pres">
      <dgm:prSet presAssocID="{73D3F7DB-0BB9-46CB-95BB-16DA9B2F9AC5}" presName="childNode2" presStyleLbl="bgAcc1" presStyleIdx="1" presStyleCnt="3">
        <dgm:presLayoutVars>
          <dgm:bulletEnabled val="1"/>
        </dgm:presLayoutVars>
      </dgm:prSet>
      <dgm:spPr/>
    </dgm:pt>
    <dgm:pt modelId="{92DDD098-3D86-4470-A7D4-6C09D16D22A8}" type="pres">
      <dgm:prSet presAssocID="{73D3F7DB-0BB9-46CB-95BB-16DA9B2F9AC5}" presName="childNode2tx" presStyleLbl="bgAcc1" presStyleIdx="1" presStyleCnt="3">
        <dgm:presLayoutVars>
          <dgm:bulletEnabled val="1"/>
        </dgm:presLayoutVars>
      </dgm:prSet>
      <dgm:spPr/>
    </dgm:pt>
    <dgm:pt modelId="{54A53612-6017-404C-B4DD-9A0B73383538}" type="pres">
      <dgm:prSet presAssocID="{73D3F7DB-0BB9-46CB-95BB-16DA9B2F9AC5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544F62A4-7815-4E4D-8D87-BACCC99EEE1C}" type="pres">
      <dgm:prSet presAssocID="{73D3F7DB-0BB9-46CB-95BB-16DA9B2F9AC5}" presName="connSite2" presStyleCnt="0"/>
      <dgm:spPr/>
    </dgm:pt>
    <dgm:pt modelId="{55B6636A-C23E-4EDE-BB66-6C673DE5E7BC}" type="pres">
      <dgm:prSet presAssocID="{57CE7890-BA56-4BF6-BB74-0A1397DDE2A6}" presName="Name18" presStyleLbl="sibTrans2D1" presStyleIdx="1" presStyleCnt="2" custLinFactNeighborX="-535" custLinFactNeighborY="8494"/>
      <dgm:spPr/>
    </dgm:pt>
    <dgm:pt modelId="{1EF381CC-9862-4300-9ADB-CC7C0ADFA31A}" type="pres">
      <dgm:prSet presAssocID="{B88F657F-86C9-4C76-9CCB-B0DE5A049D7A}" presName="composite1" presStyleCnt="0"/>
      <dgm:spPr/>
    </dgm:pt>
    <dgm:pt modelId="{3DE8460A-3FB9-447F-A487-29F5E0333CE6}" type="pres">
      <dgm:prSet presAssocID="{B88F657F-86C9-4C76-9CCB-B0DE5A049D7A}" presName="dummyNode1" presStyleLbl="node1" presStyleIdx="1" presStyleCnt="3"/>
      <dgm:spPr/>
    </dgm:pt>
    <dgm:pt modelId="{338CF484-9D15-4D38-9284-F3AF3E284DDC}" type="pres">
      <dgm:prSet presAssocID="{B88F657F-86C9-4C76-9CCB-B0DE5A049D7A}" presName="childNode1" presStyleLbl="bgAcc1" presStyleIdx="2" presStyleCnt="3">
        <dgm:presLayoutVars>
          <dgm:bulletEnabled val="1"/>
        </dgm:presLayoutVars>
      </dgm:prSet>
      <dgm:spPr/>
    </dgm:pt>
    <dgm:pt modelId="{3CC72B62-14E3-4F99-93AC-3C6E3E9BD395}" type="pres">
      <dgm:prSet presAssocID="{B88F657F-86C9-4C76-9CCB-B0DE5A049D7A}" presName="childNode1tx" presStyleLbl="bgAcc1" presStyleIdx="2" presStyleCnt="3">
        <dgm:presLayoutVars>
          <dgm:bulletEnabled val="1"/>
        </dgm:presLayoutVars>
      </dgm:prSet>
      <dgm:spPr/>
    </dgm:pt>
    <dgm:pt modelId="{9D93D34C-26FE-4845-8252-E3E58388DA01}" type="pres">
      <dgm:prSet presAssocID="{B88F657F-86C9-4C76-9CCB-B0DE5A049D7A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F6F1C770-FF13-4C55-8E1E-41C75F809427}" type="pres">
      <dgm:prSet presAssocID="{B88F657F-86C9-4C76-9CCB-B0DE5A049D7A}" presName="connSite1" presStyleCnt="0"/>
      <dgm:spPr/>
    </dgm:pt>
  </dgm:ptLst>
  <dgm:cxnLst>
    <dgm:cxn modelId="{BC645204-E61E-4C9E-8179-F70577322BF3}" srcId="{D9CAB4A9-B917-43E3-8BE9-5BDABC0474A7}" destId="{F2FE2D3D-0571-4B27-892A-21D1C88E3528}" srcOrd="1" destOrd="0" parTransId="{4EFEAA2D-86A6-4E25-844D-2355F7AF4762}" sibTransId="{68AD3947-DD51-44F0-83CA-30DF14973C23}"/>
    <dgm:cxn modelId="{1994B21D-8ED0-46F6-8EF6-9D40C6DCE07B}" type="presOf" srcId="{DC306222-7527-42C6-893F-DC93B094B967}" destId="{B7AB40D7-E0CC-4B80-AB43-DABDE1CAEE41}" srcOrd="0" destOrd="0" presId="urn:microsoft.com/office/officeart/2005/8/layout/hProcess4"/>
    <dgm:cxn modelId="{E328D024-36CE-4C0E-9F43-8F1363F4AEDD}" type="presOf" srcId="{57CE7890-BA56-4BF6-BB74-0A1397DDE2A6}" destId="{55B6636A-C23E-4EDE-BB66-6C673DE5E7BC}" srcOrd="0" destOrd="0" presId="urn:microsoft.com/office/officeart/2005/8/layout/hProcess4"/>
    <dgm:cxn modelId="{93EB1B3D-8DBA-4115-9C4F-8A3839B93C10}" srcId="{3FF2E579-A8C1-42C8-9BFA-4456B626F09B}" destId="{B88F657F-86C9-4C76-9CCB-B0DE5A049D7A}" srcOrd="2" destOrd="0" parTransId="{712C232E-7AEB-4159-BB16-F1A8EAD67ABF}" sibTransId="{5F9AE73F-448D-4320-AF34-C749567EE2F2}"/>
    <dgm:cxn modelId="{C24DC348-857C-4656-98E6-0A15F99D342A}" type="presOf" srcId="{F2FE2D3D-0571-4B27-892A-21D1C88E3528}" destId="{46DE6F28-EAC1-4937-8A0C-A69CA269919E}" srcOrd="1" destOrd="1" presId="urn:microsoft.com/office/officeart/2005/8/layout/hProcess4"/>
    <dgm:cxn modelId="{06B9AE70-FB7C-49FF-9DFF-72453377500D}" type="presOf" srcId="{D9CAB4A9-B917-43E3-8BE9-5BDABC0474A7}" destId="{7166EE4A-472D-457B-AFC0-14474AD7D605}" srcOrd="0" destOrd="0" presId="urn:microsoft.com/office/officeart/2005/8/layout/hProcess4"/>
    <dgm:cxn modelId="{86FA5A52-F477-40F7-B39B-7B156BB7AF93}" srcId="{B88F657F-86C9-4C76-9CCB-B0DE5A049D7A}" destId="{6AC494BE-9F8B-4676-9E9B-C23C21186E6B}" srcOrd="0" destOrd="0" parTransId="{F18C8E34-07FE-4607-B1B1-6959A0D7502D}" sibTransId="{E76FFD94-0F07-4E67-95D3-742C166FE13E}"/>
    <dgm:cxn modelId="{CA6B8A74-C9A6-4130-A3D7-915DD0A5A660}" type="presOf" srcId="{6AC494BE-9F8B-4676-9E9B-C23C21186E6B}" destId="{3CC72B62-14E3-4F99-93AC-3C6E3E9BD395}" srcOrd="1" destOrd="0" presId="urn:microsoft.com/office/officeart/2005/8/layout/hProcess4"/>
    <dgm:cxn modelId="{0947FD54-0F68-4370-8012-B40E1C0ECAB9}" srcId="{3FF2E579-A8C1-42C8-9BFA-4456B626F09B}" destId="{D9CAB4A9-B917-43E3-8BE9-5BDABC0474A7}" srcOrd="0" destOrd="0" parTransId="{F1D5FB6A-5D8B-40C8-BA41-4949782B6153}" sibTransId="{DC306222-7527-42C6-893F-DC93B094B967}"/>
    <dgm:cxn modelId="{6888F475-87E3-4247-9E08-3C40B0877035}" type="presOf" srcId="{F2FE2D3D-0571-4B27-892A-21D1C88E3528}" destId="{C6A3B031-75A2-481F-8066-1E665D6817F0}" srcOrd="0" destOrd="1" presId="urn:microsoft.com/office/officeart/2005/8/layout/hProcess4"/>
    <dgm:cxn modelId="{9870E494-92A6-4FFC-B63E-3E8CEDDBD3A7}" type="presOf" srcId="{B88F657F-86C9-4C76-9CCB-B0DE5A049D7A}" destId="{9D93D34C-26FE-4845-8252-E3E58388DA01}" srcOrd="0" destOrd="0" presId="urn:microsoft.com/office/officeart/2005/8/layout/hProcess4"/>
    <dgm:cxn modelId="{AB27F798-834B-4F54-85EA-604C26A08D04}" srcId="{D9CAB4A9-B917-43E3-8BE9-5BDABC0474A7}" destId="{77EBC448-0720-4526-883D-4A11B524D8EC}" srcOrd="0" destOrd="0" parTransId="{077ED963-2C04-41D3-BF8D-03468BE05716}" sibTransId="{0FAFD6B0-BBDC-42ED-89ED-235EC9CCA1CF}"/>
    <dgm:cxn modelId="{2177269B-D0E4-4500-89B5-1697FDDB1925}" type="presOf" srcId="{77EBC448-0720-4526-883D-4A11B524D8EC}" destId="{C6A3B031-75A2-481F-8066-1E665D6817F0}" srcOrd="0" destOrd="0" presId="urn:microsoft.com/office/officeart/2005/8/layout/hProcess4"/>
    <dgm:cxn modelId="{14A31DA3-1987-4065-8185-0AEAC5BA77AA}" type="presOf" srcId="{3FF2E579-A8C1-42C8-9BFA-4456B626F09B}" destId="{DA86315A-8AEE-43A3-9A8F-7C63B61103A4}" srcOrd="0" destOrd="0" presId="urn:microsoft.com/office/officeart/2005/8/layout/hProcess4"/>
    <dgm:cxn modelId="{FBFD7AAC-D45F-4830-A015-EE9A6CFE60EA}" srcId="{73D3F7DB-0BB9-46CB-95BB-16DA9B2F9AC5}" destId="{68143CC3-896F-498C-8F42-BF36E426E44C}" srcOrd="0" destOrd="0" parTransId="{0E61872D-84C1-4DB3-A6EC-4ACCE2BEE3EC}" sibTransId="{B036883E-DFA5-4580-A627-3D3CC5711A72}"/>
    <dgm:cxn modelId="{04DD39BA-770E-461B-90A2-C3ABFB9351B0}" srcId="{3FF2E579-A8C1-42C8-9BFA-4456B626F09B}" destId="{73D3F7DB-0BB9-46CB-95BB-16DA9B2F9AC5}" srcOrd="1" destOrd="0" parTransId="{0DCAAD33-FDAE-49EF-978E-FD265E198981}" sibTransId="{57CE7890-BA56-4BF6-BB74-0A1397DDE2A6}"/>
    <dgm:cxn modelId="{043BF6C1-8AB3-4719-9DDB-FE7C4AB89F6D}" type="presOf" srcId="{6AC494BE-9F8B-4676-9E9B-C23C21186E6B}" destId="{338CF484-9D15-4D38-9284-F3AF3E284DDC}" srcOrd="0" destOrd="0" presId="urn:microsoft.com/office/officeart/2005/8/layout/hProcess4"/>
    <dgm:cxn modelId="{CBD542C4-855F-4651-AB05-BB9F0EDFB469}" type="presOf" srcId="{77EBC448-0720-4526-883D-4A11B524D8EC}" destId="{46DE6F28-EAC1-4937-8A0C-A69CA269919E}" srcOrd="1" destOrd="0" presId="urn:microsoft.com/office/officeart/2005/8/layout/hProcess4"/>
    <dgm:cxn modelId="{FC6508CA-68D0-446B-A0CC-654327CBDBC7}" type="presOf" srcId="{68143CC3-896F-498C-8F42-BF36E426E44C}" destId="{92DDD098-3D86-4470-A7D4-6C09D16D22A8}" srcOrd="1" destOrd="0" presId="urn:microsoft.com/office/officeart/2005/8/layout/hProcess4"/>
    <dgm:cxn modelId="{9F764DD3-4DB7-4BD4-9F1F-5827F9CB26D4}" type="presOf" srcId="{68143CC3-896F-498C-8F42-BF36E426E44C}" destId="{5588A8CC-AE24-43C0-9AE3-9A821517812A}" srcOrd="0" destOrd="0" presId="urn:microsoft.com/office/officeart/2005/8/layout/hProcess4"/>
    <dgm:cxn modelId="{419F8AE5-55B9-48EA-ADE9-E0766E618883}" type="presOf" srcId="{73D3F7DB-0BB9-46CB-95BB-16DA9B2F9AC5}" destId="{54A53612-6017-404C-B4DD-9A0B73383538}" srcOrd="0" destOrd="0" presId="urn:microsoft.com/office/officeart/2005/8/layout/hProcess4"/>
    <dgm:cxn modelId="{5DA60DA2-AF16-4892-9D53-D090EC7A9441}" type="presParOf" srcId="{DA86315A-8AEE-43A3-9A8F-7C63B61103A4}" destId="{E0AEF9A6-8EF8-4566-A98B-8A67ED4C9B11}" srcOrd="0" destOrd="0" presId="urn:microsoft.com/office/officeart/2005/8/layout/hProcess4"/>
    <dgm:cxn modelId="{EB10E468-A1C1-454E-A7CB-39C8DD86BFF3}" type="presParOf" srcId="{DA86315A-8AEE-43A3-9A8F-7C63B61103A4}" destId="{E606D50D-CB7F-48DC-89F8-1CBBB371F837}" srcOrd="1" destOrd="0" presId="urn:microsoft.com/office/officeart/2005/8/layout/hProcess4"/>
    <dgm:cxn modelId="{F23A4B3A-F836-4B21-8F6A-DD24167B372E}" type="presParOf" srcId="{DA86315A-8AEE-43A3-9A8F-7C63B61103A4}" destId="{B737F995-C045-4CE4-B598-2B193591B497}" srcOrd="2" destOrd="0" presId="urn:microsoft.com/office/officeart/2005/8/layout/hProcess4"/>
    <dgm:cxn modelId="{07EB0EA3-405A-46B7-AF40-137ADEF67C30}" type="presParOf" srcId="{B737F995-C045-4CE4-B598-2B193591B497}" destId="{0BC0B511-0949-43B0-B9E7-1FEA68265E3B}" srcOrd="0" destOrd="0" presId="urn:microsoft.com/office/officeart/2005/8/layout/hProcess4"/>
    <dgm:cxn modelId="{9602ABED-1D90-46D7-A19F-7832F6DC6BAF}" type="presParOf" srcId="{0BC0B511-0949-43B0-B9E7-1FEA68265E3B}" destId="{222F17A9-F702-4983-8AC8-81BCB86F1F2F}" srcOrd="0" destOrd="0" presId="urn:microsoft.com/office/officeart/2005/8/layout/hProcess4"/>
    <dgm:cxn modelId="{26C29216-6C70-468D-A2F0-906F1C0F17AC}" type="presParOf" srcId="{0BC0B511-0949-43B0-B9E7-1FEA68265E3B}" destId="{C6A3B031-75A2-481F-8066-1E665D6817F0}" srcOrd="1" destOrd="0" presId="urn:microsoft.com/office/officeart/2005/8/layout/hProcess4"/>
    <dgm:cxn modelId="{0107DA74-634A-44D9-A2AD-B4FA9E02ABA8}" type="presParOf" srcId="{0BC0B511-0949-43B0-B9E7-1FEA68265E3B}" destId="{46DE6F28-EAC1-4937-8A0C-A69CA269919E}" srcOrd="2" destOrd="0" presId="urn:microsoft.com/office/officeart/2005/8/layout/hProcess4"/>
    <dgm:cxn modelId="{859FD9C0-5235-4D16-B635-2D1C33A448F3}" type="presParOf" srcId="{0BC0B511-0949-43B0-B9E7-1FEA68265E3B}" destId="{7166EE4A-472D-457B-AFC0-14474AD7D605}" srcOrd="3" destOrd="0" presId="urn:microsoft.com/office/officeart/2005/8/layout/hProcess4"/>
    <dgm:cxn modelId="{92E79D78-5B02-446F-95A4-044D7BE69B72}" type="presParOf" srcId="{0BC0B511-0949-43B0-B9E7-1FEA68265E3B}" destId="{AD071DD1-0B64-43B1-96A1-328E34143676}" srcOrd="4" destOrd="0" presId="urn:microsoft.com/office/officeart/2005/8/layout/hProcess4"/>
    <dgm:cxn modelId="{237FD7D3-81F3-4851-B211-0BA6BE3F5CAE}" type="presParOf" srcId="{B737F995-C045-4CE4-B598-2B193591B497}" destId="{B7AB40D7-E0CC-4B80-AB43-DABDE1CAEE41}" srcOrd="1" destOrd="0" presId="urn:microsoft.com/office/officeart/2005/8/layout/hProcess4"/>
    <dgm:cxn modelId="{9E12117F-6EE8-4779-880D-9FAA15C89C64}" type="presParOf" srcId="{B737F995-C045-4CE4-B598-2B193591B497}" destId="{894042A0-6810-4B9F-AD1F-4040566E1709}" srcOrd="2" destOrd="0" presId="urn:microsoft.com/office/officeart/2005/8/layout/hProcess4"/>
    <dgm:cxn modelId="{493E8590-4808-4533-9992-FA6FC0D0EC6A}" type="presParOf" srcId="{894042A0-6810-4B9F-AD1F-4040566E1709}" destId="{EB75A843-5A62-4F22-9EF6-D0E179A6FFB7}" srcOrd="0" destOrd="0" presId="urn:microsoft.com/office/officeart/2005/8/layout/hProcess4"/>
    <dgm:cxn modelId="{4CA30CB4-BC0C-4EE9-B805-767601091E23}" type="presParOf" srcId="{894042A0-6810-4B9F-AD1F-4040566E1709}" destId="{5588A8CC-AE24-43C0-9AE3-9A821517812A}" srcOrd="1" destOrd="0" presId="urn:microsoft.com/office/officeart/2005/8/layout/hProcess4"/>
    <dgm:cxn modelId="{698964D8-3F57-43E6-977B-5B6C77259791}" type="presParOf" srcId="{894042A0-6810-4B9F-AD1F-4040566E1709}" destId="{92DDD098-3D86-4470-A7D4-6C09D16D22A8}" srcOrd="2" destOrd="0" presId="urn:microsoft.com/office/officeart/2005/8/layout/hProcess4"/>
    <dgm:cxn modelId="{B13CE4F8-424D-4757-B386-3B23E22B767B}" type="presParOf" srcId="{894042A0-6810-4B9F-AD1F-4040566E1709}" destId="{54A53612-6017-404C-B4DD-9A0B73383538}" srcOrd="3" destOrd="0" presId="urn:microsoft.com/office/officeart/2005/8/layout/hProcess4"/>
    <dgm:cxn modelId="{AE7B62E9-AAE5-4804-9BE2-C6BD78E6C044}" type="presParOf" srcId="{894042A0-6810-4B9F-AD1F-4040566E1709}" destId="{544F62A4-7815-4E4D-8D87-BACCC99EEE1C}" srcOrd="4" destOrd="0" presId="urn:microsoft.com/office/officeart/2005/8/layout/hProcess4"/>
    <dgm:cxn modelId="{06E1B1C2-17ED-4FF6-BFF9-241A16C35AD8}" type="presParOf" srcId="{B737F995-C045-4CE4-B598-2B193591B497}" destId="{55B6636A-C23E-4EDE-BB66-6C673DE5E7BC}" srcOrd="3" destOrd="0" presId="urn:microsoft.com/office/officeart/2005/8/layout/hProcess4"/>
    <dgm:cxn modelId="{35F672D1-8ACE-48E5-B741-FB5718A14AA8}" type="presParOf" srcId="{B737F995-C045-4CE4-B598-2B193591B497}" destId="{1EF381CC-9862-4300-9ADB-CC7C0ADFA31A}" srcOrd="4" destOrd="0" presId="urn:microsoft.com/office/officeart/2005/8/layout/hProcess4"/>
    <dgm:cxn modelId="{F4809F29-DDB5-4FAD-96EF-68E7B74AF266}" type="presParOf" srcId="{1EF381CC-9862-4300-9ADB-CC7C0ADFA31A}" destId="{3DE8460A-3FB9-447F-A487-29F5E0333CE6}" srcOrd="0" destOrd="0" presId="urn:microsoft.com/office/officeart/2005/8/layout/hProcess4"/>
    <dgm:cxn modelId="{044DFA4E-D998-476E-8F04-BF437B9DC966}" type="presParOf" srcId="{1EF381CC-9862-4300-9ADB-CC7C0ADFA31A}" destId="{338CF484-9D15-4D38-9284-F3AF3E284DDC}" srcOrd="1" destOrd="0" presId="urn:microsoft.com/office/officeart/2005/8/layout/hProcess4"/>
    <dgm:cxn modelId="{0AD9AA24-1768-4941-986B-426823122802}" type="presParOf" srcId="{1EF381CC-9862-4300-9ADB-CC7C0ADFA31A}" destId="{3CC72B62-14E3-4F99-93AC-3C6E3E9BD395}" srcOrd="2" destOrd="0" presId="urn:microsoft.com/office/officeart/2005/8/layout/hProcess4"/>
    <dgm:cxn modelId="{45B6A382-8258-4B4B-9B72-983B972BE5F7}" type="presParOf" srcId="{1EF381CC-9862-4300-9ADB-CC7C0ADFA31A}" destId="{9D93D34C-26FE-4845-8252-E3E58388DA01}" srcOrd="3" destOrd="0" presId="urn:microsoft.com/office/officeart/2005/8/layout/hProcess4"/>
    <dgm:cxn modelId="{07C338E0-7299-4338-94C4-6918F514684D}" type="presParOf" srcId="{1EF381CC-9862-4300-9ADB-CC7C0ADFA31A}" destId="{F6F1C770-FF13-4C55-8E1E-41C75F80942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CF648F-820C-4C2F-8F63-2BDAE79710E6}">
      <dsp:nvSpPr>
        <dsp:cNvPr id="0" name=""/>
        <dsp:cNvSpPr/>
      </dsp:nvSpPr>
      <dsp:spPr>
        <a:xfrm>
          <a:off x="0" y="415979"/>
          <a:ext cx="7182000" cy="680400"/>
        </a:xfrm>
        <a:prstGeom prst="rect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BAA927-B376-492F-B392-3127A8132B17}">
      <dsp:nvSpPr>
        <dsp:cNvPr id="0" name=""/>
        <dsp:cNvSpPr/>
      </dsp:nvSpPr>
      <dsp:spPr>
        <a:xfrm>
          <a:off x="359100" y="17459"/>
          <a:ext cx="5027400" cy="797040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024" tIns="0" rIns="19002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Dauer: mind. 50 Jahre</a:t>
          </a:r>
        </a:p>
      </dsp:txBody>
      <dsp:txXfrm>
        <a:off x="398008" y="56367"/>
        <a:ext cx="4949584" cy="719224"/>
      </dsp:txXfrm>
    </dsp:sp>
    <dsp:sp modelId="{D58A11C7-B923-46C6-9632-1B08751E58A0}">
      <dsp:nvSpPr>
        <dsp:cNvPr id="0" name=""/>
        <dsp:cNvSpPr/>
      </dsp:nvSpPr>
      <dsp:spPr>
        <a:xfrm>
          <a:off x="0" y="1640699"/>
          <a:ext cx="7182000" cy="680400"/>
        </a:xfrm>
        <a:prstGeom prst="rect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4F59F-AF85-4187-B846-81123F0E8E35}">
      <dsp:nvSpPr>
        <dsp:cNvPr id="0" name=""/>
        <dsp:cNvSpPr/>
      </dsp:nvSpPr>
      <dsp:spPr>
        <a:xfrm>
          <a:off x="359100" y="1242179"/>
          <a:ext cx="5027400" cy="797040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024" tIns="0" rIns="19002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Ubiquität: betrifft alle Lebensbereiche</a:t>
          </a:r>
        </a:p>
      </dsp:txBody>
      <dsp:txXfrm>
        <a:off x="398008" y="1281087"/>
        <a:ext cx="4949584" cy="719224"/>
      </dsp:txXfrm>
    </dsp:sp>
    <dsp:sp modelId="{6E97D7CF-B496-409B-AB87-99A239052EA8}">
      <dsp:nvSpPr>
        <dsp:cNvPr id="0" name=""/>
        <dsp:cNvSpPr/>
      </dsp:nvSpPr>
      <dsp:spPr>
        <a:xfrm>
          <a:off x="0" y="2865420"/>
          <a:ext cx="7182000" cy="680400"/>
        </a:xfrm>
        <a:prstGeom prst="rect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E537E3-BDD1-4260-9146-78504F2D8DA4}">
      <dsp:nvSpPr>
        <dsp:cNvPr id="0" name=""/>
        <dsp:cNvSpPr/>
      </dsp:nvSpPr>
      <dsp:spPr>
        <a:xfrm>
          <a:off x="359100" y="2466899"/>
          <a:ext cx="5027400" cy="797040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024" tIns="0" rIns="19002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Globalität: weltweite Phänomene</a:t>
          </a:r>
        </a:p>
      </dsp:txBody>
      <dsp:txXfrm>
        <a:off x="398008" y="2505807"/>
        <a:ext cx="4949584" cy="719224"/>
      </dsp:txXfrm>
    </dsp:sp>
    <dsp:sp modelId="{E9A49390-C077-4DF7-9E70-BD5E0C7E7E03}">
      <dsp:nvSpPr>
        <dsp:cNvPr id="0" name=""/>
        <dsp:cNvSpPr/>
      </dsp:nvSpPr>
      <dsp:spPr>
        <a:xfrm>
          <a:off x="0" y="4090140"/>
          <a:ext cx="7182000" cy="680400"/>
        </a:xfrm>
        <a:prstGeom prst="rect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645201-572A-4B3F-B2BD-67349E302D72}">
      <dsp:nvSpPr>
        <dsp:cNvPr id="0" name=""/>
        <dsp:cNvSpPr/>
      </dsp:nvSpPr>
      <dsp:spPr>
        <a:xfrm>
          <a:off x="367222" y="3724250"/>
          <a:ext cx="5027400" cy="797040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024" tIns="0" rIns="19002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Komplexität: mehrschichtig und mehrdimensional</a:t>
          </a:r>
        </a:p>
      </dsp:txBody>
      <dsp:txXfrm>
        <a:off x="406130" y="3763158"/>
        <a:ext cx="4949584" cy="71922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FD4A71-5877-494A-B93D-4E4445804C44}">
      <dsp:nvSpPr>
        <dsp:cNvPr id="0" name=""/>
        <dsp:cNvSpPr/>
      </dsp:nvSpPr>
      <dsp:spPr>
        <a:xfrm rot="10800000">
          <a:off x="0" y="285"/>
          <a:ext cx="2611150" cy="11140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Gründungsmythos postkolonialer Befreiungsideologie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Erbe: nicht Geographie, sondern Staatsverständnis</a:t>
          </a:r>
        </a:p>
      </dsp:txBody>
      <dsp:txXfrm rot="10800000">
        <a:off x="417755" y="139537"/>
        <a:ext cx="2193395" cy="835509"/>
      </dsp:txXfrm>
    </dsp:sp>
    <dsp:sp modelId="{7C8DFE83-0067-47A3-B2F6-6143BEB8EB81}">
      <dsp:nvSpPr>
        <dsp:cNvPr id="0" name=""/>
        <dsp:cNvSpPr/>
      </dsp:nvSpPr>
      <dsp:spPr>
        <a:xfrm>
          <a:off x="2611150" y="285"/>
          <a:ext cx="1740767" cy="1114013"/>
        </a:xfrm>
        <a:prstGeom prst="round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Johnson</a:t>
          </a:r>
        </a:p>
      </dsp:txBody>
      <dsp:txXfrm>
        <a:off x="2665532" y="54667"/>
        <a:ext cx="1632003" cy="1005249"/>
      </dsp:txXfrm>
    </dsp:sp>
    <dsp:sp modelId="{7FC0464B-6F89-45EE-95F8-0FB6CA70EC45}">
      <dsp:nvSpPr>
        <dsp:cNvPr id="0" name=""/>
        <dsp:cNvSpPr/>
      </dsp:nvSpPr>
      <dsp:spPr>
        <a:xfrm rot="10800000">
          <a:off x="0" y="1225700"/>
          <a:ext cx="2611150" cy="11140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Impulsgeber für ambivalente Transformation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Überschätzung</a:t>
          </a:r>
        </a:p>
      </dsp:txBody>
      <dsp:txXfrm rot="10800000">
        <a:off x="417755" y="1364952"/>
        <a:ext cx="2193395" cy="835509"/>
      </dsp:txXfrm>
    </dsp:sp>
    <dsp:sp modelId="{B1A2540C-6AC0-4AED-9A4E-2E568CBCD53E}">
      <dsp:nvSpPr>
        <dsp:cNvPr id="0" name=""/>
        <dsp:cNvSpPr/>
      </dsp:nvSpPr>
      <dsp:spPr>
        <a:xfrm>
          <a:off x="2611150" y="1225700"/>
          <a:ext cx="1740767" cy="1114013"/>
        </a:xfrm>
        <a:prstGeom prst="round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Eckert</a:t>
          </a:r>
        </a:p>
      </dsp:txBody>
      <dsp:txXfrm>
        <a:off x="2665532" y="1280082"/>
        <a:ext cx="1632003" cy="100524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FD4A71-5877-494A-B93D-4E4445804C44}">
      <dsp:nvSpPr>
        <dsp:cNvPr id="0" name=""/>
        <dsp:cNvSpPr/>
      </dsp:nvSpPr>
      <dsp:spPr>
        <a:xfrm rot="10800000">
          <a:off x="0" y="285"/>
          <a:ext cx="2611150" cy="11140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Internationaler Ausverkauf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Ungelöste Probleme bis heute</a:t>
          </a:r>
        </a:p>
      </dsp:txBody>
      <dsp:txXfrm rot="10800000">
        <a:off x="417755" y="139537"/>
        <a:ext cx="2193395" cy="835509"/>
      </dsp:txXfrm>
    </dsp:sp>
    <dsp:sp modelId="{7C8DFE83-0067-47A3-B2F6-6143BEB8EB81}">
      <dsp:nvSpPr>
        <dsp:cNvPr id="0" name=""/>
        <dsp:cNvSpPr/>
      </dsp:nvSpPr>
      <dsp:spPr>
        <a:xfrm>
          <a:off x="2611150" y="285"/>
          <a:ext cx="1740767" cy="1114013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Uzoigwe</a:t>
          </a:r>
        </a:p>
      </dsp:txBody>
      <dsp:txXfrm>
        <a:off x="2665532" y="54667"/>
        <a:ext cx="1632003" cy="1005249"/>
      </dsp:txXfrm>
    </dsp:sp>
    <dsp:sp modelId="{7FC0464B-6F89-45EE-95F8-0FB6CA70EC45}">
      <dsp:nvSpPr>
        <dsp:cNvPr id="0" name=""/>
        <dsp:cNvSpPr/>
      </dsp:nvSpPr>
      <dsp:spPr>
        <a:xfrm rot="10800000">
          <a:off x="0" y="1225700"/>
          <a:ext cx="2611150" cy="11140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Begründung einer kolonialen  Gewalttradition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Vollständige Entrechtung</a:t>
          </a:r>
        </a:p>
      </dsp:txBody>
      <dsp:txXfrm rot="10800000">
        <a:off x="417755" y="1364952"/>
        <a:ext cx="2193395" cy="835509"/>
      </dsp:txXfrm>
    </dsp:sp>
    <dsp:sp modelId="{B1A2540C-6AC0-4AED-9A4E-2E568CBCD53E}">
      <dsp:nvSpPr>
        <dsp:cNvPr id="0" name=""/>
        <dsp:cNvSpPr/>
      </dsp:nvSpPr>
      <dsp:spPr>
        <a:xfrm>
          <a:off x="2611150" y="1225700"/>
          <a:ext cx="1740767" cy="1114013"/>
        </a:xfrm>
        <a:prstGeom prst="round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Kopp</a:t>
          </a:r>
        </a:p>
      </dsp:txBody>
      <dsp:txXfrm>
        <a:off x="2665532" y="1280082"/>
        <a:ext cx="1632003" cy="100524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FD4A71-5877-494A-B93D-4E4445804C44}">
      <dsp:nvSpPr>
        <dsp:cNvPr id="0" name=""/>
        <dsp:cNvSpPr/>
      </dsp:nvSpPr>
      <dsp:spPr>
        <a:xfrm rot="10800000">
          <a:off x="0" y="285"/>
          <a:ext cx="2611150" cy="11140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>
              <a:solidFill>
                <a:schemeClr val="tx1">
                  <a:lumMod val="50000"/>
                  <a:lumOff val="50000"/>
                </a:schemeClr>
              </a:solidFill>
            </a:rPr>
            <a:t>Gründungsmythos postkolonialer Befreiungsideologie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>
              <a:solidFill>
                <a:schemeClr val="tx1">
                  <a:lumMod val="50000"/>
                  <a:lumOff val="50000"/>
                </a:schemeClr>
              </a:solidFill>
            </a:rPr>
            <a:t>Erbe: nicht Geographie, sondern Staatsverständnis</a:t>
          </a:r>
        </a:p>
      </dsp:txBody>
      <dsp:txXfrm rot="10800000">
        <a:off x="417755" y="139537"/>
        <a:ext cx="2193395" cy="835509"/>
      </dsp:txXfrm>
    </dsp:sp>
    <dsp:sp modelId="{7C8DFE83-0067-47A3-B2F6-6143BEB8EB81}">
      <dsp:nvSpPr>
        <dsp:cNvPr id="0" name=""/>
        <dsp:cNvSpPr/>
      </dsp:nvSpPr>
      <dsp:spPr>
        <a:xfrm>
          <a:off x="2611150" y="285"/>
          <a:ext cx="1740767" cy="1114013"/>
        </a:xfrm>
        <a:prstGeom prst="round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Johnson</a:t>
          </a:r>
        </a:p>
      </dsp:txBody>
      <dsp:txXfrm>
        <a:off x="2665532" y="54667"/>
        <a:ext cx="1632003" cy="1005249"/>
      </dsp:txXfrm>
    </dsp:sp>
    <dsp:sp modelId="{7FC0464B-6F89-45EE-95F8-0FB6CA70EC45}">
      <dsp:nvSpPr>
        <dsp:cNvPr id="0" name=""/>
        <dsp:cNvSpPr/>
      </dsp:nvSpPr>
      <dsp:spPr>
        <a:xfrm rot="10800000">
          <a:off x="0" y="1225700"/>
          <a:ext cx="2611150" cy="11140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>
              <a:solidFill>
                <a:schemeClr val="tx1">
                  <a:lumMod val="50000"/>
                  <a:lumOff val="50000"/>
                </a:schemeClr>
              </a:solidFill>
            </a:rPr>
            <a:t>Impulsgeber für ambivalente Transformation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>
              <a:solidFill>
                <a:schemeClr val="tx1">
                  <a:lumMod val="50000"/>
                  <a:lumOff val="50000"/>
                </a:schemeClr>
              </a:solidFill>
            </a:rPr>
            <a:t>Überschätzung</a:t>
          </a:r>
        </a:p>
      </dsp:txBody>
      <dsp:txXfrm rot="10800000">
        <a:off x="417755" y="1364952"/>
        <a:ext cx="2193395" cy="835509"/>
      </dsp:txXfrm>
    </dsp:sp>
    <dsp:sp modelId="{B1A2540C-6AC0-4AED-9A4E-2E568CBCD53E}">
      <dsp:nvSpPr>
        <dsp:cNvPr id="0" name=""/>
        <dsp:cNvSpPr/>
      </dsp:nvSpPr>
      <dsp:spPr>
        <a:xfrm>
          <a:off x="2611150" y="1225700"/>
          <a:ext cx="1740767" cy="1114013"/>
        </a:xfrm>
        <a:prstGeom prst="round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Eckert</a:t>
          </a:r>
        </a:p>
      </dsp:txBody>
      <dsp:txXfrm>
        <a:off x="2665532" y="1280082"/>
        <a:ext cx="1632003" cy="100524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FD4A71-5877-494A-B93D-4E4445804C44}">
      <dsp:nvSpPr>
        <dsp:cNvPr id="0" name=""/>
        <dsp:cNvSpPr/>
      </dsp:nvSpPr>
      <dsp:spPr>
        <a:xfrm rot="10800000">
          <a:off x="0" y="285"/>
          <a:ext cx="2611150" cy="11140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Internationaler Ausverkauf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Ungelöste Probleme bis heute</a:t>
          </a:r>
        </a:p>
      </dsp:txBody>
      <dsp:txXfrm rot="10800000">
        <a:off x="417755" y="139537"/>
        <a:ext cx="2193395" cy="835509"/>
      </dsp:txXfrm>
    </dsp:sp>
    <dsp:sp modelId="{7C8DFE83-0067-47A3-B2F6-6143BEB8EB81}">
      <dsp:nvSpPr>
        <dsp:cNvPr id="0" name=""/>
        <dsp:cNvSpPr/>
      </dsp:nvSpPr>
      <dsp:spPr>
        <a:xfrm>
          <a:off x="2611150" y="285"/>
          <a:ext cx="1740767" cy="1114013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Uzoigwe</a:t>
          </a:r>
        </a:p>
      </dsp:txBody>
      <dsp:txXfrm>
        <a:off x="2665532" y="54667"/>
        <a:ext cx="1632003" cy="1005249"/>
      </dsp:txXfrm>
    </dsp:sp>
    <dsp:sp modelId="{7FC0464B-6F89-45EE-95F8-0FB6CA70EC45}">
      <dsp:nvSpPr>
        <dsp:cNvPr id="0" name=""/>
        <dsp:cNvSpPr/>
      </dsp:nvSpPr>
      <dsp:spPr>
        <a:xfrm rot="10800000">
          <a:off x="0" y="1225700"/>
          <a:ext cx="2611150" cy="11140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Begründung einer kolonialen  Gewalttradition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Vollständige Entrechtung</a:t>
          </a:r>
        </a:p>
      </dsp:txBody>
      <dsp:txXfrm rot="10800000">
        <a:off x="417755" y="1364952"/>
        <a:ext cx="2193395" cy="835509"/>
      </dsp:txXfrm>
    </dsp:sp>
    <dsp:sp modelId="{B1A2540C-6AC0-4AED-9A4E-2E568CBCD53E}">
      <dsp:nvSpPr>
        <dsp:cNvPr id="0" name=""/>
        <dsp:cNvSpPr/>
      </dsp:nvSpPr>
      <dsp:spPr>
        <a:xfrm>
          <a:off x="2611150" y="1225700"/>
          <a:ext cx="1740767" cy="1114013"/>
        </a:xfrm>
        <a:prstGeom prst="round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Kopp</a:t>
          </a:r>
        </a:p>
      </dsp:txBody>
      <dsp:txXfrm>
        <a:off x="2665532" y="1280082"/>
        <a:ext cx="1632003" cy="100524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7C81CC-2955-41EA-A106-8550C57ECFB0}">
      <dsp:nvSpPr>
        <dsp:cNvPr id="0" name=""/>
        <dsp:cNvSpPr/>
      </dsp:nvSpPr>
      <dsp:spPr>
        <a:xfrm>
          <a:off x="0" y="2405451"/>
          <a:ext cx="7254000" cy="639426"/>
        </a:xfrm>
        <a:prstGeom prst="rect">
          <a:avLst/>
        </a:prstGeom>
        <a:solidFill>
          <a:schemeClr val="tx1">
            <a:lumMod val="65000"/>
            <a:lumOff val="35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001942-8C42-4417-BBBD-0C6D7B3614E2}">
      <dsp:nvSpPr>
        <dsp:cNvPr id="0" name=""/>
        <dsp:cNvSpPr/>
      </dsp:nvSpPr>
      <dsp:spPr>
        <a:xfrm>
          <a:off x="137833" y="245201"/>
          <a:ext cx="6955002" cy="2549111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1929" tIns="0" rIns="191929" bIns="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„Geht von folgender Annahme aus: In einem Museum zur Geschichte des Kolonialismus soll auch ein Raum zur Berliner Afrika-Konferenz konzipiert werden. Mit der Konzeption wurde ein multidisziplinäres Team beauftragt…“: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(1) Historiker (Sachebene)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(2) Geschichtsdidaktiker bzw. Museumspädagoge (Vermittlungsebene)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(3) Medien- und Kommunikationsdesigner (Gestaltungsebene)</a:t>
          </a:r>
        </a:p>
      </dsp:txBody>
      <dsp:txXfrm>
        <a:off x="262270" y="369638"/>
        <a:ext cx="6706128" cy="230023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FD4A71-5877-494A-B93D-4E4445804C44}">
      <dsp:nvSpPr>
        <dsp:cNvPr id="0" name=""/>
        <dsp:cNvSpPr/>
      </dsp:nvSpPr>
      <dsp:spPr>
        <a:xfrm rot="10800000">
          <a:off x="0" y="285"/>
          <a:ext cx="2611150" cy="11140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Gründungsmythos postkolonialer Befreiungsideologie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Erbe: nicht Geographie, sondern Staatsverständnis</a:t>
          </a:r>
        </a:p>
      </dsp:txBody>
      <dsp:txXfrm rot="10800000">
        <a:off x="417755" y="139537"/>
        <a:ext cx="2193395" cy="835509"/>
      </dsp:txXfrm>
    </dsp:sp>
    <dsp:sp modelId="{7C8DFE83-0067-47A3-B2F6-6143BEB8EB81}">
      <dsp:nvSpPr>
        <dsp:cNvPr id="0" name=""/>
        <dsp:cNvSpPr/>
      </dsp:nvSpPr>
      <dsp:spPr>
        <a:xfrm>
          <a:off x="2611150" y="285"/>
          <a:ext cx="1740767" cy="1114013"/>
        </a:xfrm>
        <a:prstGeom prst="round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Johnson</a:t>
          </a:r>
        </a:p>
      </dsp:txBody>
      <dsp:txXfrm>
        <a:off x="2665532" y="54667"/>
        <a:ext cx="1632003" cy="1005249"/>
      </dsp:txXfrm>
    </dsp:sp>
    <dsp:sp modelId="{7FC0464B-6F89-45EE-95F8-0FB6CA70EC45}">
      <dsp:nvSpPr>
        <dsp:cNvPr id="0" name=""/>
        <dsp:cNvSpPr/>
      </dsp:nvSpPr>
      <dsp:spPr>
        <a:xfrm rot="10800000">
          <a:off x="0" y="1225700"/>
          <a:ext cx="2611150" cy="11140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Impulsgeber für ambivalente Transformation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Überschätzung</a:t>
          </a:r>
        </a:p>
      </dsp:txBody>
      <dsp:txXfrm rot="10800000">
        <a:off x="417755" y="1364952"/>
        <a:ext cx="2193395" cy="835509"/>
      </dsp:txXfrm>
    </dsp:sp>
    <dsp:sp modelId="{B1A2540C-6AC0-4AED-9A4E-2E568CBCD53E}">
      <dsp:nvSpPr>
        <dsp:cNvPr id="0" name=""/>
        <dsp:cNvSpPr/>
      </dsp:nvSpPr>
      <dsp:spPr>
        <a:xfrm>
          <a:off x="2611150" y="1225700"/>
          <a:ext cx="1740767" cy="1114013"/>
        </a:xfrm>
        <a:prstGeom prst="round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Eckert</a:t>
          </a:r>
        </a:p>
      </dsp:txBody>
      <dsp:txXfrm>
        <a:off x="2665532" y="1280082"/>
        <a:ext cx="1632003" cy="100524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FD4A71-5877-494A-B93D-4E4445804C44}">
      <dsp:nvSpPr>
        <dsp:cNvPr id="0" name=""/>
        <dsp:cNvSpPr/>
      </dsp:nvSpPr>
      <dsp:spPr>
        <a:xfrm rot="10800000">
          <a:off x="0" y="285"/>
          <a:ext cx="2611150" cy="11140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Internationaler Ausverkauf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Ungelöste Probleme bis heute</a:t>
          </a:r>
        </a:p>
      </dsp:txBody>
      <dsp:txXfrm rot="10800000">
        <a:off x="417755" y="139537"/>
        <a:ext cx="2193395" cy="835509"/>
      </dsp:txXfrm>
    </dsp:sp>
    <dsp:sp modelId="{7C8DFE83-0067-47A3-B2F6-6143BEB8EB81}">
      <dsp:nvSpPr>
        <dsp:cNvPr id="0" name=""/>
        <dsp:cNvSpPr/>
      </dsp:nvSpPr>
      <dsp:spPr>
        <a:xfrm>
          <a:off x="2611150" y="285"/>
          <a:ext cx="1740767" cy="1114013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Uzoigwe</a:t>
          </a:r>
        </a:p>
      </dsp:txBody>
      <dsp:txXfrm>
        <a:off x="2665532" y="54667"/>
        <a:ext cx="1632003" cy="1005249"/>
      </dsp:txXfrm>
    </dsp:sp>
    <dsp:sp modelId="{7FC0464B-6F89-45EE-95F8-0FB6CA70EC45}">
      <dsp:nvSpPr>
        <dsp:cNvPr id="0" name=""/>
        <dsp:cNvSpPr/>
      </dsp:nvSpPr>
      <dsp:spPr>
        <a:xfrm rot="10800000">
          <a:off x="0" y="1225700"/>
          <a:ext cx="2611150" cy="11140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Begründung einer kolonialen  Gewalttradition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/>
            <a:t>Vollständige Entrechtung</a:t>
          </a:r>
        </a:p>
      </dsp:txBody>
      <dsp:txXfrm rot="10800000">
        <a:off x="417755" y="1364952"/>
        <a:ext cx="2193395" cy="835509"/>
      </dsp:txXfrm>
    </dsp:sp>
    <dsp:sp modelId="{B1A2540C-6AC0-4AED-9A4E-2E568CBCD53E}">
      <dsp:nvSpPr>
        <dsp:cNvPr id="0" name=""/>
        <dsp:cNvSpPr/>
      </dsp:nvSpPr>
      <dsp:spPr>
        <a:xfrm>
          <a:off x="2611150" y="1225700"/>
          <a:ext cx="1740767" cy="1114013"/>
        </a:xfrm>
        <a:prstGeom prst="round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Kopp</a:t>
          </a:r>
        </a:p>
      </dsp:txBody>
      <dsp:txXfrm>
        <a:off x="2665532" y="1280082"/>
        <a:ext cx="1632003" cy="1005249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EA899F-6CCB-411A-AEBB-C34AB884E003}">
      <dsp:nvSpPr>
        <dsp:cNvPr id="0" name=""/>
        <dsp:cNvSpPr/>
      </dsp:nvSpPr>
      <dsp:spPr>
        <a:xfrm>
          <a:off x="0" y="2974343"/>
          <a:ext cx="4378590" cy="976245"/>
        </a:xfrm>
        <a:prstGeom prst="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Orientierungskompetenz</a:t>
          </a:r>
        </a:p>
      </dsp:txBody>
      <dsp:txXfrm>
        <a:off x="0" y="2974343"/>
        <a:ext cx="4378590" cy="527172"/>
      </dsp:txXfrm>
    </dsp:sp>
    <dsp:sp modelId="{886D0A40-7E28-4140-992D-6C4F4F08602B}">
      <dsp:nvSpPr>
        <dsp:cNvPr id="0" name=""/>
        <dsp:cNvSpPr/>
      </dsp:nvSpPr>
      <dsp:spPr>
        <a:xfrm flipH="1">
          <a:off x="534" y="3481991"/>
          <a:ext cx="4169067" cy="4490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      Inwiefern?</a:t>
          </a:r>
        </a:p>
      </dsp:txBody>
      <dsp:txXfrm>
        <a:off x="534" y="3481991"/>
        <a:ext cx="4169067" cy="449073"/>
      </dsp:txXfrm>
    </dsp:sp>
    <dsp:sp modelId="{13EAC906-B023-479A-A9C0-D69A885DA321}">
      <dsp:nvSpPr>
        <dsp:cNvPr id="0" name=""/>
        <dsp:cNvSpPr/>
      </dsp:nvSpPr>
      <dsp:spPr>
        <a:xfrm>
          <a:off x="4169602" y="3481991"/>
          <a:ext cx="208453" cy="4490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600" kern="1200" dirty="0"/>
        </a:p>
      </dsp:txBody>
      <dsp:txXfrm>
        <a:off x="4169602" y="3481991"/>
        <a:ext cx="208453" cy="449073"/>
      </dsp:txXfrm>
    </dsp:sp>
    <dsp:sp modelId="{E6C9BCC5-CF48-4A28-A98D-FB0641B388DA}">
      <dsp:nvSpPr>
        <dsp:cNvPr id="0" name=""/>
        <dsp:cNvSpPr/>
      </dsp:nvSpPr>
      <dsp:spPr>
        <a:xfrm rot="10800000">
          <a:off x="0" y="1487521"/>
          <a:ext cx="4378590" cy="1501466"/>
        </a:xfrm>
        <a:prstGeom prst="upArrowCallou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Wissenschaftlichkeit und Erinnerung(-</a:t>
          </a:r>
          <a:r>
            <a:rPr lang="de-DE" sz="1700" kern="1200" dirty="0" err="1"/>
            <a:t>skultur</a:t>
          </a:r>
          <a:r>
            <a:rPr lang="de-DE" sz="1700" kern="1200" dirty="0"/>
            <a:t>)</a:t>
          </a:r>
        </a:p>
      </dsp:txBody>
      <dsp:txXfrm rot="-10800000">
        <a:off x="0" y="1487521"/>
        <a:ext cx="4378590" cy="527014"/>
      </dsp:txXfrm>
    </dsp:sp>
    <dsp:sp modelId="{E78A7E08-B13C-4768-BE73-0054660D704E}">
      <dsp:nvSpPr>
        <dsp:cNvPr id="0" name=""/>
        <dsp:cNvSpPr/>
      </dsp:nvSpPr>
      <dsp:spPr>
        <a:xfrm>
          <a:off x="0" y="2014535"/>
          <a:ext cx="2189295" cy="4489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Objektivität?</a:t>
          </a:r>
        </a:p>
      </dsp:txBody>
      <dsp:txXfrm>
        <a:off x="0" y="2014535"/>
        <a:ext cx="2189295" cy="448938"/>
      </dsp:txXfrm>
    </dsp:sp>
    <dsp:sp modelId="{D7E6F94E-96CC-49F3-B1AF-F7E4654008D2}">
      <dsp:nvSpPr>
        <dsp:cNvPr id="0" name=""/>
        <dsp:cNvSpPr/>
      </dsp:nvSpPr>
      <dsp:spPr>
        <a:xfrm>
          <a:off x="2189295" y="2014535"/>
          <a:ext cx="2189295" cy="4489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Subjektivität?</a:t>
          </a:r>
        </a:p>
      </dsp:txBody>
      <dsp:txXfrm>
        <a:off x="2189295" y="2014535"/>
        <a:ext cx="2189295" cy="448938"/>
      </dsp:txXfrm>
    </dsp:sp>
    <dsp:sp modelId="{5A372B33-F0B8-464E-8B87-8B811EEF8ECE}">
      <dsp:nvSpPr>
        <dsp:cNvPr id="0" name=""/>
        <dsp:cNvSpPr/>
      </dsp:nvSpPr>
      <dsp:spPr>
        <a:xfrm rot="10800000">
          <a:off x="0" y="698"/>
          <a:ext cx="4378590" cy="1501466"/>
        </a:xfrm>
        <a:prstGeom prst="upArrowCallou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Berliner Afrika-Konferenz -  „Urkatastrophe“ oder „Überschätzung“? </a:t>
          </a:r>
        </a:p>
      </dsp:txBody>
      <dsp:txXfrm rot="-10800000">
        <a:off x="0" y="698"/>
        <a:ext cx="4378590" cy="527014"/>
      </dsp:txXfrm>
    </dsp:sp>
    <dsp:sp modelId="{082C09D7-11BA-486B-B609-4253DF3C6860}">
      <dsp:nvSpPr>
        <dsp:cNvPr id="0" name=""/>
        <dsp:cNvSpPr/>
      </dsp:nvSpPr>
      <dsp:spPr>
        <a:xfrm>
          <a:off x="0" y="527713"/>
          <a:ext cx="2189295" cy="4489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Beurteilung</a:t>
          </a:r>
        </a:p>
      </dsp:txBody>
      <dsp:txXfrm>
        <a:off x="0" y="527713"/>
        <a:ext cx="2189295" cy="448938"/>
      </dsp:txXfrm>
    </dsp:sp>
    <dsp:sp modelId="{9827FF9A-741D-424B-978F-1FE5074E635F}">
      <dsp:nvSpPr>
        <dsp:cNvPr id="0" name=""/>
        <dsp:cNvSpPr/>
      </dsp:nvSpPr>
      <dsp:spPr>
        <a:xfrm>
          <a:off x="2189295" y="527713"/>
          <a:ext cx="2189295" cy="4489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Bewertung</a:t>
          </a:r>
        </a:p>
      </dsp:txBody>
      <dsp:txXfrm>
        <a:off x="2189295" y="527713"/>
        <a:ext cx="2189295" cy="448938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C8FDE7-C2A0-4B2F-BF2B-FF379C30E631}">
      <dsp:nvSpPr>
        <dsp:cNvPr id="0" name=""/>
        <dsp:cNvSpPr/>
      </dsp:nvSpPr>
      <dsp:spPr>
        <a:xfrm>
          <a:off x="0" y="0"/>
          <a:ext cx="4679999" cy="467999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19AC77-AEB5-4945-BB49-61C745A4F065}">
      <dsp:nvSpPr>
        <dsp:cNvPr id="0" name=""/>
        <dsp:cNvSpPr/>
      </dsp:nvSpPr>
      <dsp:spPr>
        <a:xfrm>
          <a:off x="2339999" y="0"/>
          <a:ext cx="6878827" cy="4679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>
              <a:solidFill>
                <a:schemeClr val="accent1">
                  <a:lumMod val="50000"/>
                </a:schemeClr>
              </a:solidFill>
            </a:rPr>
            <a:t>Kontinuität des visuellen Kolonialismus?</a:t>
          </a:r>
        </a:p>
      </dsp:txBody>
      <dsp:txXfrm>
        <a:off x="2339999" y="0"/>
        <a:ext cx="3439413" cy="1404003"/>
      </dsp:txXfrm>
    </dsp:sp>
    <dsp:sp modelId="{09AD2E1D-4D86-4858-9F80-85A7BC9F6BE6}">
      <dsp:nvSpPr>
        <dsp:cNvPr id="0" name=""/>
        <dsp:cNvSpPr/>
      </dsp:nvSpPr>
      <dsp:spPr>
        <a:xfrm>
          <a:off x="819001" y="1404003"/>
          <a:ext cx="3041996" cy="304199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3D489B-4DF5-46CE-AD21-2D6BFC7E4AF0}">
      <dsp:nvSpPr>
        <dsp:cNvPr id="0" name=""/>
        <dsp:cNvSpPr/>
      </dsp:nvSpPr>
      <dsp:spPr>
        <a:xfrm>
          <a:off x="2339999" y="1404003"/>
          <a:ext cx="6878827" cy="304199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>
              <a:solidFill>
                <a:schemeClr val="accent1">
                  <a:lumMod val="75000"/>
                </a:schemeClr>
              </a:solidFill>
            </a:rPr>
            <a:t>Das visuelle Erbe des Kolonialismus</a:t>
          </a:r>
        </a:p>
      </dsp:txBody>
      <dsp:txXfrm>
        <a:off x="2339999" y="1404003"/>
        <a:ext cx="3439413" cy="1403998"/>
      </dsp:txXfrm>
    </dsp:sp>
    <dsp:sp modelId="{8CAEC5F3-44C3-4E19-B20C-37AD3767CBCD}">
      <dsp:nvSpPr>
        <dsp:cNvPr id="0" name=""/>
        <dsp:cNvSpPr/>
      </dsp:nvSpPr>
      <dsp:spPr>
        <a:xfrm>
          <a:off x="1638000" y="2808001"/>
          <a:ext cx="1403998" cy="1403998"/>
        </a:xfrm>
        <a:prstGeom prst="pie">
          <a:avLst>
            <a:gd name="adj1" fmla="val 5400000"/>
            <a:gd name="adj2" fmla="val 16200000"/>
          </a:avLst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B2E87A-CD8E-4243-9893-AB2B1C91ABF8}">
      <dsp:nvSpPr>
        <dsp:cNvPr id="0" name=""/>
        <dsp:cNvSpPr/>
      </dsp:nvSpPr>
      <dsp:spPr>
        <a:xfrm>
          <a:off x="2339999" y="2808001"/>
          <a:ext cx="6878827" cy="14039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>
              <a:solidFill>
                <a:schemeClr val="tx1">
                  <a:lumMod val="65000"/>
                  <a:lumOff val="35000"/>
                </a:schemeClr>
              </a:solidFill>
            </a:rPr>
            <a:t>Macht des Visuellen </a:t>
          </a:r>
        </a:p>
      </dsp:txBody>
      <dsp:txXfrm>
        <a:off x="2339999" y="2808001"/>
        <a:ext cx="3439413" cy="1403998"/>
      </dsp:txXfrm>
    </dsp:sp>
    <dsp:sp modelId="{807682B8-2448-4C02-BD7C-898D95733371}">
      <dsp:nvSpPr>
        <dsp:cNvPr id="0" name=""/>
        <dsp:cNvSpPr/>
      </dsp:nvSpPr>
      <dsp:spPr>
        <a:xfrm>
          <a:off x="5779413" y="0"/>
          <a:ext cx="3439413" cy="140400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b="0" kern="1200" dirty="0"/>
            <a:t>Afrika-Ikonographie und koloniale Bildklischees</a:t>
          </a:r>
          <a:endParaRPr lang="de-DE" sz="1800" kern="1200" dirty="0"/>
        </a:p>
      </dsp:txBody>
      <dsp:txXfrm>
        <a:off x="5779413" y="0"/>
        <a:ext cx="3439413" cy="1404003"/>
      </dsp:txXfrm>
    </dsp:sp>
    <dsp:sp modelId="{12F78B4C-1844-4FCA-8D73-97D4D830724A}">
      <dsp:nvSpPr>
        <dsp:cNvPr id="0" name=""/>
        <dsp:cNvSpPr/>
      </dsp:nvSpPr>
      <dsp:spPr>
        <a:xfrm>
          <a:off x="5779413" y="1404003"/>
          <a:ext cx="3439413" cy="140399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Prägung von Sehweisen</a:t>
          </a:r>
        </a:p>
      </dsp:txBody>
      <dsp:txXfrm>
        <a:off x="5779413" y="1404003"/>
        <a:ext cx="3439413" cy="1403998"/>
      </dsp:txXfrm>
    </dsp:sp>
    <dsp:sp modelId="{1C19F883-1BF7-44F2-917E-43D58DC9EB7D}">
      <dsp:nvSpPr>
        <dsp:cNvPr id="0" name=""/>
        <dsp:cNvSpPr/>
      </dsp:nvSpPr>
      <dsp:spPr>
        <a:xfrm flipH="1">
          <a:off x="5779413" y="2808001"/>
          <a:ext cx="3439413" cy="140399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 err="1"/>
            <a:t>Visualität</a:t>
          </a:r>
          <a:r>
            <a:rPr lang="de-DE" sz="1800" kern="1200" dirty="0"/>
            <a:t> von Geschichtsbildern – Historizität des Visuellen</a:t>
          </a:r>
          <a:endParaRPr lang="de-DE" sz="1000" b="0" kern="1200" baseline="30000" dirty="0"/>
        </a:p>
      </dsp:txBody>
      <dsp:txXfrm>
        <a:off x="5779413" y="2808001"/>
        <a:ext cx="3439413" cy="1403998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D5E74F-821F-4EBF-AAFA-2141EC62D35A}">
      <dsp:nvSpPr>
        <dsp:cNvPr id="0" name=""/>
        <dsp:cNvSpPr/>
      </dsp:nvSpPr>
      <dsp:spPr>
        <a:xfrm>
          <a:off x="0" y="0"/>
          <a:ext cx="6099600" cy="3060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034F64-98E0-4B3C-9A47-7672FD07C547}">
      <dsp:nvSpPr>
        <dsp:cNvPr id="0" name=""/>
        <dsp:cNvSpPr/>
      </dsp:nvSpPr>
      <dsp:spPr>
        <a:xfrm>
          <a:off x="624068" y="936102"/>
          <a:ext cx="2152800" cy="1224000"/>
        </a:xfrm>
        <a:prstGeom prst="roundRect">
          <a:avLst/>
        </a:prstGeom>
        <a:solidFill>
          <a:schemeClr val="tx1">
            <a:lumMod val="50000"/>
            <a:lumOff val="50000"/>
            <a:alpha val="82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19. Jh.</a:t>
          </a:r>
        </a:p>
      </dsp:txBody>
      <dsp:txXfrm>
        <a:off x="683819" y="995853"/>
        <a:ext cx="2033298" cy="1104498"/>
      </dsp:txXfrm>
    </dsp:sp>
    <dsp:sp modelId="{48343A47-5699-4384-8ECE-19A9CC280ECB}">
      <dsp:nvSpPr>
        <dsp:cNvPr id="0" name=""/>
        <dsp:cNvSpPr/>
      </dsp:nvSpPr>
      <dsp:spPr>
        <a:xfrm>
          <a:off x="3432381" y="936102"/>
          <a:ext cx="2152800" cy="1224000"/>
        </a:xfrm>
        <a:prstGeom prst="roundRect">
          <a:avLst/>
        </a:prstGeom>
        <a:gradFill flip="none" rotWithShape="1">
          <a:gsLst>
            <a:gs pos="0">
              <a:srgbClr val="5E9EFF">
                <a:alpha val="65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0800000" scaled="0"/>
          <a:tileRect/>
        </a:gra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>
              <a:solidFill>
                <a:schemeClr val="tx1">
                  <a:lumMod val="50000"/>
                  <a:lumOff val="50000"/>
                </a:schemeClr>
              </a:solidFill>
            </a:rPr>
            <a:t>G</a:t>
          </a:r>
          <a:r>
            <a:rPr lang="de-DE" sz="2400" kern="1200" dirty="0">
              <a:solidFill>
                <a:schemeClr val="bg1">
                  <a:lumMod val="65000"/>
                </a:schemeClr>
              </a:solidFill>
            </a:rPr>
            <a:t>e</a:t>
          </a:r>
          <a:r>
            <a:rPr lang="de-DE" sz="2400" kern="1200" dirty="0">
              <a:solidFill>
                <a:schemeClr val="bg1">
                  <a:lumMod val="75000"/>
                </a:schemeClr>
              </a:solidFill>
            </a:rPr>
            <a:t>g</a:t>
          </a:r>
          <a:r>
            <a:rPr lang="de-DE" sz="2400" kern="1200" dirty="0"/>
            <a:t>enwart</a:t>
          </a:r>
        </a:p>
      </dsp:txBody>
      <dsp:txXfrm>
        <a:off x="3492132" y="995853"/>
        <a:ext cx="2033298" cy="11044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45B2A8-23A5-462C-AED2-6903ADC06C45}">
      <dsp:nvSpPr>
        <dsp:cNvPr id="0" name=""/>
        <dsp:cNvSpPr/>
      </dsp:nvSpPr>
      <dsp:spPr>
        <a:xfrm>
          <a:off x="0" y="583380"/>
          <a:ext cx="3723459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1DE6BB-B714-487A-8770-7CBE6586023A}">
      <dsp:nvSpPr>
        <dsp:cNvPr id="0" name=""/>
        <dsp:cNvSpPr/>
      </dsp:nvSpPr>
      <dsp:spPr>
        <a:xfrm>
          <a:off x="186172" y="7740"/>
          <a:ext cx="2606421" cy="1151280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517" tIns="0" rIns="98517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1. Schritt: Zentrale Merkmale der Schlüsselbegriffe (4 AB)</a:t>
          </a:r>
        </a:p>
      </dsp:txBody>
      <dsp:txXfrm>
        <a:off x="242373" y="63941"/>
        <a:ext cx="2494019" cy="1038878"/>
      </dsp:txXfrm>
    </dsp:sp>
    <dsp:sp modelId="{7489E4A5-C5D2-465D-9BFC-EDACC39E6551}">
      <dsp:nvSpPr>
        <dsp:cNvPr id="0" name=""/>
        <dsp:cNvSpPr/>
      </dsp:nvSpPr>
      <dsp:spPr>
        <a:xfrm>
          <a:off x="0" y="2352420"/>
          <a:ext cx="3723459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5681F-003F-400E-AF5B-B61A2FAEE7CD}">
      <dsp:nvSpPr>
        <dsp:cNvPr id="0" name=""/>
        <dsp:cNvSpPr/>
      </dsp:nvSpPr>
      <dsp:spPr>
        <a:xfrm>
          <a:off x="186172" y="1776780"/>
          <a:ext cx="2606421" cy="1151280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517" tIns="0" rIns="98517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2. Zusammenhänge zwischen den einzelnen Schlüsselbegriffen</a:t>
          </a:r>
        </a:p>
      </dsp:txBody>
      <dsp:txXfrm>
        <a:off x="242373" y="1832981"/>
        <a:ext cx="2494019" cy="1038878"/>
      </dsp:txXfrm>
    </dsp:sp>
    <dsp:sp modelId="{97DBF900-33A6-4C6C-9AAB-7C982BB426CD}">
      <dsp:nvSpPr>
        <dsp:cNvPr id="0" name=""/>
        <dsp:cNvSpPr/>
      </dsp:nvSpPr>
      <dsp:spPr>
        <a:xfrm>
          <a:off x="0" y="4121459"/>
          <a:ext cx="3723459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6EB54C-AF2C-429E-9801-8A54EA8DEF8E}">
      <dsp:nvSpPr>
        <dsp:cNvPr id="0" name=""/>
        <dsp:cNvSpPr/>
      </dsp:nvSpPr>
      <dsp:spPr>
        <a:xfrm>
          <a:off x="186172" y="3545820"/>
          <a:ext cx="2606421" cy="1151280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517" tIns="0" rIns="98517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3. Erstellung einer „Lernlandkarte“ (LLK): Strukturierung und Visualisierung </a:t>
          </a:r>
        </a:p>
      </dsp:txBody>
      <dsp:txXfrm>
        <a:off x="242373" y="3602021"/>
        <a:ext cx="2494019" cy="1038878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D48011-9B37-4967-8E8B-AC7F0B044951}">
      <dsp:nvSpPr>
        <dsp:cNvPr id="0" name=""/>
        <dsp:cNvSpPr/>
      </dsp:nvSpPr>
      <dsp:spPr>
        <a:xfrm rot="5400000">
          <a:off x="-150166" y="151398"/>
          <a:ext cx="1001109" cy="700776"/>
        </a:xfrm>
        <a:prstGeom prst="chevron">
          <a:avLst/>
        </a:prstGeom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900" kern="1200" dirty="0"/>
        </a:p>
      </dsp:txBody>
      <dsp:txXfrm rot="-5400000">
        <a:off x="1" y="351619"/>
        <a:ext cx="700776" cy="300333"/>
      </dsp:txXfrm>
    </dsp:sp>
    <dsp:sp modelId="{8550F11F-68A5-407B-B38E-62236CDB8660}">
      <dsp:nvSpPr>
        <dsp:cNvPr id="0" name=""/>
        <dsp:cNvSpPr/>
      </dsp:nvSpPr>
      <dsp:spPr>
        <a:xfrm rot="5400000">
          <a:off x="1648929" y="-946920"/>
          <a:ext cx="650721" cy="2547026"/>
        </a:xfrm>
        <a:prstGeom prst="round2SameRect">
          <a:avLst/>
        </a:prstGeom>
        <a:solidFill>
          <a:schemeClr val="tx1">
            <a:lumMod val="50000"/>
            <a:lumOff val="5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>
              <a:solidFill>
                <a:schemeClr val="bg1">
                  <a:lumMod val="95000"/>
                </a:schemeClr>
              </a:solidFill>
            </a:rPr>
            <a:t>Kontinuität</a:t>
          </a:r>
        </a:p>
      </dsp:txBody>
      <dsp:txXfrm rot="-5400000">
        <a:off x="700777" y="32998"/>
        <a:ext cx="2515260" cy="587189"/>
      </dsp:txXfrm>
    </dsp:sp>
    <dsp:sp modelId="{FDAFAF55-43A6-4C65-BC26-34BB425AFDFE}">
      <dsp:nvSpPr>
        <dsp:cNvPr id="0" name=""/>
        <dsp:cNvSpPr/>
      </dsp:nvSpPr>
      <dsp:spPr>
        <a:xfrm rot="5400000">
          <a:off x="-150166" y="945611"/>
          <a:ext cx="1001109" cy="700776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900" kern="1200" dirty="0"/>
        </a:p>
      </dsp:txBody>
      <dsp:txXfrm rot="-5400000">
        <a:off x="1" y="1145832"/>
        <a:ext cx="700776" cy="300333"/>
      </dsp:txXfrm>
    </dsp:sp>
    <dsp:sp modelId="{160FADB6-673D-47AC-A949-667DF7A25601}">
      <dsp:nvSpPr>
        <dsp:cNvPr id="0" name=""/>
        <dsp:cNvSpPr/>
      </dsp:nvSpPr>
      <dsp:spPr>
        <a:xfrm rot="5400000">
          <a:off x="1648929" y="-152707"/>
          <a:ext cx="650721" cy="2547026"/>
        </a:xfrm>
        <a:prstGeom prst="round2SameRect">
          <a:avLst/>
        </a:prstGeom>
        <a:solidFill>
          <a:schemeClr val="tx2">
            <a:lumMod val="60000"/>
            <a:lumOff val="4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>
              <a:solidFill>
                <a:schemeClr val="bg1">
                  <a:lumMod val="95000"/>
                </a:schemeClr>
              </a:solidFill>
            </a:rPr>
            <a:t>Diskontinuität</a:t>
          </a:r>
        </a:p>
      </dsp:txBody>
      <dsp:txXfrm rot="-5400000">
        <a:off x="700777" y="827211"/>
        <a:ext cx="2515260" cy="587189"/>
      </dsp:txXfrm>
    </dsp:sp>
    <dsp:sp modelId="{58898DA5-1EF2-4B27-9BBB-78EA69693D08}">
      <dsp:nvSpPr>
        <dsp:cNvPr id="0" name=""/>
        <dsp:cNvSpPr/>
      </dsp:nvSpPr>
      <dsp:spPr>
        <a:xfrm rot="5400000">
          <a:off x="-150166" y="1739825"/>
          <a:ext cx="1001109" cy="700776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900" kern="1200" dirty="0"/>
        </a:p>
      </dsp:txBody>
      <dsp:txXfrm rot="-5400000">
        <a:off x="1" y="1940046"/>
        <a:ext cx="700776" cy="300333"/>
      </dsp:txXfrm>
    </dsp:sp>
    <dsp:sp modelId="{C62A67D7-B7F8-41D7-86C1-FC8A161E39D3}">
      <dsp:nvSpPr>
        <dsp:cNvPr id="0" name=""/>
        <dsp:cNvSpPr/>
      </dsp:nvSpPr>
      <dsp:spPr>
        <a:xfrm rot="5400000">
          <a:off x="1648929" y="641506"/>
          <a:ext cx="650721" cy="2547026"/>
        </a:xfrm>
        <a:prstGeom prst="round2SameRect">
          <a:avLst/>
        </a:prstGeom>
        <a:solidFill>
          <a:schemeClr val="tx1">
            <a:lumMod val="50000"/>
            <a:lumOff val="5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>
              <a:solidFill>
                <a:schemeClr val="bg1">
                  <a:lumMod val="95000"/>
                </a:schemeClr>
              </a:solidFill>
            </a:rPr>
            <a:t>Kontinuität in der Diskontinuität</a:t>
          </a:r>
        </a:p>
      </dsp:txBody>
      <dsp:txXfrm rot="-5400000">
        <a:off x="700777" y="1621424"/>
        <a:ext cx="2515260" cy="587189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D3B9ED-974E-4098-BCCB-262A2225F997}">
      <dsp:nvSpPr>
        <dsp:cNvPr id="0" name=""/>
        <dsp:cNvSpPr/>
      </dsp:nvSpPr>
      <dsp:spPr>
        <a:xfrm>
          <a:off x="0" y="0"/>
          <a:ext cx="8244000" cy="1134000"/>
        </a:xfrm>
        <a:prstGeom prst="rect">
          <a:avLst/>
        </a:prstGeom>
        <a:noFill/>
        <a:ln w="19050" cap="flat" cmpd="sng" algn="ctr">
          <a:solidFill>
            <a:schemeClr val="bg1">
              <a:lumMod val="75000"/>
            </a:schemeClr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F93489-6134-49AE-96D0-5C18CC3536AA}">
      <dsp:nvSpPr>
        <dsp:cNvPr id="0" name=""/>
        <dsp:cNvSpPr/>
      </dsp:nvSpPr>
      <dsp:spPr>
        <a:xfrm>
          <a:off x="65031" y="0"/>
          <a:ext cx="7901616" cy="922773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8123" tIns="0" rIns="21812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b="1" kern="1200" dirty="0">
              <a:solidFill>
                <a:schemeClr val="bg1">
                  <a:lumMod val="95000"/>
                </a:schemeClr>
              </a:solidFill>
            </a:rPr>
            <a:t>Überwindung „[…] oftmals aus dem Kolonialzeitalter herrührende[r] Blickregime“</a:t>
          </a:r>
        </a:p>
      </dsp:txBody>
      <dsp:txXfrm>
        <a:off x="110077" y="45046"/>
        <a:ext cx="7811524" cy="832681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96DFE-5F38-48CA-B34E-12D5BD990FFF}">
      <dsp:nvSpPr>
        <dsp:cNvPr id="0" name=""/>
        <dsp:cNvSpPr/>
      </dsp:nvSpPr>
      <dsp:spPr>
        <a:xfrm>
          <a:off x="1986000" y="0"/>
          <a:ext cx="5076000" cy="50760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F404E2-347D-4ADF-9592-8B9460543741}">
      <dsp:nvSpPr>
        <dsp:cNvPr id="0" name=""/>
        <dsp:cNvSpPr/>
      </dsp:nvSpPr>
      <dsp:spPr>
        <a:xfrm>
          <a:off x="2315940" y="329940"/>
          <a:ext cx="2030400" cy="2030400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 dirty="0"/>
            <a:t>Kriteriologie</a:t>
          </a:r>
        </a:p>
      </dsp:txBody>
      <dsp:txXfrm>
        <a:off x="2415056" y="429056"/>
        <a:ext cx="1832168" cy="1832168"/>
      </dsp:txXfrm>
    </dsp:sp>
    <dsp:sp modelId="{52198D18-F303-427D-8B2D-13C50DDB4730}">
      <dsp:nvSpPr>
        <dsp:cNvPr id="0" name=""/>
        <dsp:cNvSpPr/>
      </dsp:nvSpPr>
      <dsp:spPr>
        <a:xfrm>
          <a:off x="4701660" y="329940"/>
          <a:ext cx="2030400" cy="2030400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 dirty="0">
              <a:solidFill>
                <a:schemeClr val="bg1"/>
              </a:solidFill>
            </a:rPr>
            <a:t>Schülerorientierung</a:t>
          </a:r>
        </a:p>
      </dsp:txBody>
      <dsp:txXfrm>
        <a:off x="4800776" y="429056"/>
        <a:ext cx="1832168" cy="1832168"/>
      </dsp:txXfrm>
    </dsp:sp>
    <dsp:sp modelId="{45D00AAE-173A-4BD9-8430-F0FD70406C9A}">
      <dsp:nvSpPr>
        <dsp:cNvPr id="0" name=""/>
        <dsp:cNvSpPr/>
      </dsp:nvSpPr>
      <dsp:spPr>
        <a:xfrm>
          <a:off x="2315940" y="2715660"/>
          <a:ext cx="2030400" cy="2030400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 dirty="0"/>
            <a:t>Transparenz</a:t>
          </a:r>
        </a:p>
      </dsp:txBody>
      <dsp:txXfrm>
        <a:off x="2415056" y="2814776"/>
        <a:ext cx="1832168" cy="1832168"/>
      </dsp:txXfrm>
    </dsp:sp>
    <dsp:sp modelId="{9AC5AEA6-886C-4A7D-A171-842F0D69A63D}">
      <dsp:nvSpPr>
        <dsp:cNvPr id="0" name=""/>
        <dsp:cNvSpPr/>
      </dsp:nvSpPr>
      <dsp:spPr>
        <a:xfrm>
          <a:off x="4701660" y="2715660"/>
          <a:ext cx="2030400" cy="2030400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 dirty="0"/>
            <a:t>ergebnisoffene Diskussionskultur</a:t>
          </a:r>
        </a:p>
      </dsp:txBody>
      <dsp:txXfrm>
        <a:off x="4800776" y="2814776"/>
        <a:ext cx="1832168" cy="1832168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96DFE-5F38-48CA-B34E-12D5BD990FFF}">
      <dsp:nvSpPr>
        <dsp:cNvPr id="0" name=""/>
        <dsp:cNvSpPr/>
      </dsp:nvSpPr>
      <dsp:spPr>
        <a:xfrm>
          <a:off x="1986000" y="0"/>
          <a:ext cx="5076000" cy="50760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F404E2-347D-4ADF-9592-8B9460543741}">
      <dsp:nvSpPr>
        <dsp:cNvPr id="0" name=""/>
        <dsp:cNvSpPr/>
      </dsp:nvSpPr>
      <dsp:spPr>
        <a:xfrm>
          <a:off x="2315940" y="329940"/>
          <a:ext cx="2030400" cy="2030400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„Grundmotive kolonialistischen Denkens“</a:t>
          </a:r>
        </a:p>
      </dsp:txBody>
      <dsp:txXfrm>
        <a:off x="2415056" y="429056"/>
        <a:ext cx="1832168" cy="1832168"/>
      </dsp:txXfrm>
    </dsp:sp>
    <dsp:sp modelId="{52198D18-F303-427D-8B2D-13C50DDB4730}">
      <dsp:nvSpPr>
        <dsp:cNvPr id="0" name=""/>
        <dsp:cNvSpPr/>
      </dsp:nvSpPr>
      <dsp:spPr>
        <a:xfrm>
          <a:off x="4701660" y="329940"/>
          <a:ext cx="2030400" cy="2030400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>
              <a:solidFill>
                <a:schemeClr val="bg1"/>
              </a:solidFill>
            </a:rPr>
            <a:t>Alltagsnähe |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>
              <a:solidFill>
                <a:schemeClr val="bg1"/>
              </a:solidFill>
            </a:rPr>
            <a:t>Werbung damals - heute</a:t>
          </a:r>
        </a:p>
      </dsp:txBody>
      <dsp:txXfrm>
        <a:off x="4800776" y="429056"/>
        <a:ext cx="1832168" cy="1832168"/>
      </dsp:txXfrm>
    </dsp:sp>
    <dsp:sp modelId="{45D00AAE-173A-4BD9-8430-F0FD70406C9A}">
      <dsp:nvSpPr>
        <dsp:cNvPr id="0" name=""/>
        <dsp:cNvSpPr/>
      </dsp:nvSpPr>
      <dsp:spPr>
        <a:xfrm>
          <a:off x="2315940" y="2715660"/>
          <a:ext cx="2030400" cy="2030400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b="1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Ausstellungssetting |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Werkstattcharakter |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Rollenschutz</a:t>
          </a:r>
        </a:p>
      </dsp:txBody>
      <dsp:txXfrm>
        <a:off x="2415056" y="2814776"/>
        <a:ext cx="1832168" cy="1832168"/>
      </dsp:txXfrm>
    </dsp:sp>
    <dsp:sp modelId="{9AC5AEA6-886C-4A7D-A171-842F0D69A63D}">
      <dsp:nvSpPr>
        <dsp:cNvPr id="0" name=""/>
        <dsp:cNvSpPr/>
      </dsp:nvSpPr>
      <dsp:spPr>
        <a:xfrm>
          <a:off x="4701660" y="2715660"/>
          <a:ext cx="2030400" cy="2030400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„</a:t>
          </a:r>
          <a:r>
            <a:rPr lang="de-DE" sz="1400" b="1" kern="1200" dirty="0" err="1"/>
            <a:t>Kuratorische</a:t>
          </a:r>
          <a:r>
            <a:rPr lang="de-DE" sz="1400" b="1" kern="1200" dirty="0"/>
            <a:t>“ Auswahlentscheidung</a:t>
          </a:r>
        </a:p>
      </dsp:txBody>
      <dsp:txXfrm>
        <a:off x="4800776" y="2814776"/>
        <a:ext cx="1832168" cy="1832168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C8FDE7-C2A0-4B2F-BF2B-FF379C30E631}">
      <dsp:nvSpPr>
        <dsp:cNvPr id="0" name=""/>
        <dsp:cNvSpPr/>
      </dsp:nvSpPr>
      <dsp:spPr>
        <a:xfrm>
          <a:off x="0" y="0"/>
          <a:ext cx="4715999" cy="471599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19AC77-AEB5-4945-BB49-61C745A4F065}">
      <dsp:nvSpPr>
        <dsp:cNvPr id="0" name=""/>
        <dsp:cNvSpPr/>
      </dsp:nvSpPr>
      <dsp:spPr>
        <a:xfrm>
          <a:off x="2357999" y="0"/>
          <a:ext cx="6931740" cy="4715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>
              <a:solidFill>
                <a:schemeClr val="accent1">
                  <a:lumMod val="50000"/>
                </a:schemeClr>
              </a:solidFill>
            </a:rPr>
            <a:t>Moralischer Imperativ</a:t>
          </a:r>
        </a:p>
      </dsp:txBody>
      <dsp:txXfrm>
        <a:off x="2357999" y="0"/>
        <a:ext cx="3465870" cy="1414803"/>
      </dsp:txXfrm>
    </dsp:sp>
    <dsp:sp modelId="{09AD2E1D-4D86-4858-9F80-85A7BC9F6BE6}">
      <dsp:nvSpPr>
        <dsp:cNvPr id="0" name=""/>
        <dsp:cNvSpPr/>
      </dsp:nvSpPr>
      <dsp:spPr>
        <a:xfrm>
          <a:off x="825301" y="1414803"/>
          <a:ext cx="3065396" cy="306539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3D489B-4DF5-46CE-AD21-2D6BFC7E4AF0}">
      <dsp:nvSpPr>
        <dsp:cNvPr id="0" name=""/>
        <dsp:cNvSpPr/>
      </dsp:nvSpPr>
      <dsp:spPr>
        <a:xfrm>
          <a:off x="2357999" y="1414803"/>
          <a:ext cx="6931740" cy="306539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>
              <a:solidFill>
                <a:schemeClr val="accent1">
                  <a:lumMod val="75000"/>
                </a:schemeClr>
              </a:solidFill>
            </a:rPr>
            <a:t>Verallgemeinerter Kolonialismus</a:t>
          </a:r>
        </a:p>
      </dsp:txBody>
      <dsp:txXfrm>
        <a:off x="2357999" y="1414803"/>
        <a:ext cx="3465870" cy="1414798"/>
      </dsp:txXfrm>
    </dsp:sp>
    <dsp:sp modelId="{8CAEC5F3-44C3-4E19-B20C-37AD3767CBCD}">
      <dsp:nvSpPr>
        <dsp:cNvPr id="0" name=""/>
        <dsp:cNvSpPr/>
      </dsp:nvSpPr>
      <dsp:spPr>
        <a:xfrm>
          <a:off x="1650600" y="2829601"/>
          <a:ext cx="1414798" cy="1414798"/>
        </a:xfrm>
        <a:prstGeom prst="pie">
          <a:avLst>
            <a:gd name="adj1" fmla="val 5400000"/>
            <a:gd name="adj2" fmla="val 16200000"/>
          </a:avLst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B2E87A-CD8E-4243-9893-AB2B1C91ABF8}">
      <dsp:nvSpPr>
        <dsp:cNvPr id="0" name=""/>
        <dsp:cNvSpPr/>
      </dsp:nvSpPr>
      <dsp:spPr>
        <a:xfrm>
          <a:off x="2357999" y="2829601"/>
          <a:ext cx="6931740" cy="1414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>
              <a:solidFill>
                <a:schemeClr val="tx1">
                  <a:lumMod val="65000"/>
                  <a:lumOff val="35000"/>
                </a:schemeClr>
              </a:solidFill>
            </a:rPr>
            <a:t>Fortwirkung und Fernwirkung des Kolonialismus </a:t>
          </a:r>
        </a:p>
      </dsp:txBody>
      <dsp:txXfrm>
        <a:off x="2357999" y="2829601"/>
        <a:ext cx="3465870" cy="1414798"/>
      </dsp:txXfrm>
    </dsp:sp>
    <dsp:sp modelId="{807682B8-2448-4C02-BD7C-898D95733371}">
      <dsp:nvSpPr>
        <dsp:cNvPr id="0" name=""/>
        <dsp:cNvSpPr/>
      </dsp:nvSpPr>
      <dsp:spPr>
        <a:xfrm>
          <a:off x="5823869" y="0"/>
          <a:ext cx="3465870" cy="141480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0" lang="de-DE" sz="160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rPr>
            <a:t>Der Kolonialismus als „Bumerang, der auf seine Herkunftsländer zufliegt“</a:t>
          </a:r>
          <a:endParaRPr lang="de-DE" sz="1600" kern="1200" dirty="0">
            <a:solidFill>
              <a:schemeClr val="tx1"/>
            </a:solidFill>
          </a:endParaRPr>
        </a:p>
      </dsp:txBody>
      <dsp:txXfrm>
        <a:off x="5823869" y="0"/>
        <a:ext cx="3465870" cy="1414803"/>
      </dsp:txXfrm>
    </dsp:sp>
    <dsp:sp modelId="{12F78B4C-1844-4FCA-8D73-97D4D830724A}">
      <dsp:nvSpPr>
        <dsp:cNvPr id="0" name=""/>
        <dsp:cNvSpPr/>
      </dsp:nvSpPr>
      <dsp:spPr>
        <a:xfrm>
          <a:off x="5823869" y="1414803"/>
          <a:ext cx="3465870" cy="141479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/>
            <a:t>Neokolonialismus und Weltwirtschaft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800" kern="1200" dirty="0"/>
        </a:p>
      </dsp:txBody>
      <dsp:txXfrm>
        <a:off x="5823869" y="1414803"/>
        <a:ext cx="3465870" cy="1414798"/>
      </dsp:txXfrm>
    </dsp:sp>
    <dsp:sp modelId="{1C19F883-1BF7-44F2-917E-43D58DC9EB7D}">
      <dsp:nvSpPr>
        <dsp:cNvPr id="0" name=""/>
        <dsp:cNvSpPr/>
      </dsp:nvSpPr>
      <dsp:spPr>
        <a:xfrm flipH="1">
          <a:off x="5823869" y="2829601"/>
          <a:ext cx="3465870" cy="141479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/>
            <a:t>Globalpolitische Dimension</a:t>
          </a:r>
          <a:endParaRPr lang="de-DE" sz="1600" b="0" kern="1200" baseline="30000" dirty="0"/>
        </a:p>
      </dsp:txBody>
      <dsp:txXfrm>
        <a:off x="5823869" y="2829601"/>
        <a:ext cx="3465870" cy="1414798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AD45D1-4415-454E-8E8F-77178ABEDCFD}">
      <dsp:nvSpPr>
        <dsp:cNvPr id="0" name=""/>
        <dsp:cNvSpPr/>
      </dsp:nvSpPr>
      <dsp:spPr>
        <a:xfrm rot="16200000">
          <a:off x="223" y="232882"/>
          <a:ext cx="1730234" cy="1730234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000" kern="1200" dirty="0"/>
        </a:p>
      </dsp:txBody>
      <dsp:txXfrm rot="5400000">
        <a:off x="223" y="665440"/>
        <a:ext cx="1427443" cy="865117"/>
      </dsp:txXfrm>
    </dsp:sp>
    <dsp:sp modelId="{EB67F2CA-BE46-4EAD-AB34-19DFE1E6FDB2}">
      <dsp:nvSpPr>
        <dsp:cNvPr id="0" name=""/>
        <dsp:cNvSpPr/>
      </dsp:nvSpPr>
      <dsp:spPr>
        <a:xfrm rot="5400000">
          <a:off x="1838041" y="232882"/>
          <a:ext cx="1730234" cy="1730234"/>
        </a:xfrm>
        <a:prstGeom prst="downArrow">
          <a:avLst>
            <a:gd name="adj1" fmla="val 50000"/>
            <a:gd name="adj2" fmla="val 35000"/>
          </a:avLst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000" kern="1200" dirty="0"/>
        </a:p>
      </dsp:txBody>
      <dsp:txXfrm rot="-5400000">
        <a:off x="2140832" y="665441"/>
        <a:ext cx="1427443" cy="865117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F9A09E-07BB-45AD-AFAE-4765E53EB91F}">
      <dsp:nvSpPr>
        <dsp:cNvPr id="0" name=""/>
        <dsp:cNvSpPr/>
      </dsp:nvSpPr>
      <dsp:spPr>
        <a:xfrm>
          <a:off x="1298367" y="0"/>
          <a:ext cx="2246869" cy="928800"/>
        </a:xfrm>
        <a:prstGeom prst="roundRect">
          <a:avLst>
            <a:gd name="adj" fmla="val 10000"/>
          </a:avLst>
        </a:prstGeom>
        <a:solidFill>
          <a:schemeClr val="accent1">
            <a:lumMod val="5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 dirty="0">
              <a:solidFill>
                <a:schemeClr val="bg1"/>
              </a:solidFill>
            </a:rPr>
            <a:t>Universaler Neokolonialismus</a:t>
          </a:r>
        </a:p>
      </dsp:txBody>
      <dsp:txXfrm>
        <a:off x="1325571" y="27204"/>
        <a:ext cx="2192461" cy="874392"/>
      </dsp:txXfrm>
    </dsp:sp>
    <dsp:sp modelId="{712F98C1-AA8A-445C-A453-1116344F8261}">
      <dsp:nvSpPr>
        <dsp:cNvPr id="0" name=""/>
        <dsp:cNvSpPr/>
      </dsp:nvSpPr>
      <dsp:spPr>
        <a:xfrm>
          <a:off x="3936713" y="0"/>
          <a:ext cx="2140924" cy="928800"/>
        </a:xfrm>
        <a:prstGeom prst="roundRect">
          <a:avLst>
            <a:gd name="adj" fmla="val 10000"/>
          </a:avLst>
        </a:prstGeom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 dirty="0">
              <a:solidFill>
                <a:schemeClr val="bg1"/>
              </a:solidFill>
            </a:rPr>
            <a:t>Historischer Kolonialismus: kein politisches Universalargument</a:t>
          </a:r>
        </a:p>
      </dsp:txBody>
      <dsp:txXfrm>
        <a:off x="3963917" y="27204"/>
        <a:ext cx="2086516" cy="874392"/>
      </dsp:txXfrm>
    </dsp:sp>
    <dsp:sp modelId="{0875BEA3-98AB-45C9-B5AB-5A14922E9978}">
      <dsp:nvSpPr>
        <dsp:cNvPr id="0" name=""/>
        <dsp:cNvSpPr/>
      </dsp:nvSpPr>
      <dsp:spPr>
        <a:xfrm>
          <a:off x="3424950" y="3947400"/>
          <a:ext cx="696600" cy="696600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514317-EF57-43E1-8F1D-00E4402229FE}">
      <dsp:nvSpPr>
        <dsp:cNvPr id="0" name=""/>
        <dsp:cNvSpPr/>
      </dsp:nvSpPr>
      <dsp:spPr>
        <a:xfrm>
          <a:off x="1682811" y="3648899"/>
          <a:ext cx="4180876" cy="29235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E80BF3-146F-48D2-8531-F42827CE7A37}">
      <dsp:nvSpPr>
        <dsp:cNvPr id="0" name=""/>
        <dsp:cNvSpPr/>
      </dsp:nvSpPr>
      <dsp:spPr>
        <a:xfrm>
          <a:off x="4538714" y="2880320"/>
          <a:ext cx="1668130" cy="777178"/>
        </a:xfrm>
        <a:prstGeom prst="roundRect">
          <a:avLst/>
        </a:prstGeom>
        <a:solidFill>
          <a:schemeClr val="tx1">
            <a:lumMod val="50000"/>
            <a:lumOff val="50000"/>
          </a:schemeClr>
        </a:solidFill>
        <a:ln w="1905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Globale Ungerechtigkeit</a:t>
          </a:r>
        </a:p>
      </dsp:txBody>
      <dsp:txXfrm>
        <a:off x="4576653" y="2918259"/>
        <a:ext cx="1592252" cy="701300"/>
      </dsp:txXfrm>
    </dsp:sp>
    <dsp:sp modelId="{F3A877D3-8643-47F7-A11B-39E87B528D9A}">
      <dsp:nvSpPr>
        <dsp:cNvPr id="0" name=""/>
        <dsp:cNvSpPr/>
      </dsp:nvSpPr>
      <dsp:spPr>
        <a:xfrm>
          <a:off x="4250687" y="2160243"/>
          <a:ext cx="1668130" cy="777178"/>
        </a:xfrm>
        <a:prstGeom prst="roundRect">
          <a:avLst/>
        </a:prstGeom>
        <a:solidFill>
          <a:schemeClr val="tx1">
            <a:lumMod val="50000"/>
            <a:lumOff val="50000"/>
          </a:schemeClr>
        </a:solidFill>
        <a:ln w="1905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Spezifische historische Verantwortung</a:t>
          </a:r>
        </a:p>
      </dsp:txBody>
      <dsp:txXfrm>
        <a:off x="4288626" y="2198182"/>
        <a:ext cx="1592252" cy="701300"/>
      </dsp:txXfrm>
    </dsp:sp>
    <dsp:sp modelId="{ED2EC3DA-0CEB-425E-B487-5465A35F5915}">
      <dsp:nvSpPr>
        <dsp:cNvPr id="0" name=""/>
        <dsp:cNvSpPr/>
      </dsp:nvSpPr>
      <dsp:spPr>
        <a:xfrm>
          <a:off x="1874418" y="1512169"/>
          <a:ext cx="1668130" cy="777178"/>
        </a:xfrm>
        <a:prstGeom prst="roundRect">
          <a:avLst/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Konfliktrohstoffe in </a:t>
          </a:r>
          <a:r>
            <a:rPr lang="de-DE" sz="1400" kern="1200" dirty="0" err="1"/>
            <a:t>Smartphones</a:t>
          </a:r>
          <a:endParaRPr lang="de-DE" sz="1400" kern="1200" dirty="0"/>
        </a:p>
      </dsp:txBody>
      <dsp:txXfrm>
        <a:off x="1912357" y="1550108"/>
        <a:ext cx="1592252" cy="701300"/>
      </dsp:txXfrm>
    </dsp:sp>
    <dsp:sp modelId="{2F914172-7CFD-4B3B-BC64-453E84209619}">
      <dsp:nvSpPr>
        <dsp:cNvPr id="0" name=""/>
        <dsp:cNvSpPr/>
      </dsp:nvSpPr>
      <dsp:spPr>
        <a:xfrm>
          <a:off x="1658409" y="2880320"/>
          <a:ext cx="1668130" cy="777178"/>
        </a:xfrm>
        <a:prstGeom prst="roundRect">
          <a:avLst/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„Mülleimer“</a:t>
          </a:r>
        </a:p>
      </dsp:txBody>
      <dsp:txXfrm>
        <a:off x="1696348" y="2918259"/>
        <a:ext cx="1592252" cy="701300"/>
      </dsp:txXfrm>
    </dsp:sp>
    <dsp:sp modelId="{0200D3E5-3BF8-47DF-B76F-FEEF561DD0BB}">
      <dsp:nvSpPr>
        <dsp:cNvPr id="0" name=""/>
        <dsp:cNvSpPr/>
      </dsp:nvSpPr>
      <dsp:spPr>
        <a:xfrm>
          <a:off x="1154343" y="2160243"/>
          <a:ext cx="1668130" cy="777178"/>
        </a:xfrm>
        <a:prstGeom prst="roundRect">
          <a:avLst/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Unfairer Welthandel</a:t>
          </a:r>
        </a:p>
      </dsp:txBody>
      <dsp:txXfrm>
        <a:off x="1192282" y="2198182"/>
        <a:ext cx="1592252" cy="701300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70109-13B2-4AAA-B9C0-1F6DB8AF6098}">
      <dsp:nvSpPr>
        <dsp:cNvPr id="0" name=""/>
        <dsp:cNvSpPr/>
      </dsp:nvSpPr>
      <dsp:spPr>
        <a:xfrm rot="5400000">
          <a:off x="-185572" y="185944"/>
          <a:ext cx="1237148" cy="866003"/>
        </a:xfrm>
        <a:prstGeom prst="chevron">
          <a:avLst/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400" kern="1200" dirty="0"/>
        </a:p>
      </dsp:txBody>
      <dsp:txXfrm rot="-5400000">
        <a:off x="1" y="433374"/>
        <a:ext cx="866003" cy="371145"/>
      </dsp:txXfrm>
    </dsp:sp>
    <dsp:sp modelId="{3D11FB4B-23D0-4725-A106-6D279C0F8898}">
      <dsp:nvSpPr>
        <dsp:cNvPr id="0" name=""/>
        <dsp:cNvSpPr/>
      </dsp:nvSpPr>
      <dsp:spPr>
        <a:xfrm rot="5400000">
          <a:off x="3774928" y="-2908552"/>
          <a:ext cx="804146" cy="66219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>
              <a:solidFill>
                <a:schemeClr val="accent1">
                  <a:lumMod val="50000"/>
                </a:schemeClr>
              </a:solidFill>
            </a:rPr>
            <a:t>Gegenwartsbezug: Monokausale Zurückführung nahezu jeden globalen Problems auf den Kolonialismus?  </a:t>
          </a:r>
          <a:endParaRPr lang="de-DE" sz="1800" kern="1200" dirty="0"/>
        </a:p>
      </dsp:txBody>
      <dsp:txXfrm rot="-5400000">
        <a:off x="866004" y="39627"/>
        <a:ext cx="6582741" cy="725636"/>
      </dsp:txXfrm>
    </dsp:sp>
    <dsp:sp modelId="{87D48463-1F21-45E4-BF32-BAD210EB4410}">
      <dsp:nvSpPr>
        <dsp:cNvPr id="0" name=""/>
        <dsp:cNvSpPr/>
      </dsp:nvSpPr>
      <dsp:spPr>
        <a:xfrm rot="5400000">
          <a:off x="-185572" y="1222998"/>
          <a:ext cx="1237148" cy="866003"/>
        </a:xfrm>
        <a:prstGeom prst="chevron">
          <a:avLst/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400" kern="1200" dirty="0"/>
        </a:p>
      </dsp:txBody>
      <dsp:txXfrm rot="-5400000">
        <a:off x="1" y="1470428"/>
        <a:ext cx="866003" cy="371145"/>
      </dsp:txXfrm>
    </dsp:sp>
    <dsp:sp modelId="{88DC2430-DEEE-4501-8C50-0FA243C39328}">
      <dsp:nvSpPr>
        <dsp:cNvPr id="0" name=""/>
        <dsp:cNvSpPr/>
      </dsp:nvSpPr>
      <dsp:spPr>
        <a:xfrm rot="5400000">
          <a:off x="3774928" y="-1871499"/>
          <a:ext cx="804146" cy="66219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>
              <a:solidFill>
                <a:schemeClr val="accent1">
                  <a:lumMod val="50000"/>
                </a:schemeClr>
              </a:solidFill>
            </a:rPr>
            <a:t>„</a:t>
          </a:r>
          <a:r>
            <a:rPr lang="de-DE" sz="1800" kern="1200" dirty="0" err="1">
              <a:solidFill>
                <a:schemeClr val="accent1">
                  <a:lumMod val="50000"/>
                </a:schemeClr>
              </a:solidFill>
            </a:rPr>
            <a:t>Enthistorisierung</a:t>
          </a:r>
          <a:r>
            <a:rPr lang="de-DE" sz="1800" kern="1200" dirty="0">
              <a:solidFill>
                <a:schemeClr val="accent1">
                  <a:lumMod val="50000"/>
                </a:schemeClr>
              </a:solidFill>
            </a:rPr>
            <a:t>“ des Kolonialismus?</a:t>
          </a:r>
          <a:endParaRPr lang="de-DE" sz="1800" kern="1200" dirty="0"/>
        </a:p>
      </dsp:txBody>
      <dsp:txXfrm rot="-5400000">
        <a:off x="866004" y="1076680"/>
        <a:ext cx="6582741" cy="725636"/>
      </dsp:txXfrm>
    </dsp:sp>
    <dsp:sp modelId="{409BADDA-4729-416C-A5B0-3FAC5FCE7C6D}">
      <dsp:nvSpPr>
        <dsp:cNvPr id="0" name=""/>
        <dsp:cNvSpPr/>
      </dsp:nvSpPr>
      <dsp:spPr>
        <a:xfrm rot="5400000">
          <a:off x="-185572" y="2260051"/>
          <a:ext cx="1237148" cy="866003"/>
        </a:xfrm>
        <a:prstGeom prst="chevron">
          <a:avLst/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400" kern="1200" dirty="0"/>
        </a:p>
      </dsp:txBody>
      <dsp:txXfrm rot="-5400000">
        <a:off x="1" y="2507481"/>
        <a:ext cx="866003" cy="371145"/>
      </dsp:txXfrm>
    </dsp:sp>
    <dsp:sp modelId="{8B8B1D57-0281-42D6-87E3-1A4C33294BA3}">
      <dsp:nvSpPr>
        <dsp:cNvPr id="0" name=""/>
        <dsp:cNvSpPr/>
      </dsp:nvSpPr>
      <dsp:spPr>
        <a:xfrm rot="5400000">
          <a:off x="3774928" y="-834445"/>
          <a:ext cx="804146" cy="66219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>
              <a:solidFill>
                <a:schemeClr val="accent1">
                  <a:lumMod val="50000"/>
                </a:schemeClr>
              </a:solidFill>
            </a:rPr>
            <a:t>„Bumerang“ und „unsichtbarer Tropenhelm“ als „ideologische </a:t>
          </a:r>
          <a:r>
            <a:rPr lang="de-DE" sz="1800" kern="1200" dirty="0" err="1">
              <a:solidFill>
                <a:schemeClr val="accent1">
                  <a:lumMod val="50000"/>
                </a:schemeClr>
              </a:solidFill>
            </a:rPr>
            <a:t>Konstrukte</a:t>
          </a:r>
          <a:r>
            <a:rPr lang="de-DE" sz="1800" kern="1200" dirty="0">
              <a:solidFill>
                <a:schemeClr val="accent1">
                  <a:lumMod val="50000"/>
                </a:schemeClr>
              </a:solidFill>
            </a:rPr>
            <a:t>“?</a:t>
          </a:r>
          <a:endParaRPr lang="de-DE" sz="1800" kern="1200" dirty="0"/>
        </a:p>
      </dsp:txBody>
      <dsp:txXfrm rot="-5400000">
        <a:off x="866004" y="2113734"/>
        <a:ext cx="6582741" cy="7256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860F0E-D8FE-4F2E-8649-4175A38975CE}">
      <dsp:nvSpPr>
        <dsp:cNvPr id="0" name=""/>
        <dsp:cNvSpPr/>
      </dsp:nvSpPr>
      <dsp:spPr>
        <a:xfrm>
          <a:off x="2220" y="1983157"/>
          <a:ext cx="1781887" cy="1469684"/>
        </a:xfrm>
        <a:prstGeom prst="roundRect">
          <a:avLst>
            <a:gd name="adj" fmla="val 10000"/>
          </a:avLst>
        </a:prstGeom>
        <a:solidFill>
          <a:schemeClr val="bg1">
            <a:lumMod val="65000"/>
            <a:alpha val="95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915" tIns="81915" rIns="81915" bIns="8191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300" b="1" kern="1200" dirty="0">
              <a:solidFill>
                <a:schemeClr val="accent1">
                  <a:lumMod val="50000"/>
                </a:schemeClr>
              </a:solidFill>
            </a:rPr>
            <a:t>Kolonialismus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300" b="1" kern="1200" dirty="0">
              <a:solidFill>
                <a:schemeClr val="accent1">
                  <a:lumMod val="50000"/>
                </a:schemeClr>
              </a:solidFill>
            </a:rPr>
            <a:t>Dekolonisierung/ Dekolonisation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300" b="1" kern="1200" dirty="0">
              <a:solidFill>
                <a:schemeClr val="accent1">
                  <a:lumMod val="50000"/>
                </a:schemeClr>
              </a:solidFill>
            </a:rPr>
            <a:t>Imperium/ Imperialismus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300" b="1" kern="1200" dirty="0">
              <a:solidFill>
                <a:schemeClr val="accent1">
                  <a:lumMod val="50000"/>
                </a:schemeClr>
              </a:solidFill>
            </a:rPr>
            <a:t>Rassismus</a:t>
          </a:r>
        </a:p>
      </dsp:txBody>
      <dsp:txXfrm>
        <a:off x="36042" y="2016979"/>
        <a:ext cx="1714243" cy="1087107"/>
      </dsp:txXfrm>
    </dsp:sp>
    <dsp:sp modelId="{5763BB64-C558-4AED-A6AD-9FCDC6103E7A}">
      <dsp:nvSpPr>
        <dsp:cNvPr id="0" name=""/>
        <dsp:cNvSpPr/>
      </dsp:nvSpPr>
      <dsp:spPr>
        <a:xfrm>
          <a:off x="884883" y="2563890"/>
          <a:ext cx="1830760" cy="1830760"/>
        </a:xfrm>
        <a:prstGeom prst="leftCircularArrow">
          <a:avLst>
            <a:gd name="adj1" fmla="val 1991"/>
            <a:gd name="adj2" fmla="val 238467"/>
            <a:gd name="adj3" fmla="val 1380494"/>
            <a:gd name="adj4" fmla="val 8391006"/>
            <a:gd name="adj5" fmla="val 23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EABEC1-F735-4AD1-87DC-311F3663F23B}">
      <dsp:nvSpPr>
        <dsp:cNvPr id="0" name=""/>
        <dsp:cNvSpPr/>
      </dsp:nvSpPr>
      <dsp:spPr>
        <a:xfrm>
          <a:off x="338814" y="3414174"/>
          <a:ext cx="1583899" cy="629864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Begriffskompetenz</a:t>
          </a:r>
        </a:p>
      </dsp:txBody>
      <dsp:txXfrm>
        <a:off x="357262" y="3432622"/>
        <a:ext cx="1547003" cy="592968"/>
      </dsp:txXfrm>
    </dsp:sp>
    <dsp:sp modelId="{11A1AB8B-A9B1-4FBF-A8A6-768B6F91601A}">
      <dsp:nvSpPr>
        <dsp:cNvPr id="0" name=""/>
        <dsp:cNvSpPr/>
      </dsp:nvSpPr>
      <dsp:spPr>
        <a:xfrm>
          <a:off x="2123403" y="1980306"/>
          <a:ext cx="1781887" cy="1469684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915" tIns="81915" rIns="81915" bIns="81915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200" b="0" kern="1200" dirty="0"/>
        </a:p>
      </dsp:txBody>
      <dsp:txXfrm>
        <a:off x="2157225" y="2329061"/>
        <a:ext cx="1714243" cy="1087107"/>
      </dsp:txXfrm>
    </dsp:sp>
    <dsp:sp modelId="{EAE7D048-DF1C-459B-A801-30B624CC9E83}">
      <dsp:nvSpPr>
        <dsp:cNvPr id="0" name=""/>
        <dsp:cNvSpPr/>
      </dsp:nvSpPr>
      <dsp:spPr>
        <a:xfrm>
          <a:off x="3048221" y="1059930"/>
          <a:ext cx="2105978" cy="2105978"/>
        </a:xfrm>
        <a:prstGeom prst="circularArrow">
          <a:avLst>
            <a:gd name="adj1" fmla="val 1731"/>
            <a:gd name="adj2" fmla="val 206078"/>
            <a:gd name="adj3" fmla="val 19832401"/>
            <a:gd name="adj4" fmla="val 12789500"/>
            <a:gd name="adj5" fmla="val 201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F73A5F-59EF-4C73-BE85-2503E584AB2F}">
      <dsp:nvSpPr>
        <dsp:cNvPr id="0" name=""/>
        <dsp:cNvSpPr/>
      </dsp:nvSpPr>
      <dsp:spPr>
        <a:xfrm>
          <a:off x="2460793" y="1558578"/>
          <a:ext cx="1583899" cy="62986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Strukturierungs-</a:t>
          </a:r>
          <a:r>
            <a:rPr lang="de-DE" sz="1400" b="1" kern="1200" dirty="0" err="1"/>
            <a:t>kompetenz</a:t>
          </a:r>
          <a:endParaRPr lang="de-DE" sz="1400" b="1" kern="1200" dirty="0"/>
        </a:p>
      </dsp:txBody>
      <dsp:txXfrm>
        <a:off x="2479241" y="1577026"/>
        <a:ext cx="1547003" cy="592968"/>
      </dsp:txXfrm>
    </dsp:sp>
    <dsp:sp modelId="{43A64B25-770E-4ABB-BEE0-B3972EDFE1B0}">
      <dsp:nvSpPr>
        <dsp:cNvPr id="0" name=""/>
        <dsp:cNvSpPr/>
      </dsp:nvSpPr>
      <dsp:spPr>
        <a:xfrm>
          <a:off x="4309090" y="1983157"/>
          <a:ext cx="1781887" cy="14696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915" tIns="81915" rIns="81915" bIns="81915" numCol="1" spcCol="1270" anchor="t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4300" kern="1200" dirty="0"/>
        </a:p>
      </dsp:txBody>
      <dsp:txXfrm>
        <a:off x="4342912" y="2016979"/>
        <a:ext cx="1714243" cy="1087107"/>
      </dsp:txXfrm>
    </dsp:sp>
    <dsp:sp modelId="{C203BAA7-AFAC-40FB-AFA0-F573561E125D}">
      <dsp:nvSpPr>
        <dsp:cNvPr id="0" name=""/>
        <dsp:cNvSpPr/>
      </dsp:nvSpPr>
      <dsp:spPr>
        <a:xfrm>
          <a:off x="4705065" y="3137909"/>
          <a:ext cx="1583899" cy="629864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Sachkompetenz</a:t>
          </a:r>
        </a:p>
      </dsp:txBody>
      <dsp:txXfrm>
        <a:off x="4723513" y="3156357"/>
        <a:ext cx="1547003" cy="5929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56EA3-2848-4396-A596-016B724840A0}">
      <dsp:nvSpPr>
        <dsp:cNvPr id="0" name=""/>
        <dsp:cNvSpPr/>
      </dsp:nvSpPr>
      <dsp:spPr>
        <a:xfrm>
          <a:off x="1015650" y="599400"/>
          <a:ext cx="732600" cy="732600"/>
        </a:xfrm>
        <a:prstGeom prst="gear9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200" kern="1200" dirty="0"/>
        </a:p>
      </dsp:txBody>
      <dsp:txXfrm>
        <a:off x="1162935" y="771008"/>
        <a:ext cx="438030" cy="376572"/>
      </dsp:txXfrm>
    </dsp:sp>
    <dsp:sp modelId="{28207938-B154-4A13-BCBC-C1498015E5A5}">
      <dsp:nvSpPr>
        <dsp:cNvPr id="0" name=""/>
        <dsp:cNvSpPr/>
      </dsp:nvSpPr>
      <dsp:spPr>
        <a:xfrm>
          <a:off x="589410" y="426240"/>
          <a:ext cx="532800" cy="532800"/>
        </a:xfrm>
        <a:prstGeom prst="gear6">
          <a:avLst/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800" kern="1200" dirty="0"/>
        </a:p>
      </dsp:txBody>
      <dsp:txXfrm>
        <a:off x="723544" y="561185"/>
        <a:ext cx="264532" cy="262910"/>
      </dsp:txXfrm>
    </dsp:sp>
    <dsp:sp modelId="{D60679E3-203E-40BE-99DA-64C4EEA99DFE}">
      <dsp:nvSpPr>
        <dsp:cNvPr id="0" name=""/>
        <dsp:cNvSpPr/>
      </dsp:nvSpPr>
      <dsp:spPr>
        <a:xfrm rot="20700000">
          <a:off x="887832" y="58662"/>
          <a:ext cx="522035" cy="522035"/>
        </a:xfrm>
        <a:prstGeom prst="gear6">
          <a:avLst/>
        </a:prstGeom>
        <a:solidFill>
          <a:schemeClr val="tx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800" kern="1200" dirty="0"/>
        </a:p>
      </dsp:txBody>
      <dsp:txXfrm rot="-20700000">
        <a:off x="1002330" y="173160"/>
        <a:ext cx="293040" cy="293040"/>
      </dsp:txXfrm>
    </dsp:sp>
    <dsp:sp modelId="{877BBC43-8F50-497F-BDBD-05F96002BFE8}">
      <dsp:nvSpPr>
        <dsp:cNvPr id="0" name=""/>
        <dsp:cNvSpPr/>
      </dsp:nvSpPr>
      <dsp:spPr>
        <a:xfrm>
          <a:off x="932550" y="503065"/>
          <a:ext cx="937728" cy="937728"/>
        </a:xfrm>
        <a:prstGeom prst="circularArrow">
          <a:avLst>
            <a:gd name="adj1" fmla="val 4687"/>
            <a:gd name="adj2" fmla="val 299029"/>
            <a:gd name="adj3" fmla="val 2350621"/>
            <a:gd name="adj4" fmla="val 16280602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C5770C-8D3B-4205-8D68-CAF1063467DA}">
      <dsp:nvSpPr>
        <dsp:cNvPr id="0" name=""/>
        <dsp:cNvSpPr/>
      </dsp:nvSpPr>
      <dsp:spPr>
        <a:xfrm>
          <a:off x="495052" y="320635"/>
          <a:ext cx="681318" cy="68131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B6BBBC-5B3F-4B09-8A9A-5F17EC576BA9}">
      <dsp:nvSpPr>
        <dsp:cNvPr id="0" name=""/>
        <dsp:cNvSpPr/>
      </dsp:nvSpPr>
      <dsp:spPr>
        <a:xfrm>
          <a:off x="767080" y="-43399"/>
          <a:ext cx="734598" cy="73459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F1DCC6-3799-40F7-8C56-CC111CDD06C7}">
      <dsp:nvSpPr>
        <dsp:cNvPr id="0" name=""/>
        <dsp:cNvSpPr/>
      </dsp:nvSpPr>
      <dsp:spPr>
        <a:xfrm>
          <a:off x="0" y="1296139"/>
          <a:ext cx="6604000" cy="1625600"/>
        </a:xfrm>
        <a:prstGeom prst="notchedRightArrow">
          <a:avLst/>
        </a:prstGeom>
        <a:solidFill>
          <a:srgbClr val="00B050">
            <a:alpha val="68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82F600-A777-42C1-9293-5B16E41BCE0B}">
      <dsp:nvSpPr>
        <dsp:cNvPr id="0" name=""/>
        <dsp:cNvSpPr/>
      </dsp:nvSpPr>
      <dsp:spPr>
        <a:xfrm>
          <a:off x="0" y="0"/>
          <a:ext cx="5943600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dirty="0">
              <a:solidFill>
                <a:srgbClr val="00B050"/>
              </a:solidFill>
            </a:rPr>
            <a:t>Dekolonisierung</a:t>
          </a:r>
          <a:r>
            <a:rPr lang="de-DE" sz="1800" kern="1200" dirty="0">
              <a:solidFill>
                <a:srgbClr val="00B050"/>
              </a:solidFill>
            </a:rPr>
            <a:t> – „Ende der </a:t>
          </a:r>
          <a:r>
            <a:rPr lang="de-DE" sz="1800" kern="1200" dirty="0">
              <a:solidFill>
                <a:srgbClr val="D99694"/>
              </a:solidFill>
            </a:rPr>
            <a:t>Imperien</a:t>
          </a:r>
          <a:r>
            <a:rPr lang="de-DE" sz="1800" kern="1200" dirty="0">
              <a:solidFill>
                <a:srgbClr val="00B050"/>
              </a:solidFill>
            </a:rPr>
            <a:t>“</a:t>
          </a:r>
        </a:p>
      </dsp:txBody>
      <dsp:txXfrm>
        <a:off x="0" y="0"/>
        <a:ext cx="5943600" cy="1625600"/>
      </dsp:txXfrm>
    </dsp:sp>
    <dsp:sp modelId="{F7D21C36-A21E-424E-ABED-CF971E30339F}">
      <dsp:nvSpPr>
        <dsp:cNvPr id="0" name=""/>
        <dsp:cNvSpPr/>
      </dsp:nvSpPr>
      <dsp:spPr>
        <a:xfrm>
          <a:off x="732657" y="1656185"/>
          <a:ext cx="850302" cy="777776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rgbClr r="0" g="0" b="0"/>
          </a:solidFill>
          <a:prstDash val="sysDot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21A428-1D7E-44FB-824B-BA69DA775B21}">
      <dsp:nvSpPr>
        <dsp:cNvPr id="0" name=""/>
        <dsp:cNvSpPr/>
      </dsp:nvSpPr>
      <dsp:spPr>
        <a:xfrm>
          <a:off x="1371" y="1105910"/>
          <a:ext cx="1670449" cy="668179"/>
        </a:xfrm>
        <a:prstGeom prst="chevron">
          <a:avLst/>
        </a:prstGeom>
        <a:solidFill>
          <a:srgbClr val="00B0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/>
            <a:t>Eigendynamik</a:t>
          </a:r>
        </a:p>
      </dsp:txBody>
      <dsp:txXfrm>
        <a:off x="335461" y="1105910"/>
        <a:ext cx="1002270" cy="668179"/>
      </dsp:txXfrm>
    </dsp:sp>
    <dsp:sp modelId="{3A07B92B-F7C0-45AC-8B46-464F3F2DF0B5}">
      <dsp:nvSpPr>
        <dsp:cNvPr id="0" name=""/>
        <dsp:cNvSpPr/>
      </dsp:nvSpPr>
      <dsp:spPr>
        <a:xfrm>
          <a:off x="1504775" y="1105910"/>
          <a:ext cx="1670449" cy="668179"/>
        </a:xfrm>
        <a:prstGeom prst="chevron">
          <a:avLst/>
        </a:prstGeom>
        <a:solidFill>
          <a:srgbClr val="00B0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50" kern="1200" dirty="0"/>
            <a:t>Beschleunigung</a:t>
          </a:r>
        </a:p>
      </dsp:txBody>
      <dsp:txXfrm>
        <a:off x="1838865" y="1105910"/>
        <a:ext cx="1002270" cy="668179"/>
      </dsp:txXfrm>
    </dsp:sp>
    <dsp:sp modelId="{FAF97F21-196A-4F0E-899E-34903A6678FC}">
      <dsp:nvSpPr>
        <dsp:cNvPr id="0" name=""/>
        <dsp:cNvSpPr/>
      </dsp:nvSpPr>
      <dsp:spPr>
        <a:xfrm>
          <a:off x="3008179" y="1105910"/>
          <a:ext cx="1670449" cy="668179"/>
        </a:xfrm>
        <a:prstGeom prst="chevron">
          <a:avLst/>
        </a:prstGeom>
        <a:solidFill>
          <a:srgbClr val="00B0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/>
            <a:t>Nicht intendierte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/>
            <a:t>Nebenwirkungen</a:t>
          </a:r>
        </a:p>
      </dsp:txBody>
      <dsp:txXfrm>
        <a:off x="3342269" y="1105910"/>
        <a:ext cx="1002270" cy="66817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F107B2-A355-4831-98D2-000C395894AB}">
      <dsp:nvSpPr>
        <dsp:cNvPr id="0" name=""/>
        <dsp:cNvSpPr/>
      </dsp:nvSpPr>
      <dsp:spPr>
        <a:xfrm>
          <a:off x="0" y="1272848"/>
          <a:ext cx="6142500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5B2135-C632-42BD-A52A-D340ACB303CC}">
      <dsp:nvSpPr>
        <dsp:cNvPr id="0" name=""/>
        <dsp:cNvSpPr/>
      </dsp:nvSpPr>
      <dsp:spPr>
        <a:xfrm>
          <a:off x="307125" y="869151"/>
          <a:ext cx="4299750" cy="13630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520" tIns="0" rIns="16252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bg1"/>
              </a:solidFill>
              <a:cs typeface="Courier New"/>
            </a:rPr>
            <a:t>»</a:t>
          </a:r>
          <a:r>
            <a:rPr lang="de-DE" sz="1600" kern="1200" dirty="0">
              <a:solidFill>
                <a:schemeClr val="bg1"/>
              </a:solidFill>
            </a:rPr>
            <a:t>Dieses Bild mag falsch oder undifferenziert sein, aber es ist weiterhin wirkungsmächtig.</a:t>
          </a:r>
          <a:r>
            <a:rPr lang="de-DE" sz="1600" kern="1200" dirty="0">
              <a:solidFill>
                <a:schemeClr val="bg1"/>
              </a:solidFill>
              <a:cs typeface="Courier New"/>
            </a:rPr>
            <a:t>«</a:t>
          </a:r>
          <a:endParaRPr lang="de-DE" sz="1600" kern="1200" dirty="0">
            <a:solidFill>
              <a:schemeClr val="bg1"/>
            </a:solidFill>
          </a:endParaRPr>
        </a:p>
      </dsp:txBody>
      <dsp:txXfrm>
        <a:off x="373666" y="935692"/>
        <a:ext cx="4166668" cy="123001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45381C-49A7-4E66-B986-0C1FB1AD104C}">
      <dsp:nvSpPr>
        <dsp:cNvPr id="0" name=""/>
        <dsp:cNvSpPr/>
      </dsp:nvSpPr>
      <dsp:spPr>
        <a:xfrm>
          <a:off x="0" y="209879"/>
          <a:ext cx="6864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8FF6A8-021B-47CA-B5F4-ADB70F783778}">
      <dsp:nvSpPr>
        <dsp:cNvPr id="0" name=""/>
        <dsp:cNvSpPr/>
      </dsp:nvSpPr>
      <dsp:spPr>
        <a:xfrm>
          <a:off x="343200" y="3239"/>
          <a:ext cx="4804800" cy="413280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1610" tIns="0" rIns="18161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- Rechtfertigung kolonialer Erwerbungen und Herrschaft</a:t>
          </a:r>
        </a:p>
      </dsp:txBody>
      <dsp:txXfrm>
        <a:off x="363375" y="23414"/>
        <a:ext cx="4764450" cy="372930"/>
      </dsp:txXfrm>
    </dsp:sp>
    <dsp:sp modelId="{D97C81CC-2955-41EA-A106-8550C57ECFB0}">
      <dsp:nvSpPr>
        <dsp:cNvPr id="0" name=""/>
        <dsp:cNvSpPr/>
      </dsp:nvSpPr>
      <dsp:spPr>
        <a:xfrm>
          <a:off x="0" y="844920"/>
          <a:ext cx="6864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001942-8C42-4417-BBBD-0C6D7B3614E2}">
      <dsp:nvSpPr>
        <dsp:cNvPr id="0" name=""/>
        <dsp:cNvSpPr/>
      </dsp:nvSpPr>
      <dsp:spPr>
        <a:xfrm>
          <a:off x="343200" y="638279"/>
          <a:ext cx="4804800" cy="413280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1610" tIns="0" rIns="18161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- Wahrung wirtschaftlicher Interessen</a:t>
          </a:r>
        </a:p>
      </dsp:txBody>
      <dsp:txXfrm>
        <a:off x="363375" y="658454"/>
        <a:ext cx="4764450" cy="372930"/>
      </dsp:txXfrm>
    </dsp:sp>
    <dsp:sp modelId="{6682E28F-8A23-4699-80CE-2858BA38AE19}">
      <dsp:nvSpPr>
        <dsp:cNvPr id="0" name=""/>
        <dsp:cNvSpPr/>
      </dsp:nvSpPr>
      <dsp:spPr>
        <a:xfrm>
          <a:off x="0" y="1479960"/>
          <a:ext cx="6864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D90DC2-B3D0-4905-A307-F646ABE16C75}">
      <dsp:nvSpPr>
        <dsp:cNvPr id="0" name=""/>
        <dsp:cNvSpPr/>
      </dsp:nvSpPr>
      <dsp:spPr>
        <a:xfrm>
          <a:off x="343200" y="1273320"/>
          <a:ext cx="4804800" cy="413280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1610" tIns="0" rIns="18161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- Wegmarke im entstehenden Kolonialrecht</a:t>
          </a:r>
        </a:p>
      </dsp:txBody>
      <dsp:txXfrm>
        <a:off x="363375" y="1293495"/>
        <a:ext cx="4764450" cy="37293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A3B031-75A2-481F-8066-1E665D6817F0}">
      <dsp:nvSpPr>
        <dsp:cNvPr id="0" name=""/>
        <dsp:cNvSpPr/>
      </dsp:nvSpPr>
      <dsp:spPr>
        <a:xfrm>
          <a:off x="2091" y="1260242"/>
          <a:ext cx="2431499" cy="2005478"/>
        </a:xfrm>
        <a:prstGeom prst="roundRect">
          <a:avLst>
            <a:gd name="adj" fmla="val 10000"/>
          </a:avLst>
        </a:prstGeom>
        <a:solidFill>
          <a:schemeClr val="bg1">
            <a:lumMod val="75000"/>
          </a:schemeClr>
        </a:solidFill>
        <a:ln w="1270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Algerien, Senegal, Südafrika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Kleinere Besitzungen an der westafrikanischen Küste</a:t>
          </a:r>
        </a:p>
      </dsp:txBody>
      <dsp:txXfrm>
        <a:off x="48243" y="1306394"/>
        <a:ext cx="2339195" cy="1483429"/>
      </dsp:txXfrm>
    </dsp:sp>
    <dsp:sp modelId="{B7AB40D7-E0CC-4B80-AB43-DABDE1CAEE41}">
      <dsp:nvSpPr>
        <dsp:cNvPr id="0" name=""/>
        <dsp:cNvSpPr/>
      </dsp:nvSpPr>
      <dsp:spPr>
        <a:xfrm>
          <a:off x="1386186" y="1573657"/>
          <a:ext cx="2682019" cy="2682019"/>
        </a:xfrm>
        <a:prstGeom prst="leftCircularArrow">
          <a:avLst>
            <a:gd name="adj1" fmla="val 3156"/>
            <a:gd name="adj2" fmla="val 388443"/>
            <a:gd name="adj3" fmla="val 2163954"/>
            <a:gd name="adj4" fmla="val 9024489"/>
            <a:gd name="adj5" fmla="val 368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66EE4A-472D-457B-AFC0-14474AD7D605}">
      <dsp:nvSpPr>
        <dsp:cNvPr id="0" name=""/>
        <dsp:cNvSpPr/>
      </dsp:nvSpPr>
      <dsp:spPr>
        <a:xfrm>
          <a:off x="542424" y="2835975"/>
          <a:ext cx="2161333" cy="859490"/>
        </a:xfrm>
        <a:prstGeom prst="roundRect">
          <a:avLst>
            <a:gd name="adj" fmla="val 10000"/>
          </a:avLst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Europäische Präsenz: „Brückenköpfe“</a:t>
          </a:r>
        </a:p>
      </dsp:txBody>
      <dsp:txXfrm>
        <a:off x="567598" y="2861149"/>
        <a:ext cx="2110985" cy="809142"/>
      </dsp:txXfrm>
    </dsp:sp>
    <dsp:sp modelId="{5588A8CC-AE24-43C0-9AE3-9A821517812A}">
      <dsp:nvSpPr>
        <dsp:cNvPr id="0" name=""/>
        <dsp:cNvSpPr/>
      </dsp:nvSpPr>
      <dsp:spPr>
        <a:xfrm>
          <a:off x="3106866" y="1260242"/>
          <a:ext cx="2431499" cy="2005478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  <a:alpha val="90000"/>
          </a:schemeClr>
        </a:solidFill>
        <a:ln w="12700" cap="flat" cmpd="sng" algn="ctr">
          <a:solidFill>
            <a:schemeClr val="tx1">
              <a:lumMod val="65000"/>
              <a:lumOff val="3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>
              <a:solidFill>
                <a:schemeClr val="bg1">
                  <a:lumMod val="95000"/>
                </a:schemeClr>
              </a:solidFill>
            </a:rPr>
            <a:t>nationalistischer Wettlauf um die Geltendmachung territorialer Ansprüche</a:t>
          </a:r>
        </a:p>
      </dsp:txBody>
      <dsp:txXfrm>
        <a:off x="3153018" y="1736139"/>
        <a:ext cx="2339195" cy="1483429"/>
      </dsp:txXfrm>
    </dsp:sp>
    <dsp:sp modelId="{55B6636A-C23E-4EDE-BB66-6C673DE5E7BC}">
      <dsp:nvSpPr>
        <dsp:cNvPr id="0" name=""/>
        <dsp:cNvSpPr/>
      </dsp:nvSpPr>
      <dsp:spPr>
        <a:xfrm>
          <a:off x="4436933" y="281982"/>
          <a:ext cx="2992711" cy="2992711"/>
        </a:xfrm>
        <a:prstGeom prst="circularArrow">
          <a:avLst>
            <a:gd name="adj1" fmla="val 2829"/>
            <a:gd name="adj2" fmla="val 345445"/>
            <a:gd name="adj3" fmla="val 19479044"/>
            <a:gd name="adj4" fmla="val 12575511"/>
            <a:gd name="adj5" fmla="val 33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A53612-6017-404C-B4DD-9A0B73383538}">
      <dsp:nvSpPr>
        <dsp:cNvPr id="0" name=""/>
        <dsp:cNvSpPr/>
      </dsp:nvSpPr>
      <dsp:spPr>
        <a:xfrm>
          <a:off x="3647200" y="830496"/>
          <a:ext cx="2161333" cy="859490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„</a:t>
          </a:r>
          <a:r>
            <a:rPr lang="de-DE" sz="1800" kern="1200" dirty="0" err="1"/>
            <a:t>Scramble</a:t>
          </a:r>
          <a:r>
            <a:rPr lang="de-DE" sz="1800" kern="1200" dirty="0"/>
            <a:t> for </a:t>
          </a:r>
          <a:r>
            <a:rPr lang="de-DE" sz="1800" kern="1200" dirty="0" err="1"/>
            <a:t>Africa</a:t>
          </a:r>
          <a:r>
            <a:rPr lang="de-DE" sz="1800" kern="1200" dirty="0"/>
            <a:t>“</a:t>
          </a:r>
        </a:p>
      </dsp:txBody>
      <dsp:txXfrm>
        <a:off x="3672374" y="855670"/>
        <a:ext cx="2110985" cy="809142"/>
      </dsp:txXfrm>
    </dsp:sp>
    <dsp:sp modelId="{338CF484-9D15-4D38-9284-F3AF3E284DDC}">
      <dsp:nvSpPr>
        <dsp:cNvPr id="0" name=""/>
        <dsp:cNvSpPr/>
      </dsp:nvSpPr>
      <dsp:spPr>
        <a:xfrm>
          <a:off x="6211641" y="1260242"/>
          <a:ext cx="2431499" cy="2005478"/>
        </a:xfrm>
        <a:prstGeom prst="roundRect">
          <a:avLst>
            <a:gd name="adj" fmla="val 10000"/>
          </a:avLst>
        </a:prstGeom>
        <a:solidFill>
          <a:schemeClr val="accent1">
            <a:lumMod val="50000"/>
            <a:alpha val="9000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>
              <a:solidFill>
                <a:schemeClr val="bg1">
                  <a:lumMod val="95000"/>
                </a:schemeClr>
              </a:solidFill>
            </a:rPr>
            <a:t>Spannungen zwischen den imperialen Mächten führte zur:</a:t>
          </a:r>
        </a:p>
      </dsp:txBody>
      <dsp:txXfrm>
        <a:off x="6257793" y="1306394"/>
        <a:ext cx="2339195" cy="1483429"/>
      </dsp:txXfrm>
    </dsp:sp>
    <dsp:sp modelId="{9D93D34C-26FE-4845-8252-E3E58388DA01}">
      <dsp:nvSpPr>
        <dsp:cNvPr id="0" name=""/>
        <dsp:cNvSpPr/>
      </dsp:nvSpPr>
      <dsp:spPr>
        <a:xfrm>
          <a:off x="6751975" y="2835975"/>
          <a:ext cx="2161333" cy="85949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Berliner Afrika-Konferenz 1884/85</a:t>
          </a:r>
        </a:p>
      </dsp:txBody>
      <dsp:txXfrm>
        <a:off x="6777149" y="2861149"/>
        <a:ext cx="2110985" cy="809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ACE76-5D73-4727-BA0A-8FEEF12DC31D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56802-2D46-4A18-A9DB-B2057865BB3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2276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56802-2D46-4A18-A9DB-B2057865BB36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8578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793D9-E5B5-4598-8C41-3D6FDE0A0F4F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buFontTx/>
              <a:buNone/>
            </a:pPr>
            <a:endParaRPr lang="de-DE" sz="1200" dirty="0">
              <a:solidFill>
                <a:schemeClr val="tx1">
                  <a:lumMod val="50000"/>
                  <a:lumOff val="50000"/>
                </a:schemeClr>
              </a:solidFill>
              <a:cs typeface="Courier New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793D9-E5B5-4598-8C41-3D6FDE0A0F4F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793D9-E5B5-4598-8C41-3D6FDE0A0F4F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793D9-E5B5-4598-8C41-3D6FDE0A0F4F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6802-2D46-4A18-A9DB-B2057865BB36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6802-2D46-4A18-A9DB-B2057865BB36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6802-2D46-4A18-A9DB-B2057865BB36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6802-2D46-4A18-A9DB-B2057865BB36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6802-2D46-4A18-A9DB-B2057865BB36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6802-2D46-4A18-A9DB-B2057865BB36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56802-2D46-4A18-A9DB-B2057865BB3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52130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7F4F7-55EE-4D9A-B59F-D5BC3464973E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7F4F7-55EE-4D9A-B59F-D5BC3464973E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7F4F7-55EE-4D9A-B59F-D5BC3464973E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7F4F7-55EE-4D9A-B59F-D5BC3464973E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SuS bekommen daher einen Leitfaden</a:t>
            </a:r>
            <a:r>
              <a:rPr lang="de-DE" baseline="0" dirty="0"/>
              <a:t> an die Hand, der in das Ausstellungssetting, die Materialien und das Aufgabenformat einführt.</a:t>
            </a:r>
          </a:p>
          <a:p>
            <a:r>
              <a:rPr lang="de-DE" baseline="0" dirty="0"/>
              <a:t>Ziel war es, die Ausstellungsatmosphäre in das Klassenzimmer zu übertragen.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7F4F7-55EE-4D9A-B59F-D5BC3464973E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7F4F7-55EE-4D9A-B59F-D5BC3464973E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6802-2D46-4A18-A9DB-B2057865BB36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6802-2D46-4A18-A9DB-B2057865BB36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1334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56802-2D46-4A18-A9DB-B2057865BB3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9948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6802-2D46-4A18-A9DB-B2057865BB36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EFA9D-6CA3-462A-942D-E7901FD140BF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6802-2D46-4A18-A9DB-B2057865BB36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6802-2D46-4A18-A9DB-B2057865BB36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6802-2D46-4A18-A9DB-B2057865BB36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EFA9D-6CA3-462A-942D-E7901FD140BF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C19-8CAC-4A88-9557-F87CEE67C444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C672-6B38-4237-A185-3DE00267E76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06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C19-8CAC-4A88-9557-F87CEE67C444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C672-6B38-4237-A185-3DE00267E76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7791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C19-8CAC-4A88-9557-F87CEE67C444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C672-6B38-4237-A185-3DE00267E76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125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C19-8CAC-4A88-9557-F87CEE67C444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C672-6B38-4237-A185-3DE00267E76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2367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C19-8CAC-4A88-9557-F87CEE67C444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C672-6B38-4237-A185-3DE00267E76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1525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C19-8CAC-4A88-9557-F87CEE67C444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C672-6B38-4237-A185-3DE00267E76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1037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C19-8CAC-4A88-9557-F87CEE67C444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C672-6B38-4237-A185-3DE00267E76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1076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C19-8CAC-4A88-9557-F87CEE67C444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C672-6B38-4237-A185-3DE00267E76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2267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C19-8CAC-4A88-9557-F87CEE67C444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C672-6B38-4237-A185-3DE00267E76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9489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C19-8CAC-4A88-9557-F87CEE67C444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C672-6B38-4237-A185-3DE00267E76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4648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C19-8CAC-4A88-9557-F87CEE67C444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C672-6B38-4237-A185-3DE00267E76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97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53C19-8CAC-4A88-9557-F87CEE67C444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0C672-6B38-4237-A185-3DE00267E76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6165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microsoft.com/office/2007/relationships/diagramDrawing" Target="../diagrams/drawing9.xml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openxmlformats.org/officeDocument/2006/relationships/diagramColors" Target="../diagrams/colors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diagramQuickStyle" Target="../diagrams/quickStyle9.xml"/><Relationship Id="rId5" Type="http://schemas.openxmlformats.org/officeDocument/2006/relationships/diagramQuickStyle" Target="../diagrams/quickStyle8.xml"/><Relationship Id="rId10" Type="http://schemas.openxmlformats.org/officeDocument/2006/relationships/diagramLayout" Target="../diagrams/layout9.xml"/><Relationship Id="rId4" Type="http://schemas.openxmlformats.org/officeDocument/2006/relationships/diagramLayout" Target="../diagrams/layout8.xml"/><Relationship Id="rId9" Type="http://schemas.openxmlformats.org/officeDocument/2006/relationships/diagramData" Target="../diagrams/data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11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3.xml"/><Relationship Id="rId13" Type="http://schemas.openxmlformats.org/officeDocument/2006/relationships/diagramData" Target="../diagrams/data14.xml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12" Type="http://schemas.microsoft.com/office/2007/relationships/diagramDrawing" Target="../diagrams/drawing13.xml"/><Relationship Id="rId17" Type="http://schemas.microsoft.com/office/2007/relationships/diagramDrawing" Target="../diagrams/drawing14.xml"/><Relationship Id="rId2" Type="http://schemas.openxmlformats.org/officeDocument/2006/relationships/notesSlide" Target="../notesSlides/notesSlide16.xml"/><Relationship Id="rId16" Type="http://schemas.openxmlformats.org/officeDocument/2006/relationships/diagramColors" Target="../diagrams/colors1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2.xml"/><Relationship Id="rId11" Type="http://schemas.openxmlformats.org/officeDocument/2006/relationships/diagramColors" Target="../diagrams/colors13.xml"/><Relationship Id="rId5" Type="http://schemas.openxmlformats.org/officeDocument/2006/relationships/diagramQuickStyle" Target="../diagrams/quickStyle12.xml"/><Relationship Id="rId15" Type="http://schemas.openxmlformats.org/officeDocument/2006/relationships/diagramQuickStyle" Target="../diagrams/quickStyle14.xml"/><Relationship Id="rId10" Type="http://schemas.openxmlformats.org/officeDocument/2006/relationships/diagramQuickStyle" Target="../diagrams/quickStyle13.xml"/><Relationship Id="rId4" Type="http://schemas.openxmlformats.org/officeDocument/2006/relationships/diagramLayout" Target="../diagrams/layout12.xml"/><Relationship Id="rId9" Type="http://schemas.openxmlformats.org/officeDocument/2006/relationships/diagramLayout" Target="../diagrams/layout13.xml"/><Relationship Id="rId14" Type="http://schemas.openxmlformats.org/officeDocument/2006/relationships/diagramLayout" Target="../diagrams/layout1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6.xml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12" Type="http://schemas.microsoft.com/office/2007/relationships/diagramDrawing" Target="../diagrams/drawing1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5.xml"/><Relationship Id="rId11" Type="http://schemas.openxmlformats.org/officeDocument/2006/relationships/diagramColors" Target="../diagrams/colors16.xml"/><Relationship Id="rId5" Type="http://schemas.openxmlformats.org/officeDocument/2006/relationships/diagramQuickStyle" Target="../diagrams/quickStyle15.xml"/><Relationship Id="rId10" Type="http://schemas.openxmlformats.org/officeDocument/2006/relationships/diagramQuickStyle" Target="../diagrams/quickStyle16.xml"/><Relationship Id="rId4" Type="http://schemas.openxmlformats.org/officeDocument/2006/relationships/diagramLayout" Target="../diagrams/layout15.xml"/><Relationship Id="rId9" Type="http://schemas.openxmlformats.org/officeDocument/2006/relationships/diagramLayout" Target="../diagrams/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reativecommons.org/licenses/by-sa/3.0" TargetMode="External"/><Relationship Id="rId4" Type="http://schemas.openxmlformats.org/officeDocument/2006/relationships/hyperlink" Target="https://commons.wikimedia.org/wiki/File:Tropenhelm_(1910)_Hg.jpg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0.xml"/><Relationship Id="rId13" Type="http://schemas.openxmlformats.org/officeDocument/2006/relationships/image" Target="../media/image9.jpeg"/><Relationship Id="rId18" Type="http://schemas.microsoft.com/office/2007/relationships/diagramDrawing" Target="../diagrams/drawing21.xml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12" Type="http://schemas.microsoft.com/office/2007/relationships/diagramDrawing" Target="../diagrams/drawing20.xml"/><Relationship Id="rId17" Type="http://schemas.openxmlformats.org/officeDocument/2006/relationships/diagramColors" Target="../diagrams/colors21.xml"/><Relationship Id="rId2" Type="http://schemas.openxmlformats.org/officeDocument/2006/relationships/notesSlide" Target="../notesSlides/notesSlide21.xml"/><Relationship Id="rId16" Type="http://schemas.openxmlformats.org/officeDocument/2006/relationships/diagramQuickStyle" Target="../diagrams/quickStyle2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9.xml"/><Relationship Id="rId11" Type="http://schemas.openxmlformats.org/officeDocument/2006/relationships/diagramColors" Target="../diagrams/colors20.xml"/><Relationship Id="rId5" Type="http://schemas.openxmlformats.org/officeDocument/2006/relationships/diagramQuickStyle" Target="../diagrams/quickStyle19.xml"/><Relationship Id="rId15" Type="http://schemas.openxmlformats.org/officeDocument/2006/relationships/diagramLayout" Target="../diagrams/layout21.xml"/><Relationship Id="rId10" Type="http://schemas.openxmlformats.org/officeDocument/2006/relationships/diagramQuickStyle" Target="../diagrams/quickStyle20.xml"/><Relationship Id="rId4" Type="http://schemas.openxmlformats.org/officeDocument/2006/relationships/diagramLayout" Target="../diagrams/layout19.xml"/><Relationship Id="rId9" Type="http://schemas.openxmlformats.org/officeDocument/2006/relationships/diagramLayout" Target="../diagrams/layout20.xml"/><Relationship Id="rId14" Type="http://schemas.openxmlformats.org/officeDocument/2006/relationships/diagramData" Target="../diagrams/data2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6.xml"/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12" Type="http://schemas.microsoft.com/office/2007/relationships/diagramDrawing" Target="../diagrams/drawing26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5.xml"/><Relationship Id="rId11" Type="http://schemas.openxmlformats.org/officeDocument/2006/relationships/diagramColors" Target="../diagrams/colors26.xml"/><Relationship Id="rId5" Type="http://schemas.openxmlformats.org/officeDocument/2006/relationships/diagramQuickStyle" Target="../diagrams/quickStyle25.xml"/><Relationship Id="rId10" Type="http://schemas.openxmlformats.org/officeDocument/2006/relationships/diagramQuickStyle" Target="../diagrams/quickStyle26.xml"/><Relationship Id="rId4" Type="http://schemas.openxmlformats.org/officeDocument/2006/relationships/diagramLayout" Target="../diagrams/layout25.xml"/><Relationship Id="rId9" Type="http://schemas.openxmlformats.org/officeDocument/2006/relationships/diagramLayout" Target="../diagrams/layout26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7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27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7.xml"/><Relationship Id="rId5" Type="http://schemas.openxmlformats.org/officeDocument/2006/relationships/diagramLayout" Target="../diagrams/layout27.xml"/><Relationship Id="rId4" Type="http://schemas.openxmlformats.org/officeDocument/2006/relationships/diagramData" Target="../diagrams/data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ommons.wikimedia.org/wiki/File:Philipp_Jakob_Loutherbourg_d._J._003.jpg?uselang=d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6" Type="http://schemas.openxmlformats.org/officeDocument/2006/relationships/diagramColors" Target="../diagrams/colors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BFF57A-B1C3-4BCB-8DB1-A7E161A8C5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60521" y="441426"/>
            <a:ext cx="11827042" cy="1007226"/>
          </a:xfrm>
        </p:spPr>
        <p:txBody>
          <a:bodyPr>
            <a:normAutofit fontScale="90000"/>
          </a:bodyPr>
          <a:lstStyle/>
          <a:p>
            <a:r>
              <a:rPr lang="de-DE" sz="40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Koloniale Erinnerung: </a:t>
            </a:r>
            <a:br>
              <a:rPr lang="de-DE" sz="40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40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Unterrichtliche Umsetzung</a:t>
            </a:r>
            <a:endParaRPr lang="de-DE" sz="40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CD9CED2-00EE-4AAD-A399-058F5EC4035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5" y="2424112"/>
            <a:ext cx="9620250" cy="2009775"/>
          </a:xfrm>
          <a:prstGeom prst="rect">
            <a:avLst/>
          </a:prstGeom>
        </p:spPr>
      </p:pic>
      <p:sp>
        <p:nvSpPr>
          <p:cNvPr id="10" name="Untertitel 2">
            <a:extLst>
              <a:ext uri="{FF2B5EF4-FFF2-40B4-BE49-F238E27FC236}">
                <a16:creationId xmlns:a16="http://schemas.microsoft.com/office/drawing/2014/main" id="{5EDE90B3-B0D8-4D79-915F-03A93929D71D}"/>
              </a:ext>
            </a:extLst>
          </p:cNvPr>
          <p:cNvSpPr txBox="1">
            <a:spLocks/>
          </p:cNvSpPr>
          <p:nvPr/>
        </p:nvSpPr>
        <p:spPr>
          <a:xfrm>
            <a:off x="142875" y="1773237"/>
            <a:ext cx="9426102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Bildungsplan: Klasse 8, 3.2.6 (1)</a:t>
            </a:r>
          </a:p>
        </p:txBody>
      </p:sp>
    </p:spTree>
    <p:extLst>
      <p:ext uri="{BB962C8B-B14F-4D97-AF65-F5344CB8AC3E}">
        <p14:creationId xmlns:p14="http://schemas.microsoft.com/office/powerpoint/2010/main" val="1885113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 7"/>
          <p:cNvGraphicFramePr/>
          <p:nvPr/>
        </p:nvGraphicFramePr>
        <p:xfrm>
          <a:off x="2768757" y="3573016"/>
          <a:ext cx="660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0" name="Diagramm 19"/>
          <p:cNvGraphicFramePr>
            <a:graphicFrameLocks noChangeAspect="1"/>
          </p:cNvGraphicFramePr>
          <p:nvPr/>
        </p:nvGraphicFramePr>
        <p:xfrm>
          <a:off x="4250922" y="4221088"/>
          <a:ext cx="4680000" cy="28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Ellipse 5"/>
          <p:cNvSpPr/>
          <p:nvPr/>
        </p:nvSpPr>
        <p:spPr>
          <a:xfrm>
            <a:off x="740532" y="1196752"/>
            <a:ext cx="3198355" cy="2592288"/>
          </a:xfrm>
          <a:prstGeom prst="ellipse">
            <a:avLst/>
          </a:prstGeom>
          <a:solidFill>
            <a:srgbClr val="D99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Ellipse 6"/>
          <p:cNvSpPr/>
          <p:nvPr/>
        </p:nvSpPr>
        <p:spPr>
          <a:xfrm>
            <a:off x="1208584" y="2132856"/>
            <a:ext cx="936104" cy="792088"/>
          </a:xfrm>
          <a:prstGeom prst="ellipse">
            <a:avLst/>
          </a:prstGeom>
          <a:solidFill>
            <a:srgbClr val="C00000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3314818" y="2708921"/>
            <a:ext cx="3588399" cy="830997"/>
          </a:xfrm>
          <a:prstGeom prst="rect">
            <a:avLst/>
          </a:prstGeom>
          <a:solidFill>
            <a:srgbClr val="C00000"/>
          </a:solidFill>
          <a:ln w="31750">
            <a:solidFill>
              <a:schemeClr val="accent1">
                <a:shade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bg1">
                    <a:lumMod val="85000"/>
                  </a:schemeClr>
                </a:solidFill>
              </a:rPr>
              <a:t>…als Generator und Stabilisator der „natürlichen Überlegenheit“ der Kolonialherren</a:t>
            </a:r>
          </a:p>
        </p:txBody>
      </p:sp>
      <p:sp>
        <p:nvSpPr>
          <p:cNvPr id="4" name="Explosion 2 3"/>
          <p:cNvSpPr>
            <a:spLocks noChangeAspect="1"/>
          </p:cNvSpPr>
          <p:nvPr/>
        </p:nvSpPr>
        <p:spPr>
          <a:xfrm>
            <a:off x="622973" y="116632"/>
            <a:ext cx="9283028" cy="1908000"/>
          </a:xfrm>
          <a:prstGeom prst="irregularSeal2">
            <a:avLst/>
          </a:prstGeom>
          <a:solidFill>
            <a:schemeClr val="accent1">
              <a:lumMod val="75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>
                    <a:lumMod val="85000"/>
                  </a:schemeClr>
                </a:solidFill>
              </a:rPr>
              <a:t>Rassismus…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350489" y="188641"/>
            <a:ext cx="3744416" cy="830997"/>
          </a:xfrm>
          <a:prstGeom prst="rect">
            <a:avLst/>
          </a:prstGeom>
          <a:solidFill>
            <a:srgbClr val="FC96A7">
              <a:alpha val="92549"/>
            </a:srgbClr>
          </a:solidFill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chemeClr val="bg1"/>
                </a:solidFill>
              </a:rPr>
              <a:t>Imperialismus:</a:t>
            </a:r>
          </a:p>
          <a:p>
            <a:pPr>
              <a:buFont typeface="Wingdings" pitchFamily="2" charset="2"/>
              <a:buChar char="§"/>
            </a:pPr>
            <a:r>
              <a:rPr lang="de-DE" sz="1600" dirty="0">
                <a:solidFill>
                  <a:schemeClr val="bg1"/>
                </a:solidFill>
              </a:rPr>
              <a:t>„</a:t>
            </a:r>
            <a:r>
              <a:rPr lang="de-DE" sz="1600" dirty="0">
                <a:solidFill>
                  <a:srgbClr val="C00000"/>
                </a:solidFill>
              </a:rPr>
              <a:t>formal</a:t>
            </a:r>
            <a:r>
              <a:rPr lang="de-DE" sz="1600" dirty="0">
                <a:solidFill>
                  <a:schemeClr val="bg1"/>
                </a:solidFill>
              </a:rPr>
              <a:t> vs. informal </a:t>
            </a:r>
            <a:r>
              <a:rPr lang="de-DE" sz="1600" dirty="0" err="1">
                <a:solidFill>
                  <a:schemeClr val="bg1"/>
                </a:solidFill>
              </a:rPr>
              <a:t>empire</a:t>
            </a:r>
            <a:r>
              <a:rPr lang="de-DE" sz="1600" dirty="0">
                <a:solidFill>
                  <a:schemeClr val="bg1"/>
                </a:solidFill>
              </a:rPr>
              <a:t>“</a:t>
            </a:r>
          </a:p>
          <a:p>
            <a:pPr>
              <a:buFont typeface="Wingdings" pitchFamily="2" charset="2"/>
              <a:buChar char="§"/>
            </a:pPr>
            <a:r>
              <a:rPr lang="de-DE" sz="1600" dirty="0">
                <a:solidFill>
                  <a:schemeClr val="bg1"/>
                </a:solidFill>
              </a:rPr>
              <a:t> Verdichtung zum </a:t>
            </a:r>
            <a:r>
              <a:rPr lang="de-DE" sz="1600" dirty="0">
                <a:solidFill>
                  <a:srgbClr val="C00000"/>
                </a:solidFill>
              </a:rPr>
              <a:t>Hochimperialismus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2846766" y="5445224"/>
            <a:ext cx="202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92D050"/>
                </a:solidFill>
              </a:rPr>
              <a:t>Dekolonisation</a:t>
            </a:r>
          </a:p>
        </p:txBody>
      </p:sp>
      <p:sp>
        <p:nvSpPr>
          <p:cNvPr id="26" name="Gleichschenkliges Dreieck 25"/>
          <p:cNvSpPr/>
          <p:nvPr/>
        </p:nvSpPr>
        <p:spPr>
          <a:xfrm>
            <a:off x="0" y="2636912"/>
            <a:ext cx="3276364" cy="2448272"/>
          </a:xfrm>
          <a:prstGeom prst="triangle">
            <a:avLst/>
          </a:prstGeom>
          <a:solidFill>
            <a:srgbClr val="C00000"/>
          </a:solid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DE" sz="1600" b="1" dirty="0"/>
              <a:t>Kolonialismus: </a:t>
            </a:r>
            <a:r>
              <a:rPr lang="de-DE" sz="1400" dirty="0"/>
              <a:t>gewaltsam gestützte Herrschafts-</a:t>
            </a:r>
            <a:r>
              <a:rPr lang="de-DE" sz="1400" dirty="0" err="1"/>
              <a:t>beziehung</a:t>
            </a:r>
            <a:endParaRPr lang="de-DE" sz="1400" dirty="0"/>
          </a:p>
        </p:txBody>
      </p:sp>
      <p:sp>
        <p:nvSpPr>
          <p:cNvPr id="28" name="Flussdiagramm: Mehrere Dokumente 27"/>
          <p:cNvSpPr/>
          <p:nvPr/>
        </p:nvSpPr>
        <p:spPr>
          <a:xfrm>
            <a:off x="6591182" y="1700808"/>
            <a:ext cx="3120347" cy="1584176"/>
          </a:xfrm>
          <a:prstGeom prst="flowChartMultidocument">
            <a:avLst/>
          </a:prstGeom>
          <a:solidFill>
            <a:srgbClr val="C00000">
              <a:alpha val="7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bg1">
                    <a:lumMod val="85000"/>
                  </a:schemeClr>
                </a:solidFill>
              </a:rPr>
              <a:t>…als Deutungsfolie kolonialer  Konflikte</a:t>
            </a:r>
          </a:p>
          <a:p>
            <a:pPr algn="ctr"/>
            <a:r>
              <a:rPr lang="de-DE" sz="1400" dirty="0">
                <a:solidFill>
                  <a:schemeClr val="bg1">
                    <a:lumMod val="85000"/>
                  </a:schemeClr>
                </a:solidFill>
              </a:rPr>
              <a:t>…reproduziert in der Kolonialpropaganda</a:t>
            </a:r>
          </a:p>
        </p:txBody>
      </p:sp>
      <p:sp>
        <p:nvSpPr>
          <p:cNvPr id="32" name="Nach links gekrümmter Pfeil 31"/>
          <p:cNvSpPr/>
          <p:nvPr/>
        </p:nvSpPr>
        <p:spPr>
          <a:xfrm>
            <a:off x="5889104" y="1556792"/>
            <a:ext cx="312035" cy="7200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3626853" y="1916833"/>
            <a:ext cx="2184243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bg1">
                    <a:lumMod val="85000"/>
                  </a:schemeClr>
                </a:solidFill>
              </a:rPr>
              <a:t>…als Rechtfertigung imperialer Expansion</a:t>
            </a:r>
          </a:p>
        </p:txBody>
      </p:sp>
      <p:sp>
        <p:nvSpPr>
          <p:cNvPr id="34" name="Pfeil nach links 33"/>
          <p:cNvSpPr/>
          <p:nvPr/>
        </p:nvSpPr>
        <p:spPr>
          <a:xfrm>
            <a:off x="3080792" y="2132856"/>
            <a:ext cx="546061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Nach links gekrümmter Pfeil 39"/>
          <p:cNvSpPr/>
          <p:nvPr/>
        </p:nvSpPr>
        <p:spPr>
          <a:xfrm>
            <a:off x="5343043" y="3429000"/>
            <a:ext cx="468052" cy="648072"/>
          </a:xfrm>
          <a:prstGeom prst="curvedLef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1" name="Nach links gekrümmter Pfeil 40"/>
          <p:cNvSpPr/>
          <p:nvPr/>
        </p:nvSpPr>
        <p:spPr>
          <a:xfrm rot="10950552">
            <a:off x="4640965" y="3429000"/>
            <a:ext cx="468052" cy="648072"/>
          </a:xfrm>
          <a:prstGeom prst="curved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2" name="Legende mit Pfeil nach rechts 41"/>
          <p:cNvSpPr/>
          <p:nvPr/>
        </p:nvSpPr>
        <p:spPr>
          <a:xfrm>
            <a:off x="194471" y="5157192"/>
            <a:ext cx="2808312" cy="1296144"/>
          </a:xfrm>
          <a:prstGeom prst="rightArrowCallout">
            <a:avLst/>
          </a:prstGeom>
          <a:solidFill>
            <a:srgbClr val="00B050"/>
          </a:solidFill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„</a:t>
            </a:r>
            <a:r>
              <a:rPr lang="de-DE" sz="1400" b="1" dirty="0"/>
              <a:t>Gegengeschichte</a:t>
            </a:r>
            <a:r>
              <a:rPr lang="de-DE" sz="1400" dirty="0"/>
              <a:t> von Widerspruch und Widerstand“</a:t>
            </a:r>
          </a:p>
        </p:txBody>
      </p:sp>
      <p:sp>
        <p:nvSpPr>
          <p:cNvPr id="21" name="Legende mit Pfeil nach links 20"/>
          <p:cNvSpPr/>
          <p:nvPr/>
        </p:nvSpPr>
        <p:spPr>
          <a:xfrm>
            <a:off x="2612740" y="4149080"/>
            <a:ext cx="3822425" cy="360040"/>
          </a:xfrm>
          <a:prstGeom prst="leftArrowCallout">
            <a:avLst/>
          </a:prstGeom>
          <a:solidFill>
            <a:srgbClr val="C00000"/>
          </a:solidFill>
          <a:ln w="317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„Zivilisierungsauftrag“</a:t>
            </a:r>
          </a:p>
        </p:txBody>
      </p:sp>
      <p:cxnSp>
        <p:nvCxnSpPr>
          <p:cNvPr id="44" name="Gerade Verbindung mit Pfeil 43"/>
          <p:cNvCxnSpPr/>
          <p:nvPr/>
        </p:nvCxnSpPr>
        <p:spPr>
          <a:xfrm>
            <a:off x="896549" y="692696"/>
            <a:ext cx="546061" cy="144016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/>
          <p:nvPr/>
        </p:nvCxnSpPr>
        <p:spPr>
          <a:xfrm flipH="1">
            <a:off x="1910662" y="908720"/>
            <a:ext cx="858095" cy="1224136"/>
          </a:xfrm>
          <a:prstGeom prst="straightConnector1">
            <a:avLst/>
          </a:prstGeom>
          <a:ln w="19050">
            <a:solidFill>
              <a:srgbClr val="C0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feil nach oben und unten 21"/>
          <p:cNvSpPr/>
          <p:nvPr/>
        </p:nvSpPr>
        <p:spPr>
          <a:xfrm rot="10800000">
            <a:off x="584515" y="4509120"/>
            <a:ext cx="546000" cy="1044000"/>
          </a:xfrm>
          <a:prstGeom prst="upDownArrow">
            <a:avLst/>
          </a:prstGeom>
          <a:gradFill>
            <a:gsLst>
              <a:gs pos="0">
                <a:srgbClr val="C00000"/>
              </a:gs>
              <a:gs pos="0">
                <a:srgbClr val="92D050"/>
              </a:gs>
              <a:gs pos="0">
                <a:srgbClr val="00B050"/>
              </a:gs>
              <a:gs pos="0">
                <a:srgbClr val="00B05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2222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endParaRPr lang="de-D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28498" y="296926"/>
            <a:ext cx="9049005" cy="1470025"/>
          </a:xfrm>
        </p:spPr>
        <p:txBody>
          <a:bodyPr>
            <a:normAutofit fontScale="90000"/>
          </a:bodyPr>
          <a:lstStyle/>
          <a:p>
            <a:br>
              <a:rPr lang="de-DE" sz="2800" spc="1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de-DE" sz="2800" spc="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31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Die Berliner Afrika-Konferenz (1884/85) </a:t>
            </a:r>
            <a:br>
              <a:rPr lang="de-DE" sz="3100" dirty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de-DE" sz="31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und die Erinnerungskultur</a:t>
            </a:r>
            <a:br>
              <a:rPr lang="de-DE" dirty="0">
                <a:solidFill>
                  <a:schemeClr val="accent1">
                    <a:lumMod val="50000"/>
                  </a:schemeClr>
                </a:solidFill>
              </a:rPr>
            </a:b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32651" y="1064223"/>
            <a:ext cx="6934200" cy="1752600"/>
          </a:xfrm>
        </p:spPr>
        <p:txBody>
          <a:bodyPr>
            <a:normAutofit/>
          </a:bodyPr>
          <a:lstStyle/>
          <a:p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Das afrikanische Trauma bis heute?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0BE43F9-FE0E-4D0C-9472-68D520D74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1773" y="1557178"/>
            <a:ext cx="6462453" cy="49680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60AD453-1CAE-478C-8DEB-78281FDDB8E6}"/>
              </a:ext>
            </a:extLst>
          </p:cNvPr>
          <p:cNvSpPr txBox="1"/>
          <p:nvPr/>
        </p:nvSpPr>
        <p:spPr>
          <a:xfrm>
            <a:off x="2298700" y="6561074"/>
            <a:ext cx="4953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000" dirty="0"/>
              <a:t>https://de.wikipedia.org/wiki/Kongokonferenz#/media/Datei:Kongokonferenz.jpg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m 13"/>
          <p:cNvGraphicFramePr>
            <a:graphicFrameLocks noChangeAspect="1"/>
          </p:cNvGraphicFramePr>
          <p:nvPr/>
        </p:nvGraphicFramePr>
        <p:xfrm>
          <a:off x="3002783" y="836712"/>
          <a:ext cx="6142500" cy="37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Pfeil nach links und rechts 15"/>
          <p:cNvSpPr>
            <a:spLocks/>
          </p:cNvSpPr>
          <p:nvPr/>
        </p:nvSpPr>
        <p:spPr>
          <a:xfrm>
            <a:off x="2300705" y="4149080"/>
            <a:ext cx="5921760" cy="2376000"/>
          </a:xfrm>
          <a:prstGeom prst="leftRightArrow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sz="1600" dirty="0">
                <a:solidFill>
                  <a:schemeClr val="tx2">
                    <a:lumMod val="50000"/>
                  </a:schemeClr>
                </a:solidFill>
                <a:cs typeface="Courier New"/>
              </a:rPr>
              <a:t>»</a:t>
            </a:r>
            <a:r>
              <a:rPr lang="de-DE" sz="1600" dirty="0">
                <a:solidFill>
                  <a:schemeClr val="tx2">
                    <a:lumMod val="50000"/>
                  </a:schemeClr>
                </a:solidFill>
              </a:rPr>
              <a:t>Erinnerungen müssen methodisch geprüft und rational reflektiert werden, um als Geschichte in das Geschichtsbewusstsein überzugehen.</a:t>
            </a:r>
            <a:r>
              <a:rPr lang="de-DE" sz="1600" dirty="0">
                <a:solidFill>
                  <a:schemeClr val="tx2">
                    <a:lumMod val="50000"/>
                  </a:schemeClr>
                </a:solidFill>
                <a:cs typeface="Courier New"/>
              </a:rPr>
              <a:t>« </a:t>
            </a:r>
          </a:p>
          <a:p>
            <a:pPr lvl="0" algn="ctr"/>
            <a:r>
              <a:rPr lang="de-DE" sz="1200" dirty="0">
                <a:solidFill>
                  <a:schemeClr val="tx2">
                    <a:lumMod val="50000"/>
                  </a:schemeClr>
                </a:solidFill>
                <a:cs typeface="Courier New"/>
              </a:rPr>
              <a:t>(Hans-Jürgen Pandel)</a:t>
            </a:r>
            <a:endParaRPr lang="de-DE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292159" y="3501008"/>
            <a:ext cx="2613841" cy="492443"/>
          </a:xfrm>
          <a:prstGeom prst="rect">
            <a:avLst/>
          </a:prstGeom>
          <a:solidFill>
            <a:schemeClr val="accent1">
              <a:hueOff val="0"/>
              <a:satOff val="0"/>
              <a:lumOff val="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Andreas Eckert</a:t>
            </a:r>
          </a:p>
          <a:p>
            <a:pPr algn="ctr"/>
            <a:r>
              <a:rPr lang="de-DE" sz="1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Seminar für </a:t>
            </a:r>
            <a:r>
              <a:rPr lang="de-DE" sz="12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Afrikawissenschaften</a:t>
            </a:r>
            <a:endParaRPr lang="de-DE" sz="1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DB62029-2290-4D94-955F-C8BEF77D8D2D}"/>
              </a:ext>
            </a:extLst>
          </p:cNvPr>
          <p:cNvSpPr txBox="1"/>
          <p:nvPr/>
        </p:nvSpPr>
        <p:spPr>
          <a:xfrm>
            <a:off x="577208" y="1812816"/>
            <a:ext cx="177928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https://www.verwobenegeschichten.de/themen/stadttour-unfreie-arbeit-und-rassismus/5-gedenktafel-berliner-afrika-konferenz/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5EB54B0-D12E-4403-83D7-3E9758D16406}"/>
              </a:ext>
            </a:extLst>
          </p:cNvPr>
          <p:cNvSpPr txBox="1"/>
          <p:nvPr/>
        </p:nvSpPr>
        <p:spPr>
          <a:xfrm>
            <a:off x="431800" y="836712"/>
            <a:ext cx="20701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Gedenktafel in Berlin zur Afrika-Konferenz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24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Courier New"/>
              </a:rPr>
              <a:t>Erinnerung an die Berliner Afrika-Konferenz von 1884/85</a:t>
            </a:r>
            <a:br>
              <a:rPr lang="de-DE" sz="24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Courier New"/>
              </a:rPr>
            </a:b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Courier New"/>
              </a:rPr>
              <a:t>»</a:t>
            </a: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Das Selbstbewusstsein des „Kolonisierten“</a:t>
            </a: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Courier New"/>
              </a:rPr>
              <a:t>«</a:t>
            </a:r>
            <a:br>
              <a:rPr lang="de-DE" sz="24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Courier New"/>
              </a:rPr>
            </a:br>
            <a:r>
              <a:rPr lang="de-DE" sz="1800" dirty="0">
                <a:solidFill>
                  <a:schemeClr val="accent1">
                    <a:lumMod val="50000"/>
                  </a:schemeClr>
                </a:solidFill>
                <a:latin typeface="+mn-lt"/>
                <a:cs typeface="Courier New"/>
              </a:rPr>
              <a:t>von Michel </a:t>
            </a:r>
            <a:r>
              <a:rPr lang="de-DE" sz="1800" dirty="0" err="1">
                <a:solidFill>
                  <a:schemeClr val="accent1">
                    <a:lumMod val="50000"/>
                  </a:schemeClr>
                </a:solidFill>
                <a:latin typeface="+mn-lt"/>
                <a:cs typeface="Courier New"/>
              </a:rPr>
              <a:t>Kayoya</a:t>
            </a:r>
            <a:r>
              <a:rPr lang="de-DE" sz="1800" dirty="0">
                <a:solidFill>
                  <a:schemeClr val="accent1">
                    <a:lumMod val="50000"/>
                  </a:schemeClr>
                </a:solidFill>
                <a:latin typeface="+mn-lt"/>
                <a:cs typeface="Courier New"/>
              </a:rPr>
              <a:t> (1934-1972)</a:t>
            </a:r>
            <a:br>
              <a:rPr lang="de-DE" sz="1800" dirty="0">
                <a:solidFill>
                  <a:schemeClr val="accent1">
                    <a:lumMod val="50000"/>
                  </a:schemeClr>
                </a:solidFill>
                <a:latin typeface="+mn-lt"/>
                <a:cs typeface="Courier New"/>
              </a:rPr>
            </a:br>
            <a:r>
              <a:rPr lang="de-DE" sz="1800" dirty="0">
                <a:solidFill>
                  <a:schemeClr val="accent1">
                    <a:lumMod val="50000"/>
                  </a:schemeClr>
                </a:solidFill>
                <a:latin typeface="+mn-lt"/>
                <a:cs typeface="Courier New"/>
              </a:rPr>
              <a:t> </a:t>
            </a:r>
            <a:endParaRPr lang="de-DE" sz="18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1200" dirty="0">
                <a:solidFill>
                  <a:schemeClr val="accent1">
                    <a:lumMod val="50000"/>
                  </a:schemeClr>
                </a:solidFill>
              </a:rPr>
              <a:t>http://kolonialismus.lernen-aus-der-geschichte.de/modul2_gedicht-_selbstbewusstsein_kolonisierten/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FB22058-7610-4B8F-8BEF-83E2F5E5EF8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>
            <a:graphicFrameLocks/>
          </p:cNvGraphicFramePr>
          <p:nvPr/>
        </p:nvGraphicFramePr>
        <p:xfrm>
          <a:off x="2222697" y="4869160"/>
          <a:ext cx="6864000" cy="183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6506" y="116632"/>
            <a:ext cx="8915400" cy="864096"/>
          </a:xfrm>
        </p:spPr>
        <p:txBody>
          <a:bodyPr>
            <a:noAutofit/>
          </a:bodyPr>
          <a:lstStyle/>
          <a:p>
            <a:pPr algn="ctr"/>
            <a:r>
              <a:rPr lang="de-DE" sz="2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Historischer Kontext </a:t>
            </a:r>
            <a:r>
              <a:rPr lang="de-DE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|</a:t>
            </a:r>
            <a:r>
              <a:rPr lang="de-DE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</a:t>
            </a:r>
            <a:br>
              <a:rPr lang="de-DE" sz="1800" dirty="0">
                <a:latin typeface="+mn-lt"/>
              </a:rPr>
            </a:br>
            <a:r>
              <a:rPr lang="de-DE" sz="1800" dirty="0">
                <a:latin typeface="+mn-lt"/>
              </a:rPr>
              <a:t>Vom „informellen“ zum „formellen“ / „direkten“ Imperialismus</a:t>
            </a:r>
          </a:p>
        </p:txBody>
      </p:sp>
      <p:pic>
        <p:nvPicPr>
          <p:cNvPr id="5" name="Picture 2" descr="https://upload.wikimedia.org/wikipedia/commons/thumb/6/6b/Kongokonferenz.jpg/1024px-Kongokonferenz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15252" y="4293096"/>
            <a:ext cx="2029798" cy="1440000"/>
          </a:xfrm>
          <a:prstGeom prst="rect">
            <a:avLst/>
          </a:prstGeom>
          <a:noFill/>
          <a:effectLst>
            <a:outerShdw blurRad="165100" dist="3429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350489" y="620689"/>
          <a:ext cx="89154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9" name="Positionsrahmen 8"/>
          <p:cNvSpPr/>
          <p:nvPr/>
        </p:nvSpPr>
        <p:spPr>
          <a:xfrm>
            <a:off x="272480" y="5085184"/>
            <a:ext cx="1716191" cy="1584176"/>
          </a:xfrm>
          <a:prstGeom prst="fram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accent1">
                    <a:lumMod val="50000"/>
                  </a:schemeClr>
                </a:solidFill>
              </a:rPr>
              <a:t>Prinzip der „effektiven Besetzung“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28498" y="1196753"/>
            <a:ext cx="9049005" cy="1470025"/>
          </a:xfrm>
        </p:spPr>
        <p:txBody>
          <a:bodyPr>
            <a:normAutofit fontScale="90000"/>
          </a:bodyPr>
          <a:lstStyle/>
          <a:p>
            <a:br>
              <a:rPr lang="de-DE" sz="2800" spc="1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de-DE" sz="2800" spc="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br>
              <a:rPr lang="de-DE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br>
              <a:rPr lang="de-DE" dirty="0">
                <a:solidFill>
                  <a:schemeClr val="accent1">
                    <a:lumMod val="50000"/>
                  </a:schemeClr>
                </a:solidFill>
              </a:rPr>
            </a:b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62523" y="188640"/>
            <a:ext cx="8736971" cy="936104"/>
          </a:xfrm>
        </p:spPr>
        <p:txBody>
          <a:bodyPr>
            <a:normAutofit/>
          </a:bodyPr>
          <a:lstStyle/>
          <a:p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Quellenbasiertes Sachurteil </a:t>
            </a:r>
            <a:r>
              <a:rPr lang="de-DE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</a:t>
            </a:r>
            <a:endParaRPr lang="de-DE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sz="8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sz="80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de-DE" sz="8000" dirty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de-DE" sz="6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Flussdiagramm: Dokument 5"/>
          <p:cNvSpPr/>
          <p:nvPr/>
        </p:nvSpPr>
        <p:spPr>
          <a:xfrm>
            <a:off x="584515" y="1412776"/>
            <a:ext cx="2262251" cy="2952328"/>
          </a:xfrm>
          <a:prstGeom prst="flowChartDocument">
            <a:avLst/>
          </a:prstGeom>
          <a:solidFill>
            <a:schemeClr val="accent1">
              <a:lumMod val="50000"/>
            </a:schemeClr>
          </a:solidFill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tlCol="0" anchor="ctr" anchorCtr="0">
            <a:normAutofit/>
          </a:bodyPr>
          <a:lstStyle/>
          <a:p>
            <a:pPr algn="ctr"/>
            <a:endParaRPr lang="de-DE" sz="1600" b="1" dirty="0"/>
          </a:p>
          <a:p>
            <a:pPr algn="ctr"/>
            <a:r>
              <a:rPr lang="de-DE" sz="1700" b="1" dirty="0"/>
              <a:t>Generalakte (1885):</a:t>
            </a:r>
          </a:p>
          <a:p>
            <a:pPr algn="ctr"/>
            <a:endParaRPr lang="de-DE" sz="900" b="1" dirty="0"/>
          </a:p>
          <a:p>
            <a:pPr>
              <a:buFont typeface="Wingdings" pitchFamily="2" charset="2"/>
              <a:buChar char="§"/>
            </a:pPr>
            <a:r>
              <a:rPr lang="de-DE" sz="1400" b="1" dirty="0"/>
              <a:t> „Hebung der sittlichen und materiellen Wohlfahrt der eingeborenen Völkerschaften“ (Vorw.)</a:t>
            </a:r>
          </a:p>
          <a:p>
            <a:endParaRPr lang="de-DE" sz="900" b="1" dirty="0"/>
          </a:p>
          <a:p>
            <a:pPr>
              <a:buFont typeface="Wingdings" pitchFamily="2" charset="2"/>
              <a:buChar char="§"/>
            </a:pPr>
            <a:r>
              <a:rPr lang="de-DE" sz="1400" b="1" dirty="0"/>
              <a:t> „Vortheile der Civilisation verständlich und werth zu machen“ (I, 6)</a:t>
            </a:r>
          </a:p>
          <a:p>
            <a:pPr algn="ctr"/>
            <a:endParaRPr lang="de-DE" sz="1400" dirty="0"/>
          </a:p>
        </p:txBody>
      </p:sp>
      <p:sp>
        <p:nvSpPr>
          <p:cNvPr id="7" name="Legende mit Pfeil nach rechts 6"/>
          <p:cNvSpPr/>
          <p:nvPr/>
        </p:nvSpPr>
        <p:spPr>
          <a:xfrm>
            <a:off x="2924775" y="1916832"/>
            <a:ext cx="1872208" cy="1872208"/>
          </a:xfrm>
          <a:prstGeom prst="rightArrowCallout">
            <a:avLst/>
          </a:prstGeom>
          <a:solidFill>
            <a:schemeClr val="tx2">
              <a:lumMod val="60000"/>
              <a:lumOff val="40000"/>
            </a:schemeClr>
          </a:solidFill>
          <a:ln w="158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Prinzip der „effektiven Besetzung“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16463" y="4653137"/>
            <a:ext cx="397844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/>
              <a:buChar char="Ü"/>
            </a:pPr>
            <a:r>
              <a:rPr lang="de-DE" sz="1400" b="1" dirty="0"/>
              <a:t>„Zivilisierungsmission“ der Kolonialherren</a:t>
            </a:r>
          </a:p>
          <a:p>
            <a:endParaRPr lang="de-DE" sz="800" b="1" dirty="0"/>
          </a:p>
          <a:p>
            <a:pPr>
              <a:buFont typeface="Wingdings"/>
              <a:buChar char="Ü"/>
            </a:pPr>
            <a:r>
              <a:rPr lang="de-DE" sz="1400" b="1" dirty="0"/>
              <a:t> Akkulturation der Kolonisierten</a:t>
            </a:r>
          </a:p>
        </p:txBody>
      </p:sp>
      <p:sp>
        <p:nvSpPr>
          <p:cNvPr id="9" name="Geschweifte Klammer rechts 8"/>
          <p:cNvSpPr/>
          <p:nvPr/>
        </p:nvSpPr>
        <p:spPr>
          <a:xfrm rot="5400000">
            <a:off x="1496616" y="3380995"/>
            <a:ext cx="360040" cy="2184243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28498" y="1196753"/>
            <a:ext cx="9049005" cy="1470025"/>
          </a:xfrm>
        </p:spPr>
        <p:txBody>
          <a:bodyPr>
            <a:normAutofit fontScale="90000"/>
          </a:bodyPr>
          <a:lstStyle/>
          <a:p>
            <a:br>
              <a:rPr lang="de-DE" sz="2800" spc="1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de-DE" sz="2800" spc="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br>
              <a:rPr lang="de-DE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br>
              <a:rPr lang="de-DE" dirty="0">
                <a:solidFill>
                  <a:schemeClr val="accent1">
                    <a:lumMod val="50000"/>
                  </a:schemeClr>
                </a:solidFill>
              </a:rPr>
            </a:b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Flussdiagramm: Dokument 5"/>
          <p:cNvSpPr/>
          <p:nvPr/>
        </p:nvSpPr>
        <p:spPr>
          <a:xfrm>
            <a:off x="584515" y="1412776"/>
            <a:ext cx="2262251" cy="2952328"/>
          </a:xfrm>
          <a:prstGeom prst="flowChartDocument">
            <a:avLst/>
          </a:prstGeom>
          <a:solidFill>
            <a:schemeClr val="accent1">
              <a:lumMod val="50000"/>
            </a:schemeClr>
          </a:solidFill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tlCol="0" anchor="ctr" anchorCtr="0">
            <a:normAutofit/>
          </a:bodyPr>
          <a:lstStyle/>
          <a:p>
            <a:pPr algn="ctr"/>
            <a:endParaRPr lang="de-DE" sz="1600" b="1" dirty="0"/>
          </a:p>
          <a:p>
            <a:pPr algn="ctr"/>
            <a:r>
              <a:rPr lang="de-DE" sz="1700" b="1" dirty="0"/>
              <a:t>Generalakte (1885):</a:t>
            </a:r>
          </a:p>
          <a:p>
            <a:pPr algn="ctr"/>
            <a:endParaRPr lang="de-DE" sz="900" b="1" dirty="0"/>
          </a:p>
          <a:p>
            <a:pPr>
              <a:buFont typeface="Wingdings" pitchFamily="2" charset="2"/>
              <a:buChar char="§"/>
            </a:pPr>
            <a:r>
              <a:rPr lang="de-DE" sz="1400" b="1" dirty="0"/>
              <a:t> „Hebung der sittlichen und materiellen Wohlfahrt der eingeborenen Völkerschaften“ (Vorw.)</a:t>
            </a:r>
          </a:p>
          <a:p>
            <a:endParaRPr lang="de-DE" sz="900" b="1" dirty="0"/>
          </a:p>
          <a:p>
            <a:pPr>
              <a:buFont typeface="Wingdings" pitchFamily="2" charset="2"/>
              <a:buChar char="§"/>
            </a:pPr>
            <a:r>
              <a:rPr lang="de-DE" sz="1400" b="1" dirty="0"/>
              <a:t> „Vortheile der Civilisation verständlich und werth zu machen“ (I, 6)</a:t>
            </a:r>
          </a:p>
          <a:p>
            <a:pPr algn="ctr"/>
            <a:endParaRPr lang="de-DE" sz="1400" dirty="0"/>
          </a:p>
        </p:txBody>
      </p:sp>
      <p:sp>
        <p:nvSpPr>
          <p:cNvPr id="7" name="Legende mit Pfeil nach rechts 6"/>
          <p:cNvSpPr/>
          <p:nvPr/>
        </p:nvSpPr>
        <p:spPr>
          <a:xfrm>
            <a:off x="2924775" y="1916832"/>
            <a:ext cx="1872208" cy="1872208"/>
          </a:xfrm>
          <a:prstGeom prst="rightArrowCallout">
            <a:avLst/>
          </a:prstGeom>
          <a:solidFill>
            <a:schemeClr val="tx2">
              <a:lumMod val="60000"/>
              <a:lumOff val="40000"/>
            </a:schemeClr>
          </a:solidFill>
          <a:ln w="158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Prinzip der „effektiven Besetzung“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16463" y="4653137"/>
            <a:ext cx="397844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/>
              <a:buChar char="Ü"/>
            </a:pPr>
            <a:r>
              <a:rPr lang="de-DE" sz="1400" b="1" dirty="0"/>
              <a:t>„Zivilisierungsmission“ der Kolonialherren</a:t>
            </a:r>
          </a:p>
          <a:p>
            <a:endParaRPr lang="de-DE" sz="800" b="1" dirty="0"/>
          </a:p>
          <a:p>
            <a:pPr>
              <a:buFont typeface="Wingdings"/>
              <a:buChar char="Ü"/>
            </a:pPr>
            <a:r>
              <a:rPr lang="de-DE" sz="1400" b="1" dirty="0"/>
              <a:t> Akkulturation der Kolonisierten</a:t>
            </a:r>
          </a:p>
        </p:txBody>
      </p:sp>
      <p:sp>
        <p:nvSpPr>
          <p:cNvPr id="9" name="Geschweifte Klammer rechts 8"/>
          <p:cNvSpPr/>
          <p:nvPr/>
        </p:nvSpPr>
        <p:spPr>
          <a:xfrm rot="5400000">
            <a:off x="1496616" y="3380995"/>
            <a:ext cx="360040" cy="2184243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10" name="Diagramm 9"/>
          <p:cNvGraphicFramePr>
            <a:graphicFrameLocks noChangeAspect="1"/>
          </p:cNvGraphicFramePr>
          <p:nvPr/>
        </p:nvGraphicFramePr>
        <p:xfrm>
          <a:off x="4796983" y="692696"/>
          <a:ext cx="4351918" cy="23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Diagramm 13"/>
          <p:cNvGraphicFramePr>
            <a:graphicFrameLocks noChangeAspect="1"/>
          </p:cNvGraphicFramePr>
          <p:nvPr/>
        </p:nvGraphicFramePr>
        <p:xfrm>
          <a:off x="4796983" y="3140968"/>
          <a:ext cx="4351918" cy="23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5" name="Untertitel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Untertitel 2"/>
          <p:cNvSpPr txBox="1">
            <a:spLocks/>
          </p:cNvSpPr>
          <p:nvPr/>
        </p:nvSpPr>
        <p:spPr>
          <a:xfrm>
            <a:off x="662523" y="188640"/>
            <a:ext cx="8736971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Kontroversität im Wert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urteil </a:t>
            </a:r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8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8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8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6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m 9"/>
          <p:cNvGraphicFramePr>
            <a:graphicFrameLocks noChangeAspect="1"/>
          </p:cNvGraphicFramePr>
          <p:nvPr/>
        </p:nvGraphicFramePr>
        <p:xfrm>
          <a:off x="4796983" y="692696"/>
          <a:ext cx="4351918" cy="23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28498" y="1196753"/>
            <a:ext cx="9049005" cy="1470025"/>
          </a:xfrm>
        </p:spPr>
        <p:txBody>
          <a:bodyPr>
            <a:normAutofit fontScale="90000"/>
          </a:bodyPr>
          <a:lstStyle/>
          <a:p>
            <a:br>
              <a:rPr lang="de-DE" sz="2800" spc="1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de-DE" sz="2800" spc="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br>
              <a:rPr lang="de-DE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br>
              <a:rPr lang="de-DE" dirty="0">
                <a:solidFill>
                  <a:schemeClr val="accent1">
                    <a:lumMod val="50000"/>
                  </a:schemeClr>
                </a:solidFill>
              </a:rPr>
            </a:b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Flussdiagramm: Dokument 5"/>
          <p:cNvSpPr/>
          <p:nvPr/>
        </p:nvSpPr>
        <p:spPr>
          <a:xfrm>
            <a:off x="584515" y="1412776"/>
            <a:ext cx="2262251" cy="2952328"/>
          </a:xfrm>
          <a:prstGeom prst="flowChartDocument">
            <a:avLst/>
          </a:prstGeom>
          <a:solidFill>
            <a:schemeClr val="accent1">
              <a:lumMod val="50000"/>
            </a:schemeClr>
          </a:solidFill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tlCol="0" anchor="ctr" anchorCtr="0">
            <a:normAutofit/>
          </a:bodyPr>
          <a:lstStyle/>
          <a:p>
            <a:pPr algn="ctr"/>
            <a:endParaRPr lang="de-DE" sz="1600" b="1" dirty="0"/>
          </a:p>
          <a:p>
            <a:pPr algn="ctr"/>
            <a:r>
              <a:rPr lang="de-DE" sz="1700" b="1" dirty="0"/>
              <a:t>Generalakte (1885):</a:t>
            </a:r>
          </a:p>
          <a:p>
            <a:pPr algn="ctr"/>
            <a:endParaRPr lang="de-DE" sz="900" b="1" dirty="0"/>
          </a:p>
          <a:p>
            <a:pPr>
              <a:buFont typeface="Wingdings" pitchFamily="2" charset="2"/>
              <a:buChar char="§"/>
            </a:pPr>
            <a:r>
              <a:rPr lang="de-DE" sz="1400" b="1" dirty="0"/>
              <a:t> „Hebung der sittlichen und materiellen Wohlfahrt der eingeborenen Völkerschaften“ (Vorw.)</a:t>
            </a:r>
          </a:p>
          <a:p>
            <a:endParaRPr lang="de-DE" sz="900" b="1" dirty="0"/>
          </a:p>
          <a:p>
            <a:pPr>
              <a:buFont typeface="Wingdings" pitchFamily="2" charset="2"/>
              <a:buChar char="§"/>
            </a:pPr>
            <a:r>
              <a:rPr lang="de-DE" sz="1400" b="1" dirty="0"/>
              <a:t> „Vortheile der Civilisation verständlich und werth zu machen“ (I, 6)</a:t>
            </a:r>
          </a:p>
          <a:p>
            <a:pPr algn="ctr"/>
            <a:endParaRPr lang="de-DE" sz="1400" dirty="0"/>
          </a:p>
        </p:txBody>
      </p:sp>
      <p:sp>
        <p:nvSpPr>
          <p:cNvPr id="7" name="Legende mit Pfeil nach rechts 6"/>
          <p:cNvSpPr/>
          <p:nvPr/>
        </p:nvSpPr>
        <p:spPr>
          <a:xfrm>
            <a:off x="2924775" y="1916832"/>
            <a:ext cx="1872208" cy="1872208"/>
          </a:xfrm>
          <a:prstGeom prst="rightArrowCallout">
            <a:avLst/>
          </a:prstGeom>
          <a:solidFill>
            <a:schemeClr val="tx2">
              <a:lumMod val="60000"/>
              <a:lumOff val="40000"/>
            </a:schemeClr>
          </a:solidFill>
          <a:ln w="158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Prinzip der „effektiven Besetzung“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16463" y="4653137"/>
            <a:ext cx="397844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/>
              <a:buChar char="Ü"/>
            </a:pPr>
            <a:r>
              <a:rPr lang="de-DE" sz="1400" b="1" dirty="0"/>
              <a:t>„Zivilisierungsmission“ der Kolonialherren</a:t>
            </a:r>
          </a:p>
          <a:p>
            <a:endParaRPr lang="de-DE" sz="800" b="1" dirty="0"/>
          </a:p>
          <a:p>
            <a:pPr>
              <a:buFont typeface="Wingdings"/>
              <a:buChar char="Ü"/>
            </a:pPr>
            <a:r>
              <a:rPr lang="de-DE" sz="1400" b="1" dirty="0"/>
              <a:t> Akkulturation der Kolonisierten</a:t>
            </a:r>
          </a:p>
        </p:txBody>
      </p:sp>
      <p:sp>
        <p:nvSpPr>
          <p:cNvPr id="9" name="Geschweifte Klammer rechts 8"/>
          <p:cNvSpPr/>
          <p:nvPr/>
        </p:nvSpPr>
        <p:spPr>
          <a:xfrm rot="5400000">
            <a:off x="1496616" y="3380995"/>
            <a:ext cx="360040" cy="2184243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14" name="Diagramm 13"/>
          <p:cNvGraphicFramePr>
            <a:graphicFrameLocks noChangeAspect="1"/>
          </p:cNvGraphicFramePr>
          <p:nvPr/>
        </p:nvGraphicFramePr>
        <p:xfrm>
          <a:off x="4796983" y="3140968"/>
          <a:ext cx="4351918" cy="23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5" name="Untertitel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Untertitel 2"/>
          <p:cNvSpPr txBox="1">
            <a:spLocks/>
          </p:cNvSpPr>
          <p:nvPr/>
        </p:nvSpPr>
        <p:spPr>
          <a:xfrm>
            <a:off x="194472" y="188640"/>
            <a:ext cx="9517057" cy="93610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algn="ctr">
              <a:spcBef>
                <a:spcPct val="20000"/>
              </a:spcBef>
            </a:pPr>
            <a:r>
              <a:rPr lang="de-DE" sz="3200" b="1" dirty="0">
                <a:solidFill>
                  <a:schemeClr val="accent1">
                    <a:lumMod val="50000"/>
                  </a:schemeClr>
                </a:solidFill>
              </a:rPr>
              <a:t>Vom Werturteil zur „handlungs- bzw. produktionsorientierten Erinnerungskultur“ </a:t>
            </a:r>
            <a:r>
              <a:rPr lang="de-DE" sz="5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</a:t>
            </a:r>
            <a:r>
              <a:rPr lang="de-DE" sz="2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de-DE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29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de-DE" sz="2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Ein „Public History-Rollenspiel“</a:t>
            </a:r>
            <a:endParaRPr kumimoji="0" lang="de-DE" sz="29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8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8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8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6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" name="Diagramm 10"/>
          <p:cNvGraphicFramePr>
            <a:graphicFrameLocks noChangeAspect="1"/>
          </p:cNvGraphicFramePr>
          <p:nvPr/>
        </p:nvGraphicFramePr>
        <p:xfrm>
          <a:off x="1208584" y="3068961"/>
          <a:ext cx="7254000" cy="3269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2" name="Nach unten gekrümmter Pfeil 11"/>
          <p:cNvSpPr>
            <a:spLocks noChangeAspect="1"/>
          </p:cNvSpPr>
          <p:nvPr/>
        </p:nvSpPr>
        <p:spPr>
          <a:xfrm rot="5400000">
            <a:off x="8457399" y="3945048"/>
            <a:ext cx="1260000" cy="1092000"/>
          </a:xfrm>
          <a:prstGeom prst="curvedDownArrow">
            <a:avLst/>
          </a:prstGeom>
          <a:gradFill flip="none" rotWithShape="1">
            <a:gsLst>
              <a:gs pos="100000">
                <a:srgbClr val="CC3300"/>
              </a:gs>
              <a:gs pos="100000">
                <a:srgbClr val="00B050"/>
              </a:gs>
              <a:gs pos="0">
                <a:srgbClr val="00B050"/>
              </a:gs>
              <a:gs pos="32000">
                <a:srgbClr val="92D050"/>
              </a:gs>
              <a:gs pos="100000">
                <a:srgbClr val="CC3300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62523" y="260648"/>
            <a:ext cx="8658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chemeClr val="accent1">
                    <a:lumMod val="50000"/>
                  </a:schemeClr>
                </a:solidFill>
              </a:rPr>
              <a:t>Die Berliner Afrika-Konferenz 1884/85 –  das afrikanische Trauma bis heute?</a:t>
            </a:r>
          </a:p>
        </p:txBody>
      </p:sp>
      <p:sp>
        <p:nvSpPr>
          <p:cNvPr id="6" name="Flussdiagramm: Dokument 5"/>
          <p:cNvSpPr/>
          <p:nvPr/>
        </p:nvSpPr>
        <p:spPr>
          <a:xfrm>
            <a:off x="584515" y="1412776"/>
            <a:ext cx="2262251" cy="2952328"/>
          </a:xfrm>
          <a:prstGeom prst="flowChartDocument">
            <a:avLst/>
          </a:prstGeom>
          <a:solidFill>
            <a:schemeClr val="accent1">
              <a:lumMod val="50000"/>
            </a:schemeClr>
          </a:solidFill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tlCol="0" anchor="ctr" anchorCtr="0">
            <a:normAutofit/>
          </a:bodyPr>
          <a:lstStyle/>
          <a:p>
            <a:pPr algn="ctr"/>
            <a:endParaRPr lang="de-DE" sz="1600" b="1" dirty="0"/>
          </a:p>
          <a:p>
            <a:pPr algn="ctr"/>
            <a:r>
              <a:rPr lang="de-DE" sz="1700" b="1" dirty="0"/>
              <a:t>Generalakte (1885):</a:t>
            </a:r>
          </a:p>
          <a:p>
            <a:pPr algn="ctr"/>
            <a:endParaRPr lang="de-DE" sz="900" b="1" dirty="0"/>
          </a:p>
          <a:p>
            <a:pPr>
              <a:buFont typeface="Wingdings" pitchFamily="2" charset="2"/>
              <a:buChar char="§"/>
            </a:pPr>
            <a:r>
              <a:rPr lang="de-DE" sz="1400" b="1" dirty="0"/>
              <a:t> „Hebung der sittlichen und materiellen Wohlfahrt der eingeborenen Völkerschaften“ (Vorw.)</a:t>
            </a:r>
          </a:p>
          <a:p>
            <a:endParaRPr lang="de-DE" sz="900" b="1" dirty="0"/>
          </a:p>
          <a:p>
            <a:pPr>
              <a:buFont typeface="Wingdings" pitchFamily="2" charset="2"/>
              <a:buChar char="§"/>
            </a:pPr>
            <a:r>
              <a:rPr lang="de-DE" sz="1400" b="1" dirty="0"/>
              <a:t> „Vortheile der Civilisation verständlich und werth zu machen“ (I, 6)</a:t>
            </a:r>
          </a:p>
          <a:p>
            <a:pPr algn="ctr"/>
            <a:endParaRPr lang="de-DE" sz="1400" dirty="0"/>
          </a:p>
        </p:txBody>
      </p:sp>
      <p:sp>
        <p:nvSpPr>
          <p:cNvPr id="8" name="Legende mit Pfeil nach rechts 7"/>
          <p:cNvSpPr/>
          <p:nvPr/>
        </p:nvSpPr>
        <p:spPr>
          <a:xfrm>
            <a:off x="2924775" y="1916832"/>
            <a:ext cx="1872208" cy="1872208"/>
          </a:xfrm>
          <a:prstGeom prst="rightArrowCallout">
            <a:avLst/>
          </a:prstGeom>
          <a:solidFill>
            <a:schemeClr val="tx2">
              <a:lumMod val="60000"/>
              <a:lumOff val="40000"/>
            </a:schemeClr>
          </a:solidFill>
          <a:ln w="158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Prinzip der „effektiven Besetzung“</a:t>
            </a:r>
          </a:p>
        </p:txBody>
      </p:sp>
      <p:sp>
        <p:nvSpPr>
          <p:cNvPr id="9" name="Geschweifte Klammer rechts 8"/>
          <p:cNvSpPr/>
          <p:nvPr/>
        </p:nvSpPr>
        <p:spPr>
          <a:xfrm rot="5400000">
            <a:off x="1496616" y="3380995"/>
            <a:ext cx="360040" cy="2184243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16463" y="4653137"/>
            <a:ext cx="397844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/>
              <a:buChar char="Ü"/>
            </a:pPr>
            <a:r>
              <a:rPr lang="de-DE" sz="1400" b="1" dirty="0"/>
              <a:t>„Zivilisierungsmission“ der Kolonialherren</a:t>
            </a:r>
          </a:p>
          <a:p>
            <a:endParaRPr lang="de-DE" sz="800" b="1" dirty="0"/>
          </a:p>
          <a:p>
            <a:pPr>
              <a:buFont typeface="Wingdings"/>
              <a:buChar char="Ü"/>
            </a:pPr>
            <a:r>
              <a:rPr lang="de-DE" sz="1400" b="1" dirty="0"/>
              <a:t> Akkulturation der Kolonisierten</a:t>
            </a:r>
          </a:p>
        </p:txBody>
      </p:sp>
      <p:graphicFrame>
        <p:nvGraphicFramePr>
          <p:cNvPr id="11" name="Diagramm 10"/>
          <p:cNvGraphicFramePr>
            <a:graphicFrameLocks noChangeAspect="1"/>
          </p:cNvGraphicFramePr>
          <p:nvPr/>
        </p:nvGraphicFramePr>
        <p:xfrm>
          <a:off x="4796983" y="692696"/>
          <a:ext cx="4351918" cy="23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9" name="Diagramm 18"/>
          <p:cNvGraphicFramePr>
            <a:graphicFrameLocks noChangeAspect="1"/>
          </p:cNvGraphicFramePr>
          <p:nvPr/>
        </p:nvGraphicFramePr>
        <p:xfrm>
          <a:off x="4796983" y="3140968"/>
          <a:ext cx="4351918" cy="23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0" name="Gestreifter Pfeil nach rechts 19"/>
          <p:cNvSpPr/>
          <p:nvPr/>
        </p:nvSpPr>
        <p:spPr>
          <a:xfrm>
            <a:off x="4328931" y="5013176"/>
            <a:ext cx="5304000" cy="1440160"/>
          </a:xfrm>
          <a:prstGeom prst="stripedRightArrow">
            <a:avLst/>
          </a:prstGeom>
          <a:solidFill>
            <a:srgbClr val="F3199B"/>
          </a:solidFill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/>
              <a:t>Erinnerungskultur – Konflikt aus Erinnerung und rationaler Reflexion?</a:t>
            </a:r>
          </a:p>
        </p:txBody>
      </p:sp>
      <p:sp>
        <p:nvSpPr>
          <p:cNvPr id="12" name="Pfeil nach rechts 11"/>
          <p:cNvSpPr/>
          <p:nvPr/>
        </p:nvSpPr>
        <p:spPr>
          <a:xfrm>
            <a:off x="428497" y="6021288"/>
            <a:ext cx="9127014" cy="620688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b="1" dirty="0"/>
              <a:t>Berliner Afrika-Konferenz 1884/85</a:t>
            </a:r>
            <a:r>
              <a:rPr lang="de-DE" dirty="0"/>
              <a:t>		</a:t>
            </a:r>
            <a:r>
              <a:rPr lang="de-DE" sz="1600" b="1" dirty="0"/>
              <a:t>1985		2010              […]   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Die Berliner Afrika-Konferenz (1884/85) und die Erinnerungskultur</a:t>
            </a:r>
            <a:endParaRPr lang="de-DE" sz="2400" dirty="0">
              <a:latin typeface="+mn-lt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de-DE" sz="1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Der nigerianische Historiker Godfrey </a:t>
            </a:r>
            <a:r>
              <a:rPr lang="de-DE" sz="16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Uzoigwe</a:t>
            </a:r>
            <a:endParaRPr lang="de-DE" sz="16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US" sz="1200" dirty="0">
                <a:solidFill>
                  <a:schemeClr val="accent1">
                    <a:lumMod val="50000"/>
                  </a:schemeClr>
                </a:solidFill>
              </a:rPr>
              <a:t>- Journal of the Historical Society of Nigeria 12 (1985) - </a:t>
            </a:r>
            <a:endParaRPr lang="de-DE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>
                <a:solidFill>
                  <a:schemeClr val="accent1">
                    <a:lumMod val="50000"/>
                  </a:schemeClr>
                </a:solidFill>
                <a:cs typeface="Courier New"/>
              </a:rPr>
              <a:t>»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History,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writes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Voltaire,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a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trick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which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living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play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on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dead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. But he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wrong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: real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history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a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trick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which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dead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have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played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on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</a:rPr>
              <a:t>living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  <a:cs typeface="Courier New"/>
              </a:rPr>
              <a:t>«</a:t>
            </a:r>
            <a:endParaRPr lang="de-DE" sz="2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"/>
          </p:nvPr>
        </p:nvSpPr>
        <p:spPr>
          <a:xfrm>
            <a:off x="5031009" y="1340768"/>
            <a:ext cx="4378590" cy="639762"/>
          </a:xfrm>
        </p:spPr>
        <p:txBody>
          <a:bodyPr>
            <a:normAutofit/>
          </a:bodyPr>
          <a:lstStyle/>
          <a:p>
            <a:pPr algn="ctr"/>
            <a:r>
              <a:rPr lang="de-DE" sz="1800" dirty="0">
                <a:solidFill>
                  <a:schemeClr val="accent1">
                    <a:lumMod val="50000"/>
                  </a:schemeClr>
                </a:solidFill>
              </a:rPr>
              <a:t>Abschließende Problemdiskussion</a:t>
            </a:r>
          </a:p>
        </p:txBody>
      </p:sp>
      <p:graphicFrame>
        <p:nvGraphicFramePr>
          <p:cNvPr id="14" name="Inhaltsplatzhalter 13"/>
          <p:cNvGraphicFramePr>
            <a:graphicFrameLocks noGrp="1"/>
          </p:cNvGraphicFramePr>
          <p:nvPr>
            <p:ph sz="quarter" idx="4"/>
          </p:nvPr>
        </p:nvGraphicFramePr>
        <p:xfrm>
          <a:off x="5032111" y="2174875"/>
          <a:ext cx="4378590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BFF57A-B1C3-4BCB-8DB1-A7E161A8C5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60521" y="441426"/>
            <a:ext cx="11827042" cy="1007226"/>
          </a:xfrm>
        </p:spPr>
        <p:txBody>
          <a:bodyPr>
            <a:normAutofit fontScale="90000"/>
          </a:bodyPr>
          <a:lstStyle/>
          <a:p>
            <a:r>
              <a:rPr lang="de-DE" sz="40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Koloniale Erinnerung: </a:t>
            </a:r>
            <a:br>
              <a:rPr lang="de-DE" sz="40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40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Unterrichtliche Umsetzung</a:t>
            </a:r>
            <a:endParaRPr lang="de-DE" sz="4000" dirty="0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5EDE90B3-B0D8-4D79-915F-03A93929D71D}"/>
              </a:ext>
            </a:extLst>
          </p:cNvPr>
          <p:cNvSpPr txBox="1">
            <a:spLocks/>
          </p:cNvSpPr>
          <p:nvPr/>
        </p:nvSpPr>
        <p:spPr>
          <a:xfrm>
            <a:off x="171450" y="1578684"/>
            <a:ext cx="9426102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Bildungsplan: 12.2., 3.4.7 / 3.4.8 (1 und 4)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D832CB6-FD02-4D7E-91F2-5E2D2EC1E63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50" y="2048583"/>
            <a:ext cx="9563100" cy="23717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41A2940-0EED-4E92-AACC-D7CCCEE8CEE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8125" y="4542208"/>
            <a:ext cx="94297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3009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AutoShape 4" descr="boomerang en bois motifs Africain"/>
          <p:cNvSpPr>
            <a:spLocks noChangeAspect="1" noChangeArrowheads="1"/>
          </p:cNvSpPr>
          <p:nvPr/>
        </p:nvSpPr>
        <p:spPr bwMode="auto">
          <a:xfrm>
            <a:off x="168540" y="-144463"/>
            <a:ext cx="3302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510" name="AutoShape 6" descr="boomerang en bois motifs Africain"/>
          <p:cNvSpPr>
            <a:spLocks noChangeAspect="1" noChangeArrowheads="1"/>
          </p:cNvSpPr>
          <p:nvPr/>
        </p:nvSpPr>
        <p:spPr bwMode="auto">
          <a:xfrm>
            <a:off x="168540" y="-144463"/>
            <a:ext cx="3302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1516" name="Picture 12" descr="https://upload.wikimedia.org/wikipedia/commons/thumb/3/3c/Tropenhelm_%281910%29_Hg.jpg/800px-Tropenhelm_%281910%29_H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5156" y="1857764"/>
            <a:ext cx="2912731" cy="39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28498" y="260649"/>
            <a:ext cx="9049005" cy="147002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 defTabSz="914400">
              <a:spcBef>
                <a:spcPct val="0"/>
              </a:spcBef>
              <a:defRPr/>
            </a:pPr>
            <a:endParaRPr lang="de-DE" sz="800" spc="1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spcBef>
                <a:spcPct val="0"/>
              </a:spcBef>
              <a:defRPr/>
            </a:pPr>
            <a:r>
              <a:rPr lang="de-DE" sz="2900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Von </a:t>
            </a:r>
            <a:r>
              <a:rPr lang="de-DE" sz="2900" dirty="0">
                <a:solidFill>
                  <a:schemeClr val="accent1">
                    <a:lumMod val="50000"/>
                  </a:schemeClr>
                </a:solidFill>
                <a:ea typeface="+mj-ea"/>
                <a:cs typeface="Courier New"/>
              </a:rPr>
              <a:t>»</a:t>
            </a:r>
            <a:r>
              <a:rPr lang="de-DE" sz="2900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Bumerangs</a:t>
            </a:r>
            <a:r>
              <a:rPr lang="de-DE" sz="2900" dirty="0">
                <a:solidFill>
                  <a:schemeClr val="accent1">
                    <a:lumMod val="50000"/>
                  </a:schemeClr>
                </a:solidFill>
                <a:ea typeface="+mj-ea"/>
                <a:cs typeface="Courier New"/>
              </a:rPr>
              <a:t>«</a:t>
            </a:r>
            <a:r>
              <a:rPr lang="de-DE" sz="2900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 und </a:t>
            </a:r>
            <a:r>
              <a:rPr lang="de-DE" sz="2900" dirty="0">
                <a:solidFill>
                  <a:schemeClr val="accent1">
                    <a:lumMod val="50000"/>
                  </a:schemeClr>
                </a:solidFill>
                <a:ea typeface="+mj-ea"/>
                <a:cs typeface="Courier New"/>
              </a:rPr>
              <a:t>»</a:t>
            </a:r>
            <a:r>
              <a:rPr lang="de-DE" sz="2900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unsichtbaren Tropenhelmen</a:t>
            </a:r>
            <a:r>
              <a:rPr lang="de-DE" sz="2900" dirty="0">
                <a:solidFill>
                  <a:schemeClr val="accent1">
                    <a:lumMod val="50000"/>
                  </a:schemeClr>
                </a:solidFill>
                <a:ea typeface="+mj-ea"/>
                <a:cs typeface="Courier New"/>
              </a:rPr>
              <a:t>« </a:t>
            </a:r>
            <a:r>
              <a:rPr lang="de-DE" sz="4100" dirty="0">
                <a:solidFill>
                  <a:schemeClr val="tx1">
                    <a:lumMod val="50000"/>
                    <a:lumOff val="50000"/>
                  </a:schemeClr>
                </a:solidFill>
                <a:ea typeface="+mj-ea"/>
                <a:cs typeface="Courier New"/>
              </a:rPr>
              <a:t>|</a:t>
            </a:r>
          </a:p>
          <a:p>
            <a:pPr algn="ctr" defTabSz="914400">
              <a:spcBef>
                <a:spcPct val="0"/>
              </a:spcBef>
              <a:defRPr/>
            </a:pPr>
            <a:r>
              <a:rPr lang="de-DE" sz="250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Courier New"/>
              </a:rPr>
              <a:t>Wirkt der Kolonialismus bis heute fort?</a:t>
            </a:r>
            <a:r>
              <a:rPr lang="de-DE" sz="250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 </a:t>
            </a:r>
            <a:endParaRPr kumimoji="0" lang="de-DE" sz="25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5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2" name="Mond 1">
            <a:extLst>
              <a:ext uri="{FF2B5EF4-FFF2-40B4-BE49-F238E27FC236}">
                <a16:creationId xmlns:a16="http://schemas.microsoft.com/office/drawing/2014/main" id="{31F128E6-67A8-4A88-BCA8-69611ADA2856}"/>
              </a:ext>
            </a:extLst>
          </p:cNvPr>
          <p:cNvSpPr/>
          <p:nvPr/>
        </p:nvSpPr>
        <p:spPr>
          <a:xfrm rot="10800000">
            <a:off x="2175700" y="2325764"/>
            <a:ext cx="504000" cy="3024000"/>
          </a:xfrm>
          <a:prstGeom prst="moon">
            <a:avLst/>
          </a:prstGeom>
          <a:solidFill>
            <a:schemeClr val="accent4">
              <a:lumMod val="5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193F6A7-1F53-4B43-899A-5B7646E302E0}"/>
              </a:ext>
            </a:extLst>
          </p:cNvPr>
          <p:cNvSpPr txBox="1"/>
          <p:nvPr/>
        </p:nvSpPr>
        <p:spPr>
          <a:xfrm>
            <a:off x="3915021" y="6366519"/>
            <a:ext cx="4953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900" dirty="0"/>
              <a:t>https://de.wikipedia.org/wiki/Tropenhelm#/media/Datei:Tropenhelm_(1910)_Hg.jpg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D1CFD2AD-23F7-4D2E-AA3B-6E9CAC0E6C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2779" y="6351129"/>
            <a:ext cx="270619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de-DE" altLang="de-DE" sz="800" strike="noStrike" cap="none" normalizeH="0" baseline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Ziko</a:t>
            </a:r>
            <a:r>
              <a:rPr kumimoji="0" lang="de-DE" altLang="de-DE" sz="800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van Dijk</a:t>
            </a:r>
            <a:r>
              <a:rPr kumimoji="0" lang="de-DE" altLang="de-DE" sz="800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de-DE" altLang="de-DE" sz="800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 3.0</a:t>
            </a:r>
            <a:r>
              <a:rPr kumimoji="0" lang="de-DE" altLang="de-DE" sz="800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</a:rPr>
              <a:t>, via Wikimedia Commons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1038" y="232779"/>
            <a:ext cx="8543925" cy="1325563"/>
          </a:xfrm>
        </p:spPr>
        <p:txBody>
          <a:bodyPr>
            <a:normAutofit/>
          </a:bodyPr>
          <a:lstStyle/>
          <a:p>
            <a:pPr algn="ctr"/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„Imperiales Auge“ und „kolonialer Blick“ </a:t>
            </a:r>
            <a:r>
              <a:rPr lang="de-DE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–</a:t>
            </a:r>
            <a:r>
              <a:rPr lang="de-DE" sz="28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 </a:t>
            </a:r>
            <a:br>
              <a:rPr lang="de-DE" sz="28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de-DE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unter dem „unsichtbaren Tropenhelm“?</a:t>
            </a:r>
          </a:p>
        </p:txBody>
      </p:sp>
      <p:graphicFrame>
        <p:nvGraphicFramePr>
          <p:cNvPr id="4" name="Inhaltsplatzhalter 3"/>
          <p:cNvGraphicFramePr>
            <a:graphicFrameLocks noGrp="1" noChangeAspect="1"/>
          </p:cNvGraphicFramePr>
          <p:nvPr>
            <p:ph idx="1"/>
          </p:nvPr>
        </p:nvGraphicFramePr>
        <p:xfrm>
          <a:off x="272480" y="1556792"/>
          <a:ext cx="9218827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12" descr="https://upload.wikimedia.org/wikipedia/commons/thumb/3/3c/Tropenhelm_%281910%29_Hg.jpg/800px-Tropenhelm_%281910%29_H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4558" y="2924944"/>
            <a:ext cx="1542990" cy="190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28498" y="1196753"/>
            <a:ext cx="9049005" cy="1470025"/>
          </a:xfrm>
        </p:spPr>
        <p:txBody>
          <a:bodyPr>
            <a:normAutofit fontScale="90000"/>
          </a:bodyPr>
          <a:lstStyle/>
          <a:p>
            <a:br>
              <a:rPr lang="de-DE" sz="2800" spc="1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de-DE" sz="2800" spc="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br>
              <a:rPr lang="de-DE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br>
              <a:rPr lang="de-DE" dirty="0">
                <a:solidFill>
                  <a:schemeClr val="accent1">
                    <a:lumMod val="50000"/>
                  </a:schemeClr>
                </a:solidFill>
              </a:rPr>
            </a:b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62523" y="1052736"/>
            <a:ext cx="8736971" cy="1752600"/>
          </a:xfrm>
        </p:spPr>
        <p:txBody>
          <a:bodyPr>
            <a:normAutofit/>
          </a:bodyPr>
          <a:lstStyle/>
          <a:p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de-DE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sz="8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sz="80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de-DE" sz="8000" dirty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de-DE" sz="6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5" name="Diagramm 4"/>
          <p:cNvGraphicFramePr>
            <a:graphicFrameLocks/>
          </p:cNvGraphicFramePr>
          <p:nvPr/>
        </p:nvGraphicFramePr>
        <p:xfrm>
          <a:off x="1754645" y="3573016"/>
          <a:ext cx="7176000" cy="30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echteck 12"/>
          <p:cNvSpPr/>
          <p:nvPr/>
        </p:nvSpPr>
        <p:spPr>
          <a:xfrm>
            <a:off x="4516420" y="4293096"/>
            <a:ext cx="75533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9600" b="1" dirty="0">
                <a:solidFill>
                  <a:srgbClr val="C00000"/>
                </a:solidFill>
              </a:rPr>
              <a:t>?</a:t>
            </a:r>
          </a:p>
        </p:txBody>
      </p:sp>
      <p:graphicFrame>
        <p:nvGraphicFramePr>
          <p:cNvPr id="15" name="Diagramm 14"/>
          <p:cNvGraphicFramePr>
            <a:graphicFrameLocks noChangeAspect="1"/>
          </p:cNvGraphicFramePr>
          <p:nvPr/>
        </p:nvGraphicFramePr>
        <p:xfrm>
          <a:off x="4484948" y="1916832"/>
          <a:ext cx="3247803" cy="259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7113180" y="3873988"/>
            <a:ext cx="2612740" cy="1077218"/>
          </a:xfrm>
          <a:prstGeom prst="rect">
            <a:avLst/>
          </a:prstGeom>
          <a:solidFill>
            <a:srgbClr val="FD7B7B"/>
          </a:solidFill>
        </p:spPr>
        <p:txBody>
          <a:bodyPr wrap="square" rtlCol="0">
            <a:spAutoFit/>
          </a:bodyPr>
          <a:lstStyle/>
          <a:p>
            <a:pPr lvl="0"/>
            <a:r>
              <a:rPr lang="de-DE" sz="1600" dirty="0"/>
              <a:t>Fortwirkung als „Kolonialismus in den Köpfen“ unter dem „unsichtbaren Tropenhelm“ ?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7107746" y="5163842"/>
            <a:ext cx="2612740" cy="1044000"/>
          </a:xfrm>
          <a:prstGeom prst="rect">
            <a:avLst/>
          </a:prstGeom>
          <a:solidFill>
            <a:srgbClr val="92D050">
              <a:alpha val="72000"/>
            </a:srgbClr>
          </a:solidFill>
        </p:spPr>
        <p:txBody>
          <a:bodyPr wrap="square" rtlCol="0">
            <a:spAutoFit/>
          </a:bodyPr>
          <a:lstStyle/>
          <a:p>
            <a:pPr lvl="0"/>
            <a:r>
              <a:rPr lang="de-DE" sz="1600" dirty="0"/>
              <a:t>Eher singuläres Phänomen in einer hinreichend kritischen, selbstreflexiven Gesellschaft?</a:t>
            </a:r>
          </a:p>
        </p:txBody>
      </p:sp>
      <p:sp>
        <p:nvSpPr>
          <p:cNvPr id="12" name="Legende mit Pfeil nach rechts 11"/>
          <p:cNvSpPr>
            <a:spLocks noChangeAspect="1"/>
          </p:cNvSpPr>
          <p:nvPr/>
        </p:nvSpPr>
        <p:spPr>
          <a:xfrm>
            <a:off x="1442611" y="5445224"/>
            <a:ext cx="4754528" cy="1116000"/>
          </a:xfrm>
          <a:prstGeom prst="rightArrowCallout">
            <a:avLst>
              <a:gd name="adj1" fmla="val 29040"/>
              <a:gd name="adj2" fmla="val 25000"/>
              <a:gd name="adj3" fmla="val 25000"/>
              <a:gd name="adj4" fmla="val 64977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„Konstruktion inferiorer Andersartigkeit“ als </a:t>
            </a:r>
            <a:r>
              <a:rPr lang="de-DE" sz="1600" i="1" dirty="0"/>
              <a:t>das</a:t>
            </a:r>
            <a:r>
              <a:rPr lang="de-DE" sz="1600" dirty="0"/>
              <a:t> „Grundmotiv kolonialistischen Denkens“ (Osterhammel)</a:t>
            </a:r>
          </a:p>
        </p:txBody>
      </p:sp>
      <p:pic>
        <p:nvPicPr>
          <p:cNvPr id="10" name="Picture 12" descr="https://upload.wikimedia.org/wikipedia/commons/thumb/3/3c/Tropenhelm_%281910%29_Hg.jpg/800px-Tropenhelm_%281910%29_Hg.jpg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84515" y="4293096"/>
            <a:ext cx="1164518" cy="1404000"/>
          </a:xfrm>
          <a:prstGeom prst="rect">
            <a:avLst/>
          </a:prstGeom>
          <a:noFill/>
          <a:effectLst/>
        </p:spPr>
      </p:pic>
      <p:graphicFrame>
        <p:nvGraphicFramePr>
          <p:cNvPr id="18" name="Diagramm 17"/>
          <p:cNvGraphicFramePr>
            <a:graphicFrameLocks/>
          </p:cNvGraphicFramePr>
          <p:nvPr/>
        </p:nvGraphicFramePr>
        <p:xfrm>
          <a:off x="1424858" y="372259"/>
          <a:ext cx="8244000" cy="140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20" name="Textfeld 19"/>
          <p:cNvSpPr txBox="1"/>
          <p:nvPr/>
        </p:nvSpPr>
        <p:spPr>
          <a:xfrm>
            <a:off x="219919" y="1666754"/>
            <a:ext cx="1238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accent1">
                    <a:lumMod val="50000"/>
                  </a:schemeClr>
                </a:solidFill>
              </a:rPr>
              <a:t>Joachim Zeller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3582956"/>
              </p:ext>
            </p:extLst>
          </p:nvPr>
        </p:nvGraphicFramePr>
        <p:xfrm>
          <a:off x="428497" y="1412776"/>
          <a:ext cx="9048000" cy="507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12" descr="https://upload.wikimedia.org/wikipedia/commons/thumb/3/3c/Tropenhelm_%281910%29_Hg.jpg/800px-Tropenhelm_%281910%29_H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72913" y="2924944"/>
            <a:ext cx="1542990" cy="19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hteck 9"/>
          <p:cNvSpPr/>
          <p:nvPr/>
        </p:nvSpPr>
        <p:spPr>
          <a:xfrm>
            <a:off x="350489" y="332657"/>
            <a:ext cx="9361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800" dirty="0">
                <a:solidFill>
                  <a:schemeClr val="accent1">
                    <a:lumMod val="50000"/>
                  </a:schemeClr>
                </a:solidFill>
              </a:rPr>
              <a:t>Ideologiekritik und diachroner Vergleich | </a:t>
            </a:r>
          </a:p>
          <a:p>
            <a:pPr algn="ctr"/>
            <a:r>
              <a:rPr lang="de-DE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Didaktischer Kompass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484948" y="2924944"/>
            <a:ext cx="7020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0" dirty="0">
                <a:solidFill>
                  <a:schemeClr val="bg1">
                    <a:lumMod val="65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57932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3582956"/>
              </p:ext>
            </p:extLst>
          </p:nvPr>
        </p:nvGraphicFramePr>
        <p:xfrm>
          <a:off x="428497" y="1412776"/>
          <a:ext cx="9048000" cy="507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12" descr="https://upload.wikimedia.org/wikipedia/commons/thumb/3/3c/Tropenhelm_%281910%29_Hg.jpg/800px-Tropenhelm_%281910%29_H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72913" y="2924944"/>
            <a:ext cx="1542990" cy="19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hteck 10"/>
          <p:cNvSpPr/>
          <p:nvPr/>
        </p:nvSpPr>
        <p:spPr>
          <a:xfrm>
            <a:off x="350489" y="332657"/>
            <a:ext cx="9361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800" dirty="0">
                <a:solidFill>
                  <a:schemeClr val="accent1">
                    <a:lumMod val="50000"/>
                  </a:schemeClr>
                </a:solidFill>
              </a:rPr>
              <a:t>Ideologiekritik und diachroner Vergleich | </a:t>
            </a:r>
          </a:p>
          <a:p>
            <a:pPr algn="ctr"/>
            <a:r>
              <a:rPr lang="de-DE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Didaktischer Kompass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484948" y="2924944"/>
            <a:ext cx="7020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0" dirty="0">
                <a:solidFill>
                  <a:schemeClr val="bg1">
                    <a:lumMod val="65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579322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199504" y="421432"/>
            <a:ext cx="9506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>
                <a:solidFill>
                  <a:schemeClr val="accent1">
                    <a:lumMod val="50000"/>
                  </a:schemeClr>
                </a:solidFill>
              </a:rPr>
              <a:t>Ideologiekritik und diachroner Vergleich</a:t>
            </a:r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400" dirty="0">
                <a:solidFill>
                  <a:schemeClr val="bg1">
                    <a:lumMod val="65000"/>
                  </a:schemeClr>
                </a:solidFill>
              </a:rPr>
              <a:t>|</a:t>
            </a:r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„Waren-Kolonialismus“: Ist heutige Werbung anders?</a:t>
            </a:r>
          </a:p>
        </p:txBody>
      </p:sp>
      <p:sp>
        <p:nvSpPr>
          <p:cNvPr id="16" name="Richtungspfeil 15"/>
          <p:cNvSpPr/>
          <p:nvPr/>
        </p:nvSpPr>
        <p:spPr>
          <a:xfrm>
            <a:off x="969171" y="2205273"/>
            <a:ext cx="6864763" cy="1908000"/>
          </a:xfrm>
          <a:prstGeom prst="homePlat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AB zum Thema „Waren-Kolonialismus“ bzw. Waren-Rassismus</a:t>
            </a:r>
          </a:p>
        </p:txBody>
      </p:sp>
    </p:spTree>
    <p:extLst>
      <p:ext uri="{BB962C8B-B14F-4D97-AF65-F5344CB8AC3E}">
        <p14:creationId xmlns:p14="http://schemas.microsoft.com/office/powerpoint/2010/main" val="7579322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350489" y="404664"/>
            <a:ext cx="9205023" cy="136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de-DE" sz="2400" dirty="0">
                <a:solidFill>
                  <a:schemeClr val="accent1">
                    <a:lumMod val="50000"/>
                  </a:schemeClr>
                </a:solidFill>
              </a:rPr>
              <a:t>Vom „unsichtbaren Tropenhelm“ zum „Bumerang“ </a:t>
            </a:r>
            <a:r>
              <a:rPr lang="de-DE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Von den Wahrnehmungsmustern zu den globalen Zusammenhängen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de-DE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graphicFrame>
        <p:nvGraphicFramePr>
          <p:cNvPr id="10" name="Inhaltsplatzhalter 3"/>
          <p:cNvGraphicFramePr>
            <a:graphicFrameLocks noChangeAspect="1"/>
          </p:cNvGraphicFramePr>
          <p:nvPr/>
        </p:nvGraphicFramePr>
        <p:xfrm>
          <a:off x="194472" y="1556792"/>
          <a:ext cx="9289740" cy="471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 4"/>
          <p:cNvGraphicFramePr>
            <a:graphicFrameLocks noChangeAspect="1"/>
          </p:cNvGraphicFramePr>
          <p:nvPr/>
        </p:nvGraphicFramePr>
        <p:xfrm>
          <a:off x="3080792" y="4869160"/>
          <a:ext cx="3568500" cy="21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hteck 7"/>
          <p:cNvSpPr/>
          <p:nvPr/>
        </p:nvSpPr>
        <p:spPr>
          <a:xfrm>
            <a:off x="350489" y="260648"/>
            <a:ext cx="92050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de-DE" sz="2400" dirty="0">
                <a:solidFill>
                  <a:schemeClr val="accent1">
                    <a:lumMod val="50000"/>
                  </a:schemeClr>
                </a:solidFill>
              </a:rPr>
              <a:t>Die sog. „Bumerang-Kontroverse“ | </a:t>
            </a:r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DIE ZEIT (2018) </a:t>
            </a:r>
          </a:p>
        </p:txBody>
      </p:sp>
      <p:graphicFrame>
        <p:nvGraphicFramePr>
          <p:cNvPr id="9" name="Diagramm 8"/>
          <p:cNvGraphicFramePr>
            <a:graphicFrameLocks noChangeAspect="1"/>
          </p:cNvGraphicFramePr>
          <p:nvPr/>
        </p:nvGraphicFramePr>
        <p:xfrm>
          <a:off x="1052567" y="980728"/>
          <a:ext cx="7546500" cy="464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2" name="Gruppieren 12"/>
          <p:cNvGrpSpPr/>
          <p:nvPr/>
        </p:nvGrpSpPr>
        <p:grpSpPr>
          <a:xfrm>
            <a:off x="6123130" y="2420888"/>
            <a:ext cx="1807141" cy="777178"/>
            <a:chOff x="4248464" y="2808310"/>
            <a:chExt cx="1668130" cy="777178"/>
          </a:xfrm>
        </p:grpSpPr>
        <p:sp>
          <p:nvSpPr>
            <p:cNvPr id="14" name="Abgerundetes Rechteck 13"/>
            <p:cNvSpPr/>
            <p:nvPr/>
          </p:nvSpPr>
          <p:spPr>
            <a:xfrm>
              <a:off x="4248464" y="2808310"/>
              <a:ext cx="1668130" cy="777178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Abgerundetes Rechteck 4"/>
            <p:cNvSpPr/>
            <p:nvPr/>
          </p:nvSpPr>
          <p:spPr>
            <a:xfrm>
              <a:off x="4286403" y="2846249"/>
              <a:ext cx="1592252" cy="7013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dirty="0"/>
                <a:t>Wann beginnt Verantwortung der einst Kolonisierten?</a:t>
              </a:r>
              <a:endParaRPr lang="de-DE" sz="1400" kern="1200" dirty="0"/>
            </a:p>
          </p:txBody>
        </p:sp>
      </p:grpSp>
      <p:sp>
        <p:nvSpPr>
          <p:cNvPr id="16" name="Textfeld 15"/>
          <p:cNvSpPr txBox="1"/>
          <p:nvPr/>
        </p:nvSpPr>
        <p:spPr>
          <a:xfrm>
            <a:off x="974558" y="6381328"/>
            <a:ext cx="202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Gero von Randow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6981226" y="6381328"/>
            <a:ext cx="202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Jochen Bittner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2" descr="https://upload.wikimedia.org/wikipedia/commons/thumb/3/3c/Tropenhelm_%281910%29_Hg.jpg/800px-Tropenhelm_%281910%29_H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390" y="2492896"/>
            <a:ext cx="1193632" cy="1476000"/>
          </a:xfrm>
          <a:prstGeom prst="rect">
            <a:avLst/>
          </a:prstGeom>
          <a:noFill/>
          <a:effectLst/>
        </p:spPr>
      </p:pic>
      <p:sp>
        <p:nvSpPr>
          <p:cNvPr id="4" name="Abgerundetes Rechteck 3"/>
          <p:cNvSpPr/>
          <p:nvPr/>
        </p:nvSpPr>
        <p:spPr>
          <a:xfrm>
            <a:off x="3002784" y="476672"/>
            <a:ext cx="3900433" cy="504056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spc="100" dirty="0">
                <a:solidFill>
                  <a:schemeClr val="bg1"/>
                </a:solidFill>
              </a:rPr>
              <a:t>Problemhorizont</a:t>
            </a:r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28498" y="980729"/>
            <a:ext cx="9049005" cy="1470025"/>
          </a:xfrm>
        </p:spPr>
        <p:txBody>
          <a:bodyPr>
            <a:normAutofit fontScale="90000"/>
          </a:bodyPr>
          <a:lstStyle/>
          <a:p>
            <a:br>
              <a:rPr lang="de-DE" sz="2800" spc="1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de-DE" sz="2800" spc="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br>
              <a:rPr lang="de-DE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br>
              <a:rPr lang="de-DE" dirty="0">
                <a:solidFill>
                  <a:schemeClr val="accent1">
                    <a:lumMod val="50000"/>
                  </a:schemeClr>
                </a:solidFill>
              </a:rPr>
            </a:b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62524" y="1124744"/>
            <a:ext cx="8814979" cy="5112568"/>
          </a:xfrm>
        </p:spPr>
        <p:txBody>
          <a:bodyPr>
            <a:normAutofit/>
          </a:bodyPr>
          <a:lstStyle/>
          <a:p>
            <a:r>
              <a:rPr lang="de-DE" sz="2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Abschließende Problemdiskussion 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|</a:t>
            </a: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de-DE" sz="8000" dirty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de-DE" sz="6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5" name="Diagramm 4"/>
          <p:cNvGraphicFramePr>
            <a:graphicFrameLocks/>
          </p:cNvGraphicFramePr>
          <p:nvPr/>
        </p:nvGraphicFramePr>
        <p:xfrm>
          <a:off x="1130575" y="1772816"/>
          <a:ext cx="7488000" cy="331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Legende mit Pfeil nach oben 11"/>
          <p:cNvSpPr/>
          <p:nvPr/>
        </p:nvSpPr>
        <p:spPr>
          <a:xfrm>
            <a:off x="740532" y="5013176"/>
            <a:ext cx="8424936" cy="1368152"/>
          </a:xfrm>
          <a:prstGeom prst="upArrowCallou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>
                <a:solidFill>
                  <a:schemeClr val="bg1"/>
                </a:solidFill>
              </a:rPr>
              <a:t>Zwischen „neuer Kollektivschuld“ und „kollektiver Verantwortungslosigkeit“: </a:t>
            </a:r>
          </a:p>
          <a:p>
            <a:pPr lvl="0" algn="ctr"/>
            <a:r>
              <a:rPr lang="de-DE" b="1" dirty="0">
                <a:solidFill>
                  <a:schemeClr val="bg1"/>
                </a:solidFill>
              </a:rPr>
              <a:t>Wie schwer wiegt das Erbe des Kolonialismus – in unseren Köpfen und global?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BFF57A-B1C3-4BCB-8DB1-A7E161A8C5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60521" y="441426"/>
            <a:ext cx="11827042" cy="1007226"/>
          </a:xfrm>
        </p:spPr>
        <p:txBody>
          <a:bodyPr>
            <a:normAutofit fontScale="90000"/>
          </a:bodyPr>
          <a:lstStyle/>
          <a:p>
            <a:r>
              <a:rPr lang="de-DE" sz="40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Koloniale Erinnerung: </a:t>
            </a:r>
            <a:br>
              <a:rPr lang="de-DE" sz="40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40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Unterrichtliche Umsetzung</a:t>
            </a:r>
            <a:endParaRPr lang="de-DE" sz="4000" dirty="0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5EDE90B3-B0D8-4D79-915F-03A93929D71D}"/>
              </a:ext>
            </a:extLst>
          </p:cNvPr>
          <p:cNvSpPr txBox="1">
            <a:spLocks/>
          </p:cNvSpPr>
          <p:nvPr/>
        </p:nvSpPr>
        <p:spPr>
          <a:xfrm>
            <a:off x="171450" y="1578683"/>
            <a:ext cx="9859518" cy="51917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de-DE" sz="1900" dirty="0"/>
              <a:t>1 – Dekolonisierung – ein Megatrend?</a:t>
            </a:r>
          </a:p>
          <a:p>
            <a:pPr algn="l">
              <a:spcBef>
                <a:spcPts val="0"/>
              </a:spcBef>
            </a:pPr>
            <a:endParaRPr lang="de-DE" sz="1900" dirty="0"/>
          </a:p>
          <a:p>
            <a:pPr marL="0" indent="0" algn="l">
              <a:spcBef>
                <a:spcPts val="0"/>
              </a:spcBef>
              <a:buNone/>
            </a:pPr>
            <a:r>
              <a:rPr lang="de-DE" sz="1900" dirty="0"/>
              <a:t>2 – Die Berliner Afrika-Konferenz und die Erinnerungskultur</a:t>
            </a:r>
          </a:p>
          <a:p>
            <a:pPr algn="l">
              <a:spcBef>
                <a:spcPts val="0"/>
              </a:spcBef>
            </a:pPr>
            <a:endParaRPr lang="de-DE" sz="1900" dirty="0"/>
          </a:p>
          <a:p>
            <a:pPr algn="l">
              <a:spcBef>
                <a:spcPts val="0"/>
              </a:spcBef>
            </a:pPr>
            <a:r>
              <a:rPr lang="de-DE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 – Von „Bumerangs“ und „unsichtbaren Tropenhelmen“: Wirkt der Kolonialismus bis heute fort?</a:t>
            </a:r>
          </a:p>
          <a:p>
            <a:pPr algn="l">
              <a:spcBef>
                <a:spcPts val="0"/>
              </a:spcBef>
            </a:pPr>
            <a:endParaRPr lang="de-DE" sz="1900" dirty="0"/>
          </a:p>
          <a:p>
            <a:pPr algn="l">
              <a:spcBef>
                <a:spcPts val="0"/>
              </a:spcBef>
            </a:pPr>
            <a:r>
              <a:rPr lang="de-DE" sz="1900" dirty="0"/>
              <a:t>4 – Koloniale Gewalt in Deutsch-Südwest </a:t>
            </a:r>
          </a:p>
          <a:p>
            <a:pPr algn="l">
              <a:spcBef>
                <a:spcPts val="0"/>
              </a:spcBef>
            </a:pPr>
            <a:endParaRPr lang="de-DE" sz="1900" dirty="0"/>
          </a:p>
          <a:p>
            <a:pPr algn="l">
              <a:spcBef>
                <a:spcPts val="0"/>
              </a:spcBef>
            </a:pPr>
            <a:r>
              <a:rPr lang="de-DE" sz="1900" dirty="0"/>
              <a:t>5 – Die Erinnerung an den Genozid an Herero und Nama</a:t>
            </a:r>
          </a:p>
          <a:p>
            <a:pPr algn="l">
              <a:spcBef>
                <a:spcPts val="0"/>
              </a:spcBef>
            </a:pPr>
            <a:endParaRPr lang="de-DE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>
              <a:spcBef>
                <a:spcPts val="0"/>
              </a:spcBef>
            </a:pPr>
            <a:r>
              <a:rPr lang="de-DE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6 – Koloniale Gewalt in der Südsee und die Überreste in deutschen Museen: das </a:t>
            </a:r>
            <a:r>
              <a:rPr lang="de-DE" sz="1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Luf</a:t>
            </a:r>
            <a:r>
              <a:rPr lang="de-DE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-Boot</a:t>
            </a:r>
          </a:p>
          <a:p>
            <a:pPr algn="l">
              <a:spcBef>
                <a:spcPts val="0"/>
              </a:spcBef>
            </a:pPr>
            <a:endParaRPr lang="de-DE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>
              <a:spcBef>
                <a:spcPts val="0"/>
              </a:spcBef>
            </a:pPr>
            <a:r>
              <a:rPr lang="de-DE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7 – „Schwieriges Erbe“ – Kolonialismus und der Südwesten </a:t>
            </a:r>
          </a:p>
          <a:p>
            <a:pPr algn="l">
              <a:spcBef>
                <a:spcPts val="0"/>
              </a:spcBef>
            </a:pPr>
            <a:endParaRPr lang="de-DE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>
              <a:spcBef>
                <a:spcPts val="0"/>
              </a:spcBef>
            </a:pPr>
            <a:r>
              <a:rPr lang="de-DE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8 – Alles schon mal dagewesen: Die Restitutionsdebatte der 1970er</a:t>
            </a:r>
          </a:p>
          <a:p>
            <a:pPr algn="l">
              <a:spcBef>
                <a:spcPts val="0"/>
              </a:spcBef>
            </a:pPr>
            <a:endParaRPr lang="de-DE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>
              <a:spcBef>
                <a:spcPts val="0"/>
              </a:spcBef>
            </a:pPr>
            <a:r>
              <a:rPr lang="de-DE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9 – Historikerstreit 2.0: Multidirektionale Erinnerung vs. Erinnerungskonkurrenz</a:t>
            </a:r>
          </a:p>
        </p:txBody>
      </p:sp>
    </p:spTree>
    <p:extLst>
      <p:ext uri="{BB962C8B-B14F-4D97-AF65-F5344CB8AC3E}">
        <p14:creationId xmlns:p14="http://schemas.microsoft.com/office/powerpoint/2010/main" val="3534193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83393"/>
            <a:ext cx="8420100" cy="1470025"/>
          </a:xfrm>
        </p:spPr>
        <p:txBody>
          <a:bodyPr>
            <a:normAutofit/>
          </a:bodyPr>
          <a:lstStyle/>
          <a:p>
            <a:r>
              <a:rPr lang="de-DE" sz="5400" dirty="0">
                <a:solidFill>
                  <a:schemeClr val="accent1">
                    <a:lumMod val="50000"/>
                  </a:schemeClr>
                </a:solidFill>
              </a:rPr>
              <a:t>Das Fach Geschichte…</a:t>
            </a: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1448270" y="1850961"/>
            <a:ext cx="6934200" cy="1752600"/>
          </a:xfrm>
        </p:spPr>
        <p:txBody>
          <a:bodyPr>
            <a:normAutofit/>
          </a:bodyPr>
          <a:lstStyle/>
          <a:p>
            <a:r>
              <a:rPr lang="de-DE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…und ein Blick in die Glaskugel!?!</a:t>
            </a:r>
          </a:p>
          <a:p>
            <a:endParaRPr lang="de-DE" sz="8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738722" y="6024609"/>
            <a:ext cx="64285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>
                <a:solidFill>
                  <a:schemeClr val="accent1">
                    <a:lumMod val="50000"/>
                  </a:schemeClr>
                </a:solidFill>
              </a:rPr>
              <a:t>Eine Prognose am Ende der Schulzeit</a:t>
            </a:r>
          </a:p>
        </p:txBody>
      </p:sp>
      <p:pic>
        <p:nvPicPr>
          <p:cNvPr id="7171" name="Picture 3"/>
          <p:cNvPicPr>
            <a:picLocks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45085" y="248616"/>
            <a:ext cx="252000" cy="2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C920D34-58CB-4427-AE20-3540C79FC6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1982" y="2487762"/>
            <a:ext cx="3790635" cy="3672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488504" y="188640"/>
            <a:ext cx="88569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>
                <a:solidFill>
                  <a:schemeClr val="accent1">
                    <a:lumMod val="50000"/>
                  </a:schemeClr>
                </a:solidFill>
              </a:rPr>
              <a:t>Megatrends als </a:t>
            </a:r>
          </a:p>
          <a:p>
            <a:pPr algn="ctr"/>
            <a:r>
              <a:rPr lang="de-DE" sz="3200" b="1" dirty="0">
                <a:solidFill>
                  <a:schemeClr val="accent1">
                    <a:lumMod val="50000"/>
                  </a:schemeClr>
                </a:solidFill>
              </a:rPr>
              <a:t>„Lawinen in Zeitlupe“</a:t>
            </a:r>
          </a:p>
        </p:txBody>
      </p:sp>
      <p:pic>
        <p:nvPicPr>
          <p:cNvPr id="9218" name="Picture 2" descr="https://upload.wikimedia.org/wikipedia/commons/thumb/a/a5/Philipp_Jakob_Loutherbourg_d._J._003.jpg/1280px-Philipp_Jakob_Loutherbourg_d._J._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2600" y="1265858"/>
            <a:ext cx="7178699" cy="4896000"/>
          </a:xfrm>
          <a:prstGeom prst="rect">
            <a:avLst/>
          </a:prstGeom>
          <a:noFill/>
        </p:spPr>
      </p:pic>
      <p:sp>
        <p:nvSpPr>
          <p:cNvPr id="5" name="Rechteck 4"/>
          <p:cNvSpPr/>
          <p:nvPr/>
        </p:nvSpPr>
        <p:spPr>
          <a:xfrm>
            <a:off x="1352600" y="6241728"/>
            <a:ext cx="71287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P. J. </a:t>
            </a:r>
            <a:r>
              <a:rPr lang="fr-FR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Loutherbourg</a:t>
            </a:r>
            <a:r>
              <a:rPr lang="fr-F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d. J. | </a:t>
            </a:r>
            <a:r>
              <a:rPr lang="fr-FR" sz="1400" dirty="0">
                <a:solidFill>
                  <a:schemeClr val="accent1">
                    <a:lumMod val="50000"/>
                  </a:schemeClr>
                </a:solidFill>
              </a:rPr>
              <a:t>Avalanche dans les Alpes (1803)</a:t>
            </a:r>
            <a:endParaRPr lang="de-DE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E68EC0D-A893-4523-8870-34EABAA86DE9}"/>
              </a:ext>
            </a:extLst>
          </p:cNvPr>
          <p:cNvSpPr txBox="1"/>
          <p:nvPr/>
        </p:nvSpPr>
        <p:spPr>
          <a:xfrm>
            <a:off x="92597" y="6549505"/>
            <a:ext cx="972080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800" dirty="0">
                <a:solidFill>
                  <a:schemeClr val="bg1">
                    <a:lumMod val="65000"/>
                  </a:schemeClr>
                </a:solidFill>
                <a:hlinkClick r:id="rId4"/>
              </a:rPr>
              <a:t>https://commons.wikimedia.org/wiki/File:Philipp_Jakob_Loutherbourg_d._J._003.jpg?uselang=de</a:t>
            </a:r>
            <a:endParaRPr lang="de-DE" sz="800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Erwin </a:t>
            </a:r>
            <a:r>
              <a:rPr lang="de-DE" sz="800" dirty="0" err="1">
                <a:solidFill>
                  <a:schemeClr val="bg1">
                    <a:lumMod val="65000"/>
                  </a:schemeClr>
                </a:solidFill>
              </a:rPr>
              <a:t>Jurschitza</a:t>
            </a:r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  | Gemeinfrei</a:t>
            </a:r>
          </a:p>
          <a:p>
            <a:pPr algn="ctr"/>
            <a:endParaRPr lang="de-DE" sz="800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de-DE" sz="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upload.wikimedia.org/wikipedia/commons/thumb/a/a5/Philipp_Jakob_Loutherbourg_d._J._003.jpg/1280px-Philipp_Jakob_Loutherbourg_d._J._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2601" y="1412776"/>
            <a:ext cx="7178699" cy="4896000"/>
          </a:xfrm>
          <a:prstGeom prst="rect">
            <a:avLst/>
          </a:prstGeom>
          <a:noFill/>
        </p:spPr>
      </p:pic>
      <p:sp>
        <p:nvSpPr>
          <p:cNvPr id="4" name="Rechteck 3"/>
          <p:cNvSpPr/>
          <p:nvPr/>
        </p:nvSpPr>
        <p:spPr>
          <a:xfrm>
            <a:off x="488504" y="188640"/>
            <a:ext cx="88569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>
                <a:solidFill>
                  <a:schemeClr val="accent1">
                    <a:lumMod val="50000"/>
                  </a:schemeClr>
                </a:solidFill>
              </a:rPr>
              <a:t>Vier Merkmale von Megatrends als </a:t>
            </a:r>
          </a:p>
          <a:p>
            <a:pPr algn="ctr"/>
            <a:r>
              <a:rPr lang="de-DE" sz="3200" b="1" dirty="0">
                <a:solidFill>
                  <a:schemeClr val="accent1">
                    <a:lumMod val="50000"/>
                  </a:schemeClr>
                </a:solidFill>
              </a:rPr>
              <a:t>„Lawinen in Zeitlupe“</a:t>
            </a:r>
          </a:p>
        </p:txBody>
      </p:sp>
      <p:graphicFrame>
        <p:nvGraphicFramePr>
          <p:cNvPr id="8" name="Diagramm 7"/>
          <p:cNvGraphicFramePr>
            <a:graphicFrameLocks noChangeAspect="1"/>
          </p:cNvGraphicFramePr>
          <p:nvPr/>
        </p:nvGraphicFramePr>
        <p:xfrm>
          <a:off x="992560" y="1484784"/>
          <a:ext cx="7182000" cy="478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Legende mit Linie 1 13"/>
          <p:cNvSpPr/>
          <p:nvPr/>
        </p:nvSpPr>
        <p:spPr>
          <a:xfrm>
            <a:off x="272480" y="2636912"/>
            <a:ext cx="2730303" cy="1296144"/>
          </a:xfrm>
          <a:prstGeom prst="borderCallout1">
            <a:avLst>
              <a:gd name="adj1" fmla="val 53286"/>
              <a:gd name="adj2" fmla="val 103680"/>
              <a:gd name="adj3" fmla="val 9224"/>
              <a:gd name="adj4" fmla="val 16952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accent1">
                    <a:lumMod val="50000"/>
                  </a:schemeClr>
                </a:solidFill>
              </a:rPr>
              <a:t>[…]</a:t>
            </a:r>
          </a:p>
        </p:txBody>
      </p:sp>
      <p:sp>
        <p:nvSpPr>
          <p:cNvPr id="13" name="Legende mit Linie 1 12"/>
          <p:cNvSpPr/>
          <p:nvPr/>
        </p:nvSpPr>
        <p:spPr>
          <a:xfrm>
            <a:off x="6903217" y="2564904"/>
            <a:ext cx="2730303" cy="1296144"/>
          </a:xfrm>
          <a:prstGeom prst="borderCallout1">
            <a:avLst>
              <a:gd name="adj1" fmla="val 43945"/>
              <a:gd name="adj2" fmla="val -5794"/>
              <a:gd name="adj3" fmla="val 14110"/>
              <a:gd name="adj4" fmla="val -6894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accent1">
                    <a:lumMod val="50000"/>
                  </a:schemeClr>
                </a:solidFill>
              </a:rPr>
              <a:t>[…]</a:t>
            </a:r>
          </a:p>
        </p:txBody>
      </p:sp>
      <p:sp>
        <p:nvSpPr>
          <p:cNvPr id="8" name="Legende mit Linie 1 7"/>
          <p:cNvSpPr/>
          <p:nvPr/>
        </p:nvSpPr>
        <p:spPr>
          <a:xfrm>
            <a:off x="6903217" y="764704"/>
            <a:ext cx="2730303" cy="1296144"/>
          </a:xfrm>
          <a:prstGeom prst="borderCallout1">
            <a:avLst>
              <a:gd name="adj1" fmla="val 114493"/>
              <a:gd name="adj2" fmla="val 49545"/>
              <a:gd name="adj3" fmla="val 130977"/>
              <a:gd name="adj4" fmla="val -15441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„Globalisierung“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754645" y="2348880"/>
            <a:ext cx="67867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i="1" dirty="0">
                <a:solidFill>
                  <a:schemeClr val="accent1">
                    <a:lumMod val="50000"/>
                  </a:schemeClr>
                </a:solidFill>
              </a:rPr>
              <a:t>Beispiele für… </a:t>
            </a:r>
            <a:r>
              <a:rPr lang="de-DE" sz="8000" dirty="0">
                <a:solidFill>
                  <a:schemeClr val="accent1">
                    <a:lumMod val="50000"/>
                  </a:schemeClr>
                </a:solidFill>
              </a:rPr>
              <a:t>Megatrends!</a:t>
            </a:r>
          </a:p>
        </p:txBody>
      </p:sp>
      <p:sp>
        <p:nvSpPr>
          <p:cNvPr id="10" name="Legende mit Linie 1 9"/>
          <p:cNvSpPr/>
          <p:nvPr/>
        </p:nvSpPr>
        <p:spPr>
          <a:xfrm>
            <a:off x="428498" y="908720"/>
            <a:ext cx="2730303" cy="1296144"/>
          </a:xfrm>
          <a:prstGeom prst="borderCallout1">
            <a:avLst>
              <a:gd name="adj1" fmla="val 110294"/>
              <a:gd name="adj2" fmla="val 51273"/>
              <a:gd name="adj3" fmla="val 117540"/>
              <a:gd name="adj4" fmla="val 11932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„Klimawandel!“</a:t>
            </a:r>
          </a:p>
        </p:txBody>
      </p:sp>
      <p:sp>
        <p:nvSpPr>
          <p:cNvPr id="11" name="Legende mit Linie 1 10"/>
          <p:cNvSpPr/>
          <p:nvPr/>
        </p:nvSpPr>
        <p:spPr>
          <a:xfrm>
            <a:off x="3626853" y="260648"/>
            <a:ext cx="2730303" cy="1296144"/>
          </a:xfrm>
          <a:prstGeom prst="borderCallout1">
            <a:avLst>
              <a:gd name="adj1" fmla="val 114493"/>
              <a:gd name="adj2" fmla="val 49545"/>
              <a:gd name="adj3" fmla="val 156173"/>
              <a:gd name="adj4" fmla="val 4934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„Digitalisierung“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Legende mit Linie 1 13"/>
          <p:cNvSpPr/>
          <p:nvPr/>
        </p:nvSpPr>
        <p:spPr>
          <a:xfrm>
            <a:off x="272480" y="2636912"/>
            <a:ext cx="2730303" cy="1296144"/>
          </a:xfrm>
          <a:prstGeom prst="borderCallout1">
            <a:avLst>
              <a:gd name="adj1" fmla="val 53286"/>
              <a:gd name="adj2" fmla="val 103680"/>
              <a:gd name="adj3" fmla="val 9224"/>
              <a:gd name="adj4" fmla="val 16952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accent1">
                    <a:lumMod val="50000"/>
                  </a:schemeClr>
                </a:solidFill>
              </a:rPr>
              <a:t>[…]</a:t>
            </a:r>
          </a:p>
        </p:txBody>
      </p:sp>
      <p:sp>
        <p:nvSpPr>
          <p:cNvPr id="13" name="Legende mit Linie 1 12"/>
          <p:cNvSpPr/>
          <p:nvPr/>
        </p:nvSpPr>
        <p:spPr>
          <a:xfrm>
            <a:off x="6903217" y="2564904"/>
            <a:ext cx="2730303" cy="1296144"/>
          </a:xfrm>
          <a:prstGeom prst="borderCallout1">
            <a:avLst>
              <a:gd name="adj1" fmla="val 43945"/>
              <a:gd name="adj2" fmla="val -5794"/>
              <a:gd name="adj3" fmla="val 14110"/>
              <a:gd name="adj4" fmla="val -6894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accent1">
                    <a:lumMod val="50000"/>
                  </a:schemeClr>
                </a:solidFill>
              </a:rPr>
              <a:t>[…]</a:t>
            </a:r>
          </a:p>
        </p:txBody>
      </p:sp>
      <p:sp>
        <p:nvSpPr>
          <p:cNvPr id="8" name="Legende mit Linie 1 7"/>
          <p:cNvSpPr/>
          <p:nvPr/>
        </p:nvSpPr>
        <p:spPr>
          <a:xfrm>
            <a:off x="6903217" y="764704"/>
            <a:ext cx="2730303" cy="1296144"/>
          </a:xfrm>
          <a:prstGeom prst="borderCallout1">
            <a:avLst>
              <a:gd name="adj1" fmla="val 114493"/>
              <a:gd name="adj2" fmla="val 49545"/>
              <a:gd name="adj3" fmla="val 130977"/>
              <a:gd name="adj4" fmla="val -15441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„Globalisierung“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754645" y="2348880"/>
            <a:ext cx="67867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i="1" dirty="0">
                <a:solidFill>
                  <a:schemeClr val="accent1">
                    <a:lumMod val="50000"/>
                  </a:schemeClr>
                </a:solidFill>
              </a:rPr>
              <a:t>Beispiele für… </a:t>
            </a:r>
            <a:r>
              <a:rPr lang="de-DE" sz="8000" dirty="0">
                <a:solidFill>
                  <a:schemeClr val="accent1">
                    <a:lumMod val="50000"/>
                  </a:schemeClr>
                </a:solidFill>
              </a:rPr>
              <a:t>Megatrends!</a:t>
            </a:r>
          </a:p>
        </p:txBody>
      </p:sp>
      <p:sp>
        <p:nvSpPr>
          <p:cNvPr id="10" name="Legende mit Linie 1 9"/>
          <p:cNvSpPr/>
          <p:nvPr/>
        </p:nvSpPr>
        <p:spPr>
          <a:xfrm>
            <a:off x="428498" y="908720"/>
            <a:ext cx="2730303" cy="1296144"/>
          </a:xfrm>
          <a:prstGeom prst="borderCallout1">
            <a:avLst>
              <a:gd name="adj1" fmla="val 110294"/>
              <a:gd name="adj2" fmla="val 51273"/>
              <a:gd name="adj3" fmla="val 117540"/>
              <a:gd name="adj4" fmla="val 11932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„Klimawandel!“</a:t>
            </a:r>
          </a:p>
        </p:txBody>
      </p:sp>
      <p:sp>
        <p:nvSpPr>
          <p:cNvPr id="11" name="Legende mit Linie 1 10"/>
          <p:cNvSpPr/>
          <p:nvPr/>
        </p:nvSpPr>
        <p:spPr>
          <a:xfrm>
            <a:off x="3626853" y="260648"/>
            <a:ext cx="2730303" cy="1296144"/>
          </a:xfrm>
          <a:prstGeom prst="borderCallout1">
            <a:avLst>
              <a:gd name="adj1" fmla="val 114493"/>
              <a:gd name="adj2" fmla="val 49545"/>
              <a:gd name="adj3" fmla="val 156173"/>
              <a:gd name="adj4" fmla="val 4934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„Digitalisierung“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314818" y="5013177"/>
            <a:ext cx="358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>
                <a:solidFill>
                  <a:srgbClr val="00B050"/>
                </a:solidFill>
              </a:rPr>
              <a:t>Dekolonisierung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669191" y="4653137"/>
            <a:ext cx="8580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200" b="1" dirty="0">
                <a:solidFill>
                  <a:srgbClr val="00B050"/>
                </a:solidFill>
              </a:rPr>
              <a:t>?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272480" y="5589241"/>
            <a:ext cx="9361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„…einer der dramatischsten Vorgänge der neueren Geschichte.“ </a:t>
            </a:r>
          </a:p>
          <a:p>
            <a:pPr algn="ctr"/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J. C. Jansen / J. Osterhammel (2013)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6506" y="188640"/>
            <a:ext cx="8915400" cy="936104"/>
          </a:xfrm>
        </p:spPr>
        <p:txBody>
          <a:bodyPr>
            <a:normAutofit/>
          </a:bodyPr>
          <a:lstStyle/>
          <a:p>
            <a:pPr algn="ctr"/>
            <a:r>
              <a:rPr lang="de-DE" sz="2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Erstellung einer „Lernlandkarte“ (</a:t>
            </a:r>
            <a:r>
              <a:rPr lang="de-DE" sz="2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Advance</a:t>
            </a:r>
            <a:r>
              <a:rPr lang="de-DE" sz="2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Organizer) </a:t>
            </a:r>
            <a:r>
              <a:rPr lang="de-DE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|</a:t>
            </a:r>
            <a:r>
              <a:rPr lang="de-DE" sz="2400" dirty="0">
                <a:latin typeface="+mn-lt"/>
              </a:rPr>
              <a:t> </a:t>
            </a:r>
            <a:br>
              <a:rPr lang="de-DE" sz="2400" dirty="0">
                <a:latin typeface="+mn-lt"/>
              </a:rPr>
            </a:br>
            <a:r>
              <a:rPr lang="de-DE" sz="1800" dirty="0">
                <a:latin typeface="+mn-lt"/>
              </a:rPr>
              <a:t>Problemstellung im fachwissenschaftlichen Zusammenhang</a:t>
            </a:r>
          </a:p>
        </p:txBody>
      </p:sp>
      <p:graphicFrame>
        <p:nvGraphicFramePr>
          <p:cNvPr id="9" name="Inhaltsplatzhalter 8"/>
          <p:cNvGraphicFramePr>
            <a:graphicFrameLocks noGrp="1" noChangeAspect="1"/>
          </p:cNvGraphicFramePr>
          <p:nvPr>
            <p:ph idx="1"/>
          </p:nvPr>
        </p:nvGraphicFramePr>
        <p:xfrm>
          <a:off x="194472" y="1196752"/>
          <a:ext cx="3723459" cy="511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Pfeil nach unten 4"/>
          <p:cNvSpPr/>
          <p:nvPr/>
        </p:nvSpPr>
        <p:spPr>
          <a:xfrm>
            <a:off x="3158801" y="1196752"/>
            <a:ext cx="624069" cy="4752528"/>
          </a:xfrm>
          <a:prstGeom prst="down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4AB</a:t>
            </a:r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r>
              <a:rPr lang="de-DE" dirty="0"/>
              <a:t>1LLK</a:t>
            </a:r>
          </a:p>
        </p:txBody>
      </p:sp>
      <p:graphicFrame>
        <p:nvGraphicFramePr>
          <p:cNvPr id="4" name="Diagramm 3"/>
          <p:cNvGraphicFramePr>
            <a:graphicFrameLocks noChangeAspect="1"/>
          </p:cNvGraphicFramePr>
          <p:nvPr/>
        </p:nvGraphicFramePr>
        <p:xfrm>
          <a:off x="3392827" y="620688"/>
          <a:ext cx="6291185" cy="543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Diagramm 9"/>
          <p:cNvGraphicFramePr>
            <a:graphicFrameLocks noChangeAspect="1"/>
          </p:cNvGraphicFramePr>
          <p:nvPr/>
        </p:nvGraphicFramePr>
        <p:xfrm>
          <a:off x="5187026" y="2852936"/>
          <a:ext cx="21645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pSp>
        <p:nvGrpSpPr>
          <p:cNvPr id="3" name="Gruppieren 10"/>
          <p:cNvGrpSpPr>
            <a:grpSpLocks noChangeAspect="1"/>
          </p:cNvGrpSpPr>
          <p:nvPr/>
        </p:nvGrpSpPr>
        <p:grpSpPr>
          <a:xfrm>
            <a:off x="6513173" y="2924944"/>
            <a:ext cx="663000" cy="612000"/>
            <a:chOff x="804582" y="58662"/>
            <a:chExt cx="522035" cy="522035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2" name=" 3"/>
            <p:cNvSpPr/>
            <p:nvPr/>
          </p:nvSpPr>
          <p:spPr>
            <a:xfrm rot="20700000">
              <a:off x="804582" y="58662"/>
              <a:ext cx="522035" cy="522035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 4"/>
            <p:cNvSpPr/>
            <p:nvPr/>
          </p:nvSpPr>
          <p:spPr>
            <a:xfrm>
              <a:off x="919080" y="173160"/>
              <a:ext cx="293040" cy="29304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900" kern="120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1597</Words>
  <Application>Microsoft Office PowerPoint</Application>
  <PresentationFormat>A4-Papier (210 x 297 mm)</PresentationFormat>
  <Paragraphs>336</Paragraphs>
  <Slides>28</Slides>
  <Notes>27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Courier New</vt:lpstr>
      <vt:lpstr>Wingdings</vt:lpstr>
      <vt:lpstr>Office</vt:lpstr>
      <vt:lpstr>Koloniale Erinnerung:  Unterrichtliche Umsetzung</vt:lpstr>
      <vt:lpstr>Koloniale Erinnerung:  Unterrichtliche Umsetzung</vt:lpstr>
      <vt:lpstr>Koloniale Erinnerung:  Unterrichtliche Umsetzung</vt:lpstr>
      <vt:lpstr>Das Fach Geschichte…</vt:lpstr>
      <vt:lpstr>PowerPoint-Präsentation</vt:lpstr>
      <vt:lpstr>PowerPoint-Präsentation</vt:lpstr>
      <vt:lpstr>PowerPoint-Präsentation</vt:lpstr>
      <vt:lpstr>PowerPoint-Präsentation</vt:lpstr>
      <vt:lpstr>Erstellung einer „Lernlandkarte“ (Advance Organizer) |  Problemstellung im fachwissenschaftlichen Zusammenhang</vt:lpstr>
      <vt:lpstr>PowerPoint-Präsentation</vt:lpstr>
      <vt:lpstr>  Die Berliner Afrika-Konferenz (1884/85)  und die Erinnerungskultur </vt:lpstr>
      <vt:lpstr>PowerPoint-Präsentation</vt:lpstr>
      <vt:lpstr>Erinnerung an die Berliner Afrika-Konferenz von 1884/85 »Das Selbstbewusstsein des „Kolonisierten“« von Michel Kayoya (1934-1972)  </vt:lpstr>
      <vt:lpstr>Historischer Kontext |  Vom „informellen“ zum „formellen“ / „direkten“ Imperialismus</vt:lpstr>
      <vt:lpstr>    </vt:lpstr>
      <vt:lpstr>    </vt:lpstr>
      <vt:lpstr>    </vt:lpstr>
      <vt:lpstr>PowerPoint-Präsentation</vt:lpstr>
      <vt:lpstr>Die Berliner Afrika-Konferenz (1884/85) und die Erinnerungskultur</vt:lpstr>
      <vt:lpstr>PowerPoint-Präsentation</vt:lpstr>
      <vt:lpstr>„Imperiales Auge“ und „kolonialer Blick“ –   unter dem „unsichtbaren Tropenhelm“?</vt:lpstr>
      <vt:lpstr>  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Koloniale Erinnerung: Schwieriges Erbe</dc:title>
  <dc:creator>Dieter Grupp</dc:creator>
  <cp:lastModifiedBy>Julian Kümmerle</cp:lastModifiedBy>
  <cp:revision>89</cp:revision>
  <cp:lastPrinted>2022-01-14T11:12:15Z</cp:lastPrinted>
  <dcterms:created xsi:type="dcterms:W3CDTF">2021-07-14T09:26:09Z</dcterms:created>
  <dcterms:modified xsi:type="dcterms:W3CDTF">2022-09-01T05:12:48Z</dcterms:modified>
</cp:coreProperties>
</file>