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D35DE-47B4-4732-A9AC-0E0D53870D11}" type="datetimeFigureOut">
              <a:rPr lang="de-DE" smtClean="0"/>
              <a:pPr/>
              <a:t>01.09.2022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B2E1E-C6A0-41E5-B15B-72BA8F0E8D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  <a:t>»</a:t>
            </a:r>
            <a:r>
              <a:rPr lang="de-DE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Das Selbstbewusstsein des „Kolonisierten“</a:t>
            </a:r>
            <a:r>
              <a:rPr lang="de-DE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  <a:t>«</a:t>
            </a:r>
            <a:br>
              <a:rPr lang="de-DE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</a:br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  <a:t>von Michel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  <a:latin typeface="+mn-lt"/>
                <a:cs typeface="Courier New"/>
              </a:rPr>
              <a:t>Kayoya</a:t>
            </a:r>
            <a:endParaRPr lang="de-DE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1200" dirty="0">
                <a:solidFill>
                  <a:schemeClr val="accent1">
                    <a:lumMod val="50000"/>
                  </a:schemeClr>
                </a:solidFill>
              </a:rPr>
              <a:t>https://www.verwobenegeschichten.de/themen/stadttour-unfreie-arbeit-und-rassismus/5-gedenktafel-berliner-afrika-konferenz/die-berliner-afrika-konferenz-als-schluesselereignis-eine-poetische-erinnerung/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de-DE" sz="1900" b="1" dirty="0">
                <a:solidFill>
                  <a:schemeClr val="accent1">
                    <a:lumMod val="50000"/>
                  </a:schemeClr>
                </a:solidFill>
              </a:rPr>
              <a:t>Michel </a:t>
            </a:r>
            <a:r>
              <a:rPr lang="de-DE" sz="1900" b="1" dirty="0" err="1">
                <a:solidFill>
                  <a:schemeClr val="accent1">
                    <a:lumMod val="50000"/>
                  </a:schemeClr>
                </a:solidFill>
              </a:rPr>
              <a:t>Kayoya</a:t>
            </a:r>
            <a:r>
              <a:rPr lang="de-DE" sz="1900" b="1" dirty="0">
                <a:solidFill>
                  <a:schemeClr val="accent1">
                    <a:lumMod val="50000"/>
                  </a:schemeClr>
                </a:solidFill>
              </a:rPr>
              <a:t> (1934-1972)</a:t>
            </a:r>
          </a:p>
          <a:p>
            <a:pPr>
              <a:buNone/>
            </a:pPr>
            <a:endParaRPr lang="de-DE" sz="19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de-DE" sz="19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de-DE" sz="19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de-DE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Bild: </a:t>
            </a:r>
          </a:p>
          <a:p>
            <a:pPr algn="ctr">
              <a:buNone/>
            </a:pPr>
            <a:r>
              <a:rPr lang="de-DE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https://it.wikipedia.org/wiki/Michel_Kayoya</a:t>
            </a:r>
          </a:p>
          <a:p>
            <a:pPr>
              <a:buNone/>
            </a:pPr>
            <a:endParaRPr lang="de-DE" sz="19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de-DE" sz="19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de-DE" sz="19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Geboren in Ruanda-Burundi</a:t>
            </a:r>
          </a:p>
          <a:p>
            <a:pPr>
              <a:buFont typeface="Wingdings" pitchFamily="2" charset="2"/>
              <a:buChar char="§"/>
            </a:pP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Studierte Philosophie und Theologie</a:t>
            </a:r>
          </a:p>
          <a:p>
            <a:pPr>
              <a:buFont typeface="Wingdings" pitchFamily="2" charset="2"/>
              <a:buChar char="§"/>
            </a:pP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Studienaufenthalte in Belgien</a:t>
            </a:r>
          </a:p>
          <a:p>
            <a:pPr>
              <a:buFont typeface="Wingdings" pitchFamily="2" charset="2"/>
              <a:buChar char="§"/>
            </a:pP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1963 in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Kikumbu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zum Priester geweiht</a:t>
            </a:r>
          </a:p>
          <a:p>
            <a:pPr>
              <a:buFont typeface="Wingdings" pitchFamily="2" charset="2"/>
              <a:buChar char="§"/>
            </a:pP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Schriftsteller und Lehrer</a:t>
            </a:r>
          </a:p>
          <a:p>
            <a:pPr>
              <a:buFont typeface="Wingdings" pitchFamily="2" charset="2"/>
              <a:buChar char="§"/>
            </a:pP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1972 im Bürgerkrieg zwischen Hutu und Tutsi ermordet</a:t>
            </a:r>
          </a:p>
          <a:p>
            <a:pPr>
              <a:buNone/>
            </a:pPr>
            <a:endParaRPr lang="de-DE" sz="1800" dirty="0"/>
          </a:p>
          <a:p>
            <a:pPr>
              <a:buNone/>
            </a:pPr>
            <a:endParaRPr lang="de-DE" sz="1800" dirty="0"/>
          </a:p>
          <a:p>
            <a:pPr>
              <a:buNone/>
            </a:pPr>
            <a:endParaRPr lang="de-DE" sz="1800" dirty="0"/>
          </a:p>
          <a:p>
            <a:pPr>
              <a:buNone/>
            </a:pPr>
            <a:endParaRPr lang="de-DE" sz="1800" dirty="0"/>
          </a:p>
          <a:p>
            <a:pPr>
              <a:buNone/>
            </a:pPr>
            <a:endParaRPr lang="de-DE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Bildschirmpräsentation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Larissa-Design</vt:lpstr>
      <vt:lpstr>»Das Selbstbewusstsein des „Kolonisierten“« von Michel Kayoya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Julian Kümmerle</dc:creator>
  <cp:lastModifiedBy>Julian Kümmerle</cp:lastModifiedBy>
  <cp:revision>37</cp:revision>
  <dcterms:created xsi:type="dcterms:W3CDTF">2021-08-31T06:09:39Z</dcterms:created>
  <dcterms:modified xsi:type="dcterms:W3CDTF">2022-09-01T05:17:07Z</dcterms:modified>
</cp:coreProperties>
</file>