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64" r:id="rId3"/>
    <p:sldId id="263" r:id="rId4"/>
    <p:sldId id="260" r:id="rId5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FF2E579-A8C1-42C8-9BFA-4456B626F09B}" type="doc">
      <dgm:prSet loTypeId="urn:microsoft.com/office/officeart/2005/8/layout/hProcess4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D9CAB4A9-B917-43E3-8BE9-5BDABC0474A7}">
      <dgm:prSet phldrT="[Text]"/>
      <dgm:spPr>
        <a:solidFill>
          <a:schemeClr val="accent1">
            <a:lumMod val="50000"/>
          </a:schemeClr>
        </a:solidFill>
      </dgm:spPr>
      <dgm:t>
        <a:bodyPr/>
        <a:lstStyle/>
        <a:p>
          <a:r>
            <a:rPr lang="de-DE" dirty="0" smtClean="0"/>
            <a:t>Europäische Präsenz beschränkt auf „Brückenköpfe“</a:t>
          </a:r>
          <a:endParaRPr lang="de-DE" dirty="0"/>
        </a:p>
      </dgm:t>
    </dgm:pt>
    <dgm:pt modelId="{F1D5FB6A-5D8B-40C8-BA41-4949782B6153}" type="parTrans" cxnId="{0947FD54-0F68-4370-8012-B40E1C0ECAB9}">
      <dgm:prSet/>
      <dgm:spPr/>
      <dgm:t>
        <a:bodyPr/>
        <a:lstStyle/>
        <a:p>
          <a:endParaRPr lang="de-DE"/>
        </a:p>
      </dgm:t>
    </dgm:pt>
    <dgm:pt modelId="{DC306222-7527-42C6-893F-DC93B094B967}" type="sibTrans" cxnId="{0947FD54-0F68-4370-8012-B40E1C0ECAB9}">
      <dgm:prSet/>
      <dgm:spPr/>
      <dgm:t>
        <a:bodyPr/>
        <a:lstStyle/>
        <a:p>
          <a:endParaRPr lang="de-DE"/>
        </a:p>
      </dgm:t>
    </dgm:pt>
    <dgm:pt modelId="{77EBC448-0720-4526-883D-4A11B524D8EC}">
      <dgm:prSet phldrT="[Text]"/>
      <dgm:spPr/>
      <dgm:t>
        <a:bodyPr/>
        <a:lstStyle/>
        <a:p>
          <a:r>
            <a:rPr lang="de-DE" dirty="0" smtClean="0"/>
            <a:t>Algerien, Senegal, Südafrika</a:t>
          </a:r>
          <a:endParaRPr lang="de-DE" dirty="0"/>
        </a:p>
      </dgm:t>
    </dgm:pt>
    <dgm:pt modelId="{077ED963-2C04-41D3-BF8D-03468BE05716}" type="parTrans" cxnId="{AB27F798-834B-4F54-85EA-604C26A08D04}">
      <dgm:prSet/>
      <dgm:spPr/>
      <dgm:t>
        <a:bodyPr/>
        <a:lstStyle/>
        <a:p>
          <a:endParaRPr lang="de-DE"/>
        </a:p>
      </dgm:t>
    </dgm:pt>
    <dgm:pt modelId="{0FAFD6B0-BBDC-42ED-89ED-235EC9CCA1CF}" type="sibTrans" cxnId="{AB27F798-834B-4F54-85EA-604C26A08D04}">
      <dgm:prSet/>
      <dgm:spPr/>
      <dgm:t>
        <a:bodyPr/>
        <a:lstStyle/>
        <a:p>
          <a:endParaRPr lang="de-DE"/>
        </a:p>
      </dgm:t>
    </dgm:pt>
    <dgm:pt modelId="{73D3F7DB-0BB9-46CB-95BB-16DA9B2F9AC5}">
      <dgm:prSet phldrT="[Text]"/>
      <dgm:spPr>
        <a:solidFill>
          <a:schemeClr val="accent1">
            <a:lumMod val="50000"/>
          </a:schemeClr>
        </a:solidFill>
      </dgm:spPr>
      <dgm:t>
        <a:bodyPr/>
        <a:lstStyle/>
        <a:p>
          <a:r>
            <a:rPr lang="de-DE" dirty="0" smtClean="0"/>
            <a:t>„</a:t>
          </a:r>
          <a:r>
            <a:rPr lang="de-DE" dirty="0" err="1" smtClean="0"/>
            <a:t>Scramble</a:t>
          </a:r>
          <a:r>
            <a:rPr lang="de-DE" dirty="0" smtClean="0"/>
            <a:t> for </a:t>
          </a:r>
          <a:r>
            <a:rPr lang="de-DE" dirty="0" err="1" smtClean="0"/>
            <a:t>Africa</a:t>
          </a:r>
          <a:r>
            <a:rPr lang="de-DE" dirty="0" smtClean="0"/>
            <a:t>“</a:t>
          </a:r>
          <a:endParaRPr lang="de-DE" dirty="0"/>
        </a:p>
      </dgm:t>
    </dgm:pt>
    <dgm:pt modelId="{0DCAAD33-FDAE-49EF-978E-FD265E198981}" type="parTrans" cxnId="{04DD39BA-770E-461B-90A2-C3ABFB9351B0}">
      <dgm:prSet/>
      <dgm:spPr/>
      <dgm:t>
        <a:bodyPr/>
        <a:lstStyle/>
        <a:p>
          <a:endParaRPr lang="de-DE"/>
        </a:p>
      </dgm:t>
    </dgm:pt>
    <dgm:pt modelId="{57CE7890-BA56-4BF6-BB74-0A1397DDE2A6}" type="sibTrans" cxnId="{04DD39BA-770E-461B-90A2-C3ABFB9351B0}">
      <dgm:prSet/>
      <dgm:spPr/>
      <dgm:t>
        <a:bodyPr/>
        <a:lstStyle/>
        <a:p>
          <a:endParaRPr lang="de-DE"/>
        </a:p>
      </dgm:t>
    </dgm:pt>
    <dgm:pt modelId="{68143CC3-896F-498C-8F42-BF36E426E44C}">
      <dgm:prSet phldrT="[Text]"/>
      <dgm:spPr/>
      <dgm:t>
        <a:bodyPr/>
        <a:lstStyle/>
        <a:p>
          <a:r>
            <a:rPr lang="de-DE" dirty="0" smtClean="0"/>
            <a:t>Erkundung Afrikas wird zunehmend zum nationalistischen Wettlauf um die Geltendmachung territorialer Ansprüche</a:t>
          </a:r>
          <a:endParaRPr lang="de-DE" dirty="0"/>
        </a:p>
      </dgm:t>
    </dgm:pt>
    <dgm:pt modelId="{0E61872D-84C1-4DB3-A6EC-4ACCE2BEE3EC}" type="parTrans" cxnId="{FBFD7AAC-D45F-4830-A015-EE9A6CFE60EA}">
      <dgm:prSet/>
      <dgm:spPr/>
      <dgm:t>
        <a:bodyPr/>
        <a:lstStyle/>
        <a:p>
          <a:endParaRPr lang="de-DE"/>
        </a:p>
      </dgm:t>
    </dgm:pt>
    <dgm:pt modelId="{B036883E-DFA5-4580-A627-3D3CC5711A72}" type="sibTrans" cxnId="{FBFD7AAC-D45F-4830-A015-EE9A6CFE60EA}">
      <dgm:prSet/>
      <dgm:spPr/>
      <dgm:t>
        <a:bodyPr/>
        <a:lstStyle/>
        <a:p>
          <a:endParaRPr lang="de-DE"/>
        </a:p>
      </dgm:t>
    </dgm:pt>
    <dgm:pt modelId="{B88F657F-86C9-4C76-9CCB-B0DE5A049D7A}">
      <dgm:prSet phldrT="[Text]"/>
      <dgm:spPr>
        <a:solidFill>
          <a:schemeClr val="accent1">
            <a:lumMod val="50000"/>
          </a:schemeClr>
        </a:solidFill>
      </dgm:spPr>
      <dgm:t>
        <a:bodyPr/>
        <a:lstStyle/>
        <a:p>
          <a:r>
            <a:rPr lang="de-DE" dirty="0" smtClean="0"/>
            <a:t>Berliner Afrika-Konferenz 1884/85</a:t>
          </a:r>
          <a:endParaRPr lang="de-DE" dirty="0"/>
        </a:p>
      </dgm:t>
    </dgm:pt>
    <dgm:pt modelId="{712C232E-7AEB-4159-BB16-F1A8EAD67ABF}" type="parTrans" cxnId="{93EB1B3D-8DBA-4115-9C4F-8A3839B93C10}">
      <dgm:prSet/>
      <dgm:spPr/>
      <dgm:t>
        <a:bodyPr/>
        <a:lstStyle/>
        <a:p>
          <a:endParaRPr lang="de-DE"/>
        </a:p>
      </dgm:t>
    </dgm:pt>
    <dgm:pt modelId="{5F9AE73F-448D-4320-AF34-C749567EE2F2}" type="sibTrans" cxnId="{93EB1B3D-8DBA-4115-9C4F-8A3839B93C10}">
      <dgm:prSet/>
      <dgm:spPr/>
      <dgm:t>
        <a:bodyPr/>
        <a:lstStyle/>
        <a:p>
          <a:endParaRPr lang="de-DE"/>
        </a:p>
      </dgm:t>
    </dgm:pt>
    <dgm:pt modelId="{6AC494BE-9F8B-4676-9E9B-C23C21186E6B}">
      <dgm:prSet phldrT="[Text]"/>
      <dgm:spPr/>
      <dgm:t>
        <a:bodyPr/>
        <a:lstStyle/>
        <a:p>
          <a:r>
            <a:rPr lang="de-DE" dirty="0" smtClean="0"/>
            <a:t>als „Wette auf die Zukunft“, die zu Spannungen zwischen den imperialen Mächten führte</a:t>
          </a:r>
          <a:endParaRPr lang="de-DE" dirty="0"/>
        </a:p>
      </dgm:t>
    </dgm:pt>
    <dgm:pt modelId="{F18C8E34-07FE-4607-B1B1-6959A0D7502D}" type="parTrans" cxnId="{86FA5A52-F477-40F7-B39B-7B156BB7AF93}">
      <dgm:prSet/>
      <dgm:spPr/>
      <dgm:t>
        <a:bodyPr/>
        <a:lstStyle/>
        <a:p>
          <a:endParaRPr lang="de-DE"/>
        </a:p>
      </dgm:t>
    </dgm:pt>
    <dgm:pt modelId="{E76FFD94-0F07-4E67-95D3-742C166FE13E}" type="sibTrans" cxnId="{86FA5A52-F477-40F7-B39B-7B156BB7AF93}">
      <dgm:prSet/>
      <dgm:spPr/>
      <dgm:t>
        <a:bodyPr/>
        <a:lstStyle/>
        <a:p>
          <a:endParaRPr lang="de-DE"/>
        </a:p>
      </dgm:t>
    </dgm:pt>
    <dgm:pt modelId="{F2FE2D3D-0571-4B27-892A-21D1C88E3528}">
      <dgm:prSet phldrT="[Text]"/>
      <dgm:spPr/>
      <dgm:t>
        <a:bodyPr/>
        <a:lstStyle/>
        <a:p>
          <a:r>
            <a:rPr lang="de-DE" dirty="0" smtClean="0"/>
            <a:t>Kleinere Besitzungen an der westafrikanischen Küste</a:t>
          </a:r>
          <a:endParaRPr lang="de-DE" dirty="0"/>
        </a:p>
      </dgm:t>
    </dgm:pt>
    <dgm:pt modelId="{4EFEAA2D-86A6-4E25-844D-2355F7AF4762}" type="parTrans" cxnId="{BC645204-E61E-4C9E-8179-F70577322BF3}">
      <dgm:prSet/>
      <dgm:spPr/>
      <dgm:t>
        <a:bodyPr/>
        <a:lstStyle/>
        <a:p>
          <a:endParaRPr lang="de-DE"/>
        </a:p>
      </dgm:t>
    </dgm:pt>
    <dgm:pt modelId="{68AD3947-DD51-44F0-83CA-30DF14973C23}" type="sibTrans" cxnId="{BC645204-E61E-4C9E-8179-F70577322BF3}">
      <dgm:prSet/>
      <dgm:spPr/>
      <dgm:t>
        <a:bodyPr/>
        <a:lstStyle/>
        <a:p>
          <a:endParaRPr lang="de-DE"/>
        </a:p>
      </dgm:t>
    </dgm:pt>
    <dgm:pt modelId="{DA86315A-8AEE-43A3-9A8F-7C63B61103A4}" type="pres">
      <dgm:prSet presAssocID="{3FF2E579-A8C1-42C8-9BFA-4456B626F09B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E0AEF9A6-8EF8-4566-A98B-8A67ED4C9B11}" type="pres">
      <dgm:prSet presAssocID="{3FF2E579-A8C1-42C8-9BFA-4456B626F09B}" presName="tSp" presStyleCnt="0"/>
      <dgm:spPr/>
    </dgm:pt>
    <dgm:pt modelId="{E606D50D-CB7F-48DC-89F8-1CBBB371F837}" type="pres">
      <dgm:prSet presAssocID="{3FF2E579-A8C1-42C8-9BFA-4456B626F09B}" presName="bSp" presStyleCnt="0"/>
      <dgm:spPr/>
    </dgm:pt>
    <dgm:pt modelId="{B737F995-C045-4CE4-B598-2B193591B497}" type="pres">
      <dgm:prSet presAssocID="{3FF2E579-A8C1-42C8-9BFA-4456B626F09B}" presName="process" presStyleCnt="0"/>
      <dgm:spPr/>
    </dgm:pt>
    <dgm:pt modelId="{0BC0B511-0949-43B0-B9E7-1FEA68265E3B}" type="pres">
      <dgm:prSet presAssocID="{D9CAB4A9-B917-43E3-8BE9-5BDABC0474A7}" presName="composite1" presStyleCnt="0"/>
      <dgm:spPr/>
    </dgm:pt>
    <dgm:pt modelId="{222F17A9-F702-4983-8AC8-81BCB86F1F2F}" type="pres">
      <dgm:prSet presAssocID="{D9CAB4A9-B917-43E3-8BE9-5BDABC0474A7}" presName="dummyNode1" presStyleLbl="node1" presStyleIdx="0" presStyleCnt="3"/>
      <dgm:spPr/>
    </dgm:pt>
    <dgm:pt modelId="{C6A3B031-75A2-481F-8066-1E665D6817F0}" type="pres">
      <dgm:prSet presAssocID="{D9CAB4A9-B917-43E3-8BE9-5BDABC0474A7}" presName="childNode1" presStyleLbl="bgAcc1" presStyleIdx="0" presStyleCnt="3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46DE6F28-EAC1-4937-8A0C-A69CA269919E}" type="pres">
      <dgm:prSet presAssocID="{D9CAB4A9-B917-43E3-8BE9-5BDABC0474A7}" presName="childNode1tx" presStyleLbl="bgAcc1" presStyleIdx="0" presStyleCnt="3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7166EE4A-472D-457B-AFC0-14474AD7D605}" type="pres">
      <dgm:prSet presAssocID="{D9CAB4A9-B917-43E3-8BE9-5BDABC0474A7}" presName="parentNode1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AD071DD1-0B64-43B1-96A1-328E34143676}" type="pres">
      <dgm:prSet presAssocID="{D9CAB4A9-B917-43E3-8BE9-5BDABC0474A7}" presName="connSite1" presStyleCnt="0"/>
      <dgm:spPr/>
    </dgm:pt>
    <dgm:pt modelId="{B7AB40D7-E0CC-4B80-AB43-DABDE1CAEE41}" type="pres">
      <dgm:prSet presAssocID="{DC306222-7527-42C6-893F-DC93B094B967}" presName="Name9" presStyleLbl="sibTrans2D1" presStyleIdx="0" presStyleCnt="2"/>
      <dgm:spPr/>
      <dgm:t>
        <a:bodyPr/>
        <a:lstStyle/>
        <a:p>
          <a:endParaRPr lang="de-DE"/>
        </a:p>
      </dgm:t>
    </dgm:pt>
    <dgm:pt modelId="{894042A0-6810-4B9F-AD1F-4040566E1709}" type="pres">
      <dgm:prSet presAssocID="{73D3F7DB-0BB9-46CB-95BB-16DA9B2F9AC5}" presName="composite2" presStyleCnt="0"/>
      <dgm:spPr/>
    </dgm:pt>
    <dgm:pt modelId="{EB75A843-5A62-4F22-9EF6-D0E179A6FFB7}" type="pres">
      <dgm:prSet presAssocID="{73D3F7DB-0BB9-46CB-95BB-16DA9B2F9AC5}" presName="dummyNode2" presStyleLbl="node1" presStyleIdx="0" presStyleCnt="3"/>
      <dgm:spPr/>
    </dgm:pt>
    <dgm:pt modelId="{5588A8CC-AE24-43C0-9AE3-9A821517812A}" type="pres">
      <dgm:prSet presAssocID="{73D3F7DB-0BB9-46CB-95BB-16DA9B2F9AC5}" presName="childNode2" presStyleLbl="bgAcc1" presStyleIdx="1" presStyleCnt="3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92DDD098-3D86-4470-A7D4-6C09D16D22A8}" type="pres">
      <dgm:prSet presAssocID="{73D3F7DB-0BB9-46CB-95BB-16DA9B2F9AC5}" presName="childNode2tx" presStyleLbl="bgAcc1" presStyleIdx="1" presStyleCnt="3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54A53612-6017-404C-B4DD-9A0B73383538}" type="pres">
      <dgm:prSet presAssocID="{73D3F7DB-0BB9-46CB-95BB-16DA9B2F9AC5}" presName="parentNode2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544F62A4-7815-4E4D-8D87-BACCC99EEE1C}" type="pres">
      <dgm:prSet presAssocID="{73D3F7DB-0BB9-46CB-95BB-16DA9B2F9AC5}" presName="connSite2" presStyleCnt="0"/>
      <dgm:spPr/>
    </dgm:pt>
    <dgm:pt modelId="{55B6636A-C23E-4EDE-BB66-6C673DE5E7BC}" type="pres">
      <dgm:prSet presAssocID="{57CE7890-BA56-4BF6-BB74-0A1397DDE2A6}" presName="Name18" presStyleLbl="sibTrans2D1" presStyleIdx="1" presStyleCnt="2"/>
      <dgm:spPr/>
      <dgm:t>
        <a:bodyPr/>
        <a:lstStyle/>
        <a:p>
          <a:endParaRPr lang="de-DE"/>
        </a:p>
      </dgm:t>
    </dgm:pt>
    <dgm:pt modelId="{1EF381CC-9862-4300-9ADB-CC7C0ADFA31A}" type="pres">
      <dgm:prSet presAssocID="{B88F657F-86C9-4C76-9CCB-B0DE5A049D7A}" presName="composite1" presStyleCnt="0"/>
      <dgm:spPr/>
    </dgm:pt>
    <dgm:pt modelId="{3DE8460A-3FB9-447F-A487-29F5E0333CE6}" type="pres">
      <dgm:prSet presAssocID="{B88F657F-86C9-4C76-9CCB-B0DE5A049D7A}" presName="dummyNode1" presStyleLbl="node1" presStyleIdx="1" presStyleCnt="3"/>
      <dgm:spPr/>
    </dgm:pt>
    <dgm:pt modelId="{338CF484-9D15-4D38-9284-F3AF3E284DDC}" type="pres">
      <dgm:prSet presAssocID="{B88F657F-86C9-4C76-9CCB-B0DE5A049D7A}" presName="childNode1" presStyleLbl="bgAcc1" presStyleIdx="2" presStyleCnt="3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3CC72B62-14E3-4F99-93AC-3C6E3E9BD395}" type="pres">
      <dgm:prSet presAssocID="{B88F657F-86C9-4C76-9CCB-B0DE5A049D7A}" presName="childNode1tx" presStyleLbl="bgAcc1" presStyleIdx="2" presStyleCnt="3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9D93D34C-26FE-4845-8252-E3E58388DA01}" type="pres">
      <dgm:prSet presAssocID="{B88F657F-86C9-4C76-9CCB-B0DE5A049D7A}" presName="parentNode1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F6F1C770-FF13-4C55-8E1E-41C75F809427}" type="pres">
      <dgm:prSet presAssocID="{B88F657F-86C9-4C76-9CCB-B0DE5A049D7A}" presName="connSite1" presStyleCnt="0"/>
      <dgm:spPr/>
    </dgm:pt>
  </dgm:ptLst>
  <dgm:cxnLst>
    <dgm:cxn modelId="{04DD39BA-770E-461B-90A2-C3ABFB9351B0}" srcId="{3FF2E579-A8C1-42C8-9BFA-4456B626F09B}" destId="{73D3F7DB-0BB9-46CB-95BB-16DA9B2F9AC5}" srcOrd="1" destOrd="0" parTransId="{0DCAAD33-FDAE-49EF-978E-FD265E198981}" sibTransId="{57CE7890-BA56-4BF6-BB74-0A1397DDE2A6}"/>
    <dgm:cxn modelId="{AB27F798-834B-4F54-85EA-604C26A08D04}" srcId="{D9CAB4A9-B917-43E3-8BE9-5BDABC0474A7}" destId="{77EBC448-0720-4526-883D-4A11B524D8EC}" srcOrd="0" destOrd="0" parTransId="{077ED963-2C04-41D3-BF8D-03468BE05716}" sibTransId="{0FAFD6B0-BBDC-42ED-89ED-235EC9CCA1CF}"/>
    <dgm:cxn modelId="{D3D0E75A-C2EC-441B-8C09-3FBE1F79B2B1}" type="presOf" srcId="{57CE7890-BA56-4BF6-BB74-0A1397DDE2A6}" destId="{55B6636A-C23E-4EDE-BB66-6C673DE5E7BC}" srcOrd="0" destOrd="0" presId="urn:microsoft.com/office/officeart/2005/8/layout/hProcess4"/>
    <dgm:cxn modelId="{953AF90A-7D37-49A6-9E48-A3F40EA8CDA7}" type="presOf" srcId="{3FF2E579-A8C1-42C8-9BFA-4456B626F09B}" destId="{DA86315A-8AEE-43A3-9A8F-7C63B61103A4}" srcOrd="0" destOrd="0" presId="urn:microsoft.com/office/officeart/2005/8/layout/hProcess4"/>
    <dgm:cxn modelId="{502F6021-43F5-4CD0-8719-4F68617F545E}" type="presOf" srcId="{77EBC448-0720-4526-883D-4A11B524D8EC}" destId="{46DE6F28-EAC1-4937-8A0C-A69CA269919E}" srcOrd="1" destOrd="0" presId="urn:microsoft.com/office/officeart/2005/8/layout/hProcess4"/>
    <dgm:cxn modelId="{86FA5A52-F477-40F7-B39B-7B156BB7AF93}" srcId="{B88F657F-86C9-4C76-9CCB-B0DE5A049D7A}" destId="{6AC494BE-9F8B-4676-9E9B-C23C21186E6B}" srcOrd="0" destOrd="0" parTransId="{F18C8E34-07FE-4607-B1B1-6959A0D7502D}" sibTransId="{E76FFD94-0F07-4E67-95D3-742C166FE13E}"/>
    <dgm:cxn modelId="{BC645204-E61E-4C9E-8179-F70577322BF3}" srcId="{D9CAB4A9-B917-43E3-8BE9-5BDABC0474A7}" destId="{F2FE2D3D-0571-4B27-892A-21D1C88E3528}" srcOrd="1" destOrd="0" parTransId="{4EFEAA2D-86A6-4E25-844D-2355F7AF4762}" sibTransId="{68AD3947-DD51-44F0-83CA-30DF14973C23}"/>
    <dgm:cxn modelId="{70DD5FCA-BAD4-438B-9BC9-0F83868C3CDB}" type="presOf" srcId="{68143CC3-896F-498C-8F42-BF36E426E44C}" destId="{5588A8CC-AE24-43C0-9AE3-9A821517812A}" srcOrd="0" destOrd="0" presId="urn:microsoft.com/office/officeart/2005/8/layout/hProcess4"/>
    <dgm:cxn modelId="{EC4B886D-E3C3-46E4-BA18-E4A73E3306FC}" type="presOf" srcId="{6AC494BE-9F8B-4676-9E9B-C23C21186E6B}" destId="{3CC72B62-14E3-4F99-93AC-3C6E3E9BD395}" srcOrd="1" destOrd="0" presId="urn:microsoft.com/office/officeart/2005/8/layout/hProcess4"/>
    <dgm:cxn modelId="{FBFD7AAC-D45F-4830-A015-EE9A6CFE60EA}" srcId="{73D3F7DB-0BB9-46CB-95BB-16DA9B2F9AC5}" destId="{68143CC3-896F-498C-8F42-BF36E426E44C}" srcOrd="0" destOrd="0" parTransId="{0E61872D-84C1-4DB3-A6EC-4ACCE2BEE3EC}" sibTransId="{B036883E-DFA5-4580-A627-3D3CC5711A72}"/>
    <dgm:cxn modelId="{11A6CD1A-7530-4133-927B-DC5C23FD3B14}" type="presOf" srcId="{F2FE2D3D-0571-4B27-892A-21D1C88E3528}" destId="{46DE6F28-EAC1-4937-8A0C-A69CA269919E}" srcOrd="1" destOrd="1" presId="urn:microsoft.com/office/officeart/2005/8/layout/hProcess4"/>
    <dgm:cxn modelId="{65FA8E1C-8668-462C-BCCE-132D5D7B9FEA}" type="presOf" srcId="{68143CC3-896F-498C-8F42-BF36E426E44C}" destId="{92DDD098-3D86-4470-A7D4-6C09D16D22A8}" srcOrd="1" destOrd="0" presId="urn:microsoft.com/office/officeart/2005/8/layout/hProcess4"/>
    <dgm:cxn modelId="{08B4E6CC-365E-44C5-A553-56DA1D2D604F}" type="presOf" srcId="{D9CAB4A9-B917-43E3-8BE9-5BDABC0474A7}" destId="{7166EE4A-472D-457B-AFC0-14474AD7D605}" srcOrd="0" destOrd="0" presId="urn:microsoft.com/office/officeart/2005/8/layout/hProcess4"/>
    <dgm:cxn modelId="{93511416-40A6-4FD5-A03E-784DDC9A009A}" type="presOf" srcId="{6AC494BE-9F8B-4676-9E9B-C23C21186E6B}" destId="{338CF484-9D15-4D38-9284-F3AF3E284DDC}" srcOrd="0" destOrd="0" presId="urn:microsoft.com/office/officeart/2005/8/layout/hProcess4"/>
    <dgm:cxn modelId="{C04E17B5-0BF6-496C-9554-171BB5202030}" type="presOf" srcId="{DC306222-7527-42C6-893F-DC93B094B967}" destId="{B7AB40D7-E0CC-4B80-AB43-DABDE1CAEE41}" srcOrd="0" destOrd="0" presId="urn:microsoft.com/office/officeart/2005/8/layout/hProcess4"/>
    <dgm:cxn modelId="{93EB1B3D-8DBA-4115-9C4F-8A3839B93C10}" srcId="{3FF2E579-A8C1-42C8-9BFA-4456B626F09B}" destId="{B88F657F-86C9-4C76-9CCB-B0DE5A049D7A}" srcOrd="2" destOrd="0" parTransId="{712C232E-7AEB-4159-BB16-F1A8EAD67ABF}" sibTransId="{5F9AE73F-448D-4320-AF34-C749567EE2F2}"/>
    <dgm:cxn modelId="{94E11812-E6E6-4BD4-B569-98A67883A8F1}" type="presOf" srcId="{F2FE2D3D-0571-4B27-892A-21D1C88E3528}" destId="{C6A3B031-75A2-481F-8066-1E665D6817F0}" srcOrd="0" destOrd="1" presId="urn:microsoft.com/office/officeart/2005/8/layout/hProcess4"/>
    <dgm:cxn modelId="{9221AA34-AAD4-4636-B9A3-DA133AC435D9}" type="presOf" srcId="{77EBC448-0720-4526-883D-4A11B524D8EC}" destId="{C6A3B031-75A2-481F-8066-1E665D6817F0}" srcOrd="0" destOrd="0" presId="urn:microsoft.com/office/officeart/2005/8/layout/hProcess4"/>
    <dgm:cxn modelId="{0947FD54-0F68-4370-8012-B40E1C0ECAB9}" srcId="{3FF2E579-A8C1-42C8-9BFA-4456B626F09B}" destId="{D9CAB4A9-B917-43E3-8BE9-5BDABC0474A7}" srcOrd="0" destOrd="0" parTransId="{F1D5FB6A-5D8B-40C8-BA41-4949782B6153}" sibTransId="{DC306222-7527-42C6-893F-DC93B094B967}"/>
    <dgm:cxn modelId="{DA2216D6-23AD-4E51-BBA3-1D1EEDEEEAC8}" type="presOf" srcId="{73D3F7DB-0BB9-46CB-95BB-16DA9B2F9AC5}" destId="{54A53612-6017-404C-B4DD-9A0B73383538}" srcOrd="0" destOrd="0" presId="urn:microsoft.com/office/officeart/2005/8/layout/hProcess4"/>
    <dgm:cxn modelId="{A0D8E39E-DBC7-418B-9423-313D97FAC3E2}" type="presOf" srcId="{B88F657F-86C9-4C76-9CCB-B0DE5A049D7A}" destId="{9D93D34C-26FE-4845-8252-E3E58388DA01}" srcOrd="0" destOrd="0" presId="urn:microsoft.com/office/officeart/2005/8/layout/hProcess4"/>
    <dgm:cxn modelId="{848E7C48-67B1-44B6-81FA-EF1D0AB6C67E}" type="presParOf" srcId="{DA86315A-8AEE-43A3-9A8F-7C63B61103A4}" destId="{E0AEF9A6-8EF8-4566-A98B-8A67ED4C9B11}" srcOrd="0" destOrd="0" presId="urn:microsoft.com/office/officeart/2005/8/layout/hProcess4"/>
    <dgm:cxn modelId="{8C97733B-F7EB-4835-8D23-D4E73E65EA6E}" type="presParOf" srcId="{DA86315A-8AEE-43A3-9A8F-7C63B61103A4}" destId="{E606D50D-CB7F-48DC-89F8-1CBBB371F837}" srcOrd="1" destOrd="0" presId="urn:microsoft.com/office/officeart/2005/8/layout/hProcess4"/>
    <dgm:cxn modelId="{D26F314C-84A2-46CF-9D1F-50053E20A220}" type="presParOf" srcId="{DA86315A-8AEE-43A3-9A8F-7C63B61103A4}" destId="{B737F995-C045-4CE4-B598-2B193591B497}" srcOrd="2" destOrd="0" presId="urn:microsoft.com/office/officeart/2005/8/layout/hProcess4"/>
    <dgm:cxn modelId="{9E6F6E1B-4494-4BD6-BED1-6569E706EFA6}" type="presParOf" srcId="{B737F995-C045-4CE4-B598-2B193591B497}" destId="{0BC0B511-0949-43B0-B9E7-1FEA68265E3B}" srcOrd="0" destOrd="0" presId="urn:microsoft.com/office/officeart/2005/8/layout/hProcess4"/>
    <dgm:cxn modelId="{70C63643-556C-4AE6-B780-15EE76EFF294}" type="presParOf" srcId="{0BC0B511-0949-43B0-B9E7-1FEA68265E3B}" destId="{222F17A9-F702-4983-8AC8-81BCB86F1F2F}" srcOrd="0" destOrd="0" presId="urn:microsoft.com/office/officeart/2005/8/layout/hProcess4"/>
    <dgm:cxn modelId="{6B317DD6-2CC2-4C32-9879-BC2886919052}" type="presParOf" srcId="{0BC0B511-0949-43B0-B9E7-1FEA68265E3B}" destId="{C6A3B031-75A2-481F-8066-1E665D6817F0}" srcOrd="1" destOrd="0" presId="urn:microsoft.com/office/officeart/2005/8/layout/hProcess4"/>
    <dgm:cxn modelId="{A97D74C2-A9C0-4FB2-A36F-AAE2AA45E7F3}" type="presParOf" srcId="{0BC0B511-0949-43B0-B9E7-1FEA68265E3B}" destId="{46DE6F28-EAC1-4937-8A0C-A69CA269919E}" srcOrd="2" destOrd="0" presId="urn:microsoft.com/office/officeart/2005/8/layout/hProcess4"/>
    <dgm:cxn modelId="{5014C234-664E-491C-B985-788E9CD6725A}" type="presParOf" srcId="{0BC0B511-0949-43B0-B9E7-1FEA68265E3B}" destId="{7166EE4A-472D-457B-AFC0-14474AD7D605}" srcOrd="3" destOrd="0" presId="urn:microsoft.com/office/officeart/2005/8/layout/hProcess4"/>
    <dgm:cxn modelId="{09726971-2FF9-487D-B69E-91C893726AFB}" type="presParOf" srcId="{0BC0B511-0949-43B0-B9E7-1FEA68265E3B}" destId="{AD071DD1-0B64-43B1-96A1-328E34143676}" srcOrd="4" destOrd="0" presId="urn:microsoft.com/office/officeart/2005/8/layout/hProcess4"/>
    <dgm:cxn modelId="{F967C308-EFEC-4F7A-9A44-6FFF1D6FB9DB}" type="presParOf" srcId="{B737F995-C045-4CE4-B598-2B193591B497}" destId="{B7AB40D7-E0CC-4B80-AB43-DABDE1CAEE41}" srcOrd="1" destOrd="0" presId="urn:microsoft.com/office/officeart/2005/8/layout/hProcess4"/>
    <dgm:cxn modelId="{0BAF7C85-7025-4F16-BC4B-CBF21488DC2E}" type="presParOf" srcId="{B737F995-C045-4CE4-B598-2B193591B497}" destId="{894042A0-6810-4B9F-AD1F-4040566E1709}" srcOrd="2" destOrd="0" presId="urn:microsoft.com/office/officeart/2005/8/layout/hProcess4"/>
    <dgm:cxn modelId="{7C1427A4-C6C5-43DC-87F8-59F3D3EB6335}" type="presParOf" srcId="{894042A0-6810-4B9F-AD1F-4040566E1709}" destId="{EB75A843-5A62-4F22-9EF6-D0E179A6FFB7}" srcOrd="0" destOrd="0" presId="urn:microsoft.com/office/officeart/2005/8/layout/hProcess4"/>
    <dgm:cxn modelId="{E9DC9717-8FD6-4EBA-9139-CAFFBFEBF456}" type="presParOf" srcId="{894042A0-6810-4B9F-AD1F-4040566E1709}" destId="{5588A8CC-AE24-43C0-9AE3-9A821517812A}" srcOrd="1" destOrd="0" presId="urn:microsoft.com/office/officeart/2005/8/layout/hProcess4"/>
    <dgm:cxn modelId="{68F7DF0C-0EB2-43D3-9D55-F078B3AEFBC7}" type="presParOf" srcId="{894042A0-6810-4B9F-AD1F-4040566E1709}" destId="{92DDD098-3D86-4470-A7D4-6C09D16D22A8}" srcOrd="2" destOrd="0" presId="urn:microsoft.com/office/officeart/2005/8/layout/hProcess4"/>
    <dgm:cxn modelId="{2A55B2E9-5F58-42F9-B58B-E986A851869F}" type="presParOf" srcId="{894042A0-6810-4B9F-AD1F-4040566E1709}" destId="{54A53612-6017-404C-B4DD-9A0B73383538}" srcOrd="3" destOrd="0" presId="urn:microsoft.com/office/officeart/2005/8/layout/hProcess4"/>
    <dgm:cxn modelId="{93EC1544-4C91-4D65-94D4-FEEE4021F2AC}" type="presParOf" srcId="{894042A0-6810-4B9F-AD1F-4040566E1709}" destId="{544F62A4-7815-4E4D-8D87-BACCC99EEE1C}" srcOrd="4" destOrd="0" presId="urn:microsoft.com/office/officeart/2005/8/layout/hProcess4"/>
    <dgm:cxn modelId="{919E1FC2-E755-4454-A0C7-D93FA5479B82}" type="presParOf" srcId="{B737F995-C045-4CE4-B598-2B193591B497}" destId="{55B6636A-C23E-4EDE-BB66-6C673DE5E7BC}" srcOrd="3" destOrd="0" presId="urn:microsoft.com/office/officeart/2005/8/layout/hProcess4"/>
    <dgm:cxn modelId="{B0CDE2AA-D398-41F3-BECE-F49D393CB4C3}" type="presParOf" srcId="{B737F995-C045-4CE4-B598-2B193591B497}" destId="{1EF381CC-9862-4300-9ADB-CC7C0ADFA31A}" srcOrd="4" destOrd="0" presId="urn:microsoft.com/office/officeart/2005/8/layout/hProcess4"/>
    <dgm:cxn modelId="{332FC02E-7570-49D8-BD86-0D64ADF960C4}" type="presParOf" srcId="{1EF381CC-9862-4300-9ADB-CC7C0ADFA31A}" destId="{3DE8460A-3FB9-447F-A487-29F5E0333CE6}" srcOrd="0" destOrd="0" presId="urn:microsoft.com/office/officeart/2005/8/layout/hProcess4"/>
    <dgm:cxn modelId="{9FB84693-97FC-45CB-9981-DB5679670019}" type="presParOf" srcId="{1EF381CC-9862-4300-9ADB-CC7C0ADFA31A}" destId="{338CF484-9D15-4D38-9284-F3AF3E284DDC}" srcOrd="1" destOrd="0" presId="urn:microsoft.com/office/officeart/2005/8/layout/hProcess4"/>
    <dgm:cxn modelId="{D0FE6C27-E158-4DAE-AA3E-E5D17C3D0FEC}" type="presParOf" srcId="{1EF381CC-9862-4300-9ADB-CC7C0ADFA31A}" destId="{3CC72B62-14E3-4F99-93AC-3C6E3E9BD395}" srcOrd="2" destOrd="0" presId="urn:microsoft.com/office/officeart/2005/8/layout/hProcess4"/>
    <dgm:cxn modelId="{05C67BE5-7E3C-455C-BB6F-44A18B3CB176}" type="presParOf" srcId="{1EF381CC-9862-4300-9ADB-CC7C0ADFA31A}" destId="{9D93D34C-26FE-4845-8252-E3E58388DA01}" srcOrd="3" destOrd="0" presId="urn:microsoft.com/office/officeart/2005/8/layout/hProcess4"/>
    <dgm:cxn modelId="{8E24E3E9-2837-4236-8229-217E9A8AC6AC}" type="presParOf" srcId="{1EF381CC-9862-4300-9ADB-CC7C0ADFA31A}" destId="{F6F1C770-FF13-4C55-8E1E-41C75F809427}" srcOrd="4" destOrd="0" presId="urn:microsoft.com/office/officeart/2005/8/layout/hProcess4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5DA17F30-0484-4F6B-A428-A047EB3F578A}" type="doc">
      <dgm:prSet loTypeId="urn:microsoft.com/office/officeart/2005/8/layout/chevron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96453380-C1C0-4E7B-A3E9-C5195ECACD0C}">
      <dgm:prSet phldrT="[Text]" phldr="1"/>
      <dgm:spPr/>
      <dgm:t>
        <a:bodyPr/>
        <a:lstStyle/>
        <a:p>
          <a:endParaRPr lang="de-DE"/>
        </a:p>
      </dgm:t>
    </dgm:pt>
    <dgm:pt modelId="{80A1B3B1-83CD-44A2-A949-20A8BA5C0532}" type="parTrans" cxnId="{278C588C-5A8D-43A1-BCF6-171A983D579F}">
      <dgm:prSet/>
      <dgm:spPr/>
      <dgm:t>
        <a:bodyPr/>
        <a:lstStyle/>
        <a:p>
          <a:endParaRPr lang="de-DE"/>
        </a:p>
      </dgm:t>
    </dgm:pt>
    <dgm:pt modelId="{70BF203C-62D5-4A47-BA0F-882C02FC816E}" type="sibTrans" cxnId="{278C588C-5A8D-43A1-BCF6-171A983D579F}">
      <dgm:prSet/>
      <dgm:spPr/>
      <dgm:t>
        <a:bodyPr/>
        <a:lstStyle/>
        <a:p>
          <a:endParaRPr lang="de-DE"/>
        </a:p>
      </dgm:t>
    </dgm:pt>
    <dgm:pt modelId="{D8934746-3333-4EEA-A477-A96D886E80FB}">
      <dgm:prSet phldrT="[Text]" custT="1"/>
      <dgm:spPr/>
      <dgm:t>
        <a:bodyPr/>
        <a:lstStyle/>
        <a:p>
          <a:r>
            <a:rPr lang="de-DE" sz="1600" dirty="0" smtClean="0"/>
            <a:t>Sprechende Alternativbezeichnungen: Kongo-Konferenz; Westafrika-Konferenz; Berliner Konferenz</a:t>
          </a:r>
          <a:endParaRPr lang="de-DE" sz="1600" dirty="0"/>
        </a:p>
      </dgm:t>
    </dgm:pt>
    <dgm:pt modelId="{0611DB67-5D8F-40A0-82AE-AF6766CD43EF}" type="parTrans" cxnId="{1852AC0D-1FAE-4CA9-8B71-411193638D69}">
      <dgm:prSet/>
      <dgm:spPr/>
      <dgm:t>
        <a:bodyPr/>
        <a:lstStyle/>
        <a:p>
          <a:endParaRPr lang="de-DE"/>
        </a:p>
      </dgm:t>
    </dgm:pt>
    <dgm:pt modelId="{2E85B33C-338B-4BE0-81CE-0E92B263C68E}" type="sibTrans" cxnId="{1852AC0D-1FAE-4CA9-8B71-411193638D69}">
      <dgm:prSet/>
      <dgm:spPr/>
      <dgm:t>
        <a:bodyPr/>
        <a:lstStyle/>
        <a:p>
          <a:endParaRPr lang="de-DE"/>
        </a:p>
      </dgm:t>
    </dgm:pt>
    <dgm:pt modelId="{BF82F350-BC69-4D42-9B99-F5BA24071E5A}">
      <dgm:prSet phldrT="[Text]" phldr="1"/>
      <dgm:spPr/>
      <dgm:t>
        <a:bodyPr/>
        <a:lstStyle/>
        <a:p>
          <a:endParaRPr lang="de-DE"/>
        </a:p>
      </dgm:t>
    </dgm:pt>
    <dgm:pt modelId="{74AC3490-441D-42D8-93D5-33BBA366F162}" type="parTrans" cxnId="{1A38A487-CAA1-4D1F-B37A-4E2AFAFAC8EB}">
      <dgm:prSet/>
      <dgm:spPr/>
      <dgm:t>
        <a:bodyPr/>
        <a:lstStyle/>
        <a:p>
          <a:endParaRPr lang="de-DE"/>
        </a:p>
      </dgm:t>
    </dgm:pt>
    <dgm:pt modelId="{FD6F571F-4967-4707-BBBF-7516BF20DB4E}" type="sibTrans" cxnId="{1A38A487-CAA1-4D1F-B37A-4E2AFAFAC8EB}">
      <dgm:prSet/>
      <dgm:spPr/>
      <dgm:t>
        <a:bodyPr/>
        <a:lstStyle/>
        <a:p>
          <a:endParaRPr lang="de-DE"/>
        </a:p>
      </dgm:t>
    </dgm:pt>
    <dgm:pt modelId="{3E93D12A-52B4-4D6D-9B7C-4F912EBEB78B}">
      <dgm:prSet phldrT="[Text]" custT="1"/>
      <dgm:spPr/>
      <dgm:t>
        <a:bodyPr/>
        <a:lstStyle/>
        <a:p>
          <a:r>
            <a:rPr lang="de-DE" sz="1600" dirty="0" smtClean="0"/>
            <a:t>Einladung: Otto von Bismarck für das Kaiserreich</a:t>
          </a:r>
          <a:endParaRPr lang="de-DE" sz="1600" dirty="0"/>
        </a:p>
      </dgm:t>
    </dgm:pt>
    <dgm:pt modelId="{96A8F17E-DB12-4EBD-B1D8-48034ABDB581}" type="parTrans" cxnId="{91FA8DFE-B23B-40B7-A184-21BA2E6C6412}">
      <dgm:prSet/>
      <dgm:spPr/>
      <dgm:t>
        <a:bodyPr/>
        <a:lstStyle/>
        <a:p>
          <a:endParaRPr lang="de-DE"/>
        </a:p>
      </dgm:t>
    </dgm:pt>
    <dgm:pt modelId="{84A76654-E37D-439E-A4E7-895CB3AF8D19}" type="sibTrans" cxnId="{91FA8DFE-B23B-40B7-A184-21BA2E6C6412}">
      <dgm:prSet/>
      <dgm:spPr/>
      <dgm:t>
        <a:bodyPr/>
        <a:lstStyle/>
        <a:p>
          <a:endParaRPr lang="de-DE"/>
        </a:p>
      </dgm:t>
    </dgm:pt>
    <dgm:pt modelId="{A8B2F47D-FD1D-4165-B8B3-D49FA7077EB0}">
      <dgm:prSet phldrT="[Text]" phldr="1"/>
      <dgm:spPr/>
      <dgm:t>
        <a:bodyPr/>
        <a:lstStyle/>
        <a:p>
          <a:endParaRPr lang="de-DE"/>
        </a:p>
      </dgm:t>
    </dgm:pt>
    <dgm:pt modelId="{9F22FA41-42DA-4879-8B5C-7741473A0AE5}" type="parTrans" cxnId="{2BC13703-6EB0-4332-9564-589EE3B284C3}">
      <dgm:prSet/>
      <dgm:spPr/>
      <dgm:t>
        <a:bodyPr/>
        <a:lstStyle/>
        <a:p>
          <a:endParaRPr lang="de-DE"/>
        </a:p>
      </dgm:t>
    </dgm:pt>
    <dgm:pt modelId="{607B5870-C578-4D3E-9D8A-154380217C65}" type="sibTrans" cxnId="{2BC13703-6EB0-4332-9564-589EE3B284C3}">
      <dgm:prSet/>
      <dgm:spPr/>
      <dgm:t>
        <a:bodyPr/>
        <a:lstStyle/>
        <a:p>
          <a:endParaRPr lang="de-DE"/>
        </a:p>
      </dgm:t>
    </dgm:pt>
    <dgm:pt modelId="{83853CE6-78F0-4739-9E04-CCB520A523A9}">
      <dgm:prSet phldrT="[Text]" custT="1"/>
      <dgm:spPr/>
      <dgm:t>
        <a:bodyPr/>
        <a:lstStyle/>
        <a:p>
          <a:r>
            <a:rPr lang="de-DE" sz="1600" dirty="0" smtClean="0"/>
            <a:t>Beteiligte Mächte: USA, Osmanische Reich, Österreich-Ungarn, Belgien, Frankreich, Großbritannien, Italien, Niederlande, Portugal, Russland, Spanien, Schweden-Norwegen</a:t>
          </a:r>
          <a:endParaRPr lang="de-DE" sz="1600" dirty="0"/>
        </a:p>
      </dgm:t>
    </dgm:pt>
    <dgm:pt modelId="{F4BC3537-6C80-40D9-B90F-773E5A6F0F00}" type="parTrans" cxnId="{2BBB5466-CBAF-452D-9ACC-F1C4E089E972}">
      <dgm:prSet/>
      <dgm:spPr/>
      <dgm:t>
        <a:bodyPr/>
        <a:lstStyle/>
        <a:p>
          <a:endParaRPr lang="de-DE"/>
        </a:p>
      </dgm:t>
    </dgm:pt>
    <dgm:pt modelId="{2E3F3E1C-1722-4567-AF8E-76919CFDD1F8}" type="sibTrans" cxnId="{2BBB5466-CBAF-452D-9ACC-F1C4E089E972}">
      <dgm:prSet/>
      <dgm:spPr/>
      <dgm:t>
        <a:bodyPr/>
        <a:lstStyle/>
        <a:p>
          <a:endParaRPr lang="de-DE"/>
        </a:p>
      </dgm:t>
    </dgm:pt>
    <dgm:pt modelId="{423A3146-1B3C-4E40-8A03-878919EAAA4D}">
      <dgm:prSet phldrT="[Text]" custT="1"/>
      <dgm:spPr/>
      <dgm:t>
        <a:bodyPr/>
        <a:lstStyle/>
        <a:p>
          <a:r>
            <a:rPr lang="de-DE" sz="1600" dirty="0" smtClean="0"/>
            <a:t>Vertreter aus Afrika waren nicht eingeladen</a:t>
          </a:r>
          <a:endParaRPr lang="de-DE" sz="1600" dirty="0"/>
        </a:p>
      </dgm:t>
    </dgm:pt>
    <dgm:pt modelId="{23E04E33-C28F-40F9-AC4F-3FAF3440BEB2}" type="parTrans" cxnId="{14C1F867-025A-4D5C-ABEC-B57535D13E85}">
      <dgm:prSet/>
      <dgm:spPr/>
      <dgm:t>
        <a:bodyPr/>
        <a:lstStyle/>
        <a:p>
          <a:endParaRPr lang="de-DE"/>
        </a:p>
      </dgm:t>
    </dgm:pt>
    <dgm:pt modelId="{C37F7A20-1CCC-4C76-A7E9-D5FB61142746}" type="sibTrans" cxnId="{14C1F867-025A-4D5C-ABEC-B57535D13E85}">
      <dgm:prSet/>
      <dgm:spPr/>
      <dgm:t>
        <a:bodyPr/>
        <a:lstStyle/>
        <a:p>
          <a:endParaRPr lang="de-DE"/>
        </a:p>
      </dgm:t>
    </dgm:pt>
    <dgm:pt modelId="{F952AD7E-88A9-455F-BFC1-0A8510440181}" type="pres">
      <dgm:prSet presAssocID="{5DA17F30-0484-4F6B-A428-A047EB3F578A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950448F4-BDBF-467D-91D0-9277198AFD14}" type="pres">
      <dgm:prSet presAssocID="{96453380-C1C0-4E7B-A3E9-C5195ECACD0C}" presName="composite" presStyleCnt="0"/>
      <dgm:spPr/>
    </dgm:pt>
    <dgm:pt modelId="{DD6D0189-8013-488C-89E9-D8C194D80ECD}" type="pres">
      <dgm:prSet presAssocID="{96453380-C1C0-4E7B-A3E9-C5195ECACD0C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DBAE3CAC-A967-45E9-A3C1-6DAAA1545DE1}" type="pres">
      <dgm:prSet presAssocID="{96453380-C1C0-4E7B-A3E9-C5195ECACD0C}" presName="descendantText" presStyleLbl="alignAcc1" presStyleIdx="0" presStyleCnt="3" custScaleY="68573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A0DF8116-A9F9-4C86-A3EC-61A4B1DDE919}" type="pres">
      <dgm:prSet presAssocID="{70BF203C-62D5-4A47-BA0F-882C02FC816E}" presName="sp" presStyleCnt="0"/>
      <dgm:spPr/>
    </dgm:pt>
    <dgm:pt modelId="{8E948FCF-CD8C-46EC-B137-CE7336899E0E}" type="pres">
      <dgm:prSet presAssocID="{BF82F350-BC69-4D42-9B99-F5BA24071E5A}" presName="composite" presStyleCnt="0"/>
      <dgm:spPr/>
    </dgm:pt>
    <dgm:pt modelId="{429AA019-F42B-46A2-B85E-BA3AFF5E6069}" type="pres">
      <dgm:prSet presAssocID="{BF82F350-BC69-4D42-9B99-F5BA24071E5A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ABBD27F1-CC1F-48FF-AFC9-849BB376EF26}" type="pres">
      <dgm:prSet presAssocID="{BF82F350-BC69-4D42-9B99-F5BA24071E5A}" presName="descendantText" presStyleLbl="alignAcc1" presStyleIdx="1" presStyleCnt="3" custScaleY="63071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DDB29B81-41DC-424A-B613-FA98AE909638}" type="pres">
      <dgm:prSet presAssocID="{FD6F571F-4967-4707-BBBF-7516BF20DB4E}" presName="sp" presStyleCnt="0"/>
      <dgm:spPr/>
    </dgm:pt>
    <dgm:pt modelId="{1F93C42D-22A6-4BAF-8DF9-0648590156E4}" type="pres">
      <dgm:prSet presAssocID="{A8B2F47D-FD1D-4165-B8B3-D49FA7077EB0}" presName="composite" presStyleCnt="0"/>
      <dgm:spPr/>
    </dgm:pt>
    <dgm:pt modelId="{96892947-4AAC-46BC-B697-3CBAB196256D}" type="pres">
      <dgm:prSet presAssocID="{A8B2F47D-FD1D-4165-B8B3-D49FA7077EB0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E1B11FDE-68B0-4523-AC5D-B155B6572500}" type="pres">
      <dgm:prSet presAssocID="{A8B2F47D-FD1D-4165-B8B3-D49FA7077EB0}" presName="descendantText" presStyleLbl="alignAcc1" presStyleIdx="2" presStyleCnt="3" custScaleY="132620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</dgm:ptLst>
  <dgm:cxnLst>
    <dgm:cxn modelId="{0D7DF822-CDFF-46A6-92EC-BBCF5CAD47D8}" type="presOf" srcId="{D8934746-3333-4EEA-A477-A96D886E80FB}" destId="{DBAE3CAC-A967-45E9-A3C1-6DAAA1545DE1}" srcOrd="0" destOrd="0" presId="urn:microsoft.com/office/officeart/2005/8/layout/chevron2"/>
    <dgm:cxn modelId="{7471CCFD-85C8-426D-82ED-DE49CFA6EC64}" type="presOf" srcId="{5DA17F30-0484-4F6B-A428-A047EB3F578A}" destId="{F952AD7E-88A9-455F-BFC1-0A8510440181}" srcOrd="0" destOrd="0" presId="urn:microsoft.com/office/officeart/2005/8/layout/chevron2"/>
    <dgm:cxn modelId="{5B738D58-2893-4127-BD15-596C5B865E26}" type="presOf" srcId="{A8B2F47D-FD1D-4165-B8B3-D49FA7077EB0}" destId="{96892947-4AAC-46BC-B697-3CBAB196256D}" srcOrd="0" destOrd="0" presId="urn:microsoft.com/office/officeart/2005/8/layout/chevron2"/>
    <dgm:cxn modelId="{2BBB5466-CBAF-452D-9ACC-F1C4E089E972}" srcId="{A8B2F47D-FD1D-4165-B8B3-D49FA7077EB0}" destId="{83853CE6-78F0-4739-9E04-CCB520A523A9}" srcOrd="0" destOrd="0" parTransId="{F4BC3537-6C80-40D9-B90F-773E5A6F0F00}" sibTransId="{2E3F3E1C-1722-4567-AF8E-76919CFDD1F8}"/>
    <dgm:cxn modelId="{F9CE1BDF-E55A-43A9-B3C6-28F2724B74D2}" type="presOf" srcId="{83853CE6-78F0-4739-9E04-CCB520A523A9}" destId="{E1B11FDE-68B0-4523-AC5D-B155B6572500}" srcOrd="0" destOrd="0" presId="urn:microsoft.com/office/officeart/2005/8/layout/chevron2"/>
    <dgm:cxn modelId="{278C588C-5A8D-43A1-BCF6-171A983D579F}" srcId="{5DA17F30-0484-4F6B-A428-A047EB3F578A}" destId="{96453380-C1C0-4E7B-A3E9-C5195ECACD0C}" srcOrd="0" destOrd="0" parTransId="{80A1B3B1-83CD-44A2-A949-20A8BA5C0532}" sibTransId="{70BF203C-62D5-4A47-BA0F-882C02FC816E}"/>
    <dgm:cxn modelId="{1852AC0D-1FAE-4CA9-8B71-411193638D69}" srcId="{96453380-C1C0-4E7B-A3E9-C5195ECACD0C}" destId="{D8934746-3333-4EEA-A477-A96D886E80FB}" srcOrd="0" destOrd="0" parTransId="{0611DB67-5D8F-40A0-82AE-AF6766CD43EF}" sibTransId="{2E85B33C-338B-4BE0-81CE-0E92B263C68E}"/>
    <dgm:cxn modelId="{2BC13703-6EB0-4332-9564-589EE3B284C3}" srcId="{5DA17F30-0484-4F6B-A428-A047EB3F578A}" destId="{A8B2F47D-FD1D-4165-B8B3-D49FA7077EB0}" srcOrd="2" destOrd="0" parTransId="{9F22FA41-42DA-4879-8B5C-7741473A0AE5}" sibTransId="{607B5870-C578-4D3E-9D8A-154380217C65}"/>
    <dgm:cxn modelId="{28CABE97-B555-4E46-810A-39BD6FB36692}" type="presOf" srcId="{3E93D12A-52B4-4D6D-9B7C-4F912EBEB78B}" destId="{ABBD27F1-CC1F-48FF-AFC9-849BB376EF26}" srcOrd="0" destOrd="0" presId="urn:microsoft.com/office/officeart/2005/8/layout/chevron2"/>
    <dgm:cxn modelId="{91FA8DFE-B23B-40B7-A184-21BA2E6C6412}" srcId="{BF82F350-BC69-4D42-9B99-F5BA24071E5A}" destId="{3E93D12A-52B4-4D6D-9B7C-4F912EBEB78B}" srcOrd="0" destOrd="0" parTransId="{96A8F17E-DB12-4EBD-B1D8-48034ABDB581}" sibTransId="{84A76654-E37D-439E-A4E7-895CB3AF8D19}"/>
    <dgm:cxn modelId="{16B506E9-CFBE-448B-8B46-17F2E18703C8}" type="presOf" srcId="{96453380-C1C0-4E7B-A3E9-C5195ECACD0C}" destId="{DD6D0189-8013-488C-89E9-D8C194D80ECD}" srcOrd="0" destOrd="0" presId="urn:microsoft.com/office/officeart/2005/8/layout/chevron2"/>
    <dgm:cxn modelId="{1A38A487-CAA1-4D1F-B37A-4E2AFAFAC8EB}" srcId="{5DA17F30-0484-4F6B-A428-A047EB3F578A}" destId="{BF82F350-BC69-4D42-9B99-F5BA24071E5A}" srcOrd="1" destOrd="0" parTransId="{74AC3490-441D-42D8-93D5-33BBA366F162}" sibTransId="{FD6F571F-4967-4707-BBBF-7516BF20DB4E}"/>
    <dgm:cxn modelId="{56FF7767-7408-499D-BE87-CC070F061830}" type="presOf" srcId="{423A3146-1B3C-4E40-8A03-878919EAAA4D}" destId="{E1B11FDE-68B0-4523-AC5D-B155B6572500}" srcOrd="0" destOrd="1" presId="urn:microsoft.com/office/officeart/2005/8/layout/chevron2"/>
    <dgm:cxn modelId="{14C1F867-025A-4D5C-ABEC-B57535D13E85}" srcId="{A8B2F47D-FD1D-4165-B8B3-D49FA7077EB0}" destId="{423A3146-1B3C-4E40-8A03-878919EAAA4D}" srcOrd="1" destOrd="0" parTransId="{23E04E33-C28F-40F9-AC4F-3FAF3440BEB2}" sibTransId="{C37F7A20-1CCC-4C76-A7E9-D5FB61142746}"/>
    <dgm:cxn modelId="{1BDB10F0-5CB3-42C9-B726-D974053CA643}" type="presOf" srcId="{BF82F350-BC69-4D42-9B99-F5BA24071E5A}" destId="{429AA019-F42B-46A2-B85E-BA3AFF5E6069}" srcOrd="0" destOrd="0" presId="urn:microsoft.com/office/officeart/2005/8/layout/chevron2"/>
    <dgm:cxn modelId="{69FBBC97-6B67-4328-B15F-77A6B11F5AEF}" type="presParOf" srcId="{F952AD7E-88A9-455F-BFC1-0A8510440181}" destId="{950448F4-BDBF-467D-91D0-9277198AFD14}" srcOrd="0" destOrd="0" presId="urn:microsoft.com/office/officeart/2005/8/layout/chevron2"/>
    <dgm:cxn modelId="{2D57BAED-4A00-462D-A133-A6445F13E580}" type="presParOf" srcId="{950448F4-BDBF-467D-91D0-9277198AFD14}" destId="{DD6D0189-8013-488C-89E9-D8C194D80ECD}" srcOrd="0" destOrd="0" presId="urn:microsoft.com/office/officeart/2005/8/layout/chevron2"/>
    <dgm:cxn modelId="{F26E2866-54E3-4D6E-AB93-1A6722F914DC}" type="presParOf" srcId="{950448F4-BDBF-467D-91D0-9277198AFD14}" destId="{DBAE3CAC-A967-45E9-A3C1-6DAAA1545DE1}" srcOrd="1" destOrd="0" presId="urn:microsoft.com/office/officeart/2005/8/layout/chevron2"/>
    <dgm:cxn modelId="{57320E34-61F8-4483-93DB-889644948F79}" type="presParOf" srcId="{F952AD7E-88A9-455F-BFC1-0A8510440181}" destId="{A0DF8116-A9F9-4C86-A3EC-61A4B1DDE919}" srcOrd="1" destOrd="0" presId="urn:microsoft.com/office/officeart/2005/8/layout/chevron2"/>
    <dgm:cxn modelId="{20513837-0052-4BA7-9D90-4AE0F5E9AF6D}" type="presParOf" srcId="{F952AD7E-88A9-455F-BFC1-0A8510440181}" destId="{8E948FCF-CD8C-46EC-B137-CE7336899E0E}" srcOrd="2" destOrd="0" presId="urn:microsoft.com/office/officeart/2005/8/layout/chevron2"/>
    <dgm:cxn modelId="{36070690-F7FA-42F2-910E-C98417FD7864}" type="presParOf" srcId="{8E948FCF-CD8C-46EC-B137-CE7336899E0E}" destId="{429AA019-F42B-46A2-B85E-BA3AFF5E6069}" srcOrd="0" destOrd="0" presId="urn:microsoft.com/office/officeart/2005/8/layout/chevron2"/>
    <dgm:cxn modelId="{3F2C65A2-61E7-43B0-B606-B2EA2E9A3935}" type="presParOf" srcId="{8E948FCF-CD8C-46EC-B137-CE7336899E0E}" destId="{ABBD27F1-CC1F-48FF-AFC9-849BB376EF26}" srcOrd="1" destOrd="0" presId="urn:microsoft.com/office/officeart/2005/8/layout/chevron2"/>
    <dgm:cxn modelId="{5849BBBA-8C6D-4A6E-B896-46CBC17DE1A4}" type="presParOf" srcId="{F952AD7E-88A9-455F-BFC1-0A8510440181}" destId="{DDB29B81-41DC-424A-B613-FA98AE909638}" srcOrd="3" destOrd="0" presId="urn:microsoft.com/office/officeart/2005/8/layout/chevron2"/>
    <dgm:cxn modelId="{3D8C3C18-0C48-464A-A29D-3740E50F4AB0}" type="presParOf" srcId="{F952AD7E-88A9-455F-BFC1-0A8510440181}" destId="{1F93C42D-22A6-4BAF-8DF9-0648590156E4}" srcOrd="4" destOrd="0" presId="urn:microsoft.com/office/officeart/2005/8/layout/chevron2"/>
    <dgm:cxn modelId="{59C97EFE-B699-4869-8E50-3EABBF3F24D6}" type="presParOf" srcId="{1F93C42D-22A6-4BAF-8DF9-0648590156E4}" destId="{96892947-4AAC-46BC-B697-3CBAB196256D}" srcOrd="0" destOrd="0" presId="urn:microsoft.com/office/officeart/2005/8/layout/chevron2"/>
    <dgm:cxn modelId="{1D14B0B5-3683-4E9D-8800-C19B10C26298}" type="presParOf" srcId="{1F93C42D-22A6-4BAF-8DF9-0648590156E4}" destId="{E1B11FDE-68B0-4523-AC5D-B155B6572500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C6A3B031-75A2-481F-8066-1E665D6817F0}">
      <dsp:nvSpPr>
        <dsp:cNvPr id="0" name=""/>
        <dsp:cNvSpPr/>
      </dsp:nvSpPr>
      <dsp:spPr>
        <a:xfrm>
          <a:off x="782" y="1330628"/>
          <a:ext cx="2260822" cy="186470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8575" tIns="28575" rIns="28575" bIns="28575" numCol="1" spcCol="1270" anchor="t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1500" kern="1200" dirty="0" smtClean="0"/>
            <a:t>Algerien, Senegal, Südafrika</a:t>
          </a:r>
          <a:endParaRPr lang="de-DE" sz="1500" kern="1200" dirty="0"/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1500" kern="1200" dirty="0" smtClean="0"/>
            <a:t>Kleinere Besitzungen an der westafrikanischen Küste</a:t>
          </a:r>
          <a:endParaRPr lang="de-DE" sz="1500" kern="1200" dirty="0"/>
        </a:p>
      </dsp:txBody>
      <dsp:txXfrm>
        <a:off x="782" y="1330628"/>
        <a:ext cx="2260822" cy="1465125"/>
      </dsp:txXfrm>
    </dsp:sp>
    <dsp:sp modelId="{B7AB40D7-E0CC-4B80-AB43-DABDE1CAEE41}">
      <dsp:nvSpPr>
        <dsp:cNvPr id="0" name=""/>
        <dsp:cNvSpPr/>
      </dsp:nvSpPr>
      <dsp:spPr>
        <a:xfrm>
          <a:off x="1279934" y="1805736"/>
          <a:ext cx="2447481" cy="2447481"/>
        </a:xfrm>
        <a:prstGeom prst="leftCircularArrow">
          <a:avLst>
            <a:gd name="adj1" fmla="val 2969"/>
            <a:gd name="adj2" fmla="val 363730"/>
            <a:gd name="adj3" fmla="val 2139241"/>
            <a:gd name="adj4" fmla="val 9024489"/>
            <a:gd name="adj5" fmla="val 3463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166EE4A-472D-457B-AFC0-14474AD7D605}">
      <dsp:nvSpPr>
        <dsp:cNvPr id="0" name=""/>
        <dsp:cNvSpPr/>
      </dsp:nvSpPr>
      <dsp:spPr>
        <a:xfrm>
          <a:off x="503186" y="2795754"/>
          <a:ext cx="2009619" cy="799159"/>
        </a:xfrm>
        <a:prstGeom prst="roundRect">
          <a:avLst>
            <a:gd name="adj" fmla="val 10000"/>
          </a:avLst>
        </a:prstGeom>
        <a:solidFill>
          <a:schemeClr val="accent1">
            <a:lumMod val="5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20320" rIns="3048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dirty="0" smtClean="0"/>
            <a:t>Europäische Präsenz beschränkt auf „Brückenköpfe“</a:t>
          </a:r>
          <a:endParaRPr lang="de-DE" sz="1600" kern="1200" dirty="0"/>
        </a:p>
      </dsp:txBody>
      <dsp:txXfrm>
        <a:off x="503186" y="2795754"/>
        <a:ext cx="2009619" cy="799159"/>
      </dsp:txXfrm>
    </dsp:sp>
    <dsp:sp modelId="{5588A8CC-AE24-43C0-9AE3-9A821517812A}">
      <dsp:nvSpPr>
        <dsp:cNvPr id="0" name=""/>
        <dsp:cNvSpPr/>
      </dsp:nvSpPr>
      <dsp:spPr>
        <a:xfrm>
          <a:off x="2858787" y="1330628"/>
          <a:ext cx="2260822" cy="186470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8575" tIns="28575" rIns="28575" bIns="28575" numCol="1" spcCol="1270" anchor="t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1500" kern="1200" dirty="0" smtClean="0"/>
            <a:t>Erkundung Afrikas wird zunehmend zum nationalistischen Wettlauf um die Geltendmachung territorialer Ansprüche</a:t>
          </a:r>
          <a:endParaRPr lang="de-DE" sz="1500" kern="1200" dirty="0"/>
        </a:p>
      </dsp:txBody>
      <dsp:txXfrm>
        <a:off x="2858787" y="1730208"/>
        <a:ext cx="2260822" cy="1465125"/>
      </dsp:txXfrm>
    </dsp:sp>
    <dsp:sp modelId="{55B6636A-C23E-4EDE-BB66-6C673DE5E7BC}">
      <dsp:nvSpPr>
        <dsp:cNvPr id="0" name=""/>
        <dsp:cNvSpPr/>
      </dsp:nvSpPr>
      <dsp:spPr>
        <a:xfrm>
          <a:off x="4119099" y="199631"/>
          <a:ext cx="2736364" cy="2736364"/>
        </a:xfrm>
        <a:prstGeom prst="circularArrow">
          <a:avLst>
            <a:gd name="adj1" fmla="val 2655"/>
            <a:gd name="adj2" fmla="val 322955"/>
            <a:gd name="adj3" fmla="val 19501534"/>
            <a:gd name="adj4" fmla="val 12575511"/>
            <a:gd name="adj5" fmla="val 3098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4A53612-6017-404C-B4DD-9A0B73383538}">
      <dsp:nvSpPr>
        <dsp:cNvPr id="0" name=""/>
        <dsp:cNvSpPr/>
      </dsp:nvSpPr>
      <dsp:spPr>
        <a:xfrm>
          <a:off x="3361192" y="931048"/>
          <a:ext cx="2009619" cy="799159"/>
        </a:xfrm>
        <a:prstGeom prst="roundRect">
          <a:avLst>
            <a:gd name="adj" fmla="val 10000"/>
          </a:avLst>
        </a:prstGeom>
        <a:solidFill>
          <a:schemeClr val="accent1">
            <a:lumMod val="5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20320" rIns="3048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dirty="0" smtClean="0"/>
            <a:t>„</a:t>
          </a:r>
          <a:r>
            <a:rPr lang="de-DE" sz="1600" kern="1200" dirty="0" err="1" smtClean="0"/>
            <a:t>Scramble</a:t>
          </a:r>
          <a:r>
            <a:rPr lang="de-DE" sz="1600" kern="1200" dirty="0" smtClean="0"/>
            <a:t> for </a:t>
          </a:r>
          <a:r>
            <a:rPr lang="de-DE" sz="1600" kern="1200" dirty="0" err="1" smtClean="0"/>
            <a:t>Africa</a:t>
          </a:r>
          <a:r>
            <a:rPr lang="de-DE" sz="1600" kern="1200" dirty="0" smtClean="0"/>
            <a:t>“</a:t>
          </a:r>
          <a:endParaRPr lang="de-DE" sz="1600" kern="1200" dirty="0"/>
        </a:p>
      </dsp:txBody>
      <dsp:txXfrm>
        <a:off x="3361192" y="931048"/>
        <a:ext cx="2009619" cy="799159"/>
      </dsp:txXfrm>
    </dsp:sp>
    <dsp:sp modelId="{338CF484-9D15-4D38-9284-F3AF3E284DDC}">
      <dsp:nvSpPr>
        <dsp:cNvPr id="0" name=""/>
        <dsp:cNvSpPr/>
      </dsp:nvSpPr>
      <dsp:spPr>
        <a:xfrm>
          <a:off x="5716793" y="1330628"/>
          <a:ext cx="2260822" cy="186470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8575" tIns="28575" rIns="28575" bIns="28575" numCol="1" spcCol="1270" anchor="t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1500" kern="1200" dirty="0" smtClean="0"/>
            <a:t>als „Wette auf die Zukunft“, die zu Spannungen zwischen den imperialen Mächten führte</a:t>
          </a:r>
          <a:endParaRPr lang="de-DE" sz="1500" kern="1200" dirty="0"/>
        </a:p>
      </dsp:txBody>
      <dsp:txXfrm>
        <a:off x="5716793" y="1330628"/>
        <a:ext cx="2260822" cy="1465125"/>
      </dsp:txXfrm>
    </dsp:sp>
    <dsp:sp modelId="{9D93D34C-26FE-4845-8252-E3E58388DA01}">
      <dsp:nvSpPr>
        <dsp:cNvPr id="0" name=""/>
        <dsp:cNvSpPr/>
      </dsp:nvSpPr>
      <dsp:spPr>
        <a:xfrm>
          <a:off x="6219198" y="2795754"/>
          <a:ext cx="2009619" cy="799159"/>
        </a:xfrm>
        <a:prstGeom prst="roundRect">
          <a:avLst>
            <a:gd name="adj" fmla="val 10000"/>
          </a:avLst>
        </a:prstGeom>
        <a:solidFill>
          <a:schemeClr val="accent1">
            <a:lumMod val="5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20320" rIns="3048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dirty="0" smtClean="0"/>
            <a:t>Berliner Afrika-Konferenz 1884/85</a:t>
          </a:r>
          <a:endParaRPr lang="de-DE" sz="1600" kern="1200" dirty="0"/>
        </a:p>
      </dsp:txBody>
      <dsp:txXfrm>
        <a:off x="6219198" y="2795754"/>
        <a:ext cx="2009619" cy="799159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DD6D0189-8013-488C-89E9-D8C194D80ECD}">
      <dsp:nvSpPr>
        <dsp:cNvPr id="0" name=""/>
        <dsp:cNvSpPr/>
      </dsp:nvSpPr>
      <dsp:spPr>
        <a:xfrm rot="5400000">
          <a:off x="-229133" y="239137"/>
          <a:ext cx="1527557" cy="1069290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050" tIns="19050" rIns="19050" bIns="1905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de-DE" sz="3000" kern="1200"/>
        </a:p>
      </dsp:txBody>
      <dsp:txXfrm rot="5400000">
        <a:off x="-229133" y="239137"/>
        <a:ext cx="1527557" cy="1069290"/>
      </dsp:txXfrm>
    </dsp:sp>
    <dsp:sp modelId="{DBAE3CAC-A967-45E9-A3C1-6DAAA1545DE1}">
      <dsp:nvSpPr>
        <dsp:cNvPr id="0" name=""/>
        <dsp:cNvSpPr/>
      </dsp:nvSpPr>
      <dsp:spPr>
        <a:xfrm rot="5400000">
          <a:off x="3488210" y="-2252895"/>
          <a:ext cx="680869" cy="5518709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1600" kern="1200" dirty="0" smtClean="0"/>
            <a:t>Sprechende Alternativbezeichnungen: Kongo-Konferenz; Westafrika-Konferenz; Berliner Konferenz</a:t>
          </a:r>
          <a:endParaRPr lang="de-DE" sz="1600" kern="1200" dirty="0"/>
        </a:p>
      </dsp:txBody>
      <dsp:txXfrm rot="5400000">
        <a:off x="3488210" y="-2252895"/>
        <a:ext cx="680869" cy="5518709"/>
      </dsp:txXfrm>
    </dsp:sp>
    <dsp:sp modelId="{429AA019-F42B-46A2-B85E-BA3AFF5E6069}">
      <dsp:nvSpPr>
        <dsp:cNvPr id="0" name=""/>
        <dsp:cNvSpPr/>
      </dsp:nvSpPr>
      <dsp:spPr>
        <a:xfrm rot="5400000">
          <a:off x="-229133" y="1580382"/>
          <a:ext cx="1527557" cy="1069290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050" tIns="19050" rIns="19050" bIns="1905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de-DE" sz="3000" kern="1200"/>
        </a:p>
      </dsp:txBody>
      <dsp:txXfrm rot="5400000">
        <a:off x="-229133" y="1580382"/>
        <a:ext cx="1527557" cy="1069290"/>
      </dsp:txXfrm>
    </dsp:sp>
    <dsp:sp modelId="{ABBD27F1-CC1F-48FF-AFC9-849BB376EF26}">
      <dsp:nvSpPr>
        <dsp:cNvPr id="0" name=""/>
        <dsp:cNvSpPr/>
      </dsp:nvSpPr>
      <dsp:spPr>
        <a:xfrm rot="5400000">
          <a:off x="3515525" y="-911649"/>
          <a:ext cx="626239" cy="5518709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1600" kern="1200" dirty="0" smtClean="0"/>
            <a:t>Einladung: Otto von Bismarck für das Kaiserreich</a:t>
          </a:r>
          <a:endParaRPr lang="de-DE" sz="1600" kern="1200" dirty="0"/>
        </a:p>
      </dsp:txBody>
      <dsp:txXfrm rot="5400000">
        <a:off x="3515525" y="-911649"/>
        <a:ext cx="626239" cy="5518709"/>
      </dsp:txXfrm>
    </dsp:sp>
    <dsp:sp modelId="{96892947-4AAC-46BC-B697-3CBAB196256D}">
      <dsp:nvSpPr>
        <dsp:cNvPr id="0" name=""/>
        <dsp:cNvSpPr/>
      </dsp:nvSpPr>
      <dsp:spPr>
        <a:xfrm rot="5400000">
          <a:off x="-229133" y="3083572"/>
          <a:ext cx="1527557" cy="1069290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050" tIns="19050" rIns="19050" bIns="1905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de-DE" sz="3000" kern="1200"/>
        </a:p>
      </dsp:txBody>
      <dsp:txXfrm rot="5400000">
        <a:off x="-229133" y="3083572"/>
        <a:ext cx="1527557" cy="1069290"/>
      </dsp:txXfrm>
    </dsp:sp>
    <dsp:sp modelId="{E1B11FDE-68B0-4523-AC5D-B155B6572500}">
      <dsp:nvSpPr>
        <dsp:cNvPr id="0" name=""/>
        <dsp:cNvSpPr/>
      </dsp:nvSpPr>
      <dsp:spPr>
        <a:xfrm rot="5400000">
          <a:off x="3170244" y="591540"/>
          <a:ext cx="1316800" cy="5518709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1600" kern="1200" dirty="0" smtClean="0"/>
            <a:t>Beteiligte Mächte: USA, Osmanische Reich, Österreich-Ungarn, Belgien, Frankreich, Großbritannien, Italien, Niederlande, Portugal, Russland, Spanien, Schweden-Norwegen</a:t>
          </a:r>
          <a:endParaRPr lang="de-DE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1600" kern="1200" dirty="0" smtClean="0"/>
            <a:t>Vertreter aus Afrika waren nicht eingeladen</a:t>
          </a:r>
          <a:endParaRPr lang="de-DE" sz="1600" kern="1200" dirty="0"/>
        </a:p>
      </dsp:txBody>
      <dsp:txXfrm rot="5400000">
        <a:off x="3170244" y="591540"/>
        <a:ext cx="1316800" cy="551870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4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tSp" refType="w"/>
      <dgm:constr type="h" for="ch" forName="tSp" refType="h" fact="0.15"/>
      <dgm:constr type="l" for="ch" forName="tSp"/>
      <dgm:constr type="t" for="ch" forName="tSp"/>
      <dgm:constr type="w" for="ch" forName="bSp" refType="w"/>
      <dgm:constr type="h" for="ch" forName="bSp" refType="h" fact="0.15"/>
      <dgm:constr type="l" for="ch" forName="bSp"/>
      <dgm:constr type="t" for="ch" forName="bSp" refType="h" fact="0.85"/>
      <dgm:constr type="w" for="ch" forName="process" refType="w"/>
      <dgm:constr type="h" for="ch" forName="process" refType="h" fact="0.7"/>
      <dgm:constr type="l" for="ch" forName="process"/>
      <dgm:constr type="t" for="ch" forName="process" refType="h" fact="0.15"/>
    </dgm:constrLst>
    <dgm:ruleLst/>
    <dgm:layoutNode name="t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b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process">
      <dgm:choose name="Name1">
        <dgm:if name="Name2" func="var" arg="dir" op="equ" val="norm">
          <dgm:alg type="lin">
            <dgm:param type="linDir" val="fromL"/>
          </dgm:alg>
        </dgm:if>
        <dgm:else name="Name3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1" refType="w"/>
        <dgm:constr type="w" for="ch" forName="composite2" refType="w" refFor="ch" refForName="composite1" op="equ"/>
        <dgm:constr type="h" for="ch" forName="composite1" refType="h"/>
        <dgm:constr type="h" for="ch" forName="composite2" refType="h" refFor="ch" refForName="composite1" op="equ"/>
        <dgm:constr type="primFontSz" for="des" forName="parentNode1" val="65"/>
        <dgm:constr type="primFontSz" for="des" forName="parentNode2" refType="primFontSz" refFor="des" refForName="parentNode1" op="equ"/>
        <dgm:constr type="secFontSz" for="des" forName="childNode1tx" val="65"/>
        <dgm:constr type="secFontSz" for="des" forName="childNode2tx" refType="secFontSz" refFor="des" refForName="childNode1tx" op="equ"/>
        <dgm:constr type="w" for="des" ptType="sibTrans" refType="w" refFor="ch" refForName="composite1" op="equ" fact="0.05"/>
      </dgm:constrLst>
      <dgm:ruleLst/>
      <dgm:forEach name="Name4" axis="ch" ptType="node" step="2">
        <dgm:layoutNode name="composite1">
          <dgm:alg type="composite">
            <dgm:param type="ar" val="0.943"/>
          </dgm:alg>
          <dgm:shape xmlns:r="http://schemas.openxmlformats.org/officeDocument/2006/relationships" r:blip="">
            <dgm:adjLst/>
          </dgm:shape>
          <dgm:presOf/>
          <dgm:choose name="Name5">
            <dgm:if name="Name6" func="var" arg="dir" op="equ" val="norm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 refType="w" fact="0.2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35"/>
              </dgm:constrLst>
            </dgm:if>
            <dgm:else name="Name7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 refType="w" fact="0.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 refType="w" fact="0.1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65"/>
              </dgm:constrLst>
            </dgm:else>
          </dgm:choose>
          <dgm:ruleLst/>
          <dgm:layoutNode name="dummyNode1">
            <dgm:alg type="sp"/>
            <dgm:shape xmlns:r="http://schemas.openxmlformats.org/officeDocument/2006/relationships" type="rect" r:blip="" hideGeom="1">
              <dgm:adjLst/>
            </dgm:shape>
            <dgm:presOf/>
            <dgm:constrLst/>
            <dgm:ruleLst/>
          </dgm:layoutNode>
          <dgm:layoutNode name="childNode1" styleLbl="bgAcc1">
            <dgm:varLst>
              <dgm:bulletEnabled val="1"/>
            </dgm:varLst>
            <dgm:alg type="sp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/>
            <dgm:ruleLst/>
          </dgm:layoutNode>
          <dgm:layoutNode name="childNode1tx" styleLbl="bgAcc1">
            <dgm:varLst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 hideGeom="1">
              <dgm:adjLst>
                <dgm:adj idx="1" val="0.1"/>
              </dgm:adjLst>
            </dgm:shape>
            <dgm:presOf axis="des" ptType="node"/>
            <dgm:constrLst>
              <dgm:constr type="secFontSz" val="65"/>
              <dgm:constr type="primFontSz" refType="secFontSz"/>
              <dgm:constr type="tMarg" refType="secFontSz" fact="0.15"/>
              <dgm:constr type="bMarg" refType="secFontSz" fact="0.15"/>
              <dgm:constr type="lMarg" refType="secFontSz" fact="0.15"/>
              <dgm:constr type="rMarg" refType="secFontSz" fact="0.15"/>
            </dgm:constrLst>
            <dgm:ruleLst>
              <dgm:rule type="secFontSz" val="5" fact="NaN" max="NaN"/>
            </dgm:ruleLst>
          </dgm:layoutNode>
          <dgm:layoutNode name="parentNode1" styleLbl="node1">
            <dgm:varLst>
              <dgm:chMax val="1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1"/>
              <dgm:constr type="bMarg" refType="primFontSz" fact="0.1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  <dgm:layoutNode name="connSite1" moveWith="childNode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forEach name="Name8" axis="followSib" ptType="sibTrans" cnt="1">
          <dgm:layoutNode name="Name9">
            <dgm:alg type="conn">
              <dgm:param type="connRout" val="curve"/>
              <dgm:param type="srcNode" val="parentNode1"/>
              <dgm:param type="dstNode" val="connSite2"/>
              <dgm:param type="begPts" val="bCtr"/>
              <dgm:param type="endPts" val="bCtr"/>
            </dgm:alg>
            <dgm:shape xmlns:r="http://schemas.openxmlformats.org/officeDocument/2006/relationships" type="conn" r:blip="" zOrderOff="-2">
              <dgm:adjLst/>
            </dgm:shape>
            <dgm:presOf axis="self"/>
            <dgm:choose name="Name10">
              <dgm:if name="Name11" func="var" arg="dir" op="equ" val="norm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-1.15"/>
                  <dgm:constr type="begPad"/>
                  <dgm:constr type="endPad"/>
                </dgm:constrLst>
              </dgm:if>
              <dgm:else name="Name12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1.15"/>
                  <dgm:constr type="begPad"/>
                  <dgm:constr type="endPad"/>
                </dgm:constrLst>
              </dgm:else>
            </dgm:choose>
            <dgm:ruleLst/>
          </dgm:layoutNode>
        </dgm:forEach>
        <dgm:forEach name="Name13" axis="followSib" ptType="node" cnt="1">
          <dgm:layoutNode name="composite2">
            <dgm:alg type="composite">
              <dgm:param type="ar" val="0.943"/>
            </dgm:alg>
            <dgm:shape xmlns:r="http://schemas.openxmlformats.org/officeDocument/2006/relationships" r:blip="">
              <dgm:adjLst/>
            </dgm:shape>
            <dgm:presOf/>
            <dgm:choose name="Name14">
              <dgm:if name="Name15" func="var" arg="dir" op="equ" val="norm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 refType="w" fact="0.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25"/>
                </dgm:constrLst>
              </dgm:if>
              <dgm:else name="Name16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 refType="w" fact="0.1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 refType="w" fact="0.1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85"/>
                </dgm:constrLst>
              </dgm:else>
            </dgm:choose>
            <dgm:ruleLst/>
            <dgm:layoutNode name="dummyNode2">
              <dgm:alg type="sp"/>
              <dgm:shape xmlns:r="http://schemas.openxmlformats.org/officeDocument/2006/relationships" type="rect" r:blip="" hideGeom="1">
                <dgm:adjLst/>
              </dgm:shape>
              <dgm:presOf/>
              <dgm:constrLst/>
              <dgm:ruleLst/>
            </dgm:layoutNode>
            <dgm:layoutNode name="childNode2" styleLbl="bgAcc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des" ptType="node"/>
              <dgm:constrLst/>
              <dgm:ruleLst/>
            </dgm:layoutNode>
            <dgm:layoutNode name="childNode2tx" styleLbl="bgAcc1">
              <dgm:varLst>
                <dgm:bulletEnabled val="1"/>
              </dgm:varLst>
              <dgm:alg type="tx">
                <dgm:param type="stBulletLvl" val="1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15"/>
                <dgm:constr type="bMarg" refType="secFontSz" fact="0.15"/>
                <dgm:constr type="lMarg" refType="secFontSz" fact="0.15"/>
                <dgm:constr type="rMarg" refType="secFontSz" fact="0.15"/>
              </dgm:constrLst>
              <dgm:ruleLst>
                <dgm:rule type="secFontSz" val="5" fact="NaN" max="NaN"/>
              </dgm:ruleLst>
            </dgm:layoutNode>
            <dgm:layoutNode name="parentNode2" styleLbl="node1">
              <dgm:varLst>
                <dgm:chMax val="0"/>
                <dgm:bulletEnabled val="1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connSite2" moveWith="childNode2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layoutNode>
          <dgm:forEach name="Name17" axis="followSib" ptType="sibTrans" cnt="1">
            <dgm:layoutNode name="Name18">
              <dgm:alg type="conn">
                <dgm:param type="connRout" val="curve"/>
                <dgm:param type="srcNode" val="parentNode2"/>
                <dgm:param type="dstNode" val="connSite1"/>
                <dgm:param type="begPts" val="tCtr"/>
                <dgm:param type="endPts" val="tCtr"/>
              </dgm:alg>
              <dgm:shape xmlns:r="http://schemas.openxmlformats.org/officeDocument/2006/relationships" type="conn" r:blip="" zOrderOff="-2">
                <dgm:adjLst/>
              </dgm:shape>
              <dgm:presOf axis="self"/>
              <dgm:choose name="Name19">
                <dgm:if name="Name20" func="var" arg="dir" op="equ" val="norm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1.15"/>
                    <dgm:constr type="begPad"/>
                    <dgm:constr type="endPad"/>
                  </dgm:constrLst>
                </dgm:if>
                <dgm:else name="Name21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-1.15"/>
                    <dgm:constr type="begPad"/>
                    <dgm:constr type="endPad"/>
                  </dgm:constrLst>
                </dgm:else>
              </dgm:choose>
              <dgm:ruleLst/>
            </dgm:layoutNode>
          </dgm:forEach>
        </dgm:forEach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074016-D3D9-4037-BB74-A6A1E44D4F06}" type="datetimeFigureOut">
              <a:rPr lang="de-DE" smtClean="0"/>
              <a:pPr/>
              <a:t>09.01.2022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474F78-B9A0-43A8-BA07-290B629C9CF5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3789040"/>
            <a:ext cx="7772400" cy="1470025"/>
          </a:xfrm>
        </p:spPr>
        <p:txBody>
          <a:bodyPr/>
          <a:lstStyle/>
          <a:p>
            <a:r>
              <a:rPr lang="de-DE" dirty="0" smtClean="0">
                <a:solidFill>
                  <a:schemeClr val="accent1">
                    <a:lumMod val="50000"/>
                  </a:schemeClr>
                </a:solidFill>
              </a:rPr>
              <a:t>Die Berliner Afrika-Konferenz</a:t>
            </a:r>
            <a:endParaRPr lang="de-DE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7" name="Untertitel 2"/>
          <p:cNvSpPr>
            <a:spLocks noGrp="1"/>
          </p:cNvSpPr>
          <p:nvPr>
            <p:ph type="subTitle" idx="1"/>
          </p:nvPr>
        </p:nvSpPr>
        <p:spPr>
          <a:xfrm>
            <a:off x="1403648" y="5085184"/>
            <a:ext cx="6400800" cy="1008112"/>
          </a:xfrm>
        </p:spPr>
        <p:txBody>
          <a:bodyPr>
            <a:normAutofit/>
          </a:bodyPr>
          <a:lstStyle/>
          <a:p>
            <a:r>
              <a:rPr lang="de-DE" sz="20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15. November 1884 bis 26. Februar 1885</a:t>
            </a:r>
            <a:endParaRPr lang="de-DE" sz="20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5" name="Rechteck 4"/>
          <p:cNvSpPr/>
          <p:nvPr/>
        </p:nvSpPr>
        <p:spPr>
          <a:xfrm>
            <a:off x="2267744" y="2636912"/>
            <a:ext cx="4572000" cy="738664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de-DE" sz="1400" dirty="0" smtClean="0">
                <a:solidFill>
                  <a:schemeClr val="bg1">
                    <a:lumMod val="65000"/>
                  </a:schemeClr>
                </a:solidFill>
              </a:rPr>
              <a:t>Bild (gemeinfrei):</a:t>
            </a:r>
          </a:p>
          <a:p>
            <a:pPr algn="ctr"/>
            <a:r>
              <a:rPr lang="de-DE" sz="1400" dirty="0" smtClean="0">
                <a:solidFill>
                  <a:schemeClr val="bg1">
                    <a:lumMod val="65000"/>
                  </a:schemeClr>
                </a:solidFill>
              </a:rPr>
              <a:t>https</a:t>
            </a:r>
            <a:r>
              <a:rPr lang="de-DE" sz="1400" dirty="0" smtClean="0">
                <a:solidFill>
                  <a:schemeClr val="bg1">
                    <a:lumMod val="65000"/>
                  </a:schemeClr>
                </a:solidFill>
              </a:rPr>
              <a:t>://de.wikipedia.org/wiki/Kongokonferenz#/media/Datei:Kongokonferenz.jpg</a:t>
            </a:r>
            <a:endParaRPr lang="de-DE" sz="1400" dirty="0">
              <a:solidFill>
                <a:schemeClr val="bg1">
                  <a:lumMod val="65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Inhaltsplatzhalt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de-DE" sz="2400" b="1" dirty="0" smtClean="0">
                <a:solidFill>
                  <a:schemeClr val="accent1">
                    <a:lumMod val="50000"/>
                  </a:schemeClr>
                </a:solidFill>
              </a:rPr>
              <a:t>Historischer Kontext </a:t>
            </a:r>
            <a:r>
              <a:rPr lang="de-DE" sz="28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| </a:t>
            </a:r>
            <a:r>
              <a:rPr lang="de-DE" sz="2400" dirty="0" smtClean="0"/>
              <a:t/>
            </a:r>
            <a:br>
              <a:rPr lang="de-DE" sz="2400" dirty="0" smtClean="0"/>
            </a:br>
            <a:r>
              <a:rPr lang="de-DE" sz="2400" dirty="0" smtClean="0"/>
              <a:t>Vom „informellen“ zum „formellen“ / „direkten“ Imperialismus</a:t>
            </a:r>
            <a:endParaRPr lang="de-DE" sz="24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de-DE" dirty="0" smtClean="0">
                <a:solidFill>
                  <a:schemeClr val="accent1">
                    <a:lumMod val="50000"/>
                  </a:schemeClr>
                </a:solidFill>
              </a:rPr>
              <a:t/>
            </a:r>
            <a:br>
              <a:rPr lang="de-DE" dirty="0" smtClean="0">
                <a:solidFill>
                  <a:schemeClr val="accent1">
                    <a:lumMod val="50000"/>
                  </a:schemeClr>
                </a:solidFill>
              </a:rPr>
            </a:br>
            <a:r>
              <a:rPr lang="de-DE" dirty="0" smtClean="0">
                <a:solidFill>
                  <a:schemeClr val="accent1">
                    <a:lumMod val="50000"/>
                  </a:schemeClr>
                </a:solidFill>
              </a:rPr>
              <a:t>Die Berliner Afrika-Konferenz</a:t>
            </a:r>
            <a:br>
              <a:rPr lang="de-DE" dirty="0" smtClean="0">
                <a:solidFill>
                  <a:schemeClr val="accent1">
                    <a:lumMod val="50000"/>
                  </a:schemeClr>
                </a:solidFill>
              </a:rPr>
            </a:br>
            <a:r>
              <a:rPr lang="de-DE" sz="22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15. November 1884 bis 26. Februar 1885</a:t>
            </a:r>
            <a:r>
              <a:rPr lang="de-DE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/>
            </a:r>
            <a:br>
              <a:rPr lang="de-DE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</a:br>
            <a:endParaRPr lang="de-DE" dirty="0"/>
          </a:p>
        </p:txBody>
      </p:sp>
      <p:graphicFrame>
        <p:nvGraphicFramePr>
          <p:cNvPr id="5" name="Diagramm 4"/>
          <p:cNvGraphicFramePr>
            <a:graphicFrameLocks noChangeAspect="1"/>
          </p:cNvGraphicFramePr>
          <p:nvPr/>
        </p:nvGraphicFramePr>
        <p:xfrm>
          <a:off x="2267744" y="1412776"/>
          <a:ext cx="6588000" cy="4392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Inhaltsplatzhalt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DE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Inhaltsplatzhalter 4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algn="just">
              <a:buNone/>
            </a:pPr>
            <a:r>
              <a:rPr lang="de-DE" sz="2000" dirty="0" smtClean="0">
                <a:solidFill>
                  <a:schemeClr val="accent1">
                    <a:lumMod val="50000"/>
                  </a:schemeClr>
                </a:solidFill>
              </a:rPr>
              <a:t>Ziele und Ergebnisse der Konferenz</a:t>
            </a:r>
            <a:r>
              <a:rPr lang="de-DE" sz="2000" dirty="0"/>
              <a:t> </a:t>
            </a:r>
            <a:r>
              <a:rPr lang="de-DE" sz="2400" dirty="0" smtClean="0">
                <a:solidFill>
                  <a:schemeClr val="accent1">
                    <a:lumMod val="50000"/>
                  </a:schemeClr>
                </a:solidFill>
              </a:rPr>
              <a:t>|</a:t>
            </a:r>
          </a:p>
          <a:p>
            <a:pPr algn="just">
              <a:buNone/>
            </a:pPr>
            <a:endParaRPr lang="de-DE" sz="800" dirty="0" smtClean="0"/>
          </a:p>
          <a:p>
            <a:pPr algn="just">
              <a:buFont typeface="Wingdings" pitchFamily="2" charset="2"/>
              <a:buChar char="§"/>
            </a:pPr>
            <a:r>
              <a:rPr lang="de-DE" sz="1600" dirty="0" smtClean="0"/>
              <a:t>Diskussion von Problemen der </a:t>
            </a:r>
            <a:r>
              <a:rPr lang="de-DE" sz="1600" dirty="0"/>
              <a:t>bisherigen </a:t>
            </a:r>
            <a:r>
              <a:rPr lang="de-DE" sz="1600" dirty="0" smtClean="0"/>
              <a:t>Kolonialisierungspraxis</a:t>
            </a:r>
            <a:endParaRPr lang="de-DE" sz="1600" dirty="0"/>
          </a:p>
          <a:p>
            <a:pPr lvl="0" algn="just">
              <a:buFont typeface="Wingdings" pitchFamily="2" charset="2"/>
              <a:buChar char="§"/>
            </a:pPr>
            <a:r>
              <a:rPr lang="de-DE" sz="1600" dirty="0" smtClean="0"/>
              <a:t>Regelungen </a:t>
            </a:r>
            <a:r>
              <a:rPr lang="de-DE" sz="1600" dirty="0"/>
              <a:t>zur Rechtfertigung kolonialer Erwerbungen und </a:t>
            </a:r>
            <a:r>
              <a:rPr lang="de-DE" sz="1600" dirty="0" smtClean="0"/>
              <a:t>Herrschaft</a:t>
            </a:r>
            <a:endParaRPr lang="de-DE" sz="1600" dirty="0"/>
          </a:p>
          <a:p>
            <a:pPr lvl="0" algn="just">
              <a:buFont typeface="Wingdings" pitchFamily="2" charset="2"/>
              <a:buChar char="§"/>
            </a:pPr>
            <a:r>
              <a:rPr lang="de-DE" sz="1600" dirty="0" smtClean="0"/>
              <a:t>Wahrung wirtschaftlicher Interessen</a:t>
            </a:r>
            <a:endParaRPr lang="de-DE" sz="1600" dirty="0"/>
          </a:p>
          <a:p>
            <a:pPr lvl="0" algn="just">
              <a:buFont typeface="Wingdings" pitchFamily="2" charset="2"/>
              <a:buChar char="§"/>
            </a:pPr>
            <a:r>
              <a:rPr lang="de-DE" sz="1600" dirty="0" smtClean="0"/>
              <a:t>Erweiterung des Völkerrechts um </a:t>
            </a:r>
            <a:r>
              <a:rPr lang="de-DE" sz="1600" dirty="0"/>
              <a:t>Erfahrungen </a:t>
            </a:r>
            <a:r>
              <a:rPr lang="de-DE" sz="1600" dirty="0" smtClean="0"/>
              <a:t>der Kolonialisierung</a:t>
            </a:r>
          </a:p>
          <a:p>
            <a:pPr lvl="0" algn="just">
              <a:buFont typeface="Wingdings" pitchFamily="2" charset="2"/>
              <a:buChar char="§"/>
            </a:pPr>
            <a:r>
              <a:rPr lang="de-DE" sz="1600" dirty="0" smtClean="0"/>
              <a:t>Von der informellen Herrschaft („informal </a:t>
            </a:r>
            <a:r>
              <a:rPr lang="de-DE" sz="1600" dirty="0" err="1" smtClean="0"/>
              <a:t>empire</a:t>
            </a:r>
            <a:r>
              <a:rPr lang="de-DE" sz="1600" dirty="0" smtClean="0"/>
              <a:t>“) </a:t>
            </a:r>
            <a:r>
              <a:rPr lang="de-DE" sz="1600" smtClean="0"/>
              <a:t>zur „effektiven Besetzung“</a:t>
            </a:r>
            <a:endParaRPr lang="de-DE" sz="1600" dirty="0" smtClean="0"/>
          </a:p>
          <a:p>
            <a:pPr lvl="0" algn="just">
              <a:buNone/>
            </a:pPr>
            <a:endParaRPr lang="de-DE" sz="1600" dirty="0" smtClean="0"/>
          </a:p>
          <a:p>
            <a:pPr algn="just">
              <a:buFont typeface="Wingdings"/>
              <a:buChar char="Ü"/>
            </a:pPr>
            <a:r>
              <a:rPr lang="de-DE" sz="1600" dirty="0" smtClean="0">
                <a:solidFill>
                  <a:schemeClr val="accent1">
                    <a:lumMod val="50000"/>
                  </a:schemeClr>
                </a:solidFill>
              </a:rPr>
              <a:t>Imperiale Mächte geben sich „Spielregeln“</a:t>
            </a:r>
          </a:p>
          <a:p>
            <a:pPr algn="just">
              <a:buFont typeface="Wingdings"/>
              <a:buChar char="Ü"/>
            </a:pPr>
            <a:r>
              <a:rPr lang="de-DE" sz="1600" dirty="0" smtClean="0">
                <a:solidFill>
                  <a:schemeClr val="accent1">
                    <a:lumMod val="50000"/>
                  </a:schemeClr>
                </a:solidFill>
              </a:rPr>
              <a:t>Völkerrechtliche Absicherung </a:t>
            </a:r>
            <a:r>
              <a:rPr lang="de-DE" sz="1600" dirty="0">
                <a:solidFill>
                  <a:schemeClr val="accent1">
                    <a:lumMod val="50000"/>
                  </a:schemeClr>
                </a:solidFill>
              </a:rPr>
              <a:t>ihrer wirtschaftlichen I</a:t>
            </a:r>
            <a:r>
              <a:rPr lang="de-DE" sz="1600" dirty="0" smtClean="0">
                <a:solidFill>
                  <a:schemeClr val="accent1">
                    <a:lumMod val="50000"/>
                  </a:schemeClr>
                </a:solidFill>
              </a:rPr>
              <a:t>nteressen</a:t>
            </a:r>
            <a:r>
              <a:rPr lang="de-DE" sz="1600" dirty="0">
                <a:solidFill>
                  <a:schemeClr val="accent1">
                    <a:lumMod val="50000"/>
                  </a:schemeClr>
                </a:solidFill>
              </a:rPr>
              <a:t>.</a:t>
            </a:r>
          </a:p>
          <a:p>
            <a:pPr lvl="0">
              <a:buFont typeface="Wingdings" pitchFamily="2" charset="2"/>
              <a:buChar char="§"/>
            </a:pPr>
            <a:endParaRPr lang="de-DE" sz="1600" dirty="0"/>
          </a:p>
        </p:txBody>
      </p:sp>
      <p:sp>
        <p:nvSpPr>
          <p:cNvPr id="6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de-DE" dirty="0" smtClean="0"/>
              <a:t/>
            </a:r>
            <a:br>
              <a:rPr lang="de-DE" dirty="0" smtClean="0"/>
            </a:br>
            <a:r>
              <a:rPr lang="de-DE" dirty="0" smtClean="0">
                <a:solidFill>
                  <a:schemeClr val="accent1">
                    <a:lumMod val="50000"/>
                  </a:schemeClr>
                </a:solidFill>
              </a:rPr>
              <a:t>Die Berliner Afrika-Konferenz</a:t>
            </a:r>
            <a:r>
              <a:rPr lang="de-DE" dirty="0" smtClean="0"/>
              <a:t/>
            </a:r>
            <a:br>
              <a:rPr lang="de-DE" dirty="0" smtClean="0"/>
            </a:br>
            <a:r>
              <a:rPr lang="de-DE" sz="20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15. November 1884 bis 26. Februar 1885</a:t>
            </a:r>
            <a:r>
              <a:rPr lang="de-DE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/>
            </a:r>
            <a:br>
              <a:rPr lang="de-DE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</a:br>
            <a:endParaRPr lang="de-DE" dirty="0"/>
          </a:p>
        </p:txBody>
      </p:sp>
      <p:sp>
        <p:nvSpPr>
          <p:cNvPr id="9" name="Inhaltsplatzhalter 8"/>
          <p:cNvSpPr>
            <a:spLocks noGrp="1"/>
          </p:cNvSpPr>
          <p:nvPr>
            <p:ph sz="half" idx="1"/>
          </p:nvPr>
        </p:nvSpPr>
        <p:spPr>
          <a:xfrm>
            <a:off x="467544" y="2276872"/>
            <a:ext cx="4038600" cy="584775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buNone/>
            </a:pPr>
            <a:r>
              <a:rPr lang="de-DE" sz="1000" dirty="0" smtClean="0">
                <a:solidFill>
                  <a:schemeClr val="bg1">
                    <a:lumMod val="65000"/>
                  </a:schemeClr>
                </a:solidFill>
              </a:rPr>
              <a:t>Bild (gemeinfrei):</a:t>
            </a:r>
          </a:p>
          <a:p>
            <a:pPr algn="ctr">
              <a:buNone/>
            </a:pPr>
            <a:r>
              <a:rPr lang="de-DE" sz="1000" dirty="0" smtClean="0">
                <a:solidFill>
                  <a:schemeClr val="bg1">
                    <a:lumMod val="65000"/>
                  </a:schemeClr>
                </a:solidFill>
              </a:rPr>
              <a:t>https</a:t>
            </a:r>
            <a:r>
              <a:rPr lang="de-DE" sz="1000" dirty="0" smtClean="0">
                <a:solidFill>
                  <a:schemeClr val="bg1">
                    <a:lumMod val="65000"/>
                  </a:schemeClr>
                </a:solidFill>
              </a:rPr>
              <a:t>://de.wikipedia.org/wiki/Kongokonferenz#/media/Datei:Kongokonferenz.jpg</a:t>
            </a:r>
            <a:endParaRPr lang="de-DE" sz="1000" dirty="0">
              <a:solidFill>
                <a:schemeClr val="bg1">
                  <a:lumMod val="65000"/>
                </a:schemeClr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191</Words>
  <Application>Microsoft Office PowerPoint</Application>
  <PresentationFormat>Bildschirmpräsentation (4:3)</PresentationFormat>
  <Paragraphs>30</Paragraphs>
  <Slides>4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5" baseType="lpstr">
      <vt:lpstr>Larissa-Design</vt:lpstr>
      <vt:lpstr>Die Berliner Afrika-Konferenz</vt:lpstr>
      <vt:lpstr>Historischer Kontext |  Vom „informellen“ zum „formellen“ / „direkten“ Imperialismus</vt:lpstr>
      <vt:lpstr> Die Berliner Afrika-Konferenz 15. November 1884 bis 26. Februar 1885 </vt:lpstr>
      <vt:lpstr> Die Berliner Afrika-Konferenz 15. November 1884 bis 26. Februar 1885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Die Berliner Afrika-Konferenz</dc:title>
  <dc:creator>Julian Kümmerle</dc:creator>
  <cp:lastModifiedBy>Julian Kümmerle</cp:lastModifiedBy>
  <cp:revision>18</cp:revision>
  <dcterms:created xsi:type="dcterms:W3CDTF">2021-12-23T08:30:25Z</dcterms:created>
  <dcterms:modified xsi:type="dcterms:W3CDTF">2022-01-09T06:38:42Z</dcterms:modified>
</cp:coreProperties>
</file>

<file path=docProps/thumbnail.jpeg>
</file>