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49A9"/>
    <a:srgbClr val="DB0B87"/>
    <a:srgbClr val="F319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FF0000"/>
        </a:solidFill>
      </dgm:spPr>
      <dgm:t>
        <a:bodyPr/>
        <a:lstStyle/>
        <a:p>
          <a:r>
            <a:rPr lang="de-DE" sz="1800" dirty="0" smtClean="0"/>
            <a:t>Eckert</a:t>
          </a:r>
          <a:endParaRPr lang="de-DE" sz="1800" dirty="0"/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r>
            <a:rPr lang="de-DE" sz="1200" dirty="0" smtClean="0"/>
            <a:t>Ungenaue oder gar falsche Vorstellungen von der Konferenz</a:t>
          </a:r>
          <a:endParaRPr lang="de-DE" sz="1200" dirty="0"/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 smtClean="0"/>
            <a:t>Überschätzung ihrer Wirkung</a:t>
          </a:r>
          <a:endParaRPr lang="de-DE" sz="1200" dirty="0"/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A3E929CB-8E66-4BCB-B13F-0C770BCF0656}">
      <dgm:prSet phldrT="[Text]" custT="1"/>
      <dgm:spPr/>
      <dgm:t>
        <a:bodyPr/>
        <a:lstStyle/>
        <a:p>
          <a:endParaRPr lang="de-DE" sz="1200" dirty="0"/>
        </a:p>
      </dgm:t>
    </dgm:pt>
    <dgm:pt modelId="{B7FF9E56-37FE-49B4-9B0A-6C06A5642AFB}" type="parTrans" cxnId="{E83554BB-9C44-4050-A9D6-87D85C3ED818}">
      <dgm:prSet/>
      <dgm:spPr/>
      <dgm:t>
        <a:bodyPr/>
        <a:lstStyle/>
        <a:p>
          <a:endParaRPr lang="de-DE"/>
        </a:p>
      </dgm:t>
    </dgm:pt>
    <dgm:pt modelId="{8971A409-7A0F-483B-AB4E-6F9F3D803F6E}" type="sibTrans" cxnId="{E83554BB-9C44-4050-A9D6-87D85C3ED818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0" presStyleCnt="1" custScaleX="93093" custScaleY="80000" custLinFactNeighborX="-1166" custLinFactNeighborY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FC0464B-6F89-45EE-95F8-0FB6CA70EC45}" type="pres">
      <dgm:prSet presAssocID="{6C4E2C78-51EC-477C-8C1B-FC04CFA8926C}" presName="childShp" presStyleLbl="bgAccFollowNode1" presStyleIdx="0" presStyleCnt="1" custScaleX="109126" custScaleY="90000" custLinFactNeighborX="-1344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592DCB9-908B-4CA4-AED2-29A754F29654}" srcId="{8F9CD058-542C-4594-9902-B8B635287142}" destId="{6C4E2C78-51EC-477C-8C1B-FC04CFA8926C}" srcOrd="0" destOrd="0" parTransId="{E8D2FCA5-41C8-49B6-9F1C-B7977AA01BFD}" sibTransId="{E3648D73-309B-43F5-9E45-4916484E86E9}"/>
    <dgm:cxn modelId="{E83554BB-9C44-4050-A9D6-87D85C3ED818}" srcId="{6C4E2C78-51EC-477C-8C1B-FC04CFA8926C}" destId="{A3E929CB-8E66-4BCB-B13F-0C770BCF0656}" srcOrd="0" destOrd="0" parTransId="{B7FF9E56-37FE-49B4-9B0A-6C06A5642AFB}" sibTransId="{8971A409-7A0F-483B-AB4E-6F9F3D803F6E}"/>
    <dgm:cxn modelId="{FE1F943C-4DA5-4802-AB57-368DBCB10F18}" type="presOf" srcId="{8F9CD058-542C-4594-9902-B8B635287142}" destId="{31BA81EF-9031-4B99-BEE2-3D9CF15DADCC}" srcOrd="0" destOrd="0" presId="urn:microsoft.com/office/officeart/2005/8/layout/vList6"/>
    <dgm:cxn modelId="{D1D08857-94D6-4D32-AB8F-F304D3A0ACF3}" type="presOf" srcId="{14B44379-B7B9-4041-BCDE-1F421EDD2E79}" destId="{7FC0464B-6F89-45EE-95F8-0FB6CA70EC45}" srcOrd="0" destOrd="2" presId="urn:microsoft.com/office/officeart/2005/8/layout/vList6"/>
    <dgm:cxn modelId="{F45E4F84-8EDD-4457-B5B9-4119599B6144}" srcId="{6C4E2C78-51EC-477C-8C1B-FC04CFA8926C}" destId="{14B44379-B7B9-4041-BCDE-1F421EDD2E79}" srcOrd="2" destOrd="0" parTransId="{1B4B020A-0DCA-4F10-A235-8D07CF66275D}" sibTransId="{138E8CDF-88BD-478D-A372-E07A8A3B99B8}"/>
    <dgm:cxn modelId="{389C519F-D8CC-4614-B3DB-FEC44BEC1170}" srcId="{6C4E2C78-51EC-477C-8C1B-FC04CFA8926C}" destId="{E9F75F07-1362-4B09-A44C-B0C6800D4236}" srcOrd="1" destOrd="0" parTransId="{1F2480BF-8ABC-4DF0-A8D2-6E6981D7356E}" sibTransId="{1AD7A01A-B098-45AD-8B1B-FA50D4205573}"/>
    <dgm:cxn modelId="{F0280FB8-5EBC-470C-ABA5-F2BB9530EEF2}" type="presOf" srcId="{A3E929CB-8E66-4BCB-B13F-0C770BCF0656}" destId="{7FC0464B-6F89-45EE-95F8-0FB6CA70EC45}" srcOrd="0" destOrd="0" presId="urn:microsoft.com/office/officeart/2005/8/layout/vList6"/>
    <dgm:cxn modelId="{D650C89C-AA4E-46F5-AEB1-1DC564346E54}" type="presOf" srcId="{E9F75F07-1362-4B09-A44C-B0C6800D4236}" destId="{7FC0464B-6F89-45EE-95F8-0FB6CA70EC45}" srcOrd="0" destOrd="1" presId="urn:microsoft.com/office/officeart/2005/8/layout/vList6"/>
    <dgm:cxn modelId="{3F7CDD24-7C59-4C21-924D-7895667EE785}" type="presOf" srcId="{6C4E2C78-51EC-477C-8C1B-FC04CFA8926C}" destId="{B1A2540C-6AC0-4AED-9A4E-2E568CBCD53E}" srcOrd="0" destOrd="0" presId="urn:microsoft.com/office/officeart/2005/8/layout/vList6"/>
    <dgm:cxn modelId="{1623CF58-A660-4FFF-8E2F-16D4A07FC677}" type="presParOf" srcId="{31BA81EF-9031-4B99-BEE2-3D9CF15DADCC}" destId="{627102B0-84CA-467F-9DCC-CDC669A02177}" srcOrd="0" destOrd="0" presId="urn:microsoft.com/office/officeart/2005/8/layout/vList6"/>
    <dgm:cxn modelId="{F9F9EDF8-27D6-4817-9B44-813ECE4AD30F}" type="presParOf" srcId="{627102B0-84CA-467F-9DCC-CDC669A02177}" destId="{B1A2540C-6AC0-4AED-9A4E-2E568CBCD53E}" srcOrd="0" destOrd="0" presId="urn:microsoft.com/office/officeart/2005/8/layout/vList6"/>
    <dgm:cxn modelId="{10604F6B-D200-41F7-9C51-3A4B5FE915EB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9CD058-542C-4594-9902-B8B6352871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56AA948-383B-4B18-90E5-1BCEF861C784}">
      <dgm:prSet phldrT="[Text]" custT="1"/>
      <dgm:spPr>
        <a:solidFill>
          <a:srgbClr val="00B050"/>
        </a:solidFill>
      </dgm:spPr>
      <dgm:t>
        <a:bodyPr/>
        <a:lstStyle/>
        <a:p>
          <a:r>
            <a:rPr lang="de-DE" sz="1800" dirty="0" smtClean="0"/>
            <a:t>Uzoigwe</a:t>
          </a:r>
          <a:endParaRPr lang="de-DE" sz="1800" dirty="0"/>
        </a:p>
      </dgm:t>
    </dgm:pt>
    <dgm:pt modelId="{698E9983-E453-40AF-AEDF-44DC1F4CF0DA}" type="parTrans" cxnId="{4CA376B8-64B1-4069-B3E7-E0AA1BAA27B9}">
      <dgm:prSet/>
      <dgm:spPr/>
      <dgm:t>
        <a:bodyPr/>
        <a:lstStyle/>
        <a:p>
          <a:endParaRPr lang="de-DE"/>
        </a:p>
      </dgm:t>
    </dgm:pt>
    <dgm:pt modelId="{FE4E46F5-C7F6-47C3-B987-4ADC9455FA7F}" type="sibTrans" cxnId="{4CA376B8-64B1-4069-B3E7-E0AA1BAA27B9}">
      <dgm:prSet/>
      <dgm:spPr/>
      <dgm:t>
        <a:bodyPr/>
        <a:lstStyle/>
        <a:p>
          <a:endParaRPr lang="de-DE"/>
        </a:p>
      </dgm:t>
    </dgm:pt>
    <dgm:pt modelId="{98049993-DDB7-4588-A7EC-0BFB68B62039}">
      <dgm:prSet phldrT="[Text]" custT="1"/>
      <dgm:spPr/>
      <dgm:t>
        <a:bodyPr/>
        <a:lstStyle/>
        <a:p>
          <a:r>
            <a:rPr lang="de-DE" sz="1200" dirty="0" smtClean="0"/>
            <a:t>„Internationaler Ausverkauf“</a:t>
          </a:r>
          <a:endParaRPr lang="de-DE" sz="1200" dirty="0"/>
        </a:p>
      </dgm:t>
    </dgm:pt>
    <dgm:pt modelId="{BEE2CBF2-E758-43EA-B4C3-FDA2A8DC1685}" type="parTrans" cxnId="{4EFB0AB4-4B64-4098-A052-0A9CE7ED73AE}">
      <dgm:prSet/>
      <dgm:spPr/>
      <dgm:t>
        <a:bodyPr/>
        <a:lstStyle/>
        <a:p>
          <a:endParaRPr lang="de-DE"/>
        </a:p>
      </dgm:t>
    </dgm:pt>
    <dgm:pt modelId="{247EBED4-3F4B-401C-81F4-78E846ADE7C9}" type="sibTrans" cxnId="{4EFB0AB4-4B64-4098-A052-0A9CE7ED73AE}">
      <dgm:prSet/>
      <dgm:spPr/>
      <dgm:t>
        <a:bodyPr/>
        <a:lstStyle/>
        <a:p>
          <a:endParaRPr lang="de-DE"/>
        </a:p>
      </dgm:t>
    </dgm:pt>
    <dgm:pt modelId="{876C96D4-A53A-479F-95C3-EE20E4257F94}">
      <dgm:prSet phldrT="[Text]" custT="1"/>
      <dgm:spPr/>
      <dgm:t>
        <a:bodyPr/>
        <a:lstStyle/>
        <a:p>
          <a:r>
            <a:rPr lang="de-DE" sz="1200" dirty="0" smtClean="0"/>
            <a:t>Ungelöste Probleme bis heute</a:t>
          </a:r>
          <a:endParaRPr lang="de-DE" sz="1200" dirty="0"/>
        </a:p>
      </dgm:t>
    </dgm:pt>
    <dgm:pt modelId="{BDDDE9AE-25E0-40E0-941A-91C579903E5E}" type="parTrans" cxnId="{636B5FE0-F19B-4BD7-8986-F85D3012F9AC}">
      <dgm:prSet/>
      <dgm:spPr/>
      <dgm:t>
        <a:bodyPr/>
        <a:lstStyle/>
        <a:p>
          <a:endParaRPr lang="de-DE"/>
        </a:p>
      </dgm:t>
    </dgm:pt>
    <dgm:pt modelId="{C78A58B3-5C28-4270-A9C6-DEC046DC5382}" type="sibTrans" cxnId="{636B5FE0-F19B-4BD7-8986-F85D3012F9AC}">
      <dgm:prSet/>
      <dgm:spPr/>
      <dgm:t>
        <a:bodyPr/>
        <a:lstStyle/>
        <a:p>
          <a:endParaRPr lang="de-DE"/>
        </a:p>
      </dgm:t>
    </dgm:pt>
    <dgm:pt modelId="{6C4E2C78-51EC-477C-8C1B-FC04CFA8926C}">
      <dgm:prSet phldrT="[Text]" custT="1"/>
      <dgm:spPr>
        <a:solidFill>
          <a:srgbClr val="92D050"/>
        </a:solidFill>
      </dgm:spPr>
      <dgm:t>
        <a:bodyPr/>
        <a:lstStyle/>
        <a:p>
          <a:r>
            <a:rPr lang="de-DE" sz="1800" dirty="0" smtClean="0"/>
            <a:t>Kopp</a:t>
          </a:r>
          <a:endParaRPr lang="de-DE" sz="1800" dirty="0"/>
        </a:p>
      </dgm:t>
    </dgm:pt>
    <dgm:pt modelId="{E8D2FCA5-41C8-49B6-9F1C-B7977AA01BFD}" type="parTrans" cxnId="{C592DCB9-908B-4CA4-AED2-29A754F29654}">
      <dgm:prSet/>
      <dgm:spPr/>
      <dgm:t>
        <a:bodyPr/>
        <a:lstStyle/>
        <a:p>
          <a:endParaRPr lang="de-DE"/>
        </a:p>
      </dgm:t>
    </dgm:pt>
    <dgm:pt modelId="{E3648D73-309B-43F5-9E45-4916484E86E9}" type="sibTrans" cxnId="{C592DCB9-908B-4CA4-AED2-29A754F29654}">
      <dgm:prSet/>
      <dgm:spPr/>
      <dgm:t>
        <a:bodyPr/>
        <a:lstStyle/>
        <a:p>
          <a:endParaRPr lang="de-DE"/>
        </a:p>
      </dgm:t>
    </dgm:pt>
    <dgm:pt modelId="{E9F75F07-1362-4B09-A44C-B0C6800D4236}">
      <dgm:prSet phldrT="[Text]" custT="1"/>
      <dgm:spPr/>
      <dgm:t>
        <a:bodyPr/>
        <a:lstStyle/>
        <a:p>
          <a:endParaRPr lang="de-DE" sz="1200" dirty="0"/>
        </a:p>
      </dgm:t>
    </dgm:pt>
    <dgm:pt modelId="{1F2480BF-8ABC-4DF0-A8D2-6E6981D7356E}" type="parTrans" cxnId="{389C519F-D8CC-4614-B3DB-FEC44BEC1170}">
      <dgm:prSet/>
      <dgm:spPr/>
      <dgm:t>
        <a:bodyPr/>
        <a:lstStyle/>
        <a:p>
          <a:endParaRPr lang="de-DE"/>
        </a:p>
      </dgm:t>
    </dgm:pt>
    <dgm:pt modelId="{1AD7A01A-B098-45AD-8B1B-FA50D4205573}" type="sibTrans" cxnId="{389C519F-D8CC-4614-B3DB-FEC44BEC1170}">
      <dgm:prSet/>
      <dgm:spPr/>
      <dgm:t>
        <a:bodyPr/>
        <a:lstStyle/>
        <a:p>
          <a:endParaRPr lang="de-DE"/>
        </a:p>
      </dgm:t>
    </dgm:pt>
    <dgm:pt modelId="{14B44379-B7B9-4041-BCDE-1F421EDD2E79}">
      <dgm:prSet phldrT="[Text]" custT="1"/>
      <dgm:spPr/>
      <dgm:t>
        <a:bodyPr/>
        <a:lstStyle/>
        <a:p>
          <a:r>
            <a:rPr lang="de-DE" sz="1200" dirty="0" smtClean="0"/>
            <a:t>Überheblichkeit und Entrechtung durch Kolonialmächte </a:t>
          </a:r>
          <a:endParaRPr lang="de-DE" sz="1200" dirty="0"/>
        </a:p>
      </dgm:t>
    </dgm:pt>
    <dgm:pt modelId="{1B4B020A-0DCA-4F10-A235-8D07CF66275D}" type="parTrans" cxnId="{F45E4F84-8EDD-4457-B5B9-4119599B6144}">
      <dgm:prSet/>
      <dgm:spPr/>
      <dgm:t>
        <a:bodyPr/>
        <a:lstStyle/>
        <a:p>
          <a:endParaRPr lang="de-DE"/>
        </a:p>
      </dgm:t>
    </dgm:pt>
    <dgm:pt modelId="{138E8CDF-88BD-478D-A372-E07A8A3B99B8}" type="sibTrans" cxnId="{F45E4F84-8EDD-4457-B5B9-4119599B6144}">
      <dgm:prSet/>
      <dgm:spPr/>
      <dgm:t>
        <a:bodyPr/>
        <a:lstStyle/>
        <a:p>
          <a:endParaRPr lang="de-DE"/>
        </a:p>
      </dgm:t>
    </dgm:pt>
    <dgm:pt modelId="{AA332DB1-D077-454E-9FD1-6746C150BF5E}">
      <dgm:prSet phldrT="[Text]" custT="1"/>
      <dgm:spPr/>
      <dgm:t>
        <a:bodyPr/>
        <a:lstStyle/>
        <a:p>
          <a:r>
            <a:rPr lang="de-DE" sz="1200" dirty="0" smtClean="0"/>
            <a:t>Gewalttradition</a:t>
          </a:r>
          <a:endParaRPr lang="de-DE" sz="1200" dirty="0"/>
        </a:p>
      </dgm:t>
    </dgm:pt>
    <dgm:pt modelId="{B27B3464-8885-4BF8-A102-D5036FA8C8B3}" type="parTrans" cxnId="{21C27170-8D3E-4B82-AC2F-23C44840A069}">
      <dgm:prSet/>
      <dgm:spPr/>
      <dgm:t>
        <a:bodyPr/>
        <a:lstStyle/>
        <a:p>
          <a:endParaRPr lang="de-DE"/>
        </a:p>
      </dgm:t>
    </dgm:pt>
    <dgm:pt modelId="{0438EF53-DFCB-418B-8C5E-003207477D73}" type="sibTrans" cxnId="{21C27170-8D3E-4B82-AC2F-23C44840A069}">
      <dgm:prSet/>
      <dgm:spPr/>
      <dgm:t>
        <a:bodyPr/>
        <a:lstStyle/>
        <a:p>
          <a:endParaRPr lang="de-DE"/>
        </a:p>
      </dgm:t>
    </dgm:pt>
    <dgm:pt modelId="{7AE60952-398C-4919-AAB3-C89B7BE0BAB9}">
      <dgm:prSet phldrT="[Text]" custT="1"/>
      <dgm:spPr/>
      <dgm:t>
        <a:bodyPr/>
        <a:lstStyle/>
        <a:p>
          <a:endParaRPr lang="de-DE" sz="1200" dirty="0"/>
        </a:p>
      </dgm:t>
    </dgm:pt>
    <dgm:pt modelId="{F74CE3AF-36A1-45A6-ACA9-FAD15BA2D369}" type="parTrans" cxnId="{F22CA1AD-0A68-42B6-A300-FB1CD5652581}">
      <dgm:prSet/>
      <dgm:spPr/>
      <dgm:t>
        <a:bodyPr/>
        <a:lstStyle/>
        <a:p>
          <a:endParaRPr lang="de-DE"/>
        </a:p>
      </dgm:t>
    </dgm:pt>
    <dgm:pt modelId="{A206124C-5B8F-4483-BE5B-EF29BA4002DD}" type="sibTrans" cxnId="{F22CA1AD-0A68-42B6-A300-FB1CD5652581}">
      <dgm:prSet/>
      <dgm:spPr/>
      <dgm:t>
        <a:bodyPr/>
        <a:lstStyle/>
        <a:p>
          <a:endParaRPr lang="de-DE"/>
        </a:p>
      </dgm:t>
    </dgm:pt>
    <dgm:pt modelId="{31BA81EF-9031-4B99-BEE2-3D9CF15DADCC}" type="pres">
      <dgm:prSet presAssocID="{8F9CD058-542C-4594-9902-B8B635287142}" presName="Name0" presStyleCnt="0">
        <dgm:presLayoutVars>
          <dgm:dir val="rev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A27F1EA-F554-4E90-A41C-E4770078D1DC}" type="pres">
      <dgm:prSet presAssocID="{356AA948-383B-4B18-90E5-1BCEF861C784}" presName="linNode" presStyleCnt="0"/>
      <dgm:spPr/>
    </dgm:pt>
    <dgm:pt modelId="{7C8DFE83-0067-47A3-B2F6-6143BEB8EB81}" type="pres">
      <dgm:prSet presAssocID="{356AA948-383B-4B18-90E5-1BCEF861C784}" presName="parentShp" presStyleLbl="node1" presStyleIdx="0" presStyleCnt="2" custScaleX="87874" custScaleY="35273" custLinFactNeighborX="-1846" custLinFactNeighborY="-337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8FD4A71-5877-494A-B93D-4E4445804C44}" type="pres">
      <dgm:prSet presAssocID="{356AA948-383B-4B18-90E5-1BCEF861C784}" presName="childShp" presStyleLbl="bgAccFollowNode1" presStyleIdx="0" presStyleCnt="2" custScaleX="109126" custScaleY="35761" custLinFactNeighborX="4188" custLinFactNeighborY="-38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0D1F78-7C82-4169-9E06-8D6A9397BC4C}" type="pres">
      <dgm:prSet presAssocID="{FE4E46F5-C7F6-47C3-B987-4ADC9455FA7F}" presName="spacing" presStyleCnt="0"/>
      <dgm:spPr/>
    </dgm:pt>
    <dgm:pt modelId="{627102B0-84CA-467F-9DCC-CDC669A02177}" type="pres">
      <dgm:prSet presAssocID="{6C4E2C78-51EC-477C-8C1B-FC04CFA8926C}" presName="linNode" presStyleCnt="0"/>
      <dgm:spPr/>
    </dgm:pt>
    <dgm:pt modelId="{B1A2540C-6AC0-4AED-9A4E-2E568CBCD53E}" type="pres">
      <dgm:prSet presAssocID="{6C4E2C78-51EC-477C-8C1B-FC04CFA8926C}" presName="parentShp" presStyleLbl="node1" presStyleIdx="1" presStyleCnt="2" custScaleY="33969" custLinFactNeighborX="-1879" custLinFactNeighborY="-1413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FC0464B-6F89-45EE-95F8-0FB6CA70EC45}" type="pres">
      <dgm:prSet presAssocID="{6C4E2C78-51EC-477C-8C1B-FC04CFA8926C}" presName="childShp" presStyleLbl="bgAccFollowNode1" presStyleIdx="1" presStyleCnt="2" custScaleX="125989" custScaleY="37842" custLinFactNeighborX="4762" custLinFactNeighborY="-1439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33D93DB-2CB9-491B-8D8A-AD3B4BCB6441}" type="presOf" srcId="{AA332DB1-D077-454E-9FD1-6746C150BF5E}" destId="{7FC0464B-6F89-45EE-95F8-0FB6CA70EC45}" srcOrd="0" destOrd="2" presId="urn:microsoft.com/office/officeart/2005/8/layout/vList6"/>
    <dgm:cxn modelId="{F09A28CC-6594-4319-A89A-C91E9749064D}" type="presOf" srcId="{98049993-DDB7-4588-A7EC-0BFB68B62039}" destId="{58FD4A71-5877-494A-B93D-4E4445804C44}" srcOrd="0" destOrd="1" presId="urn:microsoft.com/office/officeart/2005/8/layout/vList6"/>
    <dgm:cxn modelId="{C592DCB9-908B-4CA4-AED2-29A754F29654}" srcId="{8F9CD058-542C-4594-9902-B8B635287142}" destId="{6C4E2C78-51EC-477C-8C1B-FC04CFA8926C}" srcOrd="1" destOrd="0" parTransId="{E8D2FCA5-41C8-49B6-9F1C-B7977AA01BFD}" sibTransId="{E3648D73-309B-43F5-9E45-4916484E86E9}"/>
    <dgm:cxn modelId="{3BCA9AF8-CB6B-455C-84B8-D96A77BF3E07}" type="presOf" srcId="{14B44379-B7B9-4041-BCDE-1F421EDD2E79}" destId="{7FC0464B-6F89-45EE-95F8-0FB6CA70EC45}" srcOrd="0" destOrd="1" presId="urn:microsoft.com/office/officeart/2005/8/layout/vList6"/>
    <dgm:cxn modelId="{A4B993BB-5045-41D8-8DE3-A8555CBC2B4D}" type="presOf" srcId="{7AE60952-398C-4919-AAB3-C89B7BE0BAB9}" destId="{58FD4A71-5877-494A-B93D-4E4445804C44}" srcOrd="0" destOrd="0" presId="urn:microsoft.com/office/officeart/2005/8/layout/vList6"/>
    <dgm:cxn modelId="{636B5FE0-F19B-4BD7-8986-F85D3012F9AC}" srcId="{356AA948-383B-4B18-90E5-1BCEF861C784}" destId="{876C96D4-A53A-479F-95C3-EE20E4257F94}" srcOrd="2" destOrd="0" parTransId="{BDDDE9AE-25E0-40E0-941A-91C579903E5E}" sibTransId="{C78A58B3-5C28-4270-A9C6-DEC046DC5382}"/>
    <dgm:cxn modelId="{F45E4F84-8EDD-4457-B5B9-4119599B6144}" srcId="{6C4E2C78-51EC-477C-8C1B-FC04CFA8926C}" destId="{14B44379-B7B9-4041-BCDE-1F421EDD2E79}" srcOrd="1" destOrd="0" parTransId="{1B4B020A-0DCA-4F10-A235-8D07CF66275D}" sibTransId="{138E8CDF-88BD-478D-A372-E07A8A3B99B8}"/>
    <dgm:cxn modelId="{389C519F-D8CC-4614-B3DB-FEC44BEC1170}" srcId="{6C4E2C78-51EC-477C-8C1B-FC04CFA8926C}" destId="{E9F75F07-1362-4B09-A44C-B0C6800D4236}" srcOrd="0" destOrd="0" parTransId="{1F2480BF-8ABC-4DF0-A8D2-6E6981D7356E}" sibTransId="{1AD7A01A-B098-45AD-8B1B-FA50D4205573}"/>
    <dgm:cxn modelId="{21C27170-8D3E-4B82-AC2F-23C44840A069}" srcId="{6C4E2C78-51EC-477C-8C1B-FC04CFA8926C}" destId="{AA332DB1-D077-454E-9FD1-6746C150BF5E}" srcOrd="2" destOrd="0" parTransId="{B27B3464-8885-4BF8-A102-D5036FA8C8B3}" sibTransId="{0438EF53-DFCB-418B-8C5E-003207477D73}"/>
    <dgm:cxn modelId="{6556F183-635E-4C50-9490-800E34B35E41}" type="presOf" srcId="{6C4E2C78-51EC-477C-8C1B-FC04CFA8926C}" destId="{B1A2540C-6AC0-4AED-9A4E-2E568CBCD53E}" srcOrd="0" destOrd="0" presId="urn:microsoft.com/office/officeart/2005/8/layout/vList6"/>
    <dgm:cxn modelId="{4CA376B8-64B1-4069-B3E7-E0AA1BAA27B9}" srcId="{8F9CD058-542C-4594-9902-B8B635287142}" destId="{356AA948-383B-4B18-90E5-1BCEF861C784}" srcOrd="0" destOrd="0" parTransId="{698E9983-E453-40AF-AEDF-44DC1F4CF0DA}" sibTransId="{FE4E46F5-C7F6-47C3-B987-4ADC9455FA7F}"/>
    <dgm:cxn modelId="{600F6837-B7DA-46BD-94B4-6C61E2EFF0ED}" type="presOf" srcId="{E9F75F07-1362-4B09-A44C-B0C6800D4236}" destId="{7FC0464B-6F89-45EE-95F8-0FB6CA70EC45}" srcOrd="0" destOrd="0" presId="urn:microsoft.com/office/officeart/2005/8/layout/vList6"/>
    <dgm:cxn modelId="{4F42B062-B840-4FCE-8550-915AFA03A173}" type="presOf" srcId="{876C96D4-A53A-479F-95C3-EE20E4257F94}" destId="{58FD4A71-5877-494A-B93D-4E4445804C44}" srcOrd="0" destOrd="2" presId="urn:microsoft.com/office/officeart/2005/8/layout/vList6"/>
    <dgm:cxn modelId="{62FDC65A-5185-4D02-8247-EB345D1E66EE}" type="presOf" srcId="{356AA948-383B-4B18-90E5-1BCEF861C784}" destId="{7C8DFE83-0067-47A3-B2F6-6143BEB8EB81}" srcOrd="0" destOrd="0" presId="urn:microsoft.com/office/officeart/2005/8/layout/vList6"/>
    <dgm:cxn modelId="{F22CA1AD-0A68-42B6-A300-FB1CD5652581}" srcId="{356AA948-383B-4B18-90E5-1BCEF861C784}" destId="{7AE60952-398C-4919-AAB3-C89B7BE0BAB9}" srcOrd="0" destOrd="0" parTransId="{F74CE3AF-36A1-45A6-ACA9-FAD15BA2D369}" sibTransId="{A206124C-5B8F-4483-BE5B-EF29BA4002DD}"/>
    <dgm:cxn modelId="{4EFB0AB4-4B64-4098-A052-0A9CE7ED73AE}" srcId="{356AA948-383B-4B18-90E5-1BCEF861C784}" destId="{98049993-DDB7-4588-A7EC-0BFB68B62039}" srcOrd="1" destOrd="0" parTransId="{BEE2CBF2-E758-43EA-B4C3-FDA2A8DC1685}" sibTransId="{247EBED4-3F4B-401C-81F4-78E846ADE7C9}"/>
    <dgm:cxn modelId="{BA9AED65-C35B-4CFB-A45D-62A5FEE1DA02}" type="presOf" srcId="{8F9CD058-542C-4594-9902-B8B635287142}" destId="{31BA81EF-9031-4B99-BEE2-3D9CF15DADCC}" srcOrd="0" destOrd="0" presId="urn:microsoft.com/office/officeart/2005/8/layout/vList6"/>
    <dgm:cxn modelId="{7B71019A-72C8-4064-84D1-7F635801EE2F}" type="presParOf" srcId="{31BA81EF-9031-4B99-BEE2-3D9CF15DADCC}" destId="{5A27F1EA-F554-4E90-A41C-E4770078D1DC}" srcOrd="0" destOrd="0" presId="urn:microsoft.com/office/officeart/2005/8/layout/vList6"/>
    <dgm:cxn modelId="{39A5CACD-6758-40AD-A1A4-6BAE03B0EF60}" type="presParOf" srcId="{5A27F1EA-F554-4E90-A41C-E4770078D1DC}" destId="{7C8DFE83-0067-47A3-B2F6-6143BEB8EB81}" srcOrd="0" destOrd="0" presId="urn:microsoft.com/office/officeart/2005/8/layout/vList6"/>
    <dgm:cxn modelId="{10DCBD77-E1B1-4D9D-9AF0-6C7FC15FD440}" type="presParOf" srcId="{5A27F1EA-F554-4E90-A41C-E4770078D1DC}" destId="{58FD4A71-5877-494A-B93D-4E4445804C44}" srcOrd="1" destOrd="0" presId="urn:microsoft.com/office/officeart/2005/8/layout/vList6"/>
    <dgm:cxn modelId="{21DC1E18-836A-4FB4-9E85-18990EED8FF1}" type="presParOf" srcId="{31BA81EF-9031-4B99-BEE2-3D9CF15DADCC}" destId="{800D1F78-7C82-4169-9E06-8D6A9397BC4C}" srcOrd="1" destOrd="0" presId="urn:microsoft.com/office/officeart/2005/8/layout/vList6"/>
    <dgm:cxn modelId="{6094DCAC-35D8-486B-B8A5-F1AA0375C607}" type="presParOf" srcId="{31BA81EF-9031-4B99-BEE2-3D9CF15DADCC}" destId="{627102B0-84CA-467F-9DCC-CDC669A02177}" srcOrd="2" destOrd="0" presId="urn:microsoft.com/office/officeart/2005/8/layout/vList6"/>
    <dgm:cxn modelId="{694691CA-E22C-4C5D-8F8E-71CDF55E5780}" type="presParOf" srcId="{627102B0-84CA-467F-9DCC-CDC669A02177}" destId="{B1A2540C-6AC0-4AED-9A4E-2E568CBCD53E}" srcOrd="0" destOrd="0" presId="urn:microsoft.com/office/officeart/2005/8/layout/vList6"/>
    <dgm:cxn modelId="{54DC04AB-AEDD-4D1E-BBC8-7436B230BCCF}" type="presParOf" srcId="{627102B0-84CA-467F-9DCC-CDC669A02177}" destId="{7FC0464B-6F89-45EE-95F8-0FB6CA70EC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C0464B-6F89-45EE-95F8-0FB6CA70EC45}">
      <dsp:nvSpPr>
        <dsp:cNvPr id="0" name=""/>
        <dsp:cNvSpPr/>
      </dsp:nvSpPr>
      <dsp:spPr>
        <a:xfrm rot="10800000">
          <a:off x="0" y="72007"/>
          <a:ext cx="2705650" cy="129614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Ungenaue oder gar falsche Vorstellungen von der Konferenz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Überschätzung ihrer Wirkung</a:t>
          </a:r>
          <a:endParaRPr lang="de-DE" sz="1200" kern="1200" dirty="0"/>
        </a:p>
      </dsp:txBody>
      <dsp:txXfrm rot="10800000">
        <a:off x="0" y="72007"/>
        <a:ext cx="2705650" cy="1296144"/>
      </dsp:txXfrm>
    </dsp:sp>
    <dsp:sp modelId="{B1A2540C-6AC0-4AED-9A4E-2E568CBCD53E}">
      <dsp:nvSpPr>
        <dsp:cNvPr id="0" name=""/>
        <dsp:cNvSpPr/>
      </dsp:nvSpPr>
      <dsp:spPr>
        <a:xfrm>
          <a:off x="2678774" y="144015"/>
          <a:ext cx="1538753" cy="1152128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Eckert</a:t>
          </a:r>
          <a:endParaRPr lang="de-DE" sz="1800" kern="1200" dirty="0"/>
        </a:p>
      </dsp:txBody>
      <dsp:txXfrm>
        <a:off x="2678774" y="144015"/>
        <a:ext cx="1538753" cy="11521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FD4A71-5877-494A-B93D-4E4445804C44}">
      <dsp:nvSpPr>
        <dsp:cNvPr id="0" name=""/>
        <dsp:cNvSpPr/>
      </dsp:nvSpPr>
      <dsp:spPr>
        <a:xfrm rot="10800000">
          <a:off x="72015" y="144001"/>
          <a:ext cx="2762696" cy="11715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„Internationaler Ausverkauf“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Ungelöste Probleme bis heute</a:t>
          </a:r>
          <a:endParaRPr lang="de-DE" sz="1200" kern="1200" dirty="0"/>
        </a:p>
      </dsp:txBody>
      <dsp:txXfrm rot="10800000">
        <a:off x="72015" y="144001"/>
        <a:ext cx="2762696" cy="1171567"/>
      </dsp:txXfrm>
    </dsp:sp>
    <dsp:sp modelId="{7C8DFE83-0067-47A3-B2F6-6143BEB8EB81}">
      <dsp:nvSpPr>
        <dsp:cNvPr id="0" name=""/>
        <dsp:cNvSpPr/>
      </dsp:nvSpPr>
      <dsp:spPr>
        <a:xfrm>
          <a:off x="2717293" y="165983"/>
          <a:ext cx="1483112" cy="115558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Uzoigwe</a:t>
          </a:r>
          <a:endParaRPr lang="de-DE" sz="1800" kern="1200" dirty="0"/>
        </a:p>
      </dsp:txBody>
      <dsp:txXfrm>
        <a:off x="2717293" y="165983"/>
        <a:ext cx="1483112" cy="1155580"/>
      </dsp:txXfrm>
    </dsp:sp>
    <dsp:sp modelId="{7FC0464B-6F89-45EE-95F8-0FB6CA70EC45}">
      <dsp:nvSpPr>
        <dsp:cNvPr id="0" name=""/>
        <dsp:cNvSpPr/>
      </dsp:nvSpPr>
      <dsp:spPr>
        <a:xfrm rot="10800000">
          <a:off x="72011" y="1296141"/>
          <a:ext cx="2775619" cy="123974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Überheblichkeit und Entrechtung durch Kolonialmächte 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Gewalttradition</a:t>
          </a:r>
          <a:endParaRPr lang="de-DE" sz="1200" kern="1200" dirty="0"/>
        </a:p>
      </dsp:txBody>
      <dsp:txXfrm rot="10800000">
        <a:off x="72011" y="1296141"/>
        <a:ext cx="2775619" cy="1239743"/>
      </dsp:txXfrm>
    </dsp:sp>
    <dsp:sp modelId="{B1A2540C-6AC0-4AED-9A4E-2E568CBCD53E}">
      <dsp:nvSpPr>
        <dsp:cNvPr id="0" name=""/>
        <dsp:cNvSpPr/>
      </dsp:nvSpPr>
      <dsp:spPr>
        <a:xfrm>
          <a:off x="2736295" y="1368166"/>
          <a:ext cx="1468710" cy="1112859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Kopp</a:t>
          </a:r>
          <a:endParaRPr lang="de-DE" sz="1800" kern="1200" dirty="0"/>
        </a:p>
      </dsp:txBody>
      <dsp:txXfrm>
        <a:off x="2736295" y="1368166"/>
        <a:ext cx="1468710" cy="111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9C05C-B314-44F4-A3EA-5706F0E13B42}" type="datetimeFigureOut">
              <a:rPr lang="de-DE" smtClean="0"/>
              <a:pPr/>
              <a:t>09.01.2022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39146-56BF-4ACA-97D7-B144F7277F4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11560" y="26064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Die Berliner Afrika-Konferenz 1884/85 –  das afrikanische Trauma bis heute?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lussdiagramm: Dokument 5"/>
          <p:cNvSpPr/>
          <p:nvPr/>
        </p:nvSpPr>
        <p:spPr>
          <a:xfrm>
            <a:off x="539552" y="1412776"/>
            <a:ext cx="2088232" cy="2952328"/>
          </a:xfrm>
          <a:prstGeom prst="flowChartDocument">
            <a:avLst/>
          </a:prstGeom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 anchorCtr="0">
            <a:normAutofit fontScale="92500"/>
          </a:bodyPr>
          <a:lstStyle/>
          <a:p>
            <a:pPr algn="ctr"/>
            <a:endParaRPr lang="de-DE" sz="1600" b="1" dirty="0" smtClean="0"/>
          </a:p>
          <a:p>
            <a:pPr algn="ctr"/>
            <a:r>
              <a:rPr lang="de-DE" sz="1700" b="1" dirty="0" smtClean="0"/>
              <a:t>Generalakte (1885):</a:t>
            </a:r>
          </a:p>
          <a:p>
            <a:pPr algn="ctr"/>
            <a:endParaRPr lang="de-DE" sz="900" b="1" dirty="0" smtClean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</a:t>
            </a:r>
            <a:r>
              <a:rPr lang="de-DE" sz="1400" b="1" dirty="0" smtClean="0"/>
              <a:t>„Hebung der </a:t>
            </a:r>
            <a:r>
              <a:rPr lang="de-DE" sz="1400" b="1" dirty="0"/>
              <a:t>sittlichen und materiellen Wohlfahrt der eingeborenen </a:t>
            </a:r>
            <a:r>
              <a:rPr lang="de-DE" sz="1400" b="1" dirty="0" smtClean="0"/>
              <a:t>Völkerschaften“ (Vorw.)</a:t>
            </a:r>
          </a:p>
          <a:p>
            <a:endParaRPr lang="de-DE" sz="900" b="1" dirty="0" smtClean="0"/>
          </a:p>
          <a:p>
            <a:pPr>
              <a:buFont typeface="Wingdings" pitchFamily="2" charset="2"/>
              <a:buChar char="§"/>
            </a:pPr>
            <a:r>
              <a:rPr lang="de-DE" sz="1400" b="1" dirty="0"/>
              <a:t> </a:t>
            </a:r>
            <a:r>
              <a:rPr lang="de-DE" sz="1400" b="1" dirty="0" smtClean="0"/>
              <a:t>„Vortheile </a:t>
            </a:r>
            <a:r>
              <a:rPr lang="de-DE" sz="1400" b="1" dirty="0"/>
              <a:t>der Civilisation verständlich und werth zu </a:t>
            </a:r>
            <a:r>
              <a:rPr lang="de-DE" sz="1400" b="1" dirty="0" smtClean="0"/>
              <a:t>machen“ (I, 6)</a:t>
            </a:r>
          </a:p>
          <a:p>
            <a:pPr algn="ctr"/>
            <a:endParaRPr lang="de-DE" sz="1400" dirty="0"/>
          </a:p>
        </p:txBody>
      </p:sp>
      <p:sp>
        <p:nvSpPr>
          <p:cNvPr id="8" name="Legende mit Pfeil nach rechts 7"/>
          <p:cNvSpPr/>
          <p:nvPr/>
        </p:nvSpPr>
        <p:spPr>
          <a:xfrm>
            <a:off x="2699792" y="1916832"/>
            <a:ext cx="1728192" cy="1872208"/>
          </a:xfrm>
          <a:prstGeom prst="rightArrowCallout">
            <a:avLst/>
          </a:prstGeom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Prinzip der „effektiven Besetzung“</a:t>
            </a:r>
            <a:endParaRPr lang="de-DE" sz="1200" dirty="0"/>
          </a:p>
        </p:txBody>
      </p:sp>
      <p:sp>
        <p:nvSpPr>
          <p:cNvPr id="9" name="Geschweifte Klammer rechts 8"/>
          <p:cNvSpPr/>
          <p:nvPr/>
        </p:nvSpPr>
        <p:spPr>
          <a:xfrm rot="5400000">
            <a:off x="1367644" y="3465004"/>
            <a:ext cx="360040" cy="2016224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7504" y="4725144"/>
            <a:ext cx="3672408" cy="8925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200" b="1" dirty="0" smtClean="0"/>
              <a:t> „Zivilisierungsmission“ als Selbstverständnis der Kolonialherren</a:t>
            </a:r>
          </a:p>
          <a:p>
            <a:endParaRPr lang="de-DE" sz="800" b="1" dirty="0" smtClean="0"/>
          </a:p>
          <a:p>
            <a:pPr>
              <a:buFont typeface="Wingdings" pitchFamily="2" charset="2"/>
              <a:buChar char="§"/>
            </a:pPr>
            <a:r>
              <a:rPr lang="de-DE" sz="1200" b="1" dirty="0" smtClean="0"/>
              <a:t> Sicht „von außen“ bzw. „von oben“ dominiert</a:t>
            </a:r>
          </a:p>
          <a:p>
            <a:endParaRPr lang="de-DE" sz="800" b="1" dirty="0" smtClean="0"/>
          </a:p>
        </p:txBody>
      </p:sp>
      <p:graphicFrame>
        <p:nvGraphicFramePr>
          <p:cNvPr id="11" name="Diagramm 10"/>
          <p:cNvGraphicFramePr>
            <a:graphicFrameLocks noChangeAspect="1"/>
          </p:cNvGraphicFramePr>
          <p:nvPr/>
        </p:nvGraphicFramePr>
        <p:xfrm>
          <a:off x="4283968" y="980728"/>
          <a:ext cx="4248472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9" name="Diagramm 18"/>
          <p:cNvGraphicFramePr>
            <a:graphicFrameLocks noChangeAspect="1"/>
          </p:cNvGraphicFramePr>
          <p:nvPr/>
        </p:nvGraphicFramePr>
        <p:xfrm>
          <a:off x="4283968" y="2204864"/>
          <a:ext cx="4248472" cy="327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Pfeil nach rechts 11"/>
          <p:cNvSpPr/>
          <p:nvPr/>
        </p:nvSpPr>
        <p:spPr>
          <a:xfrm>
            <a:off x="395536" y="6021288"/>
            <a:ext cx="8424936" cy="620688"/>
          </a:xfrm>
          <a:prstGeom prst="rightArrow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 smtClean="0"/>
              <a:t>Berliner Afrika-Konferenz 1884/85</a:t>
            </a:r>
            <a:r>
              <a:rPr lang="de-DE" dirty="0" smtClean="0"/>
              <a:t>		</a:t>
            </a:r>
            <a:r>
              <a:rPr lang="de-DE" sz="1600" b="1" dirty="0" smtClean="0"/>
              <a:t>1985		2010              […]    </a:t>
            </a:r>
            <a:endParaRPr lang="de-DE" sz="1600" b="1" dirty="0"/>
          </a:p>
        </p:txBody>
      </p:sp>
      <p:sp>
        <p:nvSpPr>
          <p:cNvPr id="14" name="Geschweifte Klammer rechts 13"/>
          <p:cNvSpPr/>
          <p:nvPr/>
        </p:nvSpPr>
        <p:spPr>
          <a:xfrm rot="5400000">
            <a:off x="6246204" y="2690900"/>
            <a:ext cx="324000" cy="4104456"/>
          </a:xfrm>
          <a:prstGeom prst="rightBrace">
            <a:avLst>
              <a:gd name="adj1" fmla="val 8333"/>
              <a:gd name="adj2" fmla="val 50000"/>
            </a:avLst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3923928" y="4869160"/>
            <a:ext cx="4824536" cy="1138773"/>
          </a:xfrm>
          <a:prstGeom prst="rect">
            <a:avLst/>
          </a:prstGeom>
          <a:solidFill>
            <a:srgbClr val="C349A9"/>
          </a:solidFill>
          <a:ln w="25400">
            <a:noFill/>
            <a:prstDash val="sysDot"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200" dirty="0" smtClean="0">
                <a:solidFill>
                  <a:schemeClr val="bg1"/>
                </a:solidFill>
                <a:sym typeface="Wingdings"/>
              </a:rPr>
              <a:t> </a:t>
            </a:r>
            <a:r>
              <a:rPr lang="de-DE" sz="1200" b="1" dirty="0" smtClean="0">
                <a:solidFill>
                  <a:schemeClr val="bg1"/>
                </a:solidFill>
              </a:rPr>
              <a:t>Die Bewertung der Berliner Konferenz ist uneindeutig (Rückblick; Auswirkungen)</a:t>
            </a:r>
          </a:p>
          <a:p>
            <a:endParaRPr lang="de-DE" sz="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b="1" dirty="0" smtClean="0">
                <a:solidFill>
                  <a:schemeClr val="bg1"/>
                </a:solidFill>
                <a:sym typeface="Wingdings"/>
              </a:rPr>
              <a:t>Problem</a:t>
            </a:r>
            <a:r>
              <a:rPr lang="de-DE" sz="1200" b="1" dirty="0" smtClean="0">
                <a:solidFill>
                  <a:schemeClr val="bg1"/>
                </a:solidFill>
              </a:rPr>
              <a:t> der Überschätzung, aber auch der Verharmlosung</a:t>
            </a:r>
          </a:p>
          <a:p>
            <a:endParaRPr lang="de-DE" sz="400" b="1" dirty="0" smtClean="0">
              <a:solidFill>
                <a:schemeClr val="bg1"/>
              </a:solidFill>
            </a:endParaRPr>
          </a:p>
          <a:p>
            <a:r>
              <a:rPr lang="de-DE" sz="1200" dirty="0" smtClean="0">
                <a:solidFill>
                  <a:schemeClr val="bg1"/>
                </a:solidFill>
                <a:sym typeface="Wingdings"/>
              </a:rPr>
              <a:t> </a:t>
            </a:r>
            <a:r>
              <a:rPr lang="de-DE" sz="1200" b="1" dirty="0" smtClean="0">
                <a:solidFill>
                  <a:schemeClr val="bg1"/>
                </a:solidFill>
              </a:rPr>
              <a:t>Wie gehen wir heute mit „schwieriger Vergangenheit“ um? (Erinnerungskultur)</a:t>
            </a:r>
            <a:endParaRPr lang="de-DE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Julian Kümmerle</dc:creator>
  <cp:lastModifiedBy>Julian Kümmerle</cp:lastModifiedBy>
  <cp:revision>24</cp:revision>
  <dcterms:created xsi:type="dcterms:W3CDTF">2021-12-26T10:10:02Z</dcterms:created>
  <dcterms:modified xsi:type="dcterms:W3CDTF">2022-01-09T06:39:57Z</dcterms:modified>
</cp:coreProperties>
</file>