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87" r:id="rId2"/>
    <p:sldMasterId id="2147483713" r:id="rId3"/>
  </p:sldMasterIdLst>
  <p:notesMasterIdLst>
    <p:notesMasterId r:id="rId22"/>
  </p:notesMasterIdLst>
  <p:sldIdLst>
    <p:sldId id="294" r:id="rId4"/>
    <p:sldId id="295" r:id="rId5"/>
    <p:sldId id="296" r:id="rId6"/>
    <p:sldId id="297" r:id="rId7"/>
    <p:sldId id="298" r:id="rId8"/>
    <p:sldId id="299" r:id="rId9"/>
    <p:sldId id="301" r:id="rId10"/>
    <p:sldId id="302" r:id="rId11"/>
    <p:sldId id="303" r:id="rId12"/>
    <p:sldId id="304" r:id="rId13"/>
    <p:sldId id="305" r:id="rId14"/>
    <p:sldId id="315" r:id="rId15"/>
    <p:sldId id="306" r:id="rId16"/>
    <p:sldId id="307" r:id="rId17"/>
    <p:sldId id="308" r:id="rId18"/>
    <p:sldId id="309" r:id="rId19"/>
    <p:sldId id="311" r:id="rId20"/>
    <p:sldId id="314" r:id="rId21"/>
  </p:sldIdLst>
  <p:sldSz cx="10080625" cy="5670550"/>
  <p:notesSz cx="7559675" cy="1069181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796"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eter Grupp" userId="980d996247103062" providerId="LiveId" clId="{27AD1D37-FD99-42E9-B3E7-A4E86FAE8FEB}"/>
    <pc:docChg chg="custSel delSld modSld">
      <pc:chgData name="Dieter Grupp" userId="980d996247103062" providerId="LiveId" clId="{27AD1D37-FD99-42E9-B3E7-A4E86FAE8FEB}" dt="2022-09-09T12:26:27.324" v="11" actId="2696"/>
      <pc:docMkLst>
        <pc:docMk/>
      </pc:docMkLst>
      <pc:sldChg chg="delSp mod">
        <pc:chgData name="Dieter Grupp" userId="980d996247103062" providerId="LiveId" clId="{27AD1D37-FD99-42E9-B3E7-A4E86FAE8FEB}" dt="2022-09-09T12:15:33.817" v="5" actId="478"/>
        <pc:sldMkLst>
          <pc:docMk/>
          <pc:sldMk cId="4028279752" sldId="295"/>
        </pc:sldMkLst>
        <pc:spChg chg="del">
          <ac:chgData name="Dieter Grupp" userId="980d996247103062" providerId="LiveId" clId="{27AD1D37-FD99-42E9-B3E7-A4E86FAE8FEB}" dt="2022-09-09T12:15:31.867" v="4" actId="478"/>
          <ac:spMkLst>
            <pc:docMk/>
            <pc:sldMk cId="4028279752" sldId="295"/>
            <ac:spMk id="2" creationId="{081BAB87-145F-4126-B216-1CD700A99101}"/>
          </ac:spMkLst>
        </pc:spChg>
        <pc:spChg chg="del">
          <ac:chgData name="Dieter Grupp" userId="980d996247103062" providerId="LiveId" clId="{27AD1D37-FD99-42E9-B3E7-A4E86FAE8FEB}" dt="2022-09-09T12:15:33.817" v="5" actId="478"/>
          <ac:spMkLst>
            <pc:docMk/>
            <pc:sldMk cId="4028279752" sldId="295"/>
            <ac:spMk id="3" creationId="{DB487F87-3EEF-4D2A-97C6-5C9978F44E9D}"/>
          </ac:spMkLst>
        </pc:spChg>
      </pc:sldChg>
      <pc:sldChg chg="delSp mod">
        <pc:chgData name="Dieter Grupp" userId="980d996247103062" providerId="LiveId" clId="{27AD1D37-FD99-42E9-B3E7-A4E86FAE8FEB}" dt="2022-09-09T12:15:37.573" v="7" actId="478"/>
        <pc:sldMkLst>
          <pc:docMk/>
          <pc:sldMk cId="367515501" sldId="296"/>
        </pc:sldMkLst>
        <pc:spChg chg="del">
          <ac:chgData name="Dieter Grupp" userId="980d996247103062" providerId="LiveId" clId="{27AD1D37-FD99-42E9-B3E7-A4E86FAE8FEB}" dt="2022-09-09T12:15:37.573" v="7" actId="478"/>
          <ac:spMkLst>
            <pc:docMk/>
            <pc:sldMk cId="367515501" sldId="296"/>
            <ac:spMk id="2" creationId="{081BAB87-145F-4126-B216-1CD700A99101}"/>
          </ac:spMkLst>
        </pc:spChg>
        <pc:spChg chg="del">
          <ac:chgData name="Dieter Grupp" userId="980d996247103062" providerId="LiveId" clId="{27AD1D37-FD99-42E9-B3E7-A4E86FAE8FEB}" dt="2022-09-09T12:15:36.639" v="6" actId="478"/>
          <ac:spMkLst>
            <pc:docMk/>
            <pc:sldMk cId="367515501" sldId="296"/>
            <ac:spMk id="3" creationId="{DB487F87-3EEF-4D2A-97C6-5C9978F44E9D}"/>
          </ac:spMkLst>
        </pc:spChg>
      </pc:sldChg>
      <pc:sldChg chg="delSp mod">
        <pc:chgData name="Dieter Grupp" userId="980d996247103062" providerId="LiveId" clId="{27AD1D37-FD99-42E9-B3E7-A4E86FAE8FEB}" dt="2022-09-09T12:15:26.906" v="3" actId="478"/>
        <pc:sldMkLst>
          <pc:docMk/>
          <pc:sldMk cId="3887950391" sldId="297"/>
        </pc:sldMkLst>
        <pc:spChg chg="del">
          <ac:chgData name="Dieter Grupp" userId="980d996247103062" providerId="LiveId" clId="{27AD1D37-FD99-42E9-B3E7-A4E86FAE8FEB}" dt="2022-09-09T12:15:26.906" v="3" actId="478"/>
          <ac:spMkLst>
            <pc:docMk/>
            <pc:sldMk cId="3887950391" sldId="297"/>
            <ac:spMk id="2" creationId="{081BAB87-145F-4126-B216-1CD700A99101}"/>
          </ac:spMkLst>
        </pc:spChg>
        <pc:spChg chg="del">
          <ac:chgData name="Dieter Grupp" userId="980d996247103062" providerId="LiveId" clId="{27AD1D37-FD99-42E9-B3E7-A4E86FAE8FEB}" dt="2022-09-09T12:15:25.002" v="2" actId="478"/>
          <ac:spMkLst>
            <pc:docMk/>
            <pc:sldMk cId="3887950391" sldId="297"/>
            <ac:spMk id="3" creationId="{DB487F87-3EEF-4D2A-97C6-5C9978F44E9D}"/>
          </ac:spMkLst>
        </pc:spChg>
      </pc:sldChg>
      <pc:sldChg chg="addSp delSp mod">
        <pc:chgData name="Dieter Grupp" userId="980d996247103062" providerId="LiveId" clId="{27AD1D37-FD99-42E9-B3E7-A4E86FAE8FEB}" dt="2022-09-09T12:15:16.619" v="1" actId="478"/>
        <pc:sldMkLst>
          <pc:docMk/>
          <pc:sldMk cId="2775480074" sldId="301"/>
        </pc:sldMkLst>
        <pc:spChg chg="add">
          <ac:chgData name="Dieter Grupp" userId="980d996247103062" providerId="LiveId" clId="{27AD1D37-FD99-42E9-B3E7-A4E86FAE8FEB}" dt="2022-09-09T12:15:13.258" v="0" actId="22"/>
          <ac:spMkLst>
            <pc:docMk/>
            <pc:sldMk cId="2775480074" sldId="301"/>
            <ac:spMk id="5" creationId="{D785918D-96FC-AD99-1652-2D13B91B084D}"/>
          </ac:spMkLst>
        </pc:spChg>
        <pc:spChg chg="del">
          <ac:chgData name="Dieter Grupp" userId="980d996247103062" providerId="LiveId" clId="{27AD1D37-FD99-42E9-B3E7-A4E86FAE8FEB}" dt="2022-09-09T12:15:16.619" v="1" actId="478"/>
          <ac:spMkLst>
            <pc:docMk/>
            <pc:sldMk cId="2775480074" sldId="301"/>
            <ac:spMk id="8" creationId="{3D240DB7-2DB4-4CF3-8E49-A53F9DAA3541}"/>
          </ac:spMkLst>
        </pc:spChg>
      </pc:sldChg>
      <pc:sldChg chg="addSp mod">
        <pc:chgData name="Dieter Grupp" userId="980d996247103062" providerId="LiveId" clId="{27AD1D37-FD99-42E9-B3E7-A4E86FAE8FEB}" dt="2022-09-09T12:15:46.649" v="8" actId="22"/>
        <pc:sldMkLst>
          <pc:docMk/>
          <pc:sldMk cId="1647853515" sldId="302"/>
        </pc:sldMkLst>
        <pc:spChg chg="add">
          <ac:chgData name="Dieter Grupp" userId="980d996247103062" providerId="LiveId" clId="{27AD1D37-FD99-42E9-B3E7-A4E86FAE8FEB}" dt="2022-09-09T12:15:46.649" v="8" actId="22"/>
          <ac:spMkLst>
            <pc:docMk/>
            <pc:sldMk cId="1647853515" sldId="302"/>
            <ac:spMk id="5" creationId="{86C9EB6A-D16F-DF30-C370-2CA5A413D13E}"/>
          </ac:spMkLst>
        </pc:spChg>
      </pc:sldChg>
      <pc:sldChg chg="del">
        <pc:chgData name="Dieter Grupp" userId="980d996247103062" providerId="LiveId" clId="{27AD1D37-FD99-42E9-B3E7-A4E86FAE8FEB}" dt="2022-09-09T12:26:17.760" v="10" actId="2696"/>
        <pc:sldMkLst>
          <pc:docMk/>
          <pc:sldMk cId="1509369857" sldId="312"/>
        </pc:sldMkLst>
      </pc:sldChg>
      <pc:sldChg chg="del">
        <pc:chgData name="Dieter Grupp" userId="980d996247103062" providerId="LiveId" clId="{27AD1D37-FD99-42E9-B3E7-A4E86FAE8FEB}" dt="2022-09-09T12:26:27.324" v="11" actId="2696"/>
        <pc:sldMkLst>
          <pc:docMk/>
          <pc:sldMk cId="2725560084" sldId="313"/>
        </pc:sldMkLst>
      </pc:sldChg>
      <pc:sldChg chg="addSp mod">
        <pc:chgData name="Dieter Grupp" userId="980d996247103062" providerId="LiveId" clId="{27AD1D37-FD99-42E9-B3E7-A4E86FAE8FEB}" dt="2022-09-09T12:25:11.793" v="9" actId="22"/>
        <pc:sldMkLst>
          <pc:docMk/>
          <pc:sldMk cId="1596116253" sldId="314"/>
        </pc:sldMkLst>
        <pc:spChg chg="add">
          <ac:chgData name="Dieter Grupp" userId="980d996247103062" providerId="LiveId" clId="{27AD1D37-FD99-42E9-B3E7-A4E86FAE8FEB}" dt="2022-09-09T12:25:11.793" v="9" actId="22"/>
          <ac:spMkLst>
            <pc:docMk/>
            <pc:sldMk cId="1596116253" sldId="314"/>
            <ac:spMk id="6" creationId="{9D94D766-CD10-90E3-8951-B9285A267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48" name="PlaceHolder 1"/>
          <p:cNvSpPr>
            <a:spLocks noGrp="1" noRot="1" noChangeAspect="1"/>
          </p:cNvSpPr>
          <p:nvPr>
            <p:ph type="sldImg"/>
          </p:nvPr>
        </p:nvSpPr>
        <p:spPr>
          <a:xfrm>
            <a:off x="1107000" y="812520"/>
            <a:ext cx="5345280" cy="4008960"/>
          </a:xfrm>
          <a:prstGeom prst="rect">
            <a:avLst/>
          </a:prstGeom>
        </p:spPr>
        <p:txBody>
          <a:bodyPr lIns="0" tIns="0" rIns="0" bIns="0" anchor="ctr"/>
          <a:lstStyle/>
          <a:p>
            <a:r>
              <a:rPr lang="de-DE" sz="1490" b="0" strike="noStrike" spc="-1">
                <a:solidFill>
                  <a:srgbClr val="000000"/>
                </a:solidFill>
                <a:latin typeface="Georgia"/>
              </a:rPr>
              <a:t>Folie mittels Klicken verschieben</a:t>
            </a:r>
          </a:p>
        </p:txBody>
      </p:sp>
      <p:sp>
        <p:nvSpPr>
          <p:cNvPr id="249" name="PlaceHolder 2"/>
          <p:cNvSpPr>
            <a:spLocks noGrp="1"/>
          </p:cNvSpPr>
          <p:nvPr>
            <p:ph type="body"/>
          </p:nvPr>
        </p:nvSpPr>
        <p:spPr>
          <a:xfrm>
            <a:off x="756000" y="5078520"/>
            <a:ext cx="6047640" cy="4811040"/>
          </a:xfrm>
          <a:prstGeom prst="rect">
            <a:avLst/>
          </a:prstGeom>
        </p:spPr>
        <p:txBody>
          <a:bodyPr lIns="0" tIns="0" rIns="0" bIns="0"/>
          <a:lstStyle/>
          <a:p>
            <a:r>
              <a:rPr lang="de-DE" sz="2810" b="0" strike="noStrike" spc="-1">
                <a:latin typeface="Arial"/>
              </a:rPr>
              <a:t>Format der Notizen mittels Klicken bearbeiten</a:t>
            </a:r>
          </a:p>
        </p:txBody>
      </p:sp>
      <p:sp>
        <p:nvSpPr>
          <p:cNvPr id="250" name="PlaceHolder 3"/>
          <p:cNvSpPr>
            <a:spLocks noGrp="1"/>
          </p:cNvSpPr>
          <p:nvPr>
            <p:ph type="hdr"/>
          </p:nvPr>
        </p:nvSpPr>
        <p:spPr>
          <a:xfrm>
            <a:off x="0" y="0"/>
            <a:ext cx="3280680" cy="534240"/>
          </a:xfrm>
          <a:prstGeom prst="rect">
            <a:avLst/>
          </a:prstGeom>
        </p:spPr>
        <p:txBody>
          <a:bodyPr lIns="0" tIns="0" rIns="0" bIns="0"/>
          <a:lstStyle/>
          <a:p>
            <a:r>
              <a:rPr lang="de-DE" sz="1400" b="0" strike="noStrike" spc="-1">
                <a:latin typeface="Times New Roman"/>
              </a:rPr>
              <a:t>&lt;Kopfzeile&gt;</a:t>
            </a:r>
          </a:p>
        </p:txBody>
      </p:sp>
      <p:sp>
        <p:nvSpPr>
          <p:cNvPr id="251" name="PlaceHolder 4"/>
          <p:cNvSpPr>
            <a:spLocks noGrp="1"/>
          </p:cNvSpPr>
          <p:nvPr>
            <p:ph type="dt"/>
          </p:nvPr>
        </p:nvSpPr>
        <p:spPr>
          <a:xfrm>
            <a:off x="4278960" y="0"/>
            <a:ext cx="3280680" cy="534240"/>
          </a:xfrm>
          <a:prstGeom prst="rect">
            <a:avLst/>
          </a:prstGeom>
        </p:spPr>
        <p:txBody>
          <a:bodyPr lIns="0" tIns="0" rIns="0" bIns="0"/>
          <a:lstStyle/>
          <a:p>
            <a:pPr algn="r"/>
            <a:r>
              <a:rPr lang="de-DE" sz="1400" b="0" strike="noStrike" spc="-1">
                <a:latin typeface="Times New Roman"/>
              </a:rPr>
              <a:t>&lt;Datum/Uhrzeit&gt;</a:t>
            </a:r>
          </a:p>
        </p:txBody>
      </p:sp>
      <p:sp>
        <p:nvSpPr>
          <p:cNvPr id="252" name="PlaceHolder 5"/>
          <p:cNvSpPr>
            <a:spLocks noGrp="1"/>
          </p:cNvSpPr>
          <p:nvPr>
            <p:ph type="ftr"/>
          </p:nvPr>
        </p:nvSpPr>
        <p:spPr>
          <a:xfrm>
            <a:off x="0" y="10157400"/>
            <a:ext cx="3280680" cy="534240"/>
          </a:xfrm>
          <a:prstGeom prst="rect">
            <a:avLst/>
          </a:prstGeom>
        </p:spPr>
        <p:txBody>
          <a:bodyPr lIns="0" tIns="0" rIns="0" bIns="0" anchor="b"/>
          <a:lstStyle/>
          <a:p>
            <a:r>
              <a:rPr lang="de-DE" sz="1400" b="0" strike="noStrike" spc="-1">
                <a:latin typeface="Times New Roman"/>
              </a:rPr>
              <a:t>&lt;Fußzeile&gt;</a:t>
            </a:r>
          </a:p>
        </p:txBody>
      </p:sp>
      <p:sp>
        <p:nvSpPr>
          <p:cNvPr id="253" name="PlaceHolder 6"/>
          <p:cNvSpPr>
            <a:spLocks noGrp="1"/>
          </p:cNvSpPr>
          <p:nvPr>
            <p:ph type="sldNum"/>
          </p:nvPr>
        </p:nvSpPr>
        <p:spPr>
          <a:xfrm>
            <a:off x="4278960" y="10157400"/>
            <a:ext cx="3280680" cy="534240"/>
          </a:xfrm>
          <a:prstGeom prst="rect">
            <a:avLst/>
          </a:prstGeom>
        </p:spPr>
        <p:txBody>
          <a:bodyPr lIns="0" tIns="0" rIns="0" bIns="0" anchor="b"/>
          <a:lstStyle/>
          <a:p>
            <a:pPr algn="r"/>
            <a:fld id="{AFAF81D7-8E7D-4CCF-8A6E-2BF7810103A9}" type="slidenum">
              <a:rPr lang="de-DE" sz="1400" b="0" strike="noStrike" spc="-1">
                <a:latin typeface="Times New Roman"/>
              </a:rPr>
              <a:t>‹Nr.›</a:t>
            </a:fld>
            <a:endParaRPr lang="de-DE" sz="1400" b="0" strike="noStrike" spc="-1">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17488" y="812800"/>
            <a:ext cx="7123112" cy="4008438"/>
          </a:xfrm>
        </p:spPr>
      </p:sp>
      <p:sp>
        <p:nvSpPr>
          <p:cNvPr id="3" name="Notizenplatzhalter 2"/>
          <p:cNvSpPr>
            <a:spLocks noGrp="1"/>
          </p:cNvSpPr>
          <p:nvPr>
            <p:ph type="body" idx="1"/>
          </p:nvPr>
        </p:nvSpPr>
        <p:spPr/>
        <p:txBody>
          <a:bodyPr/>
          <a:lstStyle/>
          <a:p>
            <a:r>
              <a:rPr lang="de-DE" sz="1800" dirty="0">
                <a:solidFill>
                  <a:srgbClr val="000000"/>
                </a:solidFill>
                <a:effectLst/>
                <a:latin typeface="Arial" panose="020B0604020202020204" pitchFamily="34" charset="0"/>
                <a:ea typeface="Times New Roman" panose="02020603050405020304" pitchFamily="18" charset="0"/>
              </a:rPr>
              <a:t>Oberbegriff Erinnerungszeichen </a:t>
            </a:r>
            <a:endParaRPr lang="de-DE" dirty="0"/>
          </a:p>
        </p:txBody>
      </p:sp>
      <p:sp>
        <p:nvSpPr>
          <p:cNvPr id="4" name="Foliennummernplatzhalter 3"/>
          <p:cNvSpPr>
            <a:spLocks noGrp="1"/>
          </p:cNvSpPr>
          <p:nvPr>
            <p:ph type="sldNum" sz="quarter" idx="5"/>
          </p:nvPr>
        </p:nvSpPr>
        <p:spPr/>
        <p:txBody>
          <a:bodyPr/>
          <a:lstStyle/>
          <a:p>
            <a:fld id="{0FE32936-8FB4-4E90-9BAB-64D1833619A9}" type="slidenum">
              <a:rPr lang="de-DE" smtClean="0"/>
              <a:t>5</a:t>
            </a:fld>
            <a:endParaRPr lang="de-DE"/>
          </a:p>
        </p:txBody>
      </p:sp>
    </p:spTree>
    <p:extLst>
      <p:ext uri="{BB962C8B-B14F-4D97-AF65-F5344CB8AC3E}">
        <p14:creationId xmlns:p14="http://schemas.microsoft.com/office/powerpoint/2010/main" val="13650263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17488" y="812800"/>
            <a:ext cx="7123112" cy="4008438"/>
          </a:xfrm>
        </p:spPr>
      </p:sp>
      <p:sp>
        <p:nvSpPr>
          <p:cNvPr id="3" name="Notizenplatzhalter 2"/>
          <p:cNvSpPr>
            <a:spLocks noGrp="1"/>
          </p:cNvSpPr>
          <p:nvPr>
            <p:ph type="body" idx="1"/>
          </p:nvPr>
        </p:nvSpPr>
        <p:spPr/>
        <p:txBody>
          <a:bodyPr/>
          <a:lstStyle/>
          <a:p>
            <a:r>
              <a:rPr lang="de-DE" sz="1800" dirty="0">
                <a:effectLst/>
                <a:latin typeface="Arial" panose="020B0604020202020204" pitchFamily="34" charset="0"/>
                <a:ea typeface="Calibri" panose="020F0502020204030204" pitchFamily="34" charset="0"/>
              </a:rPr>
              <a:t>neue Fragen, z.B.: Wer hat die Namensliste vernichtet und warum? </a:t>
            </a:r>
          </a:p>
          <a:p>
            <a:endParaRPr lang="de-DE" dirty="0"/>
          </a:p>
        </p:txBody>
      </p:sp>
      <p:sp>
        <p:nvSpPr>
          <p:cNvPr id="4" name="Foliennummernplatzhalter 3"/>
          <p:cNvSpPr>
            <a:spLocks noGrp="1"/>
          </p:cNvSpPr>
          <p:nvPr>
            <p:ph type="sldNum" sz="quarter" idx="5"/>
          </p:nvPr>
        </p:nvSpPr>
        <p:spPr/>
        <p:txBody>
          <a:bodyPr/>
          <a:lstStyle/>
          <a:p>
            <a:fld id="{0FE32936-8FB4-4E90-9BAB-64D1833619A9}" type="slidenum">
              <a:rPr lang="de-DE" smtClean="0"/>
              <a:t>13</a:t>
            </a:fld>
            <a:endParaRPr lang="de-DE"/>
          </a:p>
        </p:txBody>
      </p:sp>
    </p:spTree>
    <p:extLst>
      <p:ext uri="{BB962C8B-B14F-4D97-AF65-F5344CB8AC3E}">
        <p14:creationId xmlns:p14="http://schemas.microsoft.com/office/powerpoint/2010/main" val="25760530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27" name="PlaceHolder 2"/>
          <p:cNvSpPr>
            <a:spLocks noGrp="1"/>
          </p:cNvSpPr>
          <p:nvPr>
            <p:ph type="body"/>
          </p:nvPr>
        </p:nvSpPr>
        <p:spPr>
          <a:xfrm>
            <a:off x="504000" y="1526760"/>
            <a:ext cx="907164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28" name="PlaceHolder 3"/>
          <p:cNvSpPr>
            <a:spLocks noGrp="1"/>
          </p:cNvSpPr>
          <p:nvPr>
            <p:ph type="body"/>
          </p:nvPr>
        </p:nvSpPr>
        <p:spPr>
          <a:xfrm>
            <a:off x="504000" y="3268080"/>
            <a:ext cx="9071640" cy="158976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30" name="PlaceHolder 2"/>
          <p:cNvSpPr>
            <a:spLocks noGrp="1"/>
          </p:cNvSpPr>
          <p:nvPr>
            <p:ph type="body"/>
          </p:nvPr>
        </p:nvSpPr>
        <p:spPr>
          <a:xfrm>
            <a:off x="504000" y="152676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31" name="PlaceHolder 3"/>
          <p:cNvSpPr>
            <a:spLocks noGrp="1"/>
          </p:cNvSpPr>
          <p:nvPr>
            <p:ph type="body"/>
          </p:nvPr>
        </p:nvSpPr>
        <p:spPr>
          <a:xfrm>
            <a:off x="5152680" y="152676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32" name="PlaceHolder 4"/>
          <p:cNvSpPr>
            <a:spLocks noGrp="1"/>
          </p:cNvSpPr>
          <p:nvPr>
            <p:ph type="body"/>
          </p:nvPr>
        </p:nvSpPr>
        <p:spPr>
          <a:xfrm>
            <a:off x="504000" y="326808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33" name="PlaceHolder 5"/>
          <p:cNvSpPr>
            <a:spLocks noGrp="1"/>
          </p:cNvSpPr>
          <p:nvPr>
            <p:ph type="body"/>
          </p:nvPr>
        </p:nvSpPr>
        <p:spPr>
          <a:xfrm>
            <a:off x="5152680" y="326808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35" name="PlaceHolder 2"/>
          <p:cNvSpPr>
            <a:spLocks noGrp="1"/>
          </p:cNvSpPr>
          <p:nvPr>
            <p:ph type="body"/>
          </p:nvPr>
        </p:nvSpPr>
        <p:spPr>
          <a:xfrm>
            <a:off x="504000" y="1526760"/>
            <a:ext cx="292068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36" name="PlaceHolder 3"/>
          <p:cNvSpPr>
            <a:spLocks noGrp="1"/>
          </p:cNvSpPr>
          <p:nvPr>
            <p:ph type="body"/>
          </p:nvPr>
        </p:nvSpPr>
        <p:spPr>
          <a:xfrm>
            <a:off x="3571200" y="1526760"/>
            <a:ext cx="292068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37" name="PlaceHolder 4"/>
          <p:cNvSpPr>
            <a:spLocks noGrp="1"/>
          </p:cNvSpPr>
          <p:nvPr>
            <p:ph type="body"/>
          </p:nvPr>
        </p:nvSpPr>
        <p:spPr>
          <a:xfrm>
            <a:off x="6638040" y="1526760"/>
            <a:ext cx="292068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38" name="PlaceHolder 5"/>
          <p:cNvSpPr>
            <a:spLocks noGrp="1"/>
          </p:cNvSpPr>
          <p:nvPr>
            <p:ph type="body"/>
          </p:nvPr>
        </p:nvSpPr>
        <p:spPr>
          <a:xfrm>
            <a:off x="504000" y="3268080"/>
            <a:ext cx="292068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39" name="PlaceHolder 6"/>
          <p:cNvSpPr>
            <a:spLocks noGrp="1"/>
          </p:cNvSpPr>
          <p:nvPr>
            <p:ph type="body"/>
          </p:nvPr>
        </p:nvSpPr>
        <p:spPr>
          <a:xfrm>
            <a:off x="3571200" y="3268080"/>
            <a:ext cx="292068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40" name="PlaceHolder 7"/>
          <p:cNvSpPr>
            <a:spLocks noGrp="1"/>
          </p:cNvSpPr>
          <p:nvPr>
            <p:ph type="body"/>
          </p:nvPr>
        </p:nvSpPr>
        <p:spPr>
          <a:xfrm>
            <a:off x="6638040" y="3268080"/>
            <a:ext cx="2920680" cy="158976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30"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131" name="PlaceHolder 2"/>
          <p:cNvSpPr>
            <a:spLocks noGrp="1"/>
          </p:cNvSpPr>
          <p:nvPr>
            <p:ph type="subTitle"/>
          </p:nvPr>
        </p:nvSpPr>
        <p:spPr>
          <a:xfrm>
            <a:off x="504000" y="1526760"/>
            <a:ext cx="9071640" cy="3333600"/>
          </a:xfrm>
          <a:prstGeom prst="rect">
            <a:avLst/>
          </a:prstGeom>
        </p:spPr>
        <p:txBody>
          <a:bodyPr lIns="0" tIns="0" rIns="0" bIns="0" anchor="ctr"/>
          <a:lstStyle/>
          <a:p>
            <a:pPr algn="ctr"/>
            <a:endParaRPr lang="de-DE" sz="3200" b="0" strike="noStrike" spc="-1">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133" name="PlaceHolder 2"/>
          <p:cNvSpPr>
            <a:spLocks noGrp="1"/>
          </p:cNvSpPr>
          <p:nvPr>
            <p:ph type="body"/>
          </p:nvPr>
        </p:nvSpPr>
        <p:spPr>
          <a:xfrm>
            <a:off x="504000" y="1526760"/>
            <a:ext cx="9071640" cy="333360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34"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135" name="PlaceHolder 2"/>
          <p:cNvSpPr>
            <a:spLocks noGrp="1"/>
          </p:cNvSpPr>
          <p:nvPr>
            <p:ph type="body"/>
          </p:nvPr>
        </p:nvSpPr>
        <p:spPr>
          <a:xfrm>
            <a:off x="504000" y="1526760"/>
            <a:ext cx="4426920" cy="333360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136" name="PlaceHolder 3"/>
          <p:cNvSpPr>
            <a:spLocks noGrp="1"/>
          </p:cNvSpPr>
          <p:nvPr>
            <p:ph type="body"/>
          </p:nvPr>
        </p:nvSpPr>
        <p:spPr>
          <a:xfrm>
            <a:off x="5152680" y="1526760"/>
            <a:ext cx="4426920" cy="333360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37"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8" name="PlaceHolder 1"/>
          <p:cNvSpPr>
            <a:spLocks noGrp="1"/>
          </p:cNvSpPr>
          <p:nvPr>
            <p:ph type="subTitle"/>
          </p:nvPr>
        </p:nvSpPr>
        <p:spPr>
          <a:xfrm>
            <a:off x="504000" y="572400"/>
            <a:ext cx="9071640" cy="4088160"/>
          </a:xfrm>
          <a:prstGeom prst="rect">
            <a:avLst/>
          </a:prstGeom>
        </p:spPr>
        <p:txBody>
          <a:bodyPr lIns="0" tIns="0" rIns="0" bIns="0" anchor="ctr"/>
          <a:lstStyle/>
          <a:p>
            <a:pPr algn="ctr"/>
            <a:endParaRPr lang="de-DE" sz="3200" b="0" strike="noStrike" spc="-1">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39"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140" name="PlaceHolder 2"/>
          <p:cNvSpPr>
            <a:spLocks noGrp="1"/>
          </p:cNvSpPr>
          <p:nvPr>
            <p:ph type="body"/>
          </p:nvPr>
        </p:nvSpPr>
        <p:spPr>
          <a:xfrm>
            <a:off x="504000" y="152676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141" name="PlaceHolder 3"/>
          <p:cNvSpPr>
            <a:spLocks noGrp="1"/>
          </p:cNvSpPr>
          <p:nvPr>
            <p:ph type="body"/>
          </p:nvPr>
        </p:nvSpPr>
        <p:spPr>
          <a:xfrm>
            <a:off x="5152680" y="1526760"/>
            <a:ext cx="4426920" cy="333360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142" name="PlaceHolder 4"/>
          <p:cNvSpPr>
            <a:spLocks noGrp="1"/>
          </p:cNvSpPr>
          <p:nvPr>
            <p:ph type="body"/>
          </p:nvPr>
        </p:nvSpPr>
        <p:spPr>
          <a:xfrm>
            <a:off x="504000" y="326808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6" name="PlaceHolder 2"/>
          <p:cNvSpPr>
            <a:spLocks noGrp="1"/>
          </p:cNvSpPr>
          <p:nvPr>
            <p:ph type="subTitle"/>
          </p:nvPr>
        </p:nvSpPr>
        <p:spPr>
          <a:xfrm>
            <a:off x="504000" y="1526760"/>
            <a:ext cx="9071640" cy="3333600"/>
          </a:xfrm>
          <a:prstGeom prst="rect">
            <a:avLst/>
          </a:prstGeom>
        </p:spPr>
        <p:txBody>
          <a:bodyPr lIns="0" tIns="0" rIns="0" bIns="0" anchor="ctr"/>
          <a:lstStyle/>
          <a:p>
            <a:pPr algn="ctr"/>
            <a:endParaRPr lang="de-DE" sz="3200" b="0" strike="noStrike" spc="-1">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43"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144" name="PlaceHolder 2"/>
          <p:cNvSpPr>
            <a:spLocks noGrp="1"/>
          </p:cNvSpPr>
          <p:nvPr>
            <p:ph type="body"/>
          </p:nvPr>
        </p:nvSpPr>
        <p:spPr>
          <a:xfrm>
            <a:off x="504000" y="1526760"/>
            <a:ext cx="4426920" cy="333360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145" name="PlaceHolder 3"/>
          <p:cNvSpPr>
            <a:spLocks noGrp="1"/>
          </p:cNvSpPr>
          <p:nvPr>
            <p:ph type="body"/>
          </p:nvPr>
        </p:nvSpPr>
        <p:spPr>
          <a:xfrm>
            <a:off x="5152680" y="152676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146" name="PlaceHolder 4"/>
          <p:cNvSpPr>
            <a:spLocks noGrp="1"/>
          </p:cNvSpPr>
          <p:nvPr>
            <p:ph type="body"/>
          </p:nvPr>
        </p:nvSpPr>
        <p:spPr>
          <a:xfrm>
            <a:off x="5152680" y="326808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47"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148" name="PlaceHolder 2"/>
          <p:cNvSpPr>
            <a:spLocks noGrp="1"/>
          </p:cNvSpPr>
          <p:nvPr>
            <p:ph type="body"/>
          </p:nvPr>
        </p:nvSpPr>
        <p:spPr>
          <a:xfrm>
            <a:off x="504000" y="152676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149" name="PlaceHolder 3"/>
          <p:cNvSpPr>
            <a:spLocks noGrp="1"/>
          </p:cNvSpPr>
          <p:nvPr>
            <p:ph type="body"/>
          </p:nvPr>
        </p:nvSpPr>
        <p:spPr>
          <a:xfrm>
            <a:off x="5152680" y="152676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150" name="PlaceHolder 4"/>
          <p:cNvSpPr>
            <a:spLocks noGrp="1"/>
          </p:cNvSpPr>
          <p:nvPr>
            <p:ph type="body"/>
          </p:nvPr>
        </p:nvSpPr>
        <p:spPr>
          <a:xfrm>
            <a:off x="504000" y="3268080"/>
            <a:ext cx="9071640" cy="158976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51"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152" name="PlaceHolder 2"/>
          <p:cNvSpPr>
            <a:spLocks noGrp="1"/>
          </p:cNvSpPr>
          <p:nvPr>
            <p:ph type="body"/>
          </p:nvPr>
        </p:nvSpPr>
        <p:spPr>
          <a:xfrm>
            <a:off x="504000" y="1526760"/>
            <a:ext cx="907164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153" name="PlaceHolder 3"/>
          <p:cNvSpPr>
            <a:spLocks noGrp="1"/>
          </p:cNvSpPr>
          <p:nvPr>
            <p:ph type="body"/>
          </p:nvPr>
        </p:nvSpPr>
        <p:spPr>
          <a:xfrm>
            <a:off x="504000" y="3268080"/>
            <a:ext cx="9071640" cy="158976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54"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155" name="PlaceHolder 2"/>
          <p:cNvSpPr>
            <a:spLocks noGrp="1"/>
          </p:cNvSpPr>
          <p:nvPr>
            <p:ph type="body"/>
          </p:nvPr>
        </p:nvSpPr>
        <p:spPr>
          <a:xfrm>
            <a:off x="504000" y="152676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156" name="PlaceHolder 3"/>
          <p:cNvSpPr>
            <a:spLocks noGrp="1"/>
          </p:cNvSpPr>
          <p:nvPr>
            <p:ph type="body"/>
          </p:nvPr>
        </p:nvSpPr>
        <p:spPr>
          <a:xfrm>
            <a:off x="5152680" y="152676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157" name="PlaceHolder 4"/>
          <p:cNvSpPr>
            <a:spLocks noGrp="1"/>
          </p:cNvSpPr>
          <p:nvPr>
            <p:ph type="body"/>
          </p:nvPr>
        </p:nvSpPr>
        <p:spPr>
          <a:xfrm>
            <a:off x="504000" y="326808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158" name="PlaceHolder 5"/>
          <p:cNvSpPr>
            <a:spLocks noGrp="1"/>
          </p:cNvSpPr>
          <p:nvPr>
            <p:ph type="body"/>
          </p:nvPr>
        </p:nvSpPr>
        <p:spPr>
          <a:xfrm>
            <a:off x="5152680" y="326808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59"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160" name="PlaceHolder 2"/>
          <p:cNvSpPr>
            <a:spLocks noGrp="1"/>
          </p:cNvSpPr>
          <p:nvPr>
            <p:ph type="body"/>
          </p:nvPr>
        </p:nvSpPr>
        <p:spPr>
          <a:xfrm>
            <a:off x="504000" y="1526760"/>
            <a:ext cx="292068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161" name="PlaceHolder 3"/>
          <p:cNvSpPr>
            <a:spLocks noGrp="1"/>
          </p:cNvSpPr>
          <p:nvPr>
            <p:ph type="body"/>
          </p:nvPr>
        </p:nvSpPr>
        <p:spPr>
          <a:xfrm>
            <a:off x="3571200" y="1526760"/>
            <a:ext cx="292068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162" name="PlaceHolder 4"/>
          <p:cNvSpPr>
            <a:spLocks noGrp="1"/>
          </p:cNvSpPr>
          <p:nvPr>
            <p:ph type="body"/>
          </p:nvPr>
        </p:nvSpPr>
        <p:spPr>
          <a:xfrm>
            <a:off x="6638040" y="1526760"/>
            <a:ext cx="292068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163" name="PlaceHolder 5"/>
          <p:cNvSpPr>
            <a:spLocks noGrp="1"/>
          </p:cNvSpPr>
          <p:nvPr>
            <p:ph type="body"/>
          </p:nvPr>
        </p:nvSpPr>
        <p:spPr>
          <a:xfrm>
            <a:off x="504000" y="3268080"/>
            <a:ext cx="292068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164" name="PlaceHolder 6"/>
          <p:cNvSpPr>
            <a:spLocks noGrp="1"/>
          </p:cNvSpPr>
          <p:nvPr>
            <p:ph type="body"/>
          </p:nvPr>
        </p:nvSpPr>
        <p:spPr>
          <a:xfrm>
            <a:off x="3571200" y="3268080"/>
            <a:ext cx="292068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165" name="PlaceHolder 7"/>
          <p:cNvSpPr>
            <a:spLocks noGrp="1"/>
          </p:cNvSpPr>
          <p:nvPr>
            <p:ph type="body"/>
          </p:nvPr>
        </p:nvSpPr>
        <p:spPr>
          <a:xfrm>
            <a:off x="6638040" y="3268080"/>
            <a:ext cx="2920680" cy="158976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12"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213" name="PlaceHolder 2"/>
          <p:cNvSpPr>
            <a:spLocks noGrp="1"/>
          </p:cNvSpPr>
          <p:nvPr>
            <p:ph type="subTitle"/>
          </p:nvPr>
        </p:nvSpPr>
        <p:spPr>
          <a:xfrm>
            <a:off x="504000" y="1526760"/>
            <a:ext cx="9071640" cy="3333600"/>
          </a:xfrm>
          <a:prstGeom prst="rect">
            <a:avLst/>
          </a:prstGeom>
        </p:spPr>
        <p:txBody>
          <a:bodyPr lIns="0" tIns="0" rIns="0" bIns="0" anchor="ctr"/>
          <a:lstStyle/>
          <a:p>
            <a:pPr algn="ctr"/>
            <a:endParaRPr lang="de-DE" sz="3200" b="0" strike="noStrike" spc="-1">
              <a:latin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14"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215" name="PlaceHolder 2"/>
          <p:cNvSpPr>
            <a:spLocks noGrp="1"/>
          </p:cNvSpPr>
          <p:nvPr>
            <p:ph type="body"/>
          </p:nvPr>
        </p:nvSpPr>
        <p:spPr>
          <a:xfrm>
            <a:off x="504000" y="1526760"/>
            <a:ext cx="9071640" cy="333360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16"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217" name="PlaceHolder 2"/>
          <p:cNvSpPr>
            <a:spLocks noGrp="1"/>
          </p:cNvSpPr>
          <p:nvPr>
            <p:ph type="body"/>
          </p:nvPr>
        </p:nvSpPr>
        <p:spPr>
          <a:xfrm>
            <a:off x="504000" y="1526760"/>
            <a:ext cx="4426920" cy="333360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218" name="PlaceHolder 3"/>
          <p:cNvSpPr>
            <a:spLocks noGrp="1"/>
          </p:cNvSpPr>
          <p:nvPr>
            <p:ph type="body"/>
          </p:nvPr>
        </p:nvSpPr>
        <p:spPr>
          <a:xfrm>
            <a:off x="5152680" y="1526760"/>
            <a:ext cx="4426920" cy="333360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19"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8" name="PlaceHolder 2"/>
          <p:cNvSpPr>
            <a:spLocks noGrp="1"/>
          </p:cNvSpPr>
          <p:nvPr>
            <p:ph type="body"/>
          </p:nvPr>
        </p:nvSpPr>
        <p:spPr>
          <a:xfrm>
            <a:off x="504000" y="1526760"/>
            <a:ext cx="9071640" cy="333360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20" name="PlaceHolder 1"/>
          <p:cNvSpPr>
            <a:spLocks noGrp="1"/>
          </p:cNvSpPr>
          <p:nvPr>
            <p:ph type="subTitle"/>
          </p:nvPr>
        </p:nvSpPr>
        <p:spPr>
          <a:xfrm>
            <a:off x="504000" y="572400"/>
            <a:ext cx="9071640" cy="4088160"/>
          </a:xfrm>
          <a:prstGeom prst="rect">
            <a:avLst/>
          </a:prstGeom>
        </p:spPr>
        <p:txBody>
          <a:bodyPr lIns="0" tIns="0" rIns="0" bIns="0" anchor="ctr"/>
          <a:lstStyle/>
          <a:p>
            <a:pPr algn="ctr"/>
            <a:endParaRPr lang="de-DE" sz="3200" b="0" strike="noStrike" spc="-1">
              <a:latin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21"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222" name="PlaceHolder 2"/>
          <p:cNvSpPr>
            <a:spLocks noGrp="1"/>
          </p:cNvSpPr>
          <p:nvPr>
            <p:ph type="body"/>
          </p:nvPr>
        </p:nvSpPr>
        <p:spPr>
          <a:xfrm>
            <a:off x="504000" y="152676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223" name="PlaceHolder 3"/>
          <p:cNvSpPr>
            <a:spLocks noGrp="1"/>
          </p:cNvSpPr>
          <p:nvPr>
            <p:ph type="body"/>
          </p:nvPr>
        </p:nvSpPr>
        <p:spPr>
          <a:xfrm>
            <a:off x="5152680" y="1526760"/>
            <a:ext cx="4426920" cy="333360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224" name="PlaceHolder 4"/>
          <p:cNvSpPr>
            <a:spLocks noGrp="1"/>
          </p:cNvSpPr>
          <p:nvPr>
            <p:ph type="body"/>
          </p:nvPr>
        </p:nvSpPr>
        <p:spPr>
          <a:xfrm>
            <a:off x="504000" y="326808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25"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226" name="PlaceHolder 2"/>
          <p:cNvSpPr>
            <a:spLocks noGrp="1"/>
          </p:cNvSpPr>
          <p:nvPr>
            <p:ph type="body"/>
          </p:nvPr>
        </p:nvSpPr>
        <p:spPr>
          <a:xfrm>
            <a:off x="504000" y="1526760"/>
            <a:ext cx="4426920" cy="333360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227" name="PlaceHolder 3"/>
          <p:cNvSpPr>
            <a:spLocks noGrp="1"/>
          </p:cNvSpPr>
          <p:nvPr>
            <p:ph type="body"/>
          </p:nvPr>
        </p:nvSpPr>
        <p:spPr>
          <a:xfrm>
            <a:off x="5152680" y="152676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228" name="PlaceHolder 4"/>
          <p:cNvSpPr>
            <a:spLocks noGrp="1"/>
          </p:cNvSpPr>
          <p:nvPr>
            <p:ph type="body"/>
          </p:nvPr>
        </p:nvSpPr>
        <p:spPr>
          <a:xfrm>
            <a:off x="5152680" y="326808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29"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230" name="PlaceHolder 2"/>
          <p:cNvSpPr>
            <a:spLocks noGrp="1"/>
          </p:cNvSpPr>
          <p:nvPr>
            <p:ph type="body"/>
          </p:nvPr>
        </p:nvSpPr>
        <p:spPr>
          <a:xfrm>
            <a:off x="504000" y="152676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231" name="PlaceHolder 3"/>
          <p:cNvSpPr>
            <a:spLocks noGrp="1"/>
          </p:cNvSpPr>
          <p:nvPr>
            <p:ph type="body"/>
          </p:nvPr>
        </p:nvSpPr>
        <p:spPr>
          <a:xfrm>
            <a:off x="5152680" y="152676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232" name="PlaceHolder 4"/>
          <p:cNvSpPr>
            <a:spLocks noGrp="1"/>
          </p:cNvSpPr>
          <p:nvPr>
            <p:ph type="body"/>
          </p:nvPr>
        </p:nvSpPr>
        <p:spPr>
          <a:xfrm>
            <a:off x="504000" y="3268080"/>
            <a:ext cx="9071640" cy="158976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3"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234" name="PlaceHolder 2"/>
          <p:cNvSpPr>
            <a:spLocks noGrp="1"/>
          </p:cNvSpPr>
          <p:nvPr>
            <p:ph type="body"/>
          </p:nvPr>
        </p:nvSpPr>
        <p:spPr>
          <a:xfrm>
            <a:off x="504000" y="1526760"/>
            <a:ext cx="907164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235" name="PlaceHolder 3"/>
          <p:cNvSpPr>
            <a:spLocks noGrp="1"/>
          </p:cNvSpPr>
          <p:nvPr>
            <p:ph type="body"/>
          </p:nvPr>
        </p:nvSpPr>
        <p:spPr>
          <a:xfrm>
            <a:off x="504000" y="3268080"/>
            <a:ext cx="9071640" cy="158976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36"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237" name="PlaceHolder 2"/>
          <p:cNvSpPr>
            <a:spLocks noGrp="1"/>
          </p:cNvSpPr>
          <p:nvPr>
            <p:ph type="body"/>
          </p:nvPr>
        </p:nvSpPr>
        <p:spPr>
          <a:xfrm>
            <a:off x="504000" y="152676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238" name="PlaceHolder 3"/>
          <p:cNvSpPr>
            <a:spLocks noGrp="1"/>
          </p:cNvSpPr>
          <p:nvPr>
            <p:ph type="body"/>
          </p:nvPr>
        </p:nvSpPr>
        <p:spPr>
          <a:xfrm>
            <a:off x="5152680" y="152676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239" name="PlaceHolder 4"/>
          <p:cNvSpPr>
            <a:spLocks noGrp="1"/>
          </p:cNvSpPr>
          <p:nvPr>
            <p:ph type="body"/>
          </p:nvPr>
        </p:nvSpPr>
        <p:spPr>
          <a:xfrm>
            <a:off x="504000" y="326808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240" name="PlaceHolder 5"/>
          <p:cNvSpPr>
            <a:spLocks noGrp="1"/>
          </p:cNvSpPr>
          <p:nvPr>
            <p:ph type="body"/>
          </p:nvPr>
        </p:nvSpPr>
        <p:spPr>
          <a:xfrm>
            <a:off x="5152680" y="326808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41"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242" name="PlaceHolder 2"/>
          <p:cNvSpPr>
            <a:spLocks noGrp="1"/>
          </p:cNvSpPr>
          <p:nvPr>
            <p:ph type="body"/>
          </p:nvPr>
        </p:nvSpPr>
        <p:spPr>
          <a:xfrm>
            <a:off x="504000" y="1526760"/>
            <a:ext cx="292068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243" name="PlaceHolder 3"/>
          <p:cNvSpPr>
            <a:spLocks noGrp="1"/>
          </p:cNvSpPr>
          <p:nvPr>
            <p:ph type="body"/>
          </p:nvPr>
        </p:nvSpPr>
        <p:spPr>
          <a:xfrm>
            <a:off x="3571200" y="1526760"/>
            <a:ext cx="292068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244" name="PlaceHolder 4"/>
          <p:cNvSpPr>
            <a:spLocks noGrp="1"/>
          </p:cNvSpPr>
          <p:nvPr>
            <p:ph type="body"/>
          </p:nvPr>
        </p:nvSpPr>
        <p:spPr>
          <a:xfrm>
            <a:off x="6638040" y="1526760"/>
            <a:ext cx="292068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245" name="PlaceHolder 5"/>
          <p:cNvSpPr>
            <a:spLocks noGrp="1"/>
          </p:cNvSpPr>
          <p:nvPr>
            <p:ph type="body"/>
          </p:nvPr>
        </p:nvSpPr>
        <p:spPr>
          <a:xfrm>
            <a:off x="504000" y="3268080"/>
            <a:ext cx="292068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246" name="PlaceHolder 6"/>
          <p:cNvSpPr>
            <a:spLocks noGrp="1"/>
          </p:cNvSpPr>
          <p:nvPr>
            <p:ph type="body"/>
          </p:nvPr>
        </p:nvSpPr>
        <p:spPr>
          <a:xfrm>
            <a:off x="3571200" y="3268080"/>
            <a:ext cx="292068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247" name="PlaceHolder 7"/>
          <p:cNvSpPr>
            <a:spLocks noGrp="1"/>
          </p:cNvSpPr>
          <p:nvPr>
            <p:ph type="body"/>
          </p:nvPr>
        </p:nvSpPr>
        <p:spPr>
          <a:xfrm>
            <a:off x="6638040" y="3268080"/>
            <a:ext cx="2920680" cy="158976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FB1784-CAF4-4353-B178-7C920DD59728}"/>
              </a:ext>
            </a:extLst>
          </p:cNvPr>
          <p:cNvSpPr>
            <a:spLocks noGrp="1"/>
          </p:cNvSpPr>
          <p:nvPr>
            <p:ph type="ctrTitle"/>
          </p:nvPr>
        </p:nvSpPr>
        <p:spPr>
          <a:xfrm>
            <a:off x="1260078" y="928028"/>
            <a:ext cx="7560469" cy="1974191"/>
          </a:xfrm>
        </p:spPr>
        <p:txBody>
          <a:bodyPr anchor="b"/>
          <a:lstStyle>
            <a:lvl1pPr algn="ctr">
              <a:defRPr sz="4961"/>
            </a:lvl1pPr>
          </a:lstStyle>
          <a:p>
            <a:r>
              <a:rPr lang="de-DE"/>
              <a:t>Mastertitelformat bearbeiten</a:t>
            </a:r>
          </a:p>
        </p:txBody>
      </p:sp>
      <p:sp>
        <p:nvSpPr>
          <p:cNvPr id="3" name="Untertitel 2">
            <a:extLst>
              <a:ext uri="{FF2B5EF4-FFF2-40B4-BE49-F238E27FC236}">
                <a16:creationId xmlns:a16="http://schemas.microsoft.com/office/drawing/2014/main" id="{55190982-7531-4257-827E-1CAF5923E05B}"/>
              </a:ext>
            </a:extLst>
          </p:cNvPr>
          <p:cNvSpPr>
            <a:spLocks noGrp="1"/>
          </p:cNvSpPr>
          <p:nvPr>
            <p:ph type="subTitle" idx="1"/>
          </p:nvPr>
        </p:nvSpPr>
        <p:spPr>
          <a:xfrm>
            <a:off x="1260078" y="2978352"/>
            <a:ext cx="7560469" cy="1369070"/>
          </a:xfrm>
        </p:spPr>
        <p:txBody>
          <a:bodyPr/>
          <a:lstStyle>
            <a:lvl1pPr marL="0" indent="0" algn="ctr">
              <a:buNone/>
              <a:defRPr sz="1984"/>
            </a:lvl1pPr>
            <a:lvl2pPr marL="378013" indent="0" algn="ctr">
              <a:buNone/>
              <a:defRPr sz="1654"/>
            </a:lvl2pPr>
            <a:lvl3pPr marL="756026" indent="0" algn="ctr">
              <a:buNone/>
              <a:defRPr sz="1488"/>
            </a:lvl3pPr>
            <a:lvl4pPr marL="1134039" indent="0" algn="ctr">
              <a:buNone/>
              <a:defRPr sz="1323"/>
            </a:lvl4pPr>
            <a:lvl5pPr marL="1512052" indent="0" algn="ctr">
              <a:buNone/>
              <a:defRPr sz="1323"/>
            </a:lvl5pPr>
            <a:lvl6pPr marL="1890065" indent="0" algn="ctr">
              <a:buNone/>
              <a:defRPr sz="1323"/>
            </a:lvl6pPr>
            <a:lvl7pPr marL="2268078" indent="0" algn="ctr">
              <a:buNone/>
              <a:defRPr sz="1323"/>
            </a:lvl7pPr>
            <a:lvl8pPr marL="2646091" indent="0" algn="ctr">
              <a:buNone/>
              <a:defRPr sz="1323"/>
            </a:lvl8pPr>
            <a:lvl9pPr marL="3024104" indent="0" algn="ctr">
              <a:buNone/>
              <a:defRPr sz="1323"/>
            </a:lvl9pPr>
          </a:lstStyle>
          <a:p>
            <a:r>
              <a:rPr lang="de-DE"/>
              <a:t>Master-Untertitelformat bearbeiten</a:t>
            </a:r>
          </a:p>
        </p:txBody>
      </p:sp>
      <p:sp>
        <p:nvSpPr>
          <p:cNvPr id="4" name="Datumsplatzhalter 3">
            <a:extLst>
              <a:ext uri="{FF2B5EF4-FFF2-40B4-BE49-F238E27FC236}">
                <a16:creationId xmlns:a16="http://schemas.microsoft.com/office/drawing/2014/main" id="{A005CE8A-EF05-4A53-8959-9932A1DD4309}"/>
              </a:ext>
            </a:extLst>
          </p:cNvPr>
          <p:cNvSpPr>
            <a:spLocks noGrp="1"/>
          </p:cNvSpPr>
          <p:nvPr>
            <p:ph type="dt" sz="half" idx="10"/>
          </p:nvPr>
        </p:nvSpPr>
        <p:spPr/>
        <p:txBody>
          <a:bodyPr/>
          <a:lstStyle/>
          <a:p>
            <a:fld id="{EBD0C60E-A509-4E02-A1D6-0B87D88F4726}" type="datetimeFigureOut">
              <a:rPr lang="de-DE" smtClean="0"/>
              <a:t>09.09.2022</a:t>
            </a:fld>
            <a:endParaRPr lang="de-DE"/>
          </a:p>
        </p:txBody>
      </p:sp>
      <p:sp>
        <p:nvSpPr>
          <p:cNvPr id="5" name="Fußzeilenplatzhalter 4">
            <a:extLst>
              <a:ext uri="{FF2B5EF4-FFF2-40B4-BE49-F238E27FC236}">
                <a16:creationId xmlns:a16="http://schemas.microsoft.com/office/drawing/2014/main" id="{B1DAF719-C364-4356-B2B8-F8614BF0ADF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31A90E0-AF04-47D0-A968-89984882F3B0}"/>
              </a:ext>
            </a:extLst>
          </p:cNvPr>
          <p:cNvSpPr>
            <a:spLocks noGrp="1"/>
          </p:cNvSpPr>
          <p:nvPr>
            <p:ph type="sldNum" sz="quarter" idx="12"/>
          </p:nvPr>
        </p:nvSpPr>
        <p:spPr/>
        <p:txBody>
          <a:bodyPr/>
          <a:lstStyle/>
          <a:p>
            <a:fld id="{B6F51255-9853-487C-A0CF-E7AE179C0D68}" type="slidenum">
              <a:rPr lang="de-DE" smtClean="0"/>
              <a:t>‹Nr.›</a:t>
            </a:fld>
            <a:endParaRPr lang="de-DE"/>
          </a:p>
        </p:txBody>
      </p:sp>
    </p:spTree>
    <p:extLst>
      <p:ext uri="{BB962C8B-B14F-4D97-AF65-F5344CB8AC3E}">
        <p14:creationId xmlns:p14="http://schemas.microsoft.com/office/powerpoint/2010/main" val="27308118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EE3F27-06A3-4313-BA54-C09C96FA63EE}"/>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CF2A9EC3-C154-4E59-B89A-45161D1177AE}"/>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16DEF3A-E365-4CDB-9826-3A17BDD45F15}"/>
              </a:ext>
            </a:extLst>
          </p:cNvPr>
          <p:cNvSpPr>
            <a:spLocks noGrp="1"/>
          </p:cNvSpPr>
          <p:nvPr>
            <p:ph type="dt" sz="half" idx="10"/>
          </p:nvPr>
        </p:nvSpPr>
        <p:spPr/>
        <p:txBody>
          <a:bodyPr/>
          <a:lstStyle/>
          <a:p>
            <a:fld id="{EBD0C60E-A509-4E02-A1D6-0B87D88F4726}" type="datetimeFigureOut">
              <a:rPr lang="de-DE" smtClean="0"/>
              <a:t>09.09.2022</a:t>
            </a:fld>
            <a:endParaRPr lang="de-DE"/>
          </a:p>
        </p:txBody>
      </p:sp>
      <p:sp>
        <p:nvSpPr>
          <p:cNvPr id="5" name="Fußzeilenplatzhalter 4">
            <a:extLst>
              <a:ext uri="{FF2B5EF4-FFF2-40B4-BE49-F238E27FC236}">
                <a16:creationId xmlns:a16="http://schemas.microsoft.com/office/drawing/2014/main" id="{60FF834B-B253-4C45-AE58-881F0D60D3B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CEEC5C5-9020-45E2-8AD0-6AE4722268A1}"/>
              </a:ext>
            </a:extLst>
          </p:cNvPr>
          <p:cNvSpPr>
            <a:spLocks noGrp="1"/>
          </p:cNvSpPr>
          <p:nvPr>
            <p:ph type="sldNum" sz="quarter" idx="12"/>
          </p:nvPr>
        </p:nvSpPr>
        <p:spPr/>
        <p:txBody>
          <a:bodyPr/>
          <a:lstStyle/>
          <a:p>
            <a:fld id="{B6F51255-9853-487C-A0CF-E7AE179C0D68}" type="slidenum">
              <a:rPr lang="de-DE" smtClean="0"/>
              <a:t>‹Nr.›</a:t>
            </a:fld>
            <a:endParaRPr lang="de-DE"/>
          </a:p>
        </p:txBody>
      </p:sp>
    </p:spTree>
    <p:extLst>
      <p:ext uri="{BB962C8B-B14F-4D97-AF65-F5344CB8AC3E}">
        <p14:creationId xmlns:p14="http://schemas.microsoft.com/office/powerpoint/2010/main" val="1142710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10" name="PlaceHolder 2"/>
          <p:cNvSpPr>
            <a:spLocks noGrp="1"/>
          </p:cNvSpPr>
          <p:nvPr>
            <p:ph type="body"/>
          </p:nvPr>
        </p:nvSpPr>
        <p:spPr>
          <a:xfrm>
            <a:off x="504000" y="1526760"/>
            <a:ext cx="4426920" cy="333360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11" name="PlaceHolder 3"/>
          <p:cNvSpPr>
            <a:spLocks noGrp="1"/>
          </p:cNvSpPr>
          <p:nvPr>
            <p:ph type="body"/>
          </p:nvPr>
        </p:nvSpPr>
        <p:spPr>
          <a:xfrm>
            <a:off x="5152680" y="1526760"/>
            <a:ext cx="4426920" cy="333360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504000" y="572400"/>
            <a:ext cx="9071640" cy="4088160"/>
          </a:xfrm>
          <a:prstGeom prst="rect">
            <a:avLst/>
          </a:prstGeom>
        </p:spPr>
        <p:txBody>
          <a:bodyPr lIns="0" tIns="0" rIns="0" bIns="0" anchor="ctr"/>
          <a:lstStyle/>
          <a:p>
            <a:pPr algn="ctr"/>
            <a:endParaRPr lang="de-DE" sz="3200" b="0" strike="noStrike" spc="-1">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15" name="PlaceHolder 2"/>
          <p:cNvSpPr>
            <a:spLocks noGrp="1"/>
          </p:cNvSpPr>
          <p:nvPr>
            <p:ph type="body"/>
          </p:nvPr>
        </p:nvSpPr>
        <p:spPr>
          <a:xfrm>
            <a:off x="504000" y="152676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16" name="PlaceHolder 3"/>
          <p:cNvSpPr>
            <a:spLocks noGrp="1"/>
          </p:cNvSpPr>
          <p:nvPr>
            <p:ph type="body"/>
          </p:nvPr>
        </p:nvSpPr>
        <p:spPr>
          <a:xfrm>
            <a:off x="5152680" y="1526760"/>
            <a:ext cx="4426920" cy="333360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17" name="PlaceHolder 4"/>
          <p:cNvSpPr>
            <a:spLocks noGrp="1"/>
          </p:cNvSpPr>
          <p:nvPr>
            <p:ph type="body"/>
          </p:nvPr>
        </p:nvSpPr>
        <p:spPr>
          <a:xfrm>
            <a:off x="504000" y="326808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19" name="PlaceHolder 2"/>
          <p:cNvSpPr>
            <a:spLocks noGrp="1"/>
          </p:cNvSpPr>
          <p:nvPr>
            <p:ph type="body"/>
          </p:nvPr>
        </p:nvSpPr>
        <p:spPr>
          <a:xfrm>
            <a:off x="504000" y="1526760"/>
            <a:ext cx="4426920" cy="333360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20" name="PlaceHolder 3"/>
          <p:cNvSpPr>
            <a:spLocks noGrp="1"/>
          </p:cNvSpPr>
          <p:nvPr>
            <p:ph type="body"/>
          </p:nvPr>
        </p:nvSpPr>
        <p:spPr>
          <a:xfrm>
            <a:off x="5152680" y="152676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21" name="PlaceHolder 4"/>
          <p:cNvSpPr>
            <a:spLocks noGrp="1"/>
          </p:cNvSpPr>
          <p:nvPr>
            <p:ph type="body"/>
          </p:nvPr>
        </p:nvSpPr>
        <p:spPr>
          <a:xfrm>
            <a:off x="5152680" y="326808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504000" y="572400"/>
            <a:ext cx="9071640" cy="881640"/>
          </a:xfrm>
          <a:prstGeom prst="rect">
            <a:avLst/>
          </a:prstGeom>
        </p:spPr>
        <p:txBody>
          <a:bodyPr lIns="0" tIns="0" rIns="0" bIns="0" anchor="ctr"/>
          <a:lstStyle/>
          <a:p>
            <a:endParaRPr lang="de-DE" sz="1490" b="0" strike="noStrike" spc="-1">
              <a:solidFill>
                <a:srgbClr val="000000"/>
              </a:solidFill>
              <a:latin typeface="Georgia"/>
            </a:endParaRPr>
          </a:p>
        </p:txBody>
      </p:sp>
      <p:sp>
        <p:nvSpPr>
          <p:cNvPr id="23" name="PlaceHolder 2"/>
          <p:cNvSpPr>
            <a:spLocks noGrp="1"/>
          </p:cNvSpPr>
          <p:nvPr>
            <p:ph type="body"/>
          </p:nvPr>
        </p:nvSpPr>
        <p:spPr>
          <a:xfrm>
            <a:off x="504000" y="152676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24" name="PlaceHolder 3"/>
          <p:cNvSpPr>
            <a:spLocks noGrp="1"/>
          </p:cNvSpPr>
          <p:nvPr>
            <p:ph type="body"/>
          </p:nvPr>
        </p:nvSpPr>
        <p:spPr>
          <a:xfrm>
            <a:off x="5152680" y="1526760"/>
            <a:ext cx="4426920" cy="1589760"/>
          </a:xfrm>
          <a:prstGeom prst="rect">
            <a:avLst/>
          </a:prstGeom>
        </p:spPr>
        <p:txBody>
          <a:bodyPr lIns="0" tIns="0" rIns="0" bIns="0">
            <a:normAutofit/>
          </a:bodyPr>
          <a:lstStyle/>
          <a:p>
            <a:endParaRPr lang="de-DE" sz="1990" b="0" strike="noStrike" spc="-1">
              <a:solidFill>
                <a:srgbClr val="595959"/>
              </a:solidFill>
              <a:latin typeface="Arial"/>
            </a:endParaRPr>
          </a:p>
        </p:txBody>
      </p:sp>
      <p:sp>
        <p:nvSpPr>
          <p:cNvPr id="25" name="PlaceHolder 4"/>
          <p:cNvSpPr>
            <a:spLocks noGrp="1"/>
          </p:cNvSpPr>
          <p:nvPr>
            <p:ph type="body"/>
          </p:nvPr>
        </p:nvSpPr>
        <p:spPr>
          <a:xfrm>
            <a:off x="504000" y="3268080"/>
            <a:ext cx="9071640" cy="1589760"/>
          </a:xfrm>
          <a:prstGeom prst="rect">
            <a:avLst/>
          </a:prstGeom>
        </p:spPr>
        <p:txBody>
          <a:bodyPr lIns="0" tIns="0" rIns="0" bIns="0">
            <a:normAutofit/>
          </a:bodyPr>
          <a:lstStyle/>
          <a:p>
            <a:endParaRPr lang="de-DE" sz="1990" b="0" strike="noStrike" spc="-1">
              <a:solidFill>
                <a:srgbClr val="595959"/>
              </a:solidFill>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theme" Target="../theme/theme3.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PlaceHolder 1"/>
          <p:cNvSpPr>
            <a:spLocks noGrp="1"/>
          </p:cNvSpPr>
          <p:nvPr>
            <p:ph type="title"/>
          </p:nvPr>
        </p:nvSpPr>
        <p:spPr>
          <a:xfrm>
            <a:off x="504000" y="226080"/>
            <a:ext cx="9071640" cy="946440"/>
          </a:xfrm>
          <a:prstGeom prst="rect">
            <a:avLst/>
          </a:prstGeom>
        </p:spPr>
        <p:txBody>
          <a:bodyPr lIns="0" tIns="0" rIns="0" bIns="0" anchor="ctr"/>
          <a:lstStyle/>
          <a:p>
            <a:pPr algn="ctr"/>
            <a:r>
              <a:rPr lang="de-DE" sz="4400" b="0" strike="noStrike" spc="-1">
                <a:latin typeface="Arial"/>
              </a:rPr>
              <a:t>Format des Titeltextes durch Klicken bearbeiten</a:t>
            </a:r>
          </a:p>
        </p:txBody>
      </p:sp>
      <p:sp>
        <p:nvSpPr>
          <p:cNvPr id="6" name="PlaceHolder 2"/>
          <p:cNvSpPr>
            <a:spLocks noGrp="1"/>
          </p:cNvSpPr>
          <p:nvPr>
            <p:ph type="body"/>
          </p:nvPr>
        </p:nvSpPr>
        <p:spPr>
          <a:xfrm>
            <a:off x="504000" y="1326600"/>
            <a:ext cx="9071640" cy="328824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de-DE" sz="3200" b="0" strike="noStrike" spc="-1">
                <a:latin typeface="Arial"/>
              </a:rPr>
              <a:t>Format des Gliederungstextes durch Klicken bearbeiten</a:t>
            </a:r>
          </a:p>
          <a:p>
            <a:pPr marL="864000" lvl="1" indent="-324000">
              <a:spcBef>
                <a:spcPts val="1134"/>
              </a:spcBef>
              <a:buClr>
                <a:srgbClr val="000000"/>
              </a:buClr>
              <a:buSzPct val="75000"/>
              <a:buFont typeface="Symbol" charset="2"/>
              <a:buChar char=""/>
            </a:pPr>
            <a:r>
              <a:rPr lang="de-DE" sz="2800" b="0" strike="noStrike" spc="-1">
                <a:latin typeface="Arial"/>
              </a:rPr>
              <a:t>Zweite Gliederungsebene</a:t>
            </a:r>
          </a:p>
          <a:p>
            <a:pPr marL="1296000" lvl="2" indent="-288000">
              <a:spcBef>
                <a:spcPts val="850"/>
              </a:spcBef>
              <a:buClr>
                <a:srgbClr val="000000"/>
              </a:buClr>
              <a:buSzPct val="45000"/>
              <a:buFont typeface="Wingdings" charset="2"/>
              <a:buChar char=""/>
            </a:pPr>
            <a:r>
              <a:rPr lang="de-DE" sz="2400" b="0" strike="noStrike" spc="-1">
                <a:latin typeface="Arial"/>
              </a:rPr>
              <a:t>Dritte Gliederungsebene</a:t>
            </a:r>
          </a:p>
          <a:p>
            <a:pPr marL="1728000" lvl="3" indent="-216000">
              <a:spcBef>
                <a:spcPts val="567"/>
              </a:spcBef>
              <a:buClr>
                <a:srgbClr val="000000"/>
              </a:buClr>
              <a:buSzPct val="75000"/>
              <a:buFont typeface="Symbol" charset="2"/>
              <a:buChar char=""/>
            </a:pPr>
            <a:r>
              <a:rPr lang="de-DE" sz="2000" b="0" strike="noStrike" spc="-1">
                <a:latin typeface="Arial"/>
              </a:rPr>
              <a:t>Vierte Gliederungsebene</a:t>
            </a:r>
          </a:p>
          <a:p>
            <a:pPr marL="2160000" lvl="4" indent="-216000">
              <a:spcBef>
                <a:spcPts val="283"/>
              </a:spcBef>
              <a:buClr>
                <a:srgbClr val="000000"/>
              </a:buClr>
              <a:buSzPct val="45000"/>
              <a:buFont typeface="Wingdings" charset="2"/>
              <a:buChar char=""/>
            </a:pPr>
            <a:r>
              <a:rPr lang="de-DE" sz="2000" b="0" strike="noStrike" spc="-1">
                <a:latin typeface="Arial"/>
              </a:rPr>
              <a:t>Fünfte Gliederungsebene</a:t>
            </a:r>
          </a:p>
          <a:p>
            <a:pPr marL="2592000" lvl="5" indent="-216000">
              <a:spcBef>
                <a:spcPts val="283"/>
              </a:spcBef>
              <a:buClr>
                <a:srgbClr val="000000"/>
              </a:buClr>
              <a:buSzPct val="45000"/>
              <a:buFont typeface="Wingdings" charset="2"/>
              <a:buChar char=""/>
            </a:pPr>
            <a:r>
              <a:rPr lang="de-DE" sz="2000" b="0" strike="noStrike" spc="-1">
                <a:latin typeface="Arial"/>
              </a:rPr>
              <a:t>Sechste Gliederungsebene</a:t>
            </a:r>
          </a:p>
          <a:p>
            <a:pPr marL="3024000" lvl="6" indent="-216000">
              <a:spcBef>
                <a:spcPts val="283"/>
              </a:spcBef>
              <a:buClr>
                <a:srgbClr val="000000"/>
              </a:buClr>
              <a:buSzPct val="45000"/>
              <a:buFont typeface="Wingdings" charset="2"/>
              <a:buChar char=""/>
            </a:pPr>
            <a:r>
              <a:rPr lang="de-DE" sz="2000" b="0" strike="noStrike" spc="-1">
                <a:latin typeface="Arial"/>
              </a:rPr>
              <a:t>Siebte Gliederungsebene</a:t>
            </a:r>
          </a:p>
        </p:txBody>
      </p:sp>
      <p:sp>
        <p:nvSpPr>
          <p:cNvPr id="2" name="PlaceHolder 3"/>
          <p:cNvSpPr>
            <a:spLocks noGrp="1"/>
          </p:cNvSpPr>
          <p:nvPr>
            <p:ph type="dt"/>
          </p:nvPr>
        </p:nvSpPr>
        <p:spPr>
          <a:xfrm>
            <a:off x="504000" y="5165280"/>
            <a:ext cx="2348280" cy="390600"/>
          </a:xfrm>
          <a:prstGeom prst="rect">
            <a:avLst/>
          </a:prstGeom>
        </p:spPr>
        <p:txBody>
          <a:bodyPr lIns="0" tIns="0" rIns="0" bIns="0"/>
          <a:lstStyle/>
          <a:p>
            <a:r>
              <a:rPr lang="de-DE" sz="1400" b="0" strike="noStrike" spc="-1">
                <a:latin typeface="Times New Roman"/>
              </a:rPr>
              <a:t>&lt;Datum/Uhrzeit&gt;</a:t>
            </a:r>
          </a:p>
        </p:txBody>
      </p:sp>
      <p:sp>
        <p:nvSpPr>
          <p:cNvPr id="3" name="PlaceHolder 4"/>
          <p:cNvSpPr>
            <a:spLocks noGrp="1"/>
          </p:cNvSpPr>
          <p:nvPr>
            <p:ph type="ftr"/>
          </p:nvPr>
        </p:nvSpPr>
        <p:spPr>
          <a:xfrm>
            <a:off x="3447360" y="5165280"/>
            <a:ext cx="3195000" cy="390600"/>
          </a:xfrm>
          <a:prstGeom prst="rect">
            <a:avLst/>
          </a:prstGeom>
        </p:spPr>
        <p:txBody>
          <a:bodyPr lIns="0" tIns="0" rIns="0" bIns="0"/>
          <a:lstStyle/>
          <a:p>
            <a:pPr algn="ctr"/>
            <a:r>
              <a:rPr lang="de-DE" sz="1400" b="0" strike="noStrike" spc="-1">
                <a:latin typeface="Times New Roman"/>
              </a:rPr>
              <a:t>&lt;Fußzeile&gt;</a:t>
            </a:r>
          </a:p>
        </p:txBody>
      </p:sp>
      <p:sp>
        <p:nvSpPr>
          <p:cNvPr id="4" name="PlaceHolder 5"/>
          <p:cNvSpPr>
            <a:spLocks noGrp="1"/>
          </p:cNvSpPr>
          <p:nvPr>
            <p:ph type="sldNum"/>
          </p:nvPr>
        </p:nvSpPr>
        <p:spPr>
          <a:xfrm>
            <a:off x="7227360" y="5165280"/>
            <a:ext cx="2348280" cy="390600"/>
          </a:xfrm>
          <a:prstGeom prst="rect">
            <a:avLst/>
          </a:prstGeom>
        </p:spPr>
        <p:txBody>
          <a:bodyPr lIns="0" tIns="0" rIns="0" bIns="0"/>
          <a:lstStyle/>
          <a:p>
            <a:pPr algn="r"/>
            <a:fld id="{7EF5B17C-93D7-41D0-8399-10AF70168C36}" type="slidenum">
              <a:rPr lang="de-DE" sz="1400" b="0" strike="noStrike" spc="-1">
                <a:latin typeface="Times New Roman"/>
              </a:rPr>
              <a:t>‹Nr.›</a:t>
            </a:fld>
            <a:endParaRPr lang="de-DE" sz="14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5" name="PlaceHolder 1"/>
          <p:cNvSpPr>
            <a:spLocks noGrp="1"/>
          </p:cNvSpPr>
          <p:nvPr>
            <p:ph type="dt"/>
          </p:nvPr>
        </p:nvSpPr>
        <p:spPr>
          <a:xfrm>
            <a:off x="503280" y="5164920"/>
            <a:ext cx="2348280" cy="390960"/>
          </a:xfrm>
          <a:prstGeom prst="rect">
            <a:avLst/>
          </a:prstGeom>
        </p:spPr>
        <p:txBody>
          <a:bodyPr lIns="0" tIns="0" rIns="0" bIns="0"/>
          <a:lstStyle/>
          <a:p>
            <a:endParaRPr lang="de-DE" sz="2400" b="0" strike="noStrike" spc="-1">
              <a:latin typeface="Times New Roman"/>
            </a:endParaRPr>
          </a:p>
        </p:txBody>
      </p:sp>
      <p:sp>
        <p:nvSpPr>
          <p:cNvPr id="126" name="PlaceHolder 2"/>
          <p:cNvSpPr>
            <a:spLocks noGrp="1"/>
          </p:cNvSpPr>
          <p:nvPr>
            <p:ph type="ftr"/>
          </p:nvPr>
        </p:nvSpPr>
        <p:spPr>
          <a:xfrm>
            <a:off x="3447000" y="5164920"/>
            <a:ext cx="3194640" cy="390960"/>
          </a:xfrm>
          <a:prstGeom prst="rect">
            <a:avLst/>
          </a:prstGeom>
        </p:spPr>
        <p:txBody>
          <a:bodyPr lIns="0" tIns="0" rIns="0" bIns="0" anchorCtr="1"/>
          <a:lstStyle/>
          <a:p>
            <a:endParaRPr lang="de-DE" sz="2400" b="0" strike="noStrike" spc="-1">
              <a:latin typeface="Times New Roman"/>
            </a:endParaRPr>
          </a:p>
        </p:txBody>
      </p:sp>
      <p:sp>
        <p:nvSpPr>
          <p:cNvPr id="127" name="PlaceHolder 3"/>
          <p:cNvSpPr>
            <a:spLocks noGrp="1"/>
          </p:cNvSpPr>
          <p:nvPr>
            <p:ph type="sldNum"/>
          </p:nvPr>
        </p:nvSpPr>
        <p:spPr>
          <a:xfrm>
            <a:off x="7226640" y="5164920"/>
            <a:ext cx="2348280" cy="390960"/>
          </a:xfrm>
          <a:prstGeom prst="rect">
            <a:avLst/>
          </a:prstGeom>
        </p:spPr>
        <p:txBody>
          <a:bodyPr lIns="0" tIns="0" rIns="0" bIns="0"/>
          <a:lstStyle/>
          <a:p>
            <a:pPr algn="r">
              <a:lnSpc>
                <a:spcPct val="100000"/>
              </a:lnSpc>
            </a:pPr>
            <a:fld id="{8175D148-1C9E-4B88-9565-DD5C18D68ED4}" type="slidenum">
              <a:rPr lang="de-DE" sz="1400" b="0" strike="noStrike" spc="-1">
                <a:solidFill>
                  <a:srgbClr val="000000"/>
                </a:solidFill>
                <a:latin typeface="Times New Roman"/>
                <a:ea typeface="Lucida Sans Unicode"/>
              </a:rPr>
              <a:t>‹Nr.›</a:t>
            </a:fld>
            <a:endParaRPr lang="de-DE" sz="1400" b="0" strike="noStrike" spc="-1">
              <a:latin typeface="Times New Roman"/>
            </a:endParaRPr>
          </a:p>
        </p:txBody>
      </p:sp>
      <p:sp>
        <p:nvSpPr>
          <p:cNvPr id="128" name="PlaceHolder 4"/>
          <p:cNvSpPr>
            <a:spLocks noGrp="1"/>
          </p:cNvSpPr>
          <p:nvPr>
            <p:ph type="title"/>
          </p:nvPr>
        </p:nvSpPr>
        <p:spPr>
          <a:xfrm>
            <a:off x="503280" y="225720"/>
            <a:ext cx="9071280" cy="946440"/>
          </a:xfrm>
          <a:prstGeom prst="rect">
            <a:avLst/>
          </a:prstGeom>
        </p:spPr>
        <p:txBody>
          <a:bodyPr lIns="0" tIns="0" rIns="0" bIns="0" anchor="ctr"/>
          <a:lstStyle/>
          <a:p>
            <a:pPr algn="ctr"/>
            <a:r>
              <a:rPr lang="de-DE" sz="3300" b="0" strike="noStrike" spc="-1">
                <a:latin typeface="Arial"/>
              </a:rPr>
              <a:t>Format des Titeltextes durch Klicken bearbeiten</a:t>
            </a:r>
          </a:p>
        </p:txBody>
      </p:sp>
      <p:sp>
        <p:nvSpPr>
          <p:cNvPr id="129" name="PlaceHolder 5"/>
          <p:cNvSpPr>
            <a:spLocks noGrp="1"/>
          </p:cNvSpPr>
          <p:nvPr>
            <p:ph type="body"/>
          </p:nvPr>
        </p:nvSpPr>
        <p:spPr>
          <a:xfrm>
            <a:off x="503280" y="1326240"/>
            <a:ext cx="9071280" cy="3288240"/>
          </a:xfrm>
          <a:prstGeom prst="rect">
            <a:avLst/>
          </a:prstGeom>
        </p:spPr>
        <p:txBody>
          <a:bodyPr lIns="0" tIns="0" rIns="0" bIns="0">
            <a:normAutofit/>
          </a:bodyPr>
          <a:lstStyle/>
          <a:p>
            <a:pPr marL="432000" indent="-324000">
              <a:spcBef>
                <a:spcPts val="1057"/>
              </a:spcBef>
              <a:buClr>
                <a:srgbClr val="000000"/>
              </a:buClr>
              <a:buSzPct val="45000"/>
              <a:buFont typeface="Wingdings" charset="2"/>
              <a:buChar char=""/>
            </a:pPr>
            <a:r>
              <a:rPr lang="de-DE" sz="2390" b="0" strike="noStrike" spc="-1">
                <a:latin typeface="Arial"/>
              </a:rPr>
              <a:t>Format des Gliederungstextes durch Klicken bearbeiten</a:t>
            </a:r>
          </a:p>
          <a:p>
            <a:pPr marL="864000" lvl="1" indent="-324000">
              <a:spcBef>
                <a:spcPts val="842"/>
              </a:spcBef>
              <a:buClr>
                <a:srgbClr val="000000"/>
              </a:buClr>
              <a:buSzPct val="75000"/>
              <a:buFont typeface="Symbol" charset="2"/>
              <a:buChar char=""/>
            </a:pPr>
            <a:r>
              <a:rPr lang="de-DE" sz="2100" b="0" strike="noStrike" spc="-1">
                <a:latin typeface="Arial"/>
              </a:rPr>
              <a:t>Zweite Gliederungsebene</a:t>
            </a:r>
          </a:p>
          <a:p>
            <a:pPr marL="1296000" lvl="2" indent="-288000">
              <a:spcBef>
                <a:spcPts val="629"/>
              </a:spcBef>
              <a:buClr>
                <a:srgbClr val="000000"/>
              </a:buClr>
              <a:buSzPct val="45000"/>
              <a:buFont typeface="Wingdings" charset="2"/>
              <a:buChar char=""/>
            </a:pPr>
            <a:r>
              <a:rPr lang="de-DE" sz="1800" b="0" strike="noStrike" spc="-1">
                <a:latin typeface="Arial"/>
              </a:rPr>
              <a:t>Dritte Gliederungsebene</a:t>
            </a:r>
          </a:p>
          <a:p>
            <a:pPr marL="1728000" lvl="3" indent="-216000">
              <a:spcBef>
                <a:spcPts val="420"/>
              </a:spcBef>
              <a:buClr>
                <a:srgbClr val="000000"/>
              </a:buClr>
              <a:buSzPct val="75000"/>
              <a:buFont typeface="Symbol" charset="2"/>
              <a:buChar char=""/>
            </a:pPr>
            <a:r>
              <a:rPr lang="de-DE" sz="1500" b="0" strike="noStrike" spc="-1">
                <a:latin typeface="Arial"/>
              </a:rPr>
              <a:t>Vierte Gliederungsebene</a:t>
            </a:r>
          </a:p>
          <a:p>
            <a:pPr marL="2160000" lvl="4" indent="-216000">
              <a:spcBef>
                <a:spcPts val="207"/>
              </a:spcBef>
              <a:buClr>
                <a:srgbClr val="000000"/>
              </a:buClr>
              <a:buSzPct val="45000"/>
              <a:buFont typeface="Wingdings" charset="2"/>
              <a:buChar char=""/>
            </a:pPr>
            <a:r>
              <a:rPr lang="de-DE" sz="1500" b="0" strike="noStrike" spc="-1">
                <a:latin typeface="Arial"/>
              </a:rPr>
              <a:t>Fünfte Gliederungsebene</a:t>
            </a:r>
          </a:p>
          <a:p>
            <a:pPr marL="2592000" lvl="5" indent="-216000">
              <a:spcBef>
                <a:spcPts val="207"/>
              </a:spcBef>
              <a:buClr>
                <a:srgbClr val="000000"/>
              </a:buClr>
              <a:buSzPct val="45000"/>
              <a:buFont typeface="Wingdings" charset="2"/>
              <a:buChar char=""/>
            </a:pPr>
            <a:r>
              <a:rPr lang="de-DE" sz="1500" b="0" strike="noStrike" spc="-1">
                <a:latin typeface="Arial"/>
              </a:rPr>
              <a:t>Sechste Gliederungsebene</a:t>
            </a:r>
          </a:p>
          <a:p>
            <a:pPr marL="3024000" lvl="6" indent="-216000">
              <a:spcBef>
                <a:spcPts val="207"/>
              </a:spcBef>
              <a:buClr>
                <a:srgbClr val="000000"/>
              </a:buClr>
              <a:buSzPct val="45000"/>
              <a:buFont typeface="Wingdings" charset="2"/>
              <a:buChar char=""/>
            </a:pPr>
            <a:r>
              <a:rPr lang="de-DE" sz="1500" b="0" strike="noStrike" spc="-1">
                <a:latin typeface="Arial"/>
              </a:rPr>
              <a:t>Siebte Gliederungsebene</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7" name="PlaceHolder 1"/>
          <p:cNvSpPr>
            <a:spLocks noGrp="1"/>
          </p:cNvSpPr>
          <p:nvPr>
            <p:ph type="title"/>
          </p:nvPr>
        </p:nvSpPr>
        <p:spPr>
          <a:xfrm>
            <a:off x="692640" y="301680"/>
            <a:ext cx="8693640" cy="1095480"/>
          </a:xfrm>
          <a:prstGeom prst="rect">
            <a:avLst/>
          </a:prstGeom>
        </p:spPr>
        <p:txBody>
          <a:bodyPr anchor="ctr"/>
          <a:lstStyle/>
          <a:p>
            <a:pPr>
              <a:lnSpc>
                <a:spcPct val="90000"/>
              </a:lnSpc>
            </a:pPr>
            <a:r>
              <a:rPr lang="de-DE" sz="4400" b="0" strike="noStrike" spc="-1">
                <a:solidFill>
                  <a:srgbClr val="000000"/>
                </a:solidFill>
                <a:latin typeface="Calibri Light"/>
              </a:rPr>
              <a:t>Mastertitelformat bearbeiten</a:t>
            </a:r>
            <a:endParaRPr lang="de-DE" sz="4400" b="0" strike="noStrike" spc="-1">
              <a:solidFill>
                <a:srgbClr val="000000"/>
              </a:solidFill>
              <a:latin typeface="Calibri"/>
            </a:endParaRPr>
          </a:p>
        </p:txBody>
      </p:sp>
      <p:sp>
        <p:nvSpPr>
          <p:cNvPr id="208" name="PlaceHolder 2"/>
          <p:cNvSpPr>
            <a:spLocks noGrp="1"/>
          </p:cNvSpPr>
          <p:nvPr>
            <p:ph type="body"/>
          </p:nvPr>
        </p:nvSpPr>
        <p:spPr>
          <a:xfrm>
            <a:off x="692640" y="1509120"/>
            <a:ext cx="8693640" cy="3597120"/>
          </a:xfrm>
          <a:prstGeom prst="rect">
            <a:avLst/>
          </a:prstGeom>
        </p:spPr>
        <p:txBody>
          <a:bodyPr/>
          <a:lstStyle/>
          <a:p>
            <a:pPr marL="228600" indent="-228240">
              <a:lnSpc>
                <a:spcPct val="90000"/>
              </a:lnSpc>
              <a:spcBef>
                <a:spcPts val="1001"/>
              </a:spcBef>
              <a:buClr>
                <a:srgbClr val="000000"/>
              </a:buClr>
              <a:buFont typeface="Arial"/>
              <a:buChar char="•"/>
            </a:pPr>
            <a:r>
              <a:rPr lang="de-DE" sz="2800" b="0" strike="noStrike" spc="-1">
                <a:solidFill>
                  <a:srgbClr val="000000"/>
                </a:solidFill>
                <a:latin typeface="Calibri"/>
              </a:rPr>
              <a:t>Mastertextformat bearbeiten</a:t>
            </a:r>
          </a:p>
          <a:p>
            <a:pPr marL="685800" lvl="1" indent="-228240">
              <a:lnSpc>
                <a:spcPct val="90000"/>
              </a:lnSpc>
              <a:spcBef>
                <a:spcPts val="499"/>
              </a:spcBef>
              <a:buClr>
                <a:srgbClr val="000000"/>
              </a:buClr>
              <a:buFont typeface="Arial"/>
              <a:buChar char="•"/>
            </a:pPr>
            <a:r>
              <a:rPr lang="de-DE" sz="2400" b="0" strike="noStrike" spc="-1">
                <a:solidFill>
                  <a:srgbClr val="000000"/>
                </a:solidFill>
                <a:latin typeface="Calibri"/>
              </a:rPr>
              <a:t>Zweite Ebene</a:t>
            </a:r>
          </a:p>
          <a:p>
            <a:pPr marL="1143000" lvl="2" indent="-228240">
              <a:lnSpc>
                <a:spcPct val="90000"/>
              </a:lnSpc>
              <a:spcBef>
                <a:spcPts val="499"/>
              </a:spcBef>
              <a:buClr>
                <a:srgbClr val="000000"/>
              </a:buClr>
              <a:buFont typeface="Arial"/>
              <a:buChar char="•"/>
            </a:pPr>
            <a:r>
              <a:rPr lang="de-DE" sz="2000" b="0" strike="noStrike" spc="-1">
                <a:solidFill>
                  <a:srgbClr val="000000"/>
                </a:solidFill>
                <a:latin typeface="Calibri"/>
              </a:rPr>
              <a:t>Dritte Ebene</a:t>
            </a:r>
          </a:p>
          <a:p>
            <a:pPr marL="1600200" lvl="3" indent="-228240">
              <a:lnSpc>
                <a:spcPct val="90000"/>
              </a:lnSpc>
              <a:spcBef>
                <a:spcPts val="499"/>
              </a:spcBef>
              <a:buClr>
                <a:srgbClr val="000000"/>
              </a:buClr>
              <a:buFont typeface="Arial"/>
              <a:buChar char="•"/>
            </a:pPr>
            <a:r>
              <a:rPr lang="de-DE" sz="1800" b="0" strike="noStrike" spc="-1">
                <a:solidFill>
                  <a:srgbClr val="000000"/>
                </a:solidFill>
                <a:latin typeface="Calibri"/>
              </a:rPr>
              <a:t>Vierte Ebene</a:t>
            </a:r>
          </a:p>
          <a:p>
            <a:pPr marL="2057400" lvl="4" indent="-228240">
              <a:lnSpc>
                <a:spcPct val="90000"/>
              </a:lnSpc>
              <a:spcBef>
                <a:spcPts val="499"/>
              </a:spcBef>
              <a:buClr>
                <a:srgbClr val="000000"/>
              </a:buClr>
              <a:buFont typeface="Arial"/>
              <a:buChar char="•"/>
            </a:pPr>
            <a:r>
              <a:rPr lang="de-DE" sz="1800" b="0" strike="noStrike" spc="-1">
                <a:solidFill>
                  <a:srgbClr val="000000"/>
                </a:solidFill>
                <a:latin typeface="Calibri"/>
              </a:rPr>
              <a:t>Fünfte Ebene</a:t>
            </a:r>
          </a:p>
        </p:txBody>
      </p:sp>
      <p:sp>
        <p:nvSpPr>
          <p:cNvPr id="209" name="PlaceHolder 3"/>
          <p:cNvSpPr>
            <a:spLocks noGrp="1"/>
          </p:cNvSpPr>
          <p:nvPr>
            <p:ph type="dt"/>
          </p:nvPr>
        </p:nvSpPr>
        <p:spPr>
          <a:xfrm>
            <a:off x="692640" y="5255280"/>
            <a:ext cx="2267640" cy="301680"/>
          </a:xfrm>
          <a:prstGeom prst="rect">
            <a:avLst/>
          </a:prstGeom>
        </p:spPr>
        <p:txBody>
          <a:bodyPr anchor="ctr"/>
          <a:lstStyle/>
          <a:p>
            <a:pPr>
              <a:lnSpc>
                <a:spcPct val="100000"/>
              </a:lnSpc>
            </a:pPr>
            <a:fld id="{293B80A6-D31A-4654-8870-61098D4F382C}" type="datetime">
              <a:rPr lang="de-DE" sz="1200" b="0" strike="noStrike" spc="-1">
                <a:solidFill>
                  <a:srgbClr val="8B8B8B"/>
                </a:solidFill>
                <a:latin typeface="Calibri"/>
              </a:rPr>
              <a:t>09.09.2022</a:t>
            </a:fld>
            <a:endParaRPr lang="de-DE" sz="1200" b="0" strike="noStrike" spc="-1">
              <a:latin typeface="Times New Roman"/>
            </a:endParaRPr>
          </a:p>
        </p:txBody>
      </p:sp>
      <p:sp>
        <p:nvSpPr>
          <p:cNvPr id="210" name="PlaceHolder 4"/>
          <p:cNvSpPr>
            <a:spLocks noGrp="1"/>
          </p:cNvSpPr>
          <p:nvPr>
            <p:ph type="ftr"/>
          </p:nvPr>
        </p:nvSpPr>
        <p:spPr>
          <a:xfrm>
            <a:off x="3338640" y="5255280"/>
            <a:ext cx="3401640" cy="301680"/>
          </a:xfrm>
          <a:prstGeom prst="rect">
            <a:avLst/>
          </a:prstGeom>
        </p:spPr>
        <p:txBody>
          <a:bodyPr anchor="ctr"/>
          <a:lstStyle/>
          <a:p>
            <a:endParaRPr lang="de-DE" sz="2400" b="0" strike="noStrike" spc="-1">
              <a:latin typeface="Times New Roman"/>
            </a:endParaRPr>
          </a:p>
        </p:txBody>
      </p:sp>
      <p:sp>
        <p:nvSpPr>
          <p:cNvPr id="211" name="PlaceHolder 5"/>
          <p:cNvSpPr>
            <a:spLocks noGrp="1"/>
          </p:cNvSpPr>
          <p:nvPr>
            <p:ph type="sldNum"/>
          </p:nvPr>
        </p:nvSpPr>
        <p:spPr>
          <a:xfrm>
            <a:off x="7118640" y="5255280"/>
            <a:ext cx="2267640" cy="301680"/>
          </a:xfrm>
          <a:prstGeom prst="rect">
            <a:avLst/>
          </a:prstGeom>
        </p:spPr>
        <p:txBody>
          <a:bodyPr anchor="ctr"/>
          <a:lstStyle/>
          <a:p>
            <a:pPr algn="r">
              <a:lnSpc>
                <a:spcPct val="100000"/>
              </a:lnSpc>
            </a:pPr>
            <a:fld id="{9A5350CC-BA27-4D8D-B529-4E40301734F7}" type="slidenum">
              <a:rPr lang="de-DE" sz="1200" b="0" strike="noStrike" spc="-1">
                <a:solidFill>
                  <a:srgbClr val="8B8B8B"/>
                </a:solidFill>
                <a:latin typeface="Calibri"/>
              </a:rPr>
              <a:t>‹Nr.›</a:t>
            </a:fld>
            <a:endParaRPr lang="de-DE" sz="1200" b="0" strike="noStrike" spc="-1">
              <a:latin typeface="Times New Roman"/>
            </a:endParaRPr>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F334D8-26E4-480C-87EC-61513B759B68}"/>
              </a:ext>
            </a:extLst>
          </p:cNvPr>
          <p:cNvSpPr>
            <a:spLocks noGrp="1"/>
          </p:cNvSpPr>
          <p:nvPr>
            <p:ph type="ctrTitle"/>
          </p:nvPr>
        </p:nvSpPr>
        <p:spPr/>
        <p:txBody>
          <a:bodyPr/>
          <a:lstStyle/>
          <a:p>
            <a:r>
              <a:rPr lang="de-DE" dirty="0"/>
              <a:t>Erinnerungszeichen an </a:t>
            </a:r>
            <a:br>
              <a:rPr lang="de-DE" dirty="0"/>
            </a:br>
            <a:r>
              <a:rPr lang="de-DE" dirty="0"/>
              <a:t>KZ-Gedenkstätten</a:t>
            </a:r>
          </a:p>
        </p:txBody>
      </p:sp>
      <p:sp>
        <p:nvSpPr>
          <p:cNvPr id="3" name="Untertitel 2">
            <a:extLst>
              <a:ext uri="{FF2B5EF4-FFF2-40B4-BE49-F238E27FC236}">
                <a16:creationId xmlns:a16="http://schemas.microsoft.com/office/drawing/2014/main" id="{79CC6774-A0D1-41D9-AEC4-F5129CB6D915}"/>
              </a:ext>
            </a:extLst>
          </p:cNvPr>
          <p:cNvSpPr>
            <a:spLocks noGrp="1"/>
          </p:cNvSpPr>
          <p:nvPr>
            <p:ph type="subTitle" idx="1"/>
          </p:nvPr>
        </p:nvSpPr>
        <p:spPr/>
        <p:txBody>
          <a:bodyPr/>
          <a:lstStyle/>
          <a:p>
            <a:endParaRPr lang="de-DE"/>
          </a:p>
        </p:txBody>
      </p:sp>
    </p:spTree>
    <p:extLst>
      <p:ext uri="{BB962C8B-B14F-4D97-AF65-F5344CB8AC3E}">
        <p14:creationId xmlns:p14="http://schemas.microsoft.com/office/powerpoint/2010/main" val="39656850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CD17A8-C733-42CE-A814-997FFBBBDB04}"/>
              </a:ext>
            </a:extLst>
          </p:cNvPr>
          <p:cNvSpPr>
            <a:spLocks noGrp="1"/>
          </p:cNvSpPr>
          <p:nvPr>
            <p:ph type="title"/>
          </p:nvPr>
        </p:nvSpPr>
        <p:spPr/>
        <p:txBody>
          <a:bodyPr/>
          <a:lstStyle/>
          <a:p>
            <a:r>
              <a:rPr lang="de-DE" dirty="0"/>
              <a:t>Entwicklung von Inschriften an einem Ort (2)</a:t>
            </a:r>
          </a:p>
        </p:txBody>
      </p:sp>
      <p:sp>
        <p:nvSpPr>
          <p:cNvPr id="3" name="Inhaltsplatzhalter 2">
            <a:extLst>
              <a:ext uri="{FF2B5EF4-FFF2-40B4-BE49-F238E27FC236}">
                <a16:creationId xmlns:a16="http://schemas.microsoft.com/office/drawing/2014/main" id="{CB212F0C-B083-46E5-9868-5FFFF568D53F}"/>
              </a:ext>
            </a:extLst>
          </p:cNvPr>
          <p:cNvSpPr>
            <a:spLocks noGrp="1"/>
          </p:cNvSpPr>
          <p:nvPr>
            <p:ph idx="1"/>
          </p:nvPr>
        </p:nvSpPr>
        <p:spPr>
          <a:xfrm>
            <a:off x="744521" y="1710158"/>
            <a:ext cx="8693640" cy="3597120"/>
          </a:xfrm>
        </p:spPr>
        <p:txBody>
          <a:bodyPr>
            <a:noAutofit/>
          </a:bodyPr>
          <a:lstStyle/>
          <a:p>
            <a:pPr marL="0" indent="0">
              <a:buNone/>
            </a:pPr>
            <a:r>
              <a:rPr lang="de-DE" sz="1984" dirty="0"/>
              <a:t>1969</a:t>
            </a:r>
          </a:p>
          <a:p>
            <a:pPr marL="0" indent="0">
              <a:buNone/>
            </a:pPr>
            <a:r>
              <a:rPr lang="de-DE" sz="1984" i="1" dirty="0"/>
              <a:t>Der Fußballverein errichtet am ehemaligen Werksgelände des KZ, das in einen Sportplatz verwandelt wird, einen Gedenkstein mit drei Tafeln (dt./frz./lat.).</a:t>
            </a:r>
          </a:p>
          <a:p>
            <a:pPr marL="0" indent="0">
              <a:buNone/>
            </a:pPr>
            <a:r>
              <a:rPr lang="de-DE" sz="1984" dirty="0"/>
              <a:t>„Wanderer gehst du hier vorbei, gedenke derer, denen das Leben genommen wurde, bevor sie es sinnvoll gelebt hatten. </a:t>
            </a:r>
          </a:p>
          <a:p>
            <a:pPr marL="0" indent="0">
              <a:buNone/>
            </a:pPr>
            <a:r>
              <a:rPr lang="de-DE" sz="1984" dirty="0"/>
              <a:t>/ Ami, si tu </a:t>
            </a:r>
            <a:r>
              <a:rPr lang="de-DE" sz="1984" dirty="0" err="1"/>
              <a:t>passes</a:t>
            </a:r>
            <a:r>
              <a:rPr lang="de-DE" sz="1984" dirty="0"/>
              <a:t> par </a:t>
            </a:r>
            <a:r>
              <a:rPr lang="de-DE" sz="1984" dirty="0" err="1"/>
              <a:t>ici</a:t>
            </a:r>
            <a:r>
              <a:rPr lang="de-DE" sz="1984" dirty="0"/>
              <a:t>, </a:t>
            </a:r>
            <a:r>
              <a:rPr lang="de-DE" sz="1984" dirty="0" err="1"/>
              <a:t>songe</a:t>
            </a:r>
            <a:r>
              <a:rPr lang="de-DE" sz="1984" dirty="0"/>
              <a:t> à </a:t>
            </a:r>
            <a:r>
              <a:rPr lang="de-DE" sz="1984" dirty="0" err="1"/>
              <a:t>tous</a:t>
            </a:r>
            <a:r>
              <a:rPr lang="de-DE" sz="1984" dirty="0"/>
              <a:t> </a:t>
            </a:r>
            <a:r>
              <a:rPr lang="de-DE" sz="1984" dirty="0" err="1"/>
              <a:t>ceux</a:t>
            </a:r>
            <a:r>
              <a:rPr lang="de-DE" sz="1984" dirty="0"/>
              <a:t> </a:t>
            </a:r>
            <a:r>
              <a:rPr lang="de-DE" sz="1984" dirty="0" err="1"/>
              <a:t>qui</a:t>
            </a:r>
            <a:r>
              <a:rPr lang="de-DE" sz="1984" dirty="0"/>
              <a:t> y </a:t>
            </a:r>
            <a:r>
              <a:rPr lang="de-DE" sz="1984" dirty="0" err="1"/>
              <a:t>sont</a:t>
            </a:r>
            <a:r>
              <a:rPr lang="de-DE" sz="1984" dirty="0"/>
              <a:t> </a:t>
            </a:r>
            <a:r>
              <a:rPr lang="de-DE" sz="1984" dirty="0" err="1"/>
              <a:t>morts</a:t>
            </a:r>
            <a:r>
              <a:rPr lang="de-DE" sz="1984" dirty="0"/>
              <a:t> </a:t>
            </a:r>
            <a:r>
              <a:rPr lang="de-DE" sz="1984" dirty="0" err="1"/>
              <a:t>trop</a:t>
            </a:r>
            <a:r>
              <a:rPr lang="de-DE" sz="1984" dirty="0"/>
              <a:t> </a:t>
            </a:r>
            <a:r>
              <a:rPr lang="de-DE" sz="1984" dirty="0" err="1"/>
              <a:t>jeunes</a:t>
            </a:r>
            <a:r>
              <a:rPr lang="de-DE" sz="1984" dirty="0"/>
              <a:t> </a:t>
            </a:r>
            <a:r>
              <a:rPr lang="de-DE" sz="1984" dirty="0" err="1"/>
              <a:t>pour</a:t>
            </a:r>
            <a:r>
              <a:rPr lang="de-DE" sz="1984" dirty="0"/>
              <a:t> </a:t>
            </a:r>
            <a:r>
              <a:rPr lang="de-DE" sz="1984" dirty="0" err="1"/>
              <a:t>avoir</a:t>
            </a:r>
            <a:r>
              <a:rPr lang="de-DE" sz="1984" dirty="0"/>
              <a:t> </a:t>
            </a:r>
            <a:r>
              <a:rPr lang="de-DE" sz="1984" dirty="0" err="1"/>
              <a:t>vécu</a:t>
            </a:r>
            <a:r>
              <a:rPr lang="de-DE" sz="1984" dirty="0"/>
              <a:t>. </a:t>
            </a:r>
          </a:p>
          <a:p>
            <a:pPr marL="0" indent="0">
              <a:buNone/>
            </a:pPr>
            <a:r>
              <a:rPr lang="de-DE" sz="1984" dirty="0"/>
              <a:t>/ </a:t>
            </a:r>
            <a:r>
              <a:rPr lang="de-DE" sz="1984" dirty="0" err="1"/>
              <a:t>Qui</a:t>
            </a:r>
            <a:r>
              <a:rPr lang="de-DE" sz="1984" dirty="0"/>
              <a:t> </a:t>
            </a:r>
            <a:r>
              <a:rPr lang="de-DE" sz="1984" dirty="0" err="1"/>
              <a:t>praeteris</a:t>
            </a:r>
            <a:r>
              <a:rPr lang="de-DE" sz="1984" dirty="0"/>
              <a:t>, </a:t>
            </a:r>
            <a:r>
              <a:rPr lang="de-DE" sz="1984" dirty="0" err="1"/>
              <a:t>memento</a:t>
            </a:r>
            <a:r>
              <a:rPr lang="de-DE" sz="1984" dirty="0"/>
              <a:t> </a:t>
            </a:r>
            <a:r>
              <a:rPr lang="de-DE" sz="1984" dirty="0" err="1"/>
              <a:t>eorum</a:t>
            </a:r>
            <a:r>
              <a:rPr lang="de-DE" sz="1984" dirty="0"/>
              <a:t>, </a:t>
            </a:r>
            <a:r>
              <a:rPr lang="de-DE" sz="1984" dirty="0" err="1"/>
              <a:t>quibus</a:t>
            </a:r>
            <a:r>
              <a:rPr lang="de-DE" sz="1984" dirty="0"/>
              <a:t> </a:t>
            </a:r>
            <a:r>
              <a:rPr lang="de-DE" sz="1984" dirty="0" err="1"/>
              <a:t>moriendum</a:t>
            </a:r>
            <a:r>
              <a:rPr lang="de-DE" sz="1984" dirty="0"/>
              <a:t> erat, </a:t>
            </a:r>
            <a:r>
              <a:rPr lang="de-DE" sz="1984" dirty="0" err="1"/>
              <a:t>priusquam</a:t>
            </a:r>
            <a:r>
              <a:rPr lang="de-DE" sz="1984" dirty="0"/>
              <a:t> </a:t>
            </a:r>
            <a:r>
              <a:rPr lang="de-DE" sz="1984" dirty="0" err="1"/>
              <a:t>eis</a:t>
            </a:r>
            <a:r>
              <a:rPr lang="de-DE" sz="1984" dirty="0"/>
              <a:t> </a:t>
            </a:r>
            <a:r>
              <a:rPr lang="de-DE" sz="1984" dirty="0" err="1"/>
              <a:t>facultas</a:t>
            </a:r>
            <a:r>
              <a:rPr lang="de-DE" sz="1984" dirty="0"/>
              <a:t> </a:t>
            </a:r>
            <a:r>
              <a:rPr lang="de-DE" sz="1984" dirty="0" err="1"/>
              <a:t>vivendi</a:t>
            </a:r>
            <a:r>
              <a:rPr lang="de-DE" sz="1984" dirty="0"/>
              <a:t> </a:t>
            </a:r>
            <a:r>
              <a:rPr lang="de-DE" sz="1984" dirty="0" err="1"/>
              <a:t>daretur</a:t>
            </a:r>
            <a:r>
              <a:rPr lang="de-DE" sz="1984" dirty="0"/>
              <a:t>.“</a:t>
            </a:r>
          </a:p>
          <a:p>
            <a:pPr marL="0" indent="0">
              <a:buNone/>
            </a:pPr>
            <a:endParaRPr lang="de-DE" sz="1984" dirty="0"/>
          </a:p>
        </p:txBody>
      </p:sp>
    </p:spTree>
    <p:extLst>
      <p:ext uri="{BB962C8B-B14F-4D97-AF65-F5344CB8AC3E}">
        <p14:creationId xmlns:p14="http://schemas.microsoft.com/office/powerpoint/2010/main" val="31289989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CD17A8-C733-42CE-A814-997FFBBBDB04}"/>
              </a:ext>
            </a:extLst>
          </p:cNvPr>
          <p:cNvSpPr>
            <a:spLocks noGrp="1"/>
          </p:cNvSpPr>
          <p:nvPr>
            <p:ph type="title"/>
          </p:nvPr>
        </p:nvSpPr>
        <p:spPr/>
        <p:txBody>
          <a:bodyPr/>
          <a:lstStyle/>
          <a:p>
            <a:r>
              <a:rPr lang="de-DE" dirty="0"/>
              <a:t>Entwicklung von Inschriften an einem Ort (3)</a:t>
            </a:r>
          </a:p>
        </p:txBody>
      </p:sp>
      <p:sp>
        <p:nvSpPr>
          <p:cNvPr id="3" name="Inhaltsplatzhalter 2">
            <a:extLst>
              <a:ext uri="{FF2B5EF4-FFF2-40B4-BE49-F238E27FC236}">
                <a16:creationId xmlns:a16="http://schemas.microsoft.com/office/drawing/2014/main" id="{CB212F0C-B083-46E5-9868-5FFFF568D53F}"/>
              </a:ext>
            </a:extLst>
          </p:cNvPr>
          <p:cNvSpPr>
            <a:spLocks noGrp="1"/>
          </p:cNvSpPr>
          <p:nvPr>
            <p:ph idx="1"/>
          </p:nvPr>
        </p:nvSpPr>
        <p:spPr>
          <a:xfrm>
            <a:off x="692640" y="1723129"/>
            <a:ext cx="8693640" cy="3597120"/>
          </a:xfrm>
        </p:spPr>
        <p:txBody>
          <a:bodyPr>
            <a:noAutofit/>
          </a:bodyPr>
          <a:lstStyle/>
          <a:p>
            <a:pPr marL="0" indent="0">
              <a:buNone/>
            </a:pPr>
            <a:r>
              <a:rPr lang="de-DE" sz="1984" dirty="0"/>
              <a:t>1977</a:t>
            </a:r>
          </a:p>
          <a:p>
            <a:pPr marL="0" indent="0">
              <a:buNone/>
            </a:pPr>
            <a:r>
              <a:rPr lang="de-DE" sz="1984" dirty="0"/>
              <a:t>Das Regierungspräsidium Tübingen beauftragt das Landratsamt zur Errichtung einer Tafel an dem 1947 aufgestellten Hochkreuz am KZ-Friedhof. </a:t>
            </a:r>
          </a:p>
          <a:p>
            <a:pPr marL="0" indent="0">
              <a:buNone/>
            </a:pPr>
            <a:r>
              <a:rPr lang="de-DE" sz="1984" dirty="0"/>
              <a:t>„In Bisingen befand sich von September 1944 bis April 1945 ein Kommando des Konzentrationslagers Natzweiler (</a:t>
            </a:r>
            <a:r>
              <a:rPr lang="de-DE" sz="1984" dirty="0" err="1"/>
              <a:t>Elsaß</a:t>
            </a:r>
            <a:r>
              <a:rPr lang="de-DE" sz="1984" dirty="0"/>
              <a:t>). Andere Zweiglager waren u. a. In Leonberg, Schömberg, Schörzingen, Vaihingen/Enz und Schwäbisch Hall. Von den durch das NS-Regime bei der Ölschiefergewinnung eingesetzten Häftlingen dieses Lagers aus verschiedenen Ländern - darunter viele Juden – sind sehr viele verhungert. Die Namensliste der hier bestatteten 1158 Toten wurde vernichtet. Wehret den Anfängen! Wehret dem </a:t>
            </a:r>
            <a:r>
              <a:rPr lang="de-DE" sz="1984" dirty="0" err="1"/>
              <a:t>Haß</a:t>
            </a:r>
            <a:r>
              <a:rPr lang="de-DE" sz="1984" dirty="0"/>
              <a:t>!“</a:t>
            </a:r>
          </a:p>
          <a:p>
            <a:pPr marL="0" indent="0">
              <a:buNone/>
            </a:pPr>
            <a:endParaRPr lang="de-DE" sz="1984" dirty="0"/>
          </a:p>
        </p:txBody>
      </p:sp>
    </p:spTree>
    <p:extLst>
      <p:ext uri="{BB962C8B-B14F-4D97-AF65-F5344CB8AC3E}">
        <p14:creationId xmlns:p14="http://schemas.microsoft.com/office/powerpoint/2010/main" val="1070223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CD17A8-C733-42CE-A814-997FFBBBDB04}"/>
              </a:ext>
            </a:extLst>
          </p:cNvPr>
          <p:cNvSpPr>
            <a:spLocks noGrp="1"/>
          </p:cNvSpPr>
          <p:nvPr>
            <p:ph type="title"/>
          </p:nvPr>
        </p:nvSpPr>
        <p:spPr/>
        <p:txBody>
          <a:bodyPr/>
          <a:lstStyle/>
          <a:p>
            <a:r>
              <a:rPr lang="de-DE" dirty="0"/>
              <a:t>Entwicklung von Inschriften an einem Ort (4)</a:t>
            </a:r>
          </a:p>
        </p:txBody>
      </p:sp>
      <p:sp>
        <p:nvSpPr>
          <p:cNvPr id="3" name="Inhaltsplatzhalter 2">
            <a:extLst>
              <a:ext uri="{FF2B5EF4-FFF2-40B4-BE49-F238E27FC236}">
                <a16:creationId xmlns:a16="http://schemas.microsoft.com/office/drawing/2014/main" id="{CB212F0C-B083-46E5-9868-5FFFF568D53F}"/>
              </a:ext>
            </a:extLst>
          </p:cNvPr>
          <p:cNvSpPr>
            <a:spLocks noGrp="1"/>
          </p:cNvSpPr>
          <p:nvPr>
            <p:ph idx="1"/>
          </p:nvPr>
        </p:nvSpPr>
        <p:spPr>
          <a:xfrm>
            <a:off x="692640" y="1771750"/>
            <a:ext cx="8693640" cy="3597120"/>
          </a:xfrm>
        </p:spPr>
        <p:txBody>
          <a:bodyPr>
            <a:noAutofit/>
          </a:bodyPr>
          <a:lstStyle/>
          <a:p>
            <a:pPr marL="0" indent="0">
              <a:buNone/>
            </a:pPr>
            <a:r>
              <a:rPr lang="de-DE" sz="1984" dirty="0"/>
              <a:t>1998</a:t>
            </a:r>
          </a:p>
          <a:p>
            <a:pPr marL="0" indent="0">
              <a:buNone/>
            </a:pPr>
            <a:r>
              <a:rPr lang="de-DE" sz="1984" i="1" dirty="0"/>
              <a:t>Die Kommune und der Landkreis errichten am KZ-Friedhof ein eigenes Mahnmal für die jüdischen Opfer des KZ-Außenlagers:</a:t>
            </a:r>
          </a:p>
          <a:p>
            <a:pPr marL="0" indent="0">
              <a:buNone/>
            </a:pPr>
            <a:r>
              <a:rPr lang="de-DE" sz="1984" dirty="0"/>
              <a:t>„Wir gedenken der jüdischen Opfer des Konzentrationslagers Bisingen, die aus rassistischen Gründen verfolgt, aus ihrer Heimat verschleppt, hier von Nationalsozialisten misshandelt und ermordet wurden. Ihr Andenken ist uns Mahnung und Verpflichtung zur Menschlichkeit. Die Gemeinde Bisingen und der Zollernalbkreis 1998.“</a:t>
            </a:r>
          </a:p>
          <a:p>
            <a:pPr marL="0" indent="0">
              <a:buNone/>
            </a:pPr>
            <a:endParaRPr lang="de-DE" sz="1984" dirty="0"/>
          </a:p>
        </p:txBody>
      </p:sp>
    </p:spTree>
    <p:extLst>
      <p:ext uri="{BB962C8B-B14F-4D97-AF65-F5344CB8AC3E}">
        <p14:creationId xmlns:p14="http://schemas.microsoft.com/office/powerpoint/2010/main" val="27072183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CD17A8-C733-42CE-A814-997FFBBBDB04}"/>
              </a:ext>
            </a:extLst>
          </p:cNvPr>
          <p:cNvSpPr>
            <a:spLocks noGrp="1"/>
          </p:cNvSpPr>
          <p:nvPr>
            <p:ph type="title"/>
          </p:nvPr>
        </p:nvSpPr>
        <p:spPr/>
        <p:txBody>
          <a:bodyPr/>
          <a:lstStyle/>
          <a:p>
            <a:r>
              <a:rPr lang="de-DE" dirty="0"/>
              <a:t>Entwicklung von Inschriften an einem Ort </a:t>
            </a:r>
          </a:p>
        </p:txBody>
      </p:sp>
      <p:sp>
        <p:nvSpPr>
          <p:cNvPr id="3" name="Inhaltsplatzhalter 2">
            <a:extLst>
              <a:ext uri="{FF2B5EF4-FFF2-40B4-BE49-F238E27FC236}">
                <a16:creationId xmlns:a16="http://schemas.microsoft.com/office/drawing/2014/main" id="{CB212F0C-B083-46E5-9868-5FFFF568D53F}"/>
              </a:ext>
            </a:extLst>
          </p:cNvPr>
          <p:cNvSpPr>
            <a:spLocks noGrp="1"/>
          </p:cNvSpPr>
          <p:nvPr>
            <p:ph idx="1"/>
          </p:nvPr>
        </p:nvSpPr>
        <p:spPr/>
        <p:txBody>
          <a:bodyPr>
            <a:noAutofit/>
          </a:bodyPr>
          <a:lstStyle/>
          <a:p>
            <a:pPr marL="0" indent="0">
              <a:buNone/>
            </a:pPr>
            <a:r>
              <a:rPr lang="de-DE" sz="1984" dirty="0"/>
              <a:t>von nebulös-vage zu informativ-offen </a:t>
            </a:r>
          </a:p>
          <a:p>
            <a:pPr marL="0" indent="0">
              <a:buNone/>
            </a:pPr>
            <a:r>
              <a:rPr lang="de-DE" sz="1984" dirty="0"/>
              <a:t>zunehmend klare Sprache („ruchlose Gewalt“ vs. „verhungerten“, „misshandelt und 		ermordet“)</a:t>
            </a:r>
          </a:p>
          <a:p>
            <a:pPr marL="0" indent="0">
              <a:buNone/>
            </a:pPr>
            <a:r>
              <a:rPr lang="de-DE" sz="1984" dirty="0"/>
              <a:t>zunehmende Ausführlichkeit, Zeitangaben, Kontext</a:t>
            </a:r>
          </a:p>
          <a:p>
            <a:pPr marL="0" indent="0">
              <a:buNone/>
            </a:pPr>
            <a:r>
              <a:rPr lang="de-DE" sz="1984" dirty="0"/>
              <a:t>zunehmende Thematisierung der Verbrechen, der Täter und der Todesumstände</a:t>
            </a:r>
          </a:p>
          <a:p>
            <a:pPr marL="0" indent="0">
              <a:buNone/>
            </a:pPr>
            <a:r>
              <a:rPr lang="de-DE" sz="1984" dirty="0"/>
              <a:t>zunehmende Präzision (Art des Lagers, Zusammenhang mit KZ,)</a:t>
            </a:r>
          </a:p>
          <a:p>
            <a:pPr marL="0" indent="0">
              <a:buNone/>
            </a:pPr>
            <a:endParaRPr lang="de-DE" sz="1984" dirty="0"/>
          </a:p>
          <a:p>
            <a:pPr marL="0" indent="0">
              <a:buNone/>
            </a:pPr>
            <a:r>
              <a:rPr lang="de-DE" sz="1984" dirty="0"/>
              <a:t>Appelle: weniger eindringlich, sachlicher</a:t>
            </a:r>
          </a:p>
          <a:p>
            <a:pPr marL="0" indent="0">
              <a:buNone/>
            </a:pPr>
            <a:r>
              <a:rPr lang="de-DE" sz="1984" dirty="0"/>
              <a:t>Neue Fragen? </a:t>
            </a:r>
          </a:p>
          <a:p>
            <a:pPr marL="0" indent="0">
              <a:buNone/>
            </a:pPr>
            <a:endParaRPr lang="de-DE" sz="1984" dirty="0"/>
          </a:p>
        </p:txBody>
      </p:sp>
    </p:spTree>
    <p:extLst>
      <p:ext uri="{BB962C8B-B14F-4D97-AF65-F5344CB8AC3E}">
        <p14:creationId xmlns:p14="http://schemas.microsoft.com/office/powerpoint/2010/main" val="4140496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CD17A8-C733-42CE-A814-997FFBBBDB04}"/>
              </a:ext>
            </a:extLst>
          </p:cNvPr>
          <p:cNvSpPr>
            <a:spLocks noGrp="1"/>
          </p:cNvSpPr>
          <p:nvPr>
            <p:ph type="title"/>
          </p:nvPr>
        </p:nvSpPr>
        <p:spPr>
          <a:xfrm>
            <a:off x="413098" y="301993"/>
            <a:ext cx="9509043" cy="1096006"/>
          </a:xfrm>
        </p:spPr>
        <p:txBody>
          <a:bodyPr/>
          <a:lstStyle/>
          <a:p>
            <a:r>
              <a:rPr lang="de-DE" dirty="0"/>
              <a:t>Welche Informationen braucht eine angemessene Inschrift?</a:t>
            </a:r>
          </a:p>
        </p:txBody>
      </p:sp>
      <p:sp>
        <p:nvSpPr>
          <p:cNvPr id="3" name="Inhaltsplatzhalter 2">
            <a:extLst>
              <a:ext uri="{FF2B5EF4-FFF2-40B4-BE49-F238E27FC236}">
                <a16:creationId xmlns:a16="http://schemas.microsoft.com/office/drawing/2014/main" id="{CB212F0C-B083-46E5-9868-5FFFF568D53F}"/>
              </a:ext>
            </a:extLst>
          </p:cNvPr>
          <p:cNvSpPr>
            <a:spLocks noGrp="1"/>
          </p:cNvSpPr>
          <p:nvPr>
            <p:ph idx="1"/>
          </p:nvPr>
        </p:nvSpPr>
        <p:spPr/>
        <p:txBody>
          <a:bodyPr>
            <a:noAutofit/>
          </a:bodyPr>
          <a:lstStyle/>
          <a:p>
            <a:r>
              <a:rPr lang="de-DE" sz="1984" dirty="0"/>
              <a:t>Benennung des Lagers als KZ, evtl. als Außenlager des KZ Natzweiler-</a:t>
            </a:r>
            <a:r>
              <a:rPr lang="de-DE" sz="1984" dirty="0" err="1"/>
              <a:t>Struthof</a:t>
            </a:r>
            <a:endParaRPr lang="de-DE" sz="1984" dirty="0"/>
          </a:p>
          <a:p>
            <a:r>
              <a:rPr lang="de-DE" sz="1984" dirty="0"/>
              <a:t>möglichst genaue Benennung der Opfer, der Verbrechen, der Täter, der Todesumstände</a:t>
            </a:r>
          </a:p>
          <a:p>
            <a:r>
              <a:rPr lang="de-DE" sz="1984" dirty="0"/>
              <a:t>Thematisierung von KZ-Haft und Zwangsarbeit</a:t>
            </a:r>
          </a:p>
          <a:p>
            <a:r>
              <a:rPr lang="de-DE" sz="1984" dirty="0"/>
              <a:t>präzise Zeitangaben</a:t>
            </a:r>
          </a:p>
          <a:p>
            <a:r>
              <a:rPr lang="de-DE" sz="1984" dirty="0"/>
              <a:t>verständliche Sprache </a:t>
            </a:r>
          </a:p>
          <a:p>
            <a:endParaRPr lang="de-DE" sz="1984" dirty="0"/>
          </a:p>
          <a:p>
            <a:pPr marL="0" indent="0">
              <a:buNone/>
            </a:pPr>
            <a:endParaRPr lang="de-DE" sz="1984" dirty="0"/>
          </a:p>
        </p:txBody>
      </p:sp>
    </p:spTree>
    <p:extLst>
      <p:ext uri="{BB962C8B-B14F-4D97-AF65-F5344CB8AC3E}">
        <p14:creationId xmlns:p14="http://schemas.microsoft.com/office/powerpoint/2010/main" val="23511707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CD17A8-C733-42CE-A814-997FFBBBDB04}"/>
              </a:ext>
            </a:extLst>
          </p:cNvPr>
          <p:cNvSpPr>
            <a:spLocks noGrp="1"/>
          </p:cNvSpPr>
          <p:nvPr>
            <p:ph type="title"/>
          </p:nvPr>
        </p:nvSpPr>
        <p:spPr>
          <a:xfrm>
            <a:off x="413098" y="301993"/>
            <a:ext cx="9509043" cy="1096006"/>
          </a:xfrm>
        </p:spPr>
        <p:txBody>
          <a:bodyPr/>
          <a:lstStyle/>
          <a:p>
            <a:r>
              <a:rPr lang="de-DE" dirty="0"/>
              <a:t>Welche Informationen braucht eine angemessene Inschrift?</a:t>
            </a:r>
          </a:p>
        </p:txBody>
      </p:sp>
      <p:sp>
        <p:nvSpPr>
          <p:cNvPr id="3" name="Inhaltsplatzhalter 2">
            <a:extLst>
              <a:ext uri="{FF2B5EF4-FFF2-40B4-BE49-F238E27FC236}">
                <a16:creationId xmlns:a16="http://schemas.microsoft.com/office/drawing/2014/main" id="{CB212F0C-B083-46E5-9868-5FFFF568D53F}"/>
              </a:ext>
            </a:extLst>
          </p:cNvPr>
          <p:cNvSpPr>
            <a:spLocks noGrp="1"/>
          </p:cNvSpPr>
          <p:nvPr>
            <p:ph idx="1"/>
          </p:nvPr>
        </p:nvSpPr>
        <p:spPr/>
        <p:txBody>
          <a:bodyPr>
            <a:noAutofit/>
          </a:bodyPr>
          <a:lstStyle/>
          <a:p>
            <a:r>
              <a:rPr lang="de-DE" sz="1984" dirty="0"/>
              <a:t>Benennung des Lagers als KZ, evtl. als Außenlager des KZ Natzweiler-</a:t>
            </a:r>
            <a:r>
              <a:rPr lang="de-DE" sz="1984" dirty="0" err="1"/>
              <a:t>Struthof</a:t>
            </a:r>
            <a:endParaRPr lang="de-DE" sz="1984" dirty="0"/>
          </a:p>
          <a:p>
            <a:r>
              <a:rPr lang="de-DE" sz="1984" dirty="0"/>
              <a:t>möglichst genaue Benennung der Opfer, der Verbrechen, der Täter, der Todesumstände</a:t>
            </a:r>
          </a:p>
          <a:p>
            <a:r>
              <a:rPr lang="de-DE" sz="1984" dirty="0"/>
              <a:t>Thematisierung von KZ-Haft und Zwangsarbeit</a:t>
            </a:r>
          </a:p>
          <a:p>
            <a:r>
              <a:rPr lang="de-DE" sz="1984" dirty="0"/>
              <a:t>präzise Zeitangaben</a:t>
            </a:r>
          </a:p>
          <a:p>
            <a:r>
              <a:rPr lang="de-DE" sz="1984" dirty="0"/>
              <a:t>verständliche Sprache </a:t>
            </a:r>
          </a:p>
          <a:p>
            <a:endParaRPr lang="de-DE" sz="1984" dirty="0"/>
          </a:p>
          <a:p>
            <a:r>
              <a:rPr lang="de-DE" sz="1984" dirty="0"/>
              <a:t>mehrere Sprachen?</a:t>
            </a:r>
          </a:p>
          <a:p>
            <a:r>
              <a:rPr lang="de-DE" sz="1984" dirty="0"/>
              <a:t>informativ oder </a:t>
            </a:r>
            <a:r>
              <a:rPr lang="de-DE" sz="1984" dirty="0" err="1"/>
              <a:t>appellativ</a:t>
            </a:r>
            <a:r>
              <a:rPr lang="de-DE" sz="1984" dirty="0"/>
              <a:t>?</a:t>
            </a:r>
          </a:p>
          <a:p>
            <a:r>
              <a:rPr lang="de-DE" sz="1984" dirty="0"/>
              <a:t>christliche oder allgemein moralische Appelle?</a:t>
            </a:r>
          </a:p>
          <a:p>
            <a:pPr marL="0" indent="0">
              <a:buNone/>
            </a:pPr>
            <a:endParaRPr lang="de-DE" sz="1984" dirty="0"/>
          </a:p>
        </p:txBody>
      </p:sp>
    </p:spTree>
    <p:extLst>
      <p:ext uri="{BB962C8B-B14F-4D97-AF65-F5344CB8AC3E}">
        <p14:creationId xmlns:p14="http://schemas.microsoft.com/office/powerpoint/2010/main" val="9322845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CD17A8-C733-42CE-A814-997FFBBBDB04}"/>
              </a:ext>
            </a:extLst>
          </p:cNvPr>
          <p:cNvSpPr>
            <a:spLocks noGrp="1"/>
          </p:cNvSpPr>
          <p:nvPr>
            <p:ph type="title"/>
          </p:nvPr>
        </p:nvSpPr>
        <p:spPr/>
        <p:txBody>
          <a:bodyPr/>
          <a:lstStyle/>
          <a:p>
            <a:r>
              <a:rPr lang="de-DE" dirty="0"/>
              <a:t>Anwendung der Kriterien auf Inschriften an KZ-Gedenkstätten in Baden-Württemberg</a:t>
            </a:r>
          </a:p>
        </p:txBody>
      </p:sp>
      <p:sp>
        <p:nvSpPr>
          <p:cNvPr id="3" name="Inhaltsplatzhalter 2">
            <a:extLst>
              <a:ext uri="{FF2B5EF4-FFF2-40B4-BE49-F238E27FC236}">
                <a16:creationId xmlns:a16="http://schemas.microsoft.com/office/drawing/2014/main" id="{CB212F0C-B083-46E5-9868-5FFFF568D53F}"/>
              </a:ext>
            </a:extLst>
          </p:cNvPr>
          <p:cNvSpPr>
            <a:spLocks noGrp="1"/>
          </p:cNvSpPr>
          <p:nvPr>
            <p:ph idx="1"/>
          </p:nvPr>
        </p:nvSpPr>
        <p:spPr>
          <a:xfrm>
            <a:off x="856723" y="1688836"/>
            <a:ext cx="8694539" cy="3597786"/>
          </a:xfrm>
        </p:spPr>
        <p:txBody>
          <a:bodyPr>
            <a:noAutofit/>
          </a:bodyPr>
          <a:lstStyle/>
          <a:p>
            <a:pPr marL="0" indent="0">
              <a:buNone/>
            </a:pPr>
            <a:r>
              <a:rPr lang="de-DE" sz="1984" dirty="0"/>
              <a:t>1945, Tailfingen (</a:t>
            </a:r>
            <a:r>
              <a:rPr lang="de-DE" sz="1984" dirty="0" err="1"/>
              <a:t>Lkr</a:t>
            </a:r>
            <a:r>
              <a:rPr lang="de-DE" sz="1984" dirty="0"/>
              <a:t>. Böblingen)</a:t>
            </a:r>
          </a:p>
          <a:p>
            <a:pPr marL="0" indent="0">
              <a:buNone/>
            </a:pPr>
            <a:r>
              <a:rPr lang="de-DE" sz="1984" dirty="0"/>
              <a:t>1956, Vaihingen an der Enz (</a:t>
            </a:r>
            <a:r>
              <a:rPr lang="de-DE" sz="1984" dirty="0" err="1"/>
              <a:t>Lkr</a:t>
            </a:r>
            <a:r>
              <a:rPr lang="de-DE" sz="1984" dirty="0"/>
              <a:t>. Ludwigsburg)</a:t>
            </a:r>
          </a:p>
          <a:p>
            <a:pPr marL="0" indent="0">
              <a:buNone/>
            </a:pPr>
            <a:r>
              <a:rPr lang="de-DE" sz="1984" dirty="0"/>
              <a:t>1960, Kochendorf (</a:t>
            </a:r>
            <a:r>
              <a:rPr lang="de-DE" sz="1984" dirty="0" err="1"/>
              <a:t>Lkr</a:t>
            </a:r>
            <a:r>
              <a:rPr lang="de-DE" sz="1984" dirty="0"/>
              <a:t>. Heilbronn)</a:t>
            </a:r>
          </a:p>
          <a:p>
            <a:pPr marL="0" indent="0">
              <a:buNone/>
            </a:pPr>
            <a:r>
              <a:rPr lang="de-DE" sz="1984" dirty="0"/>
              <a:t>1964, Offenburg</a:t>
            </a:r>
          </a:p>
          <a:p>
            <a:pPr marL="0" indent="0">
              <a:buNone/>
            </a:pPr>
            <a:r>
              <a:rPr lang="de-DE" sz="1984" dirty="0"/>
              <a:t>1976, Unterriexingen bei Vaihingen (</a:t>
            </a:r>
            <a:r>
              <a:rPr lang="de-DE" sz="1984" dirty="0" err="1"/>
              <a:t>Lkr</a:t>
            </a:r>
            <a:r>
              <a:rPr lang="de-DE" sz="1984" dirty="0"/>
              <a:t>. Ludwigsburg)</a:t>
            </a:r>
          </a:p>
          <a:p>
            <a:pPr marL="0" indent="0">
              <a:buNone/>
            </a:pPr>
            <a:r>
              <a:rPr lang="de-DE" sz="1984" dirty="0"/>
              <a:t>1979, Mannheim-Sandhofen: </a:t>
            </a:r>
          </a:p>
          <a:p>
            <a:pPr marL="0" indent="0">
              <a:buNone/>
            </a:pPr>
            <a:r>
              <a:rPr lang="de-DE" sz="1984" dirty="0"/>
              <a:t>1981, Schwäbisch Hall-Hessental:</a:t>
            </a:r>
          </a:p>
          <a:p>
            <a:pPr marL="0" indent="0">
              <a:buNone/>
            </a:pPr>
            <a:r>
              <a:rPr lang="de-DE" sz="1984" dirty="0"/>
              <a:t>1982, Heilbronn-Neckargartach</a:t>
            </a:r>
          </a:p>
          <a:p>
            <a:pPr marL="0" indent="0">
              <a:buNone/>
            </a:pPr>
            <a:r>
              <a:rPr lang="de-DE" sz="1984" dirty="0"/>
              <a:t>1994, Echterdingen (</a:t>
            </a:r>
            <a:r>
              <a:rPr lang="de-DE" sz="1984" dirty="0" err="1"/>
              <a:t>Lkr</a:t>
            </a:r>
            <a:r>
              <a:rPr lang="de-DE" sz="1984" dirty="0"/>
              <a:t>. Esslingen)</a:t>
            </a:r>
          </a:p>
          <a:p>
            <a:pPr marL="0" indent="0">
              <a:buNone/>
            </a:pPr>
            <a:r>
              <a:rPr lang="de-DE" sz="1984" dirty="0"/>
              <a:t>2000, Leonberg (</a:t>
            </a:r>
            <a:r>
              <a:rPr lang="de-DE" sz="1984" dirty="0" err="1"/>
              <a:t>Lkr</a:t>
            </a:r>
            <a:r>
              <a:rPr lang="de-DE" sz="1984" dirty="0"/>
              <a:t>. Böblingen)</a:t>
            </a:r>
          </a:p>
          <a:p>
            <a:pPr marL="0" indent="0">
              <a:buNone/>
            </a:pPr>
            <a:endParaRPr lang="de-DE" sz="1984" dirty="0"/>
          </a:p>
        </p:txBody>
      </p:sp>
    </p:spTree>
    <p:extLst>
      <p:ext uri="{BB962C8B-B14F-4D97-AF65-F5344CB8AC3E}">
        <p14:creationId xmlns:p14="http://schemas.microsoft.com/office/powerpoint/2010/main" val="38375769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CD17A8-C733-42CE-A814-997FFBBBDB04}"/>
              </a:ext>
            </a:extLst>
          </p:cNvPr>
          <p:cNvSpPr>
            <a:spLocks noGrp="1"/>
          </p:cNvSpPr>
          <p:nvPr>
            <p:ph type="title"/>
          </p:nvPr>
        </p:nvSpPr>
        <p:spPr>
          <a:xfrm>
            <a:off x="282059" y="184948"/>
            <a:ext cx="9879587" cy="1095480"/>
          </a:xfrm>
        </p:spPr>
        <p:txBody>
          <a:bodyPr/>
          <a:lstStyle/>
          <a:p>
            <a:r>
              <a:rPr lang="de-DE" sz="4000" dirty="0"/>
              <a:t>KZ-Gedenkstätten in Baden-Württemberg</a:t>
            </a:r>
            <a:br>
              <a:rPr lang="de-DE" sz="4000" dirty="0"/>
            </a:br>
            <a:r>
              <a:rPr lang="de-DE" sz="4000" dirty="0"/>
              <a:t>(Auswahl)</a:t>
            </a:r>
          </a:p>
        </p:txBody>
      </p:sp>
      <p:sp>
        <p:nvSpPr>
          <p:cNvPr id="3" name="Inhaltsplatzhalter 2">
            <a:extLst>
              <a:ext uri="{FF2B5EF4-FFF2-40B4-BE49-F238E27FC236}">
                <a16:creationId xmlns:a16="http://schemas.microsoft.com/office/drawing/2014/main" id="{CB212F0C-B083-46E5-9868-5FFFF568D53F}"/>
              </a:ext>
            </a:extLst>
          </p:cNvPr>
          <p:cNvSpPr>
            <a:spLocks noGrp="1"/>
          </p:cNvSpPr>
          <p:nvPr>
            <p:ph idx="1"/>
          </p:nvPr>
        </p:nvSpPr>
        <p:spPr>
          <a:xfrm>
            <a:off x="638482" y="1673248"/>
            <a:ext cx="9166743" cy="3597786"/>
          </a:xfrm>
        </p:spPr>
        <p:txBody>
          <a:bodyPr>
            <a:noAutofit/>
          </a:bodyPr>
          <a:lstStyle/>
          <a:p>
            <a:pPr marL="0" indent="0">
              <a:buNone/>
            </a:pPr>
            <a:r>
              <a:rPr lang="de-DE" sz="1984" dirty="0"/>
              <a:t>KZ Bisingen: https://museum-bisingen.de/   </a:t>
            </a:r>
          </a:p>
          <a:p>
            <a:pPr marL="0" indent="0">
              <a:buNone/>
            </a:pPr>
            <a:r>
              <a:rPr lang="de-DE" sz="1984" dirty="0"/>
              <a:t>KZ Echterdingen-Bernhausen: http://www.gedenkstaette-echterdingen-bernhausen.de/  </a:t>
            </a:r>
          </a:p>
          <a:p>
            <a:pPr marL="0" indent="0">
              <a:buNone/>
            </a:pPr>
            <a:r>
              <a:rPr lang="de-DE" sz="1984" dirty="0"/>
              <a:t>KZ </a:t>
            </a:r>
            <a:r>
              <a:rPr lang="de-DE" sz="1984" dirty="0" err="1"/>
              <a:t>Hailfingen</a:t>
            </a:r>
            <a:r>
              <a:rPr lang="de-DE" sz="1984" dirty="0"/>
              <a:t>-Tailfingen: https://kz-hailfingen-tailfingen.de/   </a:t>
            </a:r>
          </a:p>
          <a:p>
            <a:pPr marL="0" indent="0">
              <a:buNone/>
            </a:pPr>
            <a:r>
              <a:rPr lang="de-DE" sz="1984" dirty="0"/>
              <a:t>KZ Hessental: https://www.kz-hessental.de/   </a:t>
            </a:r>
          </a:p>
          <a:p>
            <a:pPr marL="0" indent="0">
              <a:buNone/>
            </a:pPr>
            <a:r>
              <a:rPr lang="de-DE" sz="1984" dirty="0"/>
              <a:t>KZ Kochendorf: http://www.kz-kochendorf.de/</a:t>
            </a:r>
          </a:p>
          <a:p>
            <a:pPr marL="0" indent="0">
              <a:buNone/>
            </a:pPr>
            <a:r>
              <a:rPr lang="de-DE" sz="1984" dirty="0"/>
              <a:t>KZ Leonberg: https://www.kz-gedenkstaette-leonberg.de/startseite/ </a:t>
            </a:r>
          </a:p>
          <a:p>
            <a:pPr marL="0" indent="0">
              <a:buNone/>
            </a:pPr>
            <a:r>
              <a:rPr lang="de-DE" sz="1984" dirty="0"/>
              <a:t>KZ Mannheim-Sandhofen: http://www.kz-gedenkstaette-sandhofen.de/   </a:t>
            </a:r>
          </a:p>
          <a:p>
            <a:pPr marL="0" indent="0">
              <a:buNone/>
            </a:pPr>
            <a:r>
              <a:rPr lang="de-DE" sz="1984" dirty="0"/>
              <a:t>KZ Neckarelz: http://www.kz-denk-neckarelz.de/   </a:t>
            </a:r>
          </a:p>
          <a:p>
            <a:pPr marL="0" indent="0">
              <a:buNone/>
            </a:pPr>
            <a:r>
              <a:rPr lang="de-DE" sz="1984" dirty="0"/>
              <a:t>KZ Vaihingen: https://www.gedenkstaette-vaihingen.de/ </a:t>
            </a:r>
          </a:p>
          <a:p>
            <a:pPr marL="0" indent="0">
              <a:buNone/>
            </a:pPr>
            <a:endParaRPr lang="de-DE" sz="1984" dirty="0"/>
          </a:p>
        </p:txBody>
      </p:sp>
    </p:spTree>
    <p:extLst>
      <p:ext uri="{BB962C8B-B14F-4D97-AF65-F5344CB8AC3E}">
        <p14:creationId xmlns:p14="http://schemas.microsoft.com/office/powerpoint/2010/main" val="11050106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1BAB87-145F-4126-B216-1CD700A99101}"/>
              </a:ext>
            </a:extLst>
          </p:cNvPr>
          <p:cNvSpPr>
            <a:spLocks noGrp="1"/>
          </p:cNvSpPr>
          <p:nvPr>
            <p:ph type="title"/>
          </p:nvPr>
        </p:nvSpPr>
        <p:spPr/>
        <p:txBody>
          <a:bodyPr/>
          <a:lstStyle/>
          <a:p>
            <a:endParaRPr lang="de-DE"/>
          </a:p>
        </p:txBody>
      </p:sp>
      <p:sp>
        <p:nvSpPr>
          <p:cNvPr id="3" name="Inhaltsplatzhalter 2">
            <a:extLst>
              <a:ext uri="{FF2B5EF4-FFF2-40B4-BE49-F238E27FC236}">
                <a16:creationId xmlns:a16="http://schemas.microsoft.com/office/drawing/2014/main" id="{DB487F87-3EEF-4D2A-97C6-5C9978F44E9D}"/>
              </a:ext>
            </a:extLst>
          </p:cNvPr>
          <p:cNvSpPr>
            <a:spLocks noGrp="1"/>
          </p:cNvSpPr>
          <p:nvPr>
            <p:ph idx="1"/>
          </p:nvPr>
        </p:nvSpPr>
        <p:spPr/>
        <p:txBody>
          <a:bodyPr/>
          <a:lstStyle/>
          <a:p>
            <a:endParaRPr lang="de-DE"/>
          </a:p>
        </p:txBody>
      </p:sp>
      <p:pic>
        <p:nvPicPr>
          <p:cNvPr id="5" name="Grafik 4">
            <a:extLst>
              <a:ext uri="{FF2B5EF4-FFF2-40B4-BE49-F238E27FC236}">
                <a16:creationId xmlns:a16="http://schemas.microsoft.com/office/drawing/2014/main" id="{AE6670B1-9480-490C-B915-C061BF4295A6}"/>
              </a:ext>
            </a:extLst>
          </p:cNvPr>
          <p:cNvPicPr>
            <a:picLocks noChangeAspect="1"/>
          </p:cNvPicPr>
          <p:nvPr/>
        </p:nvPicPr>
        <p:blipFill>
          <a:blip r:embed="rId2"/>
          <a:stretch>
            <a:fillRect/>
          </a:stretch>
        </p:blipFill>
        <p:spPr>
          <a:xfrm>
            <a:off x="1260077" y="99"/>
            <a:ext cx="7560470" cy="5670352"/>
          </a:xfrm>
          <a:prstGeom prst="rect">
            <a:avLst/>
          </a:prstGeom>
        </p:spPr>
      </p:pic>
      <p:sp>
        <p:nvSpPr>
          <p:cNvPr id="7" name="Textfeld 6">
            <a:extLst>
              <a:ext uri="{FF2B5EF4-FFF2-40B4-BE49-F238E27FC236}">
                <a16:creationId xmlns:a16="http://schemas.microsoft.com/office/drawing/2014/main" id="{93EE946F-3AB1-4566-B063-8C05997E8477}"/>
              </a:ext>
            </a:extLst>
          </p:cNvPr>
          <p:cNvSpPr txBox="1"/>
          <p:nvPr/>
        </p:nvSpPr>
        <p:spPr>
          <a:xfrm>
            <a:off x="1848255" y="4802701"/>
            <a:ext cx="6835302" cy="830997"/>
          </a:xfrm>
          <a:prstGeom prst="rect">
            <a:avLst/>
          </a:prstGeom>
          <a:noFill/>
        </p:spPr>
        <p:txBody>
          <a:bodyPr wrap="square" rtlCol="0">
            <a:spAutoFit/>
          </a:bodyPr>
          <a:lstStyle/>
          <a:p>
            <a:r>
              <a:rPr lang="de-DE" sz="2400" dirty="0">
                <a:highlight>
                  <a:srgbClr val="C0C0C0"/>
                </a:highlight>
              </a:rPr>
              <a:t>Erstes zivilgesellschaftlich veranlasstes Erinnerungszeichen in Baden-Württemberg</a:t>
            </a:r>
          </a:p>
        </p:txBody>
      </p:sp>
      <p:sp>
        <p:nvSpPr>
          <p:cNvPr id="6" name="Textfeld 5">
            <a:extLst>
              <a:ext uri="{FF2B5EF4-FFF2-40B4-BE49-F238E27FC236}">
                <a16:creationId xmlns:a16="http://schemas.microsoft.com/office/drawing/2014/main" id="{9D94D766-CD10-90E3-8951-B9285A267000}"/>
              </a:ext>
            </a:extLst>
          </p:cNvPr>
          <p:cNvSpPr txBox="1"/>
          <p:nvPr/>
        </p:nvSpPr>
        <p:spPr>
          <a:xfrm>
            <a:off x="8893362" y="5407039"/>
            <a:ext cx="1187263" cy="215444"/>
          </a:xfrm>
          <a:prstGeom prst="rect">
            <a:avLst/>
          </a:prstGeom>
          <a:noFill/>
        </p:spPr>
        <p:txBody>
          <a:bodyPr wrap="square" rtlCol="0">
            <a:spAutoFit/>
          </a:bodyPr>
          <a:lstStyle/>
          <a:p>
            <a:r>
              <a:rPr lang="de-DE" sz="800" dirty="0"/>
              <a:t>© Museum Bisingen</a:t>
            </a:r>
          </a:p>
        </p:txBody>
      </p:sp>
    </p:spTree>
    <p:extLst>
      <p:ext uri="{BB962C8B-B14F-4D97-AF65-F5344CB8AC3E}">
        <p14:creationId xmlns:p14="http://schemas.microsoft.com/office/powerpoint/2010/main" val="1596116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AE6670B1-9480-490C-B915-C061BF4295A6}"/>
              </a:ext>
            </a:extLst>
          </p:cNvPr>
          <p:cNvPicPr>
            <a:picLocks noChangeAspect="1"/>
          </p:cNvPicPr>
          <p:nvPr/>
        </p:nvPicPr>
        <p:blipFill>
          <a:blip r:embed="rId2"/>
          <a:stretch>
            <a:fillRect/>
          </a:stretch>
        </p:blipFill>
        <p:spPr>
          <a:xfrm>
            <a:off x="1260077" y="99"/>
            <a:ext cx="7560470" cy="5670352"/>
          </a:xfrm>
          <a:prstGeom prst="rect">
            <a:avLst/>
          </a:prstGeom>
        </p:spPr>
      </p:pic>
      <p:sp>
        <p:nvSpPr>
          <p:cNvPr id="4" name="Textfeld 3">
            <a:extLst>
              <a:ext uri="{FF2B5EF4-FFF2-40B4-BE49-F238E27FC236}">
                <a16:creationId xmlns:a16="http://schemas.microsoft.com/office/drawing/2014/main" id="{88FA3978-AB36-D70D-0039-9F55D502F741}"/>
              </a:ext>
            </a:extLst>
          </p:cNvPr>
          <p:cNvSpPr txBox="1"/>
          <p:nvPr/>
        </p:nvSpPr>
        <p:spPr>
          <a:xfrm>
            <a:off x="8893362" y="5407039"/>
            <a:ext cx="1187263" cy="215444"/>
          </a:xfrm>
          <a:prstGeom prst="rect">
            <a:avLst/>
          </a:prstGeom>
          <a:noFill/>
        </p:spPr>
        <p:txBody>
          <a:bodyPr wrap="square" rtlCol="0">
            <a:spAutoFit/>
          </a:bodyPr>
          <a:lstStyle/>
          <a:p>
            <a:r>
              <a:rPr lang="de-DE" sz="800" dirty="0"/>
              <a:t>© Museum Bisingen</a:t>
            </a:r>
          </a:p>
        </p:txBody>
      </p:sp>
    </p:spTree>
    <p:extLst>
      <p:ext uri="{BB962C8B-B14F-4D97-AF65-F5344CB8AC3E}">
        <p14:creationId xmlns:p14="http://schemas.microsoft.com/office/powerpoint/2010/main" val="40282797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AE6670B1-9480-490C-B915-C061BF4295A6}"/>
              </a:ext>
            </a:extLst>
          </p:cNvPr>
          <p:cNvPicPr>
            <a:picLocks noChangeAspect="1"/>
          </p:cNvPicPr>
          <p:nvPr/>
        </p:nvPicPr>
        <p:blipFill>
          <a:blip r:embed="rId2"/>
          <a:stretch>
            <a:fillRect/>
          </a:stretch>
        </p:blipFill>
        <p:spPr>
          <a:xfrm>
            <a:off x="1260077" y="99"/>
            <a:ext cx="7560470" cy="5670352"/>
          </a:xfrm>
          <a:prstGeom prst="rect">
            <a:avLst/>
          </a:prstGeom>
        </p:spPr>
      </p:pic>
      <p:sp>
        <p:nvSpPr>
          <p:cNvPr id="4" name="Textfeld 3">
            <a:extLst>
              <a:ext uri="{FF2B5EF4-FFF2-40B4-BE49-F238E27FC236}">
                <a16:creationId xmlns:a16="http://schemas.microsoft.com/office/drawing/2014/main" id="{9248E77F-10CE-4A06-9E5E-71CF47DBB3B7}"/>
              </a:ext>
            </a:extLst>
          </p:cNvPr>
          <p:cNvSpPr txBox="1"/>
          <p:nvPr/>
        </p:nvSpPr>
        <p:spPr>
          <a:xfrm>
            <a:off x="2586121" y="245100"/>
            <a:ext cx="6132961" cy="652166"/>
          </a:xfrm>
          <a:prstGeom prst="rect">
            <a:avLst/>
          </a:prstGeom>
          <a:noFill/>
        </p:spPr>
        <p:txBody>
          <a:bodyPr wrap="none" rtlCol="0">
            <a:spAutoFit/>
          </a:bodyPr>
          <a:lstStyle/>
          <a:p>
            <a:r>
              <a:rPr lang="de-DE" sz="3638" dirty="0">
                <a:highlight>
                  <a:srgbClr val="C0C0C0"/>
                </a:highlight>
              </a:rPr>
              <a:t> Was sagt diese Tafel aus ?  </a:t>
            </a:r>
          </a:p>
        </p:txBody>
      </p:sp>
      <p:sp>
        <p:nvSpPr>
          <p:cNvPr id="7" name="Textfeld 6">
            <a:extLst>
              <a:ext uri="{FF2B5EF4-FFF2-40B4-BE49-F238E27FC236}">
                <a16:creationId xmlns:a16="http://schemas.microsoft.com/office/drawing/2014/main" id="{04882AB3-C9A5-AB7F-D769-5AE96768B1A6}"/>
              </a:ext>
            </a:extLst>
          </p:cNvPr>
          <p:cNvSpPr txBox="1"/>
          <p:nvPr/>
        </p:nvSpPr>
        <p:spPr>
          <a:xfrm>
            <a:off x="8893362" y="5407039"/>
            <a:ext cx="1187263" cy="215444"/>
          </a:xfrm>
          <a:prstGeom prst="rect">
            <a:avLst/>
          </a:prstGeom>
          <a:noFill/>
        </p:spPr>
        <p:txBody>
          <a:bodyPr wrap="square" rtlCol="0">
            <a:spAutoFit/>
          </a:bodyPr>
          <a:lstStyle/>
          <a:p>
            <a:r>
              <a:rPr lang="de-DE" sz="800" dirty="0"/>
              <a:t>© Museum Bisingen</a:t>
            </a:r>
          </a:p>
        </p:txBody>
      </p:sp>
    </p:spTree>
    <p:extLst>
      <p:ext uri="{BB962C8B-B14F-4D97-AF65-F5344CB8AC3E}">
        <p14:creationId xmlns:p14="http://schemas.microsoft.com/office/powerpoint/2010/main" val="3675155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AE6670B1-9480-490C-B915-C061BF4295A6}"/>
              </a:ext>
            </a:extLst>
          </p:cNvPr>
          <p:cNvPicPr>
            <a:picLocks noChangeAspect="1"/>
          </p:cNvPicPr>
          <p:nvPr/>
        </p:nvPicPr>
        <p:blipFill>
          <a:blip r:embed="rId2"/>
          <a:stretch>
            <a:fillRect/>
          </a:stretch>
        </p:blipFill>
        <p:spPr>
          <a:xfrm>
            <a:off x="1260077" y="99"/>
            <a:ext cx="7560470" cy="5670352"/>
          </a:xfrm>
          <a:prstGeom prst="rect">
            <a:avLst/>
          </a:prstGeom>
        </p:spPr>
      </p:pic>
      <p:sp>
        <p:nvSpPr>
          <p:cNvPr id="4" name="Textfeld 3">
            <a:extLst>
              <a:ext uri="{FF2B5EF4-FFF2-40B4-BE49-F238E27FC236}">
                <a16:creationId xmlns:a16="http://schemas.microsoft.com/office/drawing/2014/main" id="{9248E77F-10CE-4A06-9E5E-71CF47DBB3B7}"/>
              </a:ext>
            </a:extLst>
          </p:cNvPr>
          <p:cNvSpPr txBox="1"/>
          <p:nvPr/>
        </p:nvSpPr>
        <p:spPr>
          <a:xfrm>
            <a:off x="2586121" y="245100"/>
            <a:ext cx="5873274" cy="652166"/>
          </a:xfrm>
          <a:prstGeom prst="rect">
            <a:avLst/>
          </a:prstGeom>
          <a:noFill/>
        </p:spPr>
        <p:txBody>
          <a:bodyPr wrap="none" rtlCol="0">
            <a:spAutoFit/>
          </a:bodyPr>
          <a:lstStyle/>
          <a:p>
            <a:r>
              <a:rPr lang="de-DE" sz="3638" dirty="0">
                <a:highlight>
                  <a:srgbClr val="C0C0C0"/>
                </a:highlight>
              </a:rPr>
              <a:t> Was sagt diese Tafel aus? </a:t>
            </a:r>
          </a:p>
        </p:txBody>
      </p:sp>
      <p:sp>
        <p:nvSpPr>
          <p:cNvPr id="6" name="Textfeld 5">
            <a:extLst>
              <a:ext uri="{FF2B5EF4-FFF2-40B4-BE49-F238E27FC236}">
                <a16:creationId xmlns:a16="http://schemas.microsoft.com/office/drawing/2014/main" id="{E12094F1-44D6-4042-9D8F-9B9B45E5A1A7}"/>
              </a:ext>
            </a:extLst>
          </p:cNvPr>
          <p:cNvSpPr txBox="1"/>
          <p:nvPr/>
        </p:nvSpPr>
        <p:spPr>
          <a:xfrm>
            <a:off x="2958930" y="4789258"/>
            <a:ext cx="4816062" cy="652166"/>
          </a:xfrm>
          <a:prstGeom prst="rect">
            <a:avLst/>
          </a:prstGeom>
          <a:noFill/>
        </p:spPr>
        <p:txBody>
          <a:bodyPr wrap="none" rtlCol="0">
            <a:spAutoFit/>
          </a:bodyPr>
          <a:lstStyle/>
          <a:p>
            <a:r>
              <a:rPr lang="de-DE" sz="3638" dirty="0">
                <a:highlight>
                  <a:srgbClr val="C0C0C0"/>
                </a:highlight>
              </a:rPr>
              <a:t> Was verschweigt sie?</a:t>
            </a:r>
          </a:p>
        </p:txBody>
      </p:sp>
      <p:sp>
        <p:nvSpPr>
          <p:cNvPr id="8" name="Textfeld 7">
            <a:extLst>
              <a:ext uri="{FF2B5EF4-FFF2-40B4-BE49-F238E27FC236}">
                <a16:creationId xmlns:a16="http://schemas.microsoft.com/office/drawing/2014/main" id="{49E279BE-300F-5E5D-22D8-F5199CA7150C}"/>
              </a:ext>
            </a:extLst>
          </p:cNvPr>
          <p:cNvSpPr txBox="1"/>
          <p:nvPr/>
        </p:nvSpPr>
        <p:spPr>
          <a:xfrm>
            <a:off x="8893362" y="5407039"/>
            <a:ext cx="1187263" cy="215444"/>
          </a:xfrm>
          <a:prstGeom prst="rect">
            <a:avLst/>
          </a:prstGeom>
          <a:noFill/>
        </p:spPr>
        <p:txBody>
          <a:bodyPr wrap="square" rtlCol="0">
            <a:spAutoFit/>
          </a:bodyPr>
          <a:lstStyle/>
          <a:p>
            <a:r>
              <a:rPr lang="de-DE" sz="800" dirty="0"/>
              <a:t>© Museum Bisingen</a:t>
            </a:r>
          </a:p>
        </p:txBody>
      </p:sp>
    </p:spTree>
    <p:extLst>
      <p:ext uri="{BB962C8B-B14F-4D97-AF65-F5344CB8AC3E}">
        <p14:creationId xmlns:p14="http://schemas.microsoft.com/office/powerpoint/2010/main" val="38879503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F61A8B-DF93-4997-9DF3-6E24740CA7E1}"/>
              </a:ext>
            </a:extLst>
          </p:cNvPr>
          <p:cNvSpPr>
            <a:spLocks noGrp="1"/>
          </p:cNvSpPr>
          <p:nvPr>
            <p:ph type="title"/>
          </p:nvPr>
        </p:nvSpPr>
        <p:spPr/>
        <p:txBody>
          <a:bodyPr/>
          <a:lstStyle/>
          <a:p>
            <a:r>
              <a:rPr lang="de-DE" dirty="0"/>
              <a:t>Gedenkstättenbesuch</a:t>
            </a:r>
          </a:p>
        </p:txBody>
      </p:sp>
      <p:sp>
        <p:nvSpPr>
          <p:cNvPr id="3" name="Inhaltsplatzhalter 2">
            <a:extLst>
              <a:ext uri="{FF2B5EF4-FFF2-40B4-BE49-F238E27FC236}">
                <a16:creationId xmlns:a16="http://schemas.microsoft.com/office/drawing/2014/main" id="{9217B652-03CB-4A1D-B2EE-047B0A94E694}"/>
              </a:ext>
            </a:extLst>
          </p:cNvPr>
          <p:cNvSpPr>
            <a:spLocks noGrp="1"/>
          </p:cNvSpPr>
          <p:nvPr>
            <p:ph idx="1"/>
          </p:nvPr>
        </p:nvSpPr>
        <p:spPr/>
        <p:txBody>
          <a:bodyPr/>
          <a:lstStyle/>
          <a:p>
            <a:pPr marL="0" indent="0">
              <a:buNone/>
            </a:pPr>
            <a:r>
              <a:rPr lang="de-DE" dirty="0"/>
              <a:t>Die Frage nach Schuld oder Mitschuld bildet sich repräsentativ ab auf Inschriften von Mahnmalen, KZ-Friedhöfen, die in diesem Modul unter dem Oberbegriff Erinnerungszeichen subsumiert werden. </a:t>
            </a:r>
          </a:p>
          <a:p>
            <a:pPr marL="0" indent="0">
              <a:buNone/>
            </a:pPr>
            <a:endParaRPr lang="de-DE" dirty="0"/>
          </a:p>
          <a:p>
            <a:pPr marL="0" indent="0">
              <a:buNone/>
            </a:pPr>
            <a:r>
              <a:rPr lang="de-DE" dirty="0">
                <a:sym typeface="Wingdings" panose="05000000000000000000" pitchFamily="2" charset="2"/>
              </a:rPr>
              <a:t> Didaktischer Ort: </a:t>
            </a:r>
            <a:r>
              <a:rPr lang="de-DE" dirty="0"/>
              <a:t>Vorbereitung bzw. Nachbereitung 	eines Gedenkstättenbesuchs</a:t>
            </a:r>
          </a:p>
        </p:txBody>
      </p:sp>
    </p:spTree>
    <p:extLst>
      <p:ext uri="{BB962C8B-B14F-4D97-AF65-F5344CB8AC3E}">
        <p14:creationId xmlns:p14="http://schemas.microsoft.com/office/powerpoint/2010/main" val="2478949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C02E45-3A4B-4942-B662-D45ABFF34006}"/>
              </a:ext>
            </a:extLst>
          </p:cNvPr>
          <p:cNvSpPr>
            <a:spLocks noGrp="1"/>
          </p:cNvSpPr>
          <p:nvPr>
            <p:ph type="title"/>
          </p:nvPr>
        </p:nvSpPr>
        <p:spPr/>
        <p:txBody>
          <a:bodyPr/>
          <a:lstStyle/>
          <a:p>
            <a:r>
              <a:rPr lang="de-DE" dirty="0"/>
              <a:t>historisch</a:t>
            </a:r>
          </a:p>
        </p:txBody>
      </p:sp>
      <p:pic>
        <p:nvPicPr>
          <p:cNvPr id="9" name="Inhaltsplatzhalter 8" descr="Ein Bild, das Text, draußen, alt enthält.&#10;&#10;Automatisch generierte Beschreibung">
            <a:extLst>
              <a:ext uri="{FF2B5EF4-FFF2-40B4-BE49-F238E27FC236}">
                <a16:creationId xmlns:a16="http://schemas.microsoft.com/office/drawing/2014/main" id="{63DD0FEF-8B64-4095-8426-1DB9E1FEBAE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87212" y="1218780"/>
            <a:ext cx="5670553" cy="4252915"/>
          </a:xfrm>
        </p:spPr>
      </p:pic>
      <p:sp>
        <p:nvSpPr>
          <p:cNvPr id="10" name="Textfeld 9">
            <a:extLst>
              <a:ext uri="{FF2B5EF4-FFF2-40B4-BE49-F238E27FC236}">
                <a16:creationId xmlns:a16="http://schemas.microsoft.com/office/drawing/2014/main" id="{865F2CC9-DEA4-4C3E-BD8E-7D885683E6FD}"/>
              </a:ext>
            </a:extLst>
          </p:cNvPr>
          <p:cNvSpPr txBox="1"/>
          <p:nvPr/>
        </p:nvSpPr>
        <p:spPr>
          <a:xfrm>
            <a:off x="6796466" y="4354047"/>
            <a:ext cx="2708049" cy="906658"/>
          </a:xfrm>
          <a:prstGeom prst="rect">
            <a:avLst/>
          </a:prstGeom>
          <a:noFill/>
        </p:spPr>
        <p:txBody>
          <a:bodyPr wrap="none" rtlCol="0">
            <a:spAutoFit/>
          </a:bodyPr>
          <a:lstStyle/>
          <a:p>
            <a:r>
              <a:rPr lang="de-DE" sz="2646" dirty="0"/>
              <a:t>Worauf verweist </a:t>
            </a:r>
          </a:p>
          <a:p>
            <a:r>
              <a:rPr lang="de-DE" sz="2646" dirty="0"/>
              <a:t>dieses Schild?</a:t>
            </a:r>
          </a:p>
        </p:txBody>
      </p:sp>
      <p:sp>
        <p:nvSpPr>
          <p:cNvPr id="4" name="Textfeld 3">
            <a:extLst>
              <a:ext uri="{FF2B5EF4-FFF2-40B4-BE49-F238E27FC236}">
                <a16:creationId xmlns:a16="http://schemas.microsoft.com/office/drawing/2014/main" id="{D26DC0AB-C710-16AF-4941-9DD1BF7A979D}"/>
              </a:ext>
            </a:extLst>
          </p:cNvPr>
          <p:cNvSpPr txBox="1"/>
          <p:nvPr/>
        </p:nvSpPr>
        <p:spPr>
          <a:xfrm>
            <a:off x="6552337" y="5270175"/>
            <a:ext cx="1187263" cy="215444"/>
          </a:xfrm>
          <a:prstGeom prst="rect">
            <a:avLst/>
          </a:prstGeom>
          <a:noFill/>
        </p:spPr>
        <p:txBody>
          <a:bodyPr wrap="square" rtlCol="0">
            <a:spAutoFit/>
          </a:bodyPr>
          <a:lstStyle/>
          <a:p>
            <a:r>
              <a:rPr lang="de-DE" sz="800" dirty="0"/>
              <a:t>© Museum Bisingen</a:t>
            </a:r>
          </a:p>
        </p:txBody>
      </p:sp>
    </p:spTree>
    <p:extLst>
      <p:ext uri="{BB962C8B-B14F-4D97-AF65-F5344CB8AC3E}">
        <p14:creationId xmlns:p14="http://schemas.microsoft.com/office/powerpoint/2010/main" val="7835809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B4C20B0-15D7-430C-948F-72AA134752C4}"/>
              </a:ext>
            </a:extLst>
          </p:cNvPr>
          <p:cNvSpPr>
            <a:spLocks noGrp="1"/>
          </p:cNvSpPr>
          <p:nvPr>
            <p:ph type="title"/>
          </p:nvPr>
        </p:nvSpPr>
        <p:spPr/>
        <p:txBody>
          <a:bodyPr/>
          <a:lstStyle/>
          <a:p>
            <a:r>
              <a:rPr lang="de-DE" dirty="0"/>
              <a:t>KZ-Friedhof Bisingen: 1947 </a:t>
            </a:r>
          </a:p>
        </p:txBody>
      </p:sp>
      <p:pic>
        <p:nvPicPr>
          <p:cNvPr id="4" name="Inhaltsplatzhalter 4" descr="Ein Bild, das Text, draußen, Tag enthält.&#10;&#10;Automatisch generierte Beschreibung">
            <a:extLst>
              <a:ext uri="{FF2B5EF4-FFF2-40B4-BE49-F238E27FC236}">
                <a16:creationId xmlns:a16="http://schemas.microsoft.com/office/drawing/2014/main" id="{3E8C5EDD-FA1A-440C-B5D2-490C0C38A5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74074"/>
            <a:ext cx="5040313" cy="3780234"/>
          </a:xfrm>
          <a:prstGeom prst="rect">
            <a:avLst/>
          </a:prstGeom>
        </p:spPr>
      </p:pic>
      <p:sp>
        <p:nvSpPr>
          <p:cNvPr id="5" name="Textfeld 4">
            <a:extLst>
              <a:ext uri="{FF2B5EF4-FFF2-40B4-BE49-F238E27FC236}">
                <a16:creationId xmlns:a16="http://schemas.microsoft.com/office/drawing/2014/main" id="{D785918D-96FC-AD99-1652-2D13B91B084D}"/>
              </a:ext>
            </a:extLst>
          </p:cNvPr>
          <p:cNvSpPr txBox="1"/>
          <p:nvPr/>
        </p:nvSpPr>
        <p:spPr>
          <a:xfrm>
            <a:off x="8893362" y="5407039"/>
            <a:ext cx="1187263" cy="215444"/>
          </a:xfrm>
          <a:prstGeom prst="rect">
            <a:avLst/>
          </a:prstGeom>
          <a:noFill/>
        </p:spPr>
        <p:txBody>
          <a:bodyPr wrap="square" rtlCol="0">
            <a:spAutoFit/>
          </a:bodyPr>
          <a:lstStyle/>
          <a:p>
            <a:r>
              <a:rPr lang="de-DE" sz="800" dirty="0"/>
              <a:t>© Museum Bisingen</a:t>
            </a:r>
          </a:p>
        </p:txBody>
      </p:sp>
    </p:spTree>
    <p:extLst>
      <p:ext uri="{BB962C8B-B14F-4D97-AF65-F5344CB8AC3E}">
        <p14:creationId xmlns:p14="http://schemas.microsoft.com/office/powerpoint/2010/main" val="27754800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B4C20B0-15D7-430C-948F-72AA134752C4}"/>
              </a:ext>
            </a:extLst>
          </p:cNvPr>
          <p:cNvSpPr>
            <a:spLocks noGrp="1"/>
          </p:cNvSpPr>
          <p:nvPr>
            <p:ph type="title"/>
          </p:nvPr>
        </p:nvSpPr>
        <p:spPr>
          <a:xfrm>
            <a:off x="175098" y="301680"/>
            <a:ext cx="9857362" cy="1095480"/>
          </a:xfrm>
        </p:spPr>
        <p:txBody>
          <a:bodyPr/>
          <a:lstStyle/>
          <a:p>
            <a:r>
              <a:rPr lang="de-DE" dirty="0"/>
              <a:t>KZ-Friedhof Bisingen: 1947 und heute </a:t>
            </a:r>
          </a:p>
        </p:txBody>
      </p:sp>
      <p:pic>
        <p:nvPicPr>
          <p:cNvPr id="6" name="Inhaltsplatzhalter 5" descr="Ein Bild, das Gras, Himmel, draußen, Baum enthält.&#10;&#10;Automatisch generierte Beschreibung">
            <a:extLst>
              <a:ext uri="{FF2B5EF4-FFF2-40B4-BE49-F238E27FC236}">
                <a16:creationId xmlns:a16="http://schemas.microsoft.com/office/drawing/2014/main" id="{A1C7C2F7-0935-4820-849B-9B3FDBE1C7D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40312" y="1274074"/>
            <a:ext cx="5040313" cy="3780234"/>
          </a:xfrm>
        </p:spPr>
      </p:pic>
      <p:pic>
        <p:nvPicPr>
          <p:cNvPr id="4" name="Inhaltsplatzhalter 4" descr="Ein Bild, das Text, draußen, Tag enthält.&#10;&#10;Automatisch generierte Beschreibung">
            <a:extLst>
              <a:ext uri="{FF2B5EF4-FFF2-40B4-BE49-F238E27FC236}">
                <a16:creationId xmlns:a16="http://schemas.microsoft.com/office/drawing/2014/main" id="{3E8C5EDD-FA1A-440C-B5D2-490C0C38A5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274074"/>
            <a:ext cx="5040313" cy="3780234"/>
          </a:xfrm>
          <a:prstGeom prst="rect">
            <a:avLst/>
          </a:prstGeom>
        </p:spPr>
      </p:pic>
      <p:sp>
        <p:nvSpPr>
          <p:cNvPr id="5" name="Textfeld 4">
            <a:extLst>
              <a:ext uri="{FF2B5EF4-FFF2-40B4-BE49-F238E27FC236}">
                <a16:creationId xmlns:a16="http://schemas.microsoft.com/office/drawing/2014/main" id="{86C9EB6A-D16F-DF30-C370-2CA5A413D13E}"/>
              </a:ext>
            </a:extLst>
          </p:cNvPr>
          <p:cNvSpPr txBox="1"/>
          <p:nvPr/>
        </p:nvSpPr>
        <p:spPr>
          <a:xfrm>
            <a:off x="8893362" y="5407039"/>
            <a:ext cx="1187263" cy="215444"/>
          </a:xfrm>
          <a:prstGeom prst="rect">
            <a:avLst/>
          </a:prstGeom>
          <a:noFill/>
        </p:spPr>
        <p:txBody>
          <a:bodyPr wrap="square" rtlCol="0">
            <a:spAutoFit/>
          </a:bodyPr>
          <a:lstStyle/>
          <a:p>
            <a:r>
              <a:rPr lang="de-DE" sz="800" dirty="0"/>
              <a:t>© Museum Bisingen</a:t>
            </a:r>
          </a:p>
        </p:txBody>
      </p:sp>
    </p:spTree>
    <p:extLst>
      <p:ext uri="{BB962C8B-B14F-4D97-AF65-F5344CB8AC3E}">
        <p14:creationId xmlns:p14="http://schemas.microsoft.com/office/powerpoint/2010/main" val="1647853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CD17A8-C733-42CE-A814-997FFBBBDB04}"/>
              </a:ext>
            </a:extLst>
          </p:cNvPr>
          <p:cNvSpPr>
            <a:spLocks noGrp="1"/>
          </p:cNvSpPr>
          <p:nvPr>
            <p:ph type="title"/>
          </p:nvPr>
        </p:nvSpPr>
        <p:spPr/>
        <p:txBody>
          <a:bodyPr/>
          <a:lstStyle/>
          <a:p>
            <a:r>
              <a:rPr lang="de-DE" dirty="0"/>
              <a:t>Entwicklung von Inschriften an einem Ort (1)</a:t>
            </a:r>
          </a:p>
        </p:txBody>
      </p:sp>
      <p:sp>
        <p:nvSpPr>
          <p:cNvPr id="3" name="Inhaltsplatzhalter 2">
            <a:extLst>
              <a:ext uri="{FF2B5EF4-FFF2-40B4-BE49-F238E27FC236}">
                <a16:creationId xmlns:a16="http://schemas.microsoft.com/office/drawing/2014/main" id="{CB212F0C-B083-46E5-9868-5FFFF568D53F}"/>
              </a:ext>
            </a:extLst>
          </p:cNvPr>
          <p:cNvSpPr>
            <a:spLocks noGrp="1"/>
          </p:cNvSpPr>
          <p:nvPr>
            <p:ph idx="1"/>
          </p:nvPr>
        </p:nvSpPr>
        <p:spPr/>
        <p:txBody>
          <a:bodyPr>
            <a:noAutofit/>
          </a:bodyPr>
          <a:lstStyle/>
          <a:p>
            <a:pPr marL="0" indent="0">
              <a:buNone/>
            </a:pPr>
            <a:r>
              <a:rPr lang="de-DE" sz="1984" dirty="0"/>
              <a:t>1947</a:t>
            </a:r>
          </a:p>
          <a:p>
            <a:pPr marL="0" indent="0">
              <a:buNone/>
            </a:pPr>
            <a:r>
              <a:rPr lang="de-DE" sz="1984" i="1" dirty="0"/>
              <a:t>Die französische Militärbehörde errichtet einen KZ-Friedhof mit Hochkreuzen und 1158 Grabkreuzen auf dem Kreuzsockel steht: </a:t>
            </a:r>
          </a:p>
          <a:p>
            <a:pPr marL="0" indent="0">
              <a:buNone/>
            </a:pPr>
            <a:r>
              <a:rPr lang="de-DE" sz="1984" dirty="0"/>
              <a:t>„A la </a:t>
            </a:r>
            <a:r>
              <a:rPr lang="de-DE" sz="1984" dirty="0" err="1"/>
              <a:t>mémoire</a:t>
            </a:r>
            <a:r>
              <a:rPr lang="de-DE" sz="1984" dirty="0"/>
              <a:t> de 1.158 </a:t>
            </a:r>
            <a:r>
              <a:rPr lang="de-DE" sz="1984" dirty="0" err="1"/>
              <a:t>victimes</a:t>
            </a:r>
            <a:r>
              <a:rPr lang="de-DE" sz="1984" dirty="0"/>
              <a:t> de la </a:t>
            </a:r>
            <a:r>
              <a:rPr lang="de-DE" sz="1984" dirty="0" err="1"/>
              <a:t>barbarie</a:t>
            </a:r>
            <a:r>
              <a:rPr lang="de-DE" sz="1984" dirty="0"/>
              <a:t> </a:t>
            </a:r>
            <a:r>
              <a:rPr lang="de-DE" sz="1984" dirty="0" err="1"/>
              <a:t>nazie</a:t>
            </a:r>
            <a:r>
              <a:rPr lang="de-DE" sz="1984" dirty="0"/>
              <a:t> </a:t>
            </a:r>
            <a:r>
              <a:rPr lang="de-DE" sz="1984" dirty="0" err="1"/>
              <a:t>qui</a:t>
            </a:r>
            <a:r>
              <a:rPr lang="de-DE" sz="1984" dirty="0"/>
              <a:t> </a:t>
            </a:r>
            <a:r>
              <a:rPr lang="de-DE" sz="1984" dirty="0" err="1"/>
              <a:t>reposent</a:t>
            </a:r>
            <a:r>
              <a:rPr lang="de-DE" sz="1984" dirty="0"/>
              <a:t> en </a:t>
            </a:r>
            <a:r>
              <a:rPr lang="de-DE" sz="1984" dirty="0" err="1"/>
              <a:t>ce</a:t>
            </a:r>
            <a:r>
              <a:rPr lang="de-DE" sz="1984" dirty="0"/>
              <a:t> </a:t>
            </a:r>
            <a:r>
              <a:rPr lang="de-DE" sz="1984" dirty="0" err="1"/>
              <a:t>lieu</a:t>
            </a:r>
            <a:r>
              <a:rPr lang="de-DE" sz="1984" dirty="0"/>
              <a:t>” </a:t>
            </a:r>
          </a:p>
          <a:p>
            <a:pPr marL="0" indent="0">
              <a:buNone/>
            </a:pPr>
            <a:endParaRPr lang="de-DE" sz="1984" dirty="0"/>
          </a:p>
          <a:p>
            <a:pPr marL="0" indent="0">
              <a:buNone/>
            </a:pPr>
            <a:r>
              <a:rPr lang="de-DE" sz="1984" dirty="0"/>
              <a:t>1962</a:t>
            </a:r>
          </a:p>
          <a:p>
            <a:pPr marL="0" indent="0">
              <a:buNone/>
            </a:pPr>
            <a:r>
              <a:rPr lang="de-DE" sz="1984" i="1" dirty="0"/>
              <a:t>Das Landesdenkmalamt lässt vor dem damaligen Eingang des KZ-Friedhofs eine Stele aufstellen, an deren Sockel folgende Inschrift angebracht ist: </a:t>
            </a:r>
          </a:p>
          <a:p>
            <a:pPr marL="0" indent="0">
              <a:buNone/>
            </a:pPr>
            <a:r>
              <a:rPr lang="de-DE" sz="1984" dirty="0"/>
              <a:t>„Hier ruhen 1158 Tote unbekannten Namens aus vielen Ländern Europas. Den Opfern ruchloser Gewalt.“</a:t>
            </a:r>
          </a:p>
          <a:p>
            <a:pPr marL="0" indent="0">
              <a:buNone/>
            </a:pPr>
            <a:endParaRPr lang="de-DE" sz="1984" dirty="0"/>
          </a:p>
          <a:p>
            <a:pPr marL="0" indent="0">
              <a:buNone/>
            </a:pPr>
            <a:endParaRPr lang="de-DE" sz="1984" dirty="0"/>
          </a:p>
        </p:txBody>
      </p:sp>
    </p:spTree>
    <p:extLst>
      <p:ext uri="{BB962C8B-B14F-4D97-AF65-F5344CB8AC3E}">
        <p14:creationId xmlns:p14="http://schemas.microsoft.com/office/powerpoint/2010/main" val="84926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839</Words>
  <Application>Microsoft Office PowerPoint</Application>
  <PresentationFormat>Benutzerdefiniert</PresentationFormat>
  <Paragraphs>93</Paragraphs>
  <Slides>18</Slides>
  <Notes>2</Notes>
  <HiddenSlides>0</HiddenSlides>
  <MMClips>0</MMClips>
  <ScaleCrop>false</ScaleCrop>
  <HeadingPairs>
    <vt:vector size="6" baseType="variant">
      <vt:variant>
        <vt:lpstr>Verwendete Schriftarten</vt:lpstr>
      </vt:variant>
      <vt:variant>
        <vt:i4>7</vt:i4>
      </vt:variant>
      <vt:variant>
        <vt:lpstr>Design</vt:lpstr>
      </vt:variant>
      <vt:variant>
        <vt:i4>3</vt:i4>
      </vt:variant>
      <vt:variant>
        <vt:lpstr>Folientitel</vt:lpstr>
      </vt:variant>
      <vt:variant>
        <vt:i4>18</vt:i4>
      </vt:variant>
    </vt:vector>
  </HeadingPairs>
  <TitlesOfParts>
    <vt:vector size="28" baseType="lpstr">
      <vt:lpstr>Arial</vt:lpstr>
      <vt:lpstr>Calibri</vt:lpstr>
      <vt:lpstr>Calibri Light</vt:lpstr>
      <vt:lpstr>Georgia</vt:lpstr>
      <vt:lpstr>Symbol</vt:lpstr>
      <vt:lpstr>Times New Roman</vt:lpstr>
      <vt:lpstr>Wingdings</vt:lpstr>
      <vt:lpstr>Office Theme</vt:lpstr>
      <vt:lpstr>Office Theme</vt:lpstr>
      <vt:lpstr>Office Theme</vt:lpstr>
      <vt:lpstr>Erinnerungszeichen an  KZ-Gedenkstätten</vt:lpstr>
      <vt:lpstr>PowerPoint-Präsentation</vt:lpstr>
      <vt:lpstr>PowerPoint-Präsentation</vt:lpstr>
      <vt:lpstr>PowerPoint-Präsentation</vt:lpstr>
      <vt:lpstr>Gedenkstättenbesuch</vt:lpstr>
      <vt:lpstr>historisch</vt:lpstr>
      <vt:lpstr>KZ-Friedhof Bisingen: 1947 </vt:lpstr>
      <vt:lpstr>KZ-Friedhof Bisingen: 1947 und heute </vt:lpstr>
      <vt:lpstr>Entwicklung von Inschriften an einem Ort (1)</vt:lpstr>
      <vt:lpstr>Entwicklung von Inschriften an einem Ort (2)</vt:lpstr>
      <vt:lpstr>Entwicklung von Inschriften an einem Ort (3)</vt:lpstr>
      <vt:lpstr>Entwicklung von Inschriften an einem Ort (4)</vt:lpstr>
      <vt:lpstr>Entwicklung von Inschriften an einem Ort </vt:lpstr>
      <vt:lpstr>Welche Informationen braucht eine angemessene Inschrift?</vt:lpstr>
      <vt:lpstr>Welche Informationen braucht eine angemessene Inschrift?</vt:lpstr>
      <vt:lpstr>Anwendung der Kriterien auf Inschriften an KZ-Gedenkstätten in Baden-Württemberg</vt:lpstr>
      <vt:lpstr>KZ-Gedenkstätten in Baden-Württemberg (Auswahl)</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Dieter Grupp</dc:creator>
  <dc:description/>
  <cp:lastModifiedBy>Dieter Grupp</cp:lastModifiedBy>
  <cp:revision>16</cp:revision>
  <dcterms:created xsi:type="dcterms:W3CDTF">2021-12-12T15:23:09Z</dcterms:created>
  <dcterms:modified xsi:type="dcterms:W3CDTF">2022-09-09T12:26:37Z</dcterms:modified>
  <dc:language>de-DE</dc:language>
</cp:coreProperties>
</file>