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ags/tag1.xml" ContentType="application/vnd.openxmlformats-officedocument.presentationml.tags+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theme/themeOverride5.xml" ContentType="application/vnd.openxmlformats-officedocument.themeOverr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72" r:id="rId3"/>
    <p:sldId id="257" r:id="rId4"/>
    <p:sldId id="262" r:id="rId5"/>
    <p:sldId id="270" r:id="rId6"/>
    <p:sldId id="271" r:id="rId7"/>
    <p:sldId id="273"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527" autoAdjust="0"/>
  </p:normalViewPr>
  <p:slideViewPr>
    <p:cSldViewPr snapToGrid="0">
      <p:cViewPr varScale="1">
        <p:scale>
          <a:sx n="52" d="100"/>
          <a:sy n="52" d="100"/>
        </p:scale>
        <p:origin x="122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4889E9-FECF-4F41-8B28-6CDA889BF4E3}" type="datetimeFigureOut">
              <a:rPr lang="de-DE" smtClean="0"/>
              <a:t>06.03.2023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FD1582-7E8E-440B-8995-CF1C2979D73A}" type="slidenum">
              <a:rPr lang="de-DE" smtClean="0"/>
              <a:t>‹Nr.›</a:t>
            </a:fld>
            <a:endParaRPr lang="de-DE"/>
          </a:p>
        </p:txBody>
      </p:sp>
    </p:spTree>
    <p:extLst>
      <p:ext uri="{BB962C8B-B14F-4D97-AF65-F5344CB8AC3E}">
        <p14:creationId xmlns:p14="http://schemas.microsoft.com/office/powerpoint/2010/main" val="426616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AFD1582-7E8E-440B-8995-CF1C2979D73A}" type="slidenum">
              <a:rPr lang="de-DE" smtClean="0"/>
              <a:t>1</a:t>
            </a:fld>
            <a:endParaRPr lang="de-DE"/>
          </a:p>
        </p:txBody>
      </p:sp>
    </p:spTree>
    <p:extLst>
      <p:ext uri="{BB962C8B-B14F-4D97-AF65-F5344CB8AC3E}">
        <p14:creationId xmlns:p14="http://schemas.microsoft.com/office/powerpoint/2010/main" val="2787249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AFD1582-7E8E-440B-8995-CF1C2979D73A}" type="slidenum">
              <a:rPr lang="de-DE" smtClean="0"/>
              <a:t>4</a:t>
            </a:fld>
            <a:endParaRPr lang="de-DE"/>
          </a:p>
        </p:txBody>
      </p:sp>
    </p:spTree>
    <p:extLst>
      <p:ext uri="{BB962C8B-B14F-4D97-AF65-F5344CB8AC3E}">
        <p14:creationId xmlns:p14="http://schemas.microsoft.com/office/powerpoint/2010/main" val="1731955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AFD1582-7E8E-440B-8995-CF1C2979D73A}" type="slidenum">
              <a:rPr lang="de-DE" smtClean="0"/>
              <a:t>5</a:t>
            </a:fld>
            <a:endParaRPr lang="de-DE"/>
          </a:p>
        </p:txBody>
      </p:sp>
    </p:spTree>
    <p:extLst>
      <p:ext uri="{BB962C8B-B14F-4D97-AF65-F5344CB8AC3E}">
        <p14:creationId xmlns:p14="http://schemas.microsoft.com/office/powerpoint/2010/main" val="1389873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8AFD1582-7E8E-440B-8995-CF1C2979D73A}" type="slidenum">
              <a:rPr lang="de-DE" smtClean="0"/>
              <a:t>6</a:t>
            </a:fld>
            <a:endParaRPr lang="de-DE"/>
          </a:p>
        </p:txBody>
      </p:sp>
    </p:spTree>
    <p:extLst>
      <p:ext uri="{BB962C8B-B14F-4D97-AF65-F5344CB8AC3E}">
        <p14:creationId xmlns:p14="http://schemas.microsoft.com/office/powerpoint/2010/main" val="1609898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a:t>
            </a:r>
          </a:p>
        </p:txBody>
      </p:sp>
      <p:sp>
        <p:nvSpPr>
          <p:cNvPr id="4" name="Foliennummernplatzhalter 3"/>
          <p:cNvSpPr>
            <a:spLocks noGrp="1"/>
          </p:cNvSpPr>
          <p:nvPr>
            <p:ph type="sldNum" sz="quarter" idx="5"/>
          </p:nvPr>
        </p:nvSpPr>
        <p:spPr/>
        <p:txBody>
          <a:bodyPr/>
          <a:lstStyle/>
          <a:p>
            <a:fld id="{8AFD1582-7E8E-440B-8995-CF1C2979D73A}" type="slidenum">
              <a:rPr lang="de-DE" smtClean="0"/>
              <a:t>8</a:t>
            </a:fld>
            <a:endParaRPr lang="de-DE"/>
          </a:p>
        </p:txBody>
      </p:sp>
    </p:spTree>
    <p:extLst>
      <p:ext uri="{BB962C8B-B14F-4D97-AF65-F5344CB8AC3E}">
        <p14:creationId xmlns:p14="http://schemas.microsoft.com/office/powerpoint/2010/main" val="36147115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useBgFill="1">
        <p:nvSpPr>
          <p:cNvPr id="30" name="Abgerundetes Rechteck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hteck 9"/>
          <p:cNvSpPr/>
          <p:nvPr/>
        </p:nvSpPr>
        <p:spPr>
          <a:xfrm>
            <a:off x="1" y="3650400"/>
            <a:ext cx="12192001" cy="244800"/>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Titel 7"/>
          <p:cNvSpPr>
            <a:spLocks noGrp="1"/>
          </p:cNvSpPr>
          <p:nvPr>
            <p:ph type="ctrTitle" hasCustomPrompt="1"/>
          </p:nvPr>
        </p:nvSpPr>
        <p:spPr>
          <a:xfrm>
            <a:off x="609601" y="2132857"/>
            <a:ext cx="11111409" cy="1470025"/>
          </a:xfrm>
        </p:spPr>
        <p:txBody>
          <a:bodyPr anchor="b">
            <a:noAutofit/>
          </a:bodyPr>
          <a:lstStyle>
            <a:lvl1pPr algn="l">
              <a:defRPr sz="4800" baseline="0">
                <a:solidFill>
                  <a:schemeClr val="tx1">
                    <a:lumMod val="75000"/>
                    <a:lumOff val="25000"/>
                  </a:schemeClr>
                </a:solidFill>
              </a:defRPr>
            </a:lvl1pPr>
          </a:lstStyle>
          <a:p>
            <a:r>
              <a:rPr kumimoji="0" lang="de-DE" dirty="0"/>
              <a:t>Titel der gesamten Präsentation durch Klicken bearbeiten</a:t>
            </a:r>
            <a:endParaRPr kumimoji="0" lang="en-US" dirty="0"/>
          </a:p>
        </p:txBody>
      </p:sp>
      <p:sp>
        <p:nvSpPr>
          <p:cNvPr id="9" name="Untertitel 8"/>
          <p:cNvSpPr>
            <a:spLocks noGrp="1"/>
          </p:cNvSpPr>
          <p:nvPr>
            <p:ph type="subTitle" idx="1" hasCustomPrompt="1"/>
          </p:nvPr>
        </p:nvSpPr>
        <p:spPr>
          <a:xfrm>
            <a:off x="638085" y="3901087"/>
            <a:ext cx="6575492" cy="1690138"/>
          </a:xfrm>
        </p:spPr>
        <p:txBody>
          <a:bodyPr>
            <a:normAutofit/>
          </a:bodyPr>
          <a:lstStyle>
            <a:lvl1pPr marL="64008" indent="0" algn="l">
              <a:buNone/>
              <a:defRPr sz="24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Anlass der Präsentation</a:t>
            </a:r>
            <a:br>
              <a:rPr kumimoji="0" lang="de-DE" dirty="0"/>
            </a:br>
            <a:r>
              <a:rPr kumimoji="0" lang="de-DE" dirty="0"/>
              <a:t>Name des/der Vortragenden </a:t>
            </a:r>
            <a:endParaRPr kumimoji="0" lang="en-US" dirty="0"/>
          </a:p>
        </p:txBody>
      </p:sp>
      <p:sp>
        <p:nvSpPr>
          <p:cNvPr id="20" name="Fußzeilenplatzhalter 2"/>
          <p:cNvSpPr>
            <a:spLocks noGrp="1"/>
          </p:cNvSpPr>
          <p:nvPr>
            <p:ph type="ftr" sz="quarter" idx="3"/>
          </p:nvPr>
        </p:nvSpPr>
        <p:spPr>
          <a:xfrm>
            <a:off x="609600" y="5949280"/>
            <a:ext cx="3600000" cy="360000"/>
          </a:xfrm>
          <a:prstGeom prst="rect">
            <a:avLst/>
          </a:prstGeom>
        </p:spPr>
        <p:txBody>
          <a:bodyPr vert="horz"/>
          <a:lstStyle>
            <a:lvl1pPr algn="l"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endParaRPr lang="de-DE"/>
          </a:p>
        </p:txBody>
      </p:sp>
      <p:sp>
        <p:nvSpPr>
          <p:cNvPr id="21" name="Datumsplatzhalter 13"/>
          <p:cNvSpPr>
            <a:spLocks noGrp="1"/>
          </p:cNvSpPr>
          <p:nvPr>
            <p:ph type="dt" sz="half" idx="2"/>
          </p:nvPr>
        </p:nvSpPr>
        <p:spPr>
          <a:xfrm>
            <a:off x="10552485" y="5949280"/>
            <a:ext cx="1182316" cy="360000"/>
          </a:xfrm>
          <a:prstGeom prst="rect">
            <a:avLst/>
          </a:prstGeom>
        </p:spPr>
        <p:txBody>
          <a:bodyPr vert="horz"/>
          <a:lstStyle>
            <a:lvl1pPr algn="r" eaLnBrk="1" latinLnBrk="0" hangingPunct="1">
              <a:defRPr kumimoji="0" sz="800">
                <a:solidFill>
                  <a:schemeClr val="accent5">
                    <a:lumMod val="50000"/>
                  </a:schemeClr>
                </a:solidFill>
                <a:latin typeface="Arial" panose="020B0604020202020204" pitchFamily="34" charset="0"/>
                <a:cs typeface="Arial" panose="020B0604020202020204" pitchFamily="34" charset="0"/>
              </a:defRPr>
            </a:lvl1pPr>
          </a:lstStyle>
          <a:p>
            <a:fld id="{52639DF5-31AA-4D0C-B513-4C34B5164842}" type="datetimeFigureOut">
              <a:rPr lang="de-DE" smtClean="0"/>
              <a:t>06.03.2023</a:t>
            </a:fld>
            <a:endParaRPr lang="de-DE"/>
          </a:p>
        </p:txBody>
      </p:sp>
      <p:pic>
        <p:nvPicPr>
          <p:cNvPr id="29"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09600" y="450000"/>
            <a:ext cx="582981" cy="59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p:cNvPicPr>
            <a:picLocks noChangeAspect="1"/>
          </p:cNvPicPr>
          <p:nvPr/>
        </p:nvPicPr>
        <p:blipFill rotWithShape="1">
          <a:blip r:embed="rId3" cstate="print">
            <a:extLst>
              <a:ext uri="{28A0092B-C50C-407E-A947-70E740481C1C}">
                <a14:useLocalDpi xmlns:a14="http://schemas.microsoft.com/office/drawing/2010/main" val="0"/>
              </a:ext>
            </a:extLst>
          </a:blip>
          <a:srcRect l="7162" t="15720" r="6807" b="15910"/>
          <a:stretch/>
        </p:blipFill>
        <p:spPr>
          <a:xfrm>
            <a:off x="9401993" y="450000"/>
            <a:ext cx="2287479" cy="597600"/>
          </a:xfrm>
          <a:prstGeom prst="rect">
            <a:avLst/>
          </a:prstGeom>
        </p:spPr>
      </p:pic>
    </p:spTree>
    <p:extLst>
      <p:ext uri="{BB962C8B-B14F-4D97-AF65-F5344CB8AC3E}">
        <p14:creationId xmlns:p14="http://schemas.microsoft.com/office/powerpoint/2010/main" val="37558783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846800"/>
            <a:ext cx="10972800" cy="4032448"/>
          </a:xfrm>
        </p:spPr>
        <p:txBody>
          <a:bodyPr/>
          <a:lstStyle/>
          <a:p>
            <a:pPr lvl="0" eaLnBrk="1" latinLnBrk="0" hangingPunct="1"/>
            <a:r>
              <a:rPr lang="de-DE" dirty="0"/>
              <a:t>Textmasterformat bearbeiten</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20"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26402036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el 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609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4" name="Inhaltsplatzhalter 3"/>
          <p:cNvSpPr>
            <a:spLocks noGrp="1"/>
          </p:cNvSpPr>
          <p:nvPr>
            <p:ph sz="half" idx="2" hasCustomPrompt="1"/>
          </p:nvPr>
        </p:nvSpPr>
        <p:spPr>
          <a:xfrm>
            <a:off x="6197600" y="1846800"/>
            <a:ext cx="5384800" cy="4032448"/>
          </a:xfrm>
        </p:spPr>
        <p:txBody>
          <a:bodyPr>
            <a:normAutofit/>
          </a:bodyPr>
          <a:lstStyle>
            <a:lvl1pPr>
              <a:defRPr sz="2000"/>
            </a:lvl1pPr>
            <a:lvl2pPr>
              <a:defRPr sz="2000"/>
            </a:lvl2pPr>
            <a:lvl3pPr>
              <a:defRPr sz="2000"/>
            </a:lvl3pPr>
            <a:lvl4pPr>
              <a:defRPr sz="2000"/>
            </a:lvl4pPr>
            <a:lvl5pPr>
              <a:defRPr sz="2000"/>
            </a:lvl5pPr>
          </a:lstStyle>
          <a:p>
            <a:pPr lvl="0" eaLnBrk="1" latinLnBrk="0" hangingPunct="1"/>
            <a:r>
              <a:rPr lang="de-DE" dirty="0"/>
              <a:t>Textmasterformat bearbeiten </a:t>
            </a:r>
          </a:p>
          <a:p>
            <a:pPr lvl="1" eaLnBrk="1" latinLnBrk="0" hangingPunct="1"/>
            <a:r>
              <a:rPr lang="de-DE" dirty="0"/>
              <a:t>Zweite Ebene</a:t>
            </a:r>
          </a:p>
          <a:p>
            <a:pPr lvl="2" eaLnBrk="1" latinLnBrk="0" hangingPunct="1"/>
            <a:r>
              <a:rPr lang="de-DE" dirty="0"/>
              <a:t>Dritte Ebene</a:t>
            </a:r>
          </a:p>
          <a:p>
            <a:pPr lvl="3" eaLnBrk="1" latinLnBrk="0" hangingPunct="1"/>
            <a:r>
              <a:rPr lang="de-DE" dirty="0"/>
              <a:t>Vierte Ebene</a:t>
            </a:r>
          </a:p>
          <a:p>
            <a:pPr lvl="4" eaLnBrk="1" latinLnBrk="0" hangingPunct="1"/>
            <a:r>
              <a:rPr lang="de-DE" dirty="0"/>
              <a:t>Fünfte Ebene</a:t>
            </a:r>
            <a:endParaRPr kumimoji="0" lang="en-US" dirty="0"/>
          </a:p>
        </p:txBody>
      </p:sp>
      <p:sp>
        <p:nvSpPr>
          <p:cNvPr id="10" name="Titelplatzhalter 21"/>
          <p:cNvSpPr txBox="1">
            <a:spLocks/>
          </p:cNvSpPr>
          <p:nvPr/>
        </p:nvSpPr>
        <p:spPr>
          <a:xfrm>
            <a:off x="609600" y="562000"/>
            <a:ext cx="10972800" cy="1066800"/>
          </a:xfrm>
          <a:prstGeom prst="rect">
            <a:avLst/>
          </a:prstGeom>
        </p:spPr>
        <p:txBody>
          <a:bodyPr vert="horz" anchor="ctr">
            <a:normAutofit/>
          </a:bodyPr>
          <a:lst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a:lstStyle>
          <a:p>
            <a:r>
              <a:rPr lang="de-DE" sz="4000" dirty="0"/>
              <a:t>Titelmasterformat durch Klicken bearbeiten</a:t>
            </a:r>
            <a:endParaRPr lang="en-US" sz="4000" dirty="0"/>
          </a:p>
        </p:txBody>
      </p:sp>
      <p:sp>
        <p:nvSpPr>
          <p:cNvPr id="13" name="Fußzeilenplatzhalter 2"/>
          <p:cNvSpPr txBox="1">
            <a:spLocks/>
          </p:cNvSpPr>
          <p:nvPr/>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Tree>
    <p:extLst>
      <p:ext uri="{BB962C8B-B14F-4D97-AF65-F5344CB8AC3E}">
        <p14:creationId xmlns:p14="http://schemas.microsoft.com/office/powerpoint/2010/main" val="996328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23392"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4" name="Textplatzhalter 3"/>
          <p:cNvSpPr>
            <a:spLocks noGrp="1"/>
          </p:cNvSpPr>
          <p:nvPr>
            <p:ph type="body" sz="half" idx="3"/>
          </p:nvPr>
        </p:nvSpPr>
        <p:spPr>
          <a:xfrm>
            <a:off x="6192011" y="1844824"/>
            <a:ext cx="5376000" cy="457200"/>
          </a:xfrm>
          <a:solidFill>
            <a:schemeClr val="accent1">
              <a:alpha val="25000"/>
            </a:schemeClr>
          </a:solidFill>
          <a:ln w="12700">
            <a:noFill/>
          </a:ln>
        </p:spPr>
        <p:txBody>
          <a:bodyPr anchor="ctr">
            <a:noAutofit/>
          </a:bodyPr>
          <a:lstStyle>
            <a:lvl1pPr marL="45720" indent="0">
              <a:buNone/>
              <a:defRPr sz="20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a:t>Textmasterformat bearbeiten</a:t>
            </a:r>
          </a:p>
        </p:txBody>
      </p:sp>
      <p:sp>
        <p:nvSpPr>
          <p:cNvPr id="5" name="Inhaltsplatzhalter 4"/>
          <p:cNvSpPr>
            <a:spLocks noGrp="1"/>
          </p:cNvSpPr>
          <p:nvPr>
            <p:ph sz="quarter" idx="2"/>
          </p:nvPr>
        </p:nvSpPr>
        <p:spPr>
          <a:xfrm>
            <a:off x="623392" y="2348880"/>
            <a:ext cx="5376000" cy="35280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6" name="Inhaltsplatzhalter 5"/>
          <p:cNvSpPr>
            <a:spLocks noGrp="1"/>
          </p:cNvSpPr>
          <p:nvPr>
            <p:ph sz="quarter" idx="4"/>
          </p:nvPr>
        </p:nvSpPr>
        <p:spPr>
          <a:xfrm>
            <a:off x="6192011" y="2348880"/>
            <a:ext cx="5376000" cy="3528392"/>
          </a:xfrm>
        </p:spPr>
        <p:txBody>
          <a:bodyPr/>
          <a:lstStyle>
            <a:lvl1pPr>
              <a:defRPr sz="2000"/>
            </a:lvl1pPr>
            <a:lvl2pPr>
              <a:defRPr sz="2000"/>
            </a:lvl2pPr>
            <a:lvl3pPr>
              <a:defRPr sz="1800"/>
            </a:lvl3pPr>
            <a:lvl4pPr>
              <a:defRPr sz="1600"/>
            </a:lvl4pPr>
            <a:lvl5pPr>
              <a:defRPr sz="16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
        <p:nvSpPr>
          <p:cNvPr id="10"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1050351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11" name="Fußzeilenplatzhalter 2"/>
          <p:cNvSpPr txBox="1">
            <a:spLocks/>
          </p:cNvSpPr>
          <p:nvPr/>
        </p:nvSpPr>
        <p:spPr>
          <a:xfrm>
            <a:off x="623392" y="5949280"/>
            <a:ext cx="3600000" cy="360000"/>
          </a:xfrm>
          <a:prstGeom prst="rect">
            <a:avLst/>
          </a:prstGeom>
        </p:spPr>
        <p:txBody>
          <a:bodyPr vert="horz"/>
          <a:lstStyle>
            <a:defPPr>
              <a:defRPr lang="de-DE"/>
            </a:defPPr>
            <a:lvl1pPr marL="0" algn="l" defTabSz="914400" rtl="0" eaLnBrk="1" latinLnBrk="0" hangingPunct="1">
              <a:defRPr kumimoji="0" sz="800" kern="1200">
                <a:solidFill>
                  <a:schemeClr val="accent5">
                    <a:lumMod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sz="800" dirty="0"/>
          </a:p>
        </p:txBody>
      </p:sp>
      <p:sp>
        <p:nvSpPr>
          <p:cNvPr id="18" name="Titel 1"/>
          <p:cNvSpPr>
            <a:spLocks noGrp="1"/>
          </p:cNvSpPr>
          <p:nvPr>
            <p:ph type="title"/>
          </p:nvPr>
        </p:nvSpPr>
        <p:spPr>
          <a:xfrm>
            <a:off x="609600" y="692696"/>
            <a:ext cx="10972800" cy="1066800"/>
          </a:xfrm>
        </p:spPr>
        <p:txBody>
          <a:bodyPr/>
          <a:lstStyle/>
          <a:p>
            <a:r>
              <a:rPr kumimoji="0" lang="de-DE" dirty="0"/>
              <a:t>Titelmasterformat durch Klicken bearbeiten</a:t>
            </a:r>
            <a:endParaRPr kumimoji="0" lang="en-US" dirty="0"/>
          </a:p>
        </p:txBody>
      </p:sp>
    </p:spTree>
    <p:extLst>
      <p:ext uri="{BB962C8B-B14F-4D97-AF65-F5344CB8AC3E}">
        <p14:creationId xmlns:p14="http://schemas.microsoft.com/office/powerpoint/2010/main" val="6798234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508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152117" y="764704"/>
            <a:ext cx="4511040" cy="792088"/>
          </a:xfrm>
        </p:spPr>
        <p:txBody>
          <a:bodyPr anchor="b">
            <a:noAutofit/>
          </a:bodyPr>
          <a:lstStyle>
            <a:lvl1pPr algn="l">
              <a:buNone/>
              <a:defRPr sz="2400" b="1"/>
            </a:lvl1pPr>
          </a:lstStyle>
          <a:p>
            <a:r>
              <a:rPr kumimoji="0" lang="de-DE"/>
              <a:t>Titelmasterformat durch Klicken bearbeiten</a:t>
            </a:r>
            <a:endParaRPr kumimoji="0" lang="en-US" dirty="0"/>
          </a:p>
        </p:txBody>
      </p:sp>
      <p:sp>
        <p:nvSpPr>
          <p:cNvPr id="3" name="Textplatzhalter 2"/>
          <p:cNvSpPr>
            <a:spLocks noGrp="1"/>
          </p:cNvSpPr>
          <p:nvPr>
            <p:ph type="body" idx="2"/>
          </p:nvPr>
        </p:nvSpPr>
        <p:spPr>
          <a:xfrm>
            <a:off x="7152117" y="1628801"/>
            <a:ext cx="4511040" cy="4248472"/>
          </a:xfrm>
        </p:spPr>
        <p:txBody>
          <a:bodyPr>
            <a:normAutofit/>
          </a:bodyPr>
          <a:lstStyle>
            <a:lvl1pPr marL="9144" indent="0">
              <a:buNone/>
              <a:defRPr sz="20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4" name="Inhaltsplatzhalter 3"/>
          <p:cNvSpPr>
            <a:spLocks noGrp="1"/>
          </p:cNvSpPr>
          <p:nvPr>
            <p:ph sz="half" idx="1"/>
          </p:nvPr>
        </p:nvSpPr>
        <p:spPr>
          <a:xfrm>
            <a:off x="623392" y="764704"/>
            <a:ext cx="6382944" cy="5112568"/>
          </a:xfrm>
        </p:spPr>
        <p:txBody>
          <a:bodyPr/>
          <a:lstStyle>
            <a:lvl1pPr>
              <a:defRPr sz="2800"/>
            </a:lvl1pPr>
            <a:lvl2pPr>
              <a:defRPr sz="2600"/>
            </a:lvl2pPr>
            <a:lvl3pPr>
              <a:defRPr sz="2400"/>
            </a:lvl3pPr>
            <a:lvl4pPr>
              <a:defRPr sz="2200"/>
            </a:lvl4pPr>
            <a:lvl5pPr>
              <a:defRPr sz="2000"/>
            </a:lvl5p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dirty="0"/>
          </a:p>
        </p:txBody>
      </p:sp>
    </p:spTree>
    <p:extLst>
      <p:ext uri="{BB962C8B-B14F-4D97-AF65-F5344CB8AC3E}">
        <p14:creationId xmlns:p14="http://schemas.microsoft.com/office/powerpoint/2010/main" val="9927710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9" name="Rechteck 28"/>
          <p:cNvSpPr/>
          <p:nvPr/>
        </p:nvSpPr>
        <p:spPr>
          <a:xfrm>
            <a:off x="0" y="-1"/>
            <a:ext cx="12192000" cy="310663"/>
          </a:xfrm>
          <a:prstGeom prst="rect">
            <a:avLst/>
          </a:prstGeom>
          <a:solidFill>
            <a:srgbClr val="B8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2" name="Titelplatzhalter 21"/>
          <p:cNvSpPr>
            <a:spLocks noGrp="1"/>
          </p:cNvSpPr>
          <p:nvPr>
            <p:ph type="title"/>
          </p:nvPr>
        </p:nvSpPr>
        <p:spPr>
          <a:xfrm>
            <a:off x="609600" y="562000"/>
            <a:ext cx="10972800" cy="1066800"/>
          </a:xfrm>
          <a:prstGeom prst="rect">
            <a:avLst/>
          </a:prstGeom>
        </p:spPr>
        <p:txBody>
          <a:bodyPr vert="horz" anchor="ctr">
            <a:normAutofit/>
          </a:bodyPr>
          <a:lstStyle/>
          <a:p>
            <a:r>
              <a:rPr kumimoji="0" lang="de-DE" dirty="0"/>
              <a:t>Titelmasterformat durch Klicken bearbeiten</a:t>
            </a:r>
            <a:endParaRPr kumimoji="0" lang="en-US" dirty="0"/>
          </a:p>
        </p:txBody>
      </p:sp>
      <p:sp>
        <p:nvSpPr>
          <p:cNvPr id="13" name="Textplatzhalter 12"/>
          <p:cNvSpPr>
            <a:spLocks noGrp="1"/>
          </p:cNvSpPr>
          <p:nvPr>
            <p:ph type="body" idx="1"/>
          </p:nvPr>
        </p:nvSpPr>
        <p:spPr>
          <a:xfrm>
            <a:off x="609600" y="1700808"/>
            <a:ext cx="10972800" cy="4032448"/>
          </a:xfrm>
          <a:prstGeom prst="rect">
            <a:avLst/>
          </a:prstGeom>
        </p:spPr>
        <p:txBody>
          <a:bodyPr vert="horz">
            <a:normAutofit/>
          </a:bodyPr>
          <a:lstStyle/>
          <a:p>
            <a:pPr lvl="0" eaLnBrk="1" latinLnBrk="0" hangingPunct="1"/>
            <a:r>
              <a:rPr kumimoji="0" lang="de-DE" dirty="0"/>
              <a:t>Textmasterformat bearbeiten</a:t>
            </a:r>
          </a:p>
          <a:p>
            <a:pPr lvl="1" eaLnBrk="1" latinLnBrk="0" hangingPunct="1"/>
            <a:r>
              <a:rPr kumimoji="0" lang="de-DE" dirty="0"/>
              <a:t>Zweite Ebene</a:t>
            </a:r>
          </a:p>
          <a:p>
            <a:pPr lvl="2" eaLnBrk="1" latinLnBrk="0" hangingPunct="1"/>
            <a:r>
              <a:rPr kumimoji="0" lang="de-DE" dirty="0"/>
              <a:t>Dritte Ebene</a:t>
            </a:r>
          </a:p>
          <a:p>
            <a:pPr lvl="3" eaLnBrk="1" latinLnBrk="0" hangingPunct="1"/>
            <a:r>
              <a:rPr kumimoji="0" lang="de-DE" dirty="0"/>
              <a:t>Vierte Ebene</a:t>
            </a:r>
          </a:p>
          <a:p>
            <a:pPr lvl="4" eaLnBrk="1" latinLnBrk="0" hangingPunct="1"/>
            <a:r>
              <a:rPr kumimoji="0" lang="de-DE" dirty="0"/>
              <a:t>Fünfte Ebene</a:t>
            </a:r>
            <a:endParaRPr kumimoji="0" lang="en-US" dirty="0"/>
          </a:p>
        </p:txBody>
      </p:sp>
      <p:sp>
        <p:nvSpPr>
          <p:cNvPr id="16" name="Fußzeilenplatzhalter 4"/>
          <p:cNvSpPr txBox="1">
            <a:spLocks/>
          </p:cNvSpPr>
          <p:nvPr/>
        </p:nvSpPr>
        <p:spPr>
          <a:xfrm>
            <a:off x="5020052" y="6057558"/>
            <a:ext cx="2148139" cy="215444"/>
          </a:xfrm>
          <a:prstGeom prst="rect">
            <a:avLst/>
          </a:prstGeom>
        </p:spPr>
        <p:txBody>
          <a:bodyPr>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ctr" defTabSz="914400" rtl="0" eaLnBrk="1" latinLnBrk="0" hangingPunct="1"/>
            <a:r>
              <a:rPr kumimoji="0" lang="de-DE" sz="800" kern="1200" dirty="0">
                <a:solidFill>
                  <a:schemeClr val="accent5">
                    <a:lumMod val="50000"/>
                  </a:schemeClr>
                </a:solidFill>
                <a:latin typeface="Arial" panose="020B0604020202020204" pitchFamily="34" charset="0"/>
                <a:ea typeface="+mn-ea"/>
                <a:cs typeface="Arial" panose="020B0604020202020204" pitchFamily="34" charset="0"/>
              </a:rPr>
              <a:t>www.zsl-bw.de </a:t>
            </a:r>
            <a:fld id="{62079C12-A354-43B7-88E1-3A4D4F388914}" type="datetime1">
              <a:rPr kumimoji="0" lang="de-DE" sz="800" kern="1200" smtClean="0">
                <a:solidFill>
                  <a:schemeClr val="accent5">
                    <a:lumMod val="50000"/>
                  </a:schemeClr>
                </a:solidFill>
                <a:latin typeface="Arial" panose="020B0604020202020204" pitchFamily="34" charset="0"/>
                <a:ea typeface="+mn-ea"/>
                <a:cs typeface="Arial" panose="020B0604020202020204" pitchFamily="34" charset="0"/>
              </a:rPr>
              <a:pPr marL="0" algn="ctr" defTabSz="914400" rtl="0" eaLnBrk="1" latinLnBrk="0" hangingPunct="1"/>
              <a:t>06.03.2023</a:t>
            </a:fld>
            <a:endParaRPr kumimoji="0" lang="de-DE" sz="800" kern="1200" dirty="0">
              <a:solidFill>
                <a:schemeClr val="accent5">
                  <a:lumMod val="50000"/>
                </a:schemeClr>
              </a:solidFill>
              <a:latin typeface="Arial" panose="020B0604020202020204" pitchFamily="34" charset="0"/>
              <a:ea typeface="+mn-ea"/>
              <a:cs typeface="Arial" panose="020B0604020202020204" pitchFamily="34" charset="0"/>
            </a:endParaRPr>
          </a:p>
        </p:txBody>
      </p:sp>
      <p:pic>
        <p:nvPicPr>
          <p:cNvPr id="17" name="Grafik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597626" y="5985280"/>
            <a:ext cx="351193"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fik 1"/>
          <p:cNvPicPr>
            <a:picLocks noChangeAspect="1"/>
          </p:cNvPicPr>
          <p:nvPr/>
        </p:nvPicPr>
        <p:blipFill rotWithShape="1">
          <a:blip r:embed="rId10" cstate="print">
            <a:extLst>
              <a:ext uri="{28A0092B-C50C-407E-A947-70E740481C1C}">
                <a14:useLocalDpi xmlns:a14="http://schemas.microsoft.com/office/drawing/2010/main" val="0"/>
              </a:ext>
            </a:extLst>
          </a:blip>
          <a:srcRect l="10216" t="15999" r="10397" b="15999"/>
          <a:stretch/>
        </p:blipFill>
        <p:spPr>
          <a:xfrm>
            <a:off x="10729810" y="5985280"/>
            <a:ext cx="881673" cy="360000"/>
          </a:xfrm>
          <a:prstGeom prst="rect">
            <a:avLst/>
          </a:prstGeom>
        </p:spPr>
      </p:pic>
    </p:spTree>
    <p:extLst>
      <p:ext uri="{BB962C8B-B14F-4D97-AF65-F5344CB8AC3E}">
        <p14:creationId xmlns:p14="http://schemas.microsoft.com/office/powerpoint/2010/main" val="33317056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rtl="0" eaLnBrk="1" latinLnBrk="0" hangingPunct="1">
        <a:spcBef>
          <a:spcPct val="0"/>
        </a:spcBef>
        <a:buNone/>
        <a:defRPr kumimoji="0" sz="4000" kern="1200">
          <a:solidFill>
            <a:schemeClr val="tx1">
              <a:lumMod val="75000"/>
              <a:lumOff val="25000"/>
            </a:schemeClr>
          </a:solidFill>
          <a:latin typeface="Garamond" panose="02020404030301010803" pitchFamily="18" charset="0"/>
          <a:ea typeface="+mj-ea"/>
          <a:cs typeface="+mj-cs"/>
        </a:defRPr>
      </a:lvl1pPr>
    </p:titleStyle>
    <p:bodyStyle>
      <a:lvl1pPr marL="365760" indent="-256032"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58368" indent="-246888" algn="l" rtl="0" eaLnBrk="1" latinLnBrk="0" hangingPunct="1">
        <a:spcBef>
          <a:spcPts val="300"/>
        </a:spcBef>
        <a:buClr>
          <a:schemeClr val="tx1">
            <a:lumMod val="65000"/>
            <a:lumOff val="35000"/>
          </a:schemeClr>
        </a:buClr>
        <a:buFont typeface="Arial" pitchFamily="34" charset="0"/>
        <a:buChar char="•"/>
        <a:defRPr kumimoji="0" sz="24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23544" indent="-219456"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179576" indent="-201168" algn="l" rtl="0" eaLnBrk="1" latinLnBrk="0" hangingPunct="1">
        <a:spcBef>
          <a:spcPts val="300"/>
        </a:spcBef>
        <a:buClr>
          <a:schemeClr val="tx1">
            <a:lumMod val="65000"/>
            <a:lumOff val="35000"/>
          </a:schemeClr>
        </a:buClr>
        <a:buFont typeface="Arial" pitchFamily="34" charset="0"/>
        <a:buChar char="•"/>
        <a:defRPr kumimoji="0" sz="20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389888" indent="-182880" algn="l" rtl="0" eaLnBrk="1" latinLnBrk="0" hangingPunct="1">
        <a:spcBef>
          <a:spcPts val="300"/>
        </a:spcBef>
        <a:buClr>
          <a:schemeClr val="tx1">
            <a:lumMod val="65000"/>
            <a:lumOff val="35000"/>
          </a:schemeClr>
        </a:buClr>
        <a:buFont typeface="Arial" pitchFamily="34" charset="0"/>
        <a:buChar char="•"/>
        <a:defRPr kumimoji="0"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4a"/><Relationship Id="rId2" Type="http://schemas.microsoft.com/office/2007/relationships/media" Target="../media/media1.m4a"/><Relationship Id="rId1"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media" Target="../media/media2.m4a"/><Relationship Id="rId2" Type="http://schemas.openxmlformats.org/officeDocument/2006/relationships/tags" Target="../tags/tag1.xml"/><Relationship Id="rId1" Type="http://schemas.openxmlformats.org/officeDocument/2006/relationships/themeOverride" Target="../theme/themeOverride2.xml"/><Relationship Id="rId6" Type="http://schemas.openxmlformats.org/officeDocument/2006/relationships/image" Target="../media/image6.png"/><Relationship Id="rId5" Type="http://schemas.openxmlformats.org/officeDocument/2006/relationships/slideLayout" Target="../slideLayouts/slideLayout2.xml"/><Relationship Id="rId4" Type="http://schemas.openxmlformats.org/officeDocument/2006/relationships/audio" Target="../media/media2.m4a"/></Relationships>
</file>

<file path=ppt/slides/_rels/slide4.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hemeOverride" Target="../theme/themeOverride3.xml"/><Relationship Id="rId6" Type="http://schemas.openxmlformats.org/officeDocument/2006/relationships/image" Target="../media/image6.png"/><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hemeOverride" Target="../theme/themeOverride6.xml"/><Relationship Id="rId6" Type="http://schemas.openxmlformats.org/officeDocument/2006/relationships/image" Target="../media/image6.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96ECD9-B77A-4013-B800-AAC17AA4514A}"/>
              </a:ext>
            </a:extLst>
          </p:cNvPr>
          <p:cNvSpPr>
            <a:spLocks noGrp="1"/>
          </p:cNvSpPr>
          <p:nvPr>
            <p:ph type="ctrTitle"/>
          </p:nvPr>
        </p:nvSpPr>
        <p:spPr/>
        <p:txBody>
          <a:bodyPr/>
          <a:lstStyle/>
          <a:p>
            <a:r>
              <a:rPr lang="de-DE" dirty="0"/>
              <a:t>Geschichte erklärt …</a:t>
            </a:r>
          </a:p>
        </p:txBody>
      </p:sp>
      <p:sp>
        <p:nvSpPr>
          <p:cNvPr id="3" name="Untertitel 2">
            <a:extLst>
              <a:ext uri="{FF2B5EF4-FFF2-40B4-BE49-F238E27FC236}">
                <a16:creationId xmlns:a16="http://schemas.microsoft.com/office/drawing/2014/main" id="{48FAD8EB-9342-42A4-A0FB-D0A7D84B23C8}"/>
              </a:ext>
            </a:extLst>
          </p:cNvPr>
          <p:cNvSpPr>
            <a:spLocks noGrp="1"/>
          </p:cNvSpPr>
          <p:nvPr>
            <p:ph type="subTitle" idx="1"/>
          </p:nvPr>
        </p:nvSpPr>
        <p:spPr/>
        <p:txBody>
          <a:bodyPr/>
          <a:lstStyle/>
          <a:p>
            <a:r>
              <a:rPr lang="de-DE" dirty="0"/>
              <a:t>…von Schüler*innen für Schüler*innen mithilfe von Erklärvideos </a:t>
            </a:r>
          </a:p>
        </p:txBody>
      </p:sp>
      <p:pic>
        <p:nvPicPr>
          <p:cNvPr id="4" name="Audio 3">
            <a:hlinkClick r:id="" action="ppaction://media"/>
            <a:extLst>
              <a:ext uri="{FF2B5EF4-FFF2-40B4-BE49-F238E27FC236}">
                <a16:creationId xmlns:a16="http://schemas.microsoft.com/office/drawing/2014/main" id="{60A84DC2-F09A-413C-B53D-559AD7CDBF12}"/>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25074346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30416"/>
    </mc:Choice>
    <mc:Fallback xmlns="">
      <p:transition spd="slow" advTm="304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0FE12A9-582A-48F7-9468-3DB317137868}"/>
              </a:ext>
            </a:extLst>
          </p:cNvPr>
          <p:cNvSpPr>
            <a:spLocks noGrp="1"/>
          </p:cNvSpPr>
          <p:nvPr>
            <p:ph idx="1"/>
          </p:nvPr>
        </p:nvSpPr>
        <p:spPr/>
        <p:txBody>
          <a:bodyPr/>
          <a:lstStyle/>
          <a:p>
            <a:pPr marL="109728" indent="0">
              <a:buNone/>
            </a:pPr>
            <a:r>
              <a:rPr lang="de-DE" dirty="0"/>
              <a:t>Ihr kennt alle Erklärvideos – und habt vielleicht Lust, selbst eines zu erstellen. Dazu gibt es unterschiedliche Möglichkeiten, die ich euch im Folgenden kurz vorstellen möchte. Ganz einfach ist das Tool „Power Point Präsentation“, das ihr vielleicht bei Referaten schon genutzt habt. </a:t>
            </a:r>
          </a:p>
          <a:p>
            <a:pPr marL="109728" indent="0">
              <a:buNone/>
            </a:pPr>
            <a:r>
              <a:rPr lang="de-DE" dirty="0"/>
              <a:t>Ihr könnt dieses einfache Tool nutzen, indem ihr eure Bildschirmpräsentation aufzeichnet und dabei einen Text einsprecht.</a:t>
            </a:r>
          </a:p>
          <a:p>
            <a:pPr marL="109728" indent="0">
              <a:buNone/>
            </a:pPr>
            <a:r>
              <a:rPr lang="de-DE" dirty="0"/>
              <a:t>Wenn ihr selbst nicht in Erscheinung treten möchtet, könnt ihr eine reine Textpräsentation machen. Das habe ich für euch auf der folgenden Folie durchgespielt: </a:t>
            </a:r>
          </a:p>
          <a:p>
            <a:endParaRPr lang="de-DE" dirty="0"/>
          </a:p>
        </p:txBody>
      </p:sp>
      <p:sp>
        <p:nvSpPr>
          <p:cNvPr id="3" name="Titel 2">
            <a:extLst>
              <a:ext uri="{FF2B5EF4-FFF2-40B4-BE49-F238E27FC236}">
                <a16:creationId xmlns:a16="http://schemas.microsoft.com/office/drawing/2014/main" id="{D31CF854-D5E3-481F-8831-605DCCBA5572}"/>
              </a:ext>
            </a:extLst>
          </p:cNvPr>
          <p:cNvSpPr>
            <a:spLocks noGrp="1"/>
          </p:cNvSpPr>
          <p:nvPr>
            <p:ph type="title"/>
          </p:nvPr>
        </p:nvSpPr>
        <p:spPr/>
        <p:txBody>
          <a:bodyPr/>
          <a:lstStyle/>
          <a:p>
            <a:r>
              <a:rPr lang="de-DE" dirty="0"/>
              <a:t>Erklärvideo als Power Point Präsentation</a:t>
            </a:r>
          </a:p>
        </p:txBody>
      </p:sp>
    </p:spTree>
    <p:extLst>
      <p:ext uri="{BB962C8B-B14F-4D97-AF65-F5344CB8AC3E}">
        <p14:creationId xmlns:p14="http://schemas.microsoft.com/office/powerpoint/2010/main" val="18383691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02017C1-119C-4767-A978-941A744127F0}"/>
              </a:ext>
            </a:extLst>
          </p:cNvPr>
          <p:cNvSpPr>
            <a:spLocks noGrp="1"/>
          </p:cNvSpPr>
          <p:nvPr>
            <p:ph idx="1"/>
          </p:nvPr>
        </p:nvSpPr>
        <p:spPr/>
        <p:txBody>
          <a:bodyPr>
            <a:normAutofit/>
          </a:bodyPr>
          <a:lstStyle/>
          <a:p>
            <a:r>
              <a:rPr lang="de-DE" dirty="0"/>
              <a:t>Es gibt eine Reihe von Möglichkeiten, Erklärvideos zu erstellen</a:t>
            </a:r>
          </a:p>
          <a:p>
            <a:r>
              <a:rPr lang="de-DE" dirty="0"/>
              <a:t>Es gibt sowohl technisch einfache Lösungen, zum Beispiel Power Point Präsentationen zu nutzen</a:t>
            </a:r>
            <a:r>
              <a:rPr lang="de-DE" dirty="0">
                <a:sym typeface="Wingdings" panose="05000000000000000000" pitchFamily="2" charset="2"/>
              </a:rPr>
              <a:t> </a:t>
            </a:r>
          </a:p>
          <a:p>
            <a:r>
              <a:rPr lang="de-DE" dirty="0">
                <a:sym typeface="Wingdings" panose="05000000000000000000" pitchFamily="2" charset="2"/>
              </a:rPr>
              <a:t>Daneben gibt es technisch etwas kniffligere Lösungen</a:t>
            </a:r>
          </a:p>
          <a:p>
            <a:r>
              <a:rPr lang="de-DE" dirty="0">
                <a:sym typeface="Wingdings" panose="05000000000000000000" pitchFamily="2" charset="2"/>
              </a:rPr>
              <a:t>Sie können jedoch mit dem Handy oder Tablet gemacht werden</a:t>
            </a:r>
          </a:p>
          <a:p>
            <a:r>
              <a:rPr lang="de-DE" dirty="0">
                <a:sym typeface="Wingdings" panose="05000000000000000000" pitchFamily="2" charset="2"/>
              </a:rPr>
              <a:t>Habt ihr Lust, etwas darüber zu erfahren? </a:t>
            </a:r>
          </a:p>
          <a:p>
            <a:r>
              <a:rPr lang="de-DE" dirty="0">
                <a:sym typeface="Wingdings" panose="05000000000000000000" pitchFamily="2" charset="2"/>
              </a:rPr>
              <a:t>Auf geht´s </a:t>
            </a:r>
            <a:endParaRPr lang="de-DE" dirty="0"/>
          </a:p>
        </p:txBody>
      </p:sp>
      <p:sp>
        <p:nvSpPr>
          <p:cNvPr id="2" name="Titel 1">
            <a:extLst>
              <a:ext uri="{FF2B5EF4-FFF2-40B4-BE49-F238E27FC236}">
                <a16:creationId xmlns:a16="http://schemas.microsoft.com/office/drawing/2014/main" id="{570B740A-CF1C-49C4-933B-50186C3A30C8}"/>
              </a:ext>
            </a:extLst>
          </p:cNvPr>
          <p:cNvSpPr>
            <a:spLocks noGrp="1"/>
          </p:cNvSpPr>
          <p:nvPr>
            <p:ph type="title"/>
          </p:nvPr>
        </p:nvSpPr>
        <p:spPr/>
        <p:txBody>
          <a:bodyPr/>
          <a:lstStyle/>
          <a:p>
            <a:r>
              <a:rPr lang="de-DE" dirty="0"/>
              <a:t>Erklärvideos – wie soll das gehen? </a:t>
            </a:r>
          </a:p>
        </p:txBody>
      </p:sp>
      <p:pic>
        <p:nvPicPr>
          <p:cNvPr id="6" name="Audio 5">
            <a:hlinkClick r:id="" action="ppaction://media"/>
            <a:extLst>
              <a:ext uri="{FF2B5EF4-FFF2-40B4-BE49-F238E27FC236}">
                <a16:creationId xmlns:a16="http://schemas.microsoft.com/office/drawing/2014/main" id="{5844E620-5546-4C44-B5D6-9CD825ECAC21}"/>
              </a:ext>
            </a:extLst>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11569700" y="6235700"/>
            <a:ext cx="406400" cy="406400"/>
          </a:xfrm>
          <a:prstGeom prst="rect">
            <a:avLst/>
          </a:prstGeom>
        </p:spPr>
      </p:pic>
    </p:spTree>
    <p:custDataLst>
      <p:tags r:id="rId2"/>
    </p:custDataLst>
    <p:extLst>
      <p:ext uri="{BB962C8B-B14F-4D97-AF65-F5344CB8AC3E}">
        <p14:creationId xmlns:p14="http://schemas.microsoft.com/office/powerpoint/2010/main" val="37454130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3933"/>
    </mc:Choice>
    <mc:Fallback xmlns="">
      <p:transition spd="slow" advTm="239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49" fill="hold" display="0">
                  <p:stCondLst>
                    <p:cond delay="indefinite"/>
                  </p:stCondLst>
                  <p:endCondLst>
                    <p:cond evt="onStopAudio" delay="0">
                      <p:tgtEl>
                        <p:sldTgt/>
                      </p:tgtEl>
                    </p:cond>
                  </p:endCondLst>
                </p:cTn>
                <p:tgtEl>
                  <p:spTgt spid="6"/>
                </p:tgtEl>
              </p:cMediaNode>
            </p:audio>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F3088A7D-AB41-4ADC-84B7-0439FDC7E53A}"/>
              </a:ext>
            </a:extLst>
          </p:cNvPr>
          <p:cNvSpPr>
            <a:spLocks noGrp="1"/>
          </p:cNvSpPr>
          <p:nvPr>
            <p:ph idx="1"/>
          </p:nvPr>
        </p:nvSpPr>
        <p:spPr/>
        <p:txBody>
          <a:bodyPr anchor="ctr"/>
          <a:lstStyle/>
          <a:p>
            <a:r>
              <a:rPr lang="de-DE" dirty="0"/>
              <a:t>Ist lebendiger als die reine Textpräsentation </a:t>
            </a:r>
          </a:p>
          <a:p>
            <a:r>
              <a:rPr lang="de-DE" dirty="0"/>
              <a:t>Neben einem ansprechenden Text braucht ihr Bilder zur Visualisierung</a:t>
            </a:r>
          </a:p>
          <a:p>
            <a:r>
              <a:rPr lang="de-DE" dirty="0"/>
              <a:t>Diese werden gelegt, während ein Text eingesprochen wird</a:t>
            </a:r>
          </a:p>
          <a:p>
            <a:r>
              <a:rPr lang="de-DE" dirty="0"/>
              <a:t>Wenn ihr mit einem Tablet oder Handy filmt, könnt ihr Film und Ton im Nachhinein noch bearbeiten (z.B. mit </a:t>
            </a:r>
            <a:r>
              <a:rPr lang="de-DE" dirty="0" err="1"/>
              <a:t>iMovie</a:t>
            </a:r>
            <a:r>
              <a:rPr lang="de-DE" dirty="0"/>
              <a:t>)</a:t>
            </a:r>
          </a:p>
          <a:p>
            <a:endParaRPr lang="de-DE" dirty="0"/>
          </a:p>
          <a:p>
            <a:r>
              <a:rPr lang="de-DE" dirty="0"/>
              <a:t>Vorteile: Alle Elemente können selbst erstellt werden</a:t>
            </a:r>
          </a:p>
          <a:p>
            <a:r>
              <a:rPr lang="de-DE" dirty="0"/>
              <a:t>Keine Probleme mit Urheberrechtsfragen bei diesen „</a:t>
            </a:r>
            <a:r>
              <a:rPr lang="de-DE" dirty="0" err="1"/>
              <a:t>Handmades</a:t>
            </a:r>
            <a:r>
              <a:rPr lang="de-DE" dirty="0"/>
              <a:t>“!</a:t>
            </a:r>
          </a:p>
          <a:p>
            <a:pPr marL="0" indent="0">
              <a:buNone/>
            </a:pPr>
            <a:endParaRPr lang="de-DE" dirty="0"/>
          </a:p>
        </p:txBody>
      </p:sp>
      <p:sp>
        <p:nvSpPr>
          <p:cNvPr id="2" name="Titel 1">
            <a:extLst>
              <a:ext uri="{FF2B5EF4-FFF2-40B4-BE49-F238E27FC236}">
                <a16:creationId xmlns:a16="http://schemas.microsoft.com/office/drawing/2014/main" id="{21292132-C45A-497F-A6C5-152D5FD24249}"/>
              </a:ext>
            </a:extLst>
          </p:cNvPr>
          <p:cNvSpPr>
            <a:spLocks noGrp="1"/>
          </p:cNvSpPr>
          <p:nvPr>
            <p:ph type="title"/>
          </p:nvPr>
        </p:nvSpPr>
        <p:spPr/>
        <p:txBody>
          <a:bodyPr/>
          <a:lstStyle/>
          <a:p>
            <a:r>
              <a:rPr lang="de-DE" dirty="0"/>
              <a:t>Die Legetechnik </a:t>
            </a:r>
          </a:p>
        </p:txBody>
      </p:sp>
      <p:pic>
        <p:nvPicPr>
          <p:cNvPr id="4" name="Audio 3">
            <a:hlinkClick r:id="" action="ppaction://media"/>
            <a:extLst>
              <a:ext uri="{FF2B5EF4-FFF2-40B4-BE49-F238E27FC236}">
                <a16:creationId xmlns:a16="http://schemas.microsoft.com/office/drawing/2014/main" id="{D48E8387-26BE-4282-9CCF-8CAB468C124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34785830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3221"/>
    </mc:Choice>
    <mc:Fallback xmlns="">
      <p:transition spd="slow" advTm="232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DBB7FCF7-4552-4A08-B701-64987F1291B3}"/>
              </a:ext>
            </a:extLst>
          </p:cNvPr>
          <p:cNvSpPr>
            <a:spLocks noGrp="1"/>
          </p:cNvSpPr>
          <p:nvPr>
            <p:ph idx="1"/>
          </p:nvPr>
        </p:nvSpPr>
        <p:spPr/>
        <p:txBody>
          <a:bodyPr/>
          <a:lstStyle/>
          <a:p>
            <a:r>
              <a:rPr lang="de-DE" dirty="0"/>
              <a:t>Manchmal tauchen in Videos durch das Visualisieren sachliche Fehler auf.</a:t>
            </a:r>
          </a:p>
          <a:p>
            <a:r>
              <a:rPr lang="de-DE" dirty="0"/>
              <a:t>Dies kommt z.B. davon, dass ihr aktuelle Phänomene auf die historische Situation bezieht. </a:t>
            </a:r>
          </a:p>
          <a:p>
            <a:r>
              <a:rPr lang="de-DE" dirty="0"/>
              <a:t>Zum Beispiel Deutschlandfahne, die für Deutschland stehen kann: Natürlich ist sie heute „schwarz, rot, </a:t>
            </a:r>
            <a:r>
              <a:rPr lang="de-DE" dirty="0" err="1"/>
              <a:t>gold</a:t>
            </a:r>
            <a:r>
              <a:rPr lang="de-DE" dirty="0"/>
              <a:t>“ </a:t>
            </a:r>
          </a:p>
          <a:p>
            <a:r>
              <a:rPr lang="de-DE" dirty="0"/>
              <a:t>Wollt ihr aber eine Phänomen aus dem Jahr 1938 darstellen, müsst ihr umdenken: Damals wurde Deutschland nicht durch „Schwarz, Rot, Gold“, sondern durch das Hakenkreuz repräsentiert</a:t>
            </a:r>
          </a:p>
          <a:p>
            <a:r>
              <a:rPr lang="de-DE" dirty="0"/>
              <a:t>Checkt vor allem, wenn ihr vorgefertigte Apps nutzt, immer ab, ob sie auch historisch korrekt sind</a:t>
            </a:r>
          </a:p>
        </p:txBody>
      </p:sp>
      <p:sp>
        <p:nvSpPr>
          <p:cNvPr id="2" name="Titel 1">
            <a:extLst>
              <a:ext uri="{FF2B5EF4-FFF2-40B4-BE49-F238E27FC236}">
                <a16:creationId xmlns:a16="http://schemas.microsoft.com/office/drawing/2014/main" id="{BACFC56C-AAB2-4E13-A52D-9B614BD46A89}"/>
              </a:ext>
            </a:extLst>
          </p:cNvPr>
          <p:cNvSpPr>
            <a:spLocks noGrp="1"/>
          </p:cNvSpPr>
          <p:nvPr>
            <p:ph type="title"/>
          </p:nvPr>
        </p:nvSpPr>
        <p:spPr/>
        <p:txBody>
          <a:bodyPr>
            <a:normAutofit/>
          </a:bodyPr>
          <a:lstStyle/>
          <a:p>
            <a:r>
              <a:rPr lang="de-DE" dirty="0"/>
              <a:t>Achtung: Sachliche Fehler</a:t>
            </a:r>
          </a:p>
        </p:txBody>
      </p:sp>
    </p:spTree>
    <p:extLst>
      <p:ext uri="{BB962C8B-B14F-4D97-AF65-F5344CB8AC3E}">
        <p14:creationId xmlns:p14="http://schemas.microsoft.com/office/powerpoint/2010/main" val="220213861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0BB71DDB-F5D3-48EA-8C95-B184FF32ECFF}"/>
              </a:ext>
            </a:extLst>
          </p:cNvPr>
          <p:cNvSpPr>
            <a:spLocks noGrp="1"/>
          </p:cNvSpPr>
          <p:nvPr>
            <p:ph idx="1"/>
          </p:nvPr>
        </p:nvSpPr>
        <p:spPr>
          <a:xfrm>
            <a:off x="609600" y="2123663"/>
            <a:ext cx="8942173" cy="4264779"/>
          </a:xfrm>
        </p:spPr>
        <p:txBody>
          <a:bodyPr>
            <a:normAutofit fontScale="92500"/>
          </a:bodyPr>
          <a:lstStyle/>
          <a:p>
            <a:r>
              <a:rPr lang="de-DE" dirty="0"/>
              <a:t>Ich habe hier gezeichnet, was ich häufiger bei </a:t>
            </a:r>
            <a:r>
              <a:rPr lang="de-DE" dirty="0" err="1"/>
              <a:t>SuS</a:t>
            </a:r>
            <a:r>
              <a:rPr lang="de-DE" dirty="0"/>
              <a:t> gesehen habe, wenn sie einen Juden, z.B. im Kontext der antisemitischen Politik der Nationalsozialisten, darstellen wollen</a:t>
            </a:r>
          </a:p>
          <a:p>
            <a:r>
              <a:rPr lang="de-DE" dirty="0"/>
              <a:t>Habt ihr es bemerkt? Dem Schüler, der so eine ähnlich Zeichnung angefertigt hat, war gar nicht bewusst, dass er mit der von ihm abgemalten Darstellung des jüdischen Mannes typische </a:t>
            </a:r>
            <a:br>
              <a:rPr lang="de-DE" dirty="0"/>
            </a:br>
            <a:r>
              <a:rPr lang="de-DE" dirty="0"/>
              <a:t>antisemitische Stereotype wiedergegeben hat (z.B. Darstellung der Nase, Buckel, altertümliche, abgerissene Kleidung, dabei ging es um das Jahr 1938)</a:t>
            </a:r>
          </a:p>
          <a:p>
            <a:r>
              <a:rPr lang="de-DE" dirty="0"/>
              <a:t>Am besten klärt ihr mit eurem Lehrer oder eurer Lehrerin Visualisierungen ab, vor allem, wenn ihr selbst unsicher seid</a:t>
            </a:r>
          </a:p>
        </p:txBody>
      </p:sp>
      <p:sp>
        <p:nvSpPr>
          <p:cNvPr id="2" name="Titel 1">
            <a:extLst>
              <a:ext uri="{FF2B5EF4-FFF2-40B4-BE49-F238E27FC236}">
                <a16:creationId xmlns:a16="http://schemas.microsoft.com/office/drawing/2014/main" id="{BACFC56C-AAB2-4E13-A52D-9B614BD46A89}"/>
              </a:ext>
            </a:extLst>
          </p:cNvPr>
          <p:cNvSpPr>
            <a:spLocks noGrp="1"/>
          </p:cNvSpPr>
          <p:nvPr>
            <p:ph type="title"/>
          </p:nvPr>
        </p:nvSpPr>
        <p:spPr>
          <a:xfrm>
            <a:off x="609600" y="739707"/>
            <a:ext cx="10972800" cy="1066800"/>
          </a:xfrm>
        </p:spPr>
        <p:txBody>
          <a:bodyPr>
            <a:normAutofit fontScale="90000"/>
          </a:bodyPr>
          <a:lstStyle/>
          <a:p>
            <a:r>
              <a:rPr lang="de-DE" dirty="0"/>
              <a:t>Achtung: Umgang mit </a:t>
            </a:r>
            <a:br>
              <a:rPr lang="de-DE" dirty="0"/>
            </a:br>
            <a:r>
              <a:rPr lang="de-DE" dirty="0"/>
              <a:t>stereotypen Darstellungen  </a:t>
            </a:r>
          </a:p>
        </p:txBody>
      </p:sp>
      <p:pic>
        <p:nvPicPr>
          <p:cNvPr id="9" name="Grafik 8">
            <a:extLst>
              <a:ext uri="{FF2B5EF4-FFF2-40B4-BE49-F238E27FC236}">
                <a16:creationId xmlns:a16="http://schemas.microsoft.com/office/drawing/2014/main" id="{B438247A-D2F8-4444-A578-100F9CF672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0562" y="469557"/>
            <a:ext cx="2697271" cy="3755584"/>
          </a:xfrm>
          <a:prstGeom prst="rect">
            <a:avLst/>
          </a:prstGeom>
        </p:spPr>
      </p:pic>
    </p:spTree>
    <p:extLst>
      <p:ext uri="{BB962C8B-B14F-4D97-AF65-F5344CB8AC3E}">
        <p14:creationId xmlns:p14="http://schemas.microsoft.com/office/powerpoint/2010/main" val="40495843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AD2CB93-6923-4424-BA87-EE5597BFF0CF}"/>
              </a:ext>
            </a:extLst>
          </p:cNvPr>
          <p:cNvSpPr>
            <a:spLocks noGrp="1"/>
          </p:cNvSpPr>
          <p:nvPr>
            <p:ph idx="1"/>
          </p:nvPr>
        </p:nvSpPr>
        <p:spPr/>
        <p:txBody>
          <a:bodyPr/>
          <a:lstStyle/>
          <a:p>
            <a:r>
              <a:rPr lang="de-DE" dirty="0"/>
              <a:t>Ihr könnt aber noch weitere Apps auf eurem Tablet nutzen und zum Beispiel historische Fotos und Bilder in einer Diashow einbinden. </a:t>
            </a:r>
          </a:p>
          <a:p>
            <a:r>
              <a:rPr lang="de-DE" dirty="0"/>
              <a:t>Das Filmedrehen mit richtigen Akteuren oder Akteurinnen im Stil von Mr. Wissen </a:t>
            </a:r>
            <a:r>
              <a:rPr lang="de-DE" dirty="0" err="1"/>
              <a:t>to</a:t>
            </a:r>
            <a:r>
              <a:rPr lang="de-DE" dirty="0"/>
              <a:t> </a:t>
            </a:r>
            <a:r>
              <a:rPr lang="de-DE" dirty="0" err="1"/>
              <a:t>go</a:t>
            </a:r>
            <a:r>
              <a:rPr lang="de-DE" dirty="0"/>
              <a:t> ist ziemlich anspruchsvoll. Außerdem steht ihr dabei im wahrsten Sinne voll im Scheinwerferlicht. </a:t>
            </a:r>
          </a:p>
          <a:p>
            <a:r>
              <a:rPr lang="de-DE" dirty="0"/>
              <a:t>Eine Handpuppe ist da vielleicht lustiger, wenn „lustig“ zu eurem Thema passt! </a:t>
            </a:r>
          </a:p>
          <a:p>
            <a:endParaRPr lang="de-DE" dirty="0"/>
          </a:p>
        </p:txBody>
      </p:sp>
      <p:sp>
        <p:nvSpPr>
          <p:cNvPr id="3" name="Titel 2">
            <a:extLst>
              <a:ext uri="{FF2B5EF4-FFF2-40B4-BE49-F238E27FC236}">
                <a16:creationId xmlns:a16="http://schemas.microsoft.com/office/drawing/2014/main" id="{A42EAB0F-A91B-4848-A87C-E14714C29857}"/>
              </a:ext>
            </a:extLst>
          </p:cNvPr>
          <p:cNvSpPr>
            <a:spLocks noGrp="1"/>
          </p:cNvSpPr>
          <p:nvPr>
            <p:ph type="title"/>
          </p:nvPr>
        </p:nvSpPr>
        <p:spPr/>
        <p:txBody>
          <a:bodyPr/>
          <a:lstStyle/>
          <a:p>
            <a:r>
              <a:rPr lang="de-DE" dirty="0"/>
              <a:t>Weitere Möglichkeiten</a:t>
            </a:r>
          </a:p>
        </p:txBody>
      </p:sp>
    </p:spTree>
    <p:extLst>
      <p:ext uri="{BB962C8B-B14F-4D97-AF65-F5344CB8AC3E}">
        <p14:creationId xmlns:p14="http://schemas.microsoft.com/office/powerpoint/2010/main" val="21234334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DE9"/>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BDFB8D6-A164-41EC-97FC-D47D76A0FD28}"/>
              </a:ext>
            </a:extLst>
          </p:cNvPr>
          <p:cNvSpPr>
            <a:spLocks noGrp="1"/>
          </p:cNvSpPr>
          <p:nvPr>
            <p:ph idx="1"/>
          </p:nvPr>
        </p:nvSpPr>
        <p:spPr>
          <a:xfrm>
            <a:off x="609600" y="1846800"/>
            <a:ext cx="10301416" cy="4318504"/>
          </a:xfrm>
        </p:spPr>
        <p:txBody>
          <a:bodyPr>
            <a:normAutofit/>
          </a:bodyPr>
          <a:lstStyle/>
          <a:p>
            <a:r>
              <a:rPr lang="de-DE" sz="2800" dirty="0"/>
              <a:t>Achtung: Urheberrechte müssen unbedingt geklärt sein. Aus dem Internet verwendet ihr am besten nur Bilder, die als „gemeinfrei“, mit dem Copyright „CC 0“ gekennzeichnet sind. </a:t>
            </a:r>
          </a:p>
          <a:p>
            <a:r>
              <a:rPr lang="de-DE" sz="2800" dirty="0"/>
              <a:t>Diese Bilder findet ihr oft in „Wikipedia“-Artikeln oder unter „Wiki </a:t>
            </a:r>
            <a:r>
              <a:rPr lang="de-DE" sz="2800" dirty="0" err="1"/>
              <a:t>commons</a:t>
            </a:r>
            <a:r>
              <a:rPr lang="de-DE" sz="2800" dirty="0"/>
              <a:t>“</a:t>
            </a:r>
          </a:p>
          <a:p>
            <a:r>
              <a:rPr lang="de-DE" sz="2800" dirty="0"/>
              <a:t>Aber noch besser: Selbermachen! Dann habt </a:t>
            </a:r>
            <a:r>
              <a:rPr lang="de-DE" sz="2800" i="1" dirty="0"/>
              <a:t>ihr </a:t>
            </a:r>
            <a:r>
              <a:rPr lang="de-DE" sz="2800" dirty="0"/>
              <a:t>übrigens ein „Copyright“ für </a:t>
            </a:r>
            <a:r>
              <a:rPr lang="de-DE" sz="2800" i="1" dirty="0"/>
              <a:t>eure</a:t>
            </a:r>
            <a:r>
              <a:rPr lang="de-DE" sz="2800" dirty="0"/>
              <a:t> Medienprodukte! </a:t>
            </a:r>
          </a:p>
          <a:p>
            <a:r>
              <a:rPr lang="de-DE" dirty="0"/>
              <a:t> </a:t>
            </a:r>
            <a:r>
              <a:rPr lang="de-DE" sz="2800" dirty="0"/>
              <a:t>Und nun viel Spaß – auf geht´s!</a:t>
            </a:r>
            <a:endParaRPr lang="de-DE" dirty="0"/>
          </a:p>
        </p:txBody>
      </p:sp>
      <p:sp>
        <p:nvSpPr>
          <p:cNvPr id="2" name="Titel 1">
            <a:extLst>
              <a:ext uri="{FF2B5EF4-FFF2-40B4-BE49-F238E27FC236}">
                <a16:creationId xmlns:a16="http://schemas.microsoft.com/office/drawing/2014/main" id="{CDDDE4B1-E985-4C61-B9AE-A3D61CCCF09A}"/>
              </a:ext>
            </a:extLst>
          </p:cNvPr>
          <p:cNvSpPr>
            <a:spLocks noGrp="1"/>
          </p:cNvSpPr>
          <p:nvPr>
            <p:ph type="title"/>
          </p:nvPr>
        </p:nvSpPr>
        <p:spPr/>
        <p:txBody>
          <a:bodyPr/>
          <a:lstStyle/>
          <a:p>
            <a:r>
              <a:rPr lang="de-DE" dirty="0"/>
              <a:t>Und wie war das mit den Urheberrechten? </a:t>
            </a:r>
          </a:p>
        </p:txBody>
      </p:sp>
      <p:pic>
        <p:nvPicPr>
          <p:cNvPr id="5" name="Audio 4">
            <a:hlinkClick r:id="" action="ppaction://media"/>
            <a:extLst>
              <a:ext uri="{FF2B5EF4-FFF2-40B4-BE49-F238E27FC236}">
                <a16:creationId xmlns:a16="http://schemas.microsoft.com/office/drawing/2014/main" id="{FBD1C6B1-0D83-4FB6-888E-B004E664C089}"/>
              </a:ext>
            </a:extLst>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11569700" y="6235700"/>
            <a:ext cx="406400" cy="406400"/>
          </a:xfrm>
          <a:prstGeom prst="rect">
            <a:avLst/>
          </a:prstGeom>
        </p:spPr>
      </p:pic>
    </p:spTree>
    <p:extLst>
      <p:ext uri="{BB962C8B-B14F-4D97-AF65-F5344CB8AC3E}">
        <p14:creationId xmlns:p14="http://schemas.microsoft.com/office/powerpoint/2010/main" val="936979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8915"/>
    </mc:Choice>
    <mc:Fallback xmlns="">
      <p:transition spd="slow" advTm="89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6|2.9|4.7|2|3.6|2.9|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matvorlage_KM-Rot ZSL-Logo">
  <a:themeElements>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ppt/theme/themeOverride2.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ppt/theme/themeOverride3.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ppt/theme/themeOverride4.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ppt/theme/themeOverride5.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ppt/theme/themeOverride6.xml><?xml version="1.0" encoding="utf-8"?>
<a:themeOverride xmlns:a="http://schemas.openxmlformats.org/drawingml/2006/main">
  <a:clrScheme name="Benutzerdefiniert 6">
    <a:dk1>
      <a:srgbClr val="000000"/>
    </a:dk1>
    <a:lt1>
      <a:srgbClr val="FFFFC1"/>
    </a:lt1>
    <a:dk2>
      <a:srgbClr val="5F5F5F"/>
    </a:dk2>
    <a:lt2>
      <a:srgbClr val="BF0000"/>
    </a:lt2>
    <a:accent1>
      <a:srgbClr val="FF6D6D"/>
    </a:accent1>
    <a:accent2>
      <a:srgbClr val="BF0000"/>
    </a:accent2>
    <a:accent3>
      <a:srgbClr val="BF0000"/>
    </a:accent3>
    <a:accent4>
      <a:srgbClr val="920000"/>
    </a:accent4>
    <a:accent5>
      <a:srgbClr val="C9C9C9"/>
    </a:accent5>
    <a:accent6>
      <a:srgbClr val="920000"/>
    </a:accent6>
    <a:hlink>
      <a:srgbClr val="FF0000"/>
    </a:hlink>
    <a:folHlink>
      <a:srgbClr val="7030A0"/>
    </a:folHlink>
  </a:clrScheme>
</a:themeOverride>
</file>

<file path=docProps/app.xml><?xml version="1.0" encoding="utf-8"?>
<Properties xmlns="http://schemas.openxmlformats.org/officeDocument/2006/extended-properties" xmlns:vt="http://schemas.openxmlformats.org/officeDocument/2006/docPropsVTypes">
  <Template>Gallery</Template>
  <TotalTime>0</TotalTime>
  <Words>633</Words>
  <Application>Microsoft Office PowerPoint</Application>
  <PresentationFormat>Breitbild</PresentationFormat>
  <Paragraphs>46</Paragraphs>
  <Slides>8</Slides>
  <Notes>5</Notes>
  <HiddenSlides>0</HiddenSlides>
  <MMClips>4</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8</vt:i4>
      </vt:variant>
    </vt:vector>
  </HeadingPairs>
  <TitlesOfParts>
    <vt:vector size="14" baseType="lpstr">
      <vt:lpstr>Arial</vt:lpstr>
      <vt:lpstr>Calibri</vt:lpstr>
      <vt:lpstr>Garamond</vt:lpstr>
      <vt:lpstr>Georgia</vt:lpstr>
      <vt:lpstr>Wingdings</vt:lpstr>
      <vt:lpstr>Formatvorlage_KM-Rot ZSL-Logo</vt:lpstr>
      <vt:lpstr>Geschichte erklärt …</vt:lpstr>
      <vt:lpstr>Erklärvideo als Power Point Präsentation</vt:lpstr>
      <vt:lpstr>Erklärvideos – wie soll das gehen? </vt:lpstr>
      <vt:lpstr>Die Legetechnik </vt:lpstr>
      <vt:lpstr>Achtung: Sachliche Fehler</vt:lpstr>
      <vt:lpstr>Achtung: Umgang mit  stereotypen Darstellungen  </vt:lpstr>
      <vt:lpstr>Weitere Möglichkeiten</vt:lpstr>
      <vt:lpstr>Und wie war das mit den Urheberrechten?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Weimarer Republik erklärt …</dc:title>
  <dc:creator>Lehrer</dc:creator>
  <cp:lastModifiedBy>Lehrer</cp:lastModifiedBy>
  <cp:revision>34</cp:revision>
  <dcterms:created xsi:type="dcterms:W3CDTF">2022-02-26T08:49:21Z</dcterms:created>
  <dcterms:modified xsi:type="dcterms:W3CDTF">2023-03-06T17:08:23Z</dcterms:modified>
</cp:coreProperties>
</file>