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1" r:id="rId2"/>
  </p:sldMasterIdLst>
  <p:notesMasterIdLst>
    <p:notesMasterId r:id="rId29"/>
  </p:notesMasterIdLst>
  <p:sldIdLst>
    <p:sldId id="596" r:id="rId3"/>
    <p:sldId id="666" r:id="rId4"/>
    <p:sldId id="626" r:id="rId5"/>
    <p:sldId id="637" r:id="rId6"/>
    <p:sldId id="597" r:id="rId7"/>
    <p:sldId id="598" r:id="rId8"/>
    <p:sldId id="638" r:id="rId9"/>
    <p:sldId id="328" r:id="rId10"/>
    <p:sldId id="398" r:id="rId11"/>
    <p:sldId id="660" r:id="rId12"/>
    <p:sldId id="628" r:id="rId13"/>
    <p:sldId id="634" r:id="rId14"/>
    <p:sldId id="657" r:id="rId15"/>
    <p:sldId id="663" r:id="rId16"/>
    <p:sldId id="629" r:id="rId17"/>
    <p:sldId id="658" r:id="rId18"/>
    <p:sldId id="630" r:id="rId19"/>
    <p:sldId id="530" r:id="rId20"/>
    <p:sldId id="648" r:id="rId21"/>
    <p:sldId id="650" r:id="rId22"/>
    <p:sldId id="651" r:id="rId23"/>
    <p:sldId id="640" r:id="rId24"/>
    <p:sldId id="646" r:id="rId25"/>
    <p:sldId id="647" r:id="rId26"/>
    <p:sldId id="653" r:id="rId27"/>
    <p:sldId id="654" r:id="rId28"/>
  </p:sldIdLst>
  <p:sldSz cx="10080625" cy="7559675"/>
  <p:notesSz cx="7559675" cy="10691813"/>
  <p:defaultTextStyle>
    <a:defPPr>
      <a:defRPr lang="en-GB"/>
    </a:defPPr>
    <a:lvl1pPr algn="l" defTabSz="449263" rtl="0" eaLnBrk="0" fontAlgn="base" hangingPunct="0">
      <a:spcBef>
        <a:spcPct val="0"/>
      </a:spcBef>
      <a:spcAft>
        <a:spcPct val="0"/>
      </a:spcAft>
      <a:defRPr kern="1200">
        <a:solidFill>
          <a:schemeClr val="bg1"/>
        </a:solidFill>
        <a:latin typeface="Arial" panose="020B0604020202020204" pitchFamily="34" charset="0"/>
        <a:ea typeface="DejaVu Sans" charset="0"/>
        <a:cs typeface="DejaVu Sans" charset="0"/>
      </a:defRPr>
    </a:lvl1pPr>
    <a:lvl2pPr marL="742950" indent="-285750" algn="l" defTabSz="449263" rtl="0" eaLnBrk="0" fontAlgn="base" hangingPunct="0">
      <a:spcBef>
        <a:spcPct val="0"/>
      </a:spcBef>
      <a:spcAft>
        <a:spcPct val="0"/>
      </a:spcAft>
      <a:defRPr kern="1200">
        <a:solidFill>
          <a:schemeClr val="bg1"/>
        </a:solidFill>
        <a:latin typeface="Arial" panose="020B0604020202020204" pitchFamily="34" charset="0"/>
        <a:ea typeface="DejaVu Sans" charset="0"/>
        <a:cs typeface="DejaVu Sans" charset="0"/>
      </a:defRPr>
    </a:lvl2pPr>
    <a:lvl3pPr marL="1143000" indent="-228600" algn="l" defTabSz="449263" rtl="0" eaLnBrk="0" fontAlgn="base" hangingPunct="0">
      <a:spcBef>
        <a:spcPct val="0"/>
      </a:spcBef>
      <a:spcAft>
        <a:spcPct val="0"/>
      </a:spcAft>
      <a:defRPr kern="1200">
        <a:solidFill>
          <a:schemeClr val="bg1"/>
        </a:solidFill>
        <a:latin typeface="Arial" panose="020B0604020202020204" pitchFamily="34" charset="0"/>
        <a:ea typeface="DejaVu Sans" charset="0"/>
        <a:cs typeface="DejaVu Sans" charset="0"/>
      </a:defRPr>
    </a:lvl3pPr>
    <a:lvl4pPr marL="1600200" indent="-228600" algn="l" defTabSz="449263" rtl="0" eaLnBrk="0" fontAlgn="base" hangingPunct="0">
      <a:spcBef>
        <a:spcPct val="0"/>
      </a:spcBef>
      <a:spcAft>
        <a:spcPct val="0"/>
      </a:spcAft>
      <a:defRPr kern="1200">
        <a:solidFill>
          <a:schemeClr val="bg1"/>
        </a:solidFill>
        <a:latin typeface="Arial" panose="020B0604020202020204" pitchFamily="34" charset="0"/>
        <a:ea typeface="DejaVu Sans" charset="0"/>
        <a:cs typeface="DejaVu Sans" charset="0"/>
      </a:defRPr>
    </a:lvl4pPr>
    <a:lvl5pPr marL="2057400" indent="-228600" algn="l" defTabSz="449263" rtl="0" eaLnBrk="0" fontAlgn="base" hangingPunct="0">
      <a:spcBef>
        <a:spcPct val="0"/>
      </a:spcBef>
      <a:spcAft>
        <a:spcPct val="0"/>
      </a:spcAft>
      <a:defRPr kern="1200">
        <a:solidFill>
          <a:schemeClr val="bg1"/>
        </a:solidFill>
        <a:latin typeface="Arial" panose="020B0604020202020204" pitchFamily="34" charset="0"/>
        <a:ea typeface="DejaVu Sans" charset="0"/>
        <a:cs typeface="DejaVu Sans" charset="0"/>
      </a:defRPr>
    </a:lvl5pPr>
    <a:lvl6pPr marL="2286000" algn="l" defTabSz="914400" rtl="0" eaLnBrk="1" latinLnBrk="0" hangingPunct="1">
      <a:defRPr kern="1200">
        <a:solidFill>
          <a:schemeClr val="bg1"/>
        </a:solidFill>
        <a:latin typeface="Arial" panose="020B0604020202020204" pitchFamily="34" charset="0"/>
        <a:ea typeface="DejaVu Sans" charset="0"/>
        <a:cs typeface="DejaVu Sans" charset="0"/>
      </a:defRPr>
    </a:lvl6pPr>
    <a:lvl7pPr marL="2743200" algn="l" defTabSz="914400" rtl="0" eaLnBrk="1" latinLnBrk="0" hangingPunct="1">
      <a:defRPr kern="1200">
        <a:solidFill>
          <a:schemeClr val="bg1"/>
        </a:solidFill>
        <a:latin typeface="Arial" panose="020B0604020202020204" pitchFamily="34" charset="0"/>
        <a:ea typeface="DejaVu Sans" charset="0"/>
        <a:cs typeface="DejaVu Sans" charset="0"/>
      </a:defRPr>
    </a:lvl7pPr>
    <a:lvl8pPr marL="3200400" algn="l" defTabSz="914400" rtl="0" eaLnBrk="1" latinLnBrk="0" hangingPunct="1">
      <a:defRPr kern="1200">
        <a:solidFill>
          <a:schemeClr val="bg1"/>
        </a:solidFill>
        <a:latin typeface="Arial" panose="020B0604020202020204" pitchFamily="34" charset="0"/>
        <a:ea typeface="DejaVu Sans" charset="0"/>
        <a:cs typeface="DejaVu Sans" charset="0"/>
      </a:defRPr>
    </a:lvl8pPr>
    <a:lvl9pPr marL="3657600" algn="l" defTabSz="914400" rtl="0" eaLnBrk="1" latinLnBrk="0" hangingPunct="1">
      <a:defRPr kern="1200">
        <a:solidFill>
          <a:schemeClr val="bg1"/>
        </a:solidFill>
        <a:latin typeface="Arial" panose="020B0604020202020204" pitchFamily="34" charset="0"/>
        <a:ea typeface="DejaVu Sans" charset="0"/>
        <a:cs typeface="DejaVu Sans"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35" autoAdjust="0"/>
    <p:restoredTop sz="91921" autoAdjust="0"/>
  </p:normalViewPr>
  <p:slideViewPr>
    <p:cSldViewPr>
      <p:cViewPr varScale="1">
        <p:scale>
          <a:sx n="68" d="100"/>
          <a:sy n="68" d="100"/>
        </p:scale>
        <p:origin x="1386" y="78"/>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AutoShape 1"/>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360" cap="sq">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4000"/>
              </a:lnSpc>
              <a:buClr>
                <a:srgbClr val="000000"/>
              </a:buClr>
              <a:buSzPct val="100000"/>
              <a:buFont typeface="Times New Roman" panose="02020603050405020304" pitchFamily="18" charset="0"/>
              <a:buNone/>
            </a:pPr>
            <a:endParaRPr lang="de-DE" altLang="de-DE"/>
          </a:p>
        </p:txBody>
      </p:sp>
      <p:sp>
        <p:nvSpPr>
          <p:cNvPr id="2051" name="AutoShape 2"/>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4000"/>
              </a:lnSpc>
              <a:buClr>
                <a:srgbClr val="000000"/>
              </a:buClr>
              <a:buSzPct val="100000"/>
              <a:buFont typeface="Times New Roman" panose="02020603050405020304" pitchFamily="18" charset="0"/>
              <a:buNone/>
            </a:pPr>
            <a:endParaRPr lang="de-DE" altLang="de-DE"/>
          </a:p>
        </p:txBody>
      </p:sp>
      <p:sp>
        <p:nvSpPr>
          <p:cNvPr id="2052" name="AutoShape 3"/>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4000"/>
              </a:lnSpc>
              <a:buClr>
                <a:srgbClr val="000000"/>
              </a:buClr>
              <a:buSzPct val="100000"/>
              <a:buFont typeface="Times New Roman" panose="02020603050405020304" pitchFamily="18" charset="0"/>
              <a:buNone/>
            </a:pPr>
            <a:endParaRPr lang="de-DE" altLang="de-DE"/>
          </a:p>
        </p:txBody>
      </p:sp>
      <p:sp>
        <p:nvSpPr>
          <p:cNvPr id="2053" name="AutoShape 4"/>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4000"/>
              </a:lnSpc>
              <a:buClr>
                <a:srgbClr val="000000"/>
              </a:buClr>
              <a:buSzPct val="100000"/>
              <a:buFont typeface="Times New Roman" panose="02020603050405020304" pitchFamily="18" charset="0"/>
              <a:buNone/>
            </a:pPr>
            <a:endParaRPr lang="de-DE" altLang="de-DE"/>
          </a:p>
        </p:txBody>
      </p:sp>
      <p:sp>
        <p:nvSpPr>
          <p:cNvPr id="2054" name="AutoShape 5"/>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4000"/>
              </a:lnSpc>
              <a:buClr>
                <a:srgbClr val="000000"/>
              </a:buClr>
              <a:buSzPct val="100000"/>
              <a:buFont typeface="Times New Roman" panose="02020603050405020304" pitchFamily="18" charset="0"/>
              <a:buNone/>
            </a:pPr>
            <a:endParaRPr lang="de-DE" altLang="de-DE"/>
          </a:p>
        </p:txBody>
      </p:sp>
      <p:sp>
        <p:nvSpPr>
          <p:cNvPr id="2055" name="AutoShape 6"/>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4000"/>
              </a:lnSpc>
              <a:buClr>
                <a:srgbClr val="000000"/>
              </a:buClr>
              <a:buSzPct val="100000"/>
              <a:buFont typeface="Times New Roman" panose="02020603050405020304" pitchFamily="18" charset="0"/>
              <a:buNone/>
            </a:pPr>
            <a:endParaRPr lang="de-DE" altLang="de-DE"/>
          </a:p>
        </p:txBody>
      </p:sp>
      <p:sp>
        <p:nvSpPr>
          <p:cNvPr id="2056" name="AutoShape 7"/>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4000"/>
              </a:lnSpc>
              <a:buClr>
                <a:srgbClr val="000000"/>
              </a:buClr>
              <a:buSzPct val="100000"/>
              <a:buFont typeface="Times New Roman" panose="02020603050405020304" pitchFamily="18" charset="0"/>
              <a:buNone/>
            </a:pPr>
            <a:endParaRPr lang="de-DE" altLang="de-DE"/>
          </a:p>
        </p:txBody>
      </p:sp>
      <p:sp>
        <p:nvSpPr>
          <p:cNvPr id="2057" name="AutoShape 8"/>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4000"/>
              </a:lnSpc>
              <a:buClr>
                <a:srgbClr val="000000"/>
              </a:buClr>
              <a:buSzPct val="100000"/>
              <a:buFont typeface="Times New Roman" panose="02020603050405020304" pitchFamily="18" charset="0"/>
              <a:buNone/>
            </a:pPr>
            <a:endParaRPr lang="de-DE" altLang="de-DE"/>
          </a:p>
        </p:txBody>
      </p:sp>
      <p:sp>
        <p:nvSpPr>
          <p:cNvPr id="2058" name="Rectangle 9"/>
          <p:cNvSpPr>
            <a:spLocks noGrp="1" noRot="1" noChangeAspect="1" noChangeArrowheads="1"/>
          </p:cNvSpPr>
          <p:nvPr>
            <p:ph type="sldImg"/>
          </p:nvPr>
        </p:nvSpPr>
        <p:spPr bwMode="auto">
          <a:xfrm>
            <a:off x="1106488" y="812800"/>
            <a:ext cx="5330825" cy="3994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10"/>
          <p:cNvSpPr>
            <a:spLocks noGrp="1" noChangeArrowheads="1"/>
          </p:cNvSpPr>
          <p:nvPr>
            <p:ph type="body"/>
          </p:nvPr>
        </p:nvSpPr>
        <p:spPr bwMode="auto">
          <a:xfrm>
            <a:off x="755650" y="5078413"/>
            <a:ext cx="6034088" cy="4797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de-DE" altLang="de-DE" noProof="0" smtClean="0"/>
          </a:p>
        </p:txBody>
      </p:sp>
      <p:sp>
        <p:nvSpPr>
          <p:cNvPr id="2059" name="Rectangle 11"/>
          <p:cNvSpPr>
            <a:spLocks noGrp="1" noChangeArrowheads="1"/>
          </p:cNvSpPr>
          <p:nvPr>
            <p:ph type="hdr"/>
          </p:nvPr>
        </p:nvSpPr>
        <p:spPr bwMode="auto">
          <a:xfrm>
            <a:off x="0" y="0"/>
            <a:ext cx="3267075"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DejaVu Sans" charset="0"/>
                <a:cs typeface="DejaVu Sans" charset="0"/>
              </a:defRPr>
            </a:lvl1pPr>
          </a:lstStyle>
          <a:p>
            <a:pPr>
              <a:defRPr/>
            </a:pPr>
            <a:endParaRPr lang="de-DE" altLang="de-DE"/>
          </a:p>
        </p:txBody>
      </p:sp>
      <p:sp>
        <p:nvSpPr>
          <p:cNvPr id="2060" name="Rectangle 12"/>
          <p:cNvSpPr>
            <a:spLocks noGrp="1" noChangeArrowheads="1"/>
          </p:cNvSpPr>
          <p:nvPr>
            <p:ph type="dt"/>
          </p:nvPr>
        </p:nvSpPr>
        <p:spPr bwMode="auto">
          <a:xfrm>
            <a:off x="4278313" y="0"/>
            <a:ext cx="3267075"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DejaVu Sans" charset="0"/>
                <a:cs typeface="DejaVu Sans" charset="0"/>
              </a:defRPr>
            </a:lvl1pPr>
          </a:lstStyle>
          <a:p>
            <a:pPr>
              <a:defRPr/>
            </a:pPr>
            <a:endParaRPr lang="de-DE" altLang="de-DE"/>
          </a:p>
        </p:txBody>
      </p:sp>
      <p:sp>
        <p:nvSpPr>
          <p:cNvPr id="2061" name="Rectangle 13"/>
          <p:cNvSpPr>
            <a:spLocks noGrp="1" noChangeArrowheads="1"/>
          </p:cNvSpPr>
          <p:nvPr>
            <p:ph type="ftr"/>
          </p:nvPr>
        </p:nvSpPr>
        <p:spPr bwMode="auto">
          <a:xfrm>
            <a:off x="0" y="10156825"/>
            <a:ext cx="3267075"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DejaVu Sans" charset="0"/>
                <a:cs typeface="DejaVu Sans" charset="0"/>
              </a:defRPr>
            </a:lvl1pPr>
          </a:lstStyle>
          <a:p>
            <a:pPr>
              <a:defRPr/>
            </a:pPr>
            <a:endParaRPr lang="de-DE" altLang="de-DE"/>
          </a:p>
        </p:txBody>
      </p:sp>
      <p:sp>
        <p:nvSpPr>
          <p:cNvPr id="2062" name="Rectangle 14"/>
          <p:cNvSpPr>
            <a:spLocks noGrp="1" noChangeArrowheads="1"/>
          </p:cNvSpPr>
          <p:nvPr>
            <p:ph type="sldNum"/>
          </p:nvPr>
        </p:nvSpPr>
        <p:spPr bwMode="auto">
          <a:xfrm>
            <a:off x="4278313" y="10156825"/>
            <a:ext cx="3267075"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DejaVu Sans" charset="0"/>
                <a:cs typeface="DejaVu Sans" charset="0"/>
              </a:defRPr>
            </a:lvl1pPr>
          </a:lstStyle>
          <a:p>
            <a:pPr>
              <a:defRPr/>
            </a:pPr>
            <a:fld id="{D266BC8B-6D07-4301-B127-6C71368AA0CF}" type="slidenum">
              <a:rPr lang="de-DE" altLang="de-DE"/>
              <a:pPr>
                <a:defRPr/>
              </a:pPr>
              <a:t>‹Nr.›</a:t>
            </a:fld>
            <a:endParaRPr lang="de-DE" altLang="de-DE"/>
          </a:p>
        </p:txBody>
      </p:sp>
    </p:spTree>
    <p:extLst>
      <p:ext uri="{BB962C8B-B14F-4D97-AF65-F5344CB8AC3E}">
        <p14:creationId xmlns:p14="http://schemas.microsoft.com/office/powerpoint/2010/main" val="4271538322"/>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14"/>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F96711B7-40EE-4F2B-90BB-C078CF14EA36}" type="slidenum">
              <a:rPr lang="de-DE" altLang="de-DE" sz="1400" smtClean="0"/>
              <a:pPr>
                <a:spcBef>
                  <a:spcPct val="0"/>
                </a:spcBef>
                <a:buClrTx/>
                <a:buFontTx/>
                <a:buNone/>
              </a:pPr>
              <a:t>5</a:t>
            </a:fld>
            <a:endParaRPr lang="de-DE" altLang="de-DE" sz="1400" smtClean="0"/>
          </a:p>
        </p:txBody>
      </p:sp>
      <p:sp>
        <p:nvSpPr>
          <p:cNvPr id="4099" name="Rectangle 1"/>
          <p:cNvSpPr>
            <a:spLocks noGrp="1" noRot="1" noChangeAspect="1" noChangeArrowheads="1" noTextEdit="1"/>
          </p:cNvSpPr>
          <p:nvPr>
            <p:ph type="sldImg"/>
          </p:nvPr>
        </p:nvSpPr>
        <p:spPr>
          <a:xfrm>
            <a:off x="1106488" y="812800"/>
            <a:ext cx="5340350" cy="40036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00" name="Text Box 2"/>
          <p:cNvSpPr txBox="1">
            <a:spLocks noChangeArrowheads="1"/>
          </p:cNvSpPr>
          <p:nvPr/>
        </p:nvSpPr>
        <p:spPr bwMode="auto">
          <a:xfrm>
            <a:off x="755650" y="5078413"/>
            <a:ext cx="6043613" cy="480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4000"/>
              </a:lnSpc>
              <a:buClr>
                <a:srgbClr val="000000"/>
              </a:buClr>
              <a:buSzPct val="100000"/>
              <a:buFont typeface="Times New Roman" panose="02020603050405020304" pitchFamily="18" charset="0"/>
              <a:buNone/>
            </a:pPr>
            <a:endParaRPr lang="de-DE" altLang="de-DE"/>
          </a:p>
        </p:txBody>
      </p:sp>
    </p:spTree>
    <p:extLst>
      <p:ext uri="{BB962C8B-B14F-4D97-AF65-F5344CB8AC3E}">
        <p14:creationId xmlns:p14="http://schemas.microsoft.com/office/powerpoint/2010/main" val="1205546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14"/>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C2E5D20F-00F7-4FD8-B7D7-7DB92455E6F4}" type="slidenum">
              <a:rPr lang="de-DE" altLang="de-DE" sz="1400" smtClean="0"/>
              <a:pPr>
                <a:spcBef>
                  <a:spcPct val="0"/>
                </a:spcBef>
                <a:buClrTx/>
                <a:buFontTx/>
                <a:buNone/>
              </a:pPr>
              <a:t>6</a:t>
            </a:fld>
            <a:endParaRPr lang="de-DE" altLang="de-DE" sz="1400" smtClean="0"/>
          </a:p>
        </p:txBody>
      </p:sp>
      <p:sp>
        <p:nvSpPr>
          <p:cNvPr id="17411" name="Rectangle 1"/>
          <p:cNvSpPr>
            <a:spLocks noGrp="1" noRot="1" noChangeAspect="1" noChangeArrowheads="1" noTextEdit="1"/>
          </p:cNvSpPr>
          <p:nvPr>
            <p:ph type="sldImg"/>
          </p:nvPr>
        </p:nvSpPr>
        <p:spPr>
          <a:xfrm>
            <a:off x="1106488" y="812800"/>
            <a:ext cx="5340350" cy="40036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412" name="Text Box 2"/>
          <p:cNvSpPr txBox="1">
            <a:spLocks noChangeArrowheads="1"/>
          </p:cNvSpPr>
          <p:nvPr/>
        </p:nvSpPr>
        <p:spPr bwMode="auto">
          <a:xfrm>
            <a:off x="755650" y="5078413"/>
            <a:ext cx="6043613" cy="480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4000"/>
              </a:lnSpc>
              <a:buClr>
                <a:srgbClr val="000000"/>
              </a:buClr>
              <a:buSzPct val="100000"/>
              <a:buFont typeface="Times New Roman" panose="02020603050405020304" pitchFamily="18" charset="0"/>
              <a:buNone/>
            </a:pPr>
            <a:endParaRPr lang="de-DE" altLang="de-DE"/>
          </a:p>
        </p:txBody>
      </p:sp>
    </p:spTree>
    <p:extLst>
      <p:ext uri="{BB962C8B-B14F-4D97-AF65-F5344CB8AC3E}">
        <p14:creationId xmlns:p14="http://schemas.microsoft.com/office/powerpoint/2010/main" val="773084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14"/>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D0E6E4D3-CFBE-4F76-A50D-FB7070AADCA4}" type="slidenum">
              <a:rPr lang="de-DE" altLang="de-DE" sz="1400" smtClean="0"/>
              <a:pPr>
                <a:spcBef>
                  <a:spcPct val="0"/>
                </a:spcBef>
                <a:buClrTx/>
                <a:buFontTx/>
                <a:buNone/>
              </a:pPr>
              <a:t>8</a:t>
            </a:fld>
            <a:endParaRPr lang="de-DE" altLang="de-DE" sz="1400" smtClean="0"/>
          </a:p>
        </p:txBody>
      </p:sp>
      <p:sp>
        <p:nvSpPr>
          <p:cNvPr id="19459" name="Rectangle 1"/>
          <p:cNvSpPr>
            <a:spLocks noGrp="1" noRot="1" noChangeAspect="1" noChangeArrowheads="1" noTextEdit="1"/>
          </p:cNvSpPr>
          <p:nvPr>
            <p:ph type="sldImg"/>
          </p:nvPr>
        </p:nvSpPr>
        <p:spPr>
          <a:xfrm>
            <a:off x="1106488" y="812800"/>
            <a:ext cx="5341937" cy="400526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60" name="Text Box 2"/>
          <p:cNvSpPr txBox="1">
            <a:spLocks noChangeArrowheads="1"/>
          </p:cNvSpPr>
          <p:nvPr/>
        </p:nvSpPr>
        <p:spPr bwMode="auto">
          <a:xfrm>
            <a:off x="755650" y="5078413"/>
            <a:ext cx="6045200" cy="48085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4000"/>
              </a:lnSpc>
              <a:buClr>
                <a:srgbClr val="000000"/>
              </a:buClr>
              <a:buSzPct val="100000"/>
              <a:buFont typeface="Times New Roman" panose="02020603050405020304" pitchFamily="18" charset="0"/>
              <a:buNone/>
            </a:pPr>
            <a:endParaRPr lang="de-DE" altLang="de-DE"/>
          </a:p>
        </p:txBody>
      </p:sp>
    </p:spTree>
    <p:extLst>
      <p:ext uri="{BB962C8B-B14F-4D97-AF65-F5344CB8AC3E}">
        <p14:creationId xmlns:p14="http://schemas.microsoft.com/office/powerpoint/2010/main" val="8856348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4"/>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CE01E5BE-F640-4FD2-8275-4474C27A0075}" type="slidenum">
              <a:rPr lang="de-DE" altLang="de-DE" sz="1400" smtClean="0"/>
              <a:pPr>
                <a:spcBef>
                  <a:spcPct val="0"/>
                </a:spcBef>
                <a:buClrTx/>
                <a:buFontTx/>
                <a:buNone/>
              </a:pPr>
              <a:t>18</a:t>
            </a:fld>
            <a:endParaRPr lang="de-DE" altLang="de-DE" sz="1400" smtClean="0"/>
          </a:p>
        </p:txBody>
      </p:sp>
      <p:sp>
        <p:nvSpPr>
          <p:cNvPr id="15363" name="Rectangle 1"/>
          <p:cNvSpPr>
            <a:spLocks noGrp="1" noRot="1" noChangeAspect="1" noChangeArrowheads="1" noTextEdit="1"/>
          </p:cNvSpPr>
          <p:nvPr>
            <p:ph type="sldImg"/>
          </p:nvPr>
        </p:nvSpPr>
        <p:spPr>
          <a:xfrm>
            <a:off x="1108075" y="812800"/>
            <a:ext cx="5335588" cy="400208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4" name="Text Box 2"/>
          <p:cNvSpPr txBox="1">
            <a:spLocks noChangeArrowheads="1"/>
          </p:cNvSpPr>
          <p:nvPr/>
        </p:nvSpPr>
        <p:spPr bwMode="auto">
          <a:xfrm>
            <a:off x="755650" y="5078413"/>
            <a:ext cx="6042025" cy="4805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4000"/>
              </a:lnSpc>
              <a:buClr>
                <a:srgbClr val="000000"/>
              </a:buClr>
              <a:buSzPct val="100000"/>
              <a:buFont typeface="Times New Roman" panose="02020603050405020304" pitchFamily="18" charset="0"/>
              <a:buNone/>
            </a:pPr>
            <a:endParaRPr lang="de-DE" altLang="de-DE">
              <a:solidFill>
                <a:srgbClr val="FFFFFF"/>
              </a:solidFill>
            </a:endParaRPr>
          </a:p>
        </p:txBody>
      </p:sp>
    </p:spTree>
    <p:extLst>
      <p:ext uri="{BB962C8B-B14F-4D97-AF65-F5344CB8AC3E}">
        <p14:creationId xmlns:p14="http://schemas.microsoft.com/office/powerpoint/2010/main" val="2480074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14"/>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78D76451-3179-4077-B5C8-4E6E908AAC8D}" type="slidenum">
              <a:rPr lang="de-DE" altLang="de-DE" sz="1400" smtClean="0"/>
              <a:pPr>
                <a:spcBef>
                  <a:spcPct val="0"/>
                </a:spcBef>
                <a:buClrTx/>
                <a:buFontTx/>
                <a:buNone/>
              </a:pPr>
              <a:t>19</a:t>
            </a:fld>
            <a:endParaRPr lang="de-DE" altLang="de-DE" sz="1400" smtClean="0"/>
          </a:p>
        </p:txBody>
      </p:sp>
      <p:sp>
        <p:nvSpPr>
          <p:cNvPr id="7171" name="Rectangle 1"/>
          <p:cNvSpPr>
            <a:spLocks noGrp="1" noRot="1" noChangeAspect="1" noChangeArrowheads="1" noTextEdit="1"/>
          </p:cNvSpPr>
          <p:nvPr>
            <p:ph type="sldImg"/>
          </p:nvPr>
        </p:nvSpPr>
        <p:spPr>
          <a:xfrm>
            <a:off x="1108075" y="812800"/>
            <a:ext cx="5330825" cy="39973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2" name="Text Box 2"/>
          <p:cNvSpPr txBox="1">
            <a:spLocks noChangeArrowheads="1"/>
          </p:cNvSpPr>
          <p:nvPr/>
        </p:nvSpPr>
        <p:spPr bwMode="auto">
          <a:xfrm>
            <a:off x="755650" y="5078413"/>
            <a:ext cx="6037263" cy="4800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4000"/>
              </a:lnSpc>
              <a:buClr>
                <a:srgbClr val="000000"/>
              </a:buClr>
              <a:buSzPct val="100000"/>
              <a:buFont typeface="Times New Roman" panose="02020603050405020304" pitchFamily="18" charset="0"/>
              <a:buNone/>
            </a:pPr>
            <a:endParaRPr lang="de-DE" altLang="de-DE"/>
          </a:p>
        </p:txBody>
      </p:sp>
    </p:spTree>
    <p:extLst>
      <p:ext uri="{BB962C8B-B14F-4D97-AF65-F5344CB8AC3E}">
        <p14:creationId xmlns:p14="http://schemas.microsoft.com/office/powerpoint/2010/main" val="19553257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14"/>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72043285-3E0F-4D1F-96F9-006B3A6E955C}" type="slidenum">
              <a:rPr lang="de-DE" altLang="de-DE" sz="1400" smtClean="0"/>
              <a:pPr>
                <a:spcBef>
                  <a:spcPct val="0"/>
                </a:spcBef>
                <a:buClrTx/>
                <a:buFontTx/>
                <a:buNone/>
              </a:pPr>
              <a:t>20</a:t>
            </a:fld>
            <a:endParaRPr lang="de-DE" altLang="de-DE" sz="1400" smtClean="0"/>
          </a:p>
        </p:txBody>
      </p:sp>
      <p:sp>
        <p:nvSpPr>
          <p:cNvPr id="9219" name="Rectangle 1"/>
          <p:cNvSpPr>
            <a:spLocks noGrp="1" noRot="1" noChangeAspect="1" noChangeArrowheads="1" noTextEdit="1"/>
          </p:cNvSpPr>
          <p:nvPr>
            <p:ph type="sldImg"/>
          </p:nvPr>
        </p:nvSpPr>
        <p:spPr>
          <a:xfrm>
            <a:off x="1108075" y="812800"/>
            <a:ext cx="5334000" cy="40005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9220" name="Text Box 2"/>
          <p:cNvSpPr txBox="1">
            <a:spLocks noChangeArrowheads="1"/>
          </p:cNvSpPr>
          <p:nvPr/>
        </p:nvSpPr>
        <p:spPr bwMode="auto">
          <a:xfrm>
            <a:off x="755650" y="5078413"/>
            <a:ext cx="6040438" cy="4803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4000"/>
              </a:lnSpc>
              <a:buClr>
                <a:srgbClr val="000000"/>
              </a:buClr>
              <a:buSzPct val="100000"/>
              <a:buFont typeface="Times New Roman" panose="02020603050405020304" pitchFamily="18" charset="0"/>
              <a:buNone/>
            </a:pPr>
            <a:endParaRPr lang="de-DE" altLang="de-DE"/>
          </a:p>
        </p:txBody>
      </p:sp>
    </p:spTree>
    <p:extLst>
      <p:ext uri="{BB962C8B-B14F-4D97-AF65-F5344CB8AC3E}">
        <p14:creationId xmlns:p14="http://schemas.microsoft.com/office/powerpoint/2010/main" val="26682533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14"/>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FA9A2B65-8465-4812-9ECA-EE638B63CB4A}" type="slidenum">
              <a:rPr lang="de-DE" altLang="de-DE" sz="1400" smtClean="0"/>
              <a:pPr>
                <a:spcBef>
                  <a:spcPct val="0"/>
                </a:spcBef>
                <a:buClrTx/>
                <a:buFontTx/>
                <a:buNone/>
              </a:pPr>
              <a:t>21</a:t>
            </a:fld>
            <a:endParaRPr lang="de-DE" altLang="de-DE" sz="1400" smtClean="0"/>
          </a:p>
        </p:txBody>
      </p:sp>
      <p:sp>
        <p:nvSpPr>
          <p:cNvPr id="11267" name="Rectangle 1"/>
          <p:cNvSpPr>
            <a:spLocks noGrp="1" noRot="1" noChangeAspect="1" noChangeArrowheads="1" noTextEdit="1"/>
          </p:cNvSpPr>
          <p:nvPr>
            <p:ph type="sldImg"/>
          </p:nvPr>
        </p:nvSpPr>
        <p:spPr>
          <a:xfrm>
            <a:off x="1106488" y="812800"/>
            <a:ext cx="5340350" cy="40036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268" name="Text Box 2"/>
          <p:cNvSpPr txBox="1">
            <a:spLocks noChangeArrowheads="1"/>
          </p:cNvSpPr>
          <p:nvPr/>
        </p:nvSpPr>
        <p:spPr bwMode="auto">
          <a:xfrm>
            <a:off x="755650" y="5078413"/>
            <a:ext cx="6043613" cy="480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4000"/>
              </a:lnSpc>
              <a:buClr>
                <a:srgbClr val="000000"/>
              </a:buClr>
              <a:buSzPct val="100000"/>
              <a:buFont typeface="Times New Roman" panose="02020603050405020304" pitchFamily="18" charset="0"/>
              <a:buNone/>
            </a:pPr>
            <a:endParaRPr lang="de-DE" altLang="de-DE"/>
          </a:p>
        </p:txBody>
      </p:sp>
    </p:spTree>
    <p:extLst>
      <p:ext uri="{BB962C8B-B14F-4D97-AF65-F5344CB8AC3E}">
        <p14:creationId xmlns:p14="http://schemas.microsoft.com/office/powerpoint/2010/main" val="927876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260475" y="1236663"/>
            <a:ext cx="7559675" cy="2632075"/>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260475" y="3970338"/>
            <a:ext cx="7559675"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Rectangle 3"/>
          <p:cNvSpPr>
            <a:spLocks noGrp="1" noChangeArrowheads="1"/>
          </p:cNvSpPr>
          <p:nvPr>
            <p:ph type="dt" idx="10"/>
          </p:nvPr>
        </p:nvSpPr>
        <p:spPr>
          <a:ln/>
        </p:spPr>
        <p:txBody>
          <a:bodyPr/>
          <a:lstStyle>
            <a:lvl1pPr>
              <a:defRPr/>
            </a:lvl1pPr>
          </a:lstStyle>
          <a:p>
            <a:pPr>
              <a:defRPr/>
            </a:pPr>
            <a:endParaRPr lang="de-DE" altLang="de-DE"/>
          </a:p>
        </p:txBody>
      </p:sp>
      <p:sp>
        <p:nvSpPr>
          <p:cNvPr id="5" name="Rectangle 4"/>
          <p:cNvSpPr>
            <a:spLocks noGrp="1" noChangeArrowheads="1"/>
          </p:cNvSpPr>
          <p:nvPr>
            <p:ph type="ftr" idx="11"/>
          </p:nvPr>
        </p:nvSpPr>
        <p:spPr>
          <a:ln/>
        </p:spPr>
        <p:txBody>
          <a:bodyPr/>
          <a:lstStyle>
            <a:lvl1pPr>
              <a:defRPr/>
            </a:lvl1pPr>
          </a:lstStyle>
          <a:p>
            <a:pPr>
              <a:defRPr/>
            </a:pPr>
            <a:endParaRPr lang="de-DE" altLang="de-DE"/>
          </a:p>
        </p:txBody>
      </p:sp>
      <p:sp>
        <p:nvSpPr>
          <p:cNvPr id="6" name="Rectangle 5"/>
          <p:cNvSpPr>
            <a:spLocks noGrp="1" noChangeArrowheads="1"/>
          </p:cNvSpPr>
          <p:nvPr>
            <p:ph type="sldNum" idx="12"/>
          </p:nvPr>
        </p:nvSpPr>
        <p:spPr>
          <a:ln/>
        </p:spPr>
        <p:txBody>
          <a:bodyPr/>
          <a:lstStyle>
            <a:lvl1pPr>
              <a:defRPr/>
            </a:lvl1pPr>
          </a:lstStyle>
          <a:p>
            <a:pPr>
              <a:defRPr/>
            </a:pPr>
            <a:fld id="{51B944AD-4F2D-47E2-A708-CC6081D39670}" type="slidenum">
              <a:rPr lang="de-DE" altLang="de-DE"/>
              <a:pPr>
                <a:defRPr/>
              </a:pPr>
              <a:t>‹Nr.›</a:t>
            </a:fld>
            <a:endParaRPr lang="de-DE" altLang="de-DE"/>
          </a:p>
        </p:txBody>
      </p:sp>
    </p:spTree>
    <p:extLst>
      <p:ext uri="{BB962C8B-B14F-4D97-AF65-F5344CB8AC3E}">
        <p14:creationId xmlns:p14="http://schemas.microsoft.com/office/powerpoint/2010/main" val="2080943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3"/>
          <p:cNvSpPr>
            <a:spLocks noGrp="1" noChangeArrowheads="1"/>
          </p:cNvSpPr>
          <p:nvPr>
            <p:ph type="dt" idx="10"/>
          </p:nvPr>
        </p:nvSpPr>
        <p:spPr>
          <a:ln/>
        </p:spPr>
        <p:txBody>
          <a:bodyPr/>
          <a:lstStyle>
            <a:lvl1pPr>
              <a:defRPr/>
            </a:lvl1pPr>
          </a:lstStyle>
          <a:p>
            <a:pPr>
              <a:defRPr/>
            </a:pPr>
            <a:endParaRPr lang="de-DE" altLang="de-DE"/>
          </a:p>
        </p:txBody>
      </p:sp>
      <p:sp>
        <p:nvSpPr>
          <p:cNvPr id="5" name="Rectangle 4"/>
          <p:cNvSpPr>
            <a:spLocks noGrp="1" noChangeArrowheads="1"/>
          </p:cNvSpPr>
          <p:nvPr>
            <p:ph type="ftr" idx="11"/>
          </p:nvPr>
        </p:nvSpPr>
        <p:spPr>
          <a:ln/>
        </p:spPr>
        <p:txBody>
          <a:bodyPr/>
          <a:lstStyle>
            <a:lvl1pPr>
              <a:defRPr/>
            </a:lvl1pPr>
          </a:lstStyle>
          <a:p>
            <a:pPr>
              <a:defRPr/>
            </a:pPr>
            <a:endParaRPr lang="de-DE" altLang="de-DE"/>
          </a:p>
        </p:txBody>
      </p:sp>
      <p:sp>
        <p:nvSpPr>
          <p:cNvPr id="6" name="Rectangle 5"/>
          <p:cNvSpPr>
            <a:spLocks noGrp="1" noChangeArrowheads="1"/>
          </p:cNvSpPr>
          <p:nvPr>
            <p:ph type="sldNum" idx="12"/>
          </p:nvPr>
        </p:nvSpPr>
        <p:spPr>
          <a:ln/>
        </p:spPr>
        <p:txBody>
          <a:bodyPr/>
          <a:lstStyle>
            <a:lvl1pPr>
              <a:defRPr/>
            </a:lvl1pPr>
          </a:lstStyle>
          <a:p>
            <a:pPr>
              <a:defRPr/>
            </a:pPr>
            <a:fld id="{036FB582-3C9B-4849-9D23-BBF7B7167C8C}" type="slidenum">
              <a:rPr lang="de-DE" altLang="de-DE"/>
              <a:pPr>
                <a:defRPr/>
              </a:pPr>
              <a:t>‹Nr.›</a:t>
            </a:fld>
            <a:endParaRPr lang="de-DE" altLang="de-DE"/>
          </a:p>
        </p:txBody>
      </p:sp>
    </p:spTree>
    <p:extLst>
      <p:ext uri="{BB962C8B-B14F-4D97-AF65-F5344CB8AC3E}">
        <p14:creationId xmlns:p14="http://schemas.microsoft.com/office/powerpoint/2010/main" val="4169846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296150" y="301625"/>
            <a:ext cx="2263775" cy="58372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503238" y="301625"/>
            <a:ext cx="6640512" cy="5837238"/>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3"/>
          <p:cNvSpPr>
            <a:spLocks noGrp="1" noChangeArrowheads="1"/>
          </p:cNvSpPr>
          <p:nvPr>
            <p:ph type="dt" idx="10"/>
          </p:nvPr>
        </p:nvSpPr>
        <p:spPr>
          <a:ln/>
        </p:spPr>
        <p:txBody>
          <a:bodyPr/>
          <a:lstStyle>
            <a:lvl1pPr>
              <a:defRPr/>
            </a:lvl1pPr>
          </a:lstStyle>
          <a:p>
            <a:pPr>
              <a:defRPr/>
            </a:pPr>
            <a:endParaRPr lang="de-DE" altLang="de-DE"/>
          </a:p>
        </p:txBody>
      </p:sp>
      <p:sp>
        <p:nvSpPr>
          <p:cNvPr id="5" name="Rectangle 4"/>
          <p:cNvSpPr>
            <a:spLocks noGrp="1" noChangeArrowheads="1"/>
          </p:cNvSpPr>
          <p:nvPr>
            <p:ph type="ftr" idx="11"/>
          </p:nvPr>
        </p:nvSpPr>
        <p:spPr>
          <a:ln/>
        </p:spPr>
        <p:txBody>
          <a:bodyPr/>
          <a:lstStyle>
            <a:lvl1pPr>
              <a:defRPr/>
            </a:lvl1pPr>
          </a:lstStyle>
          <a:p>
            <a:pPr>
              <a:defRPr/>
            </a:pPr>
            <a:endParaRPr lang="de-DE" altLang="de-DE"/>
          </a:p>
        </p:txBody>
      </p:sp>
      <p:sp>
        <p:nvSpPr>
          <p:cNvPr id="6" name="Rectangle 5"/>
          <p:cNvSpPr>
            <a:spLocks noGrp="1" noChangeArrowheads="1"/>
          </p:cNvSpPr>
          <p:nvPr>
            <p:ph type="sldNum" idx="12"/>
          </p:nvPr>
        </p:nvSpPr>
        <p:spPr>
          <a:ln/>
        </p:spPr>
        <p:txBody>
          <a:bodyPr/>
          <a:lstStyle>
            <a:lvl1pPr>
              <a:defRPr/>
            </a:lvl1pPr>
          </a:lstStyle>
          <a:p>
            <a:pPr>
              <a:defRPr/>
            </a:pPr>
            <a:fld id="{D3E5EE20-BC5C-48DE-B894-0116BD6D55B1}" type="slidenum">
              <a:rPr lang="de-DE" altLang="de-DE"/>
              <a:pPr>
                <a:defRPr/>
              </a:pPr>
              <a:t>‹Nr.›</a:t>
            </a:fld>
            <a:endParaRPr lang="de-DE" altLang="de-DE"/>
          </a:p>
        </p:txBody>
      </p:sp>
    </p:spTree>
    <p:extLst>
      <p:ext uri="{BB962C8B-B14F-4D97-AF65-F5344CB8AC3E}">
        <p14:creationId xmlns:p14="http://schemas.microsoft.com/office/powerpoint/2010/main" val="2254470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503238" y="301625"/>
            <a:ext cx="9056687" cy="1247775"/>
          </a:xfrm>
        </p:spPr>
        <p:txBody>
          <a:bodyPr/>
          <a:lstStyle/>
          <a:p>
            <a:r>
              <a:rPr lang="de-DE" smtClean="0"/>
              <a:t>Titelmasterformat durch Klicken bearbeiten</a:t>
            </a:r>
            <a:endParaRPr lang="de-DE"/>
          </a:p>
        </p:txBody>
      </p:sp>
      <p:sp>
        <p:nvSpPr>
          <p:cNvPr id="3" name="Rectangle 3"/>
          <p:cNvSpPr>
            <a:spLocks noGrp="1" noChangeArrowheads="1"/>
          </p:cNvSpPr>
          <p:nvPr>
            <p:ph type="dt" idx="10"/>
          </p:nvPr>
        </p:nvSpPr>
        <p:spPr>
          <a:ln/>
        </p:spPr>
        <p:txBody>
          <a:bodyPr/>
          <a:lstStyle>
            <a:lvl1pPr>
              <a:defRPr/>
            </a:lvl1pPr>
          </a:lstStyle>
          <a:p>
            <a:pPr>
              <a:defRPr/>
            </a:pPr>
            <a:endParaRPr lang="de-DE" altLang="de-DE"/>
          </a:p>
        </p:txBody>
      </p:sp>
      <p:sp>
        <p:nvSpPr>
          <p:cNvPr id="4" name="Rectangle 4"/>
          <p:cNvSpPr>
            <a:spLocks noGrp="1" noChangeArrowheads="1"/>
          </p:cNvSpPr>
          <p:nvPr>
            <p:ph type="ftr" idx="11"/>
          </p:nvPr>
        </p:nvSpPr>
        <p:spPr>
          <a:ln/>
        </p:spPr>
        <p:txBody>
          <a:bodyPr/>
          <a:lstStyle>
            <a:lvl1pPr>
              <a:defRPr/>
            </a:lvl1pPr>
          </a:lstStyle>
          <a:p>
            <a:pPr>
              <a:defRPr/>
            </a:pPr>
            <a:endParaRPr lang="de-DE" altLang="de-DE"/>
          </a:p>
        </p:txBody>
      </p:sp>
      <p:sp>
        <p:nvSpPr>
          <p:cNvPr id="5" name="Rectangle 5"/>
          <p:cNvSpPr>
            <a:spLocks noGrp="1" noChangeArrowheads="1"/>
          </p:cNvSpPr>
          <p:nvPr>
            <p:ph type="sldNum" idx="12"/>
          </p:nvPr>
        </p:nvSpPr>
        <p:spPr>
          <a:ln/>
        </p:spPr>
        <p:txBody>
          <a:bodyPr/>
          <a:lstStyle>
            <a:lvl1pPr>
              <a:defRPr/>
            </a:lvl1pPr>
          </a:lstStyle>
          <a:p>
            <a:pPr>
              <a:defRPr/>
            </a:pPr>
            <a:fld id="{0EE61F07-74E5-446E-AE3B-D7C89C0B8A9C}" type="slidenum">
              <a:rPr lang="de-DE" altLang="de-DE"/>
              <a:pPr>
                <a:defRPr/>
              </a:pPr>
              <a:t>‹Nr.›</a:t>
            </a:fld>
            <a:endParaRPr lang="de-DE" altLang="de-DE"/>
          </a:p>
        </p:txBody>
      </p:sp>
    </p:spTree>
    <p:extLst>
      <p:ext uri="{BB962C8B-B14F-4D97-AF65-F5344CB8AC3E}">
        <p14:creationId xmlns:p14="http://schemas.microsoft.com/office/powerpoint/2010/main" val="15024410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756047" y="2348400"/>
            <a:ext cx="8568531" cy="1620430"/>
          </a:xfrm>
          <a:prstGeom prst="rect">
            <a:avLst/>
          </a:prstGeo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512094" y="4283816"/>
            <a:ext cx="7056438" cy="1931917"/>
          </a:xfrm>
        </p:spPr>
        <p:txBody>
          <a:bodyPr/>
          <a:lstStyle>
            <a:lvl1pPr marL="0" indent="0" algn="ctr">
              <a:buNone/>
              <a:defRPr>
                <a:solidFill>
                  <a:schemeClr val="tx1">
                    <a:tint val="75000"/>
                  </a:schemeClr>
                </a:solidFill>
              </a:defRPr>
            </a:lvl1pPr>
            <a:lvl2pPr marL="503972" indent="0" algn="ctr">
              <a:buNone/>
              <a:defRPr>
                <a:solidFill>
                  <a:schemeClr val="tx1">
                    <a:tint val="75000"/>
                  </a:schemeClr>
                </a:solidFill>
              </a:defRPr>
            </a:lvl2pPr>
            <a:lvl3pPr marL="1007943" indent="0" algn="ctr">
              <a:buNone/>
              <a:defRPr>
                <a:solidFill>
                  <a:schemeClr val="tx1">
                    <a:tint val="75000"/>
                  </a:schemeClr>
                </a:solidFill>
              </a:defRPr>
            </a:lvl3pPr>
            <a:lvl4pPr marL="1511915" indent="0" algn="ctr">
              <a:buNone/>
              <a:defRPr>
                <a:solidFill>
                  <a:schemeClr val="tx1">
                    <a:tint val="75000"/>
                  </a:schemeClr>
                </a:solidFill>
              </a:defRPr>
            </a:lvl4pPr>
            <a:lvl5pPr marL="2015886" indent="0" algn="ctr">
              <a:buNone/>
              <a:defRPr>
                <a:solidFill>
                  <a:schemeClr val="tx1">
                    <a:tint val="75000"/>
                  </a:schemeClr>
                </a:solidFill>
              </a:defRPr>
            </a:lvl5pPr>
            <a:lvl6pPr marL="2519858" indent="0" algn="ctr">
              <a:buNone/>
              <a:defRPr>
                <a:solidFill>
                  <a:schemeClr val="tx1">
                    <a:tint val="75000"/>
                  </a:schemeClr>
                </a:solidFill>
              </a:defRPr>
            </a:lvl6pPr>
            <a:lvl7pPr marL="3023829" indent="0" algn="ctr">
              <a:buNone/>
              <a:defRPr>
                <a:solidFill>
                  <a:schemeClr val="tx1">
                    <a:tint val="75000"/>
                  </a:schemeClr>
                </a:solidFill>
              </a:defRPr>
            </a:lvl7pPr>
            <a:lvl8pPr marL="3527801" indent="0" algn="ctr">
              <a:buNone/>
              <a:defRPr>
                <a:solidFill>
                  <a:schemeClr val="tx1">
                    <a:tint val="75000"/>
                  </a:schemeClr>
                </a:solidFill>
              </a:defRPr>
            </a:lvl8pPr>
            <a:lvl9pPr marL="4031772" indent="0" algn="ctr">
              <a:buNone/>
              <a:defRPr>
                <a:solidFill>
                  <a:schemeClr val="tx1">
                    <a:tint val="75000"/>
                  </a:schemeClr>
                </a:solidFill>
              </a:defRPr>
            </a:lvl9pPr>
          </a:lstStyle>
          <a:p>
            <a:r>
              <a:rPr lang="de-DE" smtClean="0"/>
              <a:t>Formatvorlage des Untertitelmasters durch Klicken bearbeiten</a:t>
            </a:r>
            <a:endParaRPr lang="de-DE"/>
          </a:p>
        </p:txBody>
      </p:sp>
    </p:spTree>
    <p:extLst>
      <p:ext uri="{BB962C8B-B14F-4D97-AF65-F5344CB8AC3E}">
        <p14:creationId xmlns:p14="http://schemas.microsoft.com/office/powerpoint/2010/main" val="955683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Zwei Inhalte">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504031" y="1763925"/>
            <a:ext cx="4452276" cy="4989036"/>
          </a:xfrm>
        </p:spPr>
        <p:txBody>
          <a:bodyPr/>
          <a:lstStyle>
            <a:lvl1pPr>
              <a:defRPr sz="3086"/>
            </a:lvl1pPr>
            <a:lvl2pPr>
              <a:defRPr sz="2646"/>
            </a:lvl2pPr>
            <a:lvl3pPr>
              <a:defRPr sz="2205"/>
            </a:lvl3pPr>
            <a:lvl4pPr>
              <a:defRPr sz="1984"/>
            </a:lvl4pPr>
            <a:lvl5pPr>
              <a:defRPr sz="1984"/>
            </a:lvl5pPr>
            <a:lvl6pPr>
              <a:defRPr sz="1984"/>
            </a:lvl6pPr>
            <a:lvl7pPr>
              <a:defRPr sz="1984"/>
            </a:lvl7pPr>
            <a:lvl8pPr>
              <a:defRPr sz="1984"/>
            </a:lvl8pPr>
            <a:lvl9pPr>
              <a:defRPr sz="1984"/>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Inhaltsplatzhalter 3"/>
          <p:cNvSpPr>
            <a:spLocks noGrp="1"/>
          </p:cNvSpPr>
          <p:nvPr>
            <p:ph sz="half" idx="2"/>
          </p:nvPr>
        </p:nvSpPr>
        <p:spPr>
          <a:xfrm>
            <a:off x="5124318" y="1763925"/>
            <a:ext cx="4452276" cy="4989036"/>
          </a:xfrm>
        </p:spPr>
        <p:txBody>
          <a:bodyPr/>
          <a:lstStyle>
            <a:lvl1pPr>
              <a:defRPr sz="3086"/>
            </a:lvl1pPr>
            <a:lvl2pPr>
              <a:defRPr sz="2646"/>
            </a:lvl2pPr>
            <a:lvl3pPr>
              <a:defRPr sz="2205"/>
            </a:lvl3pPr>
            <a:lvl4pPr>
              <a:defRPr sz="1984"/>
            </a:lvl4pPr>
            <a:lvl5pPr>
              <a:defRPr sz="1984"/>
            </a:lvl5pPr>
            <a:lvl6pPr>
              <a:defRPr sz="1984"/>
            </a:lvl6pPr>
            <a:lvl7pPr>
              <a:defRPr sz="1984"/>
            </a:lvl7pPr>
            <a:lvl8pPr>
              <a:defRPr sz="1984"/>
            </a:lvl8pPr>
            <a:lvl9pPr>
              <a:defRPr sz="1984"/>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7" name="Fußzeilenplatzhalter 4"/>
          <p:cNvSpPr txBox="1">
            <a:spLocks/>
          </p:cNvSpPr>
          <p:nvPr userDrawn="1"/>
        </p:nvSpPr>
        <p:spPr>
          <a:xfrm>
            <a:off x="277777" y="7113445"/>
            <a:ext cx="793345" cy="402483"/>
          </a:xfrm>
          <a:prstGeom prst="rect">
            <a:avLst/>
          </a:prstGeom>
        </p:spPr>
        <p:txBody>
          <a:bodyPr vert="horz" lIns="100796" tIns="50398" rIns="100796" bIns="50398" rtlCol="0" anchor="ctr"/>
          <a:lstStyle>
            <a:defPPr>
              <a:defRPr lang="de-DE"/>
            </a:defPPr>
            <a:lvl1pPr algn="ctr" rtl="0" eaLnBrk="0" fontAlgn="auto" hangingPunct="0">
              <a:spcBef>
                <a:spcPts val="0"/>
              </a:spcBef>
              <a:spcAft>
                <a:spcPts val="0"/>
              </a:spcAft>
              <a:defRPr sz="1000" kern="1200">
                <a:solidFill>
                  <a:schemeClr val="tx1">
                    <a:tint val="75000"/>
                  </a:schemeClr>
                </a:solidFill>
                <a:latin typeface="Arial" pitchFamily="34" charset="0"/>
                <a:ea typeface="+mn-ea"/>
                <a:cs typeface="Arial" pitchFamily="34" charset="0"/>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a:lstStyle>
          <a:p>
            <a:pPr defTabSz="1007943"/>
            <a:endParaRPr lang="de-DE" sz="1102" dirty="0">
              <a:solidFill>
                <a:prstClr val="black">
                  <a:tint val="75000"/>
                </a:prstClr>
              </a:solidFill>
            </a:endParaRPr>
          </a:p>
        </p:txBody>
      </p:sp>
    </p:spTree>
    <p:extLst>
      <p:ext uri="{BB962C8B-B14F-4D97-AF65-F5344CB8AC3E}">
        <p14:creationId xmlns:p14="http://schemas.microsoft.com/office/powerpoint/2010/main" val="1763873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Nur Titel">
    <p:spTree>
      <p:nvGrpSpPr>
        <p:cNvPr id="1" name=""/>
        <p:cNvGrpSpPr/>
        <p:nvPr/>
      </p:nvGrpSpPr>
      <p:grpSpPr>
        <a:xfrm>
          <a:off x="0" y="0"/>
          <a:ext cx="0" cy="0"/>
          <a:chOff x="0" y="0"/>
          <a:chExt cx="0" cy="0"/>
        </a:xfrm>
      </p:grpSpPr>
      <p:sp>
        <p:nvSpPr>
          <p:cNvPr id="4" name="Fußzeilenplatzhalter 4"/>
          <p:cNvSpPr txBox="1">
            <a:spLocks/>
          </p:cNvSpPr>
          <p:nvPr userDrawn="1"/>
        </p:nvSpPr>
        <p:spPr>
          <a:xfrm>
            <a:off x="277777" y="7113445"/>
            <a:ext cx="793345" cy="402483"/>
          </a:xfrm>
          <a:prstGeom prst="rect">
            <a:avLst/>
          </a:prstGeom>
        </p:spPr>
        <p:txBody>
          <a:bodyPr vert="horz" lIns="100796" tIns="50398" rIns="100796" bIns="50398" rtlCol="0" anchor="ctr"/>
          <a:lstStyle>
            <a:defPPr>
              <a:defRPr lang="de-DE"/>
            </a:defPPr>
            <a:lvl1pPr algn="ctr" rtl="0" eaLnBrk="0" fontAlgn="auto" hangingPunct="0">
              <a:spcBef>
                <a:spcPts val="0"/>
              </a:spcBef>
              <a:spcAft>
                <a:spcPts val="0"/>
              </a:spcAft>
              <a:defRPr sz="1000" kern="1200">
                <a:solidFill>
                  <a:schemeClr val="tx1">
                    <a:tint val="75000"/>
                  </a:schemeClr>
                </a:solidFill>
                <a:latin typeface="Arial" pitchFamily="34" charset="0"/>
                <a:ea typeface="+mn-ea"/>
                <a:cs typeface="Arial" pitchFamily="34" charset="0"/>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a:lstStyle>
          <a:p>
            <a:pPr defTabSz="1007943"/>
            <a:fld id="{B28F9D38-746F-4F66-8DFA-FA7E04203DA6}" type="slidenum">
              <a:rPr lang="de-DE" sz="1102" smtClean="0">
                <a:solidFill>
                  <a:prstClr val="black">
                    <a:tint val="75000"/>
                  </a:prstClr>
                </a:solidFill>
              </a:rPr>
              <a:pPr defTabSz="1007943"/>
              <a:t>‹Nr.›</a:t>
            </a:fld>
            <a:endParaRPr lang="de-DE" sz="1102" dirty="0">
              <a:solidFill>
                <a:prstClr val="black">
                  <a:tint val="75000"/>
                </a:prstClr>
              </a:solidFill>
            </a:endParaRPr>
          </a:p>
        </p:txBody>
      </p:sp>
    </p:spTree>
    <p:extLst>
      <p:ext uri="{BB962C8B-B14F-4D97-AF65-F5344CB8AC3E}">
        <p14:creationId xmlns:p14="http://schemas.microsoft.com/office/powerpoint/2010/main" val="3180681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ußzeilenplatzhalter 2"/>
          <p:cNvSpPr>
            <a:spLocks noGrp="1"/>
          </p:cNvSpPr>
          <p:nvPr>
            <p:ph type="ftr" sz="quarter" idx="10"/>
          </p:nvPr>
        </p:nvSpPr>
        <p:spPr/>
        <p:txBody>
          <a:bodyPr/>
          <a:lstStyle>
            <a:lvl1pPr algn="ctr">
              <a:defRPr/>
            </a:lvl1pPr>
          </a:lstStyle>
          <a:p>
            <a:r>
              <a:rPr lang="de-DE" dirty="0" smtClean="0">
                <a:solidFill>
                  <a:prstClr val="black">
                    <a:tint val="75000"/>
                  </a:prstClr>
                </a:solidFill>
              </a:rPr>
              <a:t>TITEL DES VORTRAGS</a:t>
            </a:r>
            <a:endParaRPr lang="de-DE" dirty="0">
              <a:solidFill>
                <a:prstClr val="black">
                  <a:tint val="75000"/>
                </a:prstClr>
              </a:solidFill>
            </a:endParaRPr>
          </a:p>
        </p:txBody>
      </p:sp>
      <p:sp>
        <p:nvSpPr>
          <p:cNvPr id="3" name="Foliennummernplatzhalter 3"/>
          <p:cNvSpPr>
            <a:spLocks noGrp="1"/>
          </p:cNvSpPr>
          <p:nvPr>
            <p:ph type="sldNum" sz="quarter" idx="11"/>
          </p:nvPr>
        </p:nvSpPr>
        <p:spPr/>
        <p:txBody>
          <a:bodyPr/>
          <a:lstStyle>
            <a:lvl1pPr>
              <a:defRPr/>
            </a:lvl1pPr>
          </a:lstStyle>
          <a:p>
            <a:fld id="{B28F9D38-746F-4F66-8DFA-FA7E04203DA6}" type="slidenum">
              <a:rPr lang="de-DE" smtClean="0">
                <a:solidFill>
                  <a:prstClr val="black">
                    <a:tint val="75000"/>
                  </a:prstClr>
                </a:solidFill>
              </a:rPr>
              <a:pPr/>
              <a:t>‹Nr.›</a:t>
            </a:fld>
            <a:endParaRPr lang="de-DE" dirty="0">
              <a:solidFill>
                <a:prstClr val="black">
                  <a:tint val="75000"/>
                </a:prstClr>
              </a:solidFill>
            </a:endParaRPr>
          </a:p>
        </p:txBody>
      </p:sp>
    </p:spTree>
    <p:extLst>
      <p:ext uri="{BB962C8B-B14F-4D97-AF65-F5344CB8AC3E}">
        <p14:creationId xmlns:p14="http://schemas.microsoft.com/office/powerpoint/2010/main" val="1840322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2_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Fußzeilenplatzhalter 4"/>
          <p:cNvSpPr>
            <a:spLocks noGrp="1"/>
          </p:cNvSpPr>
          <p:nvPr>
            <p:ph type="ftr" sz="quarter" idx="10"/>
          </p:nvPr>
        </p:nvSpPr>
        <p:spPr/>
        <p:txBody>
          <a:bodyPr/>
          <a:lstStyle>
            <a:lvl1pPr algn="ctr">
              <a:defRPr/>
            </a:lvl1pPr>
          </a:lstStyle>
          <a:p>
            <a:pPr>
              <a:defRPr/>
            </a:pPr>
            <a:r>
              <a:rPr lang="de-DE" dirty="0" smtClean="0">
                <a:solidFill>
                  <a:prstClr val="black">
                    <a:tint val="75000"/>
                  </a:prstClr>
                </a:solidFill>
              </a:rPr>
              <a:t>Bildungsplanreform 2015 Baden-Württemberg</a:t>
            </a:r>
            <a:endParaRPr lang="de-DE" dirty="0">
              <a:solidFill>
                <a:prstClr val="black">
                  <a:tint val="75000"/>
                </a:prstClr>
              </a:solidFill>
            </a:endParaRPr>
          </a:p>
        </p:txBody>
      </p:sp>
      <p:sp>
        <p:nvSpPr>
          <p:cNvPr id="5" name="Foliennummernplatzhalter 5"/>
          <p:cNvSpPr>
            <a:spLocks noGrp="1"/>
          </p:cNvSpPr>
          <p:nvPr>
            <p:ph type="sldNum" sz="quarter" idx="11"/>
          </p:nvPr>
        </p:nvSpPr>
        <p:spPr>
          <a:xfrm>
            <a:off x="9168819" y="7034698"/>
            <a:ext cx="792799" cy="342985"/>
          </a:xfrm>
          <a:prstGeom prst="rect">
            <a:avLst/>
          </a:prstGeom>
        </p:spPr>
        <p:txBody>
          <a:bodyPr/>
          <a:lstStyle>
            <a:lvl1pPr>
              <a:defRPr sz="1102">
                <a:latin typeface="Arial" pitchFamily="34" charset="0"/>
                <a:cs typeface="Arial" pitchFamily="34" charset="0"/>
              </a:defRPr>
            </a:lvl1pPr>
          </a:lstStyle>
          <a:p>
            <a:pPr>
              <a:defRPr/>
            </a:pPr>
            <a:fld id="{B9B83040-7942-4169-937C-1F2142603911}" type="slidenum">
              <a:rPr lang="de-DE" smtClean="0">
                <a:solidFill>
                  <a:prstClr val="black">
                    <a:tint val="75000"/>
                  </a:prstClr>
                </a:solidFill>
              </a:rPr>
              <a:pPr>
                <a:defRPr/>
              </a:pPr>
              <a:t>‹Nr.›</a:t>
            </a:fld>
            <a:endParaRPr lang="de-DE" dirty="0">
              <a:solidFill>
                <a:prstClr val="black">
                  <a:tint val="75000"/>
                </a:prstClr>
              </a:solidFill>
            </a:endParaRPr>
          </a:p>
        </p:txBody>
      </p:sp>
    </p:spTree>
    <p:extLst>
      <p:ext uri="{BB962C8B-B14F-4D97-AF65-F5344CB8AC3E}">
        <p14:creationId xmlns:p14="http://schemas.microsoft.com/office/powerpoint/2010/main" val="1725978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0_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Fußzeilenplatzhalter 4"/>
          <p:cNvSpPr>
            <a:spLocks noGrp="1"/>
          </p:cNvSpPr>
          <p:nvPr>
            <p:ph type="ftr" sz="quarter" idx="10"/>
          </p:nvPr>
        </p:nvSpPr>
        <p:spPr/>
        <p:txBody>
          <a:bodyPr/>
          <a:lstStyle>
            <a:lvl1pPr algn="ctr">
              <a:defRPr/>
            </a:lvl1pPr>
          </a:lstStyle>
          <a:p>
            <a:pPr>
              <a:defRPr/>
            </a:pPr>
            <a:endParaRPr lang="de-DE" dirty="0" smtClean="0">
              <a:solidFill>
                <a:prstClr val="black">
                  <a:tint val="75000"/>
                </a:prstClr>
              </a:solidFill>
            </a:endParaRPr>
          </a:p>
          <a:p>
            <a:pPr>
              <a:defRPr/>
            </a:pPr>
            <a:endParaRPr lang="de-DE" dirty="0">
              <a:solidFill>
                <a:prstClr val="black">
                  <a:tint val="75000"/>
                </a:prstClr>
              </a:solidFill>
            </a:endParaRPr>
          </a:p>
        </p:txBody>
      </p:sp>
      <p:sp>
        <p:nvSpPr>
          <p:cNvPr id="5" name="Foliennummernplatzhalter 5"/>
          <p:cNvSpPr>
            <a:spLocks noGrp="1"/>
          </p:cNvSpPr>
          <p:nvPr>
            <p:ph type="sldNum" sz="quarter" idx="11"/>
          </p:nvPr>
        </p:nvSpPr>
        <p:spPr>
          <a:xfrm>
            <a:off x="7262950" y="7134444"/>
            <a:ext cx="2352146" cy="402483"/>
          </a:xfrm>
          <a:prstGeom prst="rect">
            <a:avLst/>
          </a:prstGeom>
        </p:spPr>
        <p:txBody>
          <a:bodyPr/>
          <a:lstStyle>
            <a:lvl1pPr>
              <a:defRPr/>
            </a:lvl1pPr>
          </a:lstStyle>
          <a:p>
            <a:pPr>
              <a:defRPr/>
            </a:pPr>
            <a:fld id="{7BA22D5F-6554-4585-AE32-D161EF27D20C}" type="slidenum">
              <a:rPr lang="de-DE" smtClean="0">
                <a:solidFill>
                  <a:prstClr val="black">
                    <a:tint val="75000"/>
                  </a:prstClr>
                </a:solidFill>
              </a:rPr>
              <a:pPr>
                <a:defRPr/>
              </a:pPr>
              <a:t>‹Nr.›</a:t>
            </a:fld>
            <a:endParaRPr lang="de-DE" dirty="0">
              <a:solidFill>
                <a:prstClr val="black">
                  <a:tint val="75000"/>
                </a:prstClr>
              </a:solidFill>
            </a:endParaRPr>
          </a:p>
        </p:txBody>
      </p:sp>
    </p:spTree>
    <p:extLst>
      <p:ext uri="{BB962C8B-B14F-4D97-AF65-F5344CB8AC3E}">
        <p14:creationId xmlns:p14="http://schemas.microsoft.com/office/powerpoint/2010/main" val="3584787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1_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436051" y="1636700"/>
            <a:ext cx="9287825" cy="5239275"/>
          </a:xfrm>
        </p:spPr>
        <p:txBody>
          <a:bodyPr/>
          <a:lstStyle>
            <a:lvl1pPr marL="299234" indent="-299234">
              <a:buClr>
                <a:srgbClr val="FC854A"/>
              </a:buClr>
              <a:buFont typeface="Wingdings" pitchFamily="2" charset="2"/>
              <a:buChar char="§"/>
              <a:defRPr baseline="0">
                <a:latin typeface="Arial" pitchFamily="34" charset="0"/>
              </a:defRPr>
            </a:lvl1pPr>
            <a:lvl2pPr marL="792706" indent="-295734">
              <a:buClr>
                <a:srgbClr val="FC854A"/>
              </a:buClr>
              <a:buFont typeface="Wingdings" pitchFamily="2" charset="2"/>
              <a:buChar char="§"/>
              <a:defRPr sz="2205" baseline="0">
                <a:latin typeface="Arial" pitchFamily="34" charset="0"/>
              </a:defRPr>
            </a:lvl2pPr>
            <a:lvl3pPr marL="1284428" indent="-293983">
              <a:buClr>
                <a:srgbClr val="FC854A"/>
              </a:buClr>
              <a:buFont typeface="Wingdings" pitchFamily="2" charset="2"/>
              <a:buChar char="§"/>
              <a:defRPr sz="1984" baseline="0">
                <a:latin typeface="Arial" pitchFamily="34" charset="0"/>
              </a:defRPr>
            </a:lvl3pPr>
            <a:lvl4pPr marL="1776150" indent="-288734">
              <a:buClr>
                <a:srgbClr val="873E50"/>
              </a:buClr>
              <a:buFont typeface="Wingdings" pitchFamily="2" charset="2"/>
              <a:buChar char="§"/>
              <a:defRPr sz="1764" baseline="0">
                <a:latin typeface="Arial" pitchFamily="34" charset="0"/>
              </a:defRPr>
            </a:lvl4pPr>
            <a:lvl5pPr marL="2267872" indent="-288734">
              <a:buClr>
                <a:srgbClr val="873E50"/>
              </a:buClr>
              <a:buFont typeface="Wingdings" pitchFamily="2" charset="2"/>
              <a:buChar char="§"/>
              <a:defRPr sz="1543" baseline="0">
                <a:latin typeface="Arial" pitchFamily="34" charset="0"/>
              </a:defRPr>
            </a:lvl5pPr>
          </a:lstStyle>
          <a:p>
            <a:pPr lvl="0"/>
            <a:r>
              <a:rPr lang="de-DE" smtClean="0"/>
              <a:t>Textmasterformat bearbeiten</a:t>
            </a:r>
          </a:p>
          <a:p>
            <a:pPr lvl="1"/>
            <a:r>
              <a:rPr lang="de-DE" smtClean="0"/>
              <a:t>Zweite Ebene</a:t>
            </a:r>
          </a:p>
          <a:p>
            <a:pPr lvl="2"/>
            <a:r>
              <a:rPr lang="de-DE" smtClean="0"/>
              <a:t>Dritte Ebene</a:t>
            </a:r>
          </a:p>
        </p:txBody>
      </p:sp>
      <p:sp>
        <p:nvSpPr>
          <p:cNvPr id="5" name="Foliennummernplatzhalter 5"/>
          <p:cNvSpPr>
            <a:spLocks noGrp="1"/>
          </p:cNvSpPr>
          <p:nvPr>
            <p:ph type="sldNum" sz="quarter" idx="11"/>
          </p:nvPr>
        </p:nvSpPr>
        <p:spPr>
          <a:xfrm>
            <a:off x="7262950" y="7134444"/>
            <a:ext cx="2352146" cy="402483"/>
          </a:xfrm>
          <a:prstGeom prst="rect">
            <a:avLst/>
          </a:prstGeom>
        </p:spPr>
        <p:txBody>
          <a:bodyPr/>
          <a:lstStyle>
            <a:lvl1pPr>
              <a:defRPr/>
            </a:lvl1pPr>
          </a:lstStyle>
          <a:p>
            <a:pPr>
              <a:defRPr/>
            </a:pPr>
            <a:fld id="{FB36A514-6605-43A3-8ACB-9BFC1F7D87DB}" type="slidenum">
              <a:rPr lang="de-DE" smtClean="0">
                <a:solidFill>
                  <a:prstClr val="black">
                    <a:tint val="75000"/>
                  </a:prstClr>
                </a:solidFill>
              </a:rPr>
              <a:pPr>
                <a:defRPr/>
              </a:pPr>
              <a:t>‹Nr.›</a:t>
            </a:fld>
            <a:endParaRPr lang="de-DE" dirty="0">
              <a:solidFill>
                <a:prstClr val="black">
                  <a:tint val="75000"/>
                </a:prstClr>
              </a:solidFill>
            </a:endParaRPr>
          </a:p>
        </p:txBody>
      </p:sp>
    </p:spTree>
    <p:extLst>
      <p:ext uri="{BB962C8B-B14F-4D97-AF65-F5344CB8AC3E}">
        <p14:creationId xmlns:p14="http://schemas.microsoft.com/office/powerpoint/2010/main" val="3276009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3"/>
          <p:cNvSpPr>
            <a:spLocks noGrp="1" noChangeArrowheads="1"/>
          </p:cNvSpPr>
          <p:nvPr>
            <p:ph type="dt" idx="10"/>
          </p:nvPr>
        </p:nvSpPr>
        <p:spPr>
          <a:ln/>
        </p:spPr>
        <p:txBody>
          <a:bodyPr/>
          <a:lstStyle>
            <a:lvl1pPr>
              <a:defRPr/>
            </a:lvl1pPr>
          </a:lstStyle>
          <a:p>
            <a:pPr>
              <a:defRPr/>
            </a:pPr>
            <a:endParaRPr lang="de-DE" altLang="de-DE"/>
          </a:p>
        </p:txBody>
      </p:sp>
      <p:sp>
        <p:nvSpPr>
          <p:cNvPr id="5" name="Rectangle 4"/>
          <p:cNvSpPr>
            <a:spLocks noGrp="1" noChangeArrowheads="1"/>
          </p:cNvSpPr>
          <p:nvPr>
            <p:ph type="ftr" idx="11"/>
          </p:nvPr>
        </p:nvSpPr>
        <p:spPr>
          <a:ln/>
        </p:spPr>
        <p:txBody>
          <a:bodyPr/>
          <a:lstStyle>
            <a:lvl1pPr>
              <a:defRPr/>
            </a:lvl1pPr>
          </a:lstStyle>
          <a:p>
            <a:pPr>
              <a:defRPr/>
            </a:pPr>
            <a:endParaRPr lang="de-DE" altLang="de-DE"/>
          </a:p>
        </p:txBody>
      </p:sp>
      <p:sp>
        <p:nvSpPr>
          <p:cNvPr id="6" name="Rectangle 5"/>
          <p:cNvSpPr>
            <a:spLocks noGrp="1" noChangeArrowheads="1"/>
          </p:cNvSpPr>
          <p:nvPr>
            <p:ph type="sldNum" idx="12"/>
          </p:nvPr>
        </p:nvSpPr>
        <p:spPr>
          <a:ln/>
        </p:spPr>
        <p:txBody>
          <a:bodyPr/>
          <a:lstStyle>
            <a:lvl1pPr>
              <a:defRPr/>
            </a:lvl1pPr>
          </a:lstStyle>
          <a:p>
            <a:pPr>
              <a:defRPr/>
            </a:pPr>
            <a:fld id="{CA6FC79B-2832-44AA-BE6A-210866A2A1EE}" type="slidenum">
              <a:rPr lang="de-DE" altLang="de-DE"/>
              <a:pPr>
                <a:defRPr/>
              </a:pPr>
              <a:t>‹Nr.›</a:t>
            </a:fld>
            <a:endParaRPr lang="de-DE" altLang="de-DE"/>
          </a:p>
        </p:txBody>
      </p:sp>
    </p:spTree>
    <p:extLst>
      <p:ext uri="{BB962C8B-B14F-4D97-AF65-F5344CB8AC3E}">
        <p14:creationId xmlns:p14="http://schemas.microsoft.com/office/powerpoint/2010/main" val="12542597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3_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436051" y="1636700"/>
            <a:ext cx="9287825" cy="5239275"/>
          </a:xfrm>
        </p:spPr>
        <p:txBody>
          <a:bodyPr/>
          <a:lstStyle>
            <a:lvl1pPr marL="299234" indent="-299234">
              <a:buClr>
                <a:srgbClr val="FC854A"/>
              </a:buClr>
              <a:buFont typeface="Wingdings" pitchFamily="2" charset="2"/>
              <a:buChar char="§"/>
              <a:defRPr baseline="0">
                <a:latin typeface="Arial" pitchFamily="34" charset="0"/>
              </a:defRPr>
            </a:lvl1pPr>
            <a:lvl2pPr marL="792706" indent="-295734">
              <a:buClr>
                <a:srgbClr val="FC854A"/>
              </a:buClr>
              <a:buFont typeface="Wingdings" pitchFamily="2" charset="2"/>
              <a:buChar char="§"/>
              <a:defRPr sz="2205" baseline="0">
                <a:latin typeface="Arial" pitchFamily="34" charset="0"/>
              </a:defRPr>
            </a:lvl2pPr>
            <a:lvl3pPr marL="1284428" indent="-293983">
              <a:buClr>
                <a:srgbClr val="FC854A"/>
              </a:buClr>
              <a:buFont typeface="Wingdings" pitchFamily="2" charset="2"/>
              <a:buChar char="§"/>
              <a:defRPr sz="1984" baseline="0">
                <a:latin typeface="Arial" pitchFamily="34" charset="0"/>
              </a:defRPr>
            </a:lvl3pPr>
            <a:lvl4pPr marL="1776150" indent="-288734">
              <a:buClr>
                <a:srgbClr val="873E50"/>
              </a:buClr>
              <a:buFont typeface="Wingdings" pitchFamily="2" charset="2"/>
              <a:buChar char="§"/>
              <a:defRPr sz="1764" baseline="0">
                <a:latin typeface="Arial" pitchFamily="34" charset="0"/>
              </a:defRPr>
            </a:lvl4pPr>
            <a:lvl5pPr marL="2267872" indent="-288734">
              <a:buClr>
                <a:srgbClr val="873E50"/>
              </a:buClr>
              <a:buFont typeface="Wingdings" pitchFamily="2" charset="2"/>
              <a:buChar char="§"/>
              <a:defRPr sz="1543" baseline="0">
                <a:latin typeface="Arial" pitchFamily="34" charset="0"/>
              </a:defRPr>
            </a:lvl5pPr>
          </a:lstStyle>
          <a:p>
            <a:pPr lvl="0"/>
            <a:r>
              <a:rPr lang="de-DE" smtClean="0"/>
              <a:t>Textmasterformat bearbeiten</a:t>
            </a:r>
          </a:p>
          <a:p>
            <a:pPr lvl="1"/>
            <a:r>
              <a:rPr lang="de-DE" smtClean="0"/>
              <a:t>Zweite Ebene</a:t>
            </a:r>
          </a:p>
          <a:p>
            <a:pPr lvl="2"/>
            <a:r>
              <a:rPr lang="de-DE" smtClean="0"/>
              <a:t>Dritte Ebene</a:t>
            </a:r>
          </a:p>
        </p:txBody>
      </p:sp>
      <p:sp>
        <p:nvSpPr>
          <p:cNvPr id="5" name="Foliennummernplatzhalter 3"/>
          <p:cNvSpPr>
            <a:spLocks noGrp="1"/>
          </p:cNvSpPr>
          <p:nvPr>
            <p:ph type="sldNum" sz="quarter" idx="11"/>
          </p:nvPr>
        </p:nvSpPr>
        <p:spPr>
          <a:xfrm>
            <a:off x="7262950" y="6954857"/>
            <a:ext cx="2352146" cy="402483"/>
          </a:xfrm>
        </p:spPr>
        <p:txBody>
          <a:bodyPr/>
          <a:lstStyle/>
          <a:p>
            <a:fld id="{B28F9D38-746F-4F66-8DFA-FA7E04203DA6}" type="slidenum">
              <a:rPr lang="de-DE">
                <a:solidFill>
                  <a:prstClr val="black">
                    <a:tint val="75000"/>
                  </a:prstClr>
                </a:solidFill>
              </a:rPr>
              <a:pPr/>
              <a:t>‹Nr.›</a:t>
            </a:fld>
            <a:endParaRPr lang="de-DE" dirty="0">
              <a:solidFill>
                <a:prstClr val="black">
                  <a:tint val="75000"/>
                </a:prstClr>
              </a:solidFill>
            </a:endParaRPr>
          </a:p>
        </p:txBody>
      </p:sp>
    </p:spTree>
    <p:extLst>
      <p:ext uri="{BB962C8B-B14F-4D97-AF65-F5344CB8AC3E}">
        <p14:creationId xmlns:p14="http://schemas.microsoft.com/office/powerpoint/2010/main" val="3708910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5_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Foliennummernplatzhalter 5"/>
          <p:cNvSpPr>
            <a:spLocks noGrp="1"/>
          </p:cNvSpPr>
          <p:nvPr>
            <p:ph type="sldNum" sz="quarter" idx="11"/>
          </p:nvPr>
        </p:nvSpPr>
        <p:spPr>
          <a:xfrm>
            <a:off x="7262950" y="7134444"/>
            <a:ext cx="2352146" cy="402483"/>
          </a:xfrm>
          <a:prstGeom prst="rect">
            <a:avLst/>
          </a:prstGeom>
        </p:spPr>
        <p:txBody>
          <a:bodyPr/>
          <a:lstStyle>
            <a:lvl1pPr>
              <a:defRPr/>
            </a:lvl1pPr>
          </a:lstStyle>
          <a:p>
            <a:pPr>
              <a:defRPr/>
            </a:pPr>
            <a:fld id="{FB36A514-6605-43A3-8ACB-9BFC1F7D87DB}" type="slidenum">
              <a:rPr lang="de-DE">
                <a:solidFill>
                  <a:prstClr val="black">
                    <a:tint val="75000"/>
                  </a:prstClr>
                </a:solidFill>
              </a:rPr>
              <a:pPr>
                <a:defRPr/>
              </a:pPr>
              <a:t>‹Nr.›</a:t>
            </a:fld>
            <a:endParaRPr lang="de-DE" dirty="0">
              <a:solidFill>
                <a:prstClr val="black">
                  <a:tint val="75000"/>
                </a:prstClr>
              </a:solidFill>
            </a:endParaRPr>
          </a:p>
        </p:txBody>
      </p:sp>
    </p:spTree>
    <p:extLst>
      <p:ext uri="{BB962C8B-B14F-4D97-AF65-F5344CB8AC3E}">
        <p14:creationId xmlns:p14="http://schemas.microsoft.com/office/powerpoint/2010/main" val="3469262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6_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Foliennummernplatzhalter 5"/>
          <p:cNvSpPr>
            <a:spLocks noGrp="1"/>
          </p:cNvSpPr>
          <p:nvPr>
            <p:ph type="sldNum" sz="quarter" idx="11"/>
          </p:nvPr>
        </p:nvSpPr>
        <p:spPr>
          <a:xfrm>
            <a:off x="7262950" y="7134444"/>
            <a:ext cx="2352146" cy="402483"/>
          </a:xfrm>
          <a:prstGeom prst="rect">
            <a:avLst/>
          </a:prstGeom>
        </p:spPr>
        <p:txBody>
          <a:bodyPr/>
          <a:lstStyle>
            <a:lvl1pPr>
              <a:defRPr/>
            </a:lvl1pPr>
          </a:lstStyle>
          <a:p>
            <a:pPr>
              <a:defRPr/>
            </a:pPr>
            <a:fld id="{FB36A514-6605-43A3-8ACB-9BFC1F7D87DB}" type="slidenum">
              <a:rPr lang="de-DE">
                <a:solidFill>
                  <a:prstClr val="black">
                    <a:tint val="75000"/>
                  </a:prstClr>
                </a:solidFill>
              </a:rPr>
              <a:pPr>
                <a:defRPr/>
              </a:pPr>
              <a:t>‹Nr.›</a:t>
            </a:fld>
            <a:endParaRPr lang="de-DE" dirty="0">
              <a:solidFill>
                <a:prstClr val="black">
                  <a:tint val="75000"/>
                </a:prstClr>
              </a:solidFill>
            </a:endParaRPr>
          </a:p>
        </p:txBody>
      </p:sp>
    </p:spTree>
    <p:extLst>
      <p:ext uri="{BB962C8B-B14F-4D97-AF65-F5344CB8AC3E}">
        <p14:creationId xmlns:p14="http://schemas.microsoft.com/office/powerpoint/2010/main" val="1545544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7_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Foliennummernplatzhalter 5"/>
          <p:cNvSpPr>
            <a:spLocks noGrp="1"/>
          </p:cNvSpPr>
          <p:nvPr>
            <p:ph type="sldNum" sz="quarter" idx="11"/>
          </p:nvPr>
        </p:nvSpPr>
        <p:spPr>
          <a:xfrm>
            <a:off x="7262950" y="7134444"/>
            <a:ext cx="2352146" cy="402483"/>
          </a:xfrm>
          <a:prstGeom prst="rect">
            <a:avLst/>
          </a:prstGeom>
        </p:spPr>
        <p:txBody>
          <a:bodyPr/>
          <a:lstStyle>
            <a:lvl1pPr>
              <a:defRPr/>
            </a:lvl1pPr>
          </a:lstStyle>
          <a:p>
            <a:pPr>
              <a:defRPr/>
            </a:pPr>
            <a:fld id="{FB36A514-6605-43A3-8ACB-9BFC1F7D87DB}" type="slidenum">
              <a:rPr lang="de-DE">
                <a:solidFill>
                  <a:prstClr val="black">
                    <a:tint val="75000"/>
                  </a:prstClr>
                </a:solidFill>
              </a:rPr>
              <a:pPr>
                <a:defRPr/>
              </a:pPr>
              <a:t>‹Nr.›</a:t>
            </a:fld>
            <a:endParaRPr lang="de-DE" dirty="0">
              <a:solidFill>
                <a:prstClr val="black">
                  <a:tint val="75000"/>
                </a:prstClr>
              </a:solidFill>
            </a:endParaRPr>
          </a:p>
        </p:txBody>
      </p:sp>
    </p:spTree>
    <p:extLst>
      <p:ext uri="{BB962C8B-B14F-4D97-AF65-F5344CB8AC3E}">
        <p14:creationId xmlns:p14="http://schemas.microsoft.com/office/powerpoint/2010/main" val="1311391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4_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436051" y="1636700"/>
            <a:ext cx="9287825" cy="5239275"/>
          </a:xfrm>
        </p:spPr>
        <p:txBody>
          <a:bodyPr/>
          <a:lstStyle>
            <a:lvl1pPr marL="299234" indent="-299234">
              <a:buClr>
                <a:srgbClr val="FC854A"/>
              </a:buClr>
              <a:buFont typeface="Wingdings" pitchFamily="2" charset="2"/>
              <a:buChar char="§"/>
              <a:defRPr baseline="0">
                <a:latin typeface="Arial" pitchFamily="34" charset="0"/>
              </a:defRPr>
            </a:lvl1pPr>
            <a:lvl2pPr marL="792706" indent="-295734">
              <a:buClr>
                <a:srgbClr val="FC854A"/>
              </a:buClr>
              <a:buFont typeface="Wingdings" pitchFamily="2" charset="2"/>
              <a:buChar char="§"/>
              <a:defRPr sz="2205" baseline="0">
                <a:latin typeface="Arial" pitchFamily="34" charset="0"/>
              </a:defRPr>
            </a:lvl2pPr>
            <a:lvl3pPr marL="1284428" indent="-293983">
              <a:buClr>
                <a:srgbClr val="FC854A"/>
              </a:buClr>
              <a:buFont typeface="Wingdings" pitchFamily="2" charset="2"/>
              <a:buChar char="§"/>
              <a:defRPr sz="1984" baseline="0">
                <a:latin typeface="Arial" pitchFamily="34" charset="0"/>
              </a:defRPr>
            </a:lvl3pPr>
            <a:lvl4pPr marL="1776150" indent="-288734">
              <a:buClr>
                <a:srgbClr val="873E50"/>
              </a:buClr>
              <a:buFont typeface="Wingdings" pitchFamily="2" charset="2"/>
              <a:buChar char="§"/>
              <a:defRPr sz="1764" baseline="0">
                <a:latin typeface="Arial" pitchFamily="34" charset="0"/>
              </a:defRPr>
            </a:lvl4pPr>
            <a:lvl5pPr marL="2267872" indent="-288734">
              <a:buClr>
                <a:srgbClr val="873E50"/>
              </a:buClr>
              <a:buFont typeface="Wingdings" pitchFamily="2" charset="2"/>
              <a:buChar char="§"/>
              <a:defRPr sz="1543" baseline="0">
                <a:latin typeface="Arial" pitchFamily="34" charset="0"/>
              </a:defRPr>
            </a:lvl5pPr>
          </a:lstStyle>
          <a:p>
            <a:pPr lvl="0"/>
            <a:r>
              <a:rPr lang="de-DE" smtClean="0"/>
              <a:t>Textmasterformat bearbeiten</a:t>
            </a:r>
          </a:p>
          <a:p>
            <a:pPr lvl="1"/>
            <a:r>
              <a:rPr lang="de-DE" smtClean="0"/>
              <a:t>Zweite Ebene</a:t>
            </a:r>
          </a:p>
          <a:p>
            <a:pPr lvl="2"/>
            <a:r>
              <a:rPr lang="de-DE" smtClean="0"/>
              <a:t>Dritte Ebene</a:t>
            </a:r>
          </a:p>
        </p:txBody>
      </p:sp>
      <p:sp>
        <p:nvSpPr>
          <p:cNvPr id="4" name="Fußzeilenplatzhalter 4"/>
          <p:cNvSpPr>
            <a:spLocks noGrp="1"/>
          </p:cNvSpPr>
          <p:nvPr>
            <p:ph type="ftr" sz="quarter" idx="3"/>
          </p:nvPr>
        </p:nvSpPr>
        <p:spPr>
          <a:xfrm>
            <a:off x="276518" y="7006699"/>
            <a:ext cx="6359894" cy="402483"/>
          </a:xfrm>
          <a:prstGeom prst="rect">
            <a:avLst/>
          </a:prstGeom>
        </p:spPr>
        <p:txBody>
          <a:bodyPr vert="horz" lIns="91440" tIns="45720" rIns="91440" bIns="45720" rtlCol="0" anchor="ctr"/>
          <a:lstStyle>
            <a:lvl1pPr algn="l" fontAlgn="auto">
              <a:spcBef>
                <a:spcPts val="0"/>
              </a:spcBef>
              <a:spcAft>
                <a:spcPts val="0"/>
              </a:spcAft>
              <a:defRPr sz="1102" dirty="0" smtClean="0">
                <a:solidFill>
                  <a:schemeClr val="tx1">
                    <a:tint val="75000"/>
                  </a:schemeClr>
                </a:solidFill>
                <a:latin typeface="Arial" pitchFamily="34" charset="0"/>
                <a:cs typeface="Arial" pitchFamily="34" charset="0"/>
              </a:defRPr>
            </a:lvl1pPr>
          </a:lstStyle>
          <a:p>
            <a:r>
              <a:rPr lang="de-DE">
                <a:solidFill>
                  <a:prstClr val="black">
                    <a:tint val="75000"/>
                  </a:prstClr>
                </a:solidFill>
              </a:rPr>
              <a:t>TITEL DES VORTRAGS</a:t>
            </a:r>
          </a:p>
        </p:txBody>
      </p:sp>
      <p:sp>
        <p:nvSpPr>
          <p:cNvPr id="5" name="Foliennummernplatzhalter 3"/>
          <p:cNvSpPr>
            <a:spLocks noGrp="1"/>
          </p:cNvSpPr>
          <p:nvPr>
            <p:ph type="sldNum" sz="quarter" idx="11"/>
          </p:nvPr>
        </p:nvSpPr>
        <p:spPr>
          <a:xfrm>
            <a:off x="7262950" y="6954857"/>
            <a:ext cx="2352146" cy="402483"/>
          </a:xfrm>
        </p:spPr>
        <p:txBody>
          <a:bodyPr/>
          <a:lstStyle/>
          <a:p>
            <a:fld id="{B28F9D38-746F-4F66-8DFA-FA7E04203DA6}" type="slidenum">
              <a:rPr lang="de-DE">
                <a:solidFill>
                  <a:prstClr val="black">
                    <a:tint val="75000"/>
                  </a:prstClr>
                </a:solidFill>
              </a:rPr>
              <a:pPr/>
              <a:t>‹Nr.›</a:t>
            </a:fld>
            <a:endParaRPr lang="de-DE" dirty="0">
              <a:solidFill>
                <a:prstClr val="black">
                  <a:tint val="75000"/>
                </a:prstClr>
              </a:solidFill>
            </a:endParaRPr>
          </a:p>
        </p:txBody>
      </p:sp>
    </p:spTree>
    <p:extLst>
      <p:ext uri="{BB962C8B-B14F-4D97-AF65-F5344CB8AC3E}">
        <p14:creationId xmlns:p14="http://schemas.microsoft.com/office/powerpoint/2010/main" val="3352724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9_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Foliennummernplatzhalter 5"/>
          <p:cNvSpPr>
            <a:spLocks noGrp="1"/>
          </p:cNvSpPr>
          <p:nvPr>
            <p:ph type="sldNum" sz="quarter" idx="11"/>
          </p:nvPr>
        </p:nvSpPr>
        <p:spPr>
          <a:xfrm>
            <a:off x="7262950" y="7134444"/>
            <a:ext cx="2352146" cy="402483"/>
          </a:xfrm>
          <a:prstGeom prst="rect">
            <a:avLst/>
          </a:prstGeom>
        </p:spPr>
        <p:txBody>
          <a:bodyPr/>
          <a:lstStyle>
            <a:lvl1pPr>
              <a:defRPr/>
            </a:lvl1pPr>
          </a:lstStyle>
          <a:p>
            <a:pPr>
              <a:defRPr/>
            </a:pPr>
            <a:fld id="{FB36A514-6605-43A3-8ACB-9BFC1F7D87DB}" type="slidenum">
              <a:rPr lang="de-DE">
                <a:solidFill>
                  <a:prstClr val="black">
                    <a:tint val="75000"/>
                  </a:prstClr>
                </a:solidFill>
              </a:rPr>
              <a:pPr>
                <a:defRPr/>
              </a:pPr>
              <a:t>‹Nr.›</a:t>
            </a:fld>
            <a:endParaRPr lang="de-DE" dirty="0">
              <a:solidFill>
                <a:prstClr val="black">
                  <a:tint val="75000"/>
                </a:prstClr>
              </a:solidFill>
            </a:endParaRPr>
          </a:p>
        </p:txBody>
      </p:sp>
    </p:spTree>
    <p:extLst>
      <p:ext uri="{BB962C8B-B14F-4D97-AF65-F5344CB8AC3E}">
        <p14:creationId xmlns:p14="http://schemas.microsoft.com/office/powerpoint/2010/main" val="2403573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87388" y="1884363"/>
            <a:ext cx="8694737" cy="31448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687388" y="5059363"/>
            <a:ext cx="8694737" cy="16525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smtClean="0"/>
              <a:t>Textmasterformat bearbeiten</a:t>
            </a:r>
          </a:p>
        </p:txBody>
      </p:sp>
      <p:sp>
        <p:nvSpPr>
          <p:cNvPr id="4" name="Rectangle 3"/>
          <p:cNvSpPr>
            <a:spLocks noGrp="1" noChangeArrowheads="1"/>
          </p:cNvSpPr>
          <p:nvPr>
            <p:ph type="dt" idx="10"/>
          </p:nvPr>
        </p:nvSpPr>
        <p:spPr>
          <a:ln/>
        </p:spPr>
        <p:txBody>
          <a:bodyPr/>
          <a:lstStyle>
            <a:lvl1pPr>
              <a:defRPr/>
            </a:lvl1pPr>
          </a:lstStyle>
          <a:p>
            <a:pPr>
              <a:defRPr/>
            </a:pPr>
            <a:endParaRPr lang="de-DE" altLang="de-DE"/>
          </a:p>
        </p:txBody>
      </p:sp>
      <p:sp>
        <p:nvSpPr>
          <p:cNvPr id="5" name="Rectangle 4"/>
          <p:cNvSpPr>
            <a:spLocks noGrp="1" noChangeArrowheads="1"/>
          </p:cNvSpPr>
          <p:nvPr>
            <p:ph type="ftr" idx="11"/>
          </p:nvPr>
        </p:nvSpPr>
        <p:spPr>
          <a:ln/>
        </p:spPr>
        <p:txBody>
          <a:bodyPr/>
          <a:lstStyle>
            <a:lvl1pPr>
              <a:defRPr/>
            </a:lvl1pPr>
          </a:lstStyle>
          <a:p>
            <a:pPr>
              <a:defRPr/>
            </a:pPr>
            <a:endParaRPr lang="de-DE" altLang="de-DE"/>
          </a:p>
        </p:txBody>
      </p:sp>
      <p:sp>
        <p:nvSpPr>
          <p:cNvPr id="6" name="Rectangle 5"/>
          <p:cNvSpPr>
            <a:spLocks noGrp="1" noChangeArrowheads="1"/>
          </p:cNvSpPr>
          <p:nvPr>
            <p:ph type="sldNum" idx="12"/>
          </p:nvPr>
        </p:nvSpPr>
        <p:spPr>
          <a:ln/>
        </p:spPr>
        <p:txBody>
          <a:bodyPr/>
          <a:lstStyle>
            <a:lvl1pPr>
              <a:defRPr/>
            </a:lvl1pPr>
          </a:lstStyle>
          <a:p>
            <a:pPr>
              <a:defRPr/>
            </a:pPr>
            <a:fld id="{5E1AA01A-0CC4-496B-996C-E04747029A09}" type="slidenum">
              <a:rPr lang="de-DE" altLang="de-DE"/>
              <a:pPr>
                <a:defRPr/>
              </a:pPr>
              <a:t>‹Nr.›</a:t>
            </a:fld>
            <a:endParaRPr lang="de-DE" altLang="de-DE"/>
          </a:p>
        </p:txBody>
      </p:sp>
    </p:spTree>
    <p:extLst>
      <p:ext uri="{BB962C8B-B14F-4D97-AF65-F5344CB8AC3E}">
        <p14:creationId xmlns:p14="http://schemas.microsoft.com/office/powerpoint/2010/main" val="1611175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503238" y="1768475"/>
            <a:ext cx="4451350" cy="43703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5106988" y="1768475"/>
            <a:ext cx="4452937" cy="43703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3"/>
          <p:cNvSpPr>
            <a:spLocks noGrp="1" noChangeArrowheads="1"/>
          </p:cNvSpPr>
          <p:nvPr>
            <p:ph type="dt" idx="10"/>
          </p:nvPr>
        </p:nvSpPr>
        <p:spPr>
          <a:ln/>
        </p:spPr>
        <p:txBody>
          <a:bodyPr/>
          <a:lstStyle>
            <a:lvl1pPr>
              <a:defRPr/>
            </a:lvl1pPr>
          </a:lstStyle>
          <a:p>
            <a:pPr>
              <a:defRPr/>
            </a:pPr>
            <a:endParaRPr lang="de-DE" altLang="de-DE"/>
          </a:p>
        </p:txBody>
      </p:sp>
      <p:sp>
        <p:nvSpPr>
          <p:cNvPr id="6" name="Rectangle 4"/>
          <p:cNvSpPr>
            <a:spLocks noGrp="1" noChangeArrowheads="1"/>
          </p:cNvSpPr>
          <p:nvPr>
            <p:ph type="ftr" idx="11"/>
          </p:nvPr>
        </p:nvSpPr>
        <p:spPr>
          <a:ln/>
        </p:spPr>
        <p:txBody>
          <a:bodyPr/>
          <a:lstStyle>
            <a:lvl1pPr>
              <a:defRPr/>
            </a:lvl1pPr>
          </a:lstStyle>
          <a:p>
            <a:pPr>
              <a:defRPr/>
            </a:pPr>
            <a:endParaRPr lang="de-DE" altLang="de-DE"/>
          </a:p>
        </p:txBody>
      </p:sp>
      <p:sp>
        <p:nvSpPr>
          <p:cNvPr id="7" name="Rectangle 5"/>
          <p:cNvSpPr>
            <a:spLocks noGrp="1" noChangeArrowheads="1"/>
          </p:cNvSpPr>
          <p:nvPr>
            <p:ph type="sldNum" idx="12"/>
          </p:nvPr>
        </p:nvSpPr>
        <p:spPr>
          <a:ln/>
        </p:spPr>
        <p:txBody>
          <a:bodyPr/>
          <a:lstStyle>
            <a:lvl1pPr>
              <a:defRPr/>
            </a:lvl1pPr>
          </a:lstStyle>
          <a:p>
            <a:pPr>
              <a:defRPr/>
            </a:pPr>
            <a:fld id="{B22CE4A2-C99B-4569-811E-2C91511ADE11}" type="slidenum">
              <a:rPr lang="de-DE" altLang="de-DE"/>
              <a:pPr>
                <a:defRPr/>
              </a:pPr>
              <a:t>‹Nr.›</a:t>
            </a:fld>
            <a:endParaRPr lang="de-DE" altLang="de-DE"/>
          </a:p>
        </p:txBody>
      </p:sp>
    </p:spTree>
    <p:extLst>
      <p:ext uri="{BB962C8B-B14F-4D97-AF65-F5344CB8AC3E}">
        <p14:creationId xmlns:p14="http://schemas.microsoft.com/office/powerpoint/2010/main" val="2122915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693738" y="403225"/>
            <a:ext cx="8694737" cy="1460500"/>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693738" y="1852613"/>
            <a:ext cx="426561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693738" y="2760663"/>
            <a:ext cx="4265612" cy="4062412"/>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5103813" y="1852613"/>
            <a:ext cx="428466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5103813" y="2760663"/>
            <a:ext cx="4284662" cy="4062412"/>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3"/>
          <p:cNvSpPr>
            <a:spLocks noGrp="1" noChangeArrowheads="1"/>
          </p:cNvSpPr>
          <p:nvPr>
            <p:ph type="dt" idx="10"/>
          </p:nvPr>
        </p:nvSpPr>
        <p:spPr>
          <a:ln/>
        </p:spPr>
        <p:txBody>
          <a:bodyPr/>
          <a:lstStyle>
            <a:lvl1pPr>
              <a:defRPr/>
            </a:lvl1pPr>
          </a:lstStyle>
          <a:p>
            <a:pPr>
              <a:defRPr/>
            </a:pPr>
            <a:endParaRPr lang="de-DE" altLang="de-DE"/>
          </a:p>
        </p:txBody>
      </p:sp>
      <p:sp>
        <p:nvSpPr>
          <p:cNvPr id="8" name="Rectangle 4"/>
          <p:cNvSpPr>
            <a:spLocks noGrp="1" noChangeArrowheads="1"/>
          </p:cNvSpPr>
          <p:nvPr>
            <p:ph type="ftr" idx="11"/>
          </p:nvPr>
        </p:nvSpPr>
        <p:spPr>
          <a:ln/>
        </p:spPr>
        <p:txBody>
          <a:bodyPr/>
          <a:lstStyle>
            <a:lvl1pPr>
              <a:defRPr/>
            </a:lvl1pPr>
          </a:lstStyle>
          <a:p>
            <a:pPr>
              <a:defRPr/>
            </a:pPr>
            <a:endParaRPr lang="de-DE" altLang="de-DE"/>
          </a:p>
        </p:txBody>
      </p:sp>
      <p:sp>
        <p:nvSpPr>
          <p:cNvPr id="9" name="Rectangle 5"/>
          <p:cNvSpPr>
            <a:spLocks noGrp="1" noChangeArrowheads="1"/>
          </p:cNvSpPr>
          <p:nvPr>
            <p:ph type="sldNum" idx="12"/>
          </p:nvPr>
        </p:nvSpPr>
        <p:spPr>
          <a:ln/>
        </p:spPr>
        <p:txBody>
          <a:bodyPr/>
          <a:lstStyle>
            <a:lvl1pPr>
              <a:defRPr/>
            </a:lvl1pPr>
          </a:lstStyle>
          <a:p>
            <a:pPr>
              <a:defRPr/>
            </a:pPr>
            <a:fld id="{A54C5B99-2F1B-462A-8980-5AFBC2882B73}" type="slidenum">
              <a:rPr lang="de-DE" altLang="de-DE"/>
              <a:pPr>
                <a:defRPr/>
              </a:pPr>
              <a:t>‹Nr.›</a:t>
            </a:fld>
            <a:endParaRPr lang="de-DE" altLang="de-DE"/>
          </a:p>
        </p:txBody>
      </p:sp>
    </p:spTree>
    <p:extLst>
      <p:ext uri="{BB962C8B-B14F-4D97-AF65-F5344CB8AC3E}">
        <p14:creationId xmlns:p14="http://schemas.microsoft.com/office/powerpoint/2010/main" val="892547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3"/>
          <p:cNvSpPr>
            <a:spLocks noGrp="1" noChangeArrowheads="1"/>
          </p:cNvSpPr>
          <p:nvPr>
            <p:ph type="dt" idx="10"/>
          </p:nvPr>
        </p:nvSpPr>
        <p:spPr>
          <a:ln/>
        </p:spPr>
        <p:txBody>
          <a:bodyPr/>
          <a:lstStyle>
            <a:lvl1pPr>
              <a:defRPr/>
            </a:lvl1pPr>
          </a:lstStyle>
          <a:p>
            <a:pPr>
              <a:defRPr/>
            </a:pPr>
            <a:endParaRPr lang="de-DE" altLang="de-DE"/>
          </a:p>
        </p:txBody>
      </p:sp>
      <p:sp>
        <p:nvSpPr>
          <p:cNvPr id="4" name="Rectangle 4"/>
          <p:cNvSpPr>
            <a:spLocks noGrp="1" noChangeArrowheads="1"/>
          </p:cNvSpPr>
          <p:nvPr>
            <p:ph type="ftr" idx="11"/>
          </p:nvPr>
        </p:nvSpPr>
        <p:spPr>
          <a:ln/>
        </p:spPr>
        <p:txBody>
          <a:bodyPr/>
          <a:lstStyle>
            <a:lvl1pPr>
              <a:defRPr/>
            </a:lvl1pPr>
          </a:lstStyle>
          <a:p>
            <a:pPr>
              <a:defRPr/>
            </a:pPr>
            <a:endParaRPr lang="de-DE" altLang="de-DE"/>
          </a:p>
        </p:txBody>
      </p:sp>
      <p:sp>
        <p:nvSpPr>
          <p:cNvPr id="5" name="Rectangle 5"/>
          <p:cNvSpPr>
            <a:spLocks noGrp="1" noChangeArrowheads="1"/>
          </p:cNvSpPr>
          <p:nvPr>
            <p:ph type="sldNum" idx="12"/>
          </p:nvPr>
        </p:nvSpPr>
        <p:spPr>
          <a:ln/>
        </p:spPr>
        <p:txBody>
          <a:bodyPr/>
          <a:lstStyle>
            <a:lvl1pPr>
              <a:defRPr/>
            </a:lvl1pPr>
          </a:lstStyle>
          <a:p>
            <a:pPr>
              <a:defRPr/>
            </a:pPr>
            <a:fld id="{D7A5BADE-EC15-4FFF-9DCF-CA1B0F8B120B}" type="slidenum">
              <a:rPr lang="de-DE" altLang="de-DE"/>
              <a:pPr>
                <a:defRPr/>
              </a:pPr>
              <a:t>‹Nr.›</a:t>
            </a:fld>
            <a:endParaRPr lang="de-DE" altLang="de-DE"/>
          </a:p>
        </p:txBody>
      </p:sp>
    </p:spTree>
    <p:extLst>
      <p:ext uri="{BB962C8B-B14F-4D97-AF65-F5344CB8AC3E}">
        <p14:creationId xmlns:p14="http://schemas.microsoft.com/office/powerpoint/2010/main" val="1891757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de-DE" altLang="de-DE"/>
          </a:p>
        </p:txBody>
      </p:sp>
      <p:sp>
        <p:nvSpPr>
          <p:cNvPr id="3" name="Rectangle 4"/>
          <p:cNvSpPr>
            <a:spLocks noGrp="1" noChangeArrowheads="1"/>
          </p:cNvSpPr>
          <p:nvPr>
            <p:ph type="ftr" idx="11"/>
          </p:nvPr>
        </p:nvSpPr>
        <p:spPr>
          <a:ln/>
        </p:spPr>
        <p:txBody>
          <a:bodyPr/>
          <a:lstStyle>
            <a:lvl1pPr>
              <a:defRPr/>
            </a:lvl1pPr>
          </a:lstStyle>
          <a:p>
            <a:pPr>
              <a:defRPr/>
            </a:pPr>
            <a:endParaRPr lang="de-DE" altLang="de-DE"/>
          </a:p>
        </p:txBody>
      </p:sp>
      <p:sp>
        <p:nvSpPr>
          <p:cNvPr id="4" name="Rectangle 5"/>
          <p:cNvSpPr>
            <a:spLocks noGrp="1" noChangeArrowheads="1"/>
          </p:cNvSpPr>
          <p:nvPr>
            <p:ph type="sldNum" idx="12"/>
          </p:nvPr>
        </p:nvSpPr>
        <p:spPr>
          <a:ln/>
        </p:spPr>
        <p:txBody>
          <a:bodyPr/>
          <a:lstStyle>
            <a:lvl1pPr>
              <a:defRPr/>
            </a:lvl1pPr>
          </a:lstStyle>
          <a:p>
            <a:pPr>
              <a:defRPr/>
            </a:pPr>
            <a:fld id="{EFADD2E1-DB3B-4946-BDE1-720CD847006B}" type="slidenum">
              <a:rPr lang="de-DE" altLang="de-DE"/>
              <a:pPr>
                <a:defRPr/>
              </a:pPr>
              <a:t>‹Nr.›</a:t>
            </a:fld>
            <a:endParaRPr lang="de-DE" altLang="de-DE"/>
          </a:p>
        </p:txBody>
      </p:sp>
    </p:spTree>
    <p:extLst>
      <p:ext uri="{BB962C8B-B14F-4D97-AF65-F5344CB8AC3E}">
        <p14:creationId xmlns:p14="http://schemas.microsoft.com/office/powerpoint/2010/main" val="4119432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93738" y="503238"/>
            <a:ext cx="3251200" cy="17653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4286250"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Rectangle 3"/>
          <p:cNvSpPr>
            <a:spLocks noGrp="1" noChangeArrowheads="1"/>
          </p:cNvSpPr>
          <p:nvPr>
            <p:ph type="dt" idx="10"/>
          </p:nvPr>
        </p:nvSpPr>
        <p:spPr>
          <a:ln/>
        </p:spPr>
        <p:txBody>
          <a:bodyPr/>
          <a:lstStyle>
            <a:lvl1pPr>
              <a:defRPr/>
            </a:lvl1pPr>
          </a:lstStyle>
          <a:p>
            <a:pPr>
              <a:defRPr/>
            </a:pPr>
            <a:endParaRPr lang="de-DE" altLang="de-DE"/>
          </a:p>
        </p:txBody>
      </p:sp>
      <p:sp>
        <p:nvSpPr>
          <p:cNvPr id="6" name="Rectangle 4"/>
          <p:cNvSpPr>
            <a:spLocks noGrp="1" noChangeArrowheads="1"/>
          </p:cNvSpPr>
          <p:nvPr>
            <p:ph type="ftr" idx="11"/>
          </p:nvPr>
        </p:nvSpPr>
        <p:spPr>
          <a:ln/>
        </p:spPr>
        <p:txBody>
          <a:bodyPr/>
          <a:lstStyle>
            <a:lvl1pPr>
              <a:defRPr/>
            </a:lvl1pPr>
          </a:lstStyle>
          <a:p>
            <a:pPr>
              <a:defRPr/>
            </a:pPr>
            <a:endParaRPr lang="de-DE" altLang="de-DE"/>
          </a:p>
        </p:txBody>
      </p:sp>
      <p:sp>
        <p:nvSpPr>
          <p:cNvPr id="7" name="Rectangle 5"/>
          <p:cNvSpPr>
            <a:spLocks noGrp="1" noChangeArrowheads="1"/>
          </p:cNvSpPr>
          <p:nvPr>
            <p:ph type="sldNum" idx="12"/>
          </p:nvPr>
        </p:nvSpPr>
        <p:spPr>
          <a:ln/>
        </p:spPr>
        <p:txBody>
          <a:bodyPr/>
          <a:lstStyle>
            <a:lvl1pPr>
              <a:defRPr/>
            </a:lvl1pPr>
          </a:lstStyle>
          <a:p>
            <a:pPr>
              <a:defRPr/>
            </a:pPr>
            <a:fld id="{04414B44-3B14-451F-BCA2-6DE28C4ADAF7}" type="slidenum">
              <a:rPr lang="de-DE" altLang="de-DE"/>
              <a:pPr>
                <a:defRPr/>
              </a:pPr>
              <a:t>‹Nr.›</a:t>
            </a:fld>
            <a:endParaRPr lang="de-DE" altLang="de-DE"/>
          </a:p>
        </p:txBody>
      </p:sp>
    </p:spTree>
    <p:extLst>
      <p:ext uri="{BB962C8B-B14F-4D97-AF65-F5344CB8AC3E}">
        <p14:creationId xmlns:p14="http://schemas.microsoft.com/office/powerpoint/2010/main" val="338368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93738" y="503238"/>
            <a:ext cx="3251200" cy="17653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4286250" y="1089025"/>
            <a:ext cx="510222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Rectangle 3"/>
          <p:cNvSpPr>
            <a:spLocks noGrp="1" noChangeArrowheads="1"/>
          </p:cNvSpPr>
          <p:nvPr>
            <p:ph type="dt" idx="10"/>
          </p:nvPr>
        </p:nvSpPr>
        <p:spPr>
          <a:ln/>
        </p:spPr>
        <p:txBody>
          <a:bodyPr/>
          <a:lstStyle>
            <a:lvl1pPr>
              <a:defRPr/>
            </a:lvl1pPr>
          </a:lstStyle>
          <a:p>
            <a:pPr>
              <a:defRPr/>
            </a:pPr>
            <a:endParaRPr lang="de-DE" altLang="de-DE"/>
          </a:p>
        </p:txBody>
      </p:sp>
      <p:sp>
        <p:nvSpPr>
          <p:cNvPr id="6" name="Rectangle 4"/>
          <p:cNvSpPr>
            <a:spLocks noGrp="1" noChangeArrowheads="1"/>
          </p:cNvSpPr>
          <p:nvPr>
            <p:ph type="ftr" idx="11"/>
          </p:nvPr>
        </p:nvSpPr>
        <p:spPr>
          <a:ln/>
        </p:spPr>
        <p:txBody>
          <a:bodyPr/>
          <a:lstStyle>
            <a:lvl1pPr>
              <a:defRPr/>
            </a:lvl1pPr>
          </a:lstStyle>
          <a:p>
            <a:pPr>
              <a:defRPr/>
            </a:pPr>
            <a:endParaRPr lang="de-DE" altLang="de-DE"/>
          </a:p>
        </p:txBody>
      </p:sp>
      <p:sp>
        <p:nvSpPr>
          <p:cNvPr id="7" name="Rectangle 5"/>
          <p:cNvSpPr>
            <a:spLocks noGrp="1" noChangeArrowheads="1"/>
          </p:cNvSpPr>
          <p:nvPr>
            <p:ph type="sldNum" idx="12"/>
          </p:nvPr>
        </p:nvSpPr>
        <p:spPr>
          <a:ln/>
        </p:spPr>
        <p:txBody>
          <a:bodyPr/>
          <a:lstStyle>
            <a:lvl1pPr>
              <a:defRPr/>
            </a:lvl1pPr>
          </a:lstStyle>
          <a:p>
            <a:pPr>
              <a:defRPr/>
            </a:pPr>
            <a:fld id="{15FD1E09-A981-4F82-99AE-8F76B3A4FC93}" type="slidenum">
              <a:rPr lang="de-DE" altLang="de-DE"/>
              <a:pPr>
                <a:defRPr/>
              </a:pPr>
              <a:t>‹Nr.›</a:t>
            </a:fld>
            <a:endParaRPr lang="de-DE" altLang="de-DE"/>
          </a:p>
        </p:txBody>
      </p:sp>
    </p:spTree>
    <p:extLst>
      <p:ext uri="{BB962C8B-B14F-4D97-AF65-F5344CB8AC3E}">
        <p14:creationId xmlns:p14="http://schemas.microsoft.com/office/powerpoint/2010/main" val="3593941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image" Target="../media/image4.e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image" Target="../media/image3.tiff"/><Relationship Id="rId2" Type="http://schemas.openxmlformats.org/officeDocument/2006/relationships/slideLayout" Target="../slideLayouts/slideLayout14.xml"/><Relationship Id="rId16" Type="http://schemas.openxmlformats.org/officeDocument/2006/relationships/image" Target="../media/image2.jpe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1.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503238" y="301625"/>
            <a:ext cx="9056687" cy="1247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de-DE" smtClean="0"/>
              <a:t>Klicken Sie, um das Format des Titeltextes zu bearbeiten</a:t>
            </a:r>
          </a:p>
        </p:txBody>
      </p:sp>
      <p:sp>
        <p:nvSpPr>
          <p:cNvPr id="1027" name="Rectangle 2"/>
          <p:cNvSpPr>
            <a:spLocks noGrp="1" noChangeArrowheads="1"/>
          </p:cNvSpPr>
          <p:nvPr>
            <p:ph type="body" idx="1"/>
          </p:nvPr>
        </p:nvSpPr>
        <p:spPr bwMode="auto">
          <a:xfrm>
            <a:off x="503238" y="1768475"/>
            <a:ext cx="9056687" cy="4370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4120" rIns="0" bIns="0" numCol="1" anchor="t" anchorCtr="0" compatLnSpc="1">
            <a:prstTxWarp prst="textNoShape">
              <a:avLst/>
            </a:prstTxWarp>
          </a:bodyPr>
          <a:lstStyle/>
          <a:p>
            <a:pPr lvl="0"/>
            <a:r>
              <a:rPr lang="en-GB" altLang="de-DE" smtClean="0"/>
              <a:t>Klicken Sie, um die Formate des Gliederungstextes zu bearbeiten</a:t>
            </a:r>
          </a:p>
          <a:p>
            <a:pPr lvl="1"/>
            <a:r>
              <a:rPr lang="en-GB" altLang="de-DE" smtClean="0"/>
              <a:t>Zweite Gliederungsebene</a:t>
            </a:r>
          </a:p>
          <a:p>
            <a:pPr lvl="2"/>
            <a:r>
              <a:rPr lang="en-GB" altLang="de-DE" smtClean="0"/>
              <a:t>Dritte Gliederungsebene</a:t>
            </a:r>
          </a:p>
          <a:p>
            <a:pPr lvl="3"/>
            <a:r>
              <a:rPr lang="en-GB" altLang="de-DE" smtClean="0"/>
              <a:t>Vierte Gliederungsebene</a:t>
            </a:r>
          </a:p>
          <a:p>
            <a:pPr lvl="4"/>
            <a:r>
              <a:rPr lang="en-GB" altLang="de-DE" smtClean="0"/>
              <a:t>Fünfte Gliederungsebene</a:t>
            </a:r>
          </a:p>
          <a:p>
            <a:pPr lvl="4"/>
            <a:r>
              <a:rPr lang="en-GB" altLang="de-DE" smtClean="0"/>
              <a:t>Sechste Gliederungsebene</a:t>
            </a:r>
          </a:p>
          <a:p>
            <a:pPr lvl="4"/>
            <a:r>
              <a:rPr lang="en-GB" altLang="de-DE" smtClean="0"/>
              <a:t>Siebente Gliederungsebene</a:t>
            </a:r>
          </a:p>
        </p:txBody>
      </p:sp>
      <p:sp>
        <p:nvSpPr>
          <p:cNvPr id="2" name="Rectangle 3"/>
          <p:cNvSpPr>
            <a:spLocks noGrp="1" noChangeArrowheads="1"/>
          </p:cNvSpPr>
          <p:nvPr>
            <p:ph type="dt"/>
          </p:nvPr>
        </p:nvSpPr>
        <p:spPr bwMode="auto">
          <a:xfrm>
            <a:off x="503238" y="6886575"/>
            <a:ext cx="2333625" cy="506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eaLnBrk="1">
              <a:lnSpc>
                <a:spcPct val="94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ea typeface="+mn-ea"/>
                <a:cs typeface="+mn-cs"/>
              </a:defRPr>
            </a:lvl1pPr>
          </a:lstStyle>
          <a:p>
            <a:pPr>
              <a:defRPr/>
            </a:pPr>
            <a:endParaRPr lang="de-DE" altLang="de-DE"/>
          </a:p>
        </p:txBody>
      </p:sp>
      <p:sp>
        <p:nvSpPr>
          <p:cNvPr id="1028" name="Rectangle 4"/>
          <p:cNvSpPr>
            <a:spLocks noGrp="1" noChangeArrowheads="1"/>
          </p:cNvSpPr>
          <p:nvPr>
            <p:ph type="ftr"/>
          </p:nvPr>
        </p:nvSpPr>
        <p:spPr bwMode="auto">
          <a:xfrm>
            <a:off x="3448050" y="6886575"/>
            <a:ext cx="3181350" cy="506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eaLnBrk="1">
              <a:lnSpc>
                <a:spcPct val="94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ea typeface="+mn-ea"/>
                <a:cs typeface="+mn-cs"/>
              </a:defRPr>
            </a:lvl1pPr>
          </a:lstStyle>
          <a:p>
            <a:pPr>
              <a:defRPr/>
            </a:pPr>
            <a:endParaRPr lang="de-DE" altLang="de-DE"/>
          </a:p>
        </p:txBody>
      </p:sp>
      <p:sp>
        <p:nvSpPr>
          <p:cNvPr id="1029" name="Rectangle 5"/>
          <p:cNvSpPr>
            <a:spLocks noGrp="1" noChangeArrowheads="1"/>
          </p:cNvSpPr>
          <p:nvPr>
            <p:ph type="sldNum"/>
          </p:nvPr>
        </p:nvSpPr>
        <p:spPr bwMode="auto">
          <a:xfrm>
            <a:off x="7227888" y="6886575"/>
            <a:ext cx="2333625" cy="506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eaLnBrk="1">
              <a:lnSpc>
                <a:spcPct val="94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ea typeface="+mn-ea"/>
                <a:cs typeface="+mn-cs"/>
              </a:defRPr>
            </a:lvl1pPr>
          </a:lstStyle>
          <a:p>
            <a:pPr>
              <a:defRPr/>
            </a:pPr>
            <a:fld id="{54A4006F-013E-42C8-B1C4-A5CE3CD82F1E}"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49263" rtl="0" eaLnBrk="0" fontAlgn="base" hangingPunct="0">
        <a:lnSpc>
          <a:spcPct val="94000"/>
        </a:lnSpc>
        <a:spcBef>
          <a:spcPct val="0"/>
        </a:spcBef>
        <a:spcAft>
          <a:spcPct val="0"/>
        </a:spcAft>
        <a:buClr>
          <a:srgbClr val="000000"/>
        </a:buClr>
        <a:buSzPct val="100000"/>
        <a:buFont typeface="Times New Roman" panose="02020603050405020304" pitchFamily="18" charset="0"/>
        <a:defRPr sz="4400" kern="1200">
          <a:solidFill>
            <a:srgbClr val="000000"/>
          </a:solidFill>
          <a:latin typeface="+mj-lt"/>
          <a:ea typeface="+mj-ea"/>
          <a:cs typeface="+mj-cs"/>
        </a:defRPr>
      </a:lvl1pPr>
      <a:lvl2pPr algn="ctr" defTabSz="449263" rtl="0" eaLnBrk="0" fontAlgn="base" hangingPunct="0">
        <a:lnSpc>
          <a:spcPct val="94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DejaVu Sans" charset="0"/>
          <a:cs typeface="DejaVu Sans" charset="0"/>
        </a:defRPr>
      </a:lvl2pPr>
      <a:lvl3pPr algn="ctr" defTabSz="449263" rtl="0" eaLnBrk="0" fontAlgn="base" hangingPunct="0">
        <a:lnSpc>
          <a:spcPct val="94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DejaVu Sans" charset="0"/>
          <a:cs typeface="DejaVu Sans" charset="0"/>
        </a:defRPr>
      </a:lvl3pPr>
      <a:lvl4pPr algn="ctr" defTabSz="449263" rtl="0" eaLnBrk="0" fontAlgn="base" hangingPunct="0">
        <a:lnSpc>
          <a:spcPct val="94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DejaVu Sans" charset="0"/>
          <a:cs typeface="DejaVu Sans" charset="0"/>
        </a:defRPr>
      </a:lvl4pPr>
      <a:lvl5pPr algn="ctr" defTabSz="449263" rtl="0" eaLnBrk="0" fontAlgn="base" hangingPunct="0">
        <a:lnSpc>
          <a:spcPct val="94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DejaVu Sans" charset="0"/>
          <a:cs typeface="DejaVu Sans" charset="0"/>
        </a:defRPr>
      </a:lvl5pPr>
      <a:lvl6pPr marL="2514600" indent="-228600" algn="ctr" defTabSz="449263" rtl="0" fontAlgn="base" hangingPunct="0">
        <a:lnSpc>
          <a:spcPct val="94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DejaVu Sans" charset="0"/>
          <a:cs typeface="DejaVu Sans" charset="0"/>
        </a:defRPr>
      </a:lvl6pPr>
      <a:lvl7pPr marL="2971800" indent="-228600" algn="ctr" defTabSz="449263" rtl="0" fontAlgn="base" hangingPunct="0">
        <a:lnSpc>
          <a:spcPct val="94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DejaVu Sans" charset="0"/>
          <a:cs typeface="DejaVu Sans" charset="0"/>
        </a:defRPr>
      </a:lvl7pPr>
      <a:lvl8pPr marL="3429000" indent="-228600" algn="ctr" defTabSz="449263" rtl="0" fontAlgn="base" hangingPunct="0">
        <a:lnSpc>
          <a:spcPct val="94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DejaVu Sans" charset="0"/>
          <a:cs typeface="DejaVu Sans" charset="0"/>
        </a:defRPr>
      </a:lvl8pPr>
      <a:lvl9pPr marL="3886200" indent="-228600" algn="ctr" defTabSz="449263" rtl="0" fontAlgn="base" hangingPunct="0">
        <a:lnSpc>
          <a:spcPct val="94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DejaVu Sans" charset="0"/>
          <a:cs typeface="DejaVu Sans" charset="0"/>
        </a:defRPr>
      </a:lvl9pPr>
    </p:titleStyle>
    <p:bodyStyle>
      <a:lvl1pPr marL="342900" indent="-342900" algn="l" defTabSz="449263" rtl="0" eaLnBrk="0" fontAlgn="base" hangingPunct="0">
        <a:lnSpc>
          <a:spcPct val="94000"/>
        </a:lnSpc>
        <a:spcBef>
          <a:spcPct val="0"/>
        </a:spcBef>
        <a:spcAft>
          <a:spcPts val="1425"/>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eaLnBrk="0" fontAlgn="base" hangingPunct="0">
        <a:lnSpc>
          <a:spcPct val="94000"/>
        </a:lnSpc>
        <a:spcBef>
          <a:spcPct val="0"/>
        </a:spcBef>
        <a:spcAft>
          <a:spcPts val="1138"/>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eaLnBrk="0" fontAlgn="base" hangingPunct="0">
        <a:lnSpc>
          <a:spcPct val="94000"/>
        </a:lnSpc>
        <a:spcBef>
          <a:spcPct val="0"/>
        </a:spcBef>
        <a:spcAft>
          <a:spcPts val="85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eaLnBrk="0" fontAlgn="base" hangingPunct="0">
        <a:lnSpc>
          <a:spcPct val="94000"/>
        </a:lnSpc>
        <a:spcBef>
          <a:spcPct val="0"/>
        </a:spcBef>
        <a:spcAft>
          <a:spcPts val="575"/>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0" fontAlgn="base" hangingPunct="0">
        <a:lnSpc>
          <a:spcPct val="94000"/>
        </a:lnSpc>
        <a:spcBef>
          <a:spcPct val="0"/>
        </a:spcBef>
        <a:spcAft>
          <a:spcPts val="288"/>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extplatzhalter 2"/>
          <p:cNvSpPr>
            <a:spLocks noGrp="1"/>
          </p:cNvSpPr>
          <p:nvPr>
            <p:ph type="body" idx="1"/>
          </p:nvPr>
        </p:nvSpPr>
        <p:spPr bwMode="auto">
          <a:xfrm>
            <a:off x="504031" y="1954667"/>
            <a:ext cx="9072563" cy="479829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5" name="Fußzeilenplatzhalter 4"/>
          <p:cNvSpPr>
            <a:spLocks noGrp="1"/>
          </p:cNvSpPr>
          <p:nvPr>
            <p:ph type="ftr" sz="quarter" idx="3"/>
          </p:nvPr>
        </p:nvSpPr>
        <p:spPr>
          <a:xfrm>
            <a:off x="119008" y="7113445"/>
            <a:ext cx="4126756" cy="402483"/>
          </a:xfrm>
          <a:prstGeom prst="rect">
            <a:avLst/>
          </a:prstGeom>
        </p:spPr>
        <p:txBody>
          <a:bodyPr vert="horz" lIns="91440" tIns="45720" rIns="91440" bIns="45720" rtlCol="0" anchor="ctr"/>
          <a:lstStyle>
            <a:lvl1pPr algn="l" fontAlgn="auto">
              <a:spcBef>
                <a:spcPts val="0"/>
              </a:spcBef>
              <a:spcAft>
                <a:spcPts val="0"/>
              </a:spcAft>
              <a:defRPr sz="1102" dirty="0" smtClean="0">
                <a:solidFill>
                  <a:schemeClr val="tx1">
                    <a:tint val="75000"/>
                  </a:schemeClr>
                </a:solidFill>
                <a:latin typeface="Arial" pitchFamily="34" charset="0"/>
                <a:cs typeface="Arial" pitchFamily="34" charset="0"/>
              </a:defRPr>
            </a:lvl1pPr>
          </a:lstStyle>
          <a:p>
            <a:pPr defTabSz="1007943"/>
            <a:r>
              <a:rPr lang="de-DE" smtClean="0">
                <a:solidFill>
                  <a:prstClr val="black">
                    <a:tint val="75000"/>
                  </a:prstClr>
                </a:solidFill>
                <a:ea typeface="+mn-ea"/>
              </a:rPr>
              <a:t>TITEL DES VORTRAGS</a:t>
            </a:r>
            <a:endParaRPr lang="de-DE">
              <a:solidFill>
                <a:prstClr val="black">
                  <a:tint val="75000"/>
                </a:prstClr>
              </a:solidFill>
              <a:ea typeface="+mn-ea"/>
            </a:endParaRPr>
          </a:p>
        </p:txBody>
      </p:sp>
      <p:sp>
        <p:nvSpPr>
          <p:cNvPr id="6" name="Foliennummernplatzhalter 5"/>
          <p:cNvSpPr>
            <a:spLocks noGrp="1"/>
          </p:cNvSpPr>
          <p:nvPr>
            <p:ph type="sldNum" sz="quarter" idx="4"/>
          </p:nvPr>
        </p:nvSpPr>
        <p:spPr>
          <a:xfrm>
            <a:off x="7262950" y="7134444"/>
            <a:ext cx="2352146" cy="402483"/>
          </a:xfrm>
          <a:prstGeom prst="rect">
            <a:avLst/>
          </a:prstGeom>
        </p:spPr>
        <p:txBody>
          <a:bodyPr vert="horz" lIns="91440" tIns="45720" rIns="91440" bIns="45720" rtlCol="0" anchor="ctr"/>
          <a:lstStyle>
            <a:lvl1pPr algn="r" fontAlgn="auto">
              <a:spcBef>
                <a:spcPts val="0"/>
              </a:spcBef>
              <a:spcAft>
                <a:spcPts val="0"/>
              </a:spcAft>
              <a:defRPr sz="1323" smtClean="0">
                <a:solidFill>
                  <a:schemeClr val="tx1">
                    <a:tint val="75000"/>
                  </a:schemeClr>
                </a:solidFill>
                <a:latin typeface="+mn-lt"/>
              </a:defRPr>
            </a:lvl1pPr>
          </a:lstStyle>
          <a:p>
            <a:pPr defTabSz="1007943"/>
            <a:fld id="{B28F9D38-746F-4F66-8DFA-FA7E04203DA6}" type="slidenum">
              <a:rPr lang="de-DE" smtClean="0">
                <a:solidFill>
                  <a:prstClr val="black">
                    <a:tint val="75000"/>
                  </a:prstClr>
                </a:solidFill>
                <a:ea typeface="+mn-ea"/>
                <a:cs typeface="+mn-cs"/>
              </a:rPr>
              <a:pPr defTabSz="1007943"/>
              <a:t>‹Nr.›</a:t>
            </a:fld>
            <a:endParaRPr lang="de-DE" dirty="0">
              <a:solidFill>
                <a:prstClr val="black">
                  <a:tint val="75000"/>
                </a:prstClr>
              </a:solidFill>
              <a:ea typeface="+mn-ea"/>
              <a:cs typeface="+mn-cs"/>
            </a:endParaRPr>
          </a:p>
        </p:txBody>
      </p:sp>
      <p:pic>
        <p:nvPicPr>
          <p:cNvPr id="1029" name="Picture 5" descr="logo_ls_farbig_vektor_S-korrigiert"/>
          <p:cNvPicPr>
            <a:picLocks noChangeAspect="1" noChangeArrowheads="1"/>
          </p:cNvPicPr>
          <p:nvPr/>
        </p:nvPicPr>
        <p:blipFill>
          <a:blip r:embed="rId15">
            <a:clrChange>
              <a:clrFrom>
                <a:srgbClr val="FFFFFF"/>
              </a:clrFrom>
              <a:clrTo>
                <a:srgbClr val="FFFFFF">
                  <a:alpha val="0"/>
                </a:srgbClr>
              </a:clrTo>
            </a:clrChange>
          </a:blip>
          <a:srcRect/>
          <a:stretch>
            <a:fillRect/>
          </a:stretch>
        </p:blipFill>
        <p:spPr bwMode="auto">
          <a:xfrm>
            <a:off x="7500965" y="195992"/>
            <a:ext cx="2332895" cy="635223"/>
          </a:xfrm>
          <a:prstGeom prst="rect">
            <a:avLst/>
          </a:prstGeom>
          <a:noFill/>
          <a:ln w="9525">
            <a:noFill/>
            <a:miter lim="800000"/>
            <a:headEnd/>
            <a:tailEnd/>
          </a:ln>
        </p:spPr>
      </p:pic>
      <p:sp>
        <p:nvSpPr>
          <p:cNvPr id="10" name="Textfeld 9"/>
          <p:cNvSpPr txBox="1"/>
          <p:nvPr/>
        </p:nvSpPr>
        <p:spPr>
          <a:xfrm>
            <a:off x="246767" y="1116452"/>
            <a:ext cx="9587094" cy="567207"/>
          </a:xfrm>
          <a:prstGeom prst="rect">
            <a:avLst/>
          </a:prstGeom>
          <a:solidFill>
            <a:srgbClr val="FFFF99"/>
          </a:solidFill>
        </p:spPr>
        <p:txBody>
          <a:bodyPr>
            <a:spAutoFit/>
          </a:bodyPr>
          <a:lstStyle/>
          <a:p>
            <a:pPr algn="ctr" defTabSz="1007943" fontAlgn="auto">
              <a:spcBef>
                <a:spcPts val="0"/>
              </a:spcBef>
              <a:spcAft>
                <a:spcPts val="0"/>
              </a:spcAft>
              <a:defRPr/>
            </a:pPr>
            <a:endParaRPr lang="de-DE" sz="3086" b="1" dirty="0">
              <a:solidFill>
                <a:prstClr val="black"/>
              </a:solidFill>
              <a:ea typeface="+mn-ea"/>
              <a:cs typeface="Arial" pitchFamily="34" charset="0"/>
            </a:endParaRPr>
          </a:p>
        </p:txBody>
      </p:sp>
      <p:pic>
        <p:nvPicPr>
          <p:cNvPr id="1031" name="Grafik 1"/>
          <p:cNvPicPr>
            <a:picLocks noChangeAspect="1"/>
          </p:cNvPicPr>
          <p:nvPr/>
        </p:nvPicPr>
        <p:blipFill>
          <a:blip r:embed="rId16"/>
          <a:srcRect/>
          <a:stretch>
            <a:fillRect/>
          </a:stretch>
        </p:blipFill>
        <p:spPr bwMode="auto">
          <a:xfrm>
            <a:off x="266017" y="90996"/>
            <a:ext cx="2065128" cy="846964"/>
          </a:xfrm>
          <a:prstGeom prst="rect">
            <a:avLst/>
          </a:prstGeom>
          <a:noFill/>
          <a:ln w="9525">
            <a:noFill/>
            <a:miter lim="800000"/>
            <a:headEnd/>
            <a:tailEnd/>
          </a:ln>
        </p:spPr>
      </p:pic>
      <p:pic>
        <p:nvPicPr>
          <p:cNvPr id="8" name="Bild 7" descr="Bildungdieallengerechtwird.tif"/>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8771352" y="6730999"/>
            <a:ext cx="1129030" cy="779486"/>
          </a:xfrm>
          <a:prstGeom prst="rect">
            <a:avLst/>
          </a:prstGeom>
        </p:spPr>
      </p:pic>
      <p:pic>
        <p:nvPicPr>
          <p:cNvPr id="9" name="Bild 8"/>
          <p:cNvPicPr>
            <a:picLocks/>
          </p:cNvPicPr>
          <p:nvPr userDrawn="1"/>
        </p:nvPicPr>
        <p:blipFill>
          <a:blip r:embed="rId18"/>
          <a:stretch>
            <a:fillRect/>
          </a:stretch>
        </p:blipFill>
        <p:spPr>
          <a:xfrm flipV="1">
            <a:off x="239342" y="6637355"/>
            <a:ext cx="9605442" cy="39692"/>
          </a:xfrm>
          <a:prstGeom prst="rect">
            <a:avLst/>
          </a:prstGeom>
        </p:spPr>
      </p:pic>
    </p:spTree>
    <p:extLst>
      <p:ext uri="{BB962C8B-B14F-4D97-AF65-F5344CB8AC3E}">
        <p14:creationId xmlns:p14="http://schemas.microsoft.com/office/powerpoint/2010/main" val="429199891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p:txStyles>
    <p:titleStyle>
      <a:lvl1pPr algn="ctr" rtl="0" eaLnBrk="1" fontAlgn="base" hangingPunct="1">
        <a:spcBef>
          <a:spcPct val="0"/>
        </a:spcBef>
        <a:spcAft>
          <a:spcPct val="0"/>
        </a:spcAft>
        <a:defRPr sz="4850" kern="1200">
          <a:solidFill>
            <a:schemeClr val="tx1"/>
          </a:solidFill>
          <a:latin typeface="+mj-lt"/>
          <a:ea typeface="+mj-ea"/>
          <a:cs typeface="+mj-cs"/>
        </a:defRPr>
      </a:lvl1pPr>
      <a:lvl2pPr algn="ctr" rtl="0" eaLnBrk="1" fontAlgn="base" hangingPunct="1">
        <a:spcBef>
          <a:spcPct val="0"/>
        </a:spcBef>
        <a:spcAft>
          <a:spcPct val="0"/>
        </a:spcAft>
        <a:defRPr sz="4850">
          <a:solidFill>
            <a:schemeClr val="tx1"/>
          </a:solidFill>
          <a:latin typeface="Calibri" pitchFamily="34" charset="0"/>
        </a:defRPr>
      </a:lvl2pPr>
      <a:lvl3pPr algn="ctr" rtl="0" eaLnBrk="1" fontAlgn="base" hangingPunct="1">
        <a:spcBef>
          <a:spcPct val="0"/>
        </a:spcBef>
        <a:spcAft>
          <a:spcPct val="0"/>
        </a:spcAft>
        <a:defRPr sz="4850">
          <a:solidFill>
            <a:schemeClr val="tx1"/>
          </a:solidFill>
          <a:latin typeface="Calibri" pitchFamily="34" charset="0"/>
        </a:defRPr>
      </a:lvl3pPr>
      <a:lvl4pPr algn="ctr" rtl="0" eaLnBrk="1" fontAlgn="base" hangingPunct="1">
        <a:spcBef>
          <a:spcPct val="0"/>
        </a:spcBef>
        <a:spcAft>
          <a:spcPct val="0"/>
        </a:spcAft>
        <a:defRPr sz="4850">
          <a:solidFill>
            <a:schemeClr val="tx1"/>
          </a:solidFill>
          <a:latin typeface="Calibri" pitchFamily="34" charset="0"/>
        </a:defRPr>
      </a:lvl4pPr>
      <a:lvl5pPr algn="ctr" rtl="0" eaLnBrk="1" fontAlgn="base" hangingPunct="1">
        <a:spcBef>
          <a:spcPct val="0"/>
        </a:spcBef>
        <a:spcAft>
          <a:spcPct val="0"/>
        </a:spcAft>
        <a:defRPr sz="4850">
          <a:solidFill>
            <a:schemeClr val="tx1"/>
          </a:solidFill>
          <a:latin typeface="Calibri" pitchFamily="34" charset="0"/>
        </a:defRPr>
      </a:lvl5pPr>
      <a:lvl6pPr marL="503972" algn="ctr" rtl="0" eaLnBrk="1" fontAlgn="base" hangingPunct="1">
        <a:spcBef>
          <a:spcPct val="0"/>
        </a:spcBef>
        <a:spcAft>
          <a:spcPct val="0"/>
        </a:spcAft>
        <a:defRPr sz="4850">
          <a:solidFill>
            <a:schemeClr val="tx1"/>
          </a:solidFill>
          <a:latin typeface="Calibri" pitchFamily="34" charset="0"/>
        </a:defRPr>
      </a:lvl6pPr>
      <a:lvl7pPr marL="1007943" algn="ctr" rtl="0" eaLnBrk="1" fontAlgn="base" hangingPunct="1">
        <a:spcBef>
          <a:spcPct val="0"/>
        </a:spcBef>
        <a:spcAft>
          <a:spcPct val="0"/>
        </a:spcAft>
        <a:defRPr sz="4850">
          <a:solidFill>
            <a:schemeClr val="tx1"/>
          </a:solidFill>
          <a:latin typeface="Calibri" pitchFamily="34" charset="0"/>
        </a:defRPr>
      </a:lvl7pPr>
      <a:lvl8pPr marL="1511915" algn="ctr" rtl="0" eaLnBrk="1" fontAlgn="base" hangingPunct="1">
        <a:spcBef>
          <a:spcPct val="0"/>
        </a:spcBef>
        <a:spcAft>
          <a:spcPct val="0"/>
        </a:spcAft>
        <a:defRPr sz="4850">
          <a:solidFill>
            <a:schemeClr val="tx1"/>
          </a:solidFill>
          <a:latin typeface="Calibri" pitchFamily="34" charset="0"/>
        </a:defRPr>
      </a:lvl8pPr>
      <a:lvl9pPr marL="2015886" algn="ctr" rtl="0" eaLnBrk="1" fontAlgn="base" hangingPunct="1">
        <a:spcBef>
          <a:spcPct val="0"/>
        </a:spcBef>
        <a:spcAft>
          <a:spcPct val="0"/>
        </a:spcAft>
        <a:defRPr sz="4850">
          <a:solidFill>
            <a:schemeClr val="tx1"/>
          </a:solidFill>
          <a:latin typeface="Calibri" pitchFamily="34" charset="0"/>
        </a:defRPr>
      </a:lvl9pPr>
    </p:titleStyle>
    <p:bodyStyle>
      <a:lvl1pPr marL="377979" indent="-377979" algn="l" rtl="0" eaLnBrk="1" fontAlgn="base" hangingPunct="1">
        <a:spcBef>
          <a:spcPct val="20000"/>
        </a:spcBef>
        <a:spcAft>
          <a:spcPct val="0"/>
        </a:spcAft>
        <a:buClr>
          <a:srgbClr val="7F7F7F"/>
        </a:buClr>
        <a:buFont typeface="Wingdings" pitchFamily="2" charset="2"/>
        <a:buChar char="§"/>
        <a:defRPr sz="2646" kern="1200">
          <a:solidFill>
            <a:schemeClr val="tx1"/>
          </a:solidFill>
          <a:latin typeface="Arial" pitchFamily="34" charset="0"/>
          <a:ea typeface="+mn-ea"/>
          <a:cs typeface="Arial" pitchFamily="34" charset="0"/>
        </a:defRPr>
      </a:lvl1pPr>
      <a:lvl2pPr marL="818954" indent="-314982" algn="l" rtl="0" eaLnBrk="1" fontAlgn="base" hangingPunct="1">
        <a:spcBef>
          <a:spcPct val="20000"/>
        </a:spcBef>
        <a:spcAft>
          <a:spcPct val="0"/>
        </a:spcAft>
        <a:buFont typeface="Arial" charset="0"/>
        <a:buChar char="–"/>
        <a:defRPr sz="2425" kern="1200">
          <a:solidFill>
            <a:schemeClr val="tx1"/>
          </a:solidFill>
          <a:latin typeface="Arial" pitchFamily="34" charset="0"/>
          <a:ea typeface="+mn-ea"/>
          <a:cs typeface="Arial" pitchFamily="34" charset="0"/>
        </a:defRPr>
      </a:lvl2pPr>
      <a:lvl3pPr marL="1385922" indent="-377979" algn="l" rtl="0" eaLnBrk="1" fontAlgn="base" hangingPunct="1">
        <a:spcBef>
          <a:spcPct val="20000"/>
        </a:spcBef>
        <a:spcAft>
          <a:spcPct val="0"/>
        </a:spcAft>
        <a:buClr>
          <a:srgbClr val="7F7F7F"/>
        </a:buClr>
        <a:buFont typeface="Arial" charset="0"/>
        <a:buChar char="•"/>
        <a:defRPr sz="2205" kern="1200">
          <a:solidFill>
            <a:schemeClr val="tx1"/>
          </a:solidFill>
          <a:latin typeface="Arial" pitchFamily="34" charset="0"/>
          <a:ea typeface="+mn-ea"/>
          <a:cs typeface="Arial" pitchFamily="34" charset="0"/>
        </a:defRPr>
      </a:lvl3pPr>
      <a:lvl4pPr marL="1763900" indent="-251986" algn="l" rtl="0" eaLnBrk="1" fontAlgn="base" hangingPunct="1">
        <a:spcBef>
          <a:spcPct val="20000"/>
        </a:spcBef>
        <a:spcAft>
          <a:spcPct val="0"/>
        </a:spcAft>
        <a:buFont typeface="Arial" charset="0"/>
        <a:buChar char="–"/>
        <a:defRPr kern="1200">
          <a:solidFill>
            <a:schemeClr val="tx1"/>
          </a:solidFill>
          <a:latin typeface="Arial" pitchFamily="34" charset="0"/>
          <a:ea typeface="+mn-ea"/>
          <a:cs typeface="Arial" pitchFamily="34" charset="0"/>
        </a:defRPr>
      </a:lvl4pPr>
      <a:lvl5pPr marL="2267872" indent="-251986" algn="l" rtl="0" eaLnBrk="1" fontAlgn="base" hangingPunct="1">
        <a:spcBef>
          <a:spcPct val="20000"/>
        </a:spcBef>
        <a:spcAft>
          <a:spcPct val="0"/>
        </a:spcAft>
        <a:buFont typeface="Arial" charset="0"/>
        <a:buChar char="»"/>
        <a:defRPr kern="1200">
          <a:solidFill>
            <a:schemeClr val="tx1"/>
          </a:solidFill>
          <a:latin typeface="Arial" pitchFamily="34" charset="0"/>
          <a:ea typeface="+mn-ea"/>
          <a:cs typeface="Arial" pitchFamily="34" charset="0"/>
        </a:defRPr>
      </a:lvl5pPr>
      <a:lvl6pPr marL="2771844" indent="-251986" algn="l" defTabSz="1007943" rtl="0" eaLnBrk="1" latinLnBrk="0" hangingPunct="1">
        <a:spcBef>
          <a:spcPct val="20000"/>
        </a:spcBef>
        <a:buFont typeface="Arial" pitchFamily="34" charset="0"/>
        <a:buChar char="•"/>
        <a:defRPr sz="2205" kern="1200">
          <a:solidFill>
            <a:schemeClr val="tx1"/>
          </a:solidFill>
          <a:latin typeface="+mn-lt"/>
          <a:ea typeface="+mn-ea"/>
          <a:cs typeface="+mn-cs"/>
        </a:defRPr>
      </a:lvl6pPr>
      <a:lvl7pPr marL="3275815" indent="-251986" algn="l" defTabSz="1007943" rtl="0" eaLnBrk="1" latinLnBrk="0" hangingPunct="1">
        <a:spcBef>
          <a:spcPct val="20000"/>
        </a:spcBef>
        <a:buFont typeface="Arial" pitchFamily="34" charset="0"/>
        <a:buChar char="•"/>
        <a:defRPr sz="2205" kern="1200">
          <a:solidFill>
            <a:schemeClr val="tx1"/>
          </a:solidFill>
          <a:latin typeface="+mn-lt"/>
          <a:ea typeface="+mn-ea"/>
          <a:cs typeface="+mn-cs"/>
        </a:defRPr>
      </a:lvl7pPr>
      <a:lvl8pPr marL="3779787" indent="-251986" algn="l" defTabSz="1007943" rtl="0" eaLnBrk="1" latinLnBrk="0" hangingPunct="1">
        <a:spcBef>
          <a:spcPct val="20000"/>
        </a:spcBef>
        <a:buFont typeface="Arial" pitchFamily="34" charset="0"/>
        <a:buChar char="•"/>
        <a:defRPr sz="2205" kern="1200">
          <a:solidFill>
            <a:schemeClr val="tx1"/>
          </a:solidFill>
          <a:latin typeface="+mn-lt"/>
          <a:ea typeface="+mn-ea"/>
          <a:cs typeface="+mn-cs"/>
        </a:defRPr>
      </a:lvl8pPr>
      <a:lvl9pPr marL="4283758" indent="-251986" algn="l" defTabSz="1007943" rtl="0" eaLnBrk="1" latinLnBrk="0" hangingPunct="1">
        <a:spcBef>
          <a:spcPct val="20000"/>
        </a:spcBef>
        <a:buFont typeface="Arial" pitchFamily="34" charset="0"/>
        <a:buChar char="•"/>
        <a:defRPr sz="2205" kern="1200">
          <a:solidFill>
            <a:schemeClr val="tx1"/>
          </a:solidFill>
          <a:latin typeface="+mn-lt"/>
          <a:ea typeface="+mn-ea"/>
          <a:cs typeface="+mn-cs"/>
        </a:defRPr>
      </a:lvl9pPr>
    </p:bodyStyle>
    <p:otherStyle>
      <a:defPPr>
        <a:defRPr lang="de-DE"/>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zeitgeschichte-online.de/interview/interview-mit-andreas-wirschin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sz="4400" dirty="0" smtClean="0"/>
              <a:t>Bildungsplan 2016</a:t>
            </a:r>
            <a:r>
              <a:rPr lang="de-DE" sz="4400" smtClean="0"/>
              <a:t>: Geschichte</a:t>
            </a:r>
            <a:br>
              <a:rPr lang="de-DE" sz="4400" smtClean="0"/>
            </a:br>
            <a:r>
              <a:rPr lang="de-DE" sz="4400" dirty="0" smtClean="0"/>
              <a:t/>
            </a:r>
            <a:br>
              <a:rPr lang="de-DE" sz="4400" dirty="0" smtClean="0"/>
            </a:br>
            <a:r>
              <a:rPr lang="de-DE" sz="4400" smtClean="0"/>
              <a:t>Europäische Perspektive</a:t>
            </a:r>
            <a:endParaRPr lang="de-DE" sz="4400" dirty="0"/>
          </a:p>
        </p:txBody>
      </p:sp>
      <p:sp>
        <p:nvSpPr>
          <p:cNvPr id="3" name="Untertitel 2"/>
          <p:cNvSpPr>
            <a:spLocks noGrp="1"/>
          </p:cNvSpPr>
          <p:nvPr>
            <p:ph type="subTitle" idx="1"/>
          </p:nvPr>
        </p:nvSpPr>
        <p:spPr/>
        <p:txBody>
          <a:bodyPr/>
          <a:lstStyle/>
          <a:p>
            <a:endParaRPr lang="de-DE" dirty="0" smtClean="0"/>
          </a:p>
          <a:p>
            <a:r>
              <a:rPr lang="de-DE" dirty="0" smtClean="0"/>
              <a:t>Das </a:t>
            </a:r>
            <a:r>
              <a:rPr lang="de-DE" dirty="0"/>
              <a:t>lange 19. Jahrhundert und die </a:t>
            </a:r>
            <a:r>
              <a:rPr lang="de-DE" dirty="0" smtClean="0"/>
              <a:t>Zwischenkriegszeit: Politische </a:t>
            </a:r>
            <a:r>
              <a:rPr lang="de-DE" dirty="0"/>
              <a:t>Modernisierung in Europa </a:t>
            </a:r>
            <a:r>
              <a:rPr lang="de-DE" dirty="0" smtClean="0"/>
              <a:t/>
            </a:r>
            <a:br>
              <a:rPr lang="de-DE" dirty="0" smtClean="0"/>
            </a:br>
            <a:r>
              <a:rPr lang="de-DE" dirty="0" smtClean="0"/>
              <a:t>zwischen </a:t>
            </a:r>
            <a:r>
              <a:rPr lang="de-DE" dirty="0"/>
              <a:t>Hoffnung und Enttäuschung</a:t>
            </a:r>
          </a:p>
        </p:txBody>
      </p:sp>
    </p:spTree>
    <p:extLst>
      <p:ext uri="{BB962C8B-B14F-4D97-AF65-F5344CB8AC3E}">
        <p14:creationId xmlns:p14="http://schemas.microsoft.com/office/powerpoint/2010/main" val="10891709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pPr algn="ctr"/>
            <a:r>
              <a:rPr lang="de-DE" dirty="0" smtClean="0"/>
              <a:t> </a:t>
            </a:r>
            <a:r>
              <a:rPr lang="de-DE" sz="6600" b="1" dirty="0" smtClean="0"/>
              <a:t>Räume </a:t>
            </a:r>
          </a:p>
          <a:p>
            <a:pPr algn="ctr"/>
            <a:r>
              <a:rPr lang="de-DE" sz="6600" b="1" dirty="0" smtClean="0"/>
              <a:t>und Verfassungskulturen</a:t>
            </a:r>
            <a:endParaRPr lang="de-DE" sz="6600" b="1" dirty="0"/>
          </a:p>
        </p:txBody>
      </p:sp>
    </p:spTree>
    <p:extLst>
      <p:ext uri="{BB962C8B-B14F-4D97-AF65-F5344CB8AC3E}">
        <p14:creationId xmlns:p14="http://schemas.microsoft.com/office/powerpoint/2010/main" val="2668243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Verfassungskulturen in Europa </a:t>
            </a:r>
            <a:br>
              <a:rPr lang="de-DE" dirty="0" smtClean="0"/>
            </a:br>
            <a:r>
              <a:rPr lang="de-DE" dirty="0" smtClean="0"/>
              <a:t>Raum 1: Alte Nationalstaaten</a:t>
            </a:r>
            <a:endParaRPr lang="de-DE" dirty="0"/>
          </a:p>
        </p:txBody>
      </p:sp>
      <p:sp>
        <p:nvSpPr>
          <p:cNvPr id="3" name="Inhaltsplatzhalter 2"/>
          <p:cNvSpPr>
            <a:spLocks noGrp="1"/>
          </p:cNvSpPr>
          <p:nvPr>
            <p:ph idx="1"/>
          </p:nvPr>
        </p:nvSpPr>
        <p:spPr/>
        <p:txBody>
          <a:bodyPr/>
          <a:lstStyle/>
          <a:p>
            <a:r>
              <a:rPr lang="de-DE" dirty="0" smtClean="0"/>
              <a:t>	</a:t>
            </a:r>
          </a:p>
          <a:p>
            <a:r>
              <a:rPr lang="de-DE" dirty="0"/>
              <a:t>	</a:t>
            </a:r>
            <a:r>
              <a:rPr lang="de-DE" dirty="0" smtClean="0"/>
              <a:t>West- und nordeuropäischer Raum, „in dem sich die Nation schon im 18. Jahrhundert, in einem bereits monarchisch weit entwickelten und institutionalisierten Staat, entfaltete und ihre Identität konstruierte.“</a:t>
            </a:r>
          </a:p>
          <a:p>
            <a:r>
              <a:rPr lang="de-DE" dirty="0"/>
              <a:t>	</a:t>
            </a:r>
            <a:r>
              <a:rPr lang="de-DE" sz="1300" dirty="0" smtClean="0"/>
              <a:t>(Andreas Wirsching, Verfassung und Verfassungskultur im Europa der Zwischenkriegszeit, in: Christoph Gusy (Hrsg.), Demokratie in der Krise: Europa in der Zwischenkriegszeit. Baden-Baden 2008, S. 371-389, hier: S. 373)</a:t>
            </a:r>
            <a:endParaRPr lang="de-DE" sz="1300" dirty="0"/>
          </a:p>
        </p:txBody>
      </p:sp>
    </p:spTree>
    <p:extLst>
      <p:ext uri="{BB962C8B-B14F-4D97-AF65-F5344CB8AC3E}">
        <p14:creationId xmlns:p14="http://schemas.microsoft.com/office/powerpoint/2010/main" val="5728595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Alte Nationalstaaten</a:t>
            </a:r>
            <a:endParaRPr lang="de-DE" dirty="0"/>
          </a:p>
        </p:txBody>
      </p:sp>
      <p:sp>
        <p:nvSpPr>
          <p:cNvPr id="3" name="Inhaltsplatzhalter 2"/>
          <p:cNvSpPr>
            <a:spLocks noGrp="1"/>
          </p:cNvSpPr>
          <p:nvPr>
            <p:ph idx="1"/>
          </p:nvPr>
        </p:nvSpPr>
        <p:spPr/>
        <p:txBody>
          <a:bodyPr/>
          <a:lstStyle/>
          <a:p>
            <a:r>
              <a:rPr lang="de-DE" dirty="0" smtClean="0"/>
              <a:t>	</a:t>
            </a:r>
            <a:r>
              <a:rPr lang="de-DE" b="1" dirty="0"/>
              <a:t>Wichtige </a:t>
            </a:r>
            <a:r>
              <a:rPr lang="de-DE" b="1" dirty="0" smtClean="0"/>
              <a:t>Voraussetzungen </a:t>
            </a:r>
            <a:r>
              <a:rPr lang="de-DE" b="1" dirty="0"/>
              <a:t>für politische </a:t>
            </a:r>
            <a:r>
              <a:rPr lang="de-DE" b="1" dirty="0" smtClean="0"/>
              <a:t>Modernisierung geschaffen:</a:t>
            </a:r>
          </a:p>
          <a:p>
            <a:r>
              <a:rPr lang="de-DE" dirty="0" smtClean="0"/>
              <a:t>	Nationalstaatsbildung: vollzieht sich zeitlich vor Konstitutionalisierung und Demokratisierung </a:t>
            </a:r>
          </a:p>
          <a:p>
            <a:r>
              <a:rPr lang="de-DE" dirty="0"/>
              <a:t>	</a:t>
            </a:r>
            <a:r>
              <a:rPr lang="de-DE" dirty="0" smtClean="0"/>
              <a:t>Identität von Staat und Nation</a:t>
            </a:r>
          </a:p>
          <a:p>
            <a:r>
              <a:rPr lang="de-DE" dirty="0"/>
              <a:t>	</a:t>
            </a:r>
            <a:r>
              <a:rPr lang="de-DE" dirty="0" smtClean="0"/>
              <a:t>Wurzeln der staatsbürgerlichen Identität: politisch-kulturelle Inhalte der Demokratie, nicht staatliche Grenzen bzw. Grenzkonflikte</a:t>
            </a:r>
          </a:p>
          <a:p>
            <a:r>
              <a:rPr lang="de-DE" dirty="0"/>
              <a:t>	</a:t>
            </a:r>
            <a:endParaRPr lang="de-DE" dirty="0" smtClean="0"/>
          </a:p>
          <a:p>
            <a:endParaRPr lang="de-DE" dirty="0"/>
          </a:p>
        </p:txBody>
      </p:sp>
    </p:spTree>
    <p:extLst>
      <p:ext uri="{BB962C8B-B14F-4D97-AF65-F5344CB8AC3E}">
        <p14:creationId xmlns:p14="http://schemas.microsoft.com/office/powerpoint/2010/main" val="24275145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Frankreich – der alte Nationalstaat</a:t>
            </a:r>
            <a:endParaRPr lang="de-DE" dirty="0"/>
          </a:p>
        </p:txBody>
      </p:sp>
      <p:sp>
        <p:nvSpPr>
          <p:cNvPr id="3" name="Inhaltsplatzhalter 2"/>
          <p:cNvSpPr>
            <a:spLocks noGrp="1"/>
          </p:cNvSpPr>
          <p:nvPr>
            <p:ph idx="1"/>
          </p:nvPr>
        </p:nvSpPr>
        <p:spPr/>
        <p:txBody>
          <a:bodyPr/>
          <a:lstStyle/>
          <a:p>
            <a:r>
              <a:rPr lang="de-DE" dirty="0"/>
              <a:t>	</a:t>
            </a:r>
            <a:r>
              <a:rPr lang="de-DE" dirty="0" smtClean="0"/>
              <a:t>„</a:t>
            </a:r>
            <a:r>
              <a:rPr lang="de-DE" sz="2400" dirty="0" smtClean="0"/>
              <a:t>Nur </a:t>
            </a:r>
            <a:r>
              <a:rPr lang="de-DE" sz="2400" dirty="0"/>
              <a:t>in </a:t>
            </a:r>
            <a:r>
              <a:rPr lang="de-DE" sz="2400" dirty="0" smtClean="0"/>
              <a:t>Frankreich, dem </a:t>
            </a:r>
            <a:r>
              <a:rPr lang="de-DE" sz="2400" dirty="0"/>
              <a:t>von niemandem in Frage gestellten </a:t>
            </a:r>
            <a:r>
              <a:rPr lang="de-DE" sz="2400" b="1" u="sng" dirty="0"/>
              <a:t>Nationalstaat</a:t>
            </a:r>
            <a:r>
              <a:rPr lang="de-DE" sz="2400" dirty="0"/>
              <a:t>, beschränkten sich die Revolutionäre von 1848 auf den Versuch, die eigene Gesellschaft zu demokratisieren. Überall sonst verbanden sich unauflösbar die Forderungen nach </a:t>
            </a:r>
            <a:r>
              <a:rPr lang="de-DE" sz="2400" b="1" u="sng" dirty="0"/>
              <a:t>innerer Freiheit und nach nationaler Selbstbestimmung</a:t>
            </a:r>
            <a:r>
              <a:rPr lang="de-DE" sz="2400" dirty="0"/>
              <a:t>. Dieser revolutionäre Wille zum freiheitlichen Nationalstaat erwies sich als ein politisch hochbrisantes Gemisch. Denn der Traum vom </a:t>
            </a:r>
            <a:r>
              <a:rPr lang="de-DE" sz="2400" b="1" u="sng" dirty="0">
                <a:solidFill>
                  <a:schemeClr val="tx1"/>
                </a:solidFill>
              </a:rPr>
              <a:t>europäischen Völkerfrühling</a:t>
            </a:r>
            <a:r>
              <a:rPr lang="de-DE" sz="2400" dirty="0"/>
              <a:t>, den die Menschen zu Beginn der Revolution in zahllosen Reden und Bildern feierten, zerstob rasch, als die Gebietsforderungen der </a:t>
            </a:r>
            <a:r>
              <a:rPr lang="de-DE" sz="2400" b="1" u="sng" dirty="0"/>
              <a:t>nationalen Revolutionsbewegungen aufeinanderprallten</a:t>
            </a:r>
            <a:r>
              <a:rPr lang="de-DE" sz="2400" dirty="0" smtClean="0"/>
              <a:t>.“</a:t>
            </a:r>
          </a:p>
          <a:p>
            <a:r>
              <a:rPr lang="de-DE" sz="2400" dirty="0"/>
              <a:t>	</a:t>
            </a:r>
            <a:r>
              <a:rPr lang="de-DE" sz="1600" i="1" dirty="0" smtClean="0"/>
              <a:t>(Dieter </a:t>
            </a:r>
            <a:r>
              <a:rPr lang="de-DE" sz="1600" i="1" dirty="0" err="1" smtClean="0"/>
              <a:t>Langewiesche</a:t>
            </a:r>
            <a:r>
              <a:rPr lang="de-DE" sz="1600" i="1" dirty="0" smtClean="0"/>
              <a:t>, Der europäische Völkerfrühling von 1848 – ein brisantes Gemisch, in: DIE ZEIT, 2.10.1997)</a:t>
            </a:r>
            <a:endParaRPr lang="de-DE" sz="1600" i="1" dirty="0"/>
          </a:p>
        </p:txBody>
      </p:sp>
    </p:spTree>
    <p:extLst>
      <p:ext uri="{BB962C8B-B14F-4D97-AF65-F5344CB8AC3E}">
        <p14:creationId xmlns:p14="http://schemas.microsoft.com/office/powerpoint/2010/main" val="20179638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Stabilitätszonen der Demokratie </a:t>
            </a:r>
            <a:br>
              <a:rPr lang="de-DE" dirty="0" smtClean="0"/>
            </a:br>
            <a:r>
              <a:rPr lang="de-DE" dirty="0" smtClean="0"/>
              <a:t>in Europa</a:t>
            </a:r>
            <a:endParaRPr lang="de-DE" dirty="0"/>
          </a:p>
        </p:txBody>
      </p:sp>
      <p:sp>
        <p:nvSpPr>
          <p:cNvPr id="3" name="Inhaltsplatzhalter 2"/>
          <p:cNvSpPr>
            <a:spLocks noGrp="1"/>
          </p:cNvSpPr>
          <p:nvPr>
            <p:ph idx="1"/>
          </p:nvPr>
        </p:nvSpPr>
        <p:spPr/>
        <p:txBody>
          <a:bodyPr/>
          <a:lstStyle/>
          <a:p>
            <a:r>
              <a:rPr lang="de-DE" dirty="0" smtClean="0"/>
              <a:t>	</a:t>
            </a:r>
            <a:r>
              <a:rPr lang="de-DE" sz="2400" dirty="0" smtClean="0"/>
              <a:t>Zu den Kernzonen erfolgreicher Demokratisierung gehörten in der Zwischenkriegszeit zum einen die </a:t>
            </a:r>
            <a:r>
              <a:rPr lang="de-DE" sz="2400" b="1" u="sng" dirty="0" smtClean="0"/>
              <a:t>„alten“ Nationen</a:t>
            </a:r>
            <a:r>
              <a:rPr lang="de-DE" sz="2400" b="1" dirty="0" smtClean="0"/>
              <a:t> </a:t>
            </a:r>
            <a:r>
              <a:rPr lang="de-DE" sz="2400" dirty="0" smtClean="0"/>
              <a:t>im Norden und Westen Europas. Mit alt ist in diesem Fall die staatliche Kontinuität dieser Nationen gemeint. Dort hatte sich die Nationenbildung im Rahmen von etablierten Territorialstaaten vollzogen, die vielfach bereits lange vor 1800 existiert hatten. […] Die Grenzen dieser Staaten waren stabil bzw. unumstritten […]. In all diesen Ländern war der </a:t>
            </a:r>
            <a:r>
              <a:rPr lang="de-DE" sz="2400" b="1" u="sng" dirty="0" smtClean="0"/>
              <a:t>Nationalismus defensiv</a:t>
            </a:r>
            <a:r>
              <a:rPr lang="de-DE" sz="2400" dirty="0" smtClean="0"/>
              <a:t>, auf die Erhaltung des Bestehenden ausgerichtet und vielfach </a:t>
            </a:r>
            <a:r>
              <a:rPr lang="de-DE" sz="2400" b="1" u="sng" dirty="0" smtClean="0"/>
              <a:t>mit dem Liberalismus verflochten</a:t>
            </a:r>
            <a:r>
              <a:rPr lang="de-DE" sz="2400" dirty="0" smtClean="0"/>
              <a:t>.</a:t>
            </a:r>
          </a:p>
          <a:p>
            <a:r>
              <a:rPr lang="de-DE" sz="2800" dirty="0"/>
              <a:t>	</a:t>
            </a:r>
            <a:r>
              <a:rPr lang="de-DE" sz="1800" dirty="0" smtClean="0"/>
              <a:t>(Lutz Raphael, Imperiale Gewalt und mobilisierte Nation. München 2011, S. 122f.)</a:t>
            </a:r>
            <a:endParaRPr lang="de-DE" sz="1800" dirty="0"/>
          </a:p>
        </p:txBody>
      </p:sp>
    </p:spTree>
    <p:extLst>
      <p:ext uri="{BB962C8B-B14F-4D97-AF65-F5344CB8AC3E}">
        <p14:creationId xmlns:p14="http://schemas.microsoft.com/office/powerpoint/2010/main" val="22532741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Verfassungskulturen in Europa </a:t>
            </a:r>
            <a:br>
              <a:rPr lang="de-DE" dirty="0" smtClean="0"/>
            </a:br>
            <a:r>
              <a:rPr lang="de-DE" dirty="0" smtClean="0"/>
              <a:t>Raum 2: Einigungsnationalismus</a:t>
            </a:r>
            <a:endParaRPr lang="de-DE" dirty="0"/>
          </a:p>
        </p:txBody>
      </p:sp>
      <p:sp>
        <p:nvSpPr>
          <p:cNvPr id="3" name="Inhaltsplatzhalter 2"/>
          <p:cNvSpPr>
            <a:spLocks noGrp="1"/>
          </p:cNvSpPr>
          <p:nvPr>
            <p:ph idx="1"/>
          </p:nvPr>
        </p:nvSpPr>
        <p:spPr/>
        <p:txBody>
          <a:bodyPr/>
          <a:lstStyle/>
          <a:p>
            <a:r>
              <a:rPr lang="de-DE" dirty="0"/>
              <a:t>	</a:t>
            </a:r>
            <a:r>
              <a:rPr lang="de-DE" dirty="0" smtClean="0"/>
              <a:t>Mittel- und südeuropäischer Raum: „Hier bildeten sich die Nationen zunächst innerhalb eines historischen Gefüges von </a:t>
            </a:r>
            <a:r>
              <a:rPr lang="de-DE" b="1" u="sng" dirty="0" smtClean="0"/>
              <a:t>Einzelstaaten</a:t>
            </a:r>
            <a:r>
              <a:rPr lang="de-DE" dirty="0" smtClean="0"/>
              <a:t>, deren Grenzen die durch die Nationsbildung definierten Räume durchschnitten. Die Begründung eines </a:t>
            </a:r>
            <a:r>
              <a:rPr lang="de-DE" i="1" dirty="0" smtClean="0"/>
              <a:t>Nationalstaats</a:t>
            </a:r>
            <a:r>
              <a:rPr lang="de-DE" dirty="0" smtClean="0"/>
              <a:t> erforderte daher die – gegebenenfalls </a:t>
            </a:r>
            <a:r>
              <a:rPr lang="de-DE" b="1" u="sng" dirty="0" smtClean="0"/>
              <a:t>gewaltsame</a:t>
            </a:r>
            <a:r>
              <a:rPr lang="de-DE" dirty="0" smtClean="0"/>
              <a:t> – </a:t>
            </a:r>
            <a:r>
              <a:rPr lang="de-DE" b="1" u="sng" dirty="0" smtClean="0"/>
              <a:t>Zusammenfügung</a:t>
            </a:r>
            <a:r>
              <a:rPr lang="de-DE" dirty="0" smtClean="0"/>
              <a:t> bereits institutionalisierter staatlicher Räume.“</a:t>
            </a:r>
            <a:endParaRPr lang="de-DE" dirty="0"/>
          </a:p>
          <a:p>
            <a:pPr lvl="0"/>
            <a:r>
              <a:rPr lang="de-DE" dirty="0"/>
              <a:t>	</a:t>
            </a:r>
            <a:r>
              <a:rPr lang="de-DE" sz="1300" dirty="0" smtClean="0"/>
              <a:t>(</a:t>
            </a:r>
            <a:r>
              <a:rPr lang="de-DE" sz="1300" dirty="0"/>
              <a:t>Andreas Wirsching, Verfassung und Verfassungskultur im Europa der Zwischenkriegszeit, in: Christoph Gusy (Hrsg.), Demokratie in der Krise: Europa in der Zwischenkriegszeit. Baden-Baden 2008, S. 371-389, hier: S. 373)</a:t>
            </a:r>
          </a:p>
          <a:p>
            <a:endParaRPr lang="de-DE" dirty="0"/>
          </a:p>
        </p:txBody>
      </p:sp>
    </p:spTree>
    <p:extLst>
      <p:ext uri="{BB962C8B-B14F-4D97-AF65-F5344CB8AC3E}">
        <p14:creationId xmlns:p14="http://schemas.microsoft.com/office/powerpoint/2010/main" val="41364326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5400" dirty="0" smtClean="0"/>
              <a:t>Thomas </a:t>
            </a:r>
            <a:r>
              <a:rPr lang="de-DE" sz="5400" dirty="0" err="1" smtClean="0"/>
              <a:t>Nipperdey</a:t>
            </a:r>
            <a:r>
              <a:rPr lang="de-DE" sz="5400" dirty="0" smtClean="0"/>
              <a:t> (1983)</a:t>
            </a:r>
            <a:endParaRPr lang="de-DE" sz="5400" dirty="0"/>
          </a:p>
        </p:txBody>
      </p:sp>
      <p:sp>
        <p:nvSpPr>
          <p:cNvPr id="3" name="Inhaltsplatzhalter 2"/>
          <p:cNvSpPr>
            <a:spLocks noGrp="1"/>
          </p:cNvSpPr>
          <p:nvPr>
            <p:ph idx="1"/>
          </p:nvPr>
        </p:nvSpPr>
        <p:spPr/>
        <p:txBody>
          <a:bodyPr/>
          <a:lstStyle/>
          <a:p>
            <a:r>
              <a:rPr lang="de-DE" dirty="0"/>
              <a:t>	</a:t>
            </a:r>
            <a:endParaRPr lang="de-DE" dirty="0" smtClean="0"/>
          </a:p>
          <a:p>
            <a:r>
              <a:rPr lang="de-DE" dirty="0"/>
              <a:t>	</a:t>
            </a:r>
            <a:r>
              <a:rPr lang="de-DE" dirty="0" smtClean="0"/>
              <a:t>„</a:t>
            </a:r>
            <a:r>
              <a:rPr lang="de-DE" u="sng" dirty="0" smtClean="0"/>
              <a:t>Am Anfang war Napoleon</a:t>
            </a:r>
            <a:r>
              <a:rPr lang="de-DE" dirty="0" smtClean="0"/>
              <a:t>.</a:t>
            </a:r>
            <a:r>
              <a:rPr lang="de-DE" dirty="0"/>
              <a:t> Die Geschichte der Deutschen, ihr Leben und ihre Erfahrungen in den ersten eineinhalb Jahrzehnten des 19. Jahrhunderts, in denen die ersten </a:t>
            </a:r>
            <a:r>
              <a:rPr lang="de-DE" u="sng" dirty="0"/>
              <a:t>Grundlagen eines modernen Deutschland</a:t>
            </a:r>
            <a:r>
              <a:rPr lang="de-DE" dirty="0"/>
              <a:t> gelegt worden sind, steht unter seinem überwältigenden Einfluss</a:t>
            </a:r>
            <a:r>
              <a:rPr lang="de-DE" dirty="0" smtClean="0"/>
              <a:t>.“</a:t>
            </a:r>
          </a:p>
          <a:p>
            <a:r>
              <a:rPr lang="de-DE" dirty="0"/>
              <a:t>	</a:t>
            </a:r>
            <a:r>
              <a:rPr lang="de-DE" sz="1800" dirty="0" smtClean="0"/>
              <a:t>(</a:t>
            </a:r>
            <a:r>
              <a:rPr lang="de-DE" sz="1800" i="1" dirty="0"/>
              <a:t>aus: Thomas </a:t>
            </a:r>
            <a:r>
              <a:rPr lang="de-DE" sz="1800" i="1" dirty="0" err="1"/>
              <a:t>Nipperdey</a:t>
            </a:r>
            <a:r>
              <a:rPr lang="de-DE" sz="1800" i="1" dirty="0"/>
              <a:t>, Deutsche Geschichte 1800-1866. Bürgerwelt und starker Staat. München (Beck) </a:t>
            </a:r>
            <a:r>
              <a:rPr lang="de-DE" sz="1800" i="1" dirty="0" smtClean="0"/>
              <a:t>1983, </a:t>
            </a:r>
            <a:r>
              <a:rPr lang="de-DE" sz="1800" i="1" dirty="0"/>
              <a:t>S. </a:t>
            </a:r>
            <a:r>
              <a:rPr lang="de-DE" sz="1800" i="1" dirty="0" smtClean="0"/>
              <a:t>11)</a:t>
            </a:r>
            <a:endParaRPr lang="de-DE" sz="1800" dirty="0" smtClean="0"/>
          </a:p>
          <a:p>
            <a:endParaRPr lang="de-DE" sz="3600" dirty="0"/>
          </a:p>
        </p:txBody>
      </p:sp>
    </p:spTree>
    <p:extLst>
      <p:ext uri="{BB962C8B-B14F-4D97-AF65-F5344CB8AC3E}">
        <p14:creationId xmlns:p14="http://schemas.microsoft.com/office/powerpoint/2010/main" val="4506051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Verfassungskulturen in Europa </a:t>
            </a:r>
            <a:br>
              <a:rPr lang="de-DE" dirty="0" smtClean="0"/>
            </a:br>
            <a:r>
              <a:rPr lang="de-DE" dirty="0" smtClean="0"/>
              <a:t>Raum 3: Sezessionsnationalismus</a:t>
            </a:r>
            <a:endParaRPr lang="de-DE" dirty="0"/>
          </a:p>
        </p:txBody>
      </p:sp>
      <p:sp>
        <p:nvSpPr>
          <p:cNvPr id="3" name="Inhaltsplatzhalter 2"/>
          <p:cNvSpPr>
            <a:spLocks noGrp="1"/>
          </p:cNvSpPr>
          <p:nvPr>
            <p:ph idx="1"/>
          </p:nvPr>
        </p:nvSpPr>
        <p:spPr/>
        <p:txBody>
          <a:bodyPr/>
          <a:lstStyle/>
          <a:p>
            <a:r>
              <a:rPr lang="de-DE" dirty="0"/>
              <a:t>	</a:t>
            </a:r>
            <a:endParaRPr lang="de-DE" dirty="0" smtClean="0"/>
          </a:p>
          <a:p>
            <a:r>
              <a:rPr lang="de-DE" sz="2400" dirty="0"/>
              <a:t>	</a:t>
            </a:r>
            <a:r>
              <a:rPr lang="de-DE" sz="2400" dirty="0" smtClean="0"/>
              <a:t>Östliches Mittel- und Südosteuropa: „Hier korrespondiert die Nationsbildung überwiegend mit einem Prozess der staatlichen </a:t>
            </a:r>
            <a:r>
              <a:rPr lang="de-DE" sz="2400" b="1" i="1" u="sng" dirty="0" smtClean="0"/>
              <a:t>Sezession</a:t>
            </a:r>
            <a:r>
              <a:rPr lang="de-DE" sz="2400" dirty="0" smtClean="0"/>
              <a:t>. Das heißt, auch die mittel- und südosteuropäischen Nationen mussten sich ihren Staat erst erkämpfen, nicht aber wie in Deutschland und Italien durch Zusammenfügung älterer monarchischer oder städtisch-republikanisch gewachsener Staatsgebilde, sondern durch Abspaltung von einem der drei großen östlichen </a:t>
            </a:r>
            <a:r>
              <a:rPr lang="de-DE" sz="2400" b="1" u="sng" dirty="0" smtClean="0"/>
              <a:t>Vielvölkerstaaten</a:t>
            </a:r>
            <a:r>
              <a:rPr lang="de-DE" sz="2400" dirty="0" smtClean="0"/>
              <a:t> Habsburgermonarchie, Osmanisches Reich und Russland.“</a:t>
            </a:r>
            <a:endParaRPr lang="de-DE" dirty="0"/>
          </a:p>
          <a:p>
            <a:pPr lvl="0"/>
            <a:r>
              <a:rPr lang="de-DE" dirty="0"/>
              <a:t>	</a:t>
            </a:r>
            <a:r>
              <a:rPr lang="de-DE" sz="1300" dirty="0" smtClean="0"/>
              <a:t>(</a:t>
            </a:r>
            <a:r>
              <a:rPr lang="de-DE" sz="1300" dirty="0"/>
              <a:t>Andreas Wirsching, Verfassung und Verfassungskultur im Europa der Zwischenkriegszeit, in: Christoph Gusy (Hrsg.), Demokratie in der Krise: Europa in der Zwischenkriegszeit. Baden-Baden 2008, S. 371-389, hier: S. </a:t>
            </a:r>
            <a:r>
              <a:rPr lang="de-DE" sz="1300" dirty="0" smtClean="0"/>
              <a:t>373f.)</a:t>
            </a:r>
            <a:endParaRPr lang="de-DE" sz="1300" dirty="0"/>
          </a:p>
          <a:p>
            <a:endParaRPr lang="de-DE" dirty="0"/>
          </a:p>
        </p:txBody>
      </p:sp>
    </p:spTree>
    <p:extLst>
      <p:ext uri="{BB962C8B-B14F-4D97-AF65-F5344CB8AC3E}">
        <p14:creationId xmlns:p14="http://schemas.microsoft.com/office/powerpoint/2010/main" val="42064947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a:xfrm>
            <a:off x="503238" y="301625"/>
            <a:ext cx="9064625" cy="1255713"/>
          </a:xfrm>
        </p:spPr>
        <p:txBody>
          <a:bodyPr/>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dirty="0"/>
              <a:t>Entwicklungsbedingungen der europäischen Nationalstaaten</a:t>
            </a:r>
            <a:endParaRPr lang="de-DE" altLang="de-DE" dirty="0" smtClean="0"/>
          </a:p>
        </p:txBody>
      </p:sp>
      <p:sp>
        <p:nvSpPr>
          <p:cNvPr id="14339" name="Rectangle 2"/>
          <p:cNvSpPr>
            <a:spLocks noGrp="1" noChangeArrowheads="1"/>
          </p:cNvSpPr>
          <p:nvPr>
            <p:ph type="body" idx="1"/>
          </p:nvPr>
        </p:nvSpPr>
        <p:spPr>
          <a:xfrm>
            <a:off x="503238" y="1768475"/>
            <a:ext cx="9064625" cy="4378325"/>
          </a:xfrm>
        </p:spPr>
        <p:txBody>
          <a:bodyPr/>
          <a:lstStyle/>
          <a:p>
            <a:pPr indent="-334963"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de-DE" altLang="de-DE" dirty="0" smtClean="0"/>
          </a:p>
          <a:p>
            <a:pPr indent="-334963"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000" dirty="0" smtClean="0"/>
              <a:t>	Alter Territorialstaat und gelernte Demokratie: West- und Nordeuropa (Großbritannien, </a:t>
            </a:r>
            <a:r>
              <a:rPr lang="de-DE" altLang="de-DE" sz="2000" b="1" dirty="0" smtClean="0"/>
              <a:t>Frankreich</a:t>
            </a:r>
            <a:r>
              <a:rPr lang="de-DE" altLang="de-DE" sz="2000" dirty="0" smtClean="0"/>
              <a:t>, Skandinavien, Benelux-Staaten)</a:t>
            </a:r>
            <a:r>
              <a:rPr lang="de-DE" altLang="de-DE" sz="2000" dirty="0"/>
              <a:t>	</a:t>
            </a:r>
            <a:endParaRPr lang="de-DE" altLang="de-DE" sz="2000" dirty="0" smtClean="0"/>
          </a:p>
          <a:p>
            <a:pPr indent="-334963"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de-DE" altLang="de-DE" sz="2000" dirty="0" smtClean="0"/>
          </a:p>
          <a:p>
            <a:pPr indent="-334963"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000" dirty="0" smtClean="0"/>
              <a:t>	Unifizierender, junger Nationalstaat und geringe Demokratieerfahrungen: Mittel- und Südeuropa (</a:t>
            </a:r>
            <a:r>
              <a:rPr lang="de-DE" altLang="de-DE" sz="2000" b="1" dirty="0" smtClean="0"/>
              <a:t>Deutschland</a:t>
            </a:r>
            <a:r>
              <a:rPr lang="de-DE" altLang="de-DE" sz="2000" dirty="0" smtClean="0"/>
              <a:t>, Italien), später:</a:t>
            </a:r>
            <a:br>
              <a:rPr lang="de-DE" altLang="de-DE" sz="2000" dirty="0" smtClean="0"/>
            </a:br>
            <a:r>
              <a:rPr lang="de-DE" altLang="de-DE" sz="2000" dirty="0"/>
              <a:t>i</a:t>
            </a:r>
            <a:r>
              <a:rPr lang="de-DE" altLang="de-DE" sz="2000" dirty="0" smtClean="0"/>
              <a:t>mprovisierte Demokratie</a:t>
            </a:r>
          </a:p>
          <a:p>
            <a:pPr indent="-334963"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de-DE" altLang="de-DE" sz="2000" dirty="0" smtClean="0"/>
          </a:p>
          <a:p>
            <a:pPr indent="-334963"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000" dirty="0" smtClean="0"/>
              <a:t>	Sezessionistischer, junger Nationalstaat und geringe Demokratieerfahrungen: Ost- und Südosteuropa (Nachfolgestaaten der habsburgischen, russischen, osmanischen Imperien, z.B. </a:t>
            </a:r>
            <a:r>
              <a:rPr lang="de-DE" altLang="de-DE" sz="2000" b="1" dirty="0" smtClean="0"/>
              <a:t>Ungarn; Polen als Sonderfall</a:t>
            </a:r>
            <a:r>
              <a:rPr lang="de-DE" altLang="de-DE" sz="2000" dirty="0" smtClean="0"/>
              <a:t>),</a:t>
            </a:r>
            <a:br>
              <a:rPr lang="de-DE" altLang="de-DE" sz="2000" dirty="0" smtClean="0"/>
            </a:br>
            <a:r>
              <a:rPr lang="de-DE" altLang="de-DE" sz="2000" dirty="0" smtClean="0"/>
              <a:t>später: improvisierte Demokratie </a:t>
            </a:r>
            <a:endParaRPr lang="de-DE" altLang="de-DE" sz="2000" dirty="0"/>
          </a:p>
          <a:p>
            <a:pPr indent="-334963"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1600" dirty="0" smtClean="0"/>
              <a:t>	</a:t>
            </a:r>
            <a:endParaRPr lang="de-DE" altLang="de-DE" sz="1600" i="1" dirty="0" smtClean="0"/>
          </a:p>
          <a:p>
            <a:pPr indent="-334963"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1600" i="1" dirty="0"/>
              <a:t>	</a:t>
            </a:r>
            <a:r>
              <a:rPr lang="de-DE" altLang="de-DE" sz="1600" i="1" dirty="0" smtClean="0"/>
              <a:t>(nach: Theodor Schieder, Nationalismus und Nationalstaat. Göttingen 1991, S. 68-72, 87-101)</a:t>
            </a:r>
          </a:p>
        </p:txBody>
      </p:sp>
      <p:sp>
        <p:nvSpPr>
          <p:cNvPr id="5" name="Pfeil nach rechts 4"/>
          <p:cNvSpPr/>
          <p:nvPr/>
        </p:nvSpPr>
        <p:spPr bwMode="auto">
          <a:xfrm rot="16200000">
            <a:off x="7910654" y="1598179"/>
            <a:ext cx="854347" cy="772664"/>
          </a:xfrm>
          <a:prstGeom prst="rightArrow">
            <a:avLst/>
          </a:prstGeom>
          <a:solidFill>
            <a:srgbClr val="FF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1">
              <a:lnSpc>
                <a:spcPct val="94000"/>
              </a:lnSpc>
              <a:buClr>
                <a:srgbClr val="000000"/>
              </a:buClr>
              <a:buSzPct val="100000"/>
              <a:buFont typeface="Times New Roman" panose="02020603050405020304" pitchFamily="18" charset="0"/>
              <a:buNone/>
            </a:pPr>
            <a:endParaRPr lang="de-DE" smtClean="0">
              <a:solidFill>
                <a:srgbClr val="FFFFFF"/>
              </a:solidFill>
            </a:endParaRPr>
          </a:p>
        </p:txBody>
      </p:sp>
      <p:sp>
        <p:nvSpPr>
          <p:cNvPr id="6" name="Pfeil nach unten 5"/>
          <p:cNvSpPr/>
          <p:nvPr/>
        </p:nvSpPr>
        <p:spPr bwMode="auto">
          <a:xfrm>
            <a:off x="8064648" y="3957637"/>
            <a:ext cx="792088" cy="936104"/>
          </a:xfrm>
          <a:prstGeom prst="downArrow">
            <a:avLst/>
          </a:prstGeom>
          <a:solidFill>
            <a:srgbClr val="FF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1">
              <a:lnSpc>
                <a:spcPct val="94000"/>
              </a:lnSpc>
              <a:buClr>
                <a:srgbClr val="000000"/>
              </a:buClr>
              <a:buSzPct val="100000"/>
              <a:buFont typeface="Times New Roman" panose="02020603050405020304" pitchFamily="18" charset="0"/>
              <a:buNone/>
            </a:pPr>
            <a:endParaRPr lang="de-DE" smtClean="0">
              <a:solidFill>
                <a:srgbClr val="FFFFFF"/>
              </a:solidFill>
            </a:endParaRPr>
          </a:p>
        </p:txBody>
      </p:sp>
      <p:sp>
        <p:nvSpPr>
          <p:cNvPr id="9" name="Pfeil nach unten 8"/>
          <p:cNvSpPr/>
          <p:nvPr/>
        </p:nvSpPr>
        <p:spPr bwMode="auto">
          <a:xfrm>
            <a:off x="8064648" y="5724053"/>
            <a:ext cx="792088" cy="936104"/>
          </a:xfrm>
          <a:prstGeom prst="downArrow">
            <a:avLst/>
          </a:prstGeom>
          <a:solidFill>
            <a:srgbClr val="FF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1">
              <a:lnSpc>
                <a:spcPct val="94000"/>
              </a:lnSpc>
              <a:buClr>
                <a:srgbClr val="000000"/>
              </a:buClr>
              <a:buSzPct val="100000"/>
              <a:buFont typeface="Times New Roman" panose="02020603050405020304" pitchFamily="18" charset="0"/>
              <a:buNone/>
            </a:pPr>
            <a:endParaRPr lang="de-DE" smtClean="0">
              <a:solidFill>
                <a:srgbClr val="FFFFFF"/>
              </a:solidFill>
            </a:endParaRPr>
          </a:p>
        </p:txBody>
      </p:sp>
    </p:spTree>
    <p:extLst>
      <p:ext uri="{BB962C8B-B14F-4D97-AF65-F5344CB8AC3E}">
        <p14:creationId xmlns:p14="http://schemas.microsoft.com/office/powerpoint/2010/main" val="39599623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p:cNvSpPr>
            <a:spLocks noGrp="1" noChangeArrowheads="1"/>
          </p:cNvSpPr>
          <p:nvPr>
            <p:ph type="title"/>
          </p:nvPr>
        </p:nvSpPr>
        <p:spPr>
          <a:xfrm>
            <a:off x="503238" y="301625"/>
            <a:ext cx="9059862" cy="1250950"/>
          </a:xfrm>
        </p:spPr>
        <p:txBody>
          <a:bodyPr/>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mtClean="0"/>
              <a:t>Hartmut Kalble (2001)</a:t>
            </a:r>
          </a:p>
        </p:txBody>
      </p:sp>
      <p:sp>
        <p:nvSpPr>
          <p:cNvPr id="6147" name="Rectangle 2"/>
          <p:cNvSpPr>
            <a:spLocks noGrp="1" noChangeArrowheads="1"/>
          </p:cNvSpPr>
          <p:nvPr>
            <p:ph type="body" idx="1"/>
          </p:nvPr>
        </p:nvSpPr>
        <p:spPr>
          <a:xfrm>
            <a:off x="503238" y="1768475"/>
            <a:ext cx="9059862" cy="4373563"/>
          </a:xfrm>
        </p:spPr>
        <p:txBody>
          <a:bodyPr/>
          <a:lstStyle/>
          <a:p>
            <a:pPr indent="-3397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dirty="0" smtClean="0"/>
              <a:t>   „In der längeren Sicht endet kein Wendepunkt der Demokratisierung Europas im 19. und 20. Jahrhundert in einem solchen Fiasko wie die europäischen Revolutionen von 1918/19. Zwanzig Jahre später, um 1940 gab es kaum noch Demokratien in Europa.“</a:t>
            </a:r>
          </a:p>
          <a:p>
            <a:pPr indent="-3397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de-DE" altLang="de-DE" dirty="0" smtClean="0"/>
          </a:p>
          <a:p>
            <a:pPr indent="-3397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dirty="0" smtClean="0"/>
              <a:t>  </a:t>
            </a:r>
            <a:r>
              <a:rPr lang="de-DE" altLang="de-DE" sz="2200" dirty="0" smtClean="0"/>
              <a:t> (Hartmut </a:t>
            </a:r>
            <a:r>
              <a:rPr lang="de-DE" altLang="de-DE" sz="2200" dirty="0" err="1" smtClean="0"/>
              <a:t>Kaelble</a:t>
            </a:r>
            <a:r>
              <a:rPr lang="de-DE" altLang="de-DE" sz="2200" dirty="0" smtClean="0"/>
              <a:t>, Wege zur Demokratie. Stuttgart 2001, S. 60)</a:t>
            </a:r>
          </a:p>
        </p:txBody>
      </p:sp>
    </p:spTree>
    <p:extLst>
      <p:ext uri="{BB962C8B-B14F-4D97-AF65-F5344CB8AC3E}">
        <p14:creationId xmlns:p14="http://schemas.microsoft.com/office/powerpoint/2010/main" val="354943380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Durchbruch und Scheitern der Demokratie nach 1918</a:t>
            </a:r>
            <a:endParaRPr lang="de-DE" dirty="0"/>
          </a:p>
        </p:txBody>
      </p:sp>
      <p:sp>
        <p:nvSpPr>
          <p:cNvPr id="3" name="Inhaltsplatzhalter 2"/>
          <p:cNvSpPr>
            <a:spLocks noGrp="1"/>
          </p:cNvSpPr>
          <p:nvPr>
            <p:ph idx="1"/>
          </p:nvPr>
        </p:nvSpPr>
        <p:spPr>
          <a:xfrm>
            <a:off x="503238" y="1768475"/>
            <a:ext cx="9056687" cy="5791200"/>
          </a:xfrm>
        </p:spPr>
        <p:txBody>
          <a:bodyPr>
            <a:normAutofit/>
          </a:bodyPr>
          <a:lstStyle/>
          <a:p>
            <a:r>
              <a:rPr lang="de-DE" dirty="0" smtClean="0"/>
              <a:t>	</a:t>
            </a:r>
            <a:r>
              <a:rPr lang="de-DE" sz="2000" dirty="0" smtClean="0"/>
              <a:t>„Nach dem Ersten Weltkrieg fand in den europäischen Staaten zunächst ganz generell ein </a:t>
            </a:r>
            <a:r>
              <a:rPr lang="de-DE" sz="2000" b="1" dirty="0" smtClean="0"/>
              <a:t>Übergang zur parlamentarischen Demokratie</a:t>
            </a:r>
            <a:r>
              <a:rPr lang="de-DE" sz="2000" dirty="0" smtClean="0"/>
              <a:t> statt. […] Dieser Übergang dauerte jedoch nicht lange. Sehr bald wandten sich </a:t>
            </a:r>
            <a:r>
              <a:rPr lang="de-DE" sz="2000" b="1" dirty="0" smtClean="0"/>
              <a:t>14 der 28 europäischen Staaten </a:t>
            </a:r>
            <a:r>
              <a:rPr lang="de-DE" sz="2000" dirty="0" smtClean="0"/>
              <a:t>[…] von dieser Regierungsform wieder ab und etablierten in den 20er- und 30er-Jahren mehr oder weniger </a:t>
            </a:r>
            <a:r>
              <a:rPr lang="de-DE" sz="2000" b="1" dirty="0" smtClean="0"/>
              <a:t>autoritäre oder gar diktatorische Regime</a:t>
            </a:r>
            <a:r>
              <a:rPr lang="de-DE" sz="2000" dirty="0" smtClean="0"/>
              <a:t>. Geographisch gesehen handelte es sich hierbei um Staaten in einem großen </a:t>
            </a:r>
            <a:r>
              <a:rPr lang="de-DE" sz="2000" b="1" dirty="0" smtClean="0"/>
              <a:t>Bogen von Nordost- bis Südwesteuropa</a:t>
            </a:r>
            <a:r>
              <a:rPr lang="de-DE" sz="2000" dirty="0" smtClean="0"/>
              <a:t>, vom Baltikum über Polen, Ungarn und dem Balkan bis zur iberischen Halbinsel. Zu ihnen gesellten sich zwei mitteleuropäische Staaten: Das Deutsche Reich und die Republik Österreich. Dagegen blieben die Staaten im Westen und Norden Europas, von der Schweiz und Frankreich bis nach Skandinavien und Finnland, gleichsam einen </a:t>
            </a:r>
            <a:r>
              <a:rPr lang="de-DE" sz="2000" b="1" dirty="0" smtClean="0"/>
              <a:t>entgegengesetzten west-nördlichen Bogen</a:t>
            </a:r>
            <a:r>
              <a:rPr lang="de-DE" sz="2000" dirty="0" smtClean="0"/>
              <a:t> bildend, demokratisch.“</a:t>
            </a:r>
          </a:p>
          <a:p>
            <a:r>
              <a:rPr lang="de-DE" sz="2000" dirty="0"/>
              <a:t>	</a:t>
            </a:r>
            <a:r>
              <a:rPr lang="de-DE" sz="1600" dirty="0" smtClean="0"/>
              <a:t>(Hans Boldt, Deutschland: Ein europäischer „Sonderfall“?, in: </a:t>
            </a:r>
            <a:r>
              <a:rPr lang="de-DE" sz="1600" dirty="0" smtClean="0"/>
              <a:t>Christoph </a:t>
            </a:r>
            <a:r>
              <a:rPr lang="de-DE" sz="1600" dirty="0"/>
              <a:t>Gusy (Hrsg.), Demokratie in der Krise: Europa in der Zwischenkriegszeit. Baden-Baden 2008</a:t>
            </a:r>
            <a:r>
              <a:rPr lang="de-DE" sz="1600" dirty="0" smtClean="0"/>
              <a:t>,</a:t>
            </a:r>
            <a:r>
              <a:rPr lang="de-DE" sz="1600" dirty="0" smtClean="0"/>
              <a:t> </a:t>
            </a:r>
            <a:r>
              <a:rPr lang="de-DE" sz="1600" dirty="0" smtClean="0"/>
              <a:t>S. 355)</a:t>
            </a:r>
          </a:p>
          <a:p>
            <a:endParaRPr lang="de-DE" sz="2400" dirty="0"/>
          </a:p>
        </p:txBody>
      </p:sp>
    </p:spTree>
    <p:extLst>
      <p:ext uri="{BB962C8B-B14F-4D97-AF65-F5344CB8AC3E}">
        <p14:creationId xmlns:p14="http://schemas.microsoft.com/office/powerpoint/2010/main" val="15534118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p:cNvSpPr>
            <a:spLocks noGrp="1" noChangeArrowheads="1"/>
          </p:cNvSpPr>
          <p:nvPr>
            <p:ph type="title"/>
          </p:nvPr>
        </p:nvSpPr>
        <p:spPr>
          <a:xfrm>
            <a:off x="503238" y="301625"/>
            <a:ext cx="9063037" cy="1254125"/>
          </a:xfrm>
        </p:spPr>
        <p:txBody>
          <a:bodyPr/>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mtClean="0"/>
              <a:t>Lutz Raphael (2011)</a:t>
            </a:r>
          </a:p>
        </p:txBody>
      </p:sp>
      <p:sp>
        <p:nvSpPr>
          <p:cNvPr id="8195" name="Rectangle 2"/>
          <p:cNvSpPr>
            <a:spLocks noGrp="1" noChangeArrowheads="1"/>
          </p:cNvSpPr>
          <p:nvPr>
            <p:ph type="body" idx="1"/>
          </p:nvPr>
        </p:nvSpPr>
        <p:spPr>
          <a:xfrm>
            <a:off x="503238" y="1768475"/>
            <a:ext cx="9063037" cy="4376738"/>
          </a:xfrm>
        </p:spPr>
        <p:txBody>
          <a:bodyPr/>
          <a:lstStyle/>
          <a:p>
            <a:pPr indent="-336550"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dirty="0" smtClean="0"/>
              <a:t>   </a:t>
            </a:r>
          </a:p>
          <a:p>
            <a:pPr indent="-336550"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a:t>	</a:t>
            </a:r>
            <a:r>
              <a:rPr lang="de-DE" altLang="de-DE" sz="2400" dirty="0" smtClean="0"/>
              <a:t>„Insgesamt wechselten 13 Staaten zwischen 1919 und 1938 ins Lager autoritärer Regime. […] Der folgenschwerste Regimewechsel, die Ernennung Adolf Hitlers zum deutschen Reichskanzler […], fiel also </a:t>
            </a:r>
            <a:r>
              <a:rPr lang="de-DE" altLang="de-DE" sz="2400" dirty="0" smtClean="0">
                <a:solidFill>
                  <a:srgbClr val="FF0000"/>
                </a:solidFill>
              </a:rPr>
              <a:t>mitten in eine Phase autoritärer Umbildungen der parlamentarischen Demokratien in Europa</a:t>
            </a:r>
            <a:r>
              <a:rPr lang="de-DE" altLang="de-DE" sz="2400" dirty="0" smtClean="0"/>
              <a:t>.“ </a:t>
            </a:r>
          </a:p>
          <a:p>
            <a:pPr indent="-336550"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smtClean="0"/>
              <a:t>    </a:t>
            </a:r>
            <a:r>
              <a:rPr lang="de-DE" altLang="de-DE" sz="1600" dirty="0" smtClean="0"/>
              <a:t>(Lutz Raphael, Imperiale Gewalt und mobilisierte Nation. Europa 1914-1945. München 2011, 186, 188f.)</a:t>
            </a:r>
          </a:p>
        </p:txBody>
      </p:sp>
    </p:spTree>
    <p:extLst>
      <p:ext uri="{BB962C8B-B14F-4D97-AF65-F5344CB8AC3E}">
        <p14:creationId xmlns:p14="http://schemas.microsoft.com/office/powerpoint/2010/main" val="375184981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p:cNvSpPr>
            <a:spLocks noGrp="1" noChangeArrowheads="1"/>
          </p:cNvSpPr>
          <p:nvPr>
            <p:ph type="title"/>
          </p:nvPr>
        </p:nvSpPr>
        <p:spPr/>
        <p:txBody>
          <a:bodyPr/>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dirty="0" smtClean="0"/>
              <a:t>Gescheiterte Demokratien </a:t>
            </a:r>
            <a:br>
              <a:rPr lang="de-DE" altLang="de-DE" dirty="0" smtClean="0"/>
            </a:br>
            <a:r>
              <a:rPr lang="de-DE" altLang="de-DE" dirty="0" smtClean="0"/>
              <a:t>in der Zwischenkriegszeit</a:t>
            </a:r>
          </a:p>
        </p:txBody>
      </p:sp>
      <p:sp>
        <p:nvSpPr>
          <p:cNvPr id="10243" name="Rectangle 2"/>
          <p:cNvSpPr>
            <a:spLocks noGrp="1" noChangeArrowheads="1"/>
          </p:cNvSpPr>
          <p:nvPr>
            <p:ph sz="half" idx="1"/>
          </p:nvPr>
        </p:nvSpPr>
        <p:spPr/>
        <p:txBody>
          <a:bodyPr/>
          <a:lstStyle/>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de-DE" altLang="de-DE" sz="2400" dirty="0" smtClean="0"/>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smtClean="0"/>
              <a:t>1917: Russland</a:t>
            </a:r>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smtClean="0"/>
              <a:t>1920: Ungarn</a:t>
            </a:r>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smtClean="0"/>
              <a:t>1922: Italien</a:t>
            </a:r>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smtClean="0"/>
              <a:t>1926: Polen</a:t>
            </a:r>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smtClean="0"/>
              <a:t>1926: Litauen</a:t>
            </a:r>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smtClean="0"/>
              <a:t>1928: Albanien</a:t>
            </a:r>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smtClean="0"/>
              <a:t>1929: Jugoslawien</a:t>
            </a:r>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smtClean="0"/>
              <a:t>1932: Portugal</a:t>
            </a:r>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de-DE" altLang="de-DE" sz="800" dirty="0" smtClean="0"/>
          </a:p>
        </p:txBody>
      </p:sp>
      <p:sp>
        <p:nvSpPr>
          <p:cNvPr id="10244" name="Inhaltsplatzhalter 1"/>
          <p:cNvSpPr>
            <a:spLocks noGrp="1"/>
          </p:cNvSpPr>
          <p:nvPr>
            <p:ph sz="half" idx="2"/>
          </p:nvPr>
        </p:nvSpPr>
        <p:spPr/>
        <p:txBody>
          <a:bodyPr/>
          <a:lstStyle/>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de-DE" altLang="de-DE" sz="2400" dirty="0" smtClean="0"/>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b="1" dirty="0" smtClean="0">
                <a:solidFill>
                  <a:srgbClr val="FF0000"/>
                </a:solidFill>
              </a:rPr>
              <a:t>1933: Deutschland</a:t>
            </a:r>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smtClean="0"/>
              <a:t>1933: Österreich</a:t>
            </a:r>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smtClean="0"/>
              <a:t>1934: Lettland</a:t>
            </a:r>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smtClean="0"/>
              <a:t>1935: Bulgarien</a:t>
            </a:r>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smtClean="0"/>
              <a:t>1936: Spanien</a:t>
            </a:r>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smtClean="0"/>
              <a:t>1936: Griechenland</a:t>
            </a:r>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smtClean="0"/>
              <a:t>1937: Estland</a:t>
            </a:r>
          </a:p>
          <a:p>
            <a:pPr marL="0" indent="952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2400" dirty="0" smtClean="0"/>
              <a:t>1938: Rumänien</a:t>
            </a:r>
          </a:p>
          <a:p>
            <a:pPr marL="0" indent="9525" eaLnBrk="1">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de-DE" altLang="de-DE" dirty="0" smtClean="0"/>
          </a:p>
        </p:txBody>
      </p:sp>
    </p:spTree>
    <p:extLst>
      <p:ext uri="{BB962C8B-B14F-4D97-AF65-F5344CB8AC3E}">
        <p14:creationId xmlns:p14="http://schemas.microsoft.com/office/powerpoint/2010/main" val="420380881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60475" y="395462"/>
            <a:ext cx="7559675" cy="1224135"/>
          </a:xfrm>
        </p:spPr>
        <p:txBody>
          <a:bodyPr/>
          <a:lstStyle/>
          <a:p>
            <a:r>
              <a:rPr lang="de-DE" sz="4400" b="1" dirty="0" smtClean="0"/>
              <a:t>Frankreich</a:t>
            </a:r>
            <a:r>
              <a:rPr lang="de-DE" sz="4400" b="1" dirty="0"/>
              <a:t> </a:t>
            </a:r>
            <a:r>
              <a:rPr lang="de-DE" sz="4400" b="1" dirty="0" smtClean="0"/>
              <a:t>in der Zwischenkriegszeit</a:t>
            </a:r>
            <a:endParaRPr lang="de-DE" sz="4400" b="1" dirty="0"/>
          </a:p>
        </p:txBody>
      </p:sp>
      <p:sp>
        <p:nvSpPr>
          <p:cNvPr id="3" name="Untertitel 2"/>
          <p:cNvSpPr>
            <a:spLocks noGrp="1"/>
          </p:cNvSpPr>
          <p:nvPr>
            <p:ph type="subTitle" idx="1"/>
          </p:nvPr>
        </p:nvSpPr>
        <p:spPr>
          <a:xfrm>
            <a:off x="1260475" y="1907629"/>
            <a:ext cx="7559675" cy="4608511"/>
          </a:xfrm>
        </p:spPr>
        <p:txBody>
          <a:bodyPr/>
          <a:lstStyle/>
          <a:p>
            <a:pPr algn="l"/>
            <a:r>
              <a:rPr lang="de-DE" sz="3200" dirty="0" smtClean="0"/>
              <a:t>„Die den Ersten Weltkrieg überdauernden parlamentarischen Monarchien oder die französische Republik verfügten über den </a:t>
            </a:r>
            <a:r>
              <a:rPr lang="de-DE" sz="3200" b="1" dirty="0" smtClean="0"/>
              <a:t>stabileren Erfahrungsfundus einer sozial und kulturell sich langsam öffnenden politischen Kultur</a:t>
            </a:r>
            <a:r>
              <a:rPr lang="de-DE" sz="3200" dirty="0" smtClean="0"/>
              <a:t>, der sie freilich vor fundamentalen Krisen nicht schützte.“</a:t>
            </a:r>
          </a:p>
          <a:p>
            <a:pPr algn="l"/>
            <a:r>
              <a:rPr lang="de-DE" sz="1600" dirty="0" smtClean="0"/>
              <a:t>(Gunther Mai, Europa 1918 – 1939. Stuttgart 2001, S. 201)</a:t>
            </a:r>
            <a:endParaRPr lang="de-DE" sz="1600" dirty="0"/>
          </a:p>
        </p:txBody>
      </p:sp>
    </p:spTree>
    <p:extLst>
      <p:ext uri="{BB962C8B-B14F-4D97-AF65-F5344CB8AC3E}">
        <p14:creationId xmlns:p14="http://schemas.microsoft.com/office/powerpoint/2010/main" val="23231682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„Deutscher Sonderweg“ </a:t>
            </a:r>
            <a:br>
              <a:rPr lang="de-DE" dirty="0" smtClean="0"/>
            </a:br>
            <a:r>
              <a:rPr lang="de-DE" dirty="0" smtClean="0"/>
              <a:t>oder europäische Perspektive?</a:t>
            </a:r>
            <a:endParaRPr lang="de-DE" dirty="0"/>
          </a:p>
        </p:txBody>
      </p:sp>
      <p:sp>
        <p:nvSpPr>
          <p:cNvPr id="3" name="Inhaltsplatzhalter 2"/>
          <p:cNvSpPr>
            <a:spLocks noGrp="1"/>
          </p:cNvSpPr>
          <p:nvPr>
            <p:ph idx="1"/>
          </p:nvPr>
        </p:nvSpPr>
        <p:spPr/>
        <p:txBody>
          <a:bodyPr/>
          <a:lstStyle/>
          <a:p>
            <a:r>
              <a:rPr lang="de-DE" dirty="0" smtClean="0"/>
              <a:t>	</a:t>
            </a:r>
          </a:p>
          <a:p>
            <a:r>
              <a:rPr lang="de-DE" dirty="0"/>
              <a:t>	</a:t>
            </a:r>
            <a:r>
              <a:rPr lang="de-DE" dirty="0" smtClean="0"/>
              <a:t>„Mit der verstärkten Hinwendung zur vergleichenden Betrachtung in der Geschichtswissenschaft wurde die </a:t>
            </a:r>
            <a:r>
              <a:rPr lang="de-DE" b="1" dirty="0" smtClean="0"/>
              <a:t>Annahme eines deutschen Sonderwegs fragwürdig</a:t>
            </a:r>
            <a:r>
              <a:rPr lang="de-DE" dirty="0" smtClean="0"/>
              <a:t>.“</a:t>
            </a:r>
          </a:p>
          <a:p>
            <a:r>
              <a:rPr lang="de-DE" dirty="0"/>
              <a:t>	</a:t>
            </a:r>
            <a:r>
              <a:rPr lang="de-DE" sz="2000" dirty="0"/>
              <a:t>(Hans Boldt, Deutschland: Ein europäischer „Sonderfall“?, in: Christoph Gusy (Hrsg.), Demokratie in der Krise: Europa in der Zwischenkriegszeit. Baden-Baden 2008, </a:t>
            </a:r>
            <a:r>
              <a:rPr lang="de-DE" sz="2000" dirty="0" smtClean="0"/>
              <a:t>S. 359)</a:t>
            </a:r>
            <a:endParaRPr lang="de-DE" dirty="0"/>
          </a:p>
        </p:txBody>
      </p:sp>
    </p:spTree>
    <p:extLst>
      <p:ext uri="{BB962C8B-B14F-4D97-AF65-F5344CB8AC3E}">
        <p14:creationId xmlns:p14="http://schemas.microsoft.com/office/powerpoint/2010/main" val="28373213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Kritik an der </a:t>
            </a:r>
            <a:r>
              <a:rPr lang="de-DE" dirty="0" err="1" smtClean="0"/>
              <a:t>Sonderwegsthese</a:t>
            </a:r>
            <a:endParaRPr lang="de-DE" dirty="0"/>
          </a:p>
        </p:txBody>
      </p:sp>
      <p:sp>
        <p:nvSpPr>
          <p:cNvPr id="3" name="Inhaltsplatzhalter 2"/>
          <p:cNvSpPr>
            <a:spLocks noGrp="1"/>
          </p:cNvSpPr>
          <p:nvPr>
            <p:ph idx="1"/>
          </p:nvPr>
        </p:nvSpPr>
        <p:spPr/>
        <p:txBody>
          <a:bodyPr/>
          <a:lstStyle/>
          <a:p>
            <a:r>
              <a:rPr lang="de-DE" dirty="0" smtClean="0"/>
              <a:t>Nationalhistorische Engführung: Überbetonung nationalspezifischer Einflussfaktoren</a:t>
            </a:r>
          </a:p>
          <a:p>
            <a:r>
              <a:rPr lang="de-DE" dirty="0" smtClean="0"/>
              <a:t>Vernachlässigung externer Einflussfaktoren, allgemeiner Trends und der Potenziale des historischen Vergleichs</a:t>
            </a:r>
          </a:p>
          <a:p>
            <a:r>
              <a:rPr lang="de-DE" dirty="0" smtClean="0"/>
              <a:t>Modernisierungstheoretischer Bias: Modernisierung = Demokratisierung</a:t>
            </a:r>
          </a:p>
          <a:p>
            <a:r>
              <a:rPr lang="de-DE" smtClean="0"/>
              <a:t>Historische Längsschnittanalysen: </a:t>
            </a:r>
            <a:r>
              <a:rPr lang="de-DE" dirty="0" smtClean="0"/>
              <a:t>Ursachen in der älteren deutschen Geschichte</a:t>
            </a:r>
          </a:p>
          <a:p>
            <a:endParaRPr lang="de-DE" dirty="0" smtClean="0"/>
          </a:p>
          <a:p>
            <a:endParaRPr lang="de-DE" dirty="0"/>
          </a:p>
        </p:txBody>
      </p:sp>
    </p:spTree>
    <p:extLst>
      <p:ext uri="{BB962C8B-B14F-4D97-AF65-F5344CB8AC3E}">
        <p14:creationId xmlns:p14="http://schemas.microsoft.com/office/powerpoint/2010/main" val="24979276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Europäische Perspektive</a:t>
            </a:r>
            <a:endParaRPr lang="de-DE" dirty="0"/>
          </a:p>
        </p:txBody>
      </p:sp>
      <p:sp>
        <p:nvSpPr>
          <p:cNvPr id="3" name="Inhaltsplatzhalter 2"/>
          <p:cNvSpPr>
            <a:spLocks noGrp="1"/>
          </p:cNvSpPr>
          <p:nvPr>
            <p:ph idx="1"/>
          </p:nvPr>
        </p:nvSpPr>
        <p:spPr/>
        <p:txBody>
          <a:bodyPr/>
          <a:lstStyle/>
          <a:p>
            <a:r>
              <a:rPr lang="de-DE" dirty="0"/>
              <a:t>	</a:t>
            </a:r>
            <a:endParaRPr lang="de-DE" dirty="0" smtClean="0"/>
          </a:p>
          <a:p>
            <a:r>
              <a:rPr lang="de-DE" dirty="0"/>
              <a:t>	</a:t>
            </a:r>
            <a:r>
              <a:rPr lang="de-DE" dirty="0" smtClean="0"/>
              <a:t>Vorliegende Studie nahm ihren Ausgangspunkt in der Beobachtung, dass wesentliche Faktoren, die in der Zeit zwischen den Weltkriegen die „Krise der Demokratie“ verursachten, gemeineuropäischen Charakter besaßen.</a:t>
            </a:r>
          </a:p>
          <a:p>
            <a:r>
              <a:rPr lang="de-DE" dirty="0"/>
              <a:t>	</a:t>
            </a:r>
            <a:r>
              <a:rPr lang="de-DE" sz="1800" dirty="0" smtClean="0"/>
              <a:t>(Andreas Wirsching, Vom Weltkrieg zum Bürgerkrieg? Politischer Extremismus in Deutschland und Frankreich 1918-1933/39. München 1999, S. 611)</a:t>
            </a:r>
            <a:endParaRPr lang="de-DE" dirty="0"/>
          </a:p>
        </p:txBody>
      </p:sp>
    </p:spTree>
    <p:extLst>
      <p:ext uri="{BB962C8B-B14F-4D97-AF65-F5344CB8AC3E}">
        <p14:creationId xmlns:p14="http://schemas.microsoft.com/office/powerpoint/2010/main" val="30311099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Weimar und Europa</a:t>
            </a:r>
            <a:endParaRPr lang="de-DE" dirty="0"/>
          </a:p>
        </p:txBody>
      </p:sp>
      <p:sp>
        <p:nvSpPr>
          <p:cNvPr id="3" name="Inhaltsplatzhalter 2"/>
          <p:cNvSpPr>
            <a:spLocks noGrp="1"/>
          </p:cNvSpPr>
          <p:nvPr>
            <p:ph idx="1"/>
          </p:nvPr>
        </p:nvSpPr>
        <p:spPr/>
        <p:txBody>
          <a:bodyPr/>
          <a:lstStyle/>
          <a:p>
            <a:r>
              <a:rPr lang="de-DE" dirty="0" smtClean="0"/>
              <a:t>	</a:t>
            </a:r>
          </a:p>
          <a:p>
            <a:r>
              <a:rPr lang="de-DE" dirty="0"/>
              <a:t>	</a:t>
            </a:r>
            <a:r>
              <a:rPr lang="de-DE" dirty="0" smtClean="0"/>
              <a:t>Der Zusammenbruch der Weimarer Republik lässt sich recht gut in generalisierender Weise, da in einem allgemeinen europäischen Trend liegend, erklären.</a:t>
            </a:r>
          </a:p>
          <a:p>
            <a:r>
              <a:rPr lang="de-DE" dirty="0"/>
              <a:t>	</a:t>
            </a:r>
            <a:r>
              <a:rPr lang="de-DE" sz="1600" dirty="0" smtClean="0"/>
              <a:t>(Hans Boldt, Deutschland: Ein europäischer „Sonderfall“?, in: Christoph Gusy (Hrsg.), Demokratie in der Krise: Europa in der Zwischenkriegszeit. Baden-Baden 2008, S. 370)</a:t>
            </a:r>
            <a:endParaRPr lang="de-DE" dirty="0"/>
          </a:p>
        </p:txBody>
      </p:sp>
    </p:spTree>
    <p:extLst>
      <p:ext uri="{BB962C8B-B14F-4D97-AF65-F5344CB8AC3E}">
        <p14:creationId xmlns:p14="http://schemas.microsoft.com/office/powerpoint/2010/main" val="28512522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Fragestellung</a:t>
            </a:r>
            <a:endParaRPr lang="de-DE" dirty="0"/>
          </a:p>
        </p:txBody>
      </p:sp>
      <p:sp>
        <p:nvSpPr>
          <p:cNvPr id="3" name="Inhaltsplatzhalter 2"/>
          <p:cNvSpPr>
            <a:spLocks noGrp="1"/>
          </p:cNvSpPr>
          <p:nvPr>
            <p:ph idx="1"/>
          </p:nvPr>
        </p:nvSpPr>
        <p:spPr/>
        <p:txBody>
          <a:bodyPr/>
          <a:lstStyle/>
          <a:p>
            <a:r>
              <a:rPr lang="de-DE" dirty="0" smtClean="0"/>
              <a:t>	Welche </a:t>
            </a:r>
            <a:r>
              <a:rPr lang="de-DE" dirty="0" err="1" smtClean="0"/>
              <a:t>Gelingensbedingungen</a:t>
            </a:r>
            <a:r>
              <a:rPr lang="de-DE" dirty="0" smtClean="0"/>
              <a:t> haben Demokratien in der Vergangenheit gehabt, welche haben sie heute?</a:t>
            </a:r>
          </a:p>
          <a:p>
            <a:r>
              <a:rPr lang="de-DE" dirty="0"/>
              <a:t>	</a:t>
            </a:r>
            <a:r>
              <a:rPr lang="de-DE" dirty="0" smtClean="0"/>
              <a:t>Lassen sich zur Festigung der Demokratie Lehren aus der Geschichte ziehen?</a:t>
            </a:r>
          </a:p>
          <a:p>
            <a:endParaRPr lang="de-DE" dirty="0" smtClean="0"/>
          </a:p>
          <a:p>
            <a:r>
              <a:rPr lang="de-DE" dirty="0" smtClean="0"/>
              <a:t>	</a:t>
            </a:r>
            <a:r>
              <a:rPr lang="de-DE" u="sng" dirty="0" smtClean="0"/>
              <a:t>Leitperspektiven:</a:t>
            </a:r>
            <a:r>
              <a:rPr lang="de-DE" dirty="0" smtClean="0"/>
              <a:t> </a:t>
            </a:r>
          </a:p>
          <a:p>
            <a:r>
              <a:rPr lang="de-DE" dirty="0"/>
              <a:t>	</a:t>
            </a:r>
            <a:r>
              <a:rPr lang="de-DE" dirty="0" smtClean="0"/>
              <a:t>		</a:t>
            </a:r>
            <a:r>
              <a:rPr lang="de-DE" sz="2400" dirty="0" smtClean="0"/>
              <a:t>BNE: Demokratiefähigkeit</a:t>
            </a:r>
          </a:p>
          <a:p>
            <a:r>
              <a:rPr lang="de-DE" sz="2400" dirty="0" smtClean="0"/>
              <a:t>			BTV: Minderheitenschutz</a:t>
            </a:r>
            <a:endParaRPr lang="de-DE" sz="2400" dirty="0"/>
          </a:p>
        </p:txBody>
      </p:sp>
    </p:spTree>
    <p:extLst>
      <p:ext uri="{BB962C8B-B14F-4D97-AF65-F5344CB8AC3E}">
        <p14:creationId xmlns:p14="http://schemas.microsoft.com/office/powerpoint/2010/main" val="2247126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Orientierungskompetenz</a:t>
            </a:r>
            <a:endParaRPr lang="de-DE" dirty="0"/>
          </a:p>
        </p:txBody>
      </p:sp>
      <p:sp>
        <p:nvSpPr>
          <p:cNvPr id="3" name="Inhaltsplatzhalter 2"/>
          <p:cNvSpPr>
            <a:spLocks noGrp="1"/>
          </p:cNvSpPr>
          <p:nvPr>
            <p:ph idx="1"/>
          </p:nvPr>
        </p:nvSpPr>
        <p:spPr/>
        <p:txBody>
          <a:bodyPr/>
          <a:lstStyle/>
          <a:p>
            <a:r>
              <a:rPr lang="de-DE" sz="2400" dirty="0" smtClean="0"/>
              <a:t>	Die Schülerinnen und Schüler können </a:t>
            </a:r>
            <a:endParaRPr lang="de-DE" sz="2400" dirty="0"/>
          </a:p>
          <a:p>
            <a:r>
              <a:rPr lang="de-DE" sz="2400" dirty="0" smtClean="0"/>
              <a:t>	Geschichte </a:t>
            </a:r>
            <a:r>
              <a:rPr lang="de-DE" sz="2400" dirty="0"/>
              <a:t>als Orientierung nutzen zum Verständnis von Gegenwart und Zukunft, zum Aufbau der eigenen Identität und zur Begründung gegenwarts- und zukunftsbezogener </a:t>
            </a:r>
            <a:r>
              <a:rPr lang="de-DE" sz="2400" dirty="0" smtClean="0"/>
              <a:t>Handlungen</a:t>
            </a:r>
          </a:p>
          <a:p>
            <a:r>
              <a:rPr lang="de-DE" sz="2400" dirty="0" smtClean="0"/>
              <a:t>	die </a:t>
            </a:r>
            <a:r>
              <a:rPr lang="de-DE" sz="2400" dirty="0"/>
              <a:t>historische Bedingtheit der Gegenwart sowie Unterschiede und Gemeinsamkeiten zwischen Vergangenheit und Gegenwart analysieren und bewerten</a:t>
            </a:r>
          </a:p>
          <a:p>
            <a:r>
              <a:rPr lang="de-DE" sz="2400" dirty="0" smtClean="0"/>
              <a:t>	die </a:t>
            </a:r>
            <a:r>
              <a:rPr lang="de-DE" sz="2400" dirty="0"/>
              <a:t>Übertragbarkeit historischer Erkenntnisse auf aktuelle Probleme und mögliche Handlungsoptionen für die Zukunft erörtern</a:t>
            </a:r>
          </a:p>
          <a:p>
            <a:endParaRPr lang="de-DE" dirty="0"/>
          </a:p>
        </p:txBody>
      </p:sp>
    </p:spTree>
    <p:extLst>
      <p:ext uri="{BB962C8B-B14F-4D97-AF65-F5344CB8AC3E}">
        <p14:creationId xmlns:p14="http://schemas.microsoft.com/office/powerpoint/2010/main" val="38104127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Grp="1" noChangeArrowheads="1"/>
          </p:cNvSpPr>
          <p:nvPr>
            <p:ph type="title"/>
          </p:nvPr>
        </p:nvSpPr>
        <p:spPr>
          <a:xfrm>
            <a:off x="503238" y="301625"/>
            <a:ext cx="9066212" cy="1257300"/>
          </a:xfrm>
        </p:spPr>
        <p:txBody>
          <a:bodyPr/>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mtClean="0"/>
              <a:t>Europa in der Zwischenkriegszeit</a:t>
            </a:r>
          </a:p>
        </p:txBody>
      </p:sp>
      <p:sp>
        <p:nvSpPr>
          <p:cNvPr id="3075" name="Rectangle 2"/>
          <p:cNvSpPr>
            <a:spLocks noGrp="1" noChangeArrowheads="1"/>
          </p:cNvSpPr>
          <p:nvPr>
            <p:ph type="body" idx="1"/>
          </p:nvPr>
        </p:nvSpPr>
        <p:spPr>
          <a:xfrm>
            <a:off x="503238" y="1768475"/>
            <a:ext cx="9066212" cy="4379913"/>
          </a:xfrm>
        </p:spPr>
        <p:txBody>
          <a:bodyPr/>
          <a:lstStyle/>
          <a:p>
            <a:pPr marL="742950" indent="-276225" eaLnBrk="1">
              <a:spcAft>
                <a:spcPts val="1138"/>
              </a:spcAft>
              <a:buClrTx/>
              <a:buFontTx/>
              <a:buNone/>
              <a:tabLst>
                <a:tab pos="742950" algn="l"/>
                <a:tab pos="847725" algn="l"/>
                <a:tab pos="1296988" algn="l"/>
                <a:tab pos="1746250" algn="l"/>
                <a:tab pos="2195513" algn="l"/>
                <a:tab pos="2644775" algn="l"/>
                <a:tab pos="3094038" algn="l"/>
                <a:tab pos="3543300" algn="l"/>
                <a:tab pos="3992563" algn="l"/>
                <a:tab pos="4441825" algn="l"/>
                <a:tab pos="4891088" algn="l"/>
                <a:tab pos="5340350" algn="l"/>
                <a:tab pos="5789613" algn="l"/>
                <a:tab pos="6238875" algn="l"/>
                <a:tab pos="6688138" algn="l"/>
                <a:tab pos="7137400" algn="l"/>
                <a:tab pos="7586663" algn="l"/>
                <a:tab pos="8035925" algn="l"/>
                <a:tab pos="8485188" algn="l"/>
                <a:tab pos="8934450" algn="l"/>
                <a:tab pos="9383713" algn="l"/>
              </a:tabLst>
            </a:pPr>
            <a:endParaRPr lang="de-DE" altLang="de-DE" sz="2000" dirty="0" smtClean="0"/>
          </a:p>
          <a:p>
            <a:pPr lvl="1" indent="-276225" eaLnBrk="1">
              <a:buClrTx/>
              <a:buFontTx/>
              <a:buNone/>
              <a:tabLst>
                <a:tab pos="742950" algn="l"/>
                <a:tab pos="847725" algn="l"/>
                <a:tab pos="1296988" algn="l"/>
                <a:tab pos="1746250" algn="l"/>
                <a:tab pos="2195513" algn="l"/>
                <a:tab pos="2644775" algn="l"/>
                <a:tab pos="3094038" algn="l"/>
                <a:tab pos="3543300" algn="l"/>
                <a:tab pos="3992563" algn="l"/>
                <a:tab pos="4441825" algn="l"/>
                <a:tab pos="4891088" algn="l"/>
                <a:tab pos="5340350" algn="l"/>
                <a:tab pos="5789613" algn="l"/>
                <a:tab pos="6238875" algn="l"/>
                <a:tab pos="6688138" algn="l"/>
                <a:tab pos="7137400" algn="l"/>
                <a:tab pos="7586663" algn="l"/>
                <a:tab pos="8035925" algn="l"/>
                <a:tab pos="8485188" algn="l"/>
                <a:tab pos="8934450" algn="l"/>
                <a:tab pos="9383713" algn="l"/>
              </a:tabLst>
            </a:pPr>
            <a:r>
              <a:rPr lang="de-DE" altLang="de-DE" sz="2000" dirty="0"/>
              <a:t>1918/19 als einer von 5 „großen spektakulären Demokratiedurchbrüchen“ in Europa 1789 - 1991 (Hartmut </a:t>
            </a:r>
            <a:r>
              <a:rPr lang="de-DE" altLang="de-DE" sz="2000" dirty="0" err="1"/>
              <a:t>Kaelble</a:t>
            </a:r>
            <a:r>
              <a:rPr lang="de-DE" altLang="de-DE" sz="2000" dirty="0"/>
              <a:t>)</a:t>
            </a:r>
          </a:p>
          <a:p>
            <a:pPr lvl="1" indent="-276225" eaLnBrk="1">
              <a:buClrTx/>
              <a:buFontTx/>
              <a:buNone/>
              <a:tabLst>
                <a:tab pos="742950" algn="l"/>
                <a:tab pos="847725" algn="l"/>
                <a:tab pos="1296988" algn="l"/>
                <a:tab pos="1746250" algn="l"/>
                <a:tab pos="2195513" algn="l"/>
                <a:tab pos="2644775" algn="l"/>
                <a:tab pos="3094038" algn="l"/>
                <a:tab pos="3543300" algn="l"/>
                <a:tab pos="3992563" algn="l"/>
                <a:tab pos="4441825" algn="l"/>
                <a:tab pos="4891088" algn="l"/>
                <a:tab pos="5340350" algn="l"/>
                <a:tab pos="5789613" algn="l"/>
                <a:tab pos="6238875" algn="l"/>
                <a:tab pos="6688138" algn="l"/>
                <a:tab pos="7137400" algn="l"/>
                <a:tab pos="7586663" algn="l"/>
                <a:tab pos="8035925" algn="l"/>
                <a:tab pos="8485188" algn="l"/>
                <a:tab pos="8934450" algn="l"/>
                <a:tab pos="9383713" algn="l"/>
              </a:tabLst>
            </a:pPr>
            <a:endParaRPr lang="de-DE" altLang="de-DE" sz="2000" dirty="0"/>
          </a:p>
          <a:p>
            <a:pPr lvl="1" indent="-276225" eaLnBrk="1">
              <a:buClrTx/>
              <a:buFontTx/>
              <a:buNone/>
              <a:tabLst>
                <a:tab pos="742950" algn="l"/>
                <a:tab pos="847725" algn="l"/>
                <a:tab pos="1296988" algn="l"/>
                <a:tab pos="1746250" algn="l"/>
                <a:tab pos="2195513" algn="l"/>
                <a:tab pos="2644775" algn="l"/>
                <a:tab pos="3094038" algn="l"/>
                <a:tab pos="3543300" algn="l"/>
                <a:tab pos="3992563" algn="l"/>
                <a:tab pos="4441825" algn="l"/>
                <a:tab pos="4891088" algn="l"/>
                <a:tab pos="5340350" algn="l"/>
                <a:tab pos="5789613" algn="l"/>
                <a:tab pos="6238875" algn="l"/>
                <a:tab pos="6688138" algn="l"/>
                <a:tab pos="7137400" algn="l"/>
                <a:tab pos="7586663" algn="l"/>
                <a:tab pos="8035925" algn="l"/>
                <a:tab pos="8485188" algn="l"/>
                <a:tab pos="8934450" algn="l"/>
                <a:tab pos="9383713" algn="l"/>
              </a:tabLst>
            </a:pPr>
            <a:r>
              <a:rPr lang="de-DE" altLang="de-DE" sz="2000" dirty="0"/>
              <a:t>Ab 1918/19: „eine für den europäischen Kontinent generell bestimmende Tendenz zur Aushöhlung liberaler Traditionen und Strukturen“ (Hans Mommsen</a:t>
            </a:r>
            <a:r>
              <a:rPr lang="de-DE" altLang="de-DE" sz="2000" dirty="0" smtClean="0"/>
              <a:t>)</a:t>
            </a:r>
          </a:p>
          <a:p>
            <a:pPr lvl="1" indent="-276225" eaLnBrk="1">
              <a:buClrTx/>
              <a:buFontTx/>
              <a:buNone/>
              <a:tabLst>
                <a:tab pos="742950" algn="l"/>
                <a:tab pos="847725" algn="l"/>
                <a:tab pos="1296988" algn="l"/>
                <a:tab pos="1746250" algn="l"/>
                <a:tab pos="2195513" algn="l"/>
                <a:tab pos="2644775" algn="l"/>
                <a:tab pos="3094038" algn="l"/>
                <a:tab pos="3543300" algn="l"/>
                <a:tab pos="3992563" algn="l"/>
                <a:tab pos="4441825" algn="l"/>
                <a:tab pos="4891088" algn="l"/>
                <a:tab pos="5340350" algn="l"/>
                <a:tab pos="5789613" algn="l"/>
                <a:tab pos="6238875" algn="l"/>
                <a:tab pos="6688138" algn="l"/>
                <a:tab pos="7137400" algn="l"/>
                <a:tab pos="7586663" algn="l"/>
                <a:tab pos="8035925" algn="l"/>
                <a:tab pos="8485188" algn="l"/>
                <a:tab pos="8934450" algn="l"/>
                <a:tab pos="9383713" algn="l"/>
              </a:tabLst>
            </a:pPr>
            <a:endParaRPr lang="de-DE" altLang="de-DE" sz="2000" dirty="0"/>
          </a:p>
          <a:p>
            <a:pPr marL="742950" indent="-276225" eaLnBrk="1">
              <a:spcAft>
                <a:spcPts val="1138"/>
              </a:spcAft>
              <a:buClrTx/>
              <a:buFontTx/>
              <a:buNone/>
              <a:tabLst>
                <a:tab pos="742950" algn="l"/>
                <a:tab pos="847725" algn="l"/>
                <a:tab pos="1296988" algn="l"/>
                <a:tab pos="1746250" algn="l"/>
                <a:tab pos="2195513" algn="l"/>
                <a:tab pos="2644775" algn="l"/>
                <a:tab pos="3094038" algn="l"/>
                <a:tab pos="3543300" algn="l"/>
                <a:tab pos="3992563" algn="l"/>
                <a:tab pos="4441825" algn="l"/>
                <a:tab pos="4891088" algn="l"/>
                <a:tab pos="5340350" algn="l"/>
                <a:tab pos="5789613" algn="l"/>
                <a:tab pos="6238875" algn="l"/>
                <a:tab pos="6688138" algn="l"/>
                <a:tab pos="7137400" algn="l"/>
                <a:tab pos="7586663" algn="l"/>
                <a:tab pos="8035925" algn="l"/>
                <a:tab pos="8485188" algn="l"/>
                <a:tab pos="8934450" algn="l"/>
                <a:tab pos="9383713" algn="l"/>
              </a:tabLst>
            </a:pPr>
            <a:r>
              <a:rPr lang="de-DE" altLang="de-DE" sz="2000" dirty="0" smtClean="0"/>
              <a:t>Durchbruch und Scheitern der parlamentarischen Demokratie in Europa</a:t>
            </a:r>
          </a:p>
          <a:p>
            <a:pPr lvl="1" indent="-276225" eaLnBrk="1">
              <a:buClrTx/>
              <a:buFontTx/>
              <a:buNone/>
              <a:tabLst>
                <a:tab pos="742950" algn="l"/>
                <a:tab pos="847725" algn="l"/>
                <a:tab pos="1296988" algn="l"/>
                <a:tab pos="1746250" algn="l"/>
                <a:tab pos="2195513" algn="l"/>
                <a:tab pos="2644775" algn="l"/>
                <a:tab pos="3094038" algn="l"/>
                <a:tab pos="3543300" algn="l"/>
                <a:tab pos="3992563" algn="l"/>
                <a:tab pos="4441825" algn="l"/>
                <a:tab pos="4891088" algn="l"/>
                <a:tab pos="5340350" algn="l"/>
                <a:tab pos="5789613" algn="l"/>
                <a:tab pos="6238875" algn="l"/>
                <a:tab pos="6688138" algn="l"/>
                <a:tab pos="7137400" algn="l"/>
                <a:tab pos="7586663" algn="l"/>
                <a:tab pos="8035925" algn="l"/>
                <a:tab pos="8485188" algn="l"/>
                <a:tab pos="8934450" algn="l"/>
                <a:tab pos="9383713" algn="l"/>
              </a:tabLst>
            </a:pPr>
            <a:endParaRPr lang="de-DE" altLang="de-DE" sz="2000" dirty="0" smtClean="0"/>
          </a:p>
          <a:p>
            <a:pPr lvl="1" indent="-276225" eaLnBrk="1">
              <a:buClrTx/>
              <a:buFontTx/>
              <a:buNone/>
              <a:tabLst>
                <a:tab pos="742950" algn="l"/>
                <a:tab pos="847725" algn="l"/>
                <a:tab pos="1296988" algn="l"/>
                <a:tab pos="1746250" algn="l"/>
                <a:tab pos="2195513" algn="l"/>
                <a:tab pos="2644775" algn="l"/>
                <a:tab pos="3094038" algn="l"/>
                <a:tab pos="3543300" algn="l"/>
                <a:tab pos="3992563" algn="l"/>
                <a:tab pos="4441825" algn="l"/>
                <a:tab pos="4891088" algn="l"/>
                <a:tab pos="5340350" algn="l"/>
                <a:tab pos="5789613" algn="l"/>
                <a:tab pos="6238875" algn="l"/>
                <a:tab pos="6688138" algn="l"/>
                <a:tab pos="7137400" algn="l"/>
                <a:tab pos="7586663" algn="l"/>
                <a:tab pos="8035925" algn="l"/>
                <a:tab pos="8485188" algn="l"/>
                <a:tab pos="8934450" algn="l"/>
                <a:tab pos="9383713" algn="l"/>
              </a:tabLst>
            </a:pPr>
            <a:endParaRPr lang="de-DE" altLang="de-DE" sz="2000" dirty="0" smtClean="0"/>
          </a:p>
        </p:txBody>
      </p:sp>
    </p:spTree>
    <p:extLst>
      <p:ext uri="{BB962C8B-B14F-4D97-AF65-F5344CB8AC3E}">
        <p14:creationId xmlns:p14="http://schemas.microsoft.com/office/powerpoint/2010/main" val="332168046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p:cNvSpPr>
            <a:spLocks noGrp="1" noChangeArrowheads="1"/>
          </p:cNvSpPr>
          <p:nvPr>
            <p:ph type="title"/>
          </p:nvPr>
        </p:nvSpPr>
        <p:spPr>
          <a:xfrm>
            <a:off x="503238" y="279400"/>
            <a:ext cx="9066212" cy="1300163"/>
          </a:xfrm>
        </p:spPr>
        <p:txBody>
          <a:bodyPr/>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dirty="0" smtClean="0"/>
              <a:t>Demokratisierungsschübe in Europa 1789 - 1991</a:t>
            </a:r>
          </a:p>
        </p:txBody>
      </p:sp>
      <p:sp>
        <p:nvSpPr>
          <p:cNvPr id="16387" name="Rectangle 2"/>
          <p:cNvSpPr>
            <a:spLocks noGrp="1" noChangeArrowheads="1"/>
          </p:cNvSpPr>
          <p:nvPr>
            <p:ph type="body" idx="1"/>
          </p:nvPr>
        </p:nvSpPr>
        <p:spPr>
          <a:xfrm>
            <a:off x="503238" y="1768475"/>
            <a:ext cx="9066212" cy="4379913"/>
          </a:xfrm>
        </p:spPr>
        <p:txBody>
          <a:bodyPr/>
          <a:lstStyle/>
          <a:p>
            <a:pPr indent="-33337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de-DE" altLang="de-DE" dirty="0" smtClean="0"/>
          </a:p>
          <a:p>
            <a:pPr indent="-33337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1800" b="1" dirty="0" smtClean="0">
                <a:solidFill>
                  <a:srgbClr val="FF0000"/>
                </a:solidFill>
              </a:rPr>
              <a:t>Die Französische Revolution</a:t>
            </a:r>
          </a:p>
          <a:p>
            <a:pPr indent="-33337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de-DE" altLang="de-DE" sz="1800" b="1" dirty="0" smtClean="0">
              <a:solidFill>
                <a:srgbClr val="FF0000"/>
              </a:solidFill>
            </a:endParaRPr>
          </a:p>
          <a:p>
            <a:pPr indent="-33337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1800" b="1" dirty="0" smtClean="0">
                <a:solidFill>
                  <a:srgbClr val="FF0000"/>
                </a:solidFill>
              </a:rPr>
              <a:t>Die Revolution von 1848 in Europa</a:t>
            </a:r>
          </a:p>
          <a:p>
            <a:pPr indent="-33337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de-DE" altLang="de-DE" sz="1800" b="1" dirty="0" smtClean="0">
              <a:solidFill>
                <a:srgbClr val="FF0000"/>
              </a:solidFill>
            </a:endParaRPr>
          </a:p>
          <a:p>
            <a:pPr indent="-33337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1800" b="1" dirty="0" smtClean="0">
                <a:solidFill>
                  <a:srgbClr val="FF0000"/>
                </a:solidFill>
              </a:rPr>
              <a:t>Die gescheiterte Demokratisierung in Europa 1918/19</a:t>
            </a:r>
          </a:p>
          <a:p>
            <a:pPr indent="-33337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de-DE" altLang="de-DE" sz="1800" dirty="0" smtClean="0"/>
          </a:p>
          <a:p>
            <a:pPr indent="-33337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1800" dirty="0" smtClean="0"/>
              <a:t>Die Befreiung und Demokratisierung Europas 1947-1957</a:t>
            </a:r>
          </a:p>
          <a:p>
            <a:pPr indent="-33337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de-DE" altLang="de-DE" sz="1800" dirty="0" smtClean="0"/>
          </a:p>
          <a:p>
            <a:pPr indent="-33337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1800" dirty="0" smtClean="0"/>
              <a:t>Der europäische Umbruch zur Demokratie 1989/91</a:t>
            </a:r>
          </a:p>
          <a:p>
            <a:pPr indent="-333375"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de-DE" altLang="de-DE" dirty="0" smtClean="0"/>
          </a:p>
        </p:txBody>
      </p:sp>
    </p:spTree>
    <p:extLst>
      <p:ext uri="{BB962C8B-B14F-4D97-AF65-F5344CB8AC3E}">
        <p14:creationId xmlns:p14="http://schemas.microsoft.com/office/powerpoint/2010/main" val="39536322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Kulturgeschichte des Politischen</a:t>
            </a:r>
            <a:endParaRPr lang="de-DE" dirty="0"/>
          </a:p>
        </p:txBody>
      </p:sp>
      <p:sp>
        <p:nvSpPr>
          <p:cNvPr id="3" name="Inhaltsplatzhalter 2"/>
          <p:cNvSpPr>
            <a:spLocks noGrp="1"/>
          </p:cNvSpPr>
          <p:nvPr>
            <p:ph idx="1"/>
          </p:nvPr>
        </p:nvSpPr>
        <p:spPr/>
        <p:txBody>
          <a:bodyPr/>
          <a:lstStyle/>
          <a:p>
            <a:r>
              <a:rPr lang="de-DE" sz="2400" dirty="0" smtClean="0"/>
              <a:t>	„Dabei </a:t>
            </a:r>
            <a:r>
              <a:rPr lang="de-DE" sz="2400" dirty="0"/>
              <a:t>richtet sich im vorliegenden Bildungsplan Geschichte die Aufmerksamkeit  sowohl auf die Bereiche der Politik, der Wirtschaft und der Gesellschaft als auch auf den weiten Bereich der Kultur mit seinen </a:t>
            </a:r>
            <a:r>
              <a:rPr lang="de-DE" sz="2400" b="1" dirty="0"/>
              <a:t>alltags- und mentalitätsgeschichtlichen Aspekten</a:t>
            </a:r>
            <a:r>
              <a:rPr lang="de-DE" sz="2400" dirty="0"/>
              <a:t>. Diese einzelnen Bereiche hängen eng miteinander zusammen. So wird beispielsweise </a:t>
            </a:r>
            <a:r>
              <a:rPr lang="de-DE" sz="2400" b="1" dirty="0"/>
              <a:t>das Politische nicht losgelöst</a:t>
            </a:r>
            <a:r>
              <a:rPr lang="de-DE" sz="2400" dirty="0"/>
              <a:t> betrachtet, sondern nimmt im Sinne einer Kulturgeschichte des Politischen auch die </a:t>
            </a:r>
            <a:r>
              <a:rPr lang="de-DE" sz="2400" b="1" dirty="0"/>
              <a:t>Erfahrungen, Wahrnehmungen und Deutungen der Menschen</a:t>
            </a:r>
            <a:r>
              <a:rPr lang="de-DE" sz="2400" dirty="0"/>
              <a:t> in der jeweiligen historischen Situation in den Blick</a:t>
            </a:r>
            <a:r>
              <a:rPr lang="de-DE" sz="2400" dirty="0" smtClean="0"/>
              <a:t>.“</a:t>
            </a:r>
          </a:p>
          <a:p>
            <a:r>
              <a:rPr lang="de-DE" sz="2400" dirty="0"/>
              <a:t>	</a:t>
            </a:r>
            <a:r>
              <a:rPr lang="de-DE" sz="1800" dirty="0" smtClean="0"/>
              <a:t>(Bildungsplan Geschichte, Leitgedanken, S. 1)</a:t>
            </a:r>
            <a:endParaRPr lang="de-DE" sz="1800" dirty="0"/>
          </a:p>
          <a:p>
            <a:endParaRPr lang="de-DE" dirty="0"/>
          </a:p>
        </p:txBody>
      </p:sp>
    </p:spTree>
    <p:extLst>
      <p:ext uri="{BB962C8B-B14F-4D97-AF65-F5344CB8AC3E}">
        <p14:creationId xmlns:p14="http://schemas.microsoft.com/office/powerpoint/2010/main" val="1560378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a:xfrm>
            <a:off x="503238" y="301625"/>
            <a:ext cx="9067800" cy="1258888"/>
          </a:xfrm>
        </p:spPr>
        <p:txBody>
          <a:bodyPr/>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dirty="0" smtClean="0"/>
              <a:t>Emotionsgeschichtliche Aspekte</a:t>
            </a:r>
          </a:p>
        </p:txBody>
      </p:sp>
      <p:sp>
        <p:nvSpPr>
          <p:cNvPr id="18435" name="Rectangle 2"/>
          <p:cNvSpPr>
            <a:spLocks noGrp="1" noChangeArrowheads="1"/>
          </p:cNvSpPr>
          <p:nvPr>
            <p:ph type="body" idx="1"/>
          </p:nvPr>
        </p:nvSpPr>
        <p:spPr>
          <a:xfrm>
            <a:off x="503238" y="1768475"/>
            <a:ext cx="9067800" cy="4381500"/>
          </a:xfrm>
        </p:spPr>
        <p:txBody>
          <a:bodyPr/>
          <a:lstStyle/>
          <a:p>
            <a:pPr indent="-331788"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dirty="0" smtClean="0">
                <a:solidFill>
                  <a:srgbClr val="333333"/>
                </a:solidFill>
                <a:cs typeface="Arial" panose="020B0604020202020204" pitchFamily="34" charset="0"/>
              </a:rPr>
              <a:t>   „Ich habe mich intensiv mit dem Umbruch von 1918/19 beschäftigt. Ich bin der festen Überzeugung, dass man ohne eine eigene analytische Kategorie von </a:t>
            </a:r>
            <a:r>
              <a:rPr lang="de-DE" altLang="de-DE" b="1" dirty="0" smtClean="0">
                <a:solidFill>
                  <a:srgbClr val="333333"/>
                </a:solidFill>
                <a:cs typeface="Arial" panose="020B0604020202020204" pitchFamily="34" charset="0"/>
              </a:rPr>
              <a:t>Enttäuschung </a:t>
            </a:r>
            <a:r>
              <a:rPr lang="de-DE" altLang="de-DE" dirty="0" smtClean="0">
                <a:solidFill>
                  <a:srgbClr val="333333"/>
                </a:solidFill>
                <a:cs typeface="Arial" panose="020B0604020202020204" pitchFamily="34" charset="0"/>
              </a:rPr>
              <a:t>die Folgen des Umbruchs von 1918/19 nicht verstehen kann. Radikalisierung und Unzufriedenheit mit den bestehenden Verhältnissen sind ohne den Begriff der Enttäuschung nicht zu verstehen.“</a:t>
            </a:r>
          </a:p>
          <a:p>
            <a:pPr indent="-331788"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de-DE" altLang="de-DE" sz="1500" dirty="0" smtClean="0">
                <a:solidFill>
                  <a:srgbClr val="333333"/>
                </a:solidFill>
                <a:latin typeface="Trebuchet MS;Arial" charset="0"/>
                <a:ea typeface="Trebuchet MS;Arial" charset="0"/>
                <a:cs typeface="Trebuchet MS;Arial" charset="0"/>
              </a:rPr>
              <a:t>      Andreas Wirsching, „Zuhören, was andere sagen, oder lesen, was andere schreiben, und das, wenn möglich, rückkoppeln an die eigene Arbeit“, in: Zeitgeschichte-online, August 2011, URL:</a:t>
            </a:r>
            <a:r>
              <a:rPr lang="de-DE" altLang="de-DE" sz="1500" dirty="0" smtClean="0">
                <a:solidFill>
                  <a:srgbClr val="CCCCFF"/>
                </a:solidFill>
                <a:cs typeface="Arial" panose="020B0604020202020204" pitchFamily="34" charset="0"/>
                <a:hlinkClick r:id="rId3"/>
              </a:rPr>
              <a:t>http://www.zeitgeschichte-online.de/interview/interview-mit-andreas-wirsching</a:t>
            </a:r>
          </a:p>
          <a:p>
            <a:pPr indent="-331788"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endParaRPr lang="de-DE" altLang="de-DE" sz="1500" dirty="0" smtClean="0">
              <a:solidFill>
                <a:srgbClr val="CCCCFF"/>
              </a:solidFill>
              <a:cs typeface="Arial" panose="020B0604020202020204" pitchFamily="34" charset="0"/>
            </a:endParaRPr>
          </a:p>
        </p:txBody>
      </p:sp>
    </p:spTree>
    <p:extLst>
      <p:ext uri="{BB962C8B-B14F-4D97-AF65-F5344CB8AC3E}">
        <p14:creationId xmlns:p14="http://schemas.microsoft.com/office/powerpoint/2010/main" val="400514673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Kulturgeschichte des Politischen: Verfassungskultur ist die…</a:t>
            </a:r>
            <a:endParaRPr lang="de-DE" dirty="0"/>
          </a:p>
        </p:txBody>
      </p:sp>
      <p:sp>
        <p:nvSpPr>
          <p:cNvPr id="3" name="Inhaltsplatzhalter 2"/>
          <p:cNvSpPr>
            <a:spLocks noGrp="1"/>
          </p:cNvSpPr>
          <p:nvPr>
            <p:ph idx="1"/>
          </p:nvPr>
        </p:nvSpPr>
        <p:spPr/>
        <p:txBody>
          <a:bodyPr/>
          <a:lstStyle/>
          <a:p>
            <a:r>
              <a:rPr lang="de-DE" dirty="0" smtClean="0"/>
              <a:t>	</a:t>
            </a:r>
          </a:p>
          <a:p>
            <a:r>
              <a:rPr lang="de-DE" dirty="0"/>
              <a:t>	</a:t>
            </a:r>
            <a:r>
              <a:rPr lang="de-DE" dirty="0" smtClean="0"/>
              <a:t>„…Summe der </a:t>
            </a:r>
            <a:r>
              <a:rPr lang="de-DE" b="1" dirty="0" smtClean="0"/>
              <a:t>subjektiven Einstellungen, Erfahrungen, Werthaltungen, der Erwartungen und des Denkens</a:t>
            </a:r>
            <a:r>
              <a:rPr lang="de-DE" dirty="0" smtClean="0"/>
              <a:t> sowie des (objektiven) Handelns der Bürger und Pluralgruppen, der Organe auch des Staates etc. im Verhältnis zur Verfassung als öffentlichem Prozess“</a:t>
            </a:r>
          </a:p>
          <a:p>
            <a:r>
              <a:rPr lang="de-DE" dirty="0"/>
              <a:t>	</a:t>
            </a:r>
            <a:r>
              <a:rPr lang="de-DE" sz="2000" i="1" dirty="0" smtClean="0"/>
              <a:t>(P. Häberle, Verfassungslehre als Kulturwissenschaft, 2. Aufl., 1998, S. 90)</a:t>
            </a:r>
          </a:p>
          <a:p>
            <a:endParaRPr lang="de-DE" dirty="0"/>
          </a:p>
        </p:txBody>
      </p:sp>
    </p:spTree>
    <p:extLst>
      <p:ext uri="{BB962C8B-B14F-4D97-AF65-F5344CB8AC3E}">
        <p14:creationId xmlns:p14="http://schemas.microsoft.com/office/powerpoint/2010/main" val="13763174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defRPr kumimoji="0" lang="en-GB" altLang="de-DE" sz="1800" b="0" i="0" u="none" strike="noStrike" cap="none" normalizeH="0" baseline="0" smtClean="0">
            <a:ln>
              <a:noFill/>
            </a:ln>
            <a:solidFill>
              <a:schemeClr val="bg1"/>
            </a:solidFill>
            <a:effectLst/>
            <a:latin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defRPr kumimoji="0" lang="en-GB" altLang="de-DE" sz="1800" b="0" i="0" u="none" strike="noStrike" cap="none" normalizeH="0" baseline="0" smtClean="0">
            <a:ln>
              <a:noFill/>
            </a:ln>
            <a:solidFill>
              <a:schemeClr val="bg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sign1">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5400"/>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477</Words>
  <Application>Microsoft Office PowerPoint</Application>
  <PresentationFormat>Benutzerdefiniert</PresentationFormat>
  <Paragraphs>138</Paragraphs>
  <Slides>26</Slides>
  <Notes>7</Notes>
  <HiddenSlides>0</HiddenSlides>
  <MMClips>0</MMClips>
  <ScaleCrop>false</ScaleCrop>
  <HeadingPairs>
    <vt:vector size="6" baseType="variant">
      <vt:variant>
        <vt:lpstr>Verwendete Schriftarten</vt:lpstr>
      </vt:variant>
      <vt:variant>
        <vt:i4>6</vt:i4>
      </vt:variant>
      <vt:variant>
        <vt:lpstr>Design</vt:lpstr>
      </vt:variant>
      <vt:variant>
        <vt:i4>2</vt:i4>
      </vt:variant>
      <vt:variant>
        <vt:lpstr>Folientitel</vt:lpstr>
      </vt:variant>
      <vt:variant>
        <vt:i4>26</vt:i4>
      </vt:variant>
    </vt:vector>
  </HeadingPairs>
  <TitlesOfParts>
    <vt:vector size="34" baseType="lpstr">
      <vt:lpstr>Arial</vt:lpstr>
      <vt:lpstr>Calibri</vt:lpstr>
      <vt:lpstr>DejaVu Sans</vt:lpstr>
      <vt:lpstr>Times New Roman</vt:lpstr>
      <vt:lpstr>Trebuchet MS;Arial</vt:lpstr>
      <vt:lpstr>Wingdings</vt:lpstr>
      <vt:lpstr>Office Theme</vt:lpstr>
      <vt:lpstr>Design1</vt:lpstr>
      <vt:lpstr>Bildungsplan 2016: Geschichte  Europäische Perspektive</vt:lpstr>
      <vt:lpstr>Durchbruch und Scheitern der Demokratie nach 1918</vt:lpstr>
      <vt:lpstr>Fragestellung</vt:lpstr>
      <vt:lpstr>Orientierungskompetenz</vt:lpstr>
      <vt:lpstr>Europa in der Zwischenkriegszeit</vt:lpstr>
      <vt:lpstr>Demokratisierungsschübe in Europa 1789 - 1991</vt:lpstr>
      <vt:lpstr>Kulturgeschichte des Politischen</vt:lpstr>
      <vt:lpstr>Emotionsgeschichtliche Aspekte</vt:lpstr>
      <vt:lpstr>Kulturgeschichte des Politischen: Verfassungskultur ist die…</vt:lpstr>
      <vt:lpstr>PowerPoint-Präsentation</vt:lpstr>
      <vt:lpstr>Verfassungskulturen in Europa  Raum 1: Alte Nationalstaaten</vt:lpstr>
      <vt:lpstr>Alte Nationalstaaten</vt:lpstr>
      <vt:lpstr>Frankreich – der alte Nationalstaat</vt:lpstr>
      <vt:lpstr>Stabilitätszonen der Demokratie  in Europa</vt:lpstr>
      <vt:lpstr>Verfassungskulturen in Europa  Raum 2: Einigungsnationalismus</vt:lpstr>
      <vt:lpstr>Thomas Nipperdey (1983)</vt:lpstr>
      <vt:lpstr>Verfassungskulturen in Europa  Raum 3: Sezessionsnationalismus</vt:lpstr>
      <vt:lpstr>Entwicklungsbedingungen der europäischen Nationalstaaten</vt:lpstr>
      <vt:lpstr>Hartmut Kalble (2001)</vt:lpstr>
      <vt:lpstr>Lutz Raphael (2011)</vt:lpstr>
      <vt:lpstr>Gescheiterte Demokratien  in der Zwischenkriegszeit</vt:lpstr>
      <vt:lpstr>Frankreich in der Zwischenkriegszeit</vt:lpstr>
      <vt:lpstr>„Deutscher Sonderweg“  oder europäische Perspektive?</vt:lpstr>
      <vt:lpstr>Kritik an der Sonderwegsthese</vt:lpstr>
      <vt:lpstr>Europäische Perspektive</vt:lpstr>
      <vt:lpstr>Weimar und Europa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Europa in der Zwischenkriegszeit</dc:title>
  <dc:creator>Andreas Grießinger</dc:creator>
  <cp:lastModifiedBy>Andreas Grießinger</cp:lastModifiedBy>
  <cp:revision>416</cp:revision>
  <cp:lastPrinted>1601-01-01T00:00:00Z</cp:lastPrinted>
  <dcterms:created xsi:type="dcterms:W3CDTF">2014-12-11T21:14:50Z</dcterms:created>
  <dcterms:modified xsi:type="dcterms:W3CDTF">2016-07-13T05:08:27Z</dcterms:modified>
</cp:coreProperties>
</file>