
<file path=[Content_Types].xml><?xml version="1.0" encoding="utf-8"?>
<Types xmlns="http://schemas.openxmlformats.org/package/2006/content-types">
  <Override PartName="/_rels/.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9.png" ContentType="image/png"/>
  <Override PartName="/ppt/media/image8.png" ContentType="image/png"/>
  <Override PartName="/ppt/media/image7.png" ContentType="image/png"/>
  <Override PartName="/ppt/media/image6.png" ContentType="image/png"/>
  <Override PartName="/ppt/media/image10.png" ContentType="image/png"/>
  <Override PartName="/ppt/media/image5.png" ContentType="image/png"/>
  <Override PartName="/ppt/media/image4.png" ContentType="image/png"/>
  <Override PartName="/ppt/media/image3.png" ContentType="image/png"/>
  <Override PartName="/ppt/media/image2.png" ContentType="image/png"/>
  <Override PartName="/ppt/media/image1.png" ContentType="image/png"/>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9.xml" ContentType="application/vnd.openxmlformats-officedocument.presentationml.slideLayout+xml"/>
  <Override PartName="/ppt/slideLayouts/slideLayout18.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_rels/slideLayout36.xml.rels" ContentType="application/vnd.openxmlformats-package.relationships+xml"/>
  <Override PartName="/ppt/slideLayouts/_rels/slideLayout35.xml.rels" ContentType="application/vnd.openxmlformats-package.relationships+xml"/>
  <Override PartName="/ppt/slideLayouts/_rels/slideLayout34.xml.rels" ContentType="application/vnd.openxmlformats-package.relationships+xml"/>
  <Override PartName="/ppt/slideLayouts/_rels/slideLayout30.xml.rels" ContentType="application/vnd.openxmlformats-package.relationships+xml"/>
  <Override PartName="/ppt/slideLayouts/_rels/slideLayout29.xml.rels" ContentType="application/vnd.openxmlformats-package.relationships+xml"/>
  <Override PartName="/ppt/slideLayouts/_rels/slideLayout28.xml.rels" ContentType="application/vnd.openxmlformats-package.relationships+xml"/>
  <Override PartName="/ppt/slideLayouts/_rels/slideLayout26.xml.rels" ContentType="application/vnd.openxmlformats-package.relationships+xml"/>
  <Override PartName="/ppt/slideLayouts/_rels/slideLayout25.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10.xml.rels" ContentType="application/vnd.openxmlformats-package.relationships+xml"/>
  <Override PartName="/ppt/slideLayouts/_rels/slideLayout17.xml.rels" ContentType="application/vnd.openxmlformats-package.relationships+xml"/>
  <Override PartName="/ppt/slideLayouts/_rels/slideLayout33.xml.rels" ContentType="application/vnd.openxmlformats-package.relationships+xml"/>
  <Override PartName="/ppt/slideLayouts/_rels/slideLayout9.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11.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19.xml.rels" ContentType="application/vnd.openxmlformats-package.relationships+xml"/>
  <Override PartName="/ppt/slideLayouts/_rels/slideLayout27.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22.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31.xml.rels" ContentType="application/vnd.openxmlformats-package.relationships+xml"/>
  <Override PartName="/ppt/slideLayouts/_rels/slideLayout20.xml.rels" ContentType="application/vnd.openxmlformats-package.relationships+xml"/>
  <Override PartName="/ppt/slideLayouts/_rels/slideLayout32.xml.rels" ContentType="application/vnd.openxmlformats-package.relationships+xml"/>
  <Override PartName="/ppt/slideLayouts/_rels/slideLayout21.xml.rels" ContentType="application/vnd.openxmlformats-package.relationships+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Layouts/slideLayout16.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6.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27" name="PlaceHolder 2"/>
          <p:cNvSpPr>
            <a:spLocks noGrp="1"/>
          </p:cNvSpPr>
          <p:nvPr>
            <p:ph type="body"/>
          </p:nvPr>
        </p:nvSpPr>
        <p:spPr>
          <a:xfrm>
            <a:off x="504000" y="1764000"/>
            <a:ext cx="907164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28" name="PlaceHolder 3"/>
          <p:cNvSpPr>
            <a:spLocks noGrp="1"/>
          </p:cNvSpPr>
          <p:nvPr>
            <p:ph type="body"/>
          </p:nvPr>
        </p:nvSpPr>
        <p:spPr>
          <a:xfrm>
            <a:off x="504000" y="4370040"/>
            <a:ext cx="907164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30" name="PlaceHolder 2"/>
          <p:cNvSpPr>
            <a:spLocks noGrp="1"/>
          </p:cNvSpPr>
          <p:nvPr>
            <p:ph type="body"/>
          </p:nvPr>
        </p:nvSpPr>
        <p:spPr>
          <a:xfrm>
            <a:off x="50400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31" name="PlaceHolder 3"/>
          <p:cNvSpPr>
            <a:spLocks noGrp="1"/>
          </p:cNvSpPr>
          <p:nvPr>
            <p:ph type="body"/>
          </p:nvPr>
        </p:nvSpPr>
        <p:spPr>
          <a:xfrm>
            <a:off x="515268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32" name="PlaceHolder 4"/>
          <p:cNvSpPr>
            <a:spLocks noGrp="1"/>
          </p:cNvSpPr>
          <p:nvPr>
            <p:ph type="body"/>
          </p:nvPr>
        </p:nvSpPr>
        <p:spPr>
          <a:xfrm>
            <a:off x="515268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33" name="PlaceHolder 5"/>
          <p:cNvSpPr>
            <a:spLocks noGrp="1"/>
          </p:cNvSpPr>
          <p:nvPr>
            <p:ph type="body"/>
          </p:nvPr>
        </p:nvSpPr>
        <p:spPr>
          <a:xfrm>
            <a:off x="50400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35" name="PlaceHolder 2"/>
          <p:cNvSpPr>
            <a:spLocks noGrp="1"/>
          </p:cNvSpPr>
          <p:nvPr>
            <p:ph type="body"/>
          </p:nvPr>
        </p:nvSpPr>
        <p:spPr>
          <a:xfrm>
            <a:off x="504000" y="1764000"/>
            <a:ext cx="907164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36" name="PlaceHolder 3"/>
          <p:cNvSpPr>
            <a:spLocks noGrp="1"/>
          </p:cNvSpPr>
          <p:nvPr>
            <p:ph type="body"/>
          </p:nvPr>
        </p:nvSpPr>
        <p:spPr>
          <a:xfrm>
            <a:off x="504000" y="1764000"/>
            <a:ext cx="907164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pic>
        <p:nvPicPr>
          <p:cNvPr id="37" name="" descr=""/>
          <p:cNvPicPr/>
          <p:nvPr/>
        </p:nvPicPr>
        <p:blipFill>
          <a:blip r:embed="rId2"/>
          <a:stretch/>
        </p:blipFill>
        <p:spPr>
          <a:xfrm>
            <a:off x="1913400" y="1764000"/>
            <a:ext cx="6252480" cy="4988880"/>
          </a:xfrm>
          <a:prstGeom prst="rect">
            <a:avLst/>
          </a:prstGeom>
          <a:ln>
            <a:noFill/>
          </a:ln>
        </p:spPr>
      </p:pic>
      <p:pic>
        <p:nvPicPr>
          <p:cNvPr id="38" name="" descr=""/>
          <p:cNvPicPr/>
          <p:nvPr/>
        </p:nvPicPr>
        <p:blipFill>
          <a:blip r:embed="rId3"/>
          <a:stretch/>
        </p:blipFill>
        <p:spPr>
          <a:xfrm>
            <a:off x="1913400" y="1764000"/>
            <a:ext cx="6252480" cy="49888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45" name="PlaceHolder 2"/>
          <p:cNvSpPr>
            <a:spLocks noGrp="1"/>
          </p:cNvSpPr>
          <p:nvPr>
            <p:ph type="subTitle"/>
          </p:nvPr>
        </p:nvSpPr>
        <p:spPr>
          <a:xfrm>
            <a:off x="504000" y="1764000"/>
            <a:ext cx="9071640" cy="4988880"/>
          </a:xfrm>
          <a:prstGeom prst="rect">
            <a:avLst/>
          </a:prstGeom>
        </p:spPr>
        <p:txBody>
          <a:bodyPr lIns="0" rIns="0" tIns="0" bIns="0" anchor="ctr"/>
          <a:p>
            <a:pPr algn="ctr"/>
            <a:endParaRPr b="0" lang="de-DE"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47" name="PlaceHolder 2"/>
          <p:cNvSpPr>
            <a:spLocks noGrp="1"/>
          </p:cNvSpPr>
          <p:nvPr>
            <p:ph type="body"/>
          </p:nvPr>
        </p:nvSpPr>
        <p:spPr>
          <a:xfrm>
            <a:off x="504000" y="1764000"/>
            <a:ext cx="907164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49" name="PlaceHolder 2"/>
          <p:cNvSpPr>
            <a:spLocks noGrp="1"/>
          </p:cNvSpPr>
          <p:nvPr>
            <p:ph type="body"/>
          </p:nvPr>
        </p:nvSpPr>
        <p:spPr>
          <a:xfrm>
            <a:off x="50400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50" name="PlaceHolder 3"/>
          <p:cNvSpPr>
            <a:spLocks noGrp="1"/>
          </p:cNvSpPr>
          <p:nvPr>
            <p:ph type="body"/>
          </p:nvPr>
        </p:nvSpPr>
        <p:spPr>
          <a:xfrm>
            <a:off x="515268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504000" y="302760"/>
            <a:ext cx="9071640" cy="5840280"/>
          </a:xfrm>
          <a:prstGeom prst="rect">
            <a:avLst/>
          </a:prstGeom>
        </p:spPr>
        <p:txBody>
          <a:bodyPr lIns="0" rIns="0" tIns="0" bIns="0" anchor="ctr"/>
          <a:p>
            <a:pPr algn="ctr"/>
            <a:endParaRPr b="0" lang="de-DE"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54" name="PlaceHolder 2"/>
          <p:cNvSpPr>
            <a:spLocks noGrp="1"/>
          </p:cNvSpPr>
          <p:nvPr>
            <p:ph type="body"/>
          </p:nvPr>
        </p:nvSpPr>
        <p:spPr>
          <a:xfrm>
            <a:off x="50400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55" name="PlaceHolder 3"/>
          <p:cNvSpPr>
            <a:spLocks noGrp="1"/>
          </p:cNvSpPr>
          <p:nvPr>
            <p:ph type="body"/>
          </p:nvPr>
        </p:nvSpPr>
        <p:spPr>
          <a:xfrm>
            <a:off x="50400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56" name="PlaceHolder 4"/>
          <p:cNvSpPr>
            <a:spLocks noGrp="1"/>
          </p:cNvSpPr>
          <p:nvPr>
            <p:ph type="body"/>
          </p:nvPr>
        </p:nvSpPr>
        <p:spPr>
          <a:xfrm>
            <a:off x="515268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6" name="PlaceHolder 2"/>
          <p:cNvSpPr>
            <a:spLocks noGrp="1"/>
          </p:cNvSpPr>
          <p:nvPr>
            <p:ph type="subTitle"/>
          </p:nvPr>
        </p:nvSpPr>
        <p:spPr>
          <a:xfrm>
            <a:off x="504000" y="1764000"/>
            <a:ext cx="9071640" cy="4988880"/>
          </a:xfrm>
          <a:prstGeom prst="rect">
            <a:avLst/>
          </a:prstGeom>
        </p:spPr>
        <p:txBody>
          <a:bodyPr lIns="0" rIns="0" tIns="0" bIns="0" anchor="ctr"/>
          <a:p>
            <a:pPr algn="ctr"/>
            <a:endParaRPr b="0" lang="de-DE"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58" name="PlaceHolder 2"/>
          <p:cNvSpPr>
            <a:spLocks noGrp="1"/>
          </p:cNvSpPr>
          <p:nvPr>
            <p:ph type="body"/>
          </p:nvPr>
        </p:nvSpPr>
        <p:spPr>
          <a:xfrm>
            <a:off x="50400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59" name="PlaceHolder 3"/>
          <p:cNvSpPr>
            <a:spLocks noGrp="1"/>
          </p:cNvSpPr>
          <p:nvPr>
            <p:ph type="body"/>
          </p:nvPr>
        </p:nvSpPr>
        <p:spPr>
          <a:xfrm>
            <a:off x="515268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60" name="PlaceHolder 4"/>
          <p:cNvSpPr>
            <a:spLocks noGrp="1"/>
          </p:cNvSpPr>
          <p:nvPr>
            <p:ph type="body"/>
          </p:nvPr>
        </p:nvSpPr>
        <p:spPr>
          <a:xfrm>
            <a:off x="515268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62" name="PlaceHolder 2"/>
          <p:cNvSpPr>
            <a:spLocks noGrp="1"/>
          </p:cNvSpPr>
          <p:nvPr>
            <p:ph type="body"/>
          </p:nvPr>
        </p:nvSpPr>
        <p:spPr>
          <a:xfrm>
            <a:off x="50400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63" name="PlaceHolder 3"/>
          <p:cNvSpPr>
            <a:spLocks noGrp="1"/>
          </p:cNvSpPr>
          <p:nvPr>
            <p:ph type="body"/>
          </p:nvPr>
        </p:nvSpPr>
        <p:spPr>
          <a:xfrm>
            <a:off x="515268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64" name="PlaceHolder 4"/>
          <p:cNvSpPr>
            <a:spLocks noGrp="1"/>
          </p:cNvSpPr>
          <p:nvPr>
            <p:ph type="body"/>
          </p:nvPr>
        </p:nvSpPr>
        <p:spPr>
          <a:xfrm>
            <a:off x="504000" y="4370040"/>
            <a:ext cx="907164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66" name="PlaceHolder 2"/>
          <p:cNvSpPr>
            <a:spLocks noGrp="1"/>
          </p:cNvSpPr>
          <p:nvPr>
            <p:ph type="body"/>
          </p:nvPr>
        </p:nvSpPr>
        <p:spPr>
          <a:xfrm>
            <a:off x="504000" y="1764000"/>
            <a:ext cx="907164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67" name="PlaceHolder 3"/>
          <p:cNvSpPr>
            <a:spLocks noGrp="1"/>
          </p:cNvSpPr>
          <p:nvPr>
            <p:ph type="body"/>
          </p:nvPr>
        </p:nvSpPr>
        <p:spPr>
          <a:xfrm>
            <a:off x="504000" y="4370040"/>
            <a:ext cx="907164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69" name="PlaceHolder 2"/>
          <p:cNvSpPr>
            <a:spLocks noGrp="1"/>
          </p:cNvSpPr>
          <p:nvPr>
            <p:ph type="body"/>
          </p:nvPr>
        </p:nvSpPr>
        <p:spPr>
          <a:xfrm>
            <a:off x="50400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70" name="PlaceHolder 3"/>
          <p:cNvSpPr>
            <a:spLocks noGrp="1"/>
          </p:cNvSpPr>
          <p:nvPr>
            <p:ph type="body"/>
          </p:nvPr>
        </p:nvSpPr>
        <p:spPr>
          <a:xfrm>
            <a:off x="515268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71" name="PlaceHolder 4"/>
          <p:cNvSpPr>
            <a:spLocks noGrp="1"/>
          </p:cNvSpPr>
          <p:nvPr>
            <p:ph type="body"/>
          </p:nvPr>
        </p:nvSpPr>
        <p:spPr>
          <a:xfrm>
            <a:off x="515268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72" name="PlaceHolder 5"/>
          <p:cNvSpPr>
            <a:spLocks noGrp="1"/>
          </p:cNvSpPr>
          <p:nvPr>
            <p:ph type="body"/>
          </p:nvPr>
        </p:nvSpPr>
        <p:spPr>
          <a:xfrm>
            <a:off x="50400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74" name="PlaceHolder 2"/>
          <p:cNvSpPr>
            <a:spLocks noGrp="1"/>
          </p:cNvSpPr>
          <p:nvPr>
            <p:ph type="body"/>
          </p:nvPr>
        </p:nvSpPr>
        <p:spPr>
          <a:xfrm>
            <a:off x="504000" y="1764000"/>
            <a:ext cx="907164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75" name="PlaceHolder 3"/>
          <p:cNvSpPr>
            <a:spLocks noGrp="1"/>
          </p:cNvSpPr>
          <p:nvPr>
            <p:ph type="body"/>
          </p:nvPr>
        </p:nvSpPr>
        <p:spPr>
          <a:xfrm>
            <a:off x="504000" y="1764000"/>
            <a:ext cx="907164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pic>
        <p:nvPicPr>
          <p:cNvPr id="76" name="" descr=""/>
          <p:cNvPicPr/>
          <p:nvPr/>
        </p:nvPicPr>
        <p:blipFill>
          <a:blip r:embed="rId2"/>
          <a:stretch/>
        </p:blipFill>
        <p:spPr>
          <a:xfrm>
            <a:off x="1913400" y="1764000"/>
            <a:ext cx="6252480" cy="4988880"/>
          </a:xfrm>
          <a:prstGeom prst="rect">
            <a:avLst/>
          </a:prstGeom>
          <a:ln>
            <a:noFill/>
          </a:ln>
        </p:spPr>
      </p:pic>
      <p:pic>
        <p:nvPicPr>
          <p:cNvPr id="77" name="" descr=""/>
          <p:cNvPicPr/>
          <p:nvPr/>
        </p:nvPicPr>
        <p:blipFill>
          <a:blip r:embed="rId3"/>
          <a:stretch/>
        </p:blipFill>
        <p:spPr>
          <a:xfrm>
            <a:off x="1913400" y="1764000"/>
            <a:ext cx="6252480" cy="4988880"/>
          </a:xfrm>
          <a:prstGeom prst="rect">
            <a:avLst/>
          </a:prstGeom>
          <a:ln>
            <a:noFill/>
          </a:ln>
        </p:spPr>
      </p:pic>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3"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84" name="PlaceHolder 2"/>
          <p:cNvSpPr>
            <a:spLocks noGrp="1"/>
          </p:cNvSpPr>
          <p:nvPr>
            <p:ph type="subTitle"/>
          </p:nvPr>
        </p:nvSpPr>
        <p:spPr>
          <a:xfrm>
            <a:off x="504000" y="1764000"/>
            <a:ext cx="9071640" cy="4988880"/>
          </a:xfrm>
          <a:prstGeom prst="rect">
            <a:avLst/>
          </a:prstGeom>
        </p:spPr>
        <p:txBody>
          <a:bodyPr lIns="0" rIns="0" tIns="0" bIns="0" anchor="ctr"/>
          <a:p>
            <a:pPr algn="ctr"/>
            <a:endParaRPr b="0" lang="de-DE" sz="3200" spc="-1" strike="noStrike">
              <a:solidFill>
                <a:srgbClr val="000000"/>
              </a:solidFill>
              <a:uFill>
                <a:solidFill>
                  <a:srgbClr val="ffffff"/>
                </a:solidFill>
              </a:u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86" name="PlaceHolder 2"/>
          <p:cNvSpPr>
            <a:spLocks noGrp="1"/>
          </p:cNvSpPr>
          <p:nvPr>
            <p:ph type="body"/>
          </p:nvPr>
        </p:nvSpPr>
        <p:spPr>
          <a:xfrm>
            <a:off x="504000" y="1764000"/>
            <a:ext cx="907164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88" name="PlaceHolder 2"/>
          <p:cNvSpPr>
            <a:spLocks noGrp="1"/>
          </p:cNvSpPr>
          <p:nvPr>
            <p:ph type="body"/>
          </p:nvPr>
        </p:nvSpPr>
        <p:spPr>
          <a:xfrm>
            <a:off x="50400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89" name="PlaceHolder 3"/>
          <p:cNvSpPr>
            <a:spLocks noGrp="1"/>
          </p:cNvSpPr>
          <p:nvPr>
            <p:ph type="body"/>
          </p:nvPr>
        </p:nvSpPr>
        <p:spPr>
          <a:xfrm>
            <a:off x="515268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0"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8" name="PlaceHolder 2"/>
          <p:cNvSpPr>
            <a:spLocks noGrp="1"/>
          </p:cNvSpPr>
          <p:nvPr>
            <p:ph type="body"/>
          </p:nvPr>
        </p:nvSpPr>
        <p:spPr>
          <a:xfrm>
            <a:off x="504000" y="1764000"/>
            <a:ext cx="907164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1" name="PlaceHolder 1"/>
          <p:cNvSpPr>
            <a:spLocks noGrp="1"/>
          </p:cNvSpPr>
          <p:nvPr>
            <p:ph type="subTitle"/>
          </p:nvPr>
        </p:nvSpPr>
        <p:spPr>
          <a:xfrm>
            <a:off x="504000" y="302760"/>
            <a:ext cx="9071640" cy="5840280"/>
          </a:xfrm>
          <a:prstGeom prst="rect">
            <a:avLst/>
          </a:prstGeom>
        </p:spPr>
        <p:txBody>
          <a:bodyPr lIns="0" rIns="0" tIns="0" bIns="0" anchor="ctr"/>
          <a:p>
            <a:pPr algn="ctr"/>
            <a:endParaRPr b="0" lang="de-DE" sz="3200" spc="-1" strike="noStrike">
              <a:solidFill>
                <a:srgbClr val="000000"/>
              </a:solidFill>
              <a:uFill>
                <a:solidFill>
                  <a:srgbClr val="ffffff"/>
                </a:solidFill>
              </a:u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93" name="PlaceHolder 2"/>
          <p:cNvSpPr>
            <a:spLocks noGrp="1"/>
          </p:cNvSpPr>
          <p:nvPr>
            <p:ph type="body"/>
          </p:nvPr>
        </p:nvSpPr>
        <p:spPr>
          <a:xfrm>
            <a:off x="50400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94" name="PlaceHolder 3"/>
          <p:cNvSpPr>
            <a:spLocks noGrp="1"/>
          </p:cNvSpPr>
          <p:nvPr>
            <p:ph type="body"/>
          </p:nvPr>
        </p:nvSpPr>
        <p:spPr>
          <a:xfrm>
            <a:off x="50400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95" name="PlaceHolder 4"/>
          <p:cNvSpPr>
            <a:spLocks noGrp="1"/>
          </p:cNvSpPr>
          <p:nvPr>
            <p:ph type="body"/>
          </p:nvPr>
        </p:nvSpPr>
        <p:spPr>
          <a:xfrm>
            <a:off x="515268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97" name="PlaceHolder 2"/>
          <p:cNvSpPr>
            <a:spLocks noGrp="1"/>
          </p:cNvSpPr>
          <p:nvPr>
            <p:ph type="body"/>
          </p:nvPr>
        </p:nvSpPr>
        <p:spPr>
          <a:xfrm>
            <a:off x="50400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98" name="PlaceHolder 3"/>
          <p:cNvSpPr>
            <a:spLocks noGrp="1"/>
          </p:cNvSpPr>
          <p:nvPr>
            <p:ph type="body"/>
          </p:nvPr>
        </p:nvSpPr>
        <p:spPr>
          <a:xfrm>
            <a:off x="515268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99" name="PlaceHolder 4"/>
          <p:cNvSpPr>
            <a:spLocks noGrp="1"/>
          </p:cNvSpPr>
          <p:nvPr>
            <p:ph type="body"/>
          </p:nvPr>
        </p:nvSpPr>
        <p:spPr>
          <a:xfrm>
            <a:off x="515268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101" name="PlaceHolder 2"/>
          <p:cNvSpPr>
            <a:spLocks noGrp="1"/>
          </p:cNvSpPr>
          <p:nvPr>
            <p:ph type="body"/>
          </p:nvPr>
        </p:nvSpPr>
        <p:spPr>
          <a:xfrm>
            <a:off x="50400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02" name="PlaceHolder 3"/>
          <p:cNvSpPr>
            <a:spLocks noGrp="1"/>
          </p:cNvSpPr>
          <p:nvPr>
            <p:ph type="body"/>
          </p:nvPr>
        </p:nvSpPr>
        <p:spPr>
          <a:xfrm>
            <a:off x="515268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03" name="PlaceHolder 4"/>
          <p:cNvSpPr>
            <a:spLocks noGrp="1"/>
          </p:cNvSpPr>
          <p:nvPr>
            <p:ph type="body"/>
          </p:nvPr>
        </p:nvSpPr>
        <p:spPr>
          <a:xfrm>
            <a:off x="504000" y="4370040"/>
            <a:ext cx="907164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105" name="PlaceHolder 2"/>
          <p:cNvSpPr>
            <a:spLocks noGrp="1"/>
          </p:cNvSpPr>
          <p:nvPr>
            <p:ph type="body"/>
          </p:nvPr>
        </p:nvSpPr>
        <p:spPr>
          <a:xfrm>
            <a:off x="504000" y="1764000"/>
            <a:ext cx="907164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06" name="PlaceHolder 3"/>
          <p:cNvSpPr>
            <a:spLocks noGrp="1"/>
          </p:cNvSpPr>
          <p:nvPr>
            <p:ph type="body"/>
          </p:nvPr>
        </p:nvSpPr>
        <p:spPr>
          <a:xfrm>
            <a:off x="504000" y="4370040"/>
            <a:ext cx="907164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108" name="PlaceHolder 2"/>
          <p:cNvSpPr>
            <a:spLocks noGrp="1"/>
          </p:cNvSpPr>
          <p:nvPr>
            <p:ph type="body"/>
          </p:nvPr>
        </p:nvSpPr>
        <p:spPr>
          <a:xfrm>
            <a:off x="50400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09" name="PlaceHolder 3"/>
          <p:cNvSpPr>
            <a:spLocks noGrp="1"/>
          </p:cNvSpPr>
          <p:nvPr>
            <p:ph type="body"/>
          </p:nvPr>
        </p:nvSpPr>
        <p:spPr>
          <a:xfrm>
            <a:off x="515268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10" name="PlaceHolder 4"/>
          <p:cNvSpPr>
            <a:spLocks noGrp="1"/>
          </p:cNvSpPr>
          <p:nvPr>
            <p:ph type="body"/>
          </p:nvPr>
        </p:nvSpPr>
        <p:spPr>
          <a:xfrm>
            <a:off x="515268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11" name="PlaceHolder 5"/>
          <p:cNvSpPr>
            <a:spLocks noGrp="1"/>
          </p:cNvSpPr>
          <p:nvPr>
            <p:ph type="body"/>
          </p:nvPr>
        </p:nvSpPr>
        <p:spPr>
          <a:xfrm>
            <a:off x="50400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113" name="PlaceHolder 2"/>
          <p:cNvSpPr>
            <a:spLocks noGrp="1"/>
          </p:cNvSpPr>
          <p:nvPr>
            <p:ph type="body"/>
          </p:nvPr>
        </p:nvSpPr>
        <p:spPr>
          <a:xfrm>
            <a:off x="504000" y="1764000"/>
            <a:ext cx="907164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14" name="PlaceHolder 3"/>
          <p:cNvSpPr>
            <a:spLocks noGrp="1"/>
          </p:cNvSpPr>
          <p:nvPr>
            <p:ph type="body"/>
          </p:nvPr>
        </p:nvSpPr>
        <p:spPr>
          <a:xfrm>
            <a:off x="504000" y="1764000"/>
            <a:ext cx="907164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pic>
        <p:nvPicPr>
          <p:cNvPr id="115" name="" descr=""/>
          <p:cNvPicPr/>
          <p:nvPr/>
        </p:nvPicPr>
        <p:blipFill>
          <a:blip r:embed="rId2"/>
          <a:stretch/>
        </p:blipFill>
        <p:spPr>
          <a:xfrm>
            <a:off x="1913400" y="1764000"/>
            <a:ext cx="6252480" cy="4988880"/>
          </a:xfrm>
          <a:prstGeom prst="rect">
            <a:avLst/>
          </a:prstGeom>
          <a:ln>
            <a:noFill/>
          </a:ln>
        </p:spPr>
      </p:pic>
      <p:pic>
        <p:nvPicPr>
          <p:cNvPr id="116" name="" descr=""/>
          <p:cNvPicPr/>
          <p:nvPr/>
        </p:nvPicPr>
        <p:blipFill>
          <a:blip r:embed="rId3"/>
          <a:stretch/>
        </p:blipFill>
        <p:spPr>
          <a:xfrm>
            <a:off x="1913400" y="1764000"/>
            <a:ext cx="6252480" cy="4988880"/>
          </a:xfrm>
          <a:prstGeom prst="rect">
            <a:avLst/>
          </a:prstGeom>
          <a:ln>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10" name="PlaceHolder 2"/>
          <p:cNvSpPr>
            <a:spLocks noGrp="1"/>
          </p:cNvSpPr>
          <p:nvPr>
            <p:ph type="body"/>
          </p:nvPr>
        </p:nvSpPr>
        <p:spPr>
          <a:xfrm>
            <a:off x="50400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1" name="PlaceHolder 3"/>
          <p:cNvSpPr>
            <a:spLocks noGrp="1"/>
          </p:cNvSpPr>
          <p:nvPr>
            <p:ph type="body"/>
          </p:nvPr>
        </p:nvSpPr>
        <p:spPr>
          <a:xfrm>
            <a:off x="515268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2760"/>
            <a:ext cx="9071640" cy="5840280"/>
          </a:xfrm>
          <a:prstGeom prst="rect">
            <a:avLst/>
          </a:prstGeom>
        </p:spPr>
        <p:txBody>
          <a:bodyPr lIns="0" rIns="0" tIns="0" bIns="0" anchor="ctr"/>
          <a:p>
            <a:pPr algn="ctr"/>
            <a:endParaRPr b="0" lang="de-DE"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15" name="PlaceHolder 2"/>
          <p:cNvSpPr>
            <a:spLocks noGrp="1"/>
          </p:cNvSpPr>
          <p:nvPr>
            <p:ph type="body"/>
          </p:nvPr>
        </p:nvSpPr>
        <p:spPr>
          <a:xfrm>
            <a:off x="50400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6" name="PlaceHolder 3"/>
          <p:cNvSpPr>
            <a:spLocks noGrp="1"/>
          </p:cNvSpPr>
          <p:nvPr>
            <p:ph type="body"/>
          </p:nvPr>
        </p:nvSpPr>
        <p:spPr>
          <a:xfrm>
            <a:off x="50400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17" name="PlaceHolder 4"/>
          <p:cNvSpPr>
            <a:spLocks noGrp="1"/>
          </p:cNvSpPr>
          <p:nvPr>
            <p:ph type="body"/>
          </p:nvPr>
        </p:nvSpPr>
        <p:spPr>
          <a:xfrm>
            <a:off x="515268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19" name="PlaceHolder 2"/>
          <p:cNvSpPr>
            <a:spLocks noGrp="1"/>
          </p:cNvSpPr>
          <p:nvPr>
            <p:ph type="body"/>
          </p:nvPr>
        </p:nvSpPr>
        <p:spPr>
          <a:xfrm>
            <a:off x="504000" y="1764000"/>
            <a:ext cx="4426920" cy="498888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20" name="PlaceHolder 3"/>
          <p:cNvSpPr>
            <a:spLocks noGrp="1"/>
          </p:cNvSpPr>
          <p:nvPr>
            <p:ph type="body"/>
          </p:nvPr>
        </p:nvSpPr>
        <p:spPr>
          <a:xfrm>
            <a:off x="515268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21" name="PlaceHolder 4"/>
          <p:cNvSpPr>
            <a:spLocks noGrp="1"/>
          </p:cNvSpPr>
          <p:nvPr>
            <p:ph type="body"/>
          </p:nvPr>
        </p:nvSpPr>
        <p:spPr>
          <a:xfrm>
            <a:off x="5152680" y="437004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2760"/>
            <a:ext cx="9071640" cy="1259640"/>
          </a:xfrm>
          <a:prstGeom prst="rect">
            <a:avLst/>
          </a:prstGeom>
        </p:spPr>
        <p:txBody>
          <a:bodyPr lIns="0" rIns="0" tIns="0" bIns="0" anchor="ctr"/>
          <a:p>
            <a:endParaRPr b="0" lang="de-DE" sz="1990" spc="-1" strike="noStrike">
              <a:solidFill>
                <a:srgbClr val="000000"/>
              </a:solidFill>
              <a:uFill>
                <a:solidFill>
                  <a:srgbClr val="ffffff"/>
                </a:solidFill>
              </a:uFill>
              <a:latin typeface="Calibri"/>
            </a:endParaRPr>
          </a:p>
        </p:txBody>
      </p:sp>
      <p:sp>
        <p:nvSpPr>
          <p:cNvPr id="23" name="PlaceHolder 2"/>
          <p:cNvSpPr>
            <a:spLocks noGrp="1"/>
          </p:cNvSpPr>
          <p:nvPr>
            <p:ph type="body"/>
          </p:nvPr>
        </p:nvSpPr>
        <p:spPr>
          <a:xfrm>
            <a:off x="50400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24" name="PlaceHolder 3"/>
          <p:cNvSpPr>
            <a:spLocks noGrp="1"/>
          </p:cNvSpPr>
          <p:nvPr>
            <p:ph type="body"/>
          </p:nvPr>
        </p:nvSpPr>
        <p:spPr>
          <a:xfrm>
            <a:off x="5152680" y="1764000"/>
            <a:ext cx="442692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
        <p:nvSpPr>
          <p:cNvPr id="25" name="PlaceHolder 4"/>
          <p:cNvSpPr>
            <a:spLocks noGrp="1"/>
          </p:cNvSpPr>
          <p:nvPr>
            <p:ph type="body"/>
          </p:nvPr>
        </p:nvSpPr>
        <p:spPr>
          <a:xfrm>
            <a:off x="504000" y="4370040"/>
            <a:ext cx="9071640" cy="2379600"/>
          </a:xfrm>
          <a:prstGeom prst="rect">
            <a:avLst/>
          </a:prstGeom>
        </p:spPr>
        <p:txBody>
          <a:bodyPr lIns="0" rIns="0" tIns="0" bIns="0"/>
          <a:p>
            <a:endParaRPr b="0" lang="de-DE" sz="3530" spc="-1" strike="noStrike">
              <a:solidFill>
                <a:srgbClr val="000000"/>
              </a:solidFill>
              <a:uFill>
                <a:solidFill>
                  <a:srgbClr val="ffffff"/>
                </a:solidFill>
              </a:u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1640" cy="1262160"/>
          </a:xfrm>
          <a:prstGeom prst="rect">
            <a:avLst/>
          </a:prstGeom>
        </p:spPr>
        <p:txBody>
          <a:bodyPr lIns="0" rIns="0" tIns="0" bIns="0" anchor="ctr"/>
          <a:p>
            <a:pPr algn="ctr"/>
            <a:r>
              <a:rPr b="0" lang="de-DE" sz="4400" spc="-1" strike="noStrike">
                <a:solidFill>
                  <a:srgbClr val="000000"/>
                </a:solidFill>
                <a:uFill>
                  <a:solidFill>
                    <a:srgbClr val="ffffff"/>
                  </a:solidFill>
                </a:uFill>
                <a:latin typeface="Arial"/>
              </a:rPr>
              <a:t>Format des Titeltextes durch Klicken bearbeiten</a:t>
            </a:r>
            <a:endParaRPr b="0" lang="de-DE" sz="4400" spc="-1" strike="noStrike">
              <a:solidFill>
                <a:srgbClr val="000000"/>
              </a:solidFill>
              <a:uFill>
                <a:solidFill>
                  <a:srgbClr val="ffffff"/>
                </a:solidFill>
              </a:uFill>
              <a:latin typeface="Arial"/>
            </a:endParaRPr>
          </a:p>
        </p:txBody>
      </p:sp>
      <p:sp>
        <p:nvSpPr>
          <p:cNvPr id="1" name="PlaceHolder 2"/>
          <p:cNvSpPr>
            <a:spLocks noGrp="1"/>
          </p:cNvSpPr>
          <p:nvPr>
            <p:ph type="body"/>
          </p:nvPr>
        </p:nvSpPr>
        <p:spPr>
          <a:xfrm>
            <a:off x="504000" y="1769040"/>
            <a:ext cx="9071640" cy="4384440"/>
          </a:xfrm>
          <a:prstGeom prst="rect">
            <a:avLst/>
          </a:prstGeom>
        </p:spPr>
        <p:txBody>
          <a:bodyPr lIns="0" rIns="0" tIns="0" bIns="0"/>
          <a:p>
            <a:pPr marL="432000" indent="-324000">
              <a:buClr>
                <a:srgbClr val="000000"/>
              </a:buClr>
              <a:buSzPct val="45000"/>
              <a:buFont typeface="Wingdings" charset="2"/>
              <a:buChar char=""/>
            </a:pPr>
            <a:r>
              <a:rPr b="0" lang="de-DE" sz="3200" spc="-1" strike="noStrike">
                <a:solidFill>
                  <a:srgbClr val="000000"/>
                </a:solidFill>
                <a:uFill>
                  <a:solidFill>
                    <a:srgbClr val="ffffff"/>
                  </a:solidFill>
                </a:uFill>
                <a:latin typeface="Arial"/>
              </a:rPr>
              <a:t>Format des Gliederungstextes durch Klicken bearbeiten</a:t>
            </a:r>
            <a:endParaRPr b="0" lang="de-DE" sz="3200" spc="-1" strike="noStrike">
              <a:solidFill>
                <a:srgbClr val="000000"/>
              </a:solidFill>
              <a:uFill>
                <a:solidFill>
                  <a:srgbClr val="ffffff"/>
                </a:solidFill>
              </a:uFill>
              <a:latin typeface="Arial"/>
            </a:endParaRPr>
          </a:p>
          <a:p>
            <a:pPr lvl="1" marL="864000" indent="-324000">
              <a:buClr>
                <a:srgbClr val="000000"/>
              </a:buClr>
              <a:buSzPct val="75000"/>
              <a:buFont typeface="Symbol" charset="2"/>
              <a:buChar char=""/>
            </a:pPr>
            <a:r>
              <a:rPr b="0" lang="de-DE" sz="2800" spc="-1" strike="noStrike">
                <a:solidFill>
                  <a:srgbClr val="000000"/>
                </a:solidFill>
                <a:uFill>
                  <a:solidFill>
                    <a:srgbClr val="ffffff"/>
                  </a:solidFill>
                </a:uFill>
                <a:latin typeface="Arial"/>
              </a:rPr>
              <a:t>Zweite Gliederungsebene</a:t>
            </a:r>
            <a:endParaRPr b="0" lang="de-DE" sz="2800" spc="-1" strike="noStrike">
              <a:solidFill>
                <a:srgbClr val="000000"/>
              </a:solidFill>
              <a:uFill>
                <a:solidFill>
                  <a:srgbClr val="ffffff"/>
                </a:solidFill>
              </a:uFill>
              <a:latin typeface="Arial"/>
            </a:endParaRPr>
          </a:p>
          <a:p>
            <a:pPr lvl="2" marL="1296000" indent="-288000">
              <a:buClr>
                <a:srgbClr val="000000"/>
              </a:buClr>
              <a:buSzPct val="45000"/>
              <a:buFont typeface="Wingdings" charset="2"/>
              <a:buChar char=""/>
            </a:pPr>
            <a:r>
              <a:rPr b="0" lang="de-DE" sz="2400" spc="-1" strike="noStrike">
                <a:solidFill>
                  <a:srgbClr val="000000"/>
                </a:solidFill>
                <a:uFill>
                  <a:solidFill>
                    <a:srgbClr val="ffffff"/>
                  </a:solidFill>
                </a:uFill>
                <a:latin typeface="Arial"/>
              </a:rPr>
              <a:t>Dritte Gliederungsebene</a:t>
            </a:r>
            <a:endParaRPr b="0" lang="de-DE" sz="2400" spc="-1" strike="noStrike">
              <a:solidFill>
                <a:srgbClr val="000000"/>
              </a:solidFill>
              <a:uFill>
                <a:solidFill>
                  <a:srgbClr val="ffffff"/>
                </a:solidFill>
              </a:uFill>
              <a:latin typeface="Arial"/>
            </a:endParaRPr>
          </a:p>
          <a:p>
            <a:pPr lvl="3" marL="1728000" indent="-216000">
              <a:buClr>
                <a:srgbClr val="000000"/>
              </a:buClr>
              <a:buSzPct val="75000"/>
              <a:buFont typeface="Symbol" charset="2"/>
              <a:buChar char=""/>
            </a:pPr>
            <a:r>
              <a:rPr b="0" lang="de-DE" sz="2000" spc="-1" strike="noStrike">
                <a:solidFill>
                  <a:srgbClr val="000000"/>
                </a:solidFill>
                <a:uFill>
                  <a:solidFill>
                    <a:srgbClr val="ffffff"/>
                  </a:solidFill>
                </a:uFill>
                <a:latin typeface="Arial"/>
              </a:rPr>
              <a:t>Vierte Gliederungsebene</a:t>
            </a:r>
            <a:endParaRPr b="0" lang="de-DE" sz="2000" spc="-1" strike="noStrike">
              <a:solidFill>
                <a:srgbClr val="000000"/>
              </a:solidFill>
              <a:uFill>
                <a:solidFill>
                  <a:srgbClr val="ffffff"/>
                </a:solidFill>
              </a:uFill>
              <a:latin typeface="Arial"/>
            </a:endParaRPr>
          </a:p>
          <a:p>
            <a:pPr lvl="4" marL="2160000" indent="-216000">
              <a:buClr>
                <a:srgbClr val="000000"/>
              </a:buClr>
              <a:buSzPct val="45000"/>
              <a:buFont typeface="Wingdings" charset="2"/>
              <a:buChar char=""/>
            </a:pPr>
            <a:r>
              <a:rPr b="0" lang="de-DE" sz="2000" spc="-1" strike="noStrike">
                <a:solidFill>
                  <a:srgbClr val="000000"/>
                </a:solidFill>
                <a:uFill>
                  <a:solidFill>
                    <a:srgbClr val="ffffff"/>
                  </a:solidFill>
                </a:uFill>
                <a:latin typeface="Arial"/>
              </a:rPr>
              <a:t>Fünfte Gliederungsebene</a:t>
            </a:r>
            <a:endParaRPr b="0" lang="de-DE" sz="2000" spc="-1" strike="noStrike">
              <a:solidFill>
                <a:srgbClr val="000000"/>
              </a:solidFill>
              <a:uFill>
                <a:solidFill>
                  <a:srgbClr val="ffffff"/>
                </a:solidFill>
              </a:uFill>
              <a:latin typeface="Arial"/>
            </a:endParaRPr>
          </a:p>
          <a:p>
            <a:pPr lvl="5" marL="2592000" indent="-216000">
              <a:buClr>
                <a:srgbClr val="000000"/>
              </a:buClr>
              <a:buSzPct val="45000"/>
              <a:buFont typeface="Wingdings" charset="2"/>
              <a:buChar char=""/>
            </a:pPr>
            <a:r>
              <a:rPr b="0" lang="de-DE" sz="2000" spc="-1" strike="noStrike">
                <a:solidFill>
                  <a:srgbClr val="000000"/>
                </a:solidFill>
                <a:uFill>
                  <a:solidFill>
                    <a:srgbClr val="ffffff"/>
                  </a:solidFill>
                </a:uFill>
                <a:latin typeface="Arial"/>
              </a:rPr>
              <a:t>Sechste Gliederungsebene</a:t>
            </a:r>
            <a:endParaRPr b="0" lang="de-DE" sz="2000" spc="-1" strike="noStrike">
              <a:solidFill>
                <a:srgbClr val="000000"/>
              </a:solidFill>
              <a:uFill>
                <a:solidFill>
                  <a:srgbClr val="ffffff"/>
                </a:solidFill>
              </a:uFill>
              <a:latin typeface="Arial"/>
            </a:endParaRPr>
          </a:p>
          <a:p>
            <a:pPr lvl="6" marL="3024000" indent="-216000">
              <a:buClr>
                <a:srgbClr val="000000"/>
              </a:buClr>
              <a:buSzPct val="45000"/>
              <a:buFont typeface="Wingdings" charset="2"/>
              <a:buChar char=""/>
            </a:pPr>
            <a:r>
              <a:rPr b="0" lang="de-DE" sz="2000" spc="-1" strike="noStrike">
                <a:solidFill>
                  <a:srgbClr val="000000"/>
                </a:solidFill>
                <a:uFill>
                  <a:solidFill>
                    <a:srgbClr val="ffffff"/>
                  </a:solidFill>
                </a:uFill>
                <a:latin typeface="Arial"/>
              </a:rPr>
              <a:t>Siebte Gliederungsebene</a:t>
            </a:r>
            <a:endParaRPr b="0" lang="de-DE" sz="2000" spc="-1" strike="noStrike">
              <a:solidFill>
                <a:srgbClr val="000000"/>
              </a:solidFill>
              <a:uFill>
                <a:solidFill>
                  <a:srgbClr val="ffffff"/>
                </a:solidFill>
              </a:uFill>
              <a:latin typeface="Arial"/>
            </a:endParaRPr>
          </a:p>
        </p:txBody>
      </p:sp>
      <p:sp>
        <p:nvSpPr>
          <p:cNvPr id="2" name="PlaceHolder 3"/>
          <p:cNvSpPr>
            <a:spLocks noGrp="1"/>
          </p:cNvSpPr>
          <p:nvPr>
            <p:ph type="dt"/>
          </p:nvPr>
        </p:nvSpPr>
        <p:spPr>
          <a:xfrm>
            <a:off x="504000" y="6887160"/>
            <a:ext cx="2348280" cy="521280"/>
          </a:xfrm>
          <a:prstGeom prst="rect">
            <a:avLst/>
          </a:prstGeom>
        </p:spPr>
        <p:txBody>
          <a:bodyPr lIns="0" rIns="0" tIns="0" bIns="0"/>
          <a:p>
            <a:r>
              <a:rPr b="0" lang="de-DE" sz="1400" spc="-1" strike="noStrike">
                <a:solidFill>
                  <a:srgbClr val="000000"/>
                </a:solidFill>
                <a:uFill>
                  <a:solidFill>
                    <a:srgbClr val="ffffff"/>
                  </a:solidFill>
                </a:uFill>
                <a:latin typeface="Times New Roman"/>
              </a:rPr>
              <a:t>&lt;Datum/Uhrzeit&gt;</a:t>
            </a:r>
            <a:endParaRPr b="0" lang="de-DE" sz="1400" spc="-1" strike="noStrike">
              <a:solidFill>
                <a:srgbClr val="000000"/>
              </a:solidFill>
              <a:uFill>
                <a:solidFill>
                  <a:srgbClr val="ffffff"/>
                </a:solidFill>
              </a:uFill>
              <a:latin typeface="Times New Roman"/>
            </a:endParaRPr>
          </a:p>
        </p:txBody>
      </p:sp>
      <p:sp>
        <p:nvSpPr>
          <p:cNvPr id="3" name="PlaceHolder 4"/>
          <p:cNvSpPr>
            <a:spLocks noGrp="1"/>
          </p:cNvSpPr>
          <p:nvPr>
            <p:ph type="ftr"/>
          </p:nvPr>
        </p:nvSpPr>
        <p:spPr>
          <a:xfrm>
            <a:off x="3447360" y="6887160"/>
            <a:ext cx="3195000" cy="521280"/>
          </a:xfrm>
          <a:prstGeom prst="rect">
            <a:avLst/>
          </a:prstGeom>
        </p:spPr>
        <p:txBody>
          <a:bodyPr lIns="0" rIns="0" tIns="0" bIns="0"/>
          <a:p>
            <a:pPr algn="ctr"/>
            <a:r>
              <a:rPr b="0" lang="de-DE" sz="1400" spc="-1" strike="noStrike">
                <a:solidFill>
                  <a:srgbClr val="000000"/>
                </a:solidFill>
                <a:uFill>
                  <a:solidFill>
                    <a:srgbClr val="ffffff"/>
                  </a:solidFill>
                </a:uFill>
                <a:latin typeface="Times New Roman"/>
              </a:rPr>
              <a:t>&lt;Fußzeile&gt;</a:t>
            </a:r>
            <a:endParaRPr b="0" lang="de-DE" sz="1400" spc="-1" strike="noStrike">
              <a:solidFill>
                <a:srgbClr val="000000"/>
              </a:solidFill>
              <a:uFill>
                <a:solidFill>
                  <a:srgbClr val="ffffff"/>
                </a:solidFill>
              </a:uFill>
              <a:latin typeface="Times New Roman"/>
            </a:endParaRPr>
          </a:p>
        </p:txBody>
      </p:sp>
      <p:sp>
        <p:nvSpPr>
          <p:cNvPr id="4" name="PlaceHolder 5"/>
          <p:cNvSpPr>
            <a:spLocks noGrp="1"/>
          </p:cNvSpPr>
          <p:nvPr>
            <p:ph type="sldNum"/>
          </p:nvPr>
        </p:nvSpPr>
        <p:spPr>
          <a:xfrm>
            <a:off x="7227360" y="6887160"/>
            <a:ext cx="2348280" cy="521280"/>
          </a:xfrm>
          <a:prstGeom prst="rect">
            <a:avLst/>
          </a:prstGeom>
        </p:spPr>
        <p:txBody>
          <a:bodyPr lIns="0" rIns="0" tIns="0" bIns="0"/>
          <a:p>
            <a:pPr algn="r"/>
            <a:fld id="{34BEAD6F-6E1E-4A5C-8C74-6ADC28C167B4}" type="slidenum">
              <a:rPr b="0" lang="de-DE" sz="1400" spc="-1" strike="noStrike">
                <a:solidFill>
                  <a:srgbClr val="000000"/>
                </a:solidFill>
                <a:uFill>
                  <a:solidFill>
                    <a:srgbClr val="ffffff"/>
                  </a:solidFill>
                </a:uFill>
                <a:latin typeface="Times New Roman"/>
              </a:rPr>
              <a:t>&lt;Foliennummer&gt;</a:t>
            </a:fld>
            <a:endParaRPr b="0" lang="de-DE"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66"/>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504000" y="302760"/>
            <a:ext cx="9071640" cy="1259640"/>
          </a:xfrm>
          <a:prstGeom prst="rect">
            <a:avLst/>
          </a:prstGeom>
        </p:spPr>
        <p:txBody>
          <a:bodyPr anchor="ctr"/>
          <a:p>
            <a:pPr algn="ctr">
              <a:lnSpc>
                <a:spcPct val="100000"/>
              </a:lnSpc>
            </a:pPr>
            <a:r>
              <a:rPr b="0" lang="de-DE" sz="4400" spc="-1" strike="noStrike">
                <a:solidFill>
                  <a:srgbClr val="000000"/>
                </a:solidFill>
                <a:uFill>
                  <a:solidFill>
                    <a:srgbClr val="ffffff"/>
                  </a:solidFill>
                </a:uFill>
                <a:latin typeface="Calibri"/>
              </a:rPr>
              <a:t>Click to edit the title text formatTitelmasterformat durch Klicken bearbeiten</a:t>
            </a:r>
            <a:endParaRPr b="0" lang="de-DE" sz="1990" spc="-1" strike="noStrike">
              <a:solidFill>
                <a:srgbClr val="000000"/>
              </a:solidFill>
              <a:uFill>
                <a:solidFill>
                  <a:srgbClr val="ffffff"/>
                </a:solidFill>
              </a:uFill>
              <a:latin typeface="Calibri"/>
            </a:endParaRPr>
          </a:p>
        </p:txBody>
      </p:sp>
      <p:sp>
        <p:nvSpPr>
          <p:cNvPr id="40" name="PlaceHolder 2"/>
          <p:cNvSpPr>
            <a:spLocks noGrp="1"/>
          </p:cNvSpPr>
          <p:nvPr>
            <p:ph type="body"/>
          </p:nvPr>
        </p:nvSpPr>
        <p:spPr>
          <a:xfrm>
            <a:off x="504000" y="1764000"/>
            <a:ext cx="9071640" cy="4988880"/>
          </a:xfrm>
          <a:prstGeom prst="rect">
            <a:avLst/>
          </a:prstGeom>
        </p:spPr>
        <p:txBody>
          <a:bodyPr/>
          <a:p>
            <a:pPr marL="432000" indent="-324000">
              <a:buClr>
                <a:srgbClr val="000000"/>
              </a:buClr>
              <a:buSzPct val="45000"/>
              <a:buFont typeface="Wingdings" charset="2"/>
              <a:buChar char=""/>
            </a:pPr>
            <a:r>
              <a:rPr b="0" lang="de-DE" sz="3200" spc="-1" strike="noStrike">
                <a:solidFill>
                  <a:srgbClr val="000000"/>
                </a:solidFill>
                <a:uFill>
                  <a:solidFill>
                    <a:srgbClr val="ffffff"/>
                  </a:solidFill>
                </a:uFill>
                <a:latin typeface="Calibri"/>
              </a:rPr>
              <a:t>Click to edit the outline text format</a:t>
            </a:r>
            <a:endParaRPr b="0" lang="de-DE" sz="3530" spc="-1" strike="noStrike">
              <a:solidFill>
                <a:srgbClr val="000000"/>
              </a:solidFill>
              <a:uFill>
                <a:solidFill>
                  <a:srgbClr val="ffffff"/>
                </a:solidFill>
              </a:uFill>
              <a:latin typeface="Calibri"/>
            </a:endParaRPr>
          </a:p>
          <a:p>
            <a:pPr lvl="1" marL="864000" indent="-324000">
              <a:buClr>
                <a:srgbClr val="000000"/>
              </a:buClr>
              <a:buSzPct val="75000"/>
              <a:buFont typeface="Symbol" charset="2"/>
              <a:buChar char=""/>
            </a:pPr>
            <a:r>
              <a:rPr b="0" lang="de-DE" sz="3200" spc="-1" strike="noStrike">
                <a:solidFill>
                  <a:srgbClr val="000000"/>
                </a:solidFill>
                <a:uFill>
                  <a:solidFill>
                    <a:srgbClr val="ffffff"/>
                  </a:solidFill>
                </a:uFill>
                <a:latin typeface="Calibri"/>
              </a:rPr>
              <a:t>Second Outline Level</a:t>
            </a:r>
            <a:endParaRPr b="0" lang="de-DE" sz="2650" spc="-1" strike="noStrike">
              <a:solidFill>
                <a:srgbClr val="000000"/>
              </a:solidFill>
              <a:uFill>
                <a:solidFill>
                  <a:srgbClr val="ffffff"/>
                </a:solidFill>
              </a:uFill>
              <a:latin typeface="Calibri"/>
            </a:endParaRPr>
          </a:p>
          <a:p>
            <a:pPr lvl="2" marL="1296000" indent="-288000">
              <a:buClr>
                <a:srgbClr val="000000"/>
              </a:buClr>
              <a:buSzPct val="45000"/>
              <a:buFont typeface="Wingdings" charset="2"/>
              <a:buChar char=""/>
            </a:pPr>
            <a:r>
              <a:rPr b="0" lang="de-DE" sz="3200" spc="-1" strike="noStrike">
                <a:solidFill>
                  <a:srgbClr val="000000"/>
                </a:solidFill>
                <a:uFill>
                  <a:solidFill>
                    <a:srgbClr val="ffffff"/>
                  </a:solidFill>
                </a:uFill>
                <a:latin typeface="Calibri"/>
              </a:rPr>
              <a:t>Third Outline Level</a:t>
            </a:r>
            <a:endParaRPr b="0" lang="de-DE" sz="2210" spc="-1" strike="noStrike">
              <a:solidFill>
                <a:srgbClr val="000000"/>
              </a:solidFill>
              <a:uFill>
                <a:solidFill>
                  <a:srgbClr val="ffffff"/>
                </a:solidFill>
              </a:uFill>
              <a:latin typeface="Calibri"/>
            </a:endParaRPr>
          </a:p>
          <a:p>
            <a:pPr lvl="3" marL="1728000" indent="-216000">
              <a:buClr>
                <a:srgbClr val="000000"/>
              </a:buClr>
              <a:buSzPct val="75000"/>
              <a:buFont typeface="Symbol" charset="2"/>
              <a:buChar char=""/>
            </a:pPr>
            <a:r>
              <a:rPr b="0" lang="de-DE" sz="3200" spc="-1" strike="noStrike">
                <a:solidFill>
                  <a:srgbClr val="000000"/>
                </a:solidFill>
                <a:uFill>
                  <a:solidFill>
                    <a:srgbClr val="ffffff"/>
                  </a:solidFill>
                </a:uFill>
                <a:latin typeface="Calibri"/>
              </a:rPr>
              <a:t>Fourth Outline Level</a:t>
            </a:r>
            <a:endParaRPr b="0" lang="de-DE" sz="2210" spc="-1" strike="noStrike">
              <a:solidFill>
                <a:srgbClr val="000000"/>
              </a:solidFill>
              <a:uFill>
                <a:solidFill>
                  <a:srgbClr val="ffffff"/>
                </a:solidFill>
              </a:uFill>
              <a:latin typeface="Calibri"/>
            </a:endParaRPr>
          </a:p>
          <a:p>
            <a:pPr lvl="4" marL="2160000" indent="-216000">
              <a:buClr>
                <a:srgbClr val="000000"/>
              </a:buClr>
              <a:buSzPct val="45000"/>
              <a:buFont typeface="Wingdings" charset="2"/>
              <a:buChar char=""/>
            </a:pPr>
            <a:r>
              <a:rPr b="0" lang="de-DE" sz="3200" spc="-1" strike="noStrike">
                <a:solidFill>
                  <a:srgbClr val="000000"/>
                </a:solidFill>
                <a:uFill>
                  <a:solidFill>
                    <a:srgbClr val="ffffff"/>
                  </a:solidFill>
                </a:uFill>
                <a:latin typeface="Calibri"/>
              </a:rPr>
              <a:t>Fifth Outline Level</a:t>
            </a:r>
            <a:endParaRPr b="0" lang="de-DE" sz="2210" spc="-1" strike="noStrike">
              <a:solidFill>
                <a:srgbClr val="000000"/>
              </a:solidFill>
              <a:uFill>
                <a:solidFill>
                  <a:srgbClr val="ffffff"/>
                </a:solidFill>
              </a:uFill>
              <a:latin typeface="Calibri"/>
            </a:endParaRPr>
          </a:p>
          <a:p>
            <a:pPr lvl="5" marL="2592000" indent="-216000">
              <a:buClr>
                <a:srgbClr val="000000"/>
              </a:buClr>
              <a:buSzPct val="45000"/>
              <a:buFont typeface="Wingdings" charset="2"/>
              <a:buChar char=""/>
            </a:pPr>
            <a:r>
              <a:rPr b="0" lang="de-DE" sz="3200" spc="-1" strike="noStrike">
                <a:solidFill>
                  <a:srgbClr val="000000"/>
                </a:solidFill>
                <a:uFill>
                  <a:solidFill>
                    <a:srgbClr val="ffffff"/>
                  </a:solidFill>
                </a:uFill>
                <a:latin typeface="Calibri"/>
              </a:rPr>
              <a:t>Sixth Outline Level</a:t>
            </a:r>
            <a:endParaRPr b="0" lang="de-DE" sz="2210" spc="-1" strike="noStrike">
              <a:solidFill>
                <a:srgbClr val="000000"/>
              </a:solidFill>
              <a:uFill>
                <a:solidFill>
                  <a:srgbClr val="ffffff"/>
                </a:solidFill>
              </a:uFill>
              <a:latin typeface="Calibri"/>
            </a:endParaRPr>
          </a:p>
          <a:p>
            <a:pPr lvl="6" marL="3024000" indent="-216000">
              <a:buClr>
                <a:srgbClr val="000000"/>
              </a:buClr>
              <a:buSzPct val="45000"/>
              <a:buFont typeface="Wingdings" charset="2"/>
              <a:buChar char=""/>
            </a:pPr>
            <a:r>
              <a:rPr b="0" lang="de-DE" sz="3200" spc="-1" strike="noStrike">
                <a:solidFill>
                  <a:srgbClr val="000000"/>
                </a:solidFill>
                <a:uFill>
                  <a:solidFill>
                    <a:srgbClr val="ffffff"/>
                  </a:solidFill>
                </a:uFill>
                <a:latin typeface="Calibri"/>
              </a:rPr>
              <a:t>Seventh Outline LevelTextmasterformat bearbeiten</a:t>
            </a:r>
            <a:endParaRPr b="0" lang="de-DE" sz="2210" spc="-1" strike="noStrike">
              <a:solidFill>
                <a:srgbClr val="000000"/>
              </a:solidFill>
              <a:uFill>
                <a:solidFill>
                  <a:srgbClr val="ffffff"/>
                </a:solidFill>
              </a:uFill>
              <a:latin typeface="Calibri"/>
            </a:endParaRPr>
          </a:p>
          <a:p>
            <a:pPr lvl="7" marL="3456000" indent="-216000">
              <a:buClr>
                <a:srgbClr val="000000"/>
              </a:buClr>
              <a:buSzPct val="45000"/>
              <a:buFont typeface="Wingdings" charset="2"/>
              <a:buChar char=""/>
            </a:pPr>
            <a:r>
              <a:rPr b="0" lang="de-DE" sz="2800" spc="-1" strike="noStrike">
                <a:solidFill>
                  <a:srgbClr val="000000"/>
                </a:solidFill>
                <a:uFill>
                  <a:solidFill>
                    <a:srgbClr val="ffffff"/>
                  </a:solidFill>
                </a:uFill>
                <a:latin typeface="Calibri"/>
              </a:rPr>
              <a:t>Zweite Ebene</a:t>
            </a:r>
            <a:endParaRPr b="0" lang="de-DE" sz="2210" spc="-1" strike="noStrike">
              <a:solidFill>
                <a:srgbClr val="000000"/>
              </a:solidFill>
              <a:uFill>
                <a:solidFill>
                  <a:srgbClr val="ffffff"/>
                </a:solidFill>
              </a:uFill>
              <a:latin typeface="Calibri"/>
            </a:endParaRPr>
          </a:p>
          <a:p>
            <a:pPr lvl="8" marL="3888000" indent="-216000">
              <a:buClr>
                <a:srgbClr val="000000"/>
              </a:buClr>
              <a:buSzPct val="45000"/>
              <a:buFont typeface="Wingdings" charset="2"/>
              <a:buChar char=""/>
            </a:pPr>
            <a:r>
              <a:rPr b="0" lang="de-DE" sz="2400" spc="-1" strike="noStrike">
                <a:solidFill>
                  <a:srgbClr val="000000"/>
                </a:solidFill>
                <a:uFill>
                  <a:solidFill>
                    <a:srgbClr val="ffffff"/>
                  </a:solidFill>
                </a:uFill>
                <a:latin typeface="Calibri"/>
              </a:rPr>
              <a:t>Dritte Ebene</a:t>
            </a:r>
            <a:endParaRPr b="0" lang="de-DE" sz="2210" spc="-1" strike="noStrike">
              <a:solidFill>
                <a:srgbClr val="000000"/>
              </a:solidFill>
              <a:uFill>
                <a:solidFill>
                  <a:srgbClr val="ffffff"/>
                </a:solidFill>
              </a:uFill>
              <a:latin typeface="Calibri"/>
            </a:endParaRPr>
          </a:p>
          <a:p>
            <a:pPr lvl="9" marL="4320000" indent="-216000">
              <a:lnSpc>
                <a:spcPct val="100000"/>
              </a:lnSpc>
              <a:buClr>
                <a:srgbClr val="000000"/>
              </a:buClr>
              <a:buSzPct val="45000"/>
              <a:buFont typeface="Wingdings" charset="2"/>
              <a:buChar char=""/>
            </a:pPr>
            <a:r>
              <a:rPr b="0" lang="de-DE" sz="2000" spc="-1" strike="noStrike">
                <a:solidFill>
                  <a:srgbClr val="000000"/>
                </a:solidFill>
                <a:uFill>
                  <a:solidFill>
                    <a:srgbClr val="ffffff"/>
                  </a:solidFill>
                </a:uFill>
                <a:latin typeface="Calibri"/>
              </a:rPr>
              <a:t>Vierte Ebene</a:t>
            </a:r>
            <a:endParaRPr b="0" lang="de-DE" sz="2210" spc="-1" strike="noStrike">
              <a:solidFill>
                <a:srgbClr val="000000"/>
              </a:solidFill>
              <a:uFill>
                <a:solidFill>
                  <a:srgbClr val="ffffff"/>
                </a:solidFill>
              </a:uFill>
              <a:latin typeface="Calibri"/>
            </a:endParaRPr>
          </a:p>
          <a:p>
            <a:pPr lvl="9" marL="4320000" indent="-216000">
              <a:lnSpc>
                <a:spcPct val="100000"/>
              </a:lnSpc>
              <a:buClr>
                <a:srgbClr val="000000"/>
              </a:buClr>
              <a:buSzPct val="45000"/>
              <a:buFont typeface="Wingdings" charset="2"/>
              <a:buChar char=""/>
            </a:pPr>
            <a:r>
              <a:rPr b="0" lang="de-DE" sz="2000" spc="-1" strike="noStrike">
                <a:solidFill>
                  <a:srgbClr val="000000"/>
                </a:solidFill>
                <a:uFill>
                  <a:solidFill>
                    <a:srgbClr val="ffffff"/>
                  </a:solidFill>
                </a:uFill>
                <a:latin typeface="Calibri"/>
              </a:rPr>
              <a:t>Fünfte Ebene</a:t>
            </a:r>
            <a:endParaRPr b="0" lang="de-DE" sz="2210" spc="-1" strike="noStrike">
              <a:solidFill>
                <a:srgbClr val="000000"/>
              </a:solidFill>
              <a:uFill>
                <a:solidFill>
                  <a:srgbClr val="ffffff"/>
                </a:solidFill>
              </a:uFill>
              <a:latin typeface="Calibri"/>
            </a:endParaRPr>
          </a:p>
        </p:txBody>
      </p:sp>
      <p:sp>
        <p:nvSpPr>
          <p:cNvPr id="41" name="PlaceHolder 3"/>
          <p:cNvSpPr>
            <a:spLocks noGrp="1"/>
          </p:cNvSpPr>
          <p:nvPr>
            <p:ph type="dt"/>
          </p:nvPr>
        </p:nvSpPr>
        <p:spPr>
          <a:xfrm>
            <a:off x="504000" y="7007040"/>
            <a:ext cx="2351880" cy="402120"/>
          </a:xfrm>
          <a:prstGeom prst="rect">
            <a:avLst/>
          </a:prstGeom>
        </p:spPr>
        <p:txBody>
          <a:bodyPr anchor="ctr"/>
          <a:p>
            <a:pPr>
              <a:lnSpc>
                <a:spcPct val="100000"/>
              </a:lnSpc>
            </a:pPr>
            <a:fld id="{8C33D335-AED0-4F36-B12D-A3165AEB29E8}" type="datetime">
              <a:rPr b="0" lang="de-DE" sz="1200" spc="-1" strike="noStrike">
                <a:solidFill>
                  <a:srgbClr val="8b8b8b"/>
                </a:solidFill>
                <a:uFill>
                  <a:solidFill>
                    <a:srgbClr val="ffffff"/>
                  </a:solidFill>
                </a:uFill>
                <a:latin typeface="Calibri"/>
              </a:rPr>
              <a:t>28.09.16</a:t>
            </a:fld>
            <a:endParaRPr b="0" lang="de-DE" sz="1200" spc="-1" strike="noStrike">
              <a:solidFill>
                <a:srgbClr val="000000"/>
              </a:solidFill>
              <a:uFill>
                <a:solidFill>
                  <a:srgbClr val="ffffff"/>
                </a:solidFill>
              </a:uFill>
              <a:latin typeface="Times New Roman"/>
            </a:endParaRPr>
          </a:p>
        </p:txBody>
      </p:sp>
      <p:sp>
        <p:nvSpPr>
          <p:cNvPr id="42" name="PlaceHolder 4"/>
          <p:cNvSpPr>
            <a:spLocks noGrp="1"/>
          </p:cNvSpPr>
          <p:nvPr>
            <p:ph type="ftr"/>
          </p:nvPr>
        </p:nvSpPr>
        <p:spPr>
          <a:xfrm>
            <a:off x="3443760" y="7007040"/>
            <a:ext cx="3191400" cy="401760"/>
          </a:xfrm>
          <a:prstGeom prst="rect">
            <a:avLst/>
          </a:prstGeom>
        </p:spPr>
        <p:txBody>
          <a:bodyPr anchor="ctr"/>
          <a:p>
            <a:pPr algn="ctr">
              <a:lnSpc>
                <a:spcPct val="100000"/>
              </a:lnSpc>
            </a:pPr>
            <a:r>
              <a:rPr b="0" lang="de-DE" sz="1200" spc="-1" strike="noStrike">
                <a:solidFill>
                  <a:srgbClr val="8b8b8b"/>
                </a:solidFill>
                <a:uFill>
                  <a:solidFill>
                    <a:srgbClr val="ffffff"/>
                  </a:solidFill>
                </a:uFill>
                <a:latin typeface="Calibri"/>
              </a:rPr>
              <a:t>Kompetenzzentrum für Geschichtliche Landeskunde im Unterricht</a:t>
            </a:r>
            <a:endParaRPr b="0" lang="de-DE" sz="1200" spc="-1" strike="noStrike">
              <a:solidFill>
                <a:srgbClr val="000000"/>
              </a:solidFill>
              <a:uFill>
                <a:solidFill>
                  <a:srgbClr val="ffffff"/>
                </a:solidFill>
              </a:uFill>
              <a:latin typeface="Times New Roman"/>
            </a:endParaRPr>
          </a:p>
        </p:txBody>
      </p:sp>
      <p:sp>
        <p:nvSpPr>
          <p:cNvPr id="43" name="PlaceHolder 5"/>
          <p:cNvSpPr>
            <a:spLocks noGrp="1"/>
          </p:cNvSpPr>
          <p:nvPr>
            <p:ph type="sldNum"/>
          </p:nvPr>
        </p:nvSpPr>
        <p:spPr>
          <a:xfrm>
            <a:off x="7223760" y="7007040"/>
            <a:ext cx="2351880" cy="402120"/>
          </a:xfrm>
          <a:prstGeom prst="rect">
            <a:avLst/>
          </a:prstGeom>
        </p:spPr>
        <p:txBody>
          <a:bodyPr anchor="ctr"/>
          <a:p>
            <a:pPr algn="r">
              <a:lnSpc>
                <a:spcPct val="100000"/>
              </a:lnSpc>
            </a:pPr>
            <a:fld id="{406E7702-D641-4ECF-B3D7-2654760509D5}" type="slidenum">
              <a:rPr b="0" lang="de-DE" sz="1200" spc="-1" strike="noStrike">
                <a:solidFill>
                  <a:srgbClr val="8b8b8b"/>
                </a:solidFill>
                <a:uFill>
                  <a:solidFill>
                    <a:srgbClr val="ffffff"/>
                  </a:solidFill>
                </a:uFill>
                <a:latin typeface="Calibri"/>
              </a:rPr>
              <a:t>&lt;Foliennummer&gt;</a:t>
            </a:fld>
            <a:endParaRPr b="0" lang="de-DE" sz="12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66"/>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504000" y="302760"/>
            <a:ext cx="9071640" cy="1259640"/>
          </a:xfrm>
          <a:prstGeom prst="rect">
            <a:avLst/>
          </a:prstGeom>
        </p:spPr>
        <p:txBody>
          <a:bodyPr anchor="ctr"/>
          <a:p>
            <a:pPr algn="ctr">
              <a:lnSpc>
                <a:spcPct val="100000"/>
              </a:lnSpc>
            </a:pPr>
            <a:r>
              <a:rPr b="0" lang="de-DE" sz="4400" spc="-1" strike="noStrike">
                <a:solidFill>
                  <a:srgbClr val="000000"/>
                </a:solidFill>
                <a:uFill>
                  <a:solidFill>
                    <a:srgbClr val="ffffff"/>
                  </a:solidFill>
                </a:uFill>
                <a:latin typeface="Calibri"/>
              </a:rPr>
              <a:t>Click to edit the title text formatTitelmasterformat durch Klicken bearbeiten</a:t>
            </a:r>
            <a:endParaRPr b="0" lang="de-DE" sz="1990" spc="-1" strike="noStrike">
              <a:solidFill>
                <a:srgbClr val="000000"/>
              </a:solidFill>
              <a:uFill>
                <a:solidFill>
                  <a:srgbClr val="ffffff"/>
                </a:solidFill>
              </a:uFill>
              <a:latin typeface="Calibri"/>
            </a:endParaRPr>
          </a:p>
        </p:txBody>
      </p:sp>
      <p:sp>
        <p:nvSpPr>
          <p:cNvPr id="79" name="PlaceHolder 2"/>
          <p:cNvSpPr>
            <a:spLocks noGrp="1"/>
          </p:cNvSpPr>
          <p:nvPr>
            <p:ph type="dt"/>
          </p:nvPr>
        </p:nvSpPr>
        <p:spPr>
          <a:xfrm>
            <a:off x="504000" y="7007040"/>
            <a:ext cx="2351880" cy="402120"/>
          </a:xfrm>
          <a:prstGeom prst="rect">
            <a:avLst/>
          </a:prstGeom>
        </p:spPr>
        <p:txBody>
          <a:bodyPr anchor="ctr"/>
          <a:p>
            <a:pPr>
              <a:lnSpc>
                <a:spcPct val="100000"/>
              </a:lnSpc>
            </a:pPr>
            <a:fld id="{D38977E6-FBAC-4B38-929C-137E18349ED4}" type="datetime">
              <a:rPr b="0" lang="de-DE" sz="1200" spc="-1" strike="noStrike">
                <a:solidFill>
                  <a:srgbClr val="8b8b8b"/>
                </a:solidFill>
                <a:uFill>
                  <a:solidFill>
                    <a:srgbClr val="ffffff"/>
                  </a:solidFill>
                </a:uFill>
                <a:latin typeface="Calibri"/>
              </a:rPr>
              <a:t>28.09.16</a:t>
            </a:fld>
            <a:endParaRPr b="0" lang="de-DE" sz="1200" spc="-1" strike="noStrike">
              <a:solidFill>
                <a:srgbClr val="000000"/>
              </a:solidFill>
              <a:uFill>
                <a:solidFill>
                  <a:srgbClr val="ffffff"/>
                </a:solidFill>
              </a:uFill>
              <a:latin typeface="Times New Roman"/>
            </a:endParaRPr>
          </a:p>
        </p:txBody>
      </p:sp>
      <p:sp>
        <p:nvSpPr>
          <p:cNvPr id="80" name="PlaceHolder 3"/>
          <p:cNvSpPr>
            <a:spLocks noGrp="1"/>
          </p:cNvSpPr>
          <p:nvPr>
            <p:ph type="ftr"/>
          </p:nvPr>
        </p:nvSpPr>
        <p:spPr>
          <a:xfrm>
            <a:off x="3443760" y="7007040"/>
            <a:ext cx="3191400" cy="401760"/>
          </a:xfrm>
          <a:prstGeom prst="rect">
            <a:avLst/>
          </a:prstGeom>
        </p:spPr>
        <p:txBody>
          <a:bodyPr anchor="ctr"/>
          <a:p>
            <a:pPr algn="ctr">
              <a:lnSpc>
                <a:spcPct val="100000"/>
              </a:lnSpc>
            </a:pPr>
            <a:r>
              <a:rPr b="0" lang="de-DE" sz="1200" spc="-1" strike="noStrike">
                <a:solidFill>
                  <a:srgbClr val="8b8b8b"/>
                </a:solidFill>
                <a:uFill>
                  <a:solidFill>
                    <a:srgbClr val="ffffff"/>
                  </a:solidFill>
                </a:uFill>
                <a:latin typeface="Calibri"/>
              </a:rPr>
              <a:t>Kompetenzzentrum für Geschichtliche Landeskunde im Unterricht</a:t>
            </a:r>
            <a:endParaRPr b="0" lang="de-DE" sz="1200" spc="-1" strike="noStrike">
              <a:solidFill>
                <a:srgbClr val="000000"/>
              </a:solidFill>
              <a:uFill>
                <a:solidFill>
                  <a:srgbClr val="ffffff"/>
                </a:solidFill>
              </a:uFill>
              <a:latin typeface="Times New Roman"/>
            </a:endParaRPr>
          </a:p>
        </p:txBody>
      </p:sp>
      <p:sp>
        <p:nvSpPr>
          <p:cNvPr id="81" name="PlaceHolder 4"/>
          <p:cNvSpPr>
            <a:spLocks noGrp="1"/>
          </p:cNvSpPr>
          <p:nvPr>
            <p:ph type="sldNum"/>
          </p:nvPr>
        </p:nvSpPr>
        <p:spPr>
          <a:xfrm>
            <a:off x="7223760" y="7007040"/>
            <a:ext cx="2351880" cy="402120"/>
          </a:xfrm>
          <a:prstGeom prst="rect">
            <a:avLst/>
          </a:prstGeom>
        </p:spPr>
        <p:txBody>
          <a:bodyPr anchor="ctr"/>
          <a:p>
            <a:pPr algn="r">
              <a:lnSpc>
                <a:spcPct val="100000"/>
              </a:lnSpc>
            </a:pPr>
            <a:fld id="{CBEE4E5F-5EA8-437A-9BD0-44D965F7DF8C}" type="slidenum">
              <a:rPr b="0" lang="de-DE" sz="1200" spc="-1" strike="noStrike">
                <a:solidFill>
                  <a:srgbClr val="8b8b8b"/>
                </a:solidFill>
                <a:uFill>
                  <a:solidFill>
                    <a:srgbClr val="ffffff"/>
                  </a:solidFill>
                </a:uFill>
                <a:latin typeface="Calibri"/>
              </a:rPr>
              <a:t>&lt;Foliennummer&gt;</a:t>
            </a:fld>
            <a:endParaRPr b="0" lang="de-DE" sz="1200" spc="-1" strike="noStrike">
              <a:solidFill>
                <a:srgbClr val="000000"/>
              </a:solidFill>
              <a:uFill>
                <a:solidFill>
                  <a:srgbClr val="ffffff"/>
                </a:solidFill>
              </a:uFill>
              <a:latin typeface="Times New Roman"/>
            </a:endParaRPr>
          </a:p>
        </p:txBody>
      </p:sp>
      <p:sp>
        <p:nvSpPr>
          <p:cNvPr id="82" name="PlaceHolder 5"/>
          <p:cNvSpPr>
            <a:spLocks noGrp="1"/>
          </p:cNvSpPr>
          <p:nvPr>
            <p:ph type="body"/>
          </p:nvPr>
        </p:nvSpPr>
        <p:spPr>
          <a:xfrm>
            <a:off x="504000" y="1768680"/>
            <a:ext cx="9071640" cy="4384440"/>
          </a:xfrm>
          <a:prstGeom prst="rect">
            <a:avLst/>
          </a:prstGeom>
        </p:spPr>
        <p:txBody>
          <a:bodyPr lIns="0" rIns="0" tIns="0" bIns="0"/>
          <a:p>
            <a:pPr marL="432000" indent="-324000">
              <a:buClr>
                <a:srgbClr val="000000"/>
              </a:buClr>
              <a:buSzPct val="45000"/>
              <a:buFont typeface="Wingdings" charset="2"/>
              <a:buChar char=""/>
            </a:pPr>
            <a:r>
              <a:rPr b="0" lang="de-DE" sz="3530" spc="-1" strike="noStrike">
                <a:solidFill>
                  <a:srgbClr val="000000"/>
                </a:solidFill>
                <a:uFill>
                  <a:solidFill>
                    <a:srgbClr val="ffffff"/>
                  </a:solidFill>
                </a:uFill>
                <a:latin typeface="Calibri"/>
              </a:rPr>
              <a:t>Format des Gliederungstextes durch Klicken bearbeiten</a:t>
            </a:r>
            <a:endParaRPr b="0" lang="de-DE" sz="3530" spc="-1" strike="noStrike">
              <a:solidFill>
                <a:srgbClr val="000000"/>
              </a:solidFill>
              <a:uFill>
                <a:solidFill>
                  <a:srgbClr val="ffffff"/>
                </a:solidFill>
              </a:uFill>
              <a:latin typeface="Calibri"/>
            </a:endParaRPr>
          </a:p>
          <a:p>
            <a:pPr lvl="1" marL="864000" indent="-324000">
              <a:buClr>
                <a:srgbClr val="000000"/>
              </a:buClr>
              <a:buSzPct val="75000"/>
              <a:buFont typeface="Symbol" charset="2"/>
              <a:buChar char=""/>
            </a:pPr>
            <a:r>
              <a:rPr b="0" lang="de-DE" sz="2650" spc="-1" strike="noStrike">
                <a:solidFill>
                  <a:srgbClr val="000000"/>
                </a:solidFill>
                <a:uFill>
                  <a:solidFill>
                    <a:srgbClr val="ffffff"/>
                  </a:solidFill>
                </a:uFill>
                <a:latin typeface="Calibri"/>
              </a:rPr>
              <a:t>Zweite Gliederungsebene</a:t>
            </a:r>
            <a:endParaRPr b="0" lang="de-DE" sz="2650" spc="-1" strike="noStrike">
              <a:solidFill>
                <a:srgbClr val="000000"/>
              </a:solidFill>
              <a:uFill>
                <a:solidFill>
                  <a:srgbClr val="ffffff"/>
                </a:solidFill>
              </a:uFill>
              <a:latin typeface="Calibri"/>
            </a:endParaRPr>
          </a:p>
          <a:p>
            <a:pPr lvl="2" marL="1296000" indent="-288000">
              <a:buClr>
                <a:srgbClr val="000000"/>
              </a:buClr>
              <a:buSzPct val="45000"/>
              <a:buFont typeface="Wingdings" charset="2"/>
              <a:buChar char=""/>
            </a:pPr>
            <a:r>
              <a:rPr b="0" lang="de-DE" sz="2210" spc="-1" strike="noStrike">
                <a:solidFill>
                  <a:srgbClr val="000000"/>
                </a:solidFill>
                <a:uFill>
                  <a:solidFill>
                    <a:srgbClr val="ffffff"/>
                  </a:solidFill>
                </a:uFill>
                <a:latin typeface="Calibri"/>
              </a:rPr>
              <a:t>Dritte Gliederungsebene</a:t>
            </a:r>
            <a:endParaRPr b="0" lang="de-DE" sz="2210" spc="-1" strike="noStrike">
              <a:solidFill>
                <a:srgbClr val="000000"/>
              </a:solidFill>
              <a:uFill>
                <a:solidFill>
                  <a:srgbClr val="ffffff"/>
                </a:solidFill>
              </a:uFill>
              <a:latin typeface="Calibri"/>
            </a:endParaRPr>
          </a:p>
          <a:p>
            <a:pPr lvl="3" marL="1728000" indent="-216000">
              <a:buClr>
                <a:srgbClr val="000000"/>
              </a:buClr>
              <a:buSzPct val="75000"/>
              <a:buFont typeface="Symbol" charset="2"/>
              <a:buChar char=""/>
            </a:pPr>
            <a:r>
              <a:rPr b="0" lang="de-DE" sz="2210" spc="-1" strike="noStrike">
                <a:solidFill>
                  <a:srgbClr val="000000"/>
                </a:solidFill>
                <a:uFill>
                  <a:solidFill>
                    <a:srgbClr val="ffffff"/>
                  </a:solidFill>
                </a:uFill>
                <a:latin typeface="Calibri"/>
              </a:rPr>
              <a:t>Vierte Gliederungsebene</a:t>
            </a:r>
            <a:endParaRPr b="0" lang="de-DE" sz="2210" spc="-1" strike="noStrike">
              <a:solidFill>
                <a:srgbClr val="000000"/>
              </a:solidFill>
              <a:uFill>
                <a:solidFill>
                  <a:srgbClr val="ffffff"/>
                </a:solidFill>
              </a:uFill>
              <a:latin typeface="Calibri"/>
            </a:endParaRPr>
          </a:p>
          <a:p>
            <a:pPr lvl="4" marL="2160000" indent="-216000">
              <a:buClr>
                <a:srgbClr val="000000"/>
              </a:buClr>
              <a:buSzPct val="45000"/>
              <a:buFont typeface="Wingdings" charset="2"/>
              <a:buChar char=""/>
            </a:pPr>
            <a:r>
              <a:rPr b="0" lang="de-DE" sz="2210" spc="-1" strike="noStrike">
                <a:solidFill>
                  <a:srgbClr val="000000"/>
                </a:solidFill>
                <a:uFill>
                  <a:solidFill>
                    <a:srgbClr val="ffffff"/>
                  </a:solidFill>
                </a:uFill>
                <a:latin typeface="Calibri"/>
              </a:rPr>
              <a:t>Fünfte Gliederungsebene</a:t>
            </a:r>
            <a:endParaRPr b="0" lang="de-DE" sz="2210" spc="-1" strike="noStrike">
              <a:solidFill>
                <a:srgbClr val="000000"/>
              </a:solidFill>
              <a:uFill>
                <a:solidFill>
                  <a:srgbClr val="ffffff"/>
                </a:solidFill>
              </a:uFill>
              <a:latin typeface="Calibri"/>
            </a:endParaRPr>
          </a:p>
          <a:p>
            <a:pPr lvl="5" marL="2592000" indent="-216000">
              <a:buClr>
                <a:srgbClr val="000000"/>
              </a:buClr>
              <a:buSzPct val="45000"/>
              <a:buFont typeface="Wingdings" charset="2"/>
              <a:buChar char=""/>
            </a:pPr>
            <a:r>
              <a:rPr b="0" lang="de-DE" sz="2210" spc="-1" strike="noStrike">
                <a:solidFill>
                  <a:srgbClr val="000000"/>
                </a:solidFill>
                <a:uFill>
                  <a:solidFill>
                    <a:srgbClr val="ffffff"/>
                  </a:solidFill>
                </a:uFill>
                <a:latin typeface="Calibri"/>
              </a:rPr>
              <a:t>Sechste Gliederungsebene</a:t>
            </a:r>
            <a:endParaRPr b="0" lang="de-DE" sz="2210" spc="-1" strike="noStrike">
              <a:solidFill>
                <a:srgbClr val="000000"/>
              </a:solidFill>
              <a:uFill>
                <a:solidFill>
                  <a:srgbClr val="ffffff"/>
                </a:solidFill>
              </a:uFill>
              <a:latin typeface="Calibri"/>
            </a:endParaRPr>
          </a:p>
          <a:p>
            <a:pPr lvl="6" marL="3024000" indent="-216000">
              <a:buClr>
                <a:srgbClr val="000000"/>
              </a:buClr>
              <a:buSzPct val="45000"/>
              <a:buFont typeface="Wingdings" charset="2"/>
              <a:buChar char=""/>
            </a:pPr>
            <a:r>
              <a:rPr b="0" lang="de-DE" sz="2210" spc="-1" strike="noStrike">
                <a:solidFill>
                  <a:srgbClr val="000000"/>
                </a:solidFill>
                <a:uFill>
                  <a:solidFill>
                    <a:srgbClr val="ffffff"/>
                  </a:solidFill>
                </a:uFill>
                <a:latin typeface="Calibri"/>
              </a:rPr>
              <a:t>Siebte Gliederungsebene</a:t>
            </a:r>
            <a:endParaRPr b="0" lang="de-DE" sz="2210" spc="-1" strike="noStrike">
              <a:solidFill>
                <a:srgbClr val="000000"/>
              </a:solidFill>
              <a:uFill>
                <a:solidFill>
                  <a:srgbClr val="ffffff"/>
                </a:solidFill>
              </a:uFill>
              <a:latin typeface="Calibri"/>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0.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image" Target="../media/image9.png"/><Relationship Id="rId3"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hyperlink" Target="http://www.landeskunde-bw.de/" TargetMode="External"/><Relationship Id="rId2"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TextShape 1"/>
          <p:cNvSpPr txBox="1"/>
          <p:nvPr/>
        </p:nvSpPr>
        <p:spPr>
          <a:xfrm>
            <a:off x="504000" y="302760"/>
            <a:ext cx="9071640" cy="125964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Bildungsplan 2016: Das Potential der Landeskunde</a:t>
            </a:r>
            <a:endParaRPr b="0" lang="de-DE" sz="1990" spc="-1" strike="noStrike">
              <a:solidFill>
                <a:srgbClr val="000000"/>
              </a:solidFill>
              <a:uFill>
                <a:solidFill>
                  <a:srgbClr val="ffffff"/>
                </a:solidFill>
              </a:uFill>
              <a:latin typeface="Calibri"/>
            </a:endParaRPr>
          </a:p>
        </p:txBody>
      </p:sp>
      <p:sp>
        <p:nvSpPr>
          <p:cNvPr id="118" name="TextShape 2"/>
          <p:cNvSpPr txBox="1"/>
          <p:nvPr/>
        </p:nvSpPr>
        <p:spPr>
          <a:xfrm>
            <a:off x="504000" y="1769040"/>
            <a:ext cx="9071640" cy="4384440"/>
          </a:xfrm>
          <a:prstGeom prst="rect">
            <a:avLst/>
          </a:prstGeom>
          <a:noFill/>
          <a:ln>
            <a:noFill/>
          </a:ln>
        </p:spPr>
        <p:txBody>
          <a:bodyPr lIns="0" rIns="0" tIns="0" bIns="0" anchor="ctr"/>
          <a:p>
            <a:r>
              <a:rPr b="0" lang="de-DE" sz="2800" spc="-1" strike="noStrike">
                <a:solidFill>
                  <a:srgbClr val="000000"/>
                </a:solidFill>
                <a:uFill>
                  <a:solidFill>
                    <a:srgbClr val="ffffff"/>
                  </a:solidFill>
                </a:uFill>
                <a:latin typeface="Arial"/>
              </a:rPr>
              <a:t>„</a:t>
            </a:r>
            <a:r>
              <a:rPr b="0" lang="de-DE" sz="2800" spc="-1" strike="noStrike">
                <a:solidFill>
                  <a:srgbClr val="000000"/>
                </a:solidFill>
                <a:uFill>
                  <a:solidFill>
                    <a:srgbClr val="ffffff"/>
                  </a:solidFill>
                </a:uFill>
                <a:latin typeface="Arial"/>
              </a:rPr>
              <a:t>Die Regionalgeschichte ermöglicht den Schülerinnen und Schülern einen anschaulichen, eng auf ihre Lebenswelt bezogenen Zugang zur Geschichte. Ihr didaktisches Potenzial liegt insbesondere im exemplarischen Prinzip. Historische Lernorte bieten in besonderem Maße Anregungen, den Prozess des historischen Denkens anzustoßen.“</a:t>
            </a:r>
            <a:endParaRPr b="0" lang="de-DE" sz="3200" spc="-1" strike="noStrike">
              <a:solidFill>
                <a:srgbClr val="000000"/>
              </a:solidFill>
              <a:uFill>
                <a:solidFill>
                  <a:srgbClr val="ffffff"/>
                </a:solidFill>
              </a:uFill>
              <a:latin typeface="Arial"/>
            </a:endParaRPr>
          </a:p>
          <a:p>
            <a:r>
              <a:rPr b="0" lang="de-DE" sz="1800" spc="-1" strike="noStrike">
                <a:solidFill>
                  <a:srgbClr val="000000"/>
                </a:solidFill>
                <a:uFill>
                  <a:solidFill>
                    <a:srgbClr val="ffffff"/>
                  </a:solidFill>
                </a:uFill>
                <a:latin typeface="Arial"/>
              </a:rPr>
              <a:t>BP 2016, Leitgedanken</a:t>
            </a:r>
            <a:endParaRPr b="0" lang="de-DE" sz="3200" spc="-1" strike="noStrike">
              <a:solidFill>
                <a:srgbClr val="000000"/>
              </a:solidFill>
              <a:uFill>
                <a:solidFill>
                  <a:srgbClr val="ffffff"/>
                </a:solidFill>
              </a:uFill>
              <a:latin typeface="Arial"/>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TextShape 1"/>
          <p:cNvSpPr txBox="1"/>
          <p:nvPr/>
        </p:nvSpPr>
        <p:spPr>
          <a:xfrm>
            <a:off x="504000" y="302760"/>
            <a:ext cx="9071640" cy="125964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Lebenswelt Burg: Die Waldburg </a:t>
            </a:r>
            <a:endParaRPr b="0" lang="de-DE" sz="1990" spc="-1" strike="noStrike">
              <a:solidFill>
                <a:srgbClr val="000000"/>
              </a:solidFill>
              <a:uFill>
                <a:solidFill>
                  <a:srgbClr val="ffffff"/>
                </a:solidFill>
              </a:uFill>
              <a:latin typeface="Calibri"/>
            </a:endParaRPr>
          </a:p>
        </p:txBody>
      </p:sp>
      <p:sp>
        <p:nvSpPr>
          <p:cNvPr id="265" name="TextShape 2"/>
          <p:cNvSpPr txBox="1"/>
          <p:nvPr/>
        </p:nvSpPr>
        <p:spPr>
          <a:xfrm>
            <a:off x="504000" y="1764000"/>
            <a:ext cx="9071640" cy="4988880"/>
          </a:xfrm>
          <a:prstGeom prst="rect">
            <a:avLst/>
          </a:prstGeom>
          <a:noFill/>
          <a:ln>
            <a:noFill/>
          </a:ln>
        </p:spPr>
        <p:txBody>
          <a:bodyPr lIns="0" rIns="0" tIns="0" bIns="0"/>
          <a:p>
            <a:endParaRPr b="0" lang="de-DE" sz="3530" spc="-1" strike="noStrike">
              <a:solidFill>
                <a:srgbClr val="000000"/>
              </a:solidFill>
              <a:uFill>
                <a:solidFill>
                  <a:srgbClr val="ffffff"/>
                </a:solidFill>
              </a:uFill>
              <a:latin typeface="Calibri"/>
            </a:endParaRPr>
          </a:p>
        </p:txBody>
      </p:sp>
      <p:pic>
        <p:nvPicPr>
          <p:cNvPr id="266" name="" descr=""/>
          <p:cNvPicPr/>
          <p:nvPr/>
        </p:nvPicPr>
        <p:blipFill>
          <a:blip r:embed="rId1"/>
          <a:stretch/>
        </p:blipFill>
        <p:spPr>
          <a:xfrm>
            <a:off x="288000" y="1296000"/>
            <a:ext cx="4176000" cy="5904000"/>
          </a:xfrm>
          <a:prstGeom prst="rect">
            <a:avLst/>
          </a:prstGeom>
          <a:ln>
            <a:noFill/>
          </a:ln>
        </p:spPr>
      </p:pic>
      <p:pic>
        <p:nvPicPr>
          <p:cNvPr id="267" name="" descr=""/>
          <p:cNvPicPr/>
          <p:nvPr/>
        </p:nvPicPr>
        <p:blipFill>
          <a:blip r:embed="rId2"/>
          <a:stretch/>
        </p:blipFill>
        <p:spPr>
          <a:xfrm>
            <a:off x="4937400" y="1368000"/>
            <a:ext cx="4134600" cy="5760000"/>
          </a:xfrm>
          <a:prstGeom prst="rect">
            <a:avLst/>
          </a:prstGeom>
          <a:ln>
            <a:noFill/>
          </a:ln>
        </p:spPr>
      </p:pic>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 name="TextShape 1"/>
          <p:cNvSpPr txBox="1"/>
          <p:nvPr/>
        </p:nvSpPr>
        <p:spPr>
          <a:xfrm>
            <a:off x="504000" y="302760"/>
            <a:ext cx="9071640" cy="125964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Laboratorien der Moderne? Die Stadt Gernsbach </a:t>
            </a:r>
            <a:endParaRPr b="0" lang="de-DE" sz="1990" spc="-1" strike="noStrike">
              <a:solidFill>
                <a:srgbClr val="000000"/>
              </a:solidFill>
              <a:uFill>
                <a:solidFill>
                  <a:srgbClr val="ffffff"/>
                </a:solidFill>
              </a:uFill>
              <a:latin typeface="Calibri"/>
            </a:endParaRPr>
          </a:p>
        </p:txBody>
      </p:sp>
      <p:sp>
        <p:nvSpPr>
          <p:cNvPr id="269" name="CustomShape 2"/>
          <p:cNvSpPr/>
          <p:nvPr/>
        </p:nvSpPr>
        <p:spPr>
          <a:xfrm rot="27600">
            <a:off x="3654720" y="1368360"/>
            <a:ext cx="3096000" cy="4246920"/>
          </a:xfrm>
          <a:prstGeom prst="rect">
            <a:avLst/>
          </a:prstGeom>
          <a:solidFill>
            <a:srgbClr val="ffffff"/>
          </a:solidFill>
          <a:ln>
            <a:solidFill>
              <a:srgbClr val="3465a4"/>
            </a:solidFill>
          </a:ln>
        </p:spPr>
        <p:style>
          <a:lnRef idx="0"/>
          <a:fillRef idx="0"/>
          <a:effectRef idx="0"/>
          <a:fontRef idx="minor"/>
        </p:style>
        <p:txBody>
          <a:bodyPr wrap="none" lIns="90000" rIns="90000" tIns="45000" bIns="45000" anchor="ctr"/>
          <a:p>
            <a:pPr algn="ctr"/>
            <a:r>
              <a:rPr b="0" lang="de-DE" sz="1800" spc="-1" strike="noStrike">
                <a:solidFill>
                  <a:srgbClr val="000000"/>
                </a:solidFill>
                <a:uFill>
                  <a:solidFill>
                    <a:srgbClr val="ffffff"/>
                  </a:solidFill>
                </a:uFill>
                <a:latin typeface="Arial"/>
              </a:rPr>
              <a:t>Machte Stadtluft in </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Gernsbach </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frei?</a:t>
            </a:r>
            <a:endParaRPr b="0" lang="de-DE" sz="1800" spc="-1" strike="noStrike">
              <a:solidFill>
                <a:srgbClr val="000000"/>
              </a:solidFill>
              <a:uFill>
                <a:solidFill>
                  <a:srgbClr val="ffffff"/>
                </a:solidFill>
              </a:uFill>
              <a:latin typeface="Arial"/>
            </a:endParaRPr>
          </a:p>
          <a:p>
            <a:pPr algn="ctr"/>
            <a:r>
              <a:rPr b="1" i="1" lang="de-DE" sz="1800" spc="-1" strike="noStrike">
                <a:solidFill>
                  <a:srgbClr val="000000"/>
                </a:solidFill>
                <a:uFill>
                  <a:solidFill>
                    <a:srgbClr val="ffffff"/>
                  </a:solidFill>
                </a:uFill>
                <a:latin typeface="Arial"/>
              </a:rPr>
              <a:t>Methodenkompetenz:</a:t>
            </a:r>
            <a:r>
              <a:rPr b="0" lang="de-DE" sz="1800" spc="-1" strike="noStrike">
                <a:solidFill>
                  <a:srgbClr val="000000"/>
                </a:solidFill>
                <a:uFill>
                  <a:solidFill>
                    <a:srgbClr val="ffffff"/>
                  </a:solidFill>
                </a:uFill>
                <a:latin typeface="Arial"/>
              </a:rPr>
              <a:t> </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Urkunde und Stadtsiegel</a:t>
            </a: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 </a:t>
            </a: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endParaRPr b="0" lang="de-DE" sz="1800" spc="-1" strike="noStrike">
              <a:solidFill>
                <a:srgbClr val="000000"/>
              </a:solidFill>
              <a:uFill>
                <a:solidFill>
                  <a:srgbClr val="ffffff"/>
                </a:solidFill>
              </a:uFill>
              <a:latin typeface="Arial"/>
            </a:endParaRPr>
          </a:p>
        </p:txBody>
      </p:sp>
      <p:sp>
        <p:nvSpPr>
          <p:cNvPr id="270" name="CustomShape 3"/>
          <p:cNvSpPr/>
          <p:nvPr/>
        </p:nvSpPr>
        <p:spPr>
          <a:xfrm>
            <a:off x="72000" y="1368000"/>
            <a:ext cx="3456000" cy="4248000"/>
          </a:xfrm>
          <a:prstGeom prst="rect">
            <a:avLst/>
          </a:prstGeom>
          <a:solidFill>
            <a:srgbClr val="ffffff"/>
          </a:solidFill>
          <a:ln>
            <a:solidFill>
              <a:srgbClr val="3465a4"/>
            </a:solidFill>
          </a:ln>
        </p:spPr>
        <p:style>
          <a:lnRef idx="0"/>
          <a:fillRef idx="0"/>
          <a:effectRef idx="0"/>
          <a:fontRef idx="minor"/>
        </p:style>
        <p:txBody>
          <a:bodyPr wrap="none" lIns="90000" rIns="90000" tIns="45000" bIns="45000" anchor="ctr"/>
          <a:p>
            <a:pPr algn="ctr"/>
            <a:r>
              <a:rPr b="0" lang="de-DE" sz="1800" spc="-1" strike="noStrike">
                <a:solidFill>
                  <a:srgbClr val="000000"/>
                </a:solidFill>
                <a:uFill>
                  <a:solidFill>
                    <a:srgbClr val="ffffff"/>
                  </a:solidFill>
                </a:uFill>
                <a:latin typeface="Arial"/>
              </a:rPr>
              <a:t>„</a:t>
            </a:r>
            <a:r>
              <a:rPr b="0" lang="de-DE" sz="1800" spc="-1" strike="noStrike">
                <a:solidFill>
                  <a:srgbClr val="000000"/>
                </a:solidFill>
                <a:uFill>
                  <a:solidFill>
                    <a:srgbClr val="ffffff"/>
                  </a:solidFill>
                </a:uFill>
                <a:latin typeface="Arial"/>
              </a:rPr>
              <a:t>Das soll eine Stadt sein?!“</a:t>
            </a:r>
            <a:endParaRPr b="0" lang="de-DE" sz="1800" spc="-1" strike="noStrike">
              <a:solidFill>
                <a:srgbClr val="000000"/>
              </a:solidFill>
              <a:uFill>
                <a:solidFill>
                  <a:srgbClr val="ffffff"/>
                </a:solidFill>
              </a:uFill>
              <a:latin typeface="Arial"/>
            </a:endParaRPr>
          </a:p>
          <a:p>
            <a:pPr algn="ctr"/>
            <a:r>
              <a:rPr b="1" i="1" lang="de-DE" sz="1800" spc="-1" strike="noStrike">
                <a:solidFill>
                  <a:srgbClr val="000000"/>
                </a:solidFill>
                <a:uFill>
                  <a:solidFill>
                    <a:srgbClr val="ffffff"/>
                  </a:solidFill>
                </a:uFill>
                <a:latin typeface="Arial"/>
              </a:rPr>
              <a:t>Fragekompetenz:</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Was macht eine Stadt aus?</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Was macht eine </a:t>
            </a:r>
            <a:r>
              <a:rPr b="0" lang="de-DE" sz="1800" spc="-1" strike="noStrike" u="sng">
                <a:solidFill>
                  <a:srgbClr val="000000"/>
                </a:solidFill>
                <a:uFill>
                  <a:solidFill>
                    <a:srgbClr val="ffffff"/>
                  </a:solidFill>
                </a:uFill>
                <a:latin typeface="Arial"/>
              </a:rPr>
              <a:t>mittelalterliche</a:t>
            </a:r>
            <a:r>
              <a:rPr b="0" lang="de-DE" sz="1800" spc="-1" strike="noStrike">
                <a:solidFill>
                  <a:srgbClr val="000000"/>
                </a:solidFill>
                <a:uFill>
                  <a:solidFill>
                    <a:srgbClr val="ffffff"/>
                  </a:solidFill>
                </a:uFill>
                <a:latin typeface="Arial"/>
              </a:rPr>
              <a:t> </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Stadt aus? </a:t>
            </a: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p:txBody>
      </p:sp>
      <p:pic>
        <p:nvPicPr>
          <p:cNvPr id="271" name="" descr=""/>
          <p:cNvPicPr/>
          <p:nvPr/>
        </p:nvPicPr>
        <p:blipFill>
          <a:blip r:embed="rId1"/>
          <a:stretch/>
        </p:blipFill>
        <p:spPr>
          <a:xfrm>
            <a:off x="432000" y="5688000"/>
            <a:ext cx="2808000" cy="1728000"/>
          </a:xfrm>
          <a:prstGeom prst="rect">
            <a:avLst/>
          </a:prstGeom>
          <a:ln>
            <a:noFill/>
          </a:ln>
        </p:spPr>
      </p:pic>
      <p:sp>
        <p:nvSpPr>
          <p:cNvPr id="272" name="CustomShape 4"/>
          <p:cNvSpPr/>
          <p:nvPr/>
        </p:nvSpPr>
        <p:spPr>
          <a:xfrm>
            <a:off x="6912360" y="1440000"/>
            <a:ext cx="3095640" cy="4176000"/>
          </a:xfrm>
          <a:prstGeom prst="rect">
            <a:avLst/>
          </a:prstGeom>
          <a:solidFill>
            <a:srgbClr val="ffffff"/>
          </a:solidFill>
          <a:ln>
            <a:solidFill>
              <a:srgbClr val="3465a4"/>
            </a:solidFill>
          </a:ln>
        </p:spPr>
        <p:style>
          <a:lnRef idx="0"/>
          <a:fillRef idx="0"/>
          <a:effectRef idx="0"/>
          <a:fontRef idx="minor"/>
        </p:style>
        <p:txBody>
          <a:bodyPr wrap="none" lIns="90000" rIns="90000" tIns="45000" bIns="45000" anchor="ctr"/>
          <a:p>
            <a:pPr algn="ctr"/>
            <a:r>
              <a:rPr b="0" lang="de-DE" sz="1800" spc="-1" strike="noStrike">
                <a:solidFill>
                  <a:srgbClr val="000000"/>
                </a:solidFill>
                <a:uFill>
                  <a:solidFill>
                    <a:srgbClr val="ffffff"/>
                  </a:solidFill>
                </a:uFill>
                <a:latin typeface="Arial"/>
              </a:rPr>
              <a:t>Wer regelte das Leben </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in der Stadt? </a:t>
            </a:r>
            <a:endParaRPr b="0" lang="de-DE" sz="1800" spc="-1" strike="noStrike">
              <a:solidFill>
                <a:srgbClr val="000000"/>
              </a:solidFill>
              <a:uFill>
                <a:solidFill>
                  <a:srgbClr val="ffffff"/>
                </a:solidFill>
              </a:uFill>
              <a:latin typeface="Arial"/>
            </a:endParaRPr>
          </a:p>
          <a:p>
            <a:pPr algn="ctr"/>
            <a:r>
              <a:rPr b="1" i="1" lang="de-DE" sz="1800" spc="-1" strike="noStrike">
                <a:solidFill>
                  <a:srgbClr val="000000"/>
                </a:solidFill>
                <a:uFill>
                  <a:solidFill>
                    <a:srgbClr val="ffffff"/>
                  </a:solidFill>
                </a:uFill>
                <a:latin typeface="Arial"/>
              </a:rPr>
              <a:t>Reflexionskompetenz</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Das Beispiel des Gernsbacher</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Schulmeisters </a:t>
            </a: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p:txBody>
      </p:sp>
      <p:sp>
        <p:nvSpPr>
          <p:cNvPr id="273" name="TextShape 5"/>
          <p:cNvSpPr txBox="1"/>
          <p:nvPr/>
        </p:nvSpPr>
        <p:spPr>
          <a:xfrm>
            <a:off x="3672000" y="5688000"/>
            <a:ext cx="3096000" cy="1882440"/>
          </a:xfrm>
          <a:prstGeom prst="rect">
            <a:avLst/>
          </a:prstGeom>
          <a:solidFill>
            <a:srgbClr val="ffffff"/>
          </a:solidFill>
          <a:ln>
            <a:noFill/>
          </a:ln>
        </p:spPr>
        <p:txBody>
          <a:bodyPr lIns="90000" rIns="90000" tIns="45000" bIns="45000"/>
          <a:p>
            <a:pPr algn="ctr"/>
            <a:r>
              <a:rPr b="1" i="1" lang="de-DE" sz="1600" spc="-1" strike="noStrike">
                <a:solidFill>
                  <a:srgbClr val="000000"/>
                </a:solidFill>
                <a:uFill>
                  <a:solidFill>
                    <a:srgbClr val="ffffff"/>
                  </a:solidFill>
                </a:uFill>
                <a:latin typeface="Arial"/>
              </a:rPr>
              <a:t>2 Schubphasen von </a:t>
            </a:r>
            <a:endParaRPr b="0" lang="de-DE" sz="1800" spc="-1" strike="noStrike">
              <a:solidFill>
                <a:srgbClr val="000000"/>
              </a:solidFill>
              <a:uFill>
                <a:solidFill>
                  <a:srgbClr val="ffffff"/>
                </a:solidFill>
              </a:uFill>
              <a:latin typeface="Arial"/>
            </a:endParaRPr>
          </a:p>
          <a:p>
            <a:pPr algn="ctr"/>
            <a:r>
              <a:rPr b="1" i="1" lang="de-DE" sz="1600" spc="-1" strike="noStrike">
                <a:solidFill>
                  <a:srgbClr val="000000"/>
                </a:solidFill>
                <a:uFill>
                  <a:solidFill>
                    <a:srgbClr val="ffffff"/>
                  </a:solidFill>
                </a:uFill>
                <a:latin typeface="Arial"/>
              </a:rPr>
              <a:t>Partizipationsbestrebungen:</a:t>
            </a:r>
            <a:endParaRPr b="0" lang="de-DE" sz="1800" spc="-1" strike="noStrike">
              <a:solidFill>
                <a:srgbClr val="000000"/>
              </a:solidFill>
              <a:uFill>
                <a:solidFill>
                  <a:srgbClr val="ffffff"/>
                </a:solidFill>
              </a:uFill>
              <a:latin typeface="Arial"/>
            </a:endParaRPr>
          </a:p>
          <a:p>
            <a:r>
              <a:rPr b="0" lang="de-DE" sz="1600" spc="-1" strike="noStrike">
                <a:solidFill>
                  <a:srgbClr val="000000"/>
                </a:solidFill>
                <a:uFill>
                  <a:solidFill>
                    <a:srgbClr val="ffffff"/>
                  </a:solidFill>
                </a:uFill>
                <a:latin typeface="Arial"/>
              </a:rPr>
              <a:t>1. Patrizier als Geldaristokratie </a:t>
            </a:r>
            <a:endParaRPr b="0" lang="de-DE" sz="1800" spc="-1" strike="noStrike">
              <a:solidFill>
                <a:srgbClr val="000000"/>
              </a:solidFill>
              <a:uFill>
                <a:solidFill>
                  <a:srgbClr val="ffffff"/>
                </a:solidFill>
              </a:uFill>
              <a:latin typeface="Arial"/>
            </a:endParaRPr>
          </a:p>
          <a:p>
            <a:r>
              <a:rPr b="0" lang="de-DE" sz="1600" spc="-1" strike="noStrike">
                <a:solidFill>
                  <a:srgbClr val="000000"/>
                </a:solidFill>
                <a:uFill>
                  <a:solidFill>
                    <a:srgbClr val="ffffff"/>
                  </a:solidFill>
                </a:uFill>
                <a:latin typeface="Arial"/>
              </a:rPr>
              <a:t>(z.B: Heilbronn 1281)</a:t>
            </a:r>
            <a:endParaRPr b="0" lang="de-DE" sz="1800" spc="-1" strike="noStrike">
              <a:solidFill>
                <a:srgbClr val="000000"/>
              </a:solidFill>
              <a:uFill>
                <a:solidFill>
                  <a:srgbClr val="ffffff"/>
                </a:solidFill>
              </a:uFill>
              <a:latin typeface="Arial"/>
            </a:endParaRPr>
          </a:p>
          <a:p>
            <a:r>
              <a:rPr b="0" lang="de-DE" sz="1600" spc="-1" strike="noStrike">
                <a:solidFill>
                  <a:srgbClr val="000000"/>
                </a:solidFill>
                <a:uFill>
                  <a:solidFill>
                    <a:srgbClr val="ffffff"/>
                  </a:solidFill>
                </a:uFill>
                <a:latin typeface="Arial"/>
              </a:rPr>
              <a:t>2. Zunftbürger verlangen </a:t>
            </a:r>
            <a:endParaRPr b="0" lang="de-DE" sz="1800" spc="-1" strike="noStrike">
              <a:solidFill>
                <a:srgbClr val="000000"/>
              </a:solidFill>
              <a:uFill>
                <a:solidFill>
                  <a:srgbClr val="ffffff"/>
                </a:solidFill>
              </a:uFill>
              <a:latin typeface="Arial"/>
            </a:endParaRPr>
          </a:p>
          <a:p>
            <a:r>
              <a:rPr b="0" lang="de-DE" sz="1600" spc="-1" strike="noStrike">
                <a:solidFill>
                  <a:srgbClr val="000000"/>
                </a:solidFill>
                <a:uFill>
                  <a:solidFill>
                    <a:srgbClr val="ffffff"/>
                  </a:solidFill>
                </a:uFill>
                <a:latin typeface="Arial"/>
              </a:rPr>
              <a:t>Mitsprache (z.B. Heilbronn 1371)</a:t>
            </a:r>
            <a:r>
              <a:rPr b="0" lang="de-DE" sz="1800" spc="-1" strike="noStrike">
                <a:solidFill>
                  <a:srgbClr val="000000"/>
                </a:solidFill>
                <a:uFill>
                  <a:solidFill>
                    <a:srgbClr val="ffffff"/>
                  </a:solidFill>
                </a:uFill>
                <a:latin typeface="Arial"/>
              </a:rPr>
              <a:t> </a:t>
            </a:r>
            <a:endParaRPr b="0" lang="de-DE" sz="1800" spc="-1" strike="noStrike">
              <a:solidFill>
                <a:srgbClr val="000000"/>
              </a:solidFill>
              <a:uFill>
                <a:solidFill>
                  <a:srgbClr val="ffffff"/>
                </a:solidFill>
              </a:uFill>
              <a:latin typeface="Arial"/>
            </a:endParaRPr>
          </a:p>
        </p:txBody>
      </p:sp>
      <p:sp>
        <p:nvSpPr>
          <p:cNvPr id="274" name="CustomShape 6"/>
          <p:cNvSpPr/>
          <p:nvPr/>
        </p:nvSpPr>
        <p:spPr>
          <a:xfrm>
            <a:off x="1296000" y="3600000"/>
            <a:ext cx="7776000" cy="1440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pPr algn="ctr"/>
            <a:r>
              <a:rPr b="0" lang="de-DE" sz="1800" spc="-1" strike="noStrike">
                <a:solidFill>
                  <a:srgbClr val="000000"/>
                </a:solidFill>
                <a:uFill>
                  <a:solidFill>
                    <a:srgbClr val="ffffff"/>
                  </a:solidFill>
                </a:uFill>
                <a:latin typeface="Arial"/>
              </a:rPr>
              <a:t>j</a:t>
            </a:r>
            <a:endParaRPr b="0" lang="de-DE" sz="1800" spc="-1" strike="noStrike">
              <a:solidFill>
                <a:srgbClr val="000000"/>
              </a:solidFill>
              <a:uFill>
                <a:solidFill>
                  <a:srgbClr val="ffffff"/>
                </a:solidFill>
              </a:uFill>
              <a:latin typeface="Arial"/>
            </a:endParaRPr>
          </a:p>
        </p:txBody>
      </p:sp>
      <p:sp>
        <p:nvSpPr>
          <p:cNvPr id="275" name="TextShape 7"/>
          <p:cNvSpPr txBox="1"/>
          <p:nvPr/>
        </p:nvSpPr>
        <p:spPr>
          <a:xfrm>
            <a:off x="1368000" y="3816000"/>
            <a:ext cx="7344000" cy="1115640"/>
          </a:xfrm>
          <a:prstGeom prst="rect">
            <a:avLst/>
          </a:prstGeom>
          <a:noFill/>
          <a:ln>
            <a:noFill/>
          </a:ln>
        </p:spPr>
        <p:txBody>
          <a:bodyPr lIns="90000" rIns="90000" tIns="45000" bIns="45000"/>
          <a:p>
            <a:r>
              <a:rPr b="0" lang="de-DE" sz="1800" spc="-1" strike="noStrike">
                <a:solidFill>
                  <a:srgbClr val="000000"/>
                </a:solidFill>
                <a:uFill>
                  <a:solidFill>
                    <a:srgbClr val="ffffff"/>
                  </a:solidFill>
                </a:uFill>
                <a:latin typeface="Arial"/>
              </a:rPr>
              <a:t>http://www.schule-bw.de/unterricht/faecheruebergreifende_themen/landeskunde/modelle/module/themen_bp2016/europa_im_mittelalter/stadt-buerger/gernsbach/</a:t>
            </a:r>
            <a:endParaRPr b="0" lang="de-DE" sz="1800" spc="-1" strike="noStrike">
              <a:solidFill>
                <a:srgbClr val="000000"/>
              </a:solidFill>
              <a:uFill>
                <a:solidFill>
                  <a:srgbClr val="ffffff"/>
                </a:solidFill>
              </a:uFill>
              <a:latin typeface="Arial"/>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 name="TextShape 1"/>
          <p:cNvSpPr txBox="1"/>
          <p:nvPr/>
        </p:nvSpPr>
        <p:spPr>
          <a:xfrm>
            <a:off x="504000" y="302760"/>
            <a:ext cx="9071640" cy="125964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Transferfähige Module: Stadt im Mittelalter am Beispiel Villingen</a:t>
            </a:r>
            <a:r>
              <a:rPr b="0" lang="de-DE" sz="1990" spc="-1" strike="noStrike">
                <a:solidFill>
                  <a:srgbClr val="000000"/>
                </a:solidFill>
                <a:uFill>
                  <a:solidFill>
                    <a:srgbClr val="ffffff"/>
                  </a:solidFill>
                </a:uFill>
                <a:latin typeface="Calibri"/>
              </a:rPr>
              <a:t> </a:t>
            </a:r>
            <a:endParaRPr b="0" lang="de-DE" sz="1990" spc="-1" strike="noStrike">
              <a:solidFill>
                <a:srgbClr val="000000"/>
              </a:solidFill>
              <a:uFill>
                <a:solidFill>
                  <a:srgbClr val="ffffff"/>
                </a:solidFill>
              </a:uFill>
              <a:latin typeface="Calibri"/>
            </a:endParaRPr>
          </a:p>
        </p:txBody>
      </p:sp>
      <p:sp>
        <p:nvSpPr>
          <p:cNvPr id="277" name="TextShape 2"/>
          <p:cNvSpPr txBox="1"/>
          <p:nvPr/>
        </p:nvSpPr>
        <p:spPr>
          <a:xfrm>
            <a:off x="504000" y="1764000"/>
            <a:ext cx="9071640" cy="4988880"/>
          </a:xfrm>
          <a:prstGeom prst="rect">
            <a:avLst/>
          </a:prstGeom>
          <a:noFill/>
          <a:ln>
            <a:noFill/>
          </a:ln>
        </p:spPr>
        <p:txBody>
          <a:bodyPr lIns="0" rIns="0" tIns="0" bIns="0" anchor="ctr"/>
          <a:p>
            <a:pPr algn="ctr"/>
            <a:endParaRPr b="0" lang="de-DE" sz="3200" spc="-1" strike="noStrike">
              <a:solidFill>
                <a:srgbClr val="000000"/>
              </a:solidFill>
              <a:uFill>
                <a:solidFill>
                  <a:srgbClr val="ffffff"/>
                </a:solidFill>
              </a:uFill>
              <a:latin typeface="Arial"/>
            </a:endParaRPr>
          </a:p>
        </p:txBody>
      </p:sp>
      <p:sp>
        <p:nvSpPr>
          <p:cNvPr id="278" name="CustomShape 3"/>
          <p:cNvSpPr/>
          <p:nvPr/>
        </p:nvSpPr>
        <p:spPr>
          <a:xfrm>
            <a:off x="144000" y="1656000"/>
            <a:ext cx="3240000" cy="2664000"/>
          </a:xfrm>
          <a:custGeom>
            <a:avLst/>
            <a:gdLst/>
            <a:ahLst/>
            <a:rect l="0" t="0" r="r" b="b"/>
            <a:pathLst>
              <a:path w="9002" h="7402">
                <a:moveTo>
                  <a:pt x="1233" y="0"/>
                </a:moveTo>
                <a:cubicBezTo>
                  <a:pt x="616" y="0"/>
                  <a:pt x="0" y="616"/>
                  <a:pt x="0" y="1233"/>
                </a:cubicBezTo>
                <a:lnTo>
                  <a:pt x="0" y="6167"/>
                </a:lnTo>
                <a:cubicBezTo>
                  <a:pt x="0" y="6784"/>
                  <a:pt x="616" y="7401"/>
                  <a:pt x="1233" y="7401"/>
                </a:cubicBezTo>
                <a:lnTo>
                  <a:pt x="7767" y="7401"/>
                </a:lnTo>
                <a:cubicBezTo>
                  <a:pt x="8384" y="7401"/>
                  <a:pt x="9001" y="6784"/>
                  <a:pt x="9001" y="6167"/>
                </a:cubicBezTo>
                <a:lnTo>
                  <a:pt x="9001" y="1233"/>
                </a:lnTo>
                <a:cubicBezTo>
                  <a:pt x="9001" y="616"/>
                  <a:pt x="8384" y="0"/>
                  <a:pt x="7767" y="0"/>
                </a:cubicBezTo>
                <a:lnTo>
                  <a:pt x="1233" y="0"/>
                </a:lnTo>
              </a:path>
            </a:pathLst>
          </a:cu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Kirche als religiöses Zentrum</a:t>
            </a:r>
            <a:endParaRPr b="0" lang="de-DE" sz="1800" spc="-1" strike="noStrike">
              <a:solidFill>
                <a:srgbClr val="000000"/>
              </a:solidFill>
              <a:uFill>
                <a:solidFill>
                  <a:srgbClr val="ffffff"/>
                </a:solidFill>
              </a:uFill>
              <a:latin typeface="Arial"/>
            </a:endParaRPr>
          </a:p>
        </p:txBody>
      </p:sp>
      <p:sp>
        <p:nvSpPr>
          <p:cNvPr id="279" name="CustomShape 4"/>
          <p:cNvSpPr/>
          <p:nvPr/>
        </p:nvSpPr>
        <p:spPr>
          <a:xfrm>
            <a:off x="3528000" y="1764000"/>
            <a:ext cx="2952000" cy="2520000"/>
          </a:xfrm>
          <a:custGeom>
            <a:avLst/>
            <a:gdLst/>
            <a:ahLst/>
            <a:rect l="0" t="0" r="r" b="b"/>
            <a:pathLst>
              <a:path w="8202" h="7002">
                <a:moveTo>
                  <a:pt x="1166" y="0"/>
                </a:moveTo>
                <a:cubicBezTo>
                  <a:pt x="583" y="0"/>
                  <a:pt x="0" y="583"/>
                  <a:pt x="0" y="1166"/>
                </a:cubicBezTo>
                <a:lnTo>
                  <a:pt x="0" y="5834"/>
                </a:lnTo>
                <a:cubicBezTo>
                  <a:pt x="0" y="6417"/>
                  <a:pt x="583" y="7001"/>
                  <a:pt x="1166" y="7001"/>
                </a:cubicBezTo>
                <a:lnTo>
                  <a:pt x="7034" y="7001"/>
                </a:lnTo>
                <a:cubicBezTo>
                  <a:pt x="7617" y="7001"/>
                  <a:pt x="8201" y="6417"/>
                  <a:pt x="8201" y="5834"/>
                </a:cubicBezTo>
                <a:lnTo>
                  <a:pt x="8201" y="1166"/>
                </a:lnTo>
                <a:cubicBezTo>
                  <a:pt x="8201" y="583"/>
                  <a:pt x="7617" y="0"/>
                  <a:pt x="7034" y="0"/>
                </a:cubicBezTo>
                <a:lnTo>
                  <a:pt x="1166" y="0"/>
                </a:lnTo>
              </a:path>
            </a:pathLst>
          </a:cu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Stadtmauer: Schutz und </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Ordnung</a:t>
            </a:r>
            <a:endParaRPr b="0" lang="de-DE" sz="1800" spc="-1" strike="noStrike">
              <a:solidFill>
                <a:srgbClr val="000000"/>
              </a:solidFill>
              <a:uFill>
                <a:solidFill>
                  <a:srgbClr val="ffffff"/>
                </a:solidFill>
              </a:uFill>
              <a:latin typeface="Arial"/>
            </a:endParaRPr>
          </a:p>
        </p:txBody>
      </p:sp>
      <p:sp>
        <p:nvSpPr>
          <p:cNvPr id="280" name="CustomShape 5"/>
          <p:cNvSpPr/>
          <p:nvPr/>
        </p:nvSpPr>
        <p:spPr>
          <a:xfrm>
            <a:off x="6696000" y="1764000"/>
            <a:ext cx="3240000" cy="2520000"/>
          </a:xfrm>
          <a:custGeom>
            <a:avLst/>
            <a:gdLst/>
            <a:ahLst/>
            <a:rect l="0" t="0" r="r" b="b"/>
            <a:pathLst>
              <a:path w="9002" h="7002">
                <a:moveTo>
                  <a:pt x="1166" y="0"/>
                </a:moveTo>
                <a:cubicBezTo>
                  <a:pt x="583" y="0"/>
                  <a:pt x="0" y="583"/>
                  <a:pt x="0" y="1166"/>
                </a:cubicBezTo>
                <a:lnTo>
                  <a:pt x="0" y="5834"/>
                </a:lnTo>
                <a:cubicBezTo>
                  <a:pt x="0" y="6417"/>
                  <a:pt x="583" y="7001"/>
                  <a:pt x="1166" y="7001"/>
                </a:cubicBezTo>
                <a:lnTo>
                  <a:pt x="7834" y="7001"/>
                </a:lnTo>
                <a:cubicBezTo>
                  <a:pt x="8417" y="7001"/>
                  <a:pt x="9001" y="6417"/>
                  <a:pt x="9001" y="5834"/>
                </a:cubicBezTo>
                <a:lnTo>
                  <a:pt x="9001" y="1166"/>
                </a:lnTo>
                <a:cubicBezTo>
                  <a:pt x="9001" y="583"/>
                  <a:pt x="8417" y="0"/>
                  <a:pt x="7834" y="0"/>
                </a:cubicBezTo>
                <a:lnTo>
                  <a:pt x="1166" y="0"/>
                </a:lnTo>
              </a:path>
            </a:pathLst>
          </a:cu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Marktplatz als wirtschaftliches</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Zentrum; Handel aus</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 </a:t>
            </a:r>
            <a:r>
              <a:rPr b="0" lang="de-DE" sz="1800" spc="-1" strike="noStrike">
                <a:solidFill>
                  <a:srgbClr val="000000"/>
                </a:solidFill>
                <a:uFill>
                  <a:solidFill>
                    <a:srgbClr val="ffffff"/>
                  </a:solidFill>
                </a:uFill>
                <a:latin typeface="Arial"/>
              </a:rPr>
              <a:t>nah und fern</a:t>
            </a:r>
            <a:endParaRPr b="0" lang="de-DE" sz="1800" spc="-1" strike="noStrike">
              <a:solidFill>
                <a:srgbClr val="000000"/>
              </a:solidFill>
              <a:uFill>
                <a:solidFill>
                  <a:srgbClr val="ffffff"/>
                </a:solidFill>
              </a:uFill>
              <a:latin typeface="Arial"/>
            </a:endParaRPr>
          </a:p>
        </p:txBody>
      </p:sp>
      <p:sp>
        <p:nvSpPr>
          <p:cNvPr id="281" name="CustomShape 6"/>
          <p:cNvSpPr/>
          <p:nvPr/>
        </p:nvSpPr>
        <p:spPr>
          <a:xfrm>
            <a:off x="3456000" y="4608000"/>
            <a:ext cx="3024000" cy="2664000"/>
          </a:xfrm>
          <a:custGeom>
            <a:avLst/>
            <a:gdLst/>
            <a:ahLst/>
            <a:rect l="0" t="0" r="r" b="b"/>
            <a:pathLst>
              <a:path w="8402" h="7402">
                <a:moveTo>
                  <a:pt x="1233" y="0"/>
                </a:moveTo>
                <a:cubicBezTo>
                  <a:pt x="616" y="0"/>
                  <a:pt x="0" y="616"/>
                  <a:pt x="0" y="1233"/>
                </a:cubicBezTo>
                <a:lnTo>
                  <a:pt x="0" y="6167"/>
                </a:lnTo>
                <a:cubicBezTo>
                  <a:pt x="0" y="6784"/>
                  <a:pt x="616" y="7401"/>
                  <a:pt x="1233" y="7401"/>
                </a:cubicBezTo>
                <a:lnTo>
                  <a:pt x="7167" y="7401"/>
                </a:lnTo>
                <a:cubicBezTo>
                  <a:pt x="7784" y="7401"/>
                  <a:pt x="8401" y="6784"/>
                  <a:pt x="8401" y="6167"/>
                </a:cubicBezTo>
                <a:lnTo>
                  <a:pt x="8401" y="1233"/>
                </a:lnTo>
                <a:cubicBezTo>
                  <a:pt x="8401" y="616"/>
                  <a:pt x="7784" y="0"/>
                  <a:pt x="7167" y="0"/>
                </a:cubicBezTo>
                <a:lnTo>
                  <a:pt x="1233" y="0"/>
                </a:lnTo>
              </a:path>
            </a:pathLst>
          </a:custGeom>
          <a:solidFill>
            <a:srgbClr val="ffffff"/>
          </a:solidFill>
          <a:ln>
            <a:solidFill>
              <a:srgbClr val="3465a4"/>
            </a:solidFill>
          </a:ln>
        </p:spPr>
        <p:style>
          <a:lnRef idx="0"/>
          <a:fillRef idx="0"/>
          <a:effectRef idx="0"/>
          <a:fontRef idx="minor"/>
        </p:style>
      </p:sp>
      <p:sp>
        <p:nvSpPr>
          <p:cNvPr id="282" name="CustomShape 7"/>
          <p:cNvSpPr/>
          <p:nvPr/>
        </p:nvSpPr>
        <p:spPr>
          <a:xfrm>
            <a:off x="6840000" y="4320000"/>
            <a:ext cx="2952000" cy="3168000"/>
          </a:xfrm>
          <a:custGeom>
            <a:avLst/>
            <a:gdLst/>
            <a:ahLst/>
            <a:rect l="0" t="0" r="r" b="b"/>
            <a:pathLst>
              <a:path w="8202" h="8802">
                <a:moveTo>
                  <a:pt x="1366" y="0"/>
                </a:moveTo>
                <a:cubicBezTo>
                  <a:pt x="683" y="0"/>
                  <a:pt x="0" y="683"/>
                  <a:pt x="0" y="1366"/>
                </a:cubicBezTo>
                <a:lnTo>
                  <a:pt x="0" y="7434"/>
                </a:lnTo>
                <a:cubicBezTo>
                  <a:pt x="0" y="8117"/>
                  <a:pt x="683" y="8801"/>
                  <a:pt x="1366" y="8801"/>
                </a:cubicBezTo>
                <a:lnTo>
                  <a:pt x="6834" y="8801"/>
                </a:lnTo>
                <a:cubicBezTo>
                  <a:pt x="7517" y="8801"/>
                  <a:pt x="8201" y="8117"/>
                  <a:pt x="8201" y="7434"/>
                </a:cubicBezTo>
                <a:lnTo>
                  <a:pt x="8201" y="1366"/>
                </a:lnTo>
                <a:cubicBezTo>
                  <a:pt x="8201" y="683"/>
                  <a:pt x="7517" y="0"/>
                  <a:pt x="6834" y="0"/>
                </a:cubicBezTo>
                <a:lnTo>
                  <a:pt x="1366" y="0"/>
                </a:lnTo>
              </a:path>
            </a:pathLst>
          </a:cu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Rathaus als Ort der </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bürgerlichen Partizipation</a:t>
            </a:r>
            <a:endParaRPr b="0" lang="de-DE" sz="1800" spc="-1" strike="noStrike">
              <a:solidFill>
                <a:srgbClr val="000000"/>
              </a:solidFill>
              <a:uFill>
                <a:solidFill>
                  <a:srgbClr val="ffffff"/>
                </a:solidFill>
              </a:uFill>
              <a:latin typeface="Arial"/>
            </a:endParaRPr>
          </a:p>
        </p:txBody>
      </p:sp>
      <p:sp>
        <p:nvSpPr>
          <p:cNvPr id="283" name="CustomShape 8"/>
          <p:cNvSpPr/>
          <p:nvPr/>
        </p:nvSpPr>
        <p:spPr>
          <a:xfrm>
            <a:off x="360000" y="4608000"/>
            <a:ext cx="2880000" cy="2808000"/>
          </a:xfrm>
          <a:custGeom>
            <a:avLst/>
            <a:gdLst/>
            <a:ahLst/>
            <a:rect l="0" t="0" r="r" b="b"/>
            <a:pathLst>
              <a:path w="8002" h="7802">
                <a:moveTo>
                  <a:pt x="1300" y="0"/>
                </a:moveTo>
                <a:cubicBezTo>
                  <a:pt x="650" y="0"/>
                  <a:pt x="0" y="650"/>
                  <a:pt x="0" y="1300"/>
                </a:cubicBezTo>
                <a:lnTo>
                  <a:pt x="0" y="6500"/>
                </a:lnTo>
                <a:cubicBezTo>
                  <a:pt x="0" y="7150"/>
                  <a:pt x="650" y="7801"/>
                  <a:pt x="1300" y="7801"/>
                </a:cubicBezTo>
                <a:lnTo>
                  <a:pt x="6700" y="7801"/>
                </a:lnTo>
                <a:cubicBezTo>
                  <a:pt x="7350" y="7801"/>
                  <a:pt x="8001" y="7150"/>
                  <a:pt x="8001" y="6500"/>
                </a:cubicBezTo>
                <a:lnTo>
                  <a:pt x="8001" y="1300"/>
                </a:lnTo>
                <a:cubicBezTo>
                  <a:pt x="8001" y="650"/>
                  <a:pt x="7350" y="0"/>
                  <a:pt x="6700" y="0"/>
                </a:cubicBezTo>
                <a:lnTo>
                  <a:pt x="1300" y="0"/>
                </a:lnTo>
              </a:path>
            </a:pathLst>
          </a:cu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Berufliche Spezialisierung</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und Vorsorge:</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Handwerkszünfte</a:t>
            </a: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p:txBody>
      </p:sp>
      <p:sp>
        <p:nvSpPr>
          <p:cNvPr id="284" name="CustomShape 9"/>
          <p:cNvSpPr/>
          <p:nvPr/>
        </p:nvSpPr>
        <p:spPr>
          <a:xfrm>
            <a:off x="648000" y="2232000"/>
            <a:ext cx="8927640" cy="1152000"/>
          </a:xfrm>
          <a:prstGeom prst="rect">
            <a:avLst/>
          </a:prstGeom>
          <a:solidFill>
            <a:srgbClr val="729fcf"/>
          </a:solidFill>
          <a:ln>
            <a:solidFill>
              <a:srgbClr val="3465a4"/>
            </a:solidFill>
          </a:ln>
        </p:spPr>
        <p:style>
          <a:lnRef idx="0"/>
          <a:fillRef idx="0"/>
          <a:effectRef idx="0"/>
          <a:fontRef idx="minor"/>
        </p:style>
      </p:sp>
      <p:sp>
        <p:nvSpPr>
          <p:cNvPr id="285" name="TextShape 10"/>
          <p:cNvSpPr txBox="1"/>
          <p:nvPr/>
        </p:nvSpPr>
        <p:spPr>
          <a:xfrm>
            <a:off x="709200" y="2381400"/>
            <a:ext cx="8578800" cy="859320"/>
          </a:xfrm>
          <a:prstGeom prst="rect">
            <a:avLst/>
          </a:prstGeom>
          <a:noFill/>
          <a:ln>
            <a:noFill/>
          </a:ln>
        </p:spPr>
        <p:txBody>
          <a:bodyPr lIns="90000" rIns="90000" tIns="45000" bIns="45000"/>
          <a:p>
            <a:r>
              <a:rPr b="0" lang="de-DE" sz="1800" spc="-1" strike="noStrike">
                <a:solidFill>
                  <a:srgbClr val="000000"/>
                </a:solidFill>
                <a:uFill>
                  <a:solidFill>
                    <a:srgbClr val="ffffff"/>
                  </a:solidFill>
                </a:uFill>
                <a:latin typeface="Arial"/>
              </a:rPr>
              <a:t>http://www.schule-bw.de/unterricht/faecheruebergreifende_themen/landeskunde/modelle/module/themen_bp2016/europa_im_mittelalter/stadt-buerger/villingen/</a:t>
            </a:r>
            <a:endParaRPr b="0" lang="de-DE" sz="1800" spc="-1" strike="noStrike">
              <a:solidFill>
                <a:srgbClr val="000000"/>
              </a:solidFill>
              <a:uFill>
                <a:solidFill>
                  <a:srgbClr val="ffffff"/>
                </a:solidFill>
              </a:uFill>
              <a:latin typeface="Arial"/>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 name="TextShape 1"/>
          <p:cNvSpPr txBox="1"/>
          <p:nvPr/>
        </p:nvSpPr>
        <p:spPr>
          <a:xfrm>
            <a:off x="504000" y="302760"/>
            <a:ext cx="9071640" cy="125964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Bauernkrieg und Territorialstaat: Leitperspektive Partizipation </a:t>
            </a:r>
            <a:endParaRPr b="0" lang="de-DE" sz="1990" spc="-1" strike="noStrike">
              <a:solidFill>
                <a:srgbClr val="000000"/>
              </a:solidFill>
              <a:uFill>
                <a:solidFill>
                  <a:srgbClr val="ffffff"/>
                </a:solidFill>
              </a:uFill>
              <a:latin typeface="Calibri"/>
            </a:endParaRPr>
          </a:p>
        </p:txBody>
      </p:sp>
      <p:sp>
        <p:nvSpPr>
          <p:cNvPr id="287" name="CustomShape 2"/>
          <p:cNvSpPr/>
          <p:nvPr/>
        </p:nvSpPr>
        <p:spPr>
          <a:xfrm>
            <a:off x="360000" y="1656000"/>
            <a:ext cx="9288000" cy="1872000"/>
          </a:xfrm>
          <a:custGeom>
            <a:avLst/>
            <a:gdLst/>
            <a:ahLst/>
            <a:rect l="0" t="0" r="r" b="b"/>
            <a:pathLst>
              <a:path w="25802" h="5202">
                <a:moveTo>
                  <a:pt x="866" y="0"/>
                </a:moveTo>
                <a:cubicBezTo>
                  <a:pt x="433" y="0"/>
                  <a:pt x="0" y="433"/>
                  <a:pt x="0" y="866"/>
                </a:cubicBezTo>
                <a:lnTo>
                  <a:pt x="0" y="4334"/>
                </a:lnTo>
                <a:cubicBezTo>
                  <a:pt x="0" y="4767"/>
                  <a:pt x="433" y="5201"/>
                  <a:pt x="866" y="5201"/>
                </a:cubicBezTo>
                <a:lnTo>
                  <a:pt x="24934" y="5201"/>
                </a:lnTo>
                <a:cubicBezTo>
                  <a:pt x="25367" y="5201"/>
                  <a:pt x="25801" y="4767"/>
                  <a:pt x="25801" y="4334"/>
                </a:cubicBezTo>
                <a:lnTo>
                  <a:pt x="25801" y="866"/>
                </a:lnTo>
                <a:cubicBezTo>
                  <a:pt x="25801" y="433"/>
                  <a:pt x="25367" y="0"/>
                  <a:pt x="24934" y="0"/>
                </a:cubicBezTo>
                <a:lnTo>
                  <a:pt x="866" y="0"/>
                </a:lnTo>
              </a:path>
            </a:pathLst>
          </a:custGeom>
          <a:solidFill>
            <a:srgbClr val="ffffff"/>
          </a:solidFill>
          <a:ln>
            <a:solidFill>
              <a:srgbClr val="3465a4"/>
            </a:solidFill>
          </a:ln>
        </p:spPr>
        <p:style>
          <a:lnRef idx="0"/>
          <a:fillRef idx="0"/>
          <a:effectRef idx="0"/>
          <a:fontRef idx="minor"/>
        </p:style>
        <p:txBody>
          <a:bodyPr wrap="none" lIns="90000" rIns="90000" tIns="45000" bIns="45000" anchor="ctr"/>
          <a:p>
            <a:pPr algn="ctr"/>
            <a:r>
              <a:rPr b="1" lang="de-DE" sz="1600" spc="-1" strike="noStrike">
                <a:solidFill>
                  <a:srgbClr val="000000"/>
                </a:solidFill>
                <a:uFill>
                  <a:solidFill>
                    <a:srgbClr val="ffffff"/>
                  </a:solidFill>
                </a:uFill>
                <a:latin typeface="Arial"/>
              </a:rPr>
              <a:t>Armer Konrad: sozialer Aufstand oder Kampf um Partizipation?</a:t>
            </a:r>
            <a:endParaRPr b="0" lang="de-DE" sz="1800" spc="-1" strike="noStrike">
              <a:solidFill>
                <a:srgbClr val="000000"/>
              </a:solidFill>
              <a:uFill>
                <a:solidFill>
                  <a:srgbClr val="ffffff"/>
                </a:solidFill>
              </a:uFill>
              <a:latin typeface="Arial"/>
            </a:endParaRPr>
          </a:p>
          <a:p>
            <a:pPr algn="ctr"/>
            <a:r>
              <a:rPr b="0" lang="de-DE" sz="1600" spc="-1" strike="noStrike">
                <a:solidFill>
                  <a:srgbClr val="000000"/>
                </a:solidFill>
                <a:uFill>
                  <a:solidFill>
                    <a:srgbClr val="ffffff"/>
                  </a:solidFill>
                </a:uFill>
                <a:latin typeface="Arial"/>
              </a:rPr>
              <a:t>Politische Mobilisierung und Organisation</a:t>
            </a:r>
            <a:endParaRPr b="0" lang="de-DE" sz="1800" spc="-1" strike="noStrike">
              <a:solidFill>
                <a:srgbClr val="000000"/>
              </a:solidFill>
              <a:uFill>
                <a:solidFill>
                  <a:srgbClr val="ffffff"/>
                </a:solidFill>
              </a:uFill>
              <a:latin typeface="Arial"/>
            </a:endParaRPr>
          </a:p>
          <a:p>
            <a:pPr algn="ctr"/>
            <a:r>
              <a:rPr b="0" lang="de-DE" sz="1600" spc="-1" strike="noStrike">
                <a:solidFill>
                  <a:srgbClr val="000000"/>
                </a:solidFill>
                <a:uFill>
                  <a:solidFill>
                    <a:srgbClr val="ffffff"/>
                  </a:solidFill>
                </a:uFill>
                <a:latin typeface="Arial"/>
              </a:rPr>
              <a:t>Freiheitsrechte und Teilhabe</a:t>
            </a:r>
            <a:endParaRPr b="0" lang="de-DE" sz="1800" spc="-1" strike="noStrike">
              <a:solidFill>
                <a:srgbClr val="000000"/>
              </a:solidFill>
              <a:uFill>
                <a:solidFill>
                  <a:srgbClr val="ffffff"/>
                </a:solidFill>
              </a:uFill>
              <a:latin typeface="Arial"/>
            </a:endParaRPr>
          </a:p>
          <a:p>
            <a:pPr algn="ctr"/>
            <a:r>
              <a:rPr b="0" lang="de-DE" sz="1600" spc="-1" strike="noStrike">
                <a:solidFill>
                  <a:srgbClr val="000000"/>
                </a:solidFill>
                <a:uFill>
                  <a:solidFill>
                    <a:srgbClr val="ffffff"/>
                  </a:solidFill>
                </a:uFill>
                <a:latin typeface="Arial"/>
              </a:rPr>
              <a:t>Gewinner/Verlierer?</a:t>
            </a:r>
            <a:endParaRPr b="0" lang="de-DE" sz="1800" spc="-1" strike="noStrike">
              <a:solidFill>
                <a:srgbClr val="000000"/>
              </a:solidFill>
              <a:uFill>
                <a:solidFill>
                  <a:srgbClr val="ffffff"/>
                </a:solidFill>
              </a:uFill>
              <a:latin typeface="Arial"/>
            </a:endParaRPr>
          </a:p>
          <a:p>
            <a:pPr algn="ctr"/>
            <a:r>
              <a:rPr b="0" lang="de-DE" sz="1600" spc="-1" strike="noStrike">
                <a:solidFill>
                  <a:srgbClr val="000000"/>
                </a:solidFill>
                <a:uFill>
                  <a:solidFill>
                    <a:srgbClr val="ffffff"/>
                  </a:solidFill>
                </a:uFill>
                <a:latin typeface="Arial"/>
              </a:rPr>
              <a:t>Partizipation?</a:t>
            </a:r>
            <a:endParaRPr b="0" lang="de-DE" sz="1800" spc="-1" strike="noStrike">
              <a:solidFill>
                <a:srgbClr val="000000"/>
              </a:solidFill>
              <a:uFill>
                <a:solidFill>
                  <a:srgbClr val="ffffff"/>
                </a:solidFill>
              </a:uFill>
              <a:latin typeface="Arial"/>
            </a:endParaRPr>
          </a:p>
        </p:txBody>
      </p:sp>
      <p:sp>
        <p:nvSpPr>
          <p:cNvPr id="288" name="CustomShape 3"/>
          <p:cNvSpPr/>
          <p:nvPr/>
        </p:nvSpPr>
        <p:spPr>
          <a:xfrm>
            <a:off x="360000" y="3672000"/>
            <a:ext cx="9288000" cy="1872000"/>
          </a:xfrm>
          <a:custGeom>
            <a:avLst/>
            <a:gdLst/>
            <a:ahLst/>
            <a:rect l="0" t="0" r="r" b="b"/>
            <a:pathLst>
              <a:path w="25802" h="5202">
                <a:moveTo>
                  <a:pt x="866" y="0"/>
                </a:moveTo>
                <a:cubicBezTo>
                  <a:pt x="433" y="0"/>
                  <a:pt x="0" y="433"/>
                  <a:pt x="0" y="866"/>
                </a:cubicBezTo>
                <a:lnTo>
                  <a:pt x="0" y="4334"/>
                </a:lnTo>
                <a:cubicBezTo>
                  <a:pt x="0" y="4767"/>
                  <a:pt x="433" y="5201"/>
                  <a:pt x="866" y="5201"/>
                </a:cubicBezTo>
                <a:lnTo>
                  <a:pt x="24934" y="5201"/>
                </a:lnTo>
                <a:cubicBezTo>
                  <a:pt x="25367" y="5201"/>
                  <a:pt x="25801" y="4767"/>
                  <a:pt x="25801" y="4334"/>
                </a:cubicBezTo>
                <a:lnTo>
                  <a:pt x="25801" y="866"/>
                </a:lnTo>
                <a:cubicBezTo>
                  <a:pt x="25801" y="433"/>
                  <a:pt x="25367" y="0"/>
                  <a:pt x="24934" y="0"/>
                </a:cubicBezTo>
                <a:lnTo>
                  <a:pt x="866" y="0"/>
                </a:lnTo>
              </a:path>
            </a:pathLst>
          </a:custGeom>
          <a:solidFill>
            <a:srgbClr val="ffffff"/>
          </a:solidFill>
          <a:ln>
            <a:solidFill>
              <a:srgbClr val="3465a4"/>
            </a:solidFill>
          </a:ln>
        </p:spPr>
        <p:style>
          <a:lnRef idx="0"/>
          <a:fillRef idx="0"/>
          <a:effectRef idx="0"/>
          <a:fontRef idx="minor"/>
        </p:style>
        <p:txBody>
          <a:bodyPr wrap="none" lIns="90000" rIns="90000" tIns="45000" bIns="45000" anchor="ctr"/>
          <a:p>
            <a:pPr algn="ctr"/>
            <a:r>
              <a:rPr b="1" lang="de-DE" sz="1800" spc="-1" strike="noStrike">
                <a:solidFill>
                  <a:srgbClr val="000000"/>
                </a:solidFill>
                <a:uFill>
                  <a:solidFill>
                    <a:srgbClr val="ffffff"/>
                  </a:solidFill>
                </a:uFill>
                <a:latin typeface="Arial"/>
              </a:rPr>
              <a:t>Tübinger Vertrag: eine württembergische Magna Charta?</a:t>
            </a: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Vergleich mit der englischen Magna Charta</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Im Urteil der Zeitgenossen</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Im Urteil heutiger Historiker </a:t>
            </a: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p:txBody>
      </p:sp>
      <p:sp>
        <p:nvSpPr>
          <p:cNvPr id="289" name="CustomShape 4"/>
          <p:cNvSpPr/>
          <p:nvPr/>
        </p:nvSpPr>
        <p:spPr>
          <a:xfrm>
            <a:off x="432000" y="5688000"/>
            <a:ext cx="9288000" cy="1872000"/>
          </a:xfrm>
          <a:custGeom>
            <a:avLst/>
            <a:gdLst/>
            <a:ahLst/>
            <a:rect l="0" t="0" r="r" b="b"/>
            <a:pathLst>
              <a:path w="25802" h="5202">
                <a:moveTo>
                  <a:pt x="866" y="0"/>
                </a:moveTo>
                <a:cubicBezTo>
                  <a:pt x="433" y="0"/>
                  <a:pt x="0" y="433"/>
                  <a:pt x="0" y="866"/>
                </a:cubicBezTo>
                <a:lnTo>
                  <a:pt x="0" y="4334"/>
                </a:lnTo>
                <a:cubicBezTo>
                  <a:pt x="0" y="4767"/>
                  <a:pt x="433" y="5201"/>
                  <a:pt x="866" y="5201"/>
                </a:cubicBezTo>
                <a:lnTo>
                  <a:pt x="24934" y="5201"/>
                </a:lnTo>
                <a:cubicBezTo>
                  <a:pt x="25367" y="5201"/>
                  <a:pt x="25801" y="4767"/>
                  <a:pt x="25801" y="4334"/>
                </a:cubicBezTo>
                <a:lnTo>
                  <a:pt x="25801" y="866"/>
                </a:lnTo>
                <a:cubicBezTo>
                  <a:pt x="25801" y="433"/>
                  <a:pt x="25367" y="0"/>
                  <a:pt x="24934" y="0"/>
                </a:cubicBezTo>
                <a:lnTo>
                  <a:pt x="866" y="0"/>
                </a:lnTo>
              </a:path>
            </a:pathLst>
          </a:custGeom>
          <a:solidFill>
            <a:srgbClr val="ffffff"/>
          </a:solidFill>
          <a:ln>
            <a:solidFill>
              <a:srgbClr val="3465a4"/>
            </a:solidFill>
          </a:ln>
        </p:spPr>
        <p:style>
          <a:lnRef idx="0"/>
          <a:fillRef idx="0"/>
          <a:effectRef idx="0"/>
          <a:fontRef idx="minor"/>
        </p:style>
        <p:txBody>
          <a:bodyPr wrap="none" lIns="90000" rIns="90000" tIns="45000" bIns="45000" anchor="ctr"/>
          <a:p>
            <a:pPr algn="ctr"/>
            <a:r>
              <a:rPr b="0" lang="de-DE" sz="1800" spc="-1" strike="noStrike">
                <a:solidFill>
                  <a:srgbClr val="000000"/>
                </a:solidFill>
                <a:uFill>
                  <a:solidFill>
                    <a:srgbClr val="ffffff"/>
                  </a:solidFill>
                </a:uFill>
                <a:latin typeface="Arial"/>
              </a:rPr>
              <a:t>„</a:t>
            </a:r>
            <a:r>
              <a:rPr b="0" lang="de-DE" sz="1800" spc="-1" strike="noStrike">
                <a:solidFill>
                  <a:srgbClr val="000000"/>
                </a:solidFill>
                <a:uFill>
                  <a:solidFill>
                    <a:srgbClr val="ffffff"/>
                  </a:solidFill>
                </a:uFill>
                <a:latin typeface="Arial"/>
              </a:rPr>
              <a:t>Wir wollen frei sein“: Der Bauernkrieg 1525 in Bildern der Chronik Weißenau</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  </a:t>
            </a:r>
            <a:r>
              <a:rPr b="0" lang="de-DE" sz="1800" spc="-1" strike="noStrike">
                <a:solidFill>
                  <a:srgbClr val="000000"/>
                </a:solidFill>
                <a:uFill>
                  <a:solidFill>
                    <a:srgbClr val="ffffff"/>
                  </a:solidFill>
                </a:uFill>
                <a:latin typeface="Arial"/>
              </a:rPr>
              <a:t>Methodenkompetenz: </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Bildanalyse</a:t>
            </a: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p:txBody>
      </p:sp>
      <p:sp>
        <p:nvSpPr>
          <p:cNvPr id="290" name="TextShape 5"/>
          <p:cNvSpPr txBox="1"/>
          <p:nvPr/>
        </p:nvSpPr>
        <p:spPr>
          <a:xfrm>
            <a:off x="504000" y="1562400"/>
            <a:ext cx="9071640" cy="5190480"/>
          </a:xfrm>
          <a:prstGeom prst="rect">
            <a:avLst/>
          </a:prstGeom>
          <a:noFill/>
          <a:ln>
            <a:noFill/>
          </a:ln>
        </p:spPr>
        <p:txBody>
          <a:bodyPr lIns="0" rIns="0" tIns="0" bIns="0" anchor="ctr"/>
          <a:p>
            <a:pPr algn="ctr"/>
            <a:endParaRPr b="0" lang="de-DE" sz="3200" spc="-1" strike="noStrike">
              <a:solidFill>
                <a:srgbClr val="000000"/>
              </a:solidFill>
              <a:uFill>
                <a:solidFill>
                  <a:srgbClr val="ffffff"/>
                </a:solidFill>
              </a:uFill>
              <a:latin typeface="Arial"/>
            </a:endParaRPr>
          </a:p>
        </p:txBody>
      </p:sp>
      <p:sp>
        <p:nvSpPr>
          <p:cNvPr id="291" name="TextShape 6"/>
          <p:cNvSpPr txBox="1"/>
          <p:nvPr/>
        </p:nvSpPr>
        <p:spPr>
          <a:xfrm>
            <a:off x="548640" y="3096000"/>
            <a:ext cx="10251360" cy="858600"/>
          </a:xfrm>
          <a:prstGeom prst="rect">
            <a:avLst/>
          </a:prstGeom>
          <a:noFill/>
          <a:ln>
            <a:noFill/>
          </a:ln>
        </p:spPr>
        <p:txBody>
          <a:bodyPr lIns="90000" rIns="90000" tIns="45000" bIns="45000"/>
          <a:p>
            <a:r>
              <a:rPr b="0" lang="de-DE" sz="1200" spc="-1" strike="noStrike">
                <a:solidFill>
                  <a:srgbClr val="000000"/>
                </a:solidFill>
                <a:uFill>
                  <a:solidFill>
                    <a:srgbClr val="ffffff"/>
                  </a:solidFill>
                </a:uFill>
                <a:latin typeface="Arial"/>
              </a:rPr>
              <a:t>http://www.schule-bw.de/unterricht/faecheruebergreifende_themen/landeskunde/modelle/epochen/neuzeit/bauernkrieg/volksaufstand-in-wuerttemberg_peter-gais-und-der-arme-konrad/</a:t>
            </a:r>
            <a:endParaRPr b="0" lang="de-DE" sz="1800" spc="-1" strike="noStrike">
              <a:solidFill>
                <a:srgbClr val="000000"/>
              </a:solidFill>
              <a:uFill>
                <a:solidFill>
                  <a:srgbClr val="ffffff"/>
                </a:solidFill>
              </a:uFill>
              <a:latin typeface="Arial"/>
            </a:endParaRPr>
          </a:p>
        </p:txBody>
      </p:sp>
      <p:sp>
        <p:nvSpPr>
          <p:cNvPr id="292" name="TextShape 7"/>
          <p:cNvSpPr txBox="1"/>
          <p:nvPr/>
        </p:nvSpPr>
        <p:spPr>
          <a:xfrm>
            <a:off x="504000" y="5112000"/>
            <a:ext cx="10251360" cy="858600"/>
          </a:xfrm>
          <a:prstGeom prst="rect">
            <a:avLst/>
          </a:prstGeom>
          <a:noFill/>
          <a:ln>
            <a:noFill/>
          </a:ln>
        </p:spPr>
        <p:txBody>
          <a:bodyPr lIns="90000" rIns="90000" tIns="45000" bIns="45000"/>
          <a:p>
            <a:r>
              <a:rPr b="0" lang="de-DE" sz="1200" spc="-1" strike="noStrike">
                <a:solidFill>
                  <a:srgbClr val="000000"/>
                </a:solidFill>
                <a:uFill>
                  <a:solidFill>
                    <a:srgbClr val="ffffff"/>
                  </a:solidFill>
                </a:uFill>
                <a:latin typeface="Arial"/>
              </a:rPr>
              <a:t>http://www.schule-bw.de/unterricht/faecheruebergreifende_themen/landeskunde/modelle/epochen/neuzeit/bauernkrieg/tuebinger-vertrag/</a:t>
            </a:r>
            <a:endParaRPr b="0" lang="de-DE" sz="1800" spc="-1" strike="noStrike">
              <a:solidFill>
                <a:srgbClr val="000000"/>
              </a:solidFill>
              <a:uFill>
                <a:solidFill>
                  <a:srgbClr val="ffffff"/>
                </a:solidFill>
              </a:uFill>
              <a:latin typeface="Arial"/>
            </a:endParaRPr>
          </a:p>
        </p:txBody>
      </p:sp>
      <p:sp>
        <p:nvSpPr>
          <p:cNvPr id="293" name="TextShape 8"/>
          <p:cNvSpPr txBox="1"/>
          <p:nvPr/>
        </p:nvSpPr>
        <p:spPr>
          <a:xfrm>
            <a:off x="576000" y="6773400"/>
            <a:ext cx="10251360" cy="858600"/>
          </a:xfrm>
          <a:prstGeom prst="rect">
            <a:avLst/>
          </a:prstGeom>
          <a:noFill/>
          <a:ln>
            <a:noFill/>
          </a:ln>
        </p:spPr>
        <p:txBody>
          <a:bodyPr lIns="90000" rIns="90000" tIns="45000" bIns="45000"/>
          <a:p>
            <a:r>
              <a:rPr b="0" lang="de-DE" sz="1200" spc="-1" strike="noStrike">
                <a:solidFill>
                  <a:srgbClr val="000000"/>
                </a:solidFill>
                <a:uFill>
                  <a:solidFill>
                    <a:srgbClr val="ffffff"/>
                  </a:solidFill>
                </a:uFill>
                <a:latin typeface="Arial"/>
              </a:rPr>
              <a:t>http://www.schule-bw.de/unterricht/faecheruebergreifende_themen/landeskunde/modelle/module/themen_bp2016/wende_zur_neuzeit/reformation/der-bauernkrieg-in-oberschwaben-im-spiegel-der-weissenauer-chronik/</a:t>
            </a:r>
            <a:endParaRPr b="0" lang="de-DE" sz="1800" spc="-1" strike="noStrike">
              <a:solidFill>
                <a:srgbClr val="000000"/>
              </a:solidFill>
              <a:uFill>
                <a:solidFill>
                  <a:srgbClr val="ffffff"/>
                </a:solidFill>
              </a:uFill>
              <a:latin typeface="Arial"/>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 name="TextShape 1"/>
          <p:cNvSpPr txBox="1"/>
          <p:nvPr/>
        </p:nvSpPr>
        <p:spPr>
          <a:xfrm>
            <a:off x="504000" y="302760"/>
            <a:ext cx="9071640" cy="777600"/>
          </a:xfrm>
          <a:prstGeom prst="rect">
            <a:avLst/>
          </a:prstGeom>
          <a:solidFill>
            <a:srgbClr val="ffffff"/>
          </a:solidFill>
          <a:ln w="25560">
            <a:solidFill>
              <a:srgbClr val="c0504d"/>
            </a:solidFill>
            <a:round/>
          </a:ln>
        </p:spPr>
        <p:txBody>
          <a:bodyPr anchor="ctr"/>
          <a:p>
            <a:pPr algn="ctr">
              <a:lnSpc>
                <a:spcPct val="100000"/>
              </a:lnSpc>
            </a:pPr>
            <a:r>
              <a:rPr b="1" lang="de-DE" sz="2800" spc="-1" strike="noStrike">
                <a:solidFill>
                  <a:srgbClr val="000000"/>
                </a:solidFill>
                <a:uFill>
                  <a:solidFill>
                    <a:srgbClr val="ffffff"/>
                  </a:solidFill>
                </a:uFill>
                <a:latin typeface="Calibri"/>
              </a:rPr>
              <a:t>Lokales und Globales verbinden</a:t>
            </a:r>
            <a:endParaRPr b="0" lang="de-DE" sz="1990" spc="-1" strike="noStrike">
              <a:solidFill>
                <a:srgbClr val="000000"/>
              </a:solidFill>
              <a:uFill>
                <a:solidFill>
                  <a:srgbClr val="ffffff"/>
                </a:solidFill>
              </a:uFill>
              <a:latin typeface="Calibri"/>
            </a:endParaRPr>
          </a:p>
        </p:txBody>
      </p:sp>
      <p:sp>
        <p:nvSpPr>
          <p:cNvPr id="295" name="CustomShape 2"/>
          <p:cNvSpPr/>
          <p:nvPr/>
        </p:nvSpPr>
        <p:spPr>
          <a:xfrm>
            <a:off x="515520" y="1319040"/>
            <a:ext cx="4444560" cy="283356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nSpc>
                <a:spcPct val="100000"/>
              </a:lnSpc>
            </a:pPr>
            <a:r>
              <a:rPr b="1" lang="de-DE" sz="1800" spc="-1" strike="noStrike">
                <a:solidFill>
                  <a:srgbClr val="000000"/>
                </a:solidFill>
                <a:uFill>
                  <a:solidFill>
                    <a:srgbClr val="ffffff"/>
                  </a:solidFill>
                </a:uFill>
                <a:latin typeface="Calibri"/>
              </a:rPr>
              <a:t>Historische Vergleiche </a:t>
            </a:r>
            <a:endParaRPr b="0" lang="de-DE" sz="1800" spc="-1" strike="noStrike">
              <a:solidFill>
                <a:srgbClr val="000000"/>
              </a:solidFill>
              <a:uFill>
                <a:solidFill>
                  <a:srgbClr val="ffffff"/>
                </a:solidFill>
              </a:uFill>
              <a:latin typeface="Arial"/>
            </a:endParaRPr>
          </a:p>
          <a:p>
            <a:pPr>
              <a:lnSpc>
                <a:spcPct val="100000"/>
              </a:lnSpc>
            </a:pPr>
            <a:r>
              <a:rPr b="1" lang="de-DE" sz="1800" spc="-1" strike="noStrike">
                <a:solidFill>
                  <a:srgbClr val="000000"/>
                </a:solidFill>
                <a:uFill>
                  <a:solidFill>
                    <a:srgbClr val="ffffff"/>
                  </a:solidFill>
                </a:uFill>
                <a:latin typeface="Calibri"/>
              </a:rPr>
              <a:t>(Klasse 6): </a:t>
            </a:r>
            <a:endParaRPr b="0" lang="de-DE" sz="1800" spc="-1" strike="noStrike">
              <a:solidFill>
                <a:srgbClr val="000000"/>
              </a:solidFill>
              <a:uFill>
                <a:solidFill>
                  <a:srgbClr val="ffffff"/>
                </a:solidFill>
              </a:uFill>
              <a:latin typeface="Arial"/>
            </a:endParaRPr>
          </a:p>
          <a:p>
            <a:pPr>
              <a:lnSpc>
                <a:spcPct val="100000"/>
              </a:lnSpc>
            </a:pPr>
            <a:r>
              <a:rPr b="1" lang="de-DE" sz="1800" spc="-1" strike="noStrike">
                <a:solidFill>
                  <a:srgbClr val="000000"/>
                </a:solidFill>
                <a:uFill>
                  <a:solidFill>
                    <a:srgbClr val="ffffff"/>
                  </a:solidFill>
                </a:uFill>
                <a:latin typeface="Calibri"/>
              </a:rPr>
              <a:t>Limes und chinesische Mauer</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296" name="CustomShape 3"/>
          <p:cNvSpPr/>
          <p:nvPr/>
        </p:nvSpPr>
        <p:spPr>
          <a:xfrm>
            <a:off x="5436720" y="1319040"/>
            <a:ext cx="4139280" cy="310788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ctr">
              <a:lnSpc>
                <a:spcPct val="100000"/>
              </a:lnSpc>
            </a:pPr>
            <a:r>
              <a:rPr b="1" lang="de-DE" sz="1800" spc="-1" strike="noStrike">
                <a:solidFill>
                  <a:srgbClr val="000000"/>
                </a:solidFill>
                <a:uFill>
                  <a:solidFill>
                    <a:srgbClr val="ffffff"/>
                  </a:solidFill>
                </a:uFill>
                <a:latin typeface="Calibri"/>
              </a:rPr>
              <a:t>Beziehungsgeschichte </a:t>
            </a:r>
            <a:endParaRPr b="0" lang="de-DE" sz="1800" spc="-1" strike="noStrike">
              <a:solidFill>
                <a:srgbClr val="000000"/>
              </a:solidFill>
              <a:uFill>
                <a:solidFill>
                  <a:srgbClr val="ffffff"/>
                </a:solidFill>
              </a:uFill>
              <a:latin typeface="Arial"/>
            </a:endParaRPr>
          </a:p>
          <a:p>
            <a:pPr algn="ctr">
              <a:lnSpc>
                <a:spcPct val="100000"/>
              </a:lnSpc>
            </a:pPr>
            <a:r>
              <a:rPr b="1" lang="de-DE" sz="1800" spc="-1" strike="noStrike">
                <a:solidFill>
                  <a:srgbClr val="000000"/>
                </a:solidFill>
                <a:uFill>
                  <a:solidFill>
                    <a:srgbClr val="ffffff"/>
                  </a:solidFill>
                </a:uFill>
                <a:latin typeface="Calibri"/>
              </a:rPr>
              <a:t>(Klasse 7):</a:t>
            </a:r>
            <a:endParaRPr b="0" lang="de-DE" sz="1800" spc="-1" strike="noStrike">
              <a:solidFill>
                <a:srgbClr val="000000"/>
              </a:solidFill>
              <a:uFill>
                <a:solidFill>
                  <a:srgbClr val="ffffff"/>
                </a:solidFill>
              </a:uFill>
              <a:latin typeface="Arial"/>
            </a:endParaRPr>
          </a:p>
          <a:p>
            <a:pPr algn="ctr">
              <a:lnSpc>
                <a:spcPct val="100000"/>
              </a:lnSpc>
            </a:pPr>
            <a:r>
              <a:rPr b="1" lang="de-DE" sz="1800" spc="-1" strike="noStrike">
                <a:solidFill>
                  <a:srgbClr val="000000"/>
                </a:solidFill>
                <a:uFill>
                  <a:solidFill>
                    <a:srgbClr val="ffffff"/>
                  </a:solidFill>
                </a:uFill>
                <a:latin typeface="Calibri"/>
              </a:rPr>
              <a:t>Vernetzung mit eurasischen Handelssystemen z.B. Humpis</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297" name="CustomShape 4"/>
          <p:cNvSpPr/>
          <p:nvPr/>
        </p:nvSpPr>
        <p:spPr>
          <a:xfrm>
            <a:off x="515520" y="4608000"/>
            <a:ext cx="2826720" cy="283212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nSpc>
                <a:spcPct val="100000"/>
              </a:lnSpc>
            </a:pPr>
            <a:r>
              <a:rPr b="1" lang="de-DE" sz="1600" spc="-1" strike="noStrike">
                <a:solidFill>
                  <a:srgbClr val="000000"/>
                </a:solidFill>
                <a:uFill>
                  <a:solidFill>
                    <a:srgbClr val="ffffff"/>
                  </a:solidFill>
                </a:uFill>
                <a:latin typeface="Calibri"/>
              </a:rPr>
              <a:t>Migration (Klasse 8):</a:t>
            </a:r>
            <a:endParaRPr b="0" lang="de-DE" sz="1800" spc="-1" strike="noStrike">
              <a:solidFill>
                <a:srgbClr val="000000"/>
              </a:solidFill>
              <a:uFill>
                <a:solidFill>
                  <a:srgbClr val="ffffff"/>
                </a:solidFill>
              </a:uFill>
              <a:latin typeface="Arial"/>
            </a:endParaRPr>
          </a:p>
          <a:p>
            <a:pPr>
              <a:lnSpc>
                <a:spcPct val="100000"/>
              </a:lnSpc>
            </a:pPr>
            <a:r>
              <a:rPr b="1" lang="de-DE" sz="1600" spc="-1" strike="noStrike">
                <a:solidFill>
                  <a:srgbClr val="000000"/>
                </a:solidFill>
                <a:uFill>
                  <a:solidFill>
                    <a:srgbClr val="ffffff"/>
                  </a:solidFill>
                </a:uFill>
                <a:latin typeface="Calibri"/>
              </a:rPr>
              <a:t>Auswanderer im 19.Jhdt.  </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298" name="CustomShape 5"/>
          <p:cNvSpPr/>
          <p:nvPr/>
        </p:nvSpPr>
        <p:spPr>
          <a:xfrm>
            <a:off x="4325760" y="4752000"/>
            <a:ext cx="5079600" cy="228492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ctr">
              <a:lnSpc>
                <a:spcPct val="100000"/>
              </a:lnSpc>
            </a:pPr>
            <a:r>
              <a:rPr b="1" lang="de-DE" sz="1800" spc="-1" strike="noStrike">
                <a:solidFill>
                  <a:srgbClr val="000000"/>
                </a:solidFill>
                <a:uFill>
                  <a:solidFill>
                    <a:srgbClr val="ffffff"/>
                  </a:solidFill>
                </a:uFill>
                <a:latin typeface="Calibri"/>
              </a:rPr>
              <a:t>Vom Südwesten um die Welt:</a:t>
            </a:r>
            <a:endParaRPr b="0" lang="de-DE" sz="1800" spc="-1" strike="noStrike">
              <a:solidFill>
                <a:srgbClr val="000000"/>
              </a:solidFill>
              <a:uFill>
                <a:solidFill>
                  <a:srgbClr val="ffffff"/>
                </a:solidFill>
              </a:uFill>
              <a:latin typeface="Arial"/>
            </a:endParaRPr>
          </a:p>
          <a:p>
            <a:pPr algn="ctr">
              <a:lnSpc>
                <a:spcPct val="100000"/>
              </a:lnSpc>
            </a:pPr>
            <a:r>
              <a:rPr b="1" lang="de-DE" sz="1800" spc="-1" strike="noStrike">
                <a:solidFill>
                  <a:srgbClr val="000000"/>
                </a:solidFill>
                <a:uFill>
                  <a:solidFill>
                    <a:srgbClr val="ffffff"/>
                  </a:solidFill>
                </a:uFill>
                <a:latin typeface="Calibri"/>
              </a:rPr>
              <a:t>Globalisierung um 1900</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299" name="TextShape 6"/>
          <p:cNvSpPr txBox="1"/>
          <p:nvPr/>
        </p:nvSpPr>
        <p:spPr>
          <a:xfrm>
            <a:off x="5544000" y="2736000"/>
            <a:ext cx="3888000" cy="1371960"/>
          </a:xfrm>
          <a:prstGeom prst="rect">
            <a:avLst/>
          </a:prstGeom>
          <a:noFill/>
          <a:ln>
            <a:noFill/>
          </a:ln>
        </p:spPr>
        <p:txBody>
          <a:bodyPr lIns="90000" rIns="90000" tIns="45000" bIns="45000"/>
          <a:p>
            <a:r>
              <a:rPr b="0" lang="de-DE" sz="1800" spc="-1" strike="noStrike">
                <a:solidFill>
                  <a:srgbClr val="000000"/>
                </a:solidFill>
                <a:uFill>
                  <a:solidFill>
                    <a:srgbClr val="ffffff"/>
                  </a:solidFill>
                </a:uFill>
                <a:latin typeface="Arial"/>
              </a:rPr>
              <a:t>http://www.schule-bw.de/unterricht/faecheruebergreifende_themen/landeskunde/modelle/epochen/mittelalter/staedte/ravensburg_handelsges</a:t>
            </a:r>
            <a:endParaRPr b="0" lang="de-DE" sz="1800" spc="-1" strike="noStrike">
              <a:solidFill>
                <a:srgbClr val="000000"/>
              </a:solidFill>
              <a:uFill>
                <a:solidFill>
                  <a:srgbClr val="ffffff"/>
                </a:solidFill>
              </a:uFill>
              <a:latin typeface="Arial"/>
            </a:endParaRPr>
          </a:p>
        </p:txBody>
      </p:sp>
      <p:sp>
        <p:nvSpPr>
          <p:cNvPr id="300" name="TextShape 7"/>
          <p:cNvSpPr txBox="1"/>
          <p:nvPr/>
        </p:nvSpPr>
        <p:spPr>
          <a:xfrm>
            <a:off x="648000" y="2664000"/>
            <a:ext cx="4176000" cy="1115640"/>
          </a:xfrm>
          <a:prstGeom prst="rect">
            <a:avLst/>
          </a:prstGeom>
          <a:noFill/>
          <a:ln>
            <a:noFill/>
          </a:ln>
        </p:spPr>
        <p:txBody>
          <a:bodyPr lIns="90000" rIns="90000" tIns="45000" bIns="45000"/>
          <a:p>
            <a:r>
              <a:rPr b="0" lang="de-DE" sz="1800" spc="-1" strike="noStrike">
                <a:solidFill>
                  <a:srgbClr val="000000"/>
                </a:solidFill>
                <a:uFill>
                  <a:solidFill>
                    <a:srgbClr val="ffffff"/>
                  </a:solidFill>
                </a:uFill>
                <a:latin typeface="Arial"/>
              </a:rPr>
              <a:t>http://www.schule-bw.de/unterricht/faecher/geschichte/unterricht/unterrichtsekI/vorgeschantike/rom/limes-mauer/</a:t>
            </a:r>
            <a:endParaRPr b="0" lang="de-DE" sz="1800" spc="-1" strike="noStrike">
              <a:solidFill>
                <a:srgbClr val="000000"/>
              </a:solidFill>
              <a:uFill>
                <a:solidFill>
                  <a:srgbClr val="ffffff"/>
                </a:solidFill>
              </a:uFill>
              <a:latin typeface="Arial"/>
            </a:endParaRPr>
          </a:p>
        </p:txBody>
      </p:sp>
      <p:sp>
        <p:nvSpPr>
          <p:cNvPr id="301" name="TextShape 8"/>
          <p:cNvSpPr txBox="1"/>
          <p:nvPr/>
        </p:nvSpPr>
        <p:spPr>
          <a:xfrm>
            <a:off x="792000" y="5688000"/>
            <a:ext cx="2448000" cy="1628280"/>
          </a:xfrm>
          <a:prstGeom prst="rect">
            <a:avLst/>
          </a:prstGeom>
          <a:noFill/>
          <a:ln>
            <a:noFill/>
          </a:ln>
        </p:spPr>
        <p:txBody>
          <a:bodyPr lIns="90000" rIns="90000" tIns="45000" bIns="45000"/>
          <a:p>
            <a:r>
              <a:rPr b="0" lang="de-DE" sz="1800" spc="-1" strike="noStrike">
                <a:solidFill>
                  <a:srgbClr val="000000"/>
                </a:solidFill>
                <a:uFill>
                  <a:solidFill>
                    <a:srgbClr val="ffffff"/>
                  </a:solidFill>
                </a:uFill>
                <a:latin typeface="Arial"/>
              </a:rPr>
              <a:t>http://www.schule-bw.de/unterricht/faecheruebergreifende_themen/landeskunde/modelle/epochen/neuzeit/migration/</a:t>
            </a:r>
            <a:endParaRPr b="0" lang="de-DE" sz="1800" spc="-1" strike="noStrike">
              <a:solidFill>
                <a:srgbClr val="000000"/>
              </a:solidFill>
              <a:uFill>
                <a:solidFill>
                  <a:srgbClr val="ffffff"/>
                </a:solidFill>
              </a:uFill>
              <a:latin typeface="Arial"/>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2" name="TextShape 1"/>
          <p:cNvSpPr txBox="1"/>
          <p:nvPr/>
        </p:nvSpPr>
        <p:spPr>
          <a:xfrm>
            <a:off x="504000" y="302760"/>
            <a:ext cx="9071640" cy="125964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Fazit</a:t>
            </a:r>
            <a:endParaRPr b="0" lang="de-DE" sz="1990" spc="-1" strike="noStrike">
              <a:solidFill>
                <a:srgbClr val="000000"/>
              </a:solidFill>
              <a:uFill>
                <a:solidFill>
                  <a:srgbClr val="ffffff"/>
                </a:solidFill>
              </a:uFill>
              <a:latin typeface="Calibri"/>
            </a:endParaRPr>
          </a:p>
        </p:txBody>
      </p:sp>
      <p:sp>
        <p:nvSpPr>
          <p:cNvPr id="303" name="TextShape 2"/>
          <p:cNvSpPr txBox="1"/>
          <p:nvPr/>
        </p:nvSpPr>
        <p:spPr>
          <a:xfrm>
            <a:off x="504000" y="1764000"/>
            <a:ext cx="9071640" cy="4988880"/>
          </a:xfrm>
          <a:prstGeom prst="rect">
            <a:avLst/>
          </a:prstGeom>
          <a:noFill/>
          <a:ln>
            <a:noFill/>
          </a:ln>
        </p:spPr>
        <p:txBody>
          <a:bodyPr lIns="0" rIns="0" tIns="0" bIns="0"/>
          <a:p>
            <a:pPr marL="432000" indent="-324000">
              <a:buClr>
                <a:srgbClr val="000000"/>
              </a:buClr>
              <a:buSzPct val="45000"/>
              <a:buFont typeface="Wingdings" charset="2"/>
              <a:buChar char=""/>
            </a:pPr>
            <a:r>
              <a:rPr b="0" lang="de-DE" sz="3200" spc="-1" strike="noStrike">
                <a:solidFill>
                  <a:srgbClr val="000000"/>
                </a:solidFill>
                <a:uFill>
                  <a:solidFill>
                    <a:srgbClr val="ffffff"/>
                  </a:solidFill>
                </a:uFill>
                <a:latin typeface="Calibri"/>
              </a:rPr>
              <a:t>Landeskundliche Module (</a:t>
            </a:r>
            <a:r>
              <a:rPr b="0" lang="de-DE" sz="3200" spc="-1" strike="noStrike">
                <a:solidFill>
                  <a:srgbClr val="000000"/>
                </a:solidFill>
                <a:uFill>
                  <a:solidFill>
                    <a:srgbClr val="ffffff"/>
                  </a:solidFill>
                </a:uFill>
                <a:latin typeface="Calibri"/>
                <a:hlinkClick r:id="rId1"/>
              </a:rPr>
              <a:t>www.landeskunde-bw.de</a:t>
            </a:r>
            <a:r>
              <a:rPr b="0" lang="de-DE" sz="3200" spc="-1" strike="noStrike">
                <a:solidFill>
                  <a:srgbClr val="000000"/>
                </a:solidFill>
                <a:uFill>
                  <a:solidFill>
                    <a:srgbClr val="ffffff"/>
                  </a:solidFill>
                </a:uFill>
                <a:latin typeface="Calibri"/>
              </a:rPr>
              <a:t>) bieten:</a:t>
            </a:r>
            <a:endParaRPr b="0" lang="de-DE" sz="3530" spc="-1" strike="noStrike">
              <a:solidFill>
                <a:srgbClr val="000000"/>
              </a:solidFill>
              <a:uFill>
                <a:solidFill>
                  <a:srgbClr val="ffffff"/>
                </a:solidFill>
              </a:uFill>
              <a:latin typeface="Calibri"/>
            </a:endParaRPr>
          </a:p>
          <a:p>
            <a:pPr marL="432000" indent="-324000">
              <a:buClr>
                <a:srgbClr val="000000"/>
              </a:buClr>
              <a:buSzPct val="45000"/>
              <a:buFont typeface="Wingdings" charset="2"/>
              <a:buChar char=""/>
            </a:pPr>
            <a:endParaRPr b="0" lang="de-DE" sz="3530" spc="-1" strike="noStrike">
              <a:solidFill>
                <a:srgbClr val="000000"/>
              </a:solidFill>
              <a:uFill>
                <a:solidFill>
                  <a:srgbClr val="ffffff"/>
                </a:solidFill>
              </a:uFill>
              <a:latin typeface="Calibri"/>
            </a:endParaRPr>
          </a:p>
          <a:p>
            <a:pPr marL="432000" indent="-324000">
              <a:buClr>
                <a:srgbClr val="000000"/>
              </a:buClr>
              <a:buSzPct val="45000"/>
              <a:buFont typeface="Wingdings" charset="2"/>
              <a:buChar char=""/>
            </a:pPr>
            <a:r>
              <a:rPr b="0" lang="de-DE" sz="2600" spc="-1" strike="noStrike">
                <a:solidFill>
                  <a:srgbClr val="000000"/>
                </a:solidFill>
                <a:uFill>
                  <a:solidFill>
                    <a:srgbClr val="ffffff"/>
                  </a:solidFill>
                </a:uFill>
                <a:latin typeface="Calibri"/>
              </a:rPr>
              <a:t>Verschränkung von inhaltlichen und prozessbezogenen Kompetenzen</a:t>
            </a:r>
            <a:endParaRPr b="0" lang="de-DE" sz="3530" spc="-1" strike="noStrike">
              <a:solidFill>
                <a:srgbClr val="000000"/>
              </a:solidFill>
              <a:uFill>
                <a:solidFill>
                  <a:srgbClr val="ffffff"/>
                </a:solidFill>
              </a:uFill>
              <a:latin typeface="Calibri"/>
            </a:endParaRPr>
          </a:p>
          <a:p>
            <a:pPr marL="432000" indent="-324000">
              <a:buClr>
                <a:srgbClr val="000000"/>
              </a:buClr>
              <a:buSzPct val="45000"/>
              <a:buFont typeface="Wingdings" charset="2"/>
              <a:buChar char=""/>
            </a:pPr>
            <a:r>
              <a:rPr b="0" lang="de-DE" sz="2600" spc="-1" strike="noStrike">
                <a:solidFill>
                  <a:srgbClr val="000000"/>
                </a:solidFill>
                <a:uFill>
                  <a:solidFill>
                    <a:srgbClr val="ffffff"/>
                  </a:solidFill>
                </a:uFill>
                <a:latin typeface="Calibri"/>
              </a:rPr>
              <a:t>Anschaulichkeit und Lebensweltbezug</a:t>
            </a:r>
            <a:endParaRPr b="0" lang="de-DE" sz="3530" spc="-1" strike="noStrike">
              <a:solidFill>
                <a:srgbClr val="000000"/>
              </a:solidFill>
              <a:uFill>
                <a:solidFill>
                  <a:srgbClr val="ffffff"/>
                </a:solidFill>
              </a:uFill>
              <a:latin typeface="Calibri"/>
            </a:endParaRPr>
          </a:p>
          <a:p>
            <a:pPr marL="432000" indent="-324000">
              <a:buClr>
                <a:srgbClr val="000000"/>
              </a:buClr>
              <a:buSzPct val="45000"/>
              <a:buFont typeface="Wingdings" charset="2"/>
              <a:buChar char=""/>
            </a:pPr>
            <a:r>
              <a:rPr b="0" lang="de-DE" sz="2600" spc="-1" strike="noStrike">
                <a:solidFill>
                  <a:srgbClr val="000000"/>
                </a:solidFill>
                <a:uFill>
                  <a:solidFill>
                    <a:srgbClr val="ffffff"/>
                  </a:solidFill>
                </a:uFill>
                <a:latin typeface="Calibri"/>
              </a:rPr>
              <a:t>Authentische, den Prozess historischen Denkens initiierende  Fragestellungen </a:t>
            </a:r>
            <a:endParaRPr b="0" lang="de-DE" sz="3530" spc="-1" strike="noStrike">
              <a:solidFill>
                <a:srgbClr val="000000"/>
              </a:solidFill>
              <a:uFill>
                <a:solidFill>
                  <a:srgbClr val="ffffff"/>
                </a:solidFill>
              </a:uFill>
              <a:latin typeface="Calibri"/>
            </a:endParaRPr>
          </a:p>
          <a:p>
            <a:pPr marL="432000" indent="-324000">
              <a:buClr>
                <a:srgbClr val="000000"/>
              </a:buClr>
              <a:buSzPct val="45000"/>
              <a:buFont typeface="Wingdings" charset="2"/>
              <a:buChar char=""/>
            </a:pPr>
            <a:r>
              <a:rPr b="0" lang="de-DE" sz="2600" spc="-1" strike="noStrike">
                <a:solidFill>
                  <a:srgbClr val="000000"/>
                </a:solidFill>
                <a:uFill>
                  <a:solidFill>
                    <a:srgbClr val="ffffff"/>
                  </a:solidFill>
                </a:uFill>
                <a:latin typeface="Calibri"/>
              </a:rPr>
              <a:t>Einbezug der Leitperspektiven (z.B. Nachhaltigkeit, Demokratiefähigkeit)</a:t>
            </a:r>
            <a:endParaRPr b="0" lang="de-DE" sz="3530" spc="-1" strike="noStrike">
              <a:solidFill>
                <a:srgbClr val="000000"/>
              </a:solidFill>
              <a:uFill>
                <a:solidFill>
                  <a:srgbClr val="ffffff"/>
                </a:solidFill>
              </a:uFill>
              <a:latin typeface="Calibri"/>
            </a:endParaRPr>
          </a:p>
          <a:p>
            <a:pPr marL="432000" indent="-324000">
              <a:buClr>
                <a:srgbClr val="000000"/>
              </a:buClr>
              <a:buSzPct val="45000"/>
              <a:buFont typeface="Wingdings" charset="2"/>
              <a:buChar char=""/>
            </a:pPr>
            <a:r>
              <a:rPr b="0" lang="de-DE" sz="2600" spc="-1" strike="noStrike">
                <a:solidFill>
                  <a:srgbClr val="000000"/>
                </a:solidFill>
                <a:uFill>
                  <a:solidFill>
                    <a:srgbClr val="ffffff"/>
                  </a:solidFill>
                </a:uFill>
                <a:latin typeface="Calibri"/>
              </a:rPr>
              <a:t>Möglichkeiten der Vertiefung und der Binnendifferenzierung</a:t>
            </a:r>
            <a:endParaRPr b="0" lang="de-DE" sz="3530" spc="-1" strike="noStrike">
              <a:solidFill>
                <a:srgbClr val="000000"/>
              </a:solidFill>
              <a:uFill>
                <a:solidFill>
                  <a:srgbClr val="ffffff"/>
                </a:solidFill>
              </a:uFill>
              <a:latin typeface="Calibri"/>
            </a:endParaRPr>
          </a:p>
          <a:p>
            <a:pPr marL="432000" indent="-324000">
              <a:buClr>
                <a:srgbClr val="000000"/>
              </a:buClr>
              <a:buSzPct val="45000"/>
              <a:buFont typeface="Wingdings" charset="2"/>
              <a:buChar char=""/>
            </a:pPr>
            <a:r>
              <a:rPr b="0" lang="de-DE" sz="2600" spc="-1" strike="noStrike">
                <a:solidFill>
                  <a:srgbClr val="000000"/>
                </a:solidFill>
                <a:uFill>
                  <a:solidFill>
                    <a:srgbClr val="ffffff"/>
                  </a:solidFill>
                </a:uFill>
                <a:latin typeface="Calibri"/>
              </a:rPr>
              <a:t>Methodische und inhaltliche Übertragbarkeit auf die eigene Region  </a:t>
            </a:r>
            <a:endParaRPr b="0" lang="de-DE" sz="3530" spc="-1" strike="noStrike">
              <a:solidFill>
                <a:srgbClr val="000000"/>
              </a:solidFill>
              <a:uFill>
                <a:solidFill>
                  <a:srgbClr val="ffffff"/>
                </a:solidFill>
              </a:uFill>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CustomShape 1"/>
          <p:cNvSpPr/>
          <p:nvPr/>
        </p:nvSpPr>
        <p:spPr>
          <a:xfrm>
            <a:off x="3528000" y="4608000"/>
            <a:ext cx="3096000" cy="2520000"/>
          </a:xfrm>
          <a:prstGeom prst="rect">
            <a:avLst/>
          </a:pr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Antiker Kriminalfall in </a:t>
            </a:r>
            <a:r>
              <a:rPr b="1" lang="de-DE" sz="1800" spc="-1" strike="noStrike">
                <a:solidFill>
                  <a:srgbClr val="000000"/>
                </a:solidFill>
                <a:uFill>
                  <a:solidFill>
                    <a:srgbClr val="ffffff"/>
                  </a:solidFill>
                </a:uFill>
                <a:latin typeface="Arial"/>
              </a:rPr>
              <a:t>Köngen</a:t>
            </a:r>
            <a:endParaRPr b="0" lang="de-DE" sz="1800" spc="-1" strike="noStrike">
              <a:solidFill>
                <a:srgbClr val="000000"/>
              </a:solidFill>
              <a:uFill>
                <a:solidFill>
                  <a:srgbClr val="ffffff"/>
                </a:solidFill>
              </a:uFill>
              <a:latin typeface="Arial"/>
            </a:endParaRPr>
          </a:p>
        </p:txBody>
      </p:sp>
      <p:sp>
        <p:nvSpPr>
          <p:cNvPr id="120" name="CustomShape 2"/>
          <p:cNvSpPr/>
          <p:nvPr/>
        </p:nvSpPr>
        <p:spPr>
          <a:xfrm>
            <a:off x="288000" y="4608000"/>
            <a:ext cx="3024000" cy="2520000"/>
          </a:xfrm>
          <a:prstGeom prst="rect">
            <a:avLst/>
          </a:prstGeom>
          <a:solidFill>
            <a:srgbClr val="ffffff"/>
          </a:solidFill>
          <a:ln>
            <a:solidFill>
              <a:srgbClr val="3465a4"/>
            </a:solidFill>
          </a:ln>
        </p:spPr>
        <p:style>
          <a:lnRef idx="0"/>
          <a:fillRef idx="0"/>
          <a:effectRef idx="0"/>
          <a:fontRef idx="minor"/>
        </p:style>
        <p:txBody>
          <a:bodyPr wrap="none" lIns="90000" rIns="90000" tIns="45000" bIns="45000" anchor="ctr"/>
          <a:p>
            <a:pPr algn="r"/>
            <a:endParaRPr b="0" lang="de-DE" sz="1800" spc="-1" strike="noStrike">
              <a:solidFill>
                <a:srgbClr val="000000"/>
              </a:solidFill>
              <a:uFill>
                <a:solidFill>
                  <a:srgbClr val="ffffff"/>
                </a:solidFill>
              </a:uFill>
              <a:latin typeface="Arial"/>
            </a:endParaRPr>
          </a:p>
          <a:p>
            <a:pPr algn="r"/>
            <a:endParaRPr b="0" lang="de-DE" sz="1800" spc="-1" strike="noStrike">
              <a:solidFill>
                <a:srgbClr val="000000"/>
              </a:solidFill>
              <a:uFill>
                <a:solidFill>
                  <a:srgbClr val="ffffff"/>
                </a:solidFill>
              </a:uFill>
              <a:latin typeface="Arial"/>
            </a:endParaRPr>
          </a:p>
          <a:p>
            <a:pPr algn="r"/>
            <a:endParaRPr b="0" lang="de-DE" sz="1800" spc="-1" strike="noStrike">
              <a:solidFill>
                <a:srgbClr val="000000"/>
              </a:solidFill>
              <a:uFill>
                <a:solidFill>
                  <a:srgbClr val="ffffff"/>
                </a:solidFill>
              </a:uFill>
              <a:latin typeface="Arial"/>
            </a:endParaRPr>
          </a:p>
          <a:p>
            <a:pPr algn="r"/>
            <a:endParaRPr b="0" lang="de-DE" sz="1800" spc="-1" strike="noStrike">
              <a:solidFill>
                <a:srgbClr val="000000"/>
              </a:solidFill>
              <a:uFill>
                <a:solidFill>
                  <a:srgbClr val="ffffff"/>
                </a:solidFill>
              </a:uFill>
              <a:latin typeface="Arial"/>
            </a:endParaRPr>
          </a:p>
          <a:p>
            <a:pPr algn="r"/>
            <a:endParaRPr b="0" lang="de-DE" sz="1800" spc="-1" strike="noStrike">
              <a:solidFill>
                <a:srgbClr val="000000"/>
              </a:solidFill>
              <a:uFill>
                <a:solidFill>
                  <a:srgbClr val="ffffff"/>
                </a:solidFill>
              </a:uFill>
              <a:latin typeface="Arial"/>
            </a:endParaRPr>
          </a:p>
          <a:p>
            <a:pPr algn="r"/>
            <a:r>
              <a:rPr b="0" lang="de-DE" sz="1800" spc="-1" strike="noStrike">
                <a:solidFill>
                  <a:srgbClr val="000000"/>
                </a:solidFill>
                <a:uFill>
                  <a:solidFill>
                    <a:srgbClr val="ffffff"/>
                  </a:solidFill>
                </a:uFill>
                <a:latin typeface="Arial"/>
              </a:rPr>
              <a:t>Römischer Lifestyle in</a:t>
            </a:r>
            <a:endParaRPr b="0" lang="de-DE" sz="1800" spc="-1" strike="noStrike">
              <a:solidFill>
                <a:srgbClr val="000000"/>
              </a:solidFill>
              <a:uFill>
                <a:solidFill>
                  <a:srgbClr val="ffffff"/>
                </a:solidFill>
              </a:uFill>
              <a:latin typeface="Arial"/>
            </a:endParaRPr>
          </a:p>
          <a:p>
            <a:pPr algn="r"/>
            <a:r>
              <a:rPr b="0" lang="de-DE" sz="1800" spc="-1" strike="noStrike">
                <a:solidFill>
                  <a:srgbClr val="000000"/>
                </a:solidFill>
                <a:uFill>
                  <a:solidFill>
                    <a:srgbClr val="ffffff"/>
                  </a:solidFill>
                </a:uFill>
                <a:latin typeface="Arial"/>
              </a:rPr>
              <a:t> </a:t>
            </a:r>
            <a:r>
              <a:rPr b="1" lang="de-DE" sz="1800" spc="-1" strike="noStrike">
                <a:solidFill>
                  <a:srgbClr val="000000"/>
                </a:solidFill>
                <a:uFill>
                  <a:solidFill>
                    <a:srgbClr val="ffffff"/>
                  </a:solidFill>
                </a:uFill>
                <a:latin typeface="Arial"/>
              </a:rPr>
              <a:t>Rottweil</a:t>
            </a:r>
            <a:endParaRPr b="0" lang="de-DE" sz="1800" spc="-1" strike="noStrike">
              <a:solidFill>
                <a:srgbClr val="000000"/>
              </a:solidFill>
              <a:uFill>
                <a:solidFill>
                  <a:srgbClr val="ffffff"/>
                </a:solidFill>
              </a:uFill>
              <a:latin typeface="Arial"/>
            </a:endParaRPr>
          </a:p>
        </p:txBody>
      </p:sp>
      <p:sp>
        <p:nvSpPr>
          <p:cNvPr id="121" name="CustomShape 3"/>
          <p:cNvSpPr/>
          <p:nvPr/>
        </p:nvSpPr>
        <p:spPr>
          <a:xfrm>
            <a:off x="3672000" y="1656000"/>
            <a:ext cx="2880000" cy="2520000"/>
          </a:xfrm>
          <a:prstGeom prst="rect">
            <a:avLst/>
          </a:pr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600" spc="-1" strike="noStrike">
                <a:solidFill>
                  <a:srgbClr val="000000"/>
                </a:solidFill>
                <a:uFill>
                  <a:solidFill>
                    <a:srgbClr val="ffffff"/>
                  </a:solidFill>
                </a:uFill>
                <a:latin typeface="Arial"/>
              </a:rPr>
              <a:t>Was Müll erzählen kann:</a:t>
            </a:r>
            <a:endParaRPr b="0" lang="de-DE" sz="1800" spc="-1" strike="noStrike">
              <a:solidFill>
                <a:srgbClr val="000000"/>
              </a:solidFill>
              <a:uFill>
                <a:solidFill>
                  <a:srgbClr val="ffffff"/>
                </a:solidFill>
              </a:uFill>
              <a:latin typeface="Arial"/>
            </a:endParaRPr>
          </a:p>
          <a:p>
            <a:pPr algn="ctr"/>
            <a:r>
              <a:rPr b="0" lang="de-DE" sz="1600" spc="-1" strike="noStrike">
                <a:solidFill>
                  <a:srgbClr val="000000"/>
                </a:solidFill>
                <a:uFill>
                  <a:solidFill>
                    <a:srgbClr val="ffffff"/>
                  </a:solidFill>
                </a:uFill>
                <a:latin typeface="Arial"/>
              </a:rPr>
              <a:t> „</a:t>
            </a:r>
            <a:r>
              <a:rPr b="0" lang="de-DE" sz="1600" spc="-1" strike="noStrike">
                <a:solidFill>
                  <a:srgbClr val="000000"/>
                </a:solidFill>
                <a:uFill>
                  <a:solidFill>
                    <a:srgbClr val="ffffff"/>
                  </a:solidFill>
                </a:uFill>
                <a:latin typeface="Arial"/>
              </a:rPr>
              <a:t>Globalisierung“ im </a:t>
            </a:r>
            <a:r>
              <a:rPr b="1" lang="de-DE" sz="1600" spc="-1" strike="noStrike">
                <a:solidFill>
                  <a:srgbClr val="000000"/>
                </a:solidFill>
                <a:uFill>
                  <a:solidFill>
                    <a:srgbClr val="ffffff"/>
                  </a:solidFill>
                </a:uFill>
                <a:latin typeface="Arial"/>
              </a:rPr>
              <a:t>Kastell </a:t>
            </a:r>
            <a:endParaRPr b="0" lang="de-DE" sz="1800" spc="-1" strike="noStrike">
              <a:solidFill>
                <a:srgbClr val="000000"/>
              </a:solidFill>
              <a:uFill>
                <a:solidFill>
                  <a:srgbClr val="ffffff"/>
                </a:solidFill>
              </a:uFill>
              <a:latin typeface="Arial"/>
            </a:endParaRPr>
          </a:p>
          <a:p>
            <a:pPr algn="ctr"/>
            <a:r>
              <a:rPr b="1" lang="de-DE" sz="1600" spc="-1" strike="noStrike">
                <a:solidFill>
                  <a:srgbClr val="000000"/>
                </a:solidFill>
                <a:uFill>
                  <a:solidFill>
                    <a:srgbClr val="ffffff"/>
                  </a:solidFill>
                </a:uFill>
                <a:latin typeface="Arial"/>
              </a:rPr>
              <a:t>Ennetach</a:t>
            </a:r>
            <a:endParaRPr b="0" lang="de-DE" sz="1800" spc="-1" strike="noStrike">
              <a:solidFill>
                <a:srgbClr val="000000"/>
              </a:solidFill>
              <a:uFill>
                <a:solidFill>
                  <a:srgbClr val="ffffff"/>
                </a:solidFill>
              </a:uFill>
              <a:latin typeface="Arial"/>
            </a:endParaRPr>
          </a:p>
        </p:txBody>
      </p:sp>
      <p:sp>
        <p:nvSpPr>
          <p:cNvPr id="122" name="TextShape 4"/>
          <p:cNvSpPr txBox="1"/>
          <p:nvPr/>
        </p:nvSpPr>
        <p:spPr>
          <a:xfrm>
            <a:off x="504000" y="301320"/>
            <a:ext cx="9071640" cy="126216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Was bisher geschah: Romanisierung</a:t>
            </a:r>
            <a:endParaRPr b="0" lang="de-DE" sz="1990" spc="-1" strike="noStrike">
              <a:solidFill>
                <a:srgbClr val="000000"/>
              </a:solidFill>
              <a:uFill>
                <a:solidFill>
                  <a:srgbClr val="ffffff"/>
                </a:solidFill>
              </a:uFill>
              <a:latin typeface="Calibri"/>
            </a:endParaRPr>
          </a:p>
        </p:txBody>
      </p:sp>
      <p:sp>
        <p:nvSpPr>
          <p:cNvPr id="123" name="TextShape 5"/>
          <p:cNvSpPr txBox="1"/>
          <p:nvPr/>
        </p:nvSpPr>
        <p:spPr>
          <a:xfrm>
            <a:off x="504000" y="1296000"/>
            <a:ext cx="2880000" cy="353880"/>
          </a:xfrm>
          <a:prstGeom prst="rect">
            <a:avLst/>
          </a:prstGeom>
          <a:noFill/>
          <a:ln>
            <a:noFill/>
          </a:ln>
        </p:spPr>
        <p:txBody>
          <a:bodyPr lIns="90000" rIns="90000" tIns="45000" bIns="45000"/>
          <a:p>
            <a:r>
              <a:rPr b="1" lang="de-DE" sz="1800" spc="-1" strike="noStrike">
                <a:solidFill>
                  <a:srgbClr val="000000"/>
                </a:solidFill>
                <a:uFill>
                  <a:solidFill>
                    <a:srgbClr val="ffffff"/>
                  </a:solidFill>
                </a:uFill>
                <a:latin typeface="Arial"/>
              </a:rPr>
              <a:t>Städte entstehen ...</a:t>
            </a:r>
            <a:endParaRPr b="0" lang="de-DE" sz="1800" spc="-1" strike="noStrike">
              <a:solidFill>
                <a:srgbClr val="000000"/>
              </a:solidFill>
              <a:uFill>
                <a:solidFill>
                  <a:srgbClr val="ffffff"/>
                </a:solidFill>
              </a:uFill>
              <a:latin typeface="Arial"/>
            </a:endParaRPr>
          </a:p>
        </p:txBody>
      </p:sp>
      <p:sp>
        <p:nvSpPr>
          <p:cNvPr id="124" name="TextShape 6"/>
          <p:cNvSpPr txBox="1"/>
          <p:nvPr/>
        </p:nvSpPr>
        <p:spPr>
          <a:xfrm>
            <a:off x="3528000" y="1309680"/>
            <a:ext cx="2952000" cy="353880"/>
          </a:xfrm>
          <a:prstGeom prst="rect">
            <a:avLst/>
          </a:prstGeom>
          <a:noFill/>
          <a:ln>
            <a:noFill/>
          </a:ln>
        </p:spPr>
        <p:txBody>
          <a:bodyPr lIns="90000" rIns="90000" tIns="45000" bIns="45000"/>
          <a:p>
            <a:r>
              <a:rPr b="1" lang="de-DE" sz="1800" spc="-1" strike="noStrike">
                <a:solidFill>
                  <a:srgbClr val="000000"/>
                </a:solidFill>
                <a:uFill>
                  <a:solidFill>
                    <a:srgbClr val="ffffff"/>
                  </a:solidFill>
                </a:uFill>
                <a:latin typeface="Arial"/>
              </a:rPr>
              <a:t>Vom Kastell zum vicus</a:t>
            </a:r>
            <a:endParaRPr b="0" lang="de-DE" sz="1800" spc="-1" strike="noStrike">
              <a:solidFill>
                <a:srgbClr val="000000"/>
              </a:solidFill>
              <a:uFill>
                <a:solidFill>
                  <a:srgbClr val="ffffff"/>
                </a:solidFill>
              </a:uFill>
              <a:latin typeface="Arial"/>
            </a:endParaRPr>
          </a:p>
        </p:txBody>
      </p:sp>
      <p:sp>
        <p:nvSpPr>
          <p:cNvPr id="125" name="TextShape 7"/>
          <p:cNvSpPr txBox="1"/>
          <p:nvPr/>
        </p:nvSpPr>
        <p:spPr>
          <a:xfrm>
            <a:off x="6696000" y="1309680"/>
            <a:ext cx="2862720" cy="353880"/>
          </a:xfrm>
          <a:prstGeom prst="rect">
            <a:avLst/>
          </a:prstGeom>
          <a:noFill/>
          <a:ln>
            <a:noFill/>
          </a:ln>
        </p:spPr>
        <p:txBody>
          <a:bodyPr lIns="90000" rIns="90000" tIns="45000" bIns="45000"/>
          <a:p>
            <a:r>
              <a:rPr b="1" lang="de-DE" sz="1800" spc="-1" strike="noStrike">
                <a:solidFill>
                  <a:srgbClr val="000000"/>
                </a:solidFill>
                <a:uFill>
                  <a:solidFill>
                    <a:srgbClr val="ffffff"/>
                  </a:solidFill>
                </a:uFill>
                <a:latin typeface="Arial"/>
              </a:rPr>
              <a:t>Leben am Limes </a:t>
            </a:r>
            <a:endParaRPr b="0" lang="de-DE" sz="1800" spc="-1" strike="noStrike">
              <a:solidFill>
                <a:srgbClr val="000000"/>
              </a:solidFill>
              <a:uFill>
                <a:solidFill>
                  <a:srgbClr val="ffffff"/>
                </a:solidFill>
              </a:uFill>
              <a:latin typeface="Arial"/>
            </a:endParaRPr>
          </a:p>
        </p:txBody>
      </p:sp>
      <p:sp>
        <p:nvSpPr>
          <p:cNvPr id="126" name="CustomShape 8"/>
          <p:cNvSpPr/>
          <p:nvPr/>
        </p:nvSpPr>
        <p:spPr>
          <a:xfrm>
            <a:off x="288000" y="1656000"/>
            <a:ext cx="3024000" cy="2520000"/>
          </a:xfrm>
          <a:prstGeom prst="rect">
            <a:avLst/>
          </a:pr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Forum und Marktplatz</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In </a:t>
            </a:r>
            <a:r>
              <a:rPr b="1" lang="de-DE" sz="1800" spc="-1" strike="noStrike">
                <a:solidFill>
                  <a:srgbClr val="000000"/>
                </a:solidFill>
                <a:uFill>
                  <a:solidFill>
                    <a:srgbClr val="ffffff"/>
                  </a:solidFill>
                </a:uFill>
                <a:latin typeface="Arial"/>
              </a:rPr>
              <a:t>Ladenburg</a:t>
            </a:r>
            <a:endParaRPr b="0" lang="de-DE" sz="1800" spc="-1" strike="noStrike">
              <a:solidFill>
                <a:srgbClr val="000000"/>
              </a:solidFill>
              <a:uFill>
                <a:solidFill>
                  <a:srgbClr val="ffffff"/>
                </a:solidFill>
              </a:uFill>
              <a:latin typeface="Arial"/>
            </a:endParaRPr>
          </a:p>
        </p:txBody>
      </p:sp>
      <p:sp>
        <p:nvSpPr>
          <p:cNvPr id="127" name="CustomShape 9"/>
          <p:cNvSpPr/>
          <p:nvPr/>
        </p:nvSpPr>
        <p:spPr>
          <a:xfrm>
            <a:off x="6869160" y="1656000"/>
            <a:ext cx="3066840" cy="2520000"/>
          </a:xfrm>
          <a:prstGeom prst="rect">
            <a:avLst/>
          </a:pr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Badekultur in der villa</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rustica </a:t>
            </a:r>
            <a:r>
              <a:rPr b="1" lang="de-DE" sz="1800" spc="-1" strike="noStrike">
                <a:solidFill>
                  <a:srgbClr val="000000"/>
                </a:solidFill>
                <a:uFill>
                  <a:solidFill>
                    <a:srgbClr val="ffffff"/>
                  </a:solidFill>
                </a:uFill>
                <a:latin typeface="Arial"/>
              </a:rPr>
              <a:t>Wurmlingen</a:t>
            </a:r>
            <a:endParaRPr b="0" lang="de-DE" sz="1800" spc="-1" strike="noStrike">
              <a:solidFill>
                <a:srgbClr val="000000"/>
              </a:solidFill>
              <a:uFill>
                <a:solidFill>
                  <a:srgbClr val="ffffff"/>
                </a:solidFill>
              </a:uFill>
              <a:latin typeface="Arial"/>
            </a:endParaRPr>
          </a:p>
        </p:txBody>
      </p:sp>
      <p:sp>
        <p:nvSpPr>
          <p:cNvPr id="128" name="CustomShape 10"/>
          <p:cNvSpPr/>
          <p:nvPr/>
        </p:nvSpPr>
        <p:spPr>
          <a:xfrm>
            <a:off x="6912000" y="4608000"/>
            <a:ext cx="3024000" cy="2520000"/>
          </a:xfrm>
          <a:prstGeom prst="rect">
            <a:avLst/>
          </a:prstGeom>
          <a:solidFill>
            <a:srgbClr val="ffffff"/>
          </a:solidFill>
          <a:ln>
            <a:solidFill>
              <a:srgbClr val="3465a4"/>
            </a:solidFill>
          </a:ln>
        </p:spPr>
        <p:style>
          <a:lnRef idx="0"/>
          <a:fillRef idx="0"/>
          <a:effectRef idx="0"/>
          <a:fontRef idx="minor"/>
        </p:style>
        <p:txBody>
          <a:bodyPr wrap="none" lIns="90000" rIns="90000" tIns="45000" bIns="45000" anchor="ctr"/>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Technik und Kultur</a:t>
            </a:r>
            <a:endParaRPr b="0" lang="de-DE" sz="1800" spc="-1" strike="noStrike">
              <a:solidFill>
                <a:srgbClr val="000000"/>
              </a:solidFill>
              <a:uFill>
                <a:solidFill>
                  <a:srgbClr val="ffffff"/>
                </a:solidFill>
              </a:uFill>
              <a:latin typeface="Arial"/>
            </a:endParaRPr>
          </a:p>
          <a:p>
            <a:pPr algn="ctr"/>
            <a:r>
              <a:rPr b="0" lang="de-DE" sz="1800" spc="-1" strike="noStrike">
                <a:solidFill>
                  <a:srgbClr val="000000"/>
                </a:solidFill>
                <a:uFill>
                  <a:solidFill>
                    <a:srgbClr val="ffffff"/>
                  </a:solidFill>
                </a:uFill>
                <a:latin typeface="Arial"/>
              </a:rPr>
              <a:t>In </a:t>
            </a:r>
            <a:r>
              <a:rPr b="1" lang="de-DE" sz="1800" spc="-1" strike="noStrike">
                <a:solidFill>
                  <a:srgbClr val="000000"/>
                </a:solidFill>
                <a:uFill>
                  <a:solidFill>
                    <a:srgbClr val="ffffff"/>
                  </a:solidFill>
                </a:uFill>
                <a:latin typeface="Arial"/>
              </a:rPr>
              <a:t>Weinsberg</a:t>
            </a:r>
            <a:endParaRPr b="0" lang="de-DE" sz="1800" spc="-1" strike="noStrike">
              <a:solidFill>
                <a:srgbClr val="000000"/>
              </a:solidFill>
              <a:uFill>
                <a:solidFill>
                  <a:srgbClr val="ffffff"/>
                </a:solidFill>
              </a:uFill>
              <a:latin typeface="Arial"/>
            </a:endParaRPr>
          </a:p>
        </p:txBody>
      </p:sp>
      <p:sp>
        <p:nvSpPr>
          <p:cNvPr id="129" name="TextShape 11"/>
          <p:cNvSpPr txBox="1"/>
          <p:nvPr/>
        </p:nvSpPr>
        <p:spPr>
          <a:xfrm>
            <a:off x="3672000" y="1944000"/>
            <a:ext cx="2736000" cy="1122840"/>
          </a:xfrm>
          <a:prstGeom prst="rect">
            <a:avLst/>
          </a:prstGeom>
          <a:noFill/>
          <a:ln>
            <a:noFill/>
          </a:ln>
        </p:spPr>
        <p:txBody>
          <a:bodyPr lIns="90000" rIns="90000" tIns="45000" bIns="45000"/>
          <a:p>
            <a:r>
              <a:rPr b="0" lang="de-DE" sz="1200" spc="-1" strike="noStrike">
                <a:solidFill>
                  <a:srgbClr val="000000"/>
                </a:solidFill>
                <a:uFill>
                  <a:solidFill>
                    <a:srgbClr val="ffffff"/>
                  </a:solidFill>
                </a:uFill>
                <a:latin typeface="Arial"/>
              </a:rPr>
              <a:t>http://www.schule-bw.de/unterricht/faecheruebergreifende_themen/landeskunde/modelle/module/themen_bp2016/spuren_roemischer_herrschaft/kastelle/kastell_und_vicus_bei_mengen-ennetach/</a:t>
            </a:r>
            <a:endParaRPr b="0" lang="de-DE" sz="1800" spc="-1" strike="noStrike">
              <a:solidFill>
                <a:srgbClr val="000000"/>
              </a:solidFill>
              <a:uFill>
                <a:solidFill>
                  <a:srgbClr val="ffffff"/>
                </a:solidFill>
              </a:uFill>
              <a:latin typeface="Arial"/>
            </a:endParaRPr>
          </a:p>
        </p:txBody>
      </p:sp>
      <p:sp>
        <p:nvSpPr>
          <p:cNvPr id="130" name="TextShape 12"/>
          <p:cNvSpPr txBox="1"/>
          <p:nvPr/>
        </p:nvSpPr>
        <p:spPr>
          <a:xfrm>
            <a:off x="383040" y="4824000"/>
            <a:ext cx="2784960" cy="1122840"/>
          </a:xfrm>
          <a:prstGeom prst="rect">
            <a:avLst/>
          </a:prstGeom>
          <a:noFill/>
          <a:ln>
            <a:noFill/>
          </a:ln>
        </p:spPr>
        <p:txBody>
          <a:bodyPr lIns="90000" rIns="90000" tIns="45000" bIns="45000"/>
          <a:p>
            <a:r>
              <a:rPr b="0" lang="de-DE" sz="1200" spc="-1" strike="noStrike">
                <a:solidFill>
                  <a:srgbClr val="000000"/>
                </a:solidFill>
                <a:uFill>
                  <a:solidFill>
                    <a:srgbClr val="ffffff"/>
                  </a:solidFill>
                </a:uFill>
                <a:latin typeface="Arial"/>
              </a:rPr>
              <a:t>http://www.schule-bw.de/unterricht/faecheruebergreifende_themen/landeskunde/modelle/module/themen_bp2016/spuren_roemischer_herrschaft/staedte/antike_spuren_in_rottweil/</a:t>
            </a:r>
            <a:endParaRPr b="0" lang="de-DE" sz="1800" spc="-1" strike="noStrike">
              <a:solidFill>
                <a:srgbClr val="000000"/>
              </a:solidFill>
              <a:uFill>
                <a:solidFill>
                  <a:srgbClr val="ffffff"/>
                </a:solidFill>
              </a:uFill>
              <a:latin typeface="Arial"/>
            </a:endParaRPr>
          </a:p>
        </p:txBody>
      </p:sp>
      <p:sp>
        <p:nvSpPr>
          <p:cNvPr id="131" name="TextShape 13"/>
          <p:cNvSpPr txBox="1"/>
          <p:nvPr/>
        </p:nvSpPr>
        <p:spPr>
          <a:xfrm>
            <a:off x="3600000" y="4734000"/>
            <a:ext cx="2952000" cy="1294920"/>
          </a:xfrm>
          <a:prstGeom prst="rect">
            <a:avLst/>
          </a:prstGeom>
          <a:noFill/>
          <a:ln>
            <a:noFill/>
          </a:ln>
        </p:spPr>
        <p:txBody>
          <a:bodyPr lIns="90000" rIns="90000" tIns="45000" bIns="45000"/>
          <a:p>
            <a:r>
              <a:rPr b="0" lang="de-DE" sz="1200" spc="-1" strike="noStrike">
                <a:solidFill>
                  <a:srgbClr val="000000"/>
                </a:solidFill>
                <a:uFill>
                  <a:solidFill>
                    <a:srgbClr val="ffffff"/>
                  </a:solidFill>
                </a:uFill>
                <a:latin typeface="Arial"/>
              </a:rPr>
              <a:t>http://www.schule-bw.de/unterricht/faecheruebergreifende_themen/landeskunde/modelle/module/themen_bp2016/spuren_roemischer_herrschaft/kastelle/koengen-kastell_und_dorf_des_roemischen_grinario/</a:t>
            </a:r>
            <a:endParaRPr b="0" lang="de-DE" sz="1800" spc="-1" strike="noStrike">
              <a:solidFill>
                <a:srgbClr val="000000"/>
              </a:solidFill>
              <a:uFill>
                <a:solidFill>
                  <a:srgbClr val="ffffff"/>
                </a:solidFill>
              </a:uFill>
              <a:latin typeface="Arial"/>
            </a:endParaRPr>
          </a:p>
        </p:txBody>
      </p:sp>
      <p:sp>
        <p:nvSpPr>
          <p:cNvPr id="132" name="TextShape 14"/>
          <p:cNvSpPr txBox="1"/>
          <p:nvPr/>
        </p:nvSpPr>
        <p:spPr>
          <a:xfrm>
            <a:off x="7056000" y="4824000"/>
            <a:ext cx="2820240" cy="1294920"/>
          </a:xfrm>
          <a:prstGeom prst="rect">
            <a:avLst/>
          </a:prstGeom>
          <a:noFill/>
          <a:ln>
            <a:noFill/>
          </a:ln>
        </p:spPr>
        <p:txBody>
          <a:bodyPr lIns="90000" rIns="90000" tIns="45000" bIns="45000"/>
          <a:p>
            <a:r>
              <a:rPr b="0" lang="de-DE" sz="1200" spc="-1" strike="noStrike">
                <a:solidFill>
                  <a:srgbClr val="000000"/>
                </a:solidFill>
                <a:uFill>
                  <a:solidFill>
                    <a:srgbClr val="ffffff"/>
                  </a:solidFill>
                </a:uFill>
                <a:latin typeface="Arial"/>
              </a:rPr>
              <a:t>http://www.schule-bw.de/unterricht/faecheruebergreifende_themen/landeskunde/modelle/module/themen_bp2016/spuren_roemischer_herrschaft/villae_rusticae/das_roemische_badehaus_in_der_weinsberger_villa_rustica/</a:t>
            </a:r>
            <a:endParaRPr b="0" lang="de-DE" sz="1800" spc="-1" strike="noStrike">
              <a:solidFill>
                <a:srgbClr val="000000"/>
              </a:solidFill>
              <a:uFill>
                <a:solidFill>
                  <a:srgbClr val="ffffff"/>
                </a:solidFill>
              </a:uFill>
              <a:latin typeface="Arial"/>
            </a:endParaRPr>
          </a:p>
        </p:txBody>
      </p:sp>
      <p:sp>
        <p:nvSpPr>
          <p:cNvPr id="133" name="TextShape 15"/>
          <p:cNvSpPr txBox="1"/>
          <p:nvPr/>
        </p:nvSpPr>
        <p:spPr>
          <a:xfrm>
            <a:off x="288000" y="1800000"/>
            <a:ext cx="2880000" cy="1122840"/>
          </a:xfrm>
          <a:prstGeom prst="rect">
            <a:avLst/>
          </a:prstGeom>
          <a:noFill/>
          <a:ln>
            <a:noFill/>
          </a:ln>
        </p:spPr>
        <p:txBody>
          <a:bodyPr lIns="90000" rIns="90000" tIns="45000" bIns="45000"/>
          <a:p>
            <a:r>
              <a:rPr b="0" lang="de-DE" sz="1200" spc="-1" strike="noStrike">
                <a:solidFill>
                  <a:srgbClr val="000000"/>
                </a:solidFill>
                <a:uFill>
                  <a:solidFill>
                    <a:srgbClr val="ffffff"/>
                  </a:solidFill>
                </a:uFill>
                <a:latin typeface="Arial"/>
              </a:rPr>
              <a:t>http://www.schule-bw.de/unterricht/faecheruebergreifende_themen/landeskunde/modelle/module/themen_bp2016/spuren_roemischer_herrschaft/staedte/lopodunum-vom_kastell_zur_roemischen_stadt/</a:t>
            </a:r>
            <a:endParaRPr b="0" lang="de-DE" sz="1800" spc="-1" strike="noStrike">
              <a:solidFill>
                <a:srgbClr val="000000"/>
              </a:solidFill>
              <a:uFill>
                <a:solidFill>
                  <a:srgbClr val="ffffff"/>
                </a:solidFill>
              </a:uFill>
              <a:latin typeface="Arial"/>
            </a:endParaRPr>
          </a:p>
        </p:txBody>
      </p:sp>
      <p:sp>
        <p:nvSpPr>
          <p:cNvPr id="134" name="TextShape 16"/>
          <p:cNvSpPr txBox="1"/>
          <p:nvPr/>
        </p:nvSpPr>
        <p:spPr>
          <a:xfrm>
            <a:off x="6984000" y="1872000"/>
            <a:ext cx="2952000" cy="1122840"/>
          </a:xfrm>
          <a:prstGeom prst="rect">
            <a:avLst/>
          </a:prstGeom>
          <a:noFill/>
          <a:ln>
            <a:noFill/>
          </a:ln>
        </p:spPr>
        <p:txBody>
          <a:bodyPr lIns="90000" rIns="90000" tIns="45000" bIns="45000"/>
          <a:p>
            <a:r>
              <a:rPr b="0" lang="de-DE" sz="1200" spc="-1" strike="noStrike">
                <a:solidFill>
                  <a:srgbClr val="000000"/>
                </a:solidFill>
                <a:uFill>
                  <a:solidFill>
                    <a:srgbClr val="ffffff"/>
                  </a:solidFill>
                </a:uFill>
                <a:latin typeface="Arial"/>
              </a:rPr>
              <a:t>http://www.schule-bw.de/unterricht/faecheruebergreifende_themen/landeskunde/modelle/module/themen_bp2016/spuren_roemischer_herrschaft/villae_rusticae/romanisierung_am_beispiel_wurmlinger_roemerbad/</a:t>
            </a:r>
            <a:endParaRPr b="0" lang="de-DE" sz="1800" spc="-1" strike="noStrike">
              <a:solidFill>
                <a:srgbClr val="000000"/>
              </a:solidFill>
              <a:uFill>
                <a:solidFill>
                  <a:srgbClr val="ffffff"/>
                </a:solidFill>
              </a:uFill>
              <a:latin typeface="Aria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TextShape 1"/>
          <p:cNvSpPr txBox="1"/>
          <p:nvPr/>
        </p:nvSpPr>
        <p:spPr>
          <a:xfrm>
            <a:off x="198000" y="302760"/>
            <a:ext cx="7461000" cy="857160"/>
          </a:xfrm>
          <a:prstGeom prst="rect">
            <a:avLst/>
          </a:prstGeom>
          <a:solidFill>
            <a:srgbClr val="ffffff"/>
          </a:solidFill>
          <a:ln w="25560">
            <a:solidFill>
              <a:srgbClr val="c0504d"/>
            </a:solidFill>
            <a:round/>
          </a:ln>
        </p:spPr>
        <p:txBody>
          <a:bodyPr anchor="ctr"/>
          <a:p>
            <a:pPr>
              <a:lnSpc>
                <a:spcPct val="100000"/>
              </a:lnSpc>
            </a:pP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3100" spc="-1" strike="noStrike">
                <a:solidFill>
                  <a:srgbClr val="000000"/>
                </a:solidFill>
                <a:uFill>
                  <a:solidFill>
                    <a:srgbClr val="ffffff"/>
                  </a:solidFill>
                </a:uFill>
                <a:latin typeface="Calibri"/>
              </a:rPr>
              <a:t>Bildungsplan 2016 – Landesgeschichte</a:t>
            </a:r>
            <a:r>
              <a:rPr b="1" lang="de-DE" sz="4000" spc="-1" strike="noStrike">
                <a:solidFill>
                  <a:srgbClr val="000000"/>
                </a:solidFill>
                <a:uFill>
                  <a:solidFill>
                    <a:srgbClr val="ffffff"/>
                  </a:solidFill>
                </a:uFill>
                <a:latin typeface="Calibri"/>
              </a:rPr>
              <a:t>
</a:t>
            </a:r>
            <a:r>
              <a:rPr b="1" lang="de-DE" sz="2000" spc="-1" strike="noStrike">
                <a:solidFill>
                  <a:srgbClr val="000000"/>
                </a:solidFill>
                <a:uFill>
                  <a:solidFill>
                    <a:srgbClr val="ffffff"/>
                  </a:solidFill>
                </a:uFill>
                <a:latin typeface="Calibri"/>
              </a:rPr>
              <a:t>Regionale, nationale, europäische, globale Ebene </a:t>
            </a:r>
            <a:r>
              <a:rPr b="1" lang="de-DE" sz="200" spc="-1" strike="noStrike">
                <a:solidFill>
                  <a:srgbClr val="000000"/>
                </a:solidFill>
                <a:uFill>
                  <a:solidFill>
                    <a:srgbClr val="ffffff"/>
                  </a:solidFill>
                </a:uFill>
                <a:latin typeface="Calibri"/>
              </a:rPr>
              <a:t>EbeneGlobalisierte Welt –  ein Kennzeichen des  21. Jahrhunderts</a:t>
            </a:r>
            <a:r>
              <a:rPr b="1" lang="de-DE" sz="1600" spc="-1" strike="noStrike">
                <a:solidFill>
                  <a:srgbClr val="000000"/>
                </a:solidFill>
                <a:uFill>
                  <a:solidFill>
                    <a:srgbClr val="ffffff"/>
                  </a:solidFill>
                </a:uFill>
                <a:latin typeface="Calibri"/>
              </a:rPr>
              <a:t>
</a:t>
            </a:r>
            <a:r>
              <a:rPr b="1" lang="de-DE" sz="20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1200" spc="-1" strike="noStrike">
                <a:solidFill>
                  <a:srgbClr val="ffffff"/>
                </a:solidFill>
                <a:uFill>
                  <a:solidFill>
                    <a:srgbClr val="ffffff"/>
                  </a:solidFill>
                </a:uFill>
                <a:latin typeface="Calibri"/>
              </a:rPr>
              <a:t> </a:t>
            </a:r>
            <a:endParaRPr b="0" lang="de-DE" sz="1990" spc="-1" strike="noStrike">
              <a:solidFill>
                <a:srgbClr val="000000"/>
              </a:solidFill>
              <a:uFill>
                <a:solidFill>
                  <a:srgbClr val="ffffff"/>
                </a:solidFill>
              </a:uFill>
              <a:latin typeface="Calibri"/>
            </a:endParaRPr>
          </a:p>
        </p:txBody>
      </p:sp>
      <p:sp>
        <p:nvSpPr>
          <p:cNvPr id="136" name="CustomShape 2"/>
          <p:cNvSpPr/>
          <p:nvPr/>
        </p:nvSpPr>
        <p:spPr>
          <a:xfrm flipH="1">
            <a:off x="7810560" y="287280"/>
            <a:ext cx="2143080" cy="607320"/>
          </a:xfrm>
          <a:prstGeom prst="rect">
            <a:avLst/>
          </a:prstGeom>
          <a:solidFill>
            <a:srgbClr val="ffffff"/>
          </a:solidFill>
          <a:ln w="25560">
            <a:solidFill>
              <a:srgbClr val="4f81bd"/>
            </a:solidFill>
            <a:round/>
          </a:ln>
        </p:spPr>
        <p:style>
          <a:lnRef idx="0"/>
          <a:fillRef idx="0"/>
          <a:effectRef idx="0"/>
          <a:fontRef idx="minor"/>
        </p:style>
        <p:txBody>
          <a:bodyPr lIns="90000" rIns="90000" tIns="45000" bIns="45000"/>
          <a:p>
            <a:pPr>
              <a:lnSpc>
                <a:spcPct val="150000"/>
              </a:lnSpc>
            </a:pPr>
            <a:r>
              <a:rPr b="1" lang="de-DE" sz="1600" spc="-1" strike="noStrike">
                <a:solidFill>
                  <a:srgbClr val="000000"/>
                </a:solidFill>
                <a:uFill>
                  <a:solidFill>
                    <a:srgbClr val="ffffff"/>
                  </a:solidFill>
                </a:uFill>
                <a:latin typeface="Calibri"/>
              </a:rPr>
              <a:t>Klasse 5/6       </a:t>
            </a:r>
            <a:r>
              <a:rPr b="1" lang="de-DE" sz="1200" spc="-1" strike="noStrike">
                <a:solidFill>
                  <a:srgbClr val="000000"/>
                </a:solidFill>
                <a:uFill>
                  <a:solidFill>
                    <a:srgbClr val="ffffff"/>
                  </a:solidFill>
                </a:uFill>
                <a:latin typeface="Calibri"/>
              </a:rPr>
              <a:t>2016/17</a:t>
            </a:r>
            <a:endParaRPr b="0" lang="de-DE" sz="1800" spc="-1" strike="noStrike">
              <a:solidFill>
                <a:srgbClr val="000000"/>
              </a:solidFill>
              <a:uFill>
                <a:solidFill>
                  <a:srgbClr val="ffffff"/>
                </a:solidFill>
              </a:uFill>
              <a:latin typeface="Arial"/>
            </a:endParaRPr>
          </a:p>
        </p:txBody>
      </p:sp>
      <p:sp>
        <p:nvSpPr>
          <p:cNvPr id="137" name="CustomShape 3"/>
          <p:cNvSpPr/>
          <p:nvPr/>
        </p:nvSpPr>
        <p:spPr>
          <a:xfrm>
            <a:off x="7818120" y="3069000"/>
            <a:ext cx="2142720" cy="203724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600" spc="-1" strike="noStrike">
                <a:solidFill>
                  <a:srgbClr val="000000"/>
                </a:solidFill>
                <a:uFill>
                  <a:solidFill>
                    <a:srgbClr val="ffffff"/>
                  </a:solidFill>
                </a:uFill>
                <a:latin typeface="Calibri"/>
              </a:rPr>
              <a:t>... ermöglicht einen </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anschaulichen, eng auf die Lebenswelt ... bezogenen Zu-gang zur Geschichte </a:t>
            </a:r>
            <a:endParaRPr b="0" lang="de-DE" sz="1800" spc="-1" strike="noStrike">
              <a:solidFill>
                <a:srgbClr val="000000"/>
              </a:solidFill>
              <a:uFill>
                <a:solidFill>
                  <a:srgbClr val="ffffff"/>
                </a:solidFill>
              </a:uFill>
              <a:latin typeface="Arial"/>
            </a:endParaRPr>
          </a:p>
        </p:txBody>
      </p:sp>
      <p:sp>
        <p:nvSpPr>
          <p:cNvPr id="138" name="CustomShape 4"/>
          <p:cNvSpPr/>
          <p:nvPr/>
        </p:nvSpPr>
        <p:spPr>
          <a:xfrm>
            <a:off x="7818120" y="4528440"/>
            <a:ext cx="2142720" cy="121608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600" spc="-1" strike="noStrike">
                <a:solidFill>
                  <a:srgbClr val="000000"/>
                </a:solidFill>
                <a:uFill>
                  <a:solidFill>
                    <a:srgbClr val="ffffff"/>
                  </a:solidFill>
                </a:uFill>
                <a:latin typeface="Calibri"/>
              </a:rPr>
              <a:t>Didaktisches</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Potenzial </a:t>
            </a:r>
            <a:endParaRPr b="0" lang="de-DE" sz="1800" spc="-1" strike="noStrike">
              <a:solidFill>
                <a:srgbClr val="000000"/>
              </a:solidFill>
              <a:uFill>
                <a:solidFill>
                  <a:srgbClr val="ffffff"/>
                </a:solidFill>
              </a:uFill>
              <a:latin typeface="Arial"/>
            </a:endParaRPr>
          </a:p>
          <a:p>
            <a:pPr algn="r">
              <a:lnSpc>
                <a:spcPct val="100000"/>
              </a:lnSpc>
            </a:pPr>
            <a:r>
              <a:rPr b="0" lang="de-DE" sz="1000" spc="-1" strike="noStrike">
                <a:solidFill>
                  <a:srgbClr val="000000"/>
                </a:solidFill>
                <a:uFill>
                  <a:solidFill>
                    <a:srgbClr val="ffffff"/>
                  </a:solidFill>
                </a:uFill>
                <a:latin typeface="Calibri"/>
              </a:rPr>
              <a:t>– </a:t>
            </a:r>
            <a:r>
              <a:rPr b="0" lang="de-DE" sz="1000" spc="-1" strike="noStrike">
                <a:solidFill>
                  <a:srgbClr val="000000"/>
                </a:solidFill>
                <a:uFill>
                  <a:solidFill>
                    <a:srgbClr val="ffffff"/>
                  </a:solidFill>
                </a:uFill>
                <a:latin typeface="Calibri"/>
              </a:rPr>
              <a:t>vor allem – </a:t>
            </a:r>
            <a:r>
              <a:rPr b="1" lang="de-DE" sz="1600" spc="-1" strike="noStrike">
                <a:solidFill>
                  <a:srgbClr val="000000"/>
                </a:solidFill>
                <a:uFill>
                  <a:solidFill>
                    <a:srgbClr val="ffffff"/>
                  </a:solidFill>
                </a:uFill>
                <a:latin typeface="Calibri"/>
              </a:rPr>
              <a:t>Exemplarisches Prinzip </a:t>
            </a:r>
            <a:endParaRPr b="0" lang="de-DE" sz="1800" spc="-1" strike="noStrike">
              <a:solidFill>
                <a:srgbClr val="000000"/>
              </a:solidFill>
              <a:uFill>
                <a:solidFill>
                  <a:srgbClr val="ffffff"/>
                </a:solidFill>
              </a:uFill>
              <a:latin typeface="Arial"/>
            </a:endParaRPr>
          </a:p>
        </p:txBody>
      </p:sp>
      <p:sp>
        <p:nvSpPr>
          <p:cNvPr id="139" name="CustomShape 5"/>
          <p:cNvSpPr/>
          <p:nvPr/>
        </p:nvSpPr>
        <p:spPr>
          <a:xfrm>
            <a:off x="7818120" y="5885280"/>
            <a:ext cx="2142720" cy="179388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600" spc="-1" strike="noStrike">
                <a:solidFill>
                  <a:srgbClr val="000000"/>
                </a:solidFill>
                <a:uFill>
                  <a:solidFill>
                    <a:srgbClr val="ffffff"/>
                  </a:solidFill>
                </a:uFill>
                <a:latin typeface="Calibri"/>
              </a:rPr>
              <a:t>Historische Lernorte bieten</a:t>
            </a:r>
            <a:r>
              <a:rPr b="1" lang="de-DE" sz="1000" spc="-1" strike="noStrike">
                <a:solidFill>
                  <a:srgbClr val="000000"/>
                </a:solidFill>
                <a:uFill>
                  <a:solidFill>
                    <a:srgbClr val="ffffff"/>
                  </a:solidFill>
                </a:uFill>
                <a:latin typeface="Calibri"/>
              </a:rPr>
              <a:t>... </a:t>
            </a:r>
            <a:r>
              <a:rPr b="1" lang="de-DE" sz="1600" spc="-1" strike="noStrike">
                <a:solidFill>
                  <a:srgbClr val="000000"/>
                </a:solidFill>
                <a:uFill>
                  <a:solidFill>
                    <a:srgbClr val="ffffff"/>
                  </a:solidFill>
                </a:uFill>
                <a:latin typeface="Calibri"/>
              </a:rPr>
              <a:t>Anregungen, </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den Prozess </a:t>
            </a:r>
            <a:r>
              <a:rPr b="0" lang="de-DE" sz="1600" spc="-1" strike="noStrike">
                <a:solidFill>
                  <a:srgbClr val="000000"/>
                </a:solidFill>
                <a:uFill>
                  <a:solidFill>
                    <a:srgbClr val="ffffff"/>
                  </a:solidFill>
                </a:uFill>
                <a:latin typeface="Calibri"/>
              </a:rPr>
              <a:t> </a:t>
            </a:r>
            <a:r>
              <a:rPr b="1" lang="de-DE" sz="1600" spc="-1" strike="noStrike">
                <a:solidFill>
                  <a:srgbClr val="000000"/>
                </a:solidFill>
                <a:uFill>
                  <a:solidFill>
                    <a:srgbClr val="ffffff"/>
                  </a:solidFill>
                </a:uFill>
                <a:latin typeface="Calibri"/>
              </a:rPr>
              <a:t>des his- torischen Denkens anzustoßen. </a:t>
            </a:r>
            <a:endParaRPr b="0" lang="de-DE" sz="1800" spc="-1" strike="noStrike">
              <a:solidFill>
                <a:srgbClr val="000000"/>
              </a:solidFill>
              <a:uFill>
                <a:solidFill>
                  <a:srgbClr val="ffffff"/>
                </a:solidFill>
              </a:uFill>
              <a:latin typeface="Arial"/>
            </a:endParaRPr>
          </a:p>
        </p:txBody>
      </p:sp>
      <p:sp>
        <p:nvSpPr>
          <p:cNvPr id="140" name="CustomShape 6"/>
          <p:cNvSpPr/>
          <p:nvPr/>
        </p:nvSpPr>
        <p:spPr>
          <a:xfrm>
            <a:off x="7832160" y="1723320"/>
            <a:ext cx="2143080" cy="115740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r">
              <a:lnSpc>
                <a:spcPct val="100000"/>
              </a:lnSpc>
            </a:pPr>
            <a:endParaRPr b="0" lang="de-DE" sz="1800" spc="-1" strike="noStrike">
              <a:solidFill>
                <a:srgbClr val="000000"/>
              </a:solidFill>
              <a:uFill>
                <a:solidFill>
                  <a:srgbClr val="ffffff"/>
                </a:solidFill>
              </a:uFill>
              <a:latin typeface="Arial"/>
            </a:endParaRPr>
          </a:p>
          <a:p>
            <a:pPr algn="r">
              <a:lnSpc>
                <a:spcPct val="100000"/>
              </a:lnSpc>
            </a:pPr>
            <a:r>
              <a:rPr b="1" lang="de-DE" sz="2000" spc="-1" strike="noStrike">
                <a:solidFill>
                  <a:srgbClr val="ffffff"/>
                </a:solidFill>
                <a:uFill>
                  <a:solidFill>
                    <a:srgbClr val="ffffff"/>
                  </a:solidFill>
                </a:uFill>
                <a:latin typeface="Calibri"/>
              </a:rPr>
              <a:t>Regional- Landes-geschichte</a:t>
            </a:r>
            <a:endParaRPr b="0" lang="de-DE" sz="1800" spc="-1" strike="noStrike">
              <a:solidFill>
                <a:srgbClr val="000000"/>
              </a:solidFill>
              <a:uFill>
                <a:solidFill>
                  <a:srgbClr val="ffffff"/>
                </a:solidFill>
              </a:uFill>
              <a:latin typeface="Arial"/>
            </a:endParaRPr>
          </a:p>
          <a:p>
            <a:pPr algn="r">
              <a:lnSpc>
                <a:spcPct val="100000"/>
              </a:lnSpc>
            </a:pPr>
            <a:endParaRPr b="0" lang="de-DE" sz="1800" spc="-1" strike="noStrike">
              <a:solidFill>
                <a:srgbClr val="000000"/>
              </a:solidFill>
              <a:uFill>
                <a:solidFill>
                  <a:srgbClr val="ffffff"/>
                </a:solidFill>
              </a:uFill>
              <a:latin typeface="Arial"/>
            </a:endParaRPr>
          </a:p>
        </p:txBody>
      </p:sp>
      <p:sp>
        <p:nvSpPr>
          <p:cNvPr id="141" name="CustomShape 7"/>
          <p:cNvSpPr/>
          <p:nvPr/>
        </p:nvSpPr>
        <p:spPr>
          <a:xfrm>
            <a:off x="197640" y="1239480"/>
            <a:ext cx="746136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Globalgeschichte</a:t>
            </a:r>
            <a:endParaRPr b="0" lang="de-DE" sz="1800" spc="-1" strike="noStrike">
              <a:solidFill>
                <a:srgbClr val="000000"/>
              </a:solidFill>
              <a:uFill>
                <a:solidFill>
                  <a:srgbClr val="ffffff"/>
                </a:solidFill>
              </a:uFill>
              <a:latin typeface="Arial"/>
            </a:endParaRPr>
          </a:p>
        </p:txBody>
      </p:sp>
      <p:sp>
        <p:nvSpPr>
          <p:cNvPr id="142" name="CustomShape 8"/>
          <p:cNvSpPr/>
          <p:nvPr/>
        </p:nvSpPr>
        <p:spPr>
          <a:xfrm>
            <a:off x="198000" y="4229640"/>
            <a:ext cx="732672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Geschichte Europas</a:t>
            </a:r>
            <a:endParaRPr b="0" lang="de-DE" sz="1800" spc="-1" strike="noStrike">
              <a:solidFill>
                <a:srgbClr val="000000"/>
              </a:solidFill>
              <a:uFill>
                <a:solidFill>
                  <a:srgbClr val="ffffff"/>
                </a:solidFill>
              </a:uFill>
              <a:latin typeface="Arial"/>
            </a:endParaRPr>
          </a:p>
        </p:txBody>
      </p:sp>
      <p:sp>
        <p:nvSpPr>
          <p:cNvPr id="143" name="CustomShape 9"/>
          <p:cNvSpPr/>
          <p:nvPr/>
        </p:nvSpPr>
        <p:spPr>
          <a:xfrm>
            <a:off x="197640" y="5831280"/>
            <a:ext cx="730260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Deutsche Geschichte</a:t>
            </a:r>
            <a:endParaRPr b="0" lang="de-DE" sz="1800" spc="-1" strike="noStrike">
              <a:solidFill>
                <a:srgbClr val="000000"/>
              </a:solidFill>
              <a:uFill>
                <a:solidFill>
                  <a:srgbClr val="ffffff"/>
                </a:solidFill>
              </a:uFill>
              <a:latin typeface="Arial"/>
            </a:endParaRPr>
          </a:p>
        </p:txBody>
      </p:sp>
      <p:sp>
        <p:nvSpPr>
          <p:cNvPr id="144" name="CustomShape 10"/>
          <p:cNvSpPr/>
          <p:nvPr/>
        </p:nvSpPr>
        <p:spPr>
          <a:xfrm>
            <a:off x="198000" y="3171240"/>
            <a:ext cx="2857320" cy="882360"/>
          </a:xfrm>
          <a:prstGeom prst="rect">
            <a:avLst/>
          </a:prstGeom>
          <a:solidFill>
            <a:srgbClr val="993300"/>
          </a:solidFill>
          <a:ln w="25560">
            <a:solidFill>
              <a:srgbClr val="f79646"/>
            </a:solidFill>
            <a:round/>
          </a:ln>
        </p:spPr>
        <p:style>
          <a:lnRef idx="0"/>
          <a:fillRef idx="0"/>
          <a:effectRef idx="0"/>
          <a:fontRef idx="minor"/>
        </p:style>
        <p:txBody>
          <a:bodyPr lIns="90000" rIns="90000" tIns="45000" bIns="45000"/>
          <a:p>
            <a:pPr>
              <a:lnSpc>
                <a:spcPct val="100000"/>
              </a:lnSpc>
            </a:pPr>
            <a:r>
              <a:rPr b="1" lang="de-DE" sz="1800" spc="-1" strike="noStrike">
                <a:solidFill>
                  <a:srgbClr val="ffffff"/>
                </a:solidFill>
                <a:uFill>
                  <a:solidFill>
                    <a:srgbClr val="ffffff"/>
                  </a:solidFill>
                </a:uFill>
                <a:latin typeface="Calibri"/>
              </a:rPr>
              <a:t>Ur- und </a:t>
            </a:r>
            <a:endParaRPr b="0" lang="de-DE" sz="1800" spc="-1" strike="noStrike">
              <a:solidFill>
                <a:srgbClr val="000000"/>
              </a:solidFill>
              <a:uFill>
                <a:solidFill>
                  <a:srgbClr val="ffffff"/>
                </a:solidFill>
              </a:uFill>
              <a:latin typeface="Arial"/>
            </a:endParaRPr>
          </a:p>
          <a:p>
            <a:pPr>
              <a:lnSpc>
                <a:spcPct val="100000"/>
              </a:lnSpc>
            </a:pPr>
            <a:r>
              <a:rPr b="1" lang="de-DE" sz="1800" spc="-1" strike="noStrike">
                <a:solidFill>
                  <a:srgbClr val="ffffff"/>
                </a:solidFill>
                <a:uFill>
                  <a:solidFill>
                    <a:srgbClr val="ffffff"/>
                  </a:solidFill>
                </a:uFill>
                <a:latin typeface="Calibri"/>
              </a:rPr>
              <a:t>Frühgeschichte</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145" name="CustomShape 11"/>
          <p:cNvSpPr/>
          <p:nvPr/>
        </p:nvSpPr>
        <p:spPr>
          <a:xfrm>
            <a:off x="3054960" y="3170880"/>
            <a:ext cx="4469760" cy="821160"/>
          </a:xfrm>
          <a:prstGeom prst="rect">
            <a:avLst/>
          </a:prstGeom>
          <a:solidFill>
            <a:srgbClr val="ff9933"/>
          </a:solidFill>
          <a:ln w="9360">
            <a:solidFill>
              <a:srgbClr val="f59240"/>
            </a:solidFill>
            <a:round/>
          </a:ln>
          <a:effectLst>
            <a:outerShdw dist="23040" dir="5400000">
              <a:srgbClr val="000000">
                <a:alpha val="35000"/>
              </a:srgbClr>
            </a:outerShdw>
          </a:effectLst>
        </p:spPr>
        <p:style>
          <a:lnRef idx="0"/>
          <a:fillRef idx="0"/>
          <a:effectRef idx="0"/>
          <a:fontRef idx="minor"/>
        </p:style>
        <p:txBody>
          <a:bodyPr lIns="90000" rIns="90000" tIns="45000" bIns="45000"/>
          <a:p>
            <a:pPr>
              <a:lnSpc>
                <a:spcPct val="100000"/>
              </a:lnSpc>
            </a:pPr>
            <a:r>
              <a:rPr b="1" lang="de-DE" sz="2000" spc="-1" strike="noStrike">
                <a:solidFill>
                  <a:srgbClr val="ffffff"/>
                </a:solidFill>
                <a:uFill>
                  <a:solidFill>
                    <a:srgbClr val="ffffff"/>
                  </a:solidFill>
                </a:uFill>
                <a:latin typeface="Calibri"/>
              </a:rPr>
              <a:t>Antike</a:t>
            </a:r>
            <a:r>
              <a:rPr b="1" lang="de-DE" sz="2400" spc="-1" strike="noStrike">
                <a:solidFill>
                  <a:srgbClr val="ffffff"/>
                </a:solidFill>
                <a:uFill>
                  <a:solidFill>
                    <a:srgbClr val="ffffff"/>
                  </a:solidFill>
                </a:uFill>
                <a:latin typeface="Calibri"/>
              </a:rPr>
              <a:t> </a:t>
            </a:r>
            <a:r>
              <a:rPr b="1" lang="de-DE" sz="1000" spc="-1" strike="noStrike">
                <a:solidFill>
                  <a:srgbClr val="ffffff"/>
                </a:solidFill>
                <a:uFill>
                  <a:solidFill>
                    <a:srgbClr val="ffffff"/>
                  </a:solidFill>
                </a:uFill>
                <a:latin typeface="Calibri"/>
              </a:rPr>
              <a:t>3.000 v. Chr. – 500 n.Chr.</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146" name="CustomShape 12"/>
          <p:cNvSpPr/>
          <p:nvPr/>
        </p:nvSpPr>
        <p:spPr>
          <a:xfrm>
            <a:off x="1467720" y="3822840"/>
            <a:ext cx="1984320" cy="516600"/>
          </a:xfrm>
          <a:prstGeom prst="rect">
            <a:avLst/>
          </a:prstGeom>
          <a:solidFill>
            <a:srgbClr val="9bbb59"/>
          </a:solidFill>
          <a:ln w="38160">
            <a:solidFill>
              <a:srgbClr val="ffffff"/>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Ägypten – Hochkultur</a:t>
            </a:r>
            <a:endParaRPr b="0" lang="de-DE" sz="1800" spc="-1" strike="noStrike">
              <a:solidFill>
                <a:srgbClr val="000000"/>
              </a:solidFill>
              <a:uFill>
                <a:solidFill>
                  <a:srgbClr val="ffffff"/>
                </a:solidFill>
              </a:uFill>
              <a:latin typeface="Arial"/>
            </a:endParaRPr>
          </a:p>
        </p:txBody>
      </p:sp>
      <p:sp>
        <p:nvSpPr>
          <p:cNvPr id="147" name="CustomShape 13"/>
          <p:cNvSpPr/>
          <p:nvPr/>
        </p:nvSpPr>
        <p:spPr>
          <a:xfrm>
            <a:off x="3611160" y="3629160"/>
            <a:ext cx="3095640" cy="516600"/>
          </a:xfrm>
          <a:prstGeom prst="rect">
            <a:avLst/>
          </a:prstGeom>
          <a:solidFill>
            <a:srgbClr val="9bbb59"/>
          </a:solidFill>
          <a:ln w="38160">
            <a:solidFill>
              <a:srgbClr val="ffffff"/>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Griechische Polis –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Calibri"/>
              </a:rPr>
              <a:t>Imperium Romanum</a:t>
            </a:r>
            <a:endParaRPr b="0" lang="de-DE" sz="1800" spc="-1" strike="noStrike">
              <a:solidFill>
                <a:srgbClr val="000000"/>
              </a:solidFill>
              <a:uFill>
                <a:solidFill>
                  <a:srgbClr val="ffffff"/>
                </a:solidFill>
              </a:uFill>
              <a:latin typeface="Arial"/>
            </a:endParaRPr>
          </a:p>
        </p:txBody>
      </p:sp>
      <p:sp>
        <p:nvSpPr>
          <p:cNvPr id="148" name="CustomShape 14"/>
          <p:cNvSpPr/>
          <p:nvPr/>
        </p:nvSpPr>
        <p:spPr>
          <a:xfrm>
            <a:off x="4563720" y="1881720"/>
            <a:ext cx="2539800" cy="72972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Kaiserreich China</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Calibri"/>
              </a:rPr>
              <a:t>Partherreich</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Calibri"/>
              </a:rPr>
              <a:t>Vernetzung</a:t>
            </a:r>
            <a:endParaRPr b="0" lang="de-DE" sz="1800" spc="-1" strike="noStrike">
              <a:solidFill>
                <a:srgbClr val="000000"/>
              </a:solidFill>
              <a:uFill>
                <a:solidFill>
                  <a:srgbClr val="ffffff"/>
                </a:solidFill>
              </a:uFill>
              <a:latin typeface="Arial"/>
            </a:endParaRPr>
          </a:p>
        </p:txBody>
      </p:sp>
      <p:sp>
        <p:nvSpPr>
          <p:cNvPr id="149" name="CustomShape 15"/>
          <p:cNvSpPr/>
          <p:nvPr/>
        </p:nvSpPr>
        <p:spPr>
          <a:xfrm>
            <a:off x="1944000" y="1881720"/>
            <a:ext cx="2381040" cy="30348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Frühe Hochkulturen</a:t>
            </a:r>
            <a:endParaRPr b="0" lang="de-DE" sz="1800" spc="-1" strike="noStrike">
              <a:solidFill>
                <a:srgbClr val="000000"/>
              </a:solidFill>
              <a:uFill>
                <a:solidFill>
                  <a:srgbClr val="ffffff"/>
                </a:solidFill>
              </a:uFill>
              <a:latin typeface="Arial"/>
            </a:endParaRPr>
          </a:p>
        </p:txBody>
      </p:sp>
      <p:sp>
        <p:nvSpPr>
          <p:cNvPr id="150" name="CustomShape 16"/>
          <p:cNvSpPr/>
          <p:nvPr/>
        </p:nvSpPr>
        <p:spPr>
          <a:xfrm>
            <a:off x="7832160" y="1239480"/>
            <a:ext cx="2129040" cy="82044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ctr">
              <a:lnSpc>
                <a:spcPct val="100000"/>
              </a:lnSpc>
            </a:pPr>
            <a:r>
              <a:rPr b="1" lang="de-DE" sz="1600" spc="-1" strike="noStrike">
                <a:solidFill>
                  <a:srgbClr val="000000"/>
                </a:solidFill>
                <a:uFill>
                  <a:solidFill>
                    <a:srgbClr val="ffffff"/>
                  </a:solidFill>
                </a:uFill>
                <a:latin typeface="Calibri"/>
              </a:rPr>
              <a:t>... konkretisiert,</a:t>
            </a:r>
            <a:endParaRPr b="0" lang="de-DE" sz="1800" spc="-1" strike="noStrike">
              <a:solidFill>
                <a:srgbClr val="000000"/>
              </a:solidFill>
              <a:uFill>
                <a:solidFill>
                  <a:srgbClr val="ffffff"/>
                </a:solidFill>
              </a:uFill>
              <a:latin typeface="Arial"/>
            </a:endParaRPr>
          </a:p>
          <a:p>
            <a:pPr algn="ctr">
              <a:lnSpc>
                <a:spcPct val="100000"/>
              </a:lnSpc>
            </a:pPr>
            <a:r>
              <a:rPr b="1" lang="de-DE" sz="1600" spc="-1" strike="noStrike">
                <a:solidFill>
                  <a:srgbClr val="000000"/>
                </a:solidFill>
                <a:uFill>
                  <a:solidFill>
                    <a:srgbClr val="ffffff"/>
                  </a:solidFill>
                </a:uFill>
                <a:latin typeface="Calibri"/>
              </a:rPr>
              <a:t>ergänzt, relativiert </a:t>
            </a:r>
            <a:endParaRPr b="0" lang="de-DE" sz="1800" spc="-1" strike="noStrike">
              <a:solidFill>
                <a:srgbClr val="000000"/>
              </a:solidFill>
              <a:uFill>
                <a:solidFill>
                  <a:srgbClr val="ffffff"/>
                </a:solidFill>
              </a:uFill>
              <a:latin typeface="Arial"/>
            </a:endParaRPr>
          </a:p>
        </p:txBody>
      </p:sp>
      <p:sp>
        <p:nvSpPr>
          <p:cNvPr id="151" name="CustomShape 17"/>
          <p:cNvSpPr/>
          <p:nvPr/>
        </p:nvSpPr>
        <p:spPr>
          <a:xfrm>
            <a:off x="3214080" y="4738680"/>
            <a:ext cx="1110600" cy="82044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00000"/>
              </a:lnSpc>
            </a:pPr>
            <a:r>
              <a:rPr b="1" lang="de-DE" sz="1200" spc="-1" strike="noStrike">
                <a:solidFill>
                  <a:srgbClr val="000000"/>
                </a:solidFill>
                <a:uFill>
                  <a:solidFill>
                    <a:srgbClr val="ffffff"/>
                  </a:solidFill>
                </a:uFill>
                <a:latin typeface="Calibri"/>
              </a:rPr>
              <a:t>Athenische Demokratie</a:t>
            </a:r>
            <a:endParaRPr b="0" lang="de-DE" sz="1800" spc="-1" strike="noStrike">
              <a:solidFill>
                <a:srgbClr val="000000"/>
              </a:solidFill>
              <a:uFill>
                <a:solidFill>
                  <a:srgbClr val="ffffff"/>
                </a:solidFill>
              </a:uFill>
              <a:latin typeface="Arial"/>
            </a:endParaRPr>
          </a:p>
        </p:txBody>
      </p:sp>
      <p:sp>
        <p:nvSpPr>
          <p:cNvPr id="152" name="CustomShape 18"/>
          <p:cNvSpPr/>
          <p:nvPr/>
        </p:nvSpPr>
        <p:spPr>
          <a:xfrm>
            <a:off x="3690720" y="5207040"/>
            <a:ext cx="2381040" cy="51660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Expansion Roms</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Romanisierung</a:t>
            </a:r>
            <a:endParaRPr b="0" lang="de-DE" sz="1800" spc="-1" strike="noStrike">
              <a:solidFill>
                <a:srgbClr val="000000"/>
              </a:solidFill>
              <a:uFill>
                <a:solidFill>
                  <a:srgbClr val="ffffff"/>
                </a:solidFill>
              </a:uFill>
              <a:latin typeface="Arial"/>
            </a:endParaRPr>
          </a:p>
        </p:txBody>
      </p:sp>
      <p:sp>
        <p:nvSpPr>
          <p:cNvPr id="153" name="CustomShape 19"/>
          <p:cNvSpPr/>
          <p:nvPr/>
        </p:nvSpPr>
        <p:spPr>
          <a:xfrm>
            <a:off x="356760" y="2221200"/>
            <a:ext cx="1825560" cy="30348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50000"/>
              </a:lnSpc>
            </a:pPr>
            <a:r>
              <a:rPr b="1" lang="de-DE" sz="1400" spc="-1" strike="noStrike">
                <a:solidFill>
                  <a:srgbClr val="000000"/>
                </a:solidFill>
                <a:uFill>
                  <a:solidFill>
                    <a:srgbClr val="ffffff"/>
                  </a:solidFill>
                </a:uFill>
                <a:latin typeface="Calibri"/>
              </a:rPr>
              <a:t>Steinzeit</a:t>
            </a:r>
            <a:endParaRPr b="0" lang="de-DE" sz="1800" spc="-1" strike="noStrike">
              <a:solidFill>
                <a:srgbClr val="000000"/>
              </a:solidFill>
              <a:uFill>
                <a:solidFill>
                  <a:srgbClr val="ffffff"/>
                </a:solidFill>
              </a:uFill>
              <a:latin typeface="Arial"/>
            </a:endParaRPr>
          </a:p>
        </p:txBody>
      </p:sp>
      <p:sp>
        <p:nvSpPr>
          <p:cNvPr id="154" name="CustomShape 20"/>
          <p:cNvSpPr/>
          <p:nvPr/>
        </p:nvSpPr>
        <p:spPr>
          <a:xfrm>
            <a:off x="6071760" y="4229640"/>
            <a:ext cx="1586880" cy="282924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Christian-isierung</a:t>
            </a:r>
            <a:endParaRPr b="0" lang="de-DE" sz="1800" spc="-1" strike="noStrike">
              <a:solidFill>
                <a:srgbClr val="000000"/>
              </a:solidFill>
              <a:uFill>
                <a:solidFill>
                  <a:srgbClr val="ffffff"/>
                </a:solidFill>
              </a:uFill>
              <a:latin typeface="Arial"/>
            </a:endParaRPr>
          </a:p>
          <a:p>
            <a:pPr algn="ctr">
              <a:lnSpc>
                <a:spcPct val="100000"/>
              </a:lnSpc>
            </a:pPr>
            <a:r>
              <a:rPr b="1" lang="de-DE" sz="1200" spc="-1" strike="noStrike">
                <a:solidFill>
                  <a:srgbClr val="ffffff"/>
                </a:solidFill>
                <a:uFill>
                  <a:solidFill>
                    <a:srgbClr val="ffffff"/>
                  </a:solidFill>
                </a:uFill>
                <a:latin typeface="Arial"/>
              </a:rPr>
              <a:t>der Alamannen </a:t>
            </a:r>
            <a:r>
              <a:rPr b="1" lang="de-DE" sz="1000" spc="-1" strike="noStrike">
                <a:solidFill>
                  <a:srgbClr val="ffffff"/>
                </a:solidFill>
                <a:uFill>
                  <a:solidFill>
                    <a:srgbClr val="ffffff"/>
                  </a:solidFill>
                </a:uFill>
                <a:latin typeface="Arial"/>
              </a:rPr>
              <a:t>durch die</a:t>
            </a:r>
            <a:r>
              <a:rPr b="1" lang="de-DE" sz="1200" spc="-1" strike="noStrike">
                <a:solidFill>
                  <a:srgbClr val="ffffff"/>
                </a:solidFill>
                <a:uFill>
                  <a:solidFill>
                    <a:srgbClr val="ffffff"/>
                  </a:solidFill>
                </a:uFill>
                <a:latin typeface="Arial"/>
              </a:rPr>
              <a:t> Franken</a:t>
            </a: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Kloster-gründungen</a:t>
            </a: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a:p>
            <a:pPr algn="ctr">
              <a:lnSpc>
                <a:spcPct val="100000"/>
              </a:lnSpc>
            </a:pPr>
            <a:r>
              <a:rPr b="1" lang="de-DE" sz="1200" spc="-1" strike="noStrike">
                <a:solidFill>
                  <a:srgbClr val="ffff00"/>
                </a:solidFill>
                <a:uFill>
                  <a:solidFill>
                    <a:srgbClr val="ffffff"/>
                  </a:solidFill>
                </a:uFill>
                <a:latin typeface="Arial"/>
              </a:rPr>
              <a:t>Welterbe</a:t>
            </a:r>
            <a:endParaRPr b="0" lang="de-DE" sz="1800" spc="-1" strike="noStrike">
              <a:solidFill>
                <a:srgbClr val="000000"/>
              </a:solidFill>
              <a:uFill>
                <a:solidFill>
                  <a:srgbClr val="ffffff"/>
                </a:solidFill>
              </a:uFill>
              <a:latin typeface="Arial"/>
            </a:endParaRPr>
          </a:p>
          <a:p>
            <a:pPr algn="ctr">
              <a:lnSpc>
                <a:spcPct val="100000"/>
              </a:lnSpc>
            </a:pPr>
            <a:r>
              <a:rPr b="1" lang="de-DE" sz="1200" spc="-1" strike="noStrike">
                <a:solidFill>
                  <a:srgbClr val="ffff00"/>
                </a:solidFill>
                <a:uFill>
                  <a:solidFill>
                    <a:srgbClr val="ffffff"/>
                  </a:solidFill>
                </a:uFill>
                <a:latin typeface="Arial"/>
              </a:rPr>
              <a:t>Klosterinsel Reichenau</a:t>
            </a:r>
            <a:endParaRPr b="0" lang="de-DE" sz="1800" spc="-1" strike="noStrike">
              <a:solidFill>
                <a:srgbClr val="000000"/>
              </a:solidFill>
              <a:uFill>
                <a:solidFill>
                  <a:srgbClr val="ffffff"/>
                </a:solidFill>
              </a:uFill>
              <a:latin typeface="Arial"/>
            </a:endParaRPr>
          </a:p>
        </p:txBody>
      </p:sp>
      <p:sp>
        <p:nvSpPr>
          <p:cNvPr id="155" name="CustomShape 21"/>
          <p:cNvSpPr/>
          <p:nvPr/>
        </p:nvSpPr>
        <p:spPr>
          <a:xfrm>
            <a:off x="6071760" y="3629160"/>
            <a:ext cx="1586880" cy="729720"/>
          </a:xfrm>
          <a:prstGeom prst="rect">
            <a:avLst/>
          </a:prstGeom>
          <a:solidFill>
            <a:srgbClr val="9bbb59"/>
          </a:solidFill>
          <a:ln w="38160">
            <a:solidFill>
              <a:srgbClr val="ffffff"/>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Neue Religionen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Calibri"/>
              </a:rPr>
              <a:t>neue  Reiche</a:t>
            </a:r>
            <a:endParaRPr b="0" lang="de-DE" sz="1800" spc="-1" strike="noStrike">
              <a:solidFill>
                <a:srgbClr val="000000"/>
              </a:solidFill>
              <a:uFill>
                <a:solidFill>
                  <a:srgbClr val="ffffff"/>
                </a:solidFill>
              </a:uFill>
              <a:latin typeface="Arial"/>
            </a:endParaRPr>
          </a:p>
        </p:txBody>
      </p:sp>
      <p:sp>
        <p:nvSpPr>
          <p:cNvPr id="156" name="CustomShape 22"/>
          <p:cNvSpPr/>
          <p:nvPr/>
        </p:nvSpPr>
        <p:spPr>
          <a:xfrm>
            <a:off x="6071760" y="5207040"/>
            <a:ext cx="1586880" cy="42516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50000"/>
              </a:lnSpc>
            </a:pPr>
            <a:r>
              <a:rPr b="1" lang="de-DE" sz="1400" spc="-1" strike="noStrike">
                <a:solidFill>
                  <a:srgbClr val="000000"/>
                </a:solidFill>
                <a:uFill>
                  <a:solidFill>
                    <a:srgbClr val="ffffff"/>
                  </a:solidFill>
                </a:uFill>
                <a:latin typeface="Calibri"/>
              </a:rPr>
              <a:t>Byzanz</a:t>
            </a: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p:txBody>
      </p:sp>
      <p:sp>
        <p:nvSpPr>
          <p:cNvPr id="157" name="CustomShape 23"/>
          <p:cNvSpPr/>
          <p:nvPr/>
        </p:nvSpPr>
        <p:spPr>
          <a:xfrm>
            <a:off x="197640" y="5783400"/>
            <a:ext cx="1507680" cy="88200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200" spc="-1" strike="noStrike">
                <a:solidFill>
                  <a:srgbClr val="ffffff"/>
                </a:solidFill>
                <a:uFill>
                  <a:solidFill>
                    <a:srgbClr val="ffffff"/>
                  </a:solidFill>
                </a:uFill>
                <a:latin typeface="Arial"/>
              </a:rPr>
              <a:t>Erste Begegnung</a:t>
            </a:r>
            <a:endParaRPr b="0" lang="de-DE" sz="1800" spc="-1" strike="noStrike">
              <a:solidFill>
                <a:srgbClr val="000000"/>
              </a:solidFill>
              <a:uFill>
                <a:solidFill>
                  <a:srgbClr val="ffffff"/>
                </a:solidFill>
              </a:uFill>
              <a:latin typeface="Arial"/>
            </a:endParaRPr>
          </a:p>
          <a:p>
            <a:pPr algn="ctr">
              <a:lnSpc>
                <a:spcPct val="100000"/>
              </a:lnSpc>
            </a:pPr>
            <a:r>
              <a:rPr b="1" lang="de-DE" sz="1200" spc="-1" strike="noStrike">
                <a:solidFill>
                  <a:srgbClr val="ffffff"/>
                </a:solidFill>
                <a:uFill>
                  <a:solidFill>
                    <a:srgbClr val="ffffff"/>
                  </a:solidFill>
                </a:uFill>
                <a:latin typeface="Arial"/>
              </a:rPr>
              <a:t>mit Geschichte</a:t>
            </a: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a:p>
            <a:pPr algn="ctr">
              <a:lnSpc>
                <a:spcPct val="100000"/>
              </a:lnSpc>
            </a:pPr>
            <a:r>
              <a:rPr b="1" lang="de-DE" sz="900" spc="-1" strike="noStrike">
                <a:solidFill>
                  <a:srgbClr val="ffffff"/>
                </a:solidFill>
                <a:uFill>
                  <a:solidFill>
                    <a:srgbClr val="ffffff"/>
                  </a:solidFill>
                </a:uFill>
                <a:latin typeface="Arial"/>
              </a:rPr>
              <a:t>Familien-, Orts- Regionalgeschichte</a:t>
            </a:r>
            <a:endParaRPr b="0" lang="de-DE" sz="1800" spc="-1" strike="noStrike">
              <a:solidFill>
                <a:srgbClr val="000000"/>
              </a:solidFill>
              <a:uFill>
                <a:solidFill>
                  <a:srgbClr val="ffffff"/>
                </a:solidFill>
              </a:uFill>
              <a:latin typeface="Arial"/>
            </a:endParaRPr>
          </a:p>
        </p:txBody>
      </p:sp>
      <p:sp>
        <p:nvSpPr>
          <p:cNvPr id="158" name="CustomShape 24"/>
          <p:cNvSpPr/>
          <p:nvPr/>
        </p:nvSpPr>
        <p:spPr>
          <a:xfrm>
            <a:off x="197640" y="1557000"/>
            <a:ext cx="1507680" cy="63792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200" spc="-1" strike="noStrike">
                <a:solidFill>
                  <a:srgbClr val="ffffff"/>
                </a:solidFill>
                <a:uFill>
                  <a:solidFill>
                    <a:srgbClr val="ffffff"/>
                  </a:solidFill>
                </a:uFill>
                <a:latin typeface="Arial"/>
              </a:rPr>
              <a:t>Altsteinzeit Höhlenkulturen </a:t>
            </a:r>
            <a:r>
              <a:rPr b="1" lang="de-DE" sz="1200" spc="-1" strike="noStrike">
                <a:solidFill>
                  <a:srgbClr val="ffff00"/>
                </a:solidFill>
                <a:uFill>
                  <a:solidFill>
                    <a:srgbClr val="ffffff"/>
                  </a:solidFill>
                </a:uFill>
                <a:latin typeface="Arial"/>
              </a:rPr>
              <a:t>Schwäb.  Alb</a:t>
            </a:r>
            <a:endParaRPr b="0" lang="de-DE" sz="1800" spc="-1" strike="noStrike">
              <a:solidFill>
                <a:srgbClr val="000000"/>
              </a:solidFill>
              <a:uFill>
                <a:solidFill>
                  <a:srgbClr val="ffffff"/>
                </a:solidFill>
              </a:uFill>
              <a:latin typeface="Arial"/>
            </a:endParaRPr>
          </a:p>
        </p:txBody>
      </p:sp>
      <p:sp>
        <p:nvSpPr>
          <p:cNvPr id="159" name="CustomShape 25"/>
          <p:cNvSpPr/>
          <p:nvPr/>
        </p:nvSpPr>
        <p:spPr>
          <a:xfrm>
            <a:off x="198000" y="2589120"/>
            <a:ext cx="2778120" cy="45540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200" spc="-1" strike="noStrike">
                <a:solidFill>
                  <a:srgbClr val="ffffff"/>
                </a:solidFill>
                <a:uFill>
                  <a:solidFill>
                    <a:srgbClr val="ffffff"/>
                  </a:solidFill>
                </a:uFill>
                <a:latin typeface="Arial"/>
              </a:rPr>
              <a:t>Jungsteinzeit  </a:t>
            </a:r>
            <a:r>
              <a:rPr b="1" lang="de-DE" sz="1200" spc="-1" strike="noStrike">
                <a:solidFill>
                  <a:srgbClr val="ffff00"/>
                </a:solidFill>
                <a:uFill>
                  <a:solidFill>
                    <a:srgbClr val="ffffff"/>
                  </a:solidFill>
                </a:uFill>
                <a:latin typeface="Arial"/>
              </a:rPr>
              <a:t>Welterbe</a:t>
            </a:r>
            <a:endParaRPr b="0" lang="de-DE" sz="1800" spc="-1" strike="noStrike">
              <a:solidFill>
                <a:srgbClr val="000000"/>
              </a:solidFill>
              <a:uFill>
                <a:solidFill>
                  <a:srgbClr val="ffffff"/>
                </a:solidFill>
              </a:uFill>
              <a:latin typeface="Arial"/>
            </a:endParaRPr>
          </a:p>
          <a:p>
            <a:pPr algn="ctr">
              <a:lnSpc>
                <a:spcPct val="100000"/>
              </a:lnSpc>
            </a:pPr>
            <a:r>
              <a:rPr b="1" lang="de-DE" sz="1200" spc="-1" strike="noStrike">
                <a:solidFill>
                  <a:srgbClr val="ffff00"/>
                </a:solidFill>
                <a:uFill>
                  <a:solidFill>
                    <a:srgbClr val="ffffff"/>
                  </a:solidFill>
                </a:uFill>
                <a:latin typeface="Arial"/>
              </a:rPr>
              <a:t> </a:t>
            </a:r>
            <a:r>
              <a:rPr b="1" lang="de-DE" sz="1200" spc="-1" strike="noStrike">
                <a:solidFill>
                  <a:srgbClr val="ffff00"/>
                </a:solidFill>
                <a:uFill>
                  <a:solidFill>
                    <a:srgbClr val="ffffff"/>
                  </a:solidFill>
                </a:uFill>
                <a:latin typeface="Arial"/>
              </a:rPr>
              <a:t>Prähist.  Pfahlbauten </a:t>
            </a:r>
            <a:r>
              <a:rPr b="1" lang="de-DE" sz="1200" spc="-1" strike="noStrike">
                <a:solidFill>
                  <a:srgbClr val="ffffff"/>
                </a:solidFill>
                <a:uFill>
                  <a:solidFill>
                    <a:srgbClr val="ffffff"/>
                  </a:solidFill>
                </a:uFill>
                <a:latin typeface="Arial"/>
              </a:rPr>
              <a:t>Bodensee</a:t>
            </a:r>
            <a:endParaRPr b="0" lang="de-DE" sz="1800" spc="-1" strike="noStrike">
              <a:solidFill>
                <a:srgbClr val="000000"/>
              </a:solidFill>
              <a:uFill>
                <a:solidFill>
                  <a:srgbClr val="ffffff"/>
                </a:solidFill>
              </a:uFill>
              <a:latin typeface="Arial"/>
            </a:endParaRPr>
          </a:p>
        </p:txBody>
      </p:sp>
      <p:sp>
        <p:nvSpPr>
          <p:cNvPr id="160" name="CustomShape 26"/>
          <p:cNvSpPr/>
          <p:nvPr/>
        </p:nvSpPr>
        <p:spPr>
          <a:xfrm>
            <a:off x="4325400" y="5831640"/>
            <a:ext cx="1745640" cy="136908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 im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römischen Germanien</a:t>
            </a: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00"/>
                </a:solidFill>
                <a:uFill>
                  <a:solidFill>
                    <a:srgbClr val="ffffff"/>
                  </a:solidFill>
                </a:uFill>
                <a:latin typeface="Arial"/>
              </a:rPr>
              <a:t>Welterbe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00"/>
                </a:solidFill>
                <a:uFill>
                  <a:solidFill>
                    <a:srgbClr val="ffffff"/>
                  </a:solidFill>
                </a:uFill>
                <a:latin typeface="Arial"/>
              </a:rPr>
              <a:t>Limes</a:t>
            </a:r>
            <a:endParaRPr b="0" lang="de-DE" sz="1800" spc="-1" strike="noStrike">
              <a:solidFill>
                <a:srgbClr val="000000"/>
              </a:solidFill>
              <a:uFill>
                <a:solidFill>
                  <a:srgbClr val="ffffff"/>
                </a:solidFill>
              </a:uFill>
              <a:latin typeface="Arial"/>
            </a:endParaRPr>
          </a:p>
        </p:txBody>
      </p:sp>
      <p:sp>
        <p:nvSpPr>
          <p:cNvPr id="161" name="TextShape 27"/>
          <p:cNvSpPr txBox="1"/>
          <p:nvPr/>
        </p:nvSpPr>
        <p:spPr>
          <a:xfrm>
            <a:off x="3443760" y="7007040"/>
            <a:ext cx="3191400" cy="401760"/>
          </a:xfrm>
          <a:prstGeom prst="rect">
            <a:avLst/>
          </a:prstGeom>
          <a:noFill/>
          <a:ln>
            <a:noFill/>
          </a:ln>
        </p:spPr>
        <p:txBody>
          <a:bodyPr anchor="ctr"/>
          <a:p>
            <a:pPr algn="ctr">
              <a:lnSpc>
                <a:spcPct val="100000"/>
              </a:lnSpc>
            </a:pPr>
            <a:r>
              <a:rPr b="0" lang="de-DE" sz="1200" spc="-1" strike="noStrike">
                <a:solidFill>
                  <a:srgbClr val="8b8b8b"/>
                </a:solidFill>
                <a:uFill>
                  <a:solidFill>
                    <a:srgbClr val="ffffff"/>
                  </a:solidFill>
                </a:uFill>
                <a:latin typeface="Calibri"/>
              </a:rPr>
              <a:t>Kompetenzzentrum für Geschichtliche Landeskunde im Unterricht</a:t>
            </a:r>
            <a:endParaRPr b="0" lang="de-DE" sz="1320" spc="-1" strike="noStrike">
              <a:solidFill>
                <a:srgbClr val="000000"/>
              </a:solidFill>
              <a:uFill>
                <a:solidFill>
                  <a:srgbClr val="ffffff"/>
                </a:solidFill>
              </a:uFill>
              <a:latin typeface="Times New Roman"/>
            </a:endParaRPr>
          </a:p>
        </p:txBody>
      </p:sp>
    </p:spTree>
  </p:cSld>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42">
                                  <p:stCondLst>
                                    <p:cond delay="0"/>
                                  </p:stCondLst>
                                  <p:childTnLst>
                                    <p:set>
                                      <p:cBhvr>
                                        <p:cTn id="6" dur="1" fill="hold">
                                          <p:stCondLst>
                                            <p:cond delay="0"/>
                                          </p:stCondLst>
                                        </p:cTn>
                                        <p:tgtEl>
                                          <p:spTgt spid="157"/>
                                        </p:tgtEl>
                                        <p:attrNameLst>
                                          <p:attrName>style.visibility</p:attrName>
                                        </p:attrNameLst>
                                      </p:cBhvr>
                                      <p:to>
                                        <p:strVal val="visible"/>
                                      </p:to>
                                    </p:set>
                                    <p:animEffect filter="fade" transition="in">
                                      <p:cBhvr additive="repl">
                                        <p:cTn id="7" dur="1000"/>
                                        <p:tgtEl>
                                          <p:spTgt spid="157"/>
                                        </p:tgtEl>
                                      </p:cBhvr>
                                    </p:animEffect>
                                    <p:anim calcmode="lin" valueType="num">
                                      <p:cBhvr additive="repl">
                                        <p:cTn id="8" dur="1000" fill="hold"/>
                                        <p:tgtEl>
                                          <p:spTgt spid="157"/>
                                        </p:tgtEl>
                                        <p:attrNameLst>
                                          <p:attrName>ppt_x</p:attrName>
                                        </p:attrNameLst>
                                      </p:cBhvr>
                                      <p:tavLst>
                                        <p:tav tm="0">
                                          <p:val>
                                            <p:strVal val="#ppt_x"/>
                                          </p:val>
                                        </p:tav>
                                        <p:tav tm="100000">
                                          <p:val>
                                            <p:strVal val="#ppt_x"/>
                                          </p:val>
                                        </p:tav>
                                      </p:tavLst>
                                    </p:anim>
                                    <p:anim calcmode="lin" valueType="num">
                                      <p:cBhvr additive="repl">
                                        <p:cTn id="9" dur="1000" fill="hold"/>
                                        <p:tgtEl>
                                          <p:spTgt spid="15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nodeType="clickEffect" fill="hold" presetClass="entr" presetID="42">
                                  <p:stCondLst>
                                    <p:cond delay="0"/>
                                  </p:stCondLst>
                                  <p:childTnLst>
                                    <p:set>
                                      <p:cBhvr>
                                        <p:cTn id="13" dur="1" fill="hold">
                                          <p:stCondLst>
                                            <p:cond delay="0"/>
                                          </p:stCondLst>
                                        </p:cTn>
                                        <p:tgtEl>
                                          <p:spTgt spid="158"/>
                                        </p:tgtEl>
                                        <p:attrNameLst>
                                          <p:attrName>style.visibility</p:attrName>
                                        </p:attrNameLst>
                                      </p:cBhvr>
                                      <p:to>
                                        <p:strVal val="visible"/>
                                      </p:to>
                                    </p:set>
                                    <p:animEffect filter="fade" transition="in">
                                      <p:cBhvr additive="repl">
                                        <p:cTn id="14" dur="1000"/>
                                        <p:tgtEl>
                                          <p:spTgt spid="158"/>
                                        </p:tgtEl>
                                      </p:cBhvr>
                                    </p:animEffect>
                                    <p:anim calcmode="lin" valueType="num">
                                      <p:cBhvr additive="repl">
                                        <p:cTn id="15" dur="1000" fill="hold"/>
                                        <p:tgtEl>
                                          <p:spTgt spid="158"/>
                                        </p:tgtEl>
                                        <p:attrNameLst>
                                          <p:attrName>ppt_x</p:attrName>
                                        </p:attrNameLst>
                                      </p:cBhvr>
                                      <p:tavLst>
                                        <p:tav tm="0">
                                          <p:val>
                                            <p:strVal val="#ppt_x"/>
                                          </p:val>
                                        </p:tav>
                                        <p:tav tm="100000">
                                          <p:val>
                                            <p:strVal val="#ppt_x"/>
                                          </p:val>
                                        </p:tav>
                                      </p:tavLst>
                                    </p:anim>
                                    <p:anim calcmode="lin" valueType="num">
                                      <p:cBhvr additive="repl">
                                        <p:cTn id="16" dur="1000" fill="hold"/>
                                        <p:tgtEl>
                                          <p:spTgt spid="15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nodeType="clickEffect" fill="hold" presetClass="entr" presetID="42">
                                  <p:stCondLst>
                                    <p:cond delay="0"/>
                                  </p:stCondLst>
                                  <p:childTnLst>
                                    <p:set>
                                      <p:cBhvr>
                                        <p:cTn id="20" dur="1" fill="hold">
                                          <p:stCondLst>
                                            <p:cond delay="0"/>
                                          </p:stCondLst>
                                        </p:cTn>
                                        <p:tgtEl>
                                          <p:spTgt spid="159"/>
                                        </p:tgtEl>
                                        <p:attrNameLst>
                                          <p:attrName>style.visibility</p:attrName>
                                        </p:attrNameLst>
                                      </p:cBhvr>
                                      <p:to>
                                        <p:strVal val="visible"/>
                                      </p:to>
                                    </p:set>
                                    <p:animEffect filter="fade" transition="in">
                                      <p:cBhvr additive="repl">
                                        <p:cTn id="21" dur="1000"/>
                                        <p:tgtEl>
                                          <p:spTgt spid="159"/>
                                        </p:tgtEl>
                                      </p:cBhvr>
                                    </p:animEffect>
                                    <p:anim calcmode="lin" valueType="num">
                                      <p:cBhvr additive="repl">
                                        <p:cTn id="22" dur="1000" fill="hold"/>
                                        <p:tgtEl>
                                          <p:spTgt spid="159"/>
                                        </p:tgtEl>
                                        <p:attrNameLst>
                                          <p:attrName>ppt_x</p:attrName>
                                        </p:attrNameLst>
                                      </p:cBhvr>
                                      <p:tavLst>
                                        <p:tav tm="0">
                                          <p:val>
                                            <p:strVal val="#ppt_x"/>
                                          </p:val>
                                        </p:tav>
                                        <p:tav tm="100000">
                                          <p:val>
                                            <p:strVal val="#ppt_x"/>
                                          </p:val>
                                        </p:tav>
                                      </p:tavLst>
                                    </p:anim>
                                    <p:anim calcmode="lin" valueType="num">
                                      <p:cBhvr additive="repl">
                                        <p:cTn id="23" dur="1000" fill="hold"/>
                                        <p:tgtEl>
                                          <p:spTgt spid="15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nodeType="clickEffect" fill="hold" presetClass="entr" presetID="42">
                                  <p:stCondLst>
                                    <p:cond delay="0"/>
                                  </p:stCondLst>
                                  <p:childTnLst>
                                    <p:set>
                                      <p:cBhvr>
                                        <p:cTn id="27" dur="1" fill="hold">
                                          <p:stCondLst>
                                            <p:cond delay="0"/>
                                          </p:stCondLst>
                                        </p:cTn>
                                        <p:tgtEl>
                                          <p:spTgt spid="160"/>
                                        </p:tgtEl>
                                        <p:attrNameLst>
                                          <p:attrName>style.visibility</p:attrName>
                                        </p:attrNameLst>
                                      </p:cBhvr>
                                      <p:to>
                                        <p:strVal val="visible"/>
                                      </p:to>
                                    </p:set>
                                    <p:animEffect filter="fade" transition="in">
                                      <p:cBhvr additive="repl">
                                        <p:cTn id="28" dur="1000"/>
                                        <p:tgtEl>
                                          <p:spTgt spid="160"/>
                                        </p:tgtEl>
                                      </p:cBhvr>
                                    </p:animEffect>
                                    <p:anim calcmode="lin" valueType="num">
                                      <p:cBhvr additive="repl">
                                        <p:cTn id="29" dur="1000" fill="hold"/>
                                        <p:tgtEl>
                                          <p:spTgt spid="160"/>
                                        </p:tgtEl>
                                        <p:attrNameLst>
                                          <p:attrName>ppt_x</p:attrName>
                                        </p:attrNameLst>
                                      </p:cBhvr>
                                      <p:tavLst>
                                        <p:tav tm="0">
                                          <p:val>
                                            <p:strVal val="#ppt_x"/>
                                          </p:val>
                                        </p:tav>
                                        <p:tav tm="100000">
                                          <p:val>
                                            <p:strVal val="#ppt_x"/>
                                          </p:val>
                                        </p:tav>
                                      </p:tavLst>
                                    </p:anim>
                                    <p:anim calcmode="lin" valueType="num">
                                      <p:cBhvr additive="repl">
                                        <p:cTn id="30" dur="1000" fill="hold"/>
                                        <p:tgtEl>
                                          <p:spTgt spid="16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fill="hold" presetClass="entr" presetID="42">
                                  <p:stCondLst>
                                    <p:cond delay="0"/>
                                  </p:stCondLst>
                                  <p:childTnLst>
                                    <p:set>
                                      <p:cBhvr>
                                        <p:cTn id="34" dur="1" fill="hold">
                                          <p:stCondLst>
                                            <p:cond delay="0"/>
                                          </p:stCondLst>
                                        </p:cTn>
                                        <p:tgtEl>
                                          <p:spTgt spid="154"/>
                                        </p:tgtEl>
                                        <p:attrNameLst>
                                          <p:attrName>style.visibility</p:attrName>
                                        </p:attrNameLst>
                                      </p:cBhvr>
                                      <p:to>
                                        <p:strVal val="visible"/>
                                      </p:to>
                                    </p:set>
                                    <p:animEffect filter="fade" transition="in">
                                      <p:cBhvr additive="repl">
                                        <p:cTn id="35" dur="1000"/>
                                        <p:tgtEl>
                                          <p:spTgt spid="154"/>
                                        </p:tgtEl>
                                      </p:cBhvr>
                                    </p:animEffect>
                                    <p:anim calcmode="lin" valueType="num">
                                      <p:cBhvr additive="repl">
                                        <p:cTn id="36" dur="1000" fill="hold"/>
                                        <p:tgtEl>
                                          <p:spTgt spid="154"/>
                                        </p:tgtEl>
                                        <p:attrNameLst>
                                          <p:attrName>ppt_x</p:attrName>
                                        </p:attrNameLst>
                                      </p:cBhvr>
                                      <p:tavLst>
                                        <p:tav tm="0">
                                          <p:val>
                                            <p:strVal val="#ppt_x"/>
                                          </p:val>
                                        </p:tav>
                                        <p:tav tm="100000">
                                          <p:val>
                                            <p:strVal val="#ppt_x"/>
                                          </p:val>
                                        </p:tav>
                                      </p:tavLst>
                                    </p:anim>
                                    <p:anim calcmode="lin" valueType="num">
                                      <p:cBhvr additive="repl">
                                        <p:cTn id="37" dur="1000" fill="hold"/>
                                        <p:tgtEl>
                                          <p:spTgt spid="15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TextShape 1"/>
          <p:cNvSpPr txBox="1"/>
          <p:nvPr/>
        </p:nvSpPr>
        <p:spPr>
          <a:xfrm>
            <a:off x="198000" y="302760"/>
            <a:ext cx="7461000" cy="857160"/>
          </a:xfrm>
          <a:prstGeom prst="rect">
            <a:avLst/>
          </a:prstGeom>
          <a:solidFill>
            <a:srgbClr val="ffffff"/>
          </a:solidFill>
          <a:ln w="25560">
            <a:solidFill>
              <a:srgbClr val="c0504d"/>
            </a:solidFill>
            <a:round/>
          </a:ln>
        </p:spPr>
        <p:txBody>
          <a:bodyPr anchor="ctr"/>
          <a:p>
            <a:pPr>
              <a:lnSpc>
                <a:spcPct val="100000"/>
              </a:lnSpc>
            </a:pP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3100" spc="-1" strike="noStrike">
                <a:solidFill>
                  <a:srgbClr val="000000"/>
                </a:solidFill>
                <a:uFill>
                  <a:solidFill>
                    <a:srgbClr val="ffffff"/>
                  </a:solidFill>
                </a:uFill>
                <a:latin typeface="Calibri"/>
              </a:rPr>
              <a:t>Bildungsplan 2016 – Landesgeschichte</a:t>
            </a:r>
            <a:r>
              <a:rPr b="1" lang="de-DE" sz="4000" spc="-1" strike="noStrike">
                <a:solidFill>
                  <a:srgbClr val="000000"/>
                </a:solidFill>
                <a:uFill>
                  <a:solidFill>
                    <a:srgbClr val="ffffff"/>
                  </a:solidFill>
                </a:uFill>
                <a:latin typeface="Calibri"/>
              </a:rPr>
              <a:t>
</a:t>
            </a:r>
            <a:r>
              <a:rPr b="1" lang="de-DE" sz="2000" spc="-1" strike="noStrike">
                <a:solidFill>
                  <a:srgbClr val="000000"/>
                </a:solidFill>
                <a:uFill>
                  <a:solidFill>
                    <a:srgbClr val="ffffff"/>
                  </a:solidFill>
                </a:uFill>
                <a:latin typeface="Calibri"/>
              </a:rPr>
              <a:t>Regionale, nationale, europäische, globale Ebene</a:t>
            </a:r>
            <a:r>
              <a:rPr b="1" lang="de-DE" sz="20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1200" spc="-1" strike="noStrike">
                <a:solidFill>
                  <a:srgbClr val="ffffff"/>
                </a:solidFill>
                <a:uFill>
                  <a:solidFill>
                    <a:srgbClr val="ffffff"/>
                  </a:solidFill>
                </a:uFill>
                <a:latin typeface="Calibri"/>
              </a:rPr>
              <a:t> </a:t>
            </a:r>
            <a:endParaRPr b="0" lang="de-DE" sz="1990" spc="-1" strike="noStrike">
              <a:solidFill>
                <a:srgbClr val="000000"/>
              </a:solidFill>
              <a:uFill>
                <a:solidFill>
                  <a:srgbClr val="ffffff"/>
                </a:solidFill>
              </a:uFill>
              <a:latin typeface="Calibri"/>
            </a:endParaRPr>
          </a:p>
        </p:txBody>
      </p:sp>
      <p:sp>
        <p:nvSpPr>
          <p:cNvPr id="163" name="CustomShape 2"/>
          <p:cNvSpPr/>
          <p:nvPr/>
        </p:nvSpPr>
        <p:spPr>
          <a:xfrm flipH="1">
            <a:off x="7810560" y="287280"/>
            <a:ext cx="2143080" cy="607680"/>
          </a:xfrm>
          <a:prstGeom prst="rect">
            <a:avLst/>
          </a:prstGeom>
          <a:solidFill>
            <a:srgbClr val="ffffff"/>
          </a:solidFill>
          <a:ln w="25560">
            <a:solidFill>
              <a:srgbClr val="4f81bd"/>
            </a:solidFill>
            <a:round/>
          </a:ln>
        </p:spPr>
        <p:style>
          <a:lnRef idx="0"/>
          <a:fillRef idx="0"/>
          <a:effectRef idx="0"/>
          <a:fontRef idx="minor"/>
        </p:style>
        <p:txBody>
          <a:bodyPr lIns="90000" rIns="90000" tIns="45000" bIns="45000"/>
          <a:p>
            <a:pPr>
              <a:lnSpc>
                <a:spcPct val="100000"/>
              </a:lnSpc>
            </a:pP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Klasse 7   </a:t>
            </a:r>
            <a:r>
              <a:rPr b="1" lang="de-DE" sz="1200" spc="-1" strike="noStrike">
                <a:solidFill>
                  <a:srgbClr val="000000"/>
                </a:solidFill>
                <a:uFill>
                  <a:solidFill>
                    <a:srgbClr val="ffffff"/>
                  </a:solidFill>
                </a:uFill>
                <a:latin typeface="Calibri"/>
              </a:rPr>
              <a:t>2017/18</a:t>
            </a:r>
            <a:r>
              <a:rPr b="1" lang="de-DE" sz="1600" spc="-1" strike="noStrike">
                <a:solidFill>
                  <a:srgbClr val="000000"/>
                </a:solidFill>
                <a:uFill>
                  <a:solidFill>
                    <a:srgbClr val="ffffff"/>
                  </a:solidFill>
                </a:uFill>
                <a:latin typeface="Calibri"/>
              </a:rPr>
              <a:t> </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  </a:t>
            </a:r>
            <a:endParaRPr b="0" lang="de-DE" sz="1800" spc="-1" strike="noStrike">
              <a:solidFill>
                <a:srgbClr val="000000"/>
              </a:solidFill>
              <a:uFill>
                <a:solidFill>
                  <a:srgbClr val="ffffff"/>
                </a:solidFill>
              </a:uFill>
              <a:latin typeface="Arial"/>
            </a:endParaRPr>
          </a:p>
        </p:txBody>
      </p:sp>
      <p:sp>
        <p:nvSpPr>
          <p:cNvPr id="164" name="CustomShape 3"/>
          <p:cNvSpPr/>
          <p:nvPr/>
        </p:nvSpPr>
        <p:spPr>
          <a:xfrm>
            <a:off x="7818120" y="3204720"/>
            <a:ext cx="2142720" cy="142884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600" spc="-1" strike="noStrike">
                <a:solidFill>
                  <a:srgbClr val="000000"/>
                </a:solidFill>
                <a:uFill>
                  <a:solidFill>
                    <a:srgbClr val="ffffff"/>
                  </a:solidFill>
                </a:uFill>
                <a:latin typeface="Calibri"/>
              </a:rPr>
              <a:t>Exemplarische Prinzip</a:t>
            </a:r>
            <a:endParaRPr b="0" lang="de-DE" sz="1800" spc="-1" strike="noStrike">
              <a:solidFill>
                <a:srgbClr val="000000"/>
              </a:solidFill>
              <a:uFill>
                <a:solidFill>
                  <a:srgbClr val="ffffff"/>
                </a:solidFill>
              </a:uFill>
              <a:latin typeface="Arial"/>
            </a:endParaRPr>
          </a:p>
          <a:p>
            <a:pPr algn="r">
              <a:lnSpc>
                <a:spcPct val="100000"/>
              </a:lnSpc>
            </a:pP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Module mit Transfer-charakter</a:t>
            </a:r>
            <a:endParaRPr b="0" lang="de-DE" sz="1800" spc="-1" strike="noStrike">
              <a:solidFill>
                <a:srgbClr val="000000"/>
              </a:solidFill>
              <a:uFill>
                <a:solidFill>
                  <a:srgbClr val="ffffff"/>
                </a:solidFill>
              </a:uFill>
              <a:latin typeface="Arial"/>
            </a:endParaRPr>
          </a:p>
        </p:txBody>
      </p:sp>
      <p:sp>
        <p:nvSpPr>
          <p:cNvPr id="165" name="CustomShape 4"/>
          <p:cNvSpPr/>
          <p:nvPr/>
        </p:nvSpPr>
        <p:spPr>
          <a:xfrm>
            <a:off x="7818120" y="5885280"/>
            <a:ext cx="2142720" cy="109476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200" spc="-1" strike="noStrike">
                <a:solidFill>
                  <a:srgbClr val="000000"/>
                </a:solidFill>
                <a:uFill>
                  <a:solidFill>
                    <a:srgbClr val="ffffff"/>
                  </a:solidFill>
                </a:uFill>
                <a:latin typeface="Arial"/>
              </a:rPr>
              <a:t>Leitperspektive </a:t>
            </a:r>
            <a:r>
              <a:rPr b="1" lang="de-DE" sz="1800" spc="-1" strike="noStrike">
                <a:solidFill>
                  <a:srgbClr val="000000"/>
                </a:solidFill>
                <a:uFill>
                  <a:solidFill>
                    <a:srgbClr val="ffffff"/>
                  </a:solidFill>
                </a:uFill>
                <a:latin typeface="Calibri"/>
              </a:rPr>
              <a:t>BNE</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Demokratie-fähigkeit</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Partizipation</a:t>
            </a:r>
            <a:endParaRPr b="0" lang="de-DE" sz="1800" spc="-1" strike="noStrike">
              <a:solidFill>
                <a:srgbClr val="000000"/>
              </a:solidFill>
              <a:uFill>
                <a:solidFill>
                  <a:srgbClr val="ffffff"/>
                </a:solidFill>
              </a:uFill>
              <a:latin typeface="Arial"/>
            </a:endParaRPr>
          </a:p>
        </p:txBody>
      </p:sp>
      <p:sp>
        <p:nvSpPr>
          <p:cNvPr id="166" name="CustomShape 5"/>
          <p:cNvSpPr/>
          <p:nvPr/>
        </p:nvSpPr>
        <p:spPr>
          <a:xfrm>
            <a:off x="7818120" y="1881720"/>
            <a:ext cx="2143080" cy="115740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r">
              <a:lnSpc>
                <a:spcPct val="100000"/>
              </a:lnSpc>
            </a:pPr>
            <a:endParaRPr b="0" lang="de-DE" sz="1800" spc="-1" strike="noStrike">
              <a:solidFill>
                <a:srgbClr val="000000"/>
              </a:solidFill>
              <a:uFill>
                <a:solidFill>
                  <a:srgbClr val="ffffff"/>
                </a:solidFill>
              </a:uFill>
              <a:latin typeface="Arial"/>
            </a:endParaRPr>
          </a:p>
          <a:p>
            <a:pPr algn="r">
              <a:lnSpc>
                <a:spcPct val="100000"/>
              </a:lnSpc>
            </a:pPr>
            <a:r>
              <a:rPr b="1" lang="de-DE" sz="2000" spc="-1" strike="noStrike">
                <a:solidFill>
                  <a:srgbClr val="ffffff"/>
                </a:solidFill>
                <a:uFill>
                  <a:solidFill>
                    <a:srgbClr val="ffffff"/>
                  </a:solidFill>
                </a:uFill>
                <a:latin typeface="Calibri"/>
              </a:rPr>
              <a:t>Regional- Landes-geschichte</a:t>
            </a:r>
            <a:endParaRPr b="0" lang="de-DE" sz="1800" spc="-1" strike="noStrike">
              <a:solidFill>
                <a:srgbClr val="000000"/>
              </a:solidFill>
              <a:uFill>
                <a:solidFill>
                  <a:srgbClr val="ffffff"/>
                </a:solidFill>
              </a:uFill>
              <a:latin typeface="Arial"/>
            </a:endParaRPr>
          </a:p>
          <a:p>
            <a:pPr algn="r">
              <a:lnSpc>
                <a:spcPct val="100000"/>
              </a:lnSpc>
            </a:pPr>
            <a:endParaRPr b="0" lang="de-DE" sz="1800" spc="-1" strike="noStrike">
              <a:solidFill>
                <a:srgbClr val="000000"/>
              </a:solidFill>
              <a:uFill>
                <a:solidFill>
                  <a:srgbClr val="ffffff"/>
                </a:solidFill>
              </a:uFill>
              <a:latin typeface="Arial"/>
            </a:endParaRPr>
          </a:p>
        </p:txBody>
      </p:sp>
      <p:sp>
        <p:nvSpPr>
          <p:cNvPr id="167" name="CustomShape 6"/>
          <p:cNvSpPr/>
          <p:nvPr/>
        </p:nvSpPr>
        <p:spPr>
          <a:xfrm>
            <a:off x="197640" y="1239480"/>
            <a:ext cx="746136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Globalgeschichte</a:t>
            </a:r>
            <a:endParaRPr b="0" lang="de-DE" sz="1800" spc="-1" strike="noStrike">
              <a:solidFill>
                <a:srgbClr val="000000"/>
              </a:solidFill>
              <a:uFill>
                <a:solidFill>
                  <a:srgbClr val="ffffff"/>
                </a:solidFill>
              </a:uFill>
              <a:latin typeface="Arial"/>
            </a:endParaRPr>
          </a:p>
        </p:txBody>
      </p:sp>
      <p:sp>
        <p:nvSpPr>
          <p:cNvPr id="168" name="CustomShape 7"/>
          <p:cNvSpPr/>
          <p:nvPr/>
        </p:nvSpPr>
        <p:spPr>
          <a:xfrm>
            <a:off x="198000" y="4229640"/>
            <a:ext cx="732672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 </a:t>
            </a:r>
            <a:r>
              <a:rPr b="1" lang="de-DE" sz="2400" spc="-1" strike="noStrike">
                <a:solidFill>
                  <a:srgbClr val="000000"/>
                </a:solidFill>
                <a:uFill>
                  <a:solidFill>
                    <a:srgbClr val="ffffff"/>
                  </a:solidFill>
                </a:uFill>
                <a:latin typeface="Calibri"/>
              </a:rPr>
              <a:t>Geschichte  Europas</a:t>
            </a:r>
            <a:endParaRPr b="0" lang="de-DE" sz="1800" spc="-1" strike="noStrike">
              <a:solidFill>
                <a:srgbClr val="000000"/>
              </a:solidFill>
              <a:uFill>
                <a:solidFill>
                  <a:srgbClr val="ffffff"/>
                </a:solidFill>
              </a:uFill>
              <a:latin typeface="Arial"/>
            </a:endParaRPr>
          </a:p>
        </p:txBody>
      </p:sp>
      <p:sp>
        <p:nvSpPr>
          <p:cNvPr id="169" name="CustomShape 8"/>
          <p:cNvSpPr/>
          <p:nvPr/>
        </p:nvSpPr>
        <p:spPr>
          <a:xfrm>
            <a:off x="197640" y="5831280"/>
            <a:ext cx="730260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Deutsche Geschichte</a:t>
            </a:r>
            <a:endParaRPr b="0" lang="de-DE" sz="1800" spc="-1" strike="noStrike">
              <a:solidFill>
                <a:srgbClr val="000000"/>
              </a:solidFill>
              <a:uFill>
                <a:solidFill>
                  <a:srgbClr val="ffffff"/>
                </a:solidFill>
              </a:uFill>
              <a:latin typeface="Arial"/>
            </a:endParaRPr>
          </a:p>
        </p:txBody>
      </p:sp>
      <p:sp>
        <p:nvSpPr>
          <p:cNvPr id="170" name="CustomShape 9"/>
          <p:cNvSpPr/>
          <p:nvPr/>
        </p:nvSpPr>
        <p:spPr>
          <a:xfrm>
            <a:off x="197640" y="3150720"/>
            <a:ext cx="4047840" cy="973800"/>
          </a:xfrm>
          <a:prstGeom prst="rect">
            <a:avLst/>
          </a:prstGeom>
          <a:solidFill>
            <a:srgbClr val="ff9933"/>
          </a:solidFill>
          <a:ln>
            <a:noFill/>
          </a:ln>
        </p:spPr>
        <p:style>
          <a:lnRef idx="0"/>
          <a:fillRef idx="0"/>
          <a:effectRef idx="0"/>
          <a:fontRef idx="minor"/>
        </p:style>
        <p:txBody>
          <a:bodyPr lIns="90000" rIns="90000" tIns="45000" bIns="45000"/>
          <a:p>
            <a:pPr>
              <a:lnSpc>
                <a:spcPct val="100000"/>
              </a:lnSpc>
            </a:pPr>
            <a:r>
              <a:rPr b="1" lang="de-DE" sz="1800" spc="-1" strike="noStrike">
                <a:solidFill>
                  <a:srgbClr val="ffffff"/>
                </a:solidFill>
                <a:uFill>
                  <a:solidFill>
                    <a:srgbClr val="ffffff"/>
                  </a:solidFill>
                </a:uFill>
                <a:latin typeface="Calibri"/>
              </a:rPr>
              <a:t>Mittelalter</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171" name="CustomShape 10"/>
          <p:cNvSpPr/>
          <p:nvPr/>
        </p:nvSpPr>
        <p:spPr>
          <a:xfrm>
            <a:off x="4292280" y="3177720"/>
            <a:ext cx="3254400" cy="761040"/>
          </a:xfrm>
          <a:prstGeom prst="rect">
            <a:avLst/>
          </a:prstGeom>
          <a:solidFill>
            <a:srgbClr val="00b050"/>
          </a:solidFill>
          <a:ln w="9360">
            <a:solidFill>
              <a:srgbClr val="f59240"/>
            </a:solidFill>
            <a:round/>
          </a:ln>
          <a:effectLst>
            <a:outerShdw dist="23040" dir="5400000">
              <a:srgbClr val="000000">
                <a:alpha val="35000"/>
              </a:srgbClr>
            </a:outerShdw>
          </a:effectLst>
        </p:spPr>
        <p:style>
          <a:lnRef idx="0"/>
          <a:fillRef idx="0"/>
          <a:effectRef idx="0"/>
          <a:fontRef idx="minor"/>
        </p:style>
        <p:txBody>
          <a:bodyPr lIns="90000" rIns="90000" tIns="45000" bIns="45000"/>
          <a:p>
            <a:pPr algn="r">
              <a:lnSpc>
                <a:spcPct val="100000"/>
              </a:lnSpc>
            </a:pPr>
            <a:r>
              <a:rPr b="1" lang="de-DE" sz="2000" spc="-1" strike="noStrike">
                <a:solidFill>
                  <a:srgbClr val="ffffff"/>
                </a:solidFill>
                <a:uFill>
                  <a:solidFill>
                    <a:srgbClr val="ffffff"/>
                  </a:solidFill>
                </a:uFill>
                <a:latin typeface="Calibri"/>
              </a:rPr>
              <a:t>  </a:t>
            </a:r>
            <a:r>
              <a:rPr b="1" lang="de-DE" sz="2000" spc="-1" strike="noStrike">
                <a:solidFill>
                  <a:srgbClr val="ffffff"/>
                </a:solidFill>
                <a:uFill>
                  <a:solidFill>
                    <a:srgbClr val="ffffff"/>
                  </a:solidFill>
                </a:uFill>
                <a:latin typeface="Calibri"/>
              </a:rPr>
              <a:t>Frühe Neuzeit</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172" name="CustomShape 11"/>
          <p:cNvSpPr/>
          <p:nvPr/>
        </p:nvSpPr>
        <p:spPr>
          <a:xfrm>
            <a:off x="198000" y="3600000"/>
            <a:ext cx="793080" cy="698760"/>
          </a:xfrm>
          <a:prstGeom prst="rect">
            <a:avLst/>
          </a:prstGeom>
          <a:solidFill>
            <a:srgbClr val="9bbb59"/>
          </a:solidFill>
          <a:ln w="38160">
            <a:solidFill>
              <a:srgbClr val="ffffff"/>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800" spc="-1" strike="noStrike">
                <a:solidFill>
                  <a:srgbClr val="000000"/>
                </a:solidFill>
                <a:uFill>
                  <a:solidFill>
                    <a:srgbClr val="ffffff"/>
                  </a:solidFill>
                </a:uFill>
                <a:latin typeface="Calibri"/>
              </a:rPr>
              <a:t>Neue Religionen, </a:t>
            </a:r>
            <a:endParaRPr b="0" lang="de-DE" sz="1800" spc="-1" strike="noStrike">
              <a:solidFill>
                <a:srgbClr val="000000"/>
              </a:solidFill>
              <a:uFill>
                <a:solidFill>
                  <a:srgbClr val="ffffff"/>
                </a:solidFill>
              </a:uFill>
              <a:latin typeface="Arial"/>
            </a:endParaRPr>
          </a:p>
          <a:p>
            <a:pPr algn="ctr">
              <a:lnSpc>
                <a:spcPct val="100000"/>
              </a:lnSpc>
            </a:pPr>
            <a:r>
              <a:rPr b="1" lang="de-DE" sz="800" spc="-1" strike="noStrike">
                <a:solidFill>
                  <a:srgbClr val="000000"/>
                </a:solidFill>
                <a:uFill>
                  <a:solidFill>
                    <a:srgbClr val="ffffff"/>
                  </a:solidFill>
                </a:uFill>
                <a:latin typeface="Calibri"/>
              </a:rPr>
              <a:t>neue Reiche</a:t>
            </a:r>
            <a:endParaRPr b="0" lang="de-DE" sz="1800" spc="-1" strike="noStrike">
              <a:solidFill>
                <a:srgbClr val="000000"/>
              </a:solidFill>
              <a:uFill>
                <a:solidFill>
                  <a:srgbClr val="ffffff"/>
                </a:solidFill>
              </a:uFill>
              <a:latin typeface="Arial"/>
            </a:endParaRPr>
          </a:p>
        </p:txBody>
      </p:sp>
      <p:sp>
        <p:nvSpPr>
          <p:cNvPr id="173" name="CustomShape 12"/>
          <p:cNvSpPr/>
          <p:nvPr/>
        </p:nvSpPr>
        <p:spPr>
          <a:xfrm>
            <a:off x="1388520" y="2100960"/>
            <a:ext cx="2222280" cy="45576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Mongolenreich</a:t>
            </a:r>
            <a:endParaRPr b="0" lang="de-DE" sz="1800" spc="-1" strike="noStrike">
              <a:solidFill>
                <a:srgbClr val="000000"/>
              </a:solidFill>
              <a:uFill>
                <a:solidFill>
                  <a:srgbClr val="ffffff"/>
                </a:solidFill>
              </a:uFill>
              <a:latin typeface="Arial"/>
            </a:endParaRPr>
          </a:p>
          <a:p>
            <a:pPr algn="ctr">
              <a:lnSpc>
                <a:spcPct val="100000"/>
              </a:lnSpc>
            </a:pPr>
            <a:r>
              <a:rPr b="1" lang="de-DE" sz="1000" spc="-1" strike="noStrike">
                <a:solidFill>
                  <a:srgbClr val="ff0000"/>
                </a:solidFill>
                <a:uFill>
                  <a:solidFill>
                    <a:srgbClr val="ffffff"/>
                  </a:solidFill>
                </a:uFill>
                <a:latin typeface="Calibri"/>
              </a:rPr>
              <a:t>2. Globalisierungsschub</a:t>
            </a:r>
            <a:endParaRPr b="0" lang="de-DE" sz="1800" spc="-1" strike="noStrike">
              <a:solidFill>
                <a:srgbClr val="000000"/>
              </a:solidFill>
              <a:uFill>
                <a:solidFill>
                  <a:srgbClr val="ffffff"/>
                </a:solidFill>
              </a:uFill>
              <a:latin typeface="Arial"/>
            </a:endParaRPr>
          </a:p>
        </p:txBody>
      </p:sp>
      <p:sp>
        <p:nvSpPr>
          <p:cNvPr id="174" name="CustomShape 13"/>
          <p:cNvSpPr/>
          <p:nvPr/>
        </p:nvSpPr>
        <p:spPr>
          <a:xfrm>
            <a:off x="495000" y="1725840"/>
            <a:ext cx="2097000" cy="47844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15000"/>
              </a:lnSpc>
            </a:pPr>
            <a:r>
              <a:rPr b="1" lang="de-DE" sz="1400" spc="-1" strike="noStrike">
                <a:solidFill>
                  <a:srgbClr val="000000"/>
                </a:solidFill>
                <a:uFill>
                  <a:solidFill>
                    <a:srgbClr val="ffffff"/>
                  </a:solidFill>
                </a:uFill>
                <a:latin typeface="Arial"/>
                <a:ea typeface="Calibri"/>
              </a:rPr>
              <a:t>Ausbreitung Islam</a:t>
            </a:r>
            <a:r>
              <a:rPr b="0" lang="de-DE" sz="1400" spc="-1" strike="noStrike">
                <a:solidFill>
                  <a:srgbClr val="000000"/>
                </a:solidFill>
                <a:uFill>
                  <a:solidFill>
                    <a:srgbClr val="ffffff"/>
                  </a:solidFill>
                </a:uFill>
                <a:latin typeface="Arial"/>
                <a:ea typeface="Calibri"/>
              </a:rPr>
              <a:t>     </a:t>
            </a:r>
            <a:endParaRPr b="0" lang="de-DE" sz="1800" spc="-1" strike="noStrike">
              <a:solidFill>
                <a:srgbClr val="000000"/>
              </a:solidFill>
              <a:uFill>
                <a:solidFill>
                  <a:srgbClr val="ffffff"/>
                </a:solidFill>
              </a:uFill>
              <a:latin typeface="Arial"/>
            </a:endParaRPr>
          </a:p>
          <a:p>
            <a:pPr algn="ctr">
              <a:lnSpc>
                <a:spcPct val="115000"/>
              </a:lnSpc>
            </a:pPr>
            <a:r>
              <a:rPr b="1" lang="de-DE" sz="1000" spc="-1" strike="noStrike">
                <a:solidFill>
                  <a:srgbClr val="ff0000"/>
                </a:solidFill>
                <a:uFill>
                  <a:solidFill>
                    <a:srgbClr val="ffffff"/>
                  </a:solidFill>
                </a:uFill>
                <a:latin typeface="Calibri"/>
                <a:ea typeface="Calibri"/>
              </a:rPr>
              <a:t>1. Globalisierungsschub</a:t>
            </a:r>
            <a:endParaRPr b="0" lang="de-DE" sz="1800" spc="-1" strike="noStrike">
              <a:solidFill>
                <a:srgbClr val="000000"/>
              </a:solidFill>
              <a:uFill>
                <a:solidFill>
                  <a:srgbClr val="ffffff"/>
                </a:solidFill>
              </a:uFill>
              <a:latin typeface="Arial"/>
            </a:endParaRPr>
          </a:p>
        </p:txBody>
      </p:sp>
      <p:sp>
        <p:nvSpPr>
          <p:cNvPr id="175" name="CustomShape 14"/>
          <p:cNvSpPr/>
          <p:nvPr/>
        </p:nvSpPr>
        <p:spPr>
          <a:xfrm>
            <a:off x="991800" y="4738680"/>
            <a:ext cx="1606680" cy="30348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nSpc>
                <a:spcPct val="100000"/>
              </a:lnSpc>
            </a:pPr>
            <a:r>
              <a:rPr b="1" lang="de-DE" sz="1400" spc="-1" strike="noStrike">
                <a:solidFill>
                  <a:srgbClr val="000000"/>
                </a:solidFill>
                <a:uFill>
                  <a:solidFill>
                    <a:srgbClr val="ffffff"/>
                  </a:solidFill>
                </a:uFill>
                <a:latin typeface="Arial"/>
              </a:rPr>
              <a:t>Frankenreich</a:t>
            </a:r>
            <a:endParaRPr b="0" lang="de-DE" sz="1800" spc="-1" strike="noStrike">
              <a:solidFill>
                <a:srgbClr val="000000"/>
              </a:solidFill>
              <a:uFill>
                <a:solidFill>
                  <a:srgbClr val="ffffff"/>
                </a:solidFill>
              </a:uFill>
              <a:latin typeface="Arial"/>
            </a:endParaRPr>
          </a:p>
        </p:txBody>
      </p:sp>
      <p:sp>
        <p:nvSpPr>
          <p:cNvPr id="176" name="CustomShape 15"/>
          <p:cNvSpPr/>
          <p:nvPr/>
        </p:nvSpPr>
        <p:spPr>
          <a:xfrm>
            <a:off x="991800" y="5049000"/>
            <a:ext cx="1910880" cy="30348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nSpc>
                <a:spcPct val="115000"/>
              </a:lnSpc>
            </a:pPr>
            <a:r>
              <a:rPr b="1" lang="de-DE" sz="1400" spc="-1" strike="noStrike">
                <a:solidFill>
                  <a:srgbClr val="000000"/>
                </a:solidFill>
                <a:uFill>
                  <a:solidFill>
                    <a:srgbClr val="ffffff"/>
                  </a:solidFill>
                </a:uFill>
                <a:latin typeface="Arial"/>
                <a:ea typeface="Calibri"/>
              </a:rPr>
              <a:t>Ausbreitung</a:t>
            </a:r>
            <a:r>
              <a:rPr b="1" lang="de-DE" sz="1400" spc="-1" strike="noStrike">
                <a:solidFill>
                  <a:srgbClr val="000000"/>
                </a:solidFill>
                <a:uFill>
                  <a:solidFill>
                    <a:srgbClr val="ffffff"/>
                  </a:solidFill>
                </a:uFill>
                <a:latin typeface="Calibri"/>
                <a:ea typeface="Calibri"/>
              </a:rPr>
              <a:t> </a:t>
            </a:r>
            <a:r>
              <a:rPr b="1" lang="de-DE" sz="1400" spc="-1" strike="noStrike">
                <a:solidFill>
                  <a:srgbClr val="000000"/>
                </a:solidFill>
                <a:uFill>
                  <a:solidFill>
                    <a:srgbClr val="ffffff"/>
                  </a:solidFill>
                </a:uFill>
                <a:latin typeface="Arial"/>
                <a:ea typeface="Calibri"/>
              </a:rPr>
              <a:t>Islam</a:t>
            </a:r>
            <a:endParaRPr b="0" lang="de-DE" sz="1800" spc="-1" strike="noStrike">
              <a:solidFill>
                <a:srgbClr val="000000"/>
              </a:solidFill>
              <a:uFill>
                <a:solidFill>
                  <a:srgbClr val="ffffff"/>
                </a:solidFill>
              </a:uFill>
              <a:latin typeface="Arial"/>
            </a:endParaRPr>
          </a:p>
        </p:txBody>
      </p:sp>
      <p:sp>
        <p:nvSpPr>
          <p:cNvPr id="177" name="CustomShape 16"/>
          <p:cNvSpPr/>
          <p:nvPr/>
        </p:nvSpPr>
        <p:spPr>
          <a:xfrm>
            <a:off x="1947240" y="2609640"/>
            <a:ext cx="2298600" cy="30348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15000"/>
              </a:lnSpc>
            </a:pPr>
            <a:r>
              <a:rPr b="1" lang="de-DE" sz="1400" spc="-1" strike="noStrike">
                <a:solidFill>
                  <a:srgbClr val="000000"/>
                </a:solidFill>
                <a:uFill>
                  <a:solidFill>
                    <a:srgbClr val="ffffff"/>
                  </a:solidFill>
                </a:uFill>
                <a:latin typeface="Arial"/>
                <a:ea typeface="Calibri"/>
              </a:rPr>
              <a:t>Osmanisches Reich</a:t>
            </a:r>
            <a:endParaRPr b="0" lang="de-DE" sz="1800" spc="-1" strike="noStrike">
              <a:solidFill>
                <a:srgbClr val="000000"/>
              </a:solidFill>
              <a:uFill>
                <a:solidFill>
                  <a:srgbClr val="ffffff"/>
                </a:solidFill>
              </a:uFill>
              <a:latin typeface="Arial"/>
            </a:endParaRPr>
          </a:p>
        </p:txBody>
      </p:sp>
      <p:sp>
        <p:nvSpPr>
          <p:cNvPr id="178" name="CustomShape 17"/>
          <p:cNvSpPr/>
          <p:nvPr/>
        </p:nvSpPr>
        <p:spPr>
          <a:xfrm>
            <a:off x="2117520" y="2984760"/>
            <a:ext cx="3282480" cy="39456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00000"/>
              </a:lnSpc>
            </a:pPr>
            <a:r>
              <a:rPr b="1" lang="de-DE" sz="1200" spc="-1" strike="noStrike">
                <a:solidFill>
                  <a:srgbClr val="000000"/>
                </a:solidFill>
                <a:uFill>
                  <a:solidFill>
                    <a:srgbClr val="ffffff"/>
                  </a:solidFill>
                </a:uFill>
                <a:latin typeface="Arial"/>
                <a:ea typeface="Calibri"/>
              </a:rPr>
              <a:t>Überseeische Expansion Europas        </a:t>
            </a:r>
            <a:r>
              <a:rPr b="1" lang="de-DE" sz="800" spc="-1" strike="noStrike">
                <a:solidFill>
                  <a:srgbClr val="ff0000"/>
                </a:solidFill>
                <a:uFill>
                  <a:solidFill>
                    <a:srgbClr val="ffffff"/>
                  </a:solidFill>
                </a:uFill>
                <a:latin typeface="Arial"/>
                <a:ea typeface="Calibri"/>
              </a:rPr>
              <a:t>3.Globalisierungsschub               </a:t>
            </a:r>
            <a:endParaRPr b="0" lang="de-DE" sz="1800" spc="-1" strike="noStrike">
              <a:solidFill>
                <a:srgbClr val="000000"/>
              </a:solidFill>
              <a:uFill>
                <a:solidFill>
                  <a:srgbClr val="ffffff"/>
                </a:solidFill>
              </a:uFill>
              <a:latin typeface="Arial"/>
            </a:endParaRPr>
          </a:p>
        </p:txBody>
      </p:sp>
      <p:sp>
        <p:nvSpPr>
          <p:cNvPr id="179" name="CustomShape 18"/>
          <p:cNvSpPr/>
          <p:nvPr/>
        </p:nvSpPr>
        <p:spPr>
          <a:xfrm>
            <a:off x="1071000" y="3602160"/>
            <a:ext cx="2790000" cy="729720"/>
          </a:xfrm>
          <a:prstGeom prst="rect">
            <a:avLst/>
          </a:prstGeom>
          <a:solidFill>
            <a:srgbClr val="9bbb59"/>
          </a:solidFill>
          <a:ln w="38160">
            <a:solidFill>
              <a:srgbClr val="ffffff"/>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Agrargesellschaft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Calibri"/>
              </a:rPr>
              <a:t>Begegnung mit dem Fremden</a:t>
            </a:r>
            <a:endParaRPr b="0" lang="de-DE" sz="1800" spc="-1" strike="noStrike">
              <a:solidFill>
                <a:srgbClr val="000000"/>
              </a:solidFill>
              <a:uFill>
                <a:solidFill>
                  <a:srgbClr val="ffffff"/>
                </a:solidFill>
              </a:uFill>
              <a:latin typeface="Arial"/>
            </a:endParaRPr>
          </a:p>
        </p:txBody>
      </p:sp>
      <p:sp>
        <p:nvSpPr>
          <p:cNvPr id="180" name="CustomShape 19"/>
          <p:cNvSpPr/>
          <p:nvPr/>
        </p:nvSpPr>
        <p:spPr>
          <a:xfrm>
            <a:off x="515520" y="5412240"/>
            <a:ext cx="2386800" cy="30348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15000"/>
              </a:lnSpc>
            </a:pPr>
            <a:r>
              <a:rPr b="1" lang="de-DE" sz="1400" spc="-1" strike="noStrike">
                <a:solidFill>
                  <a:srgbClr val="000000"/>
                </a:solidFill>
                <a:uFill>
                  <a:solidFill>
                    <a:srgbClr val="ffffff"/>
                  </a:solidFill>
                </a:uFill>
                <a:latin typeface="Arial"/>
                <a:ea typeface="Calibri"/>
              </a:rPr>
              <a:t>Teilung Mittelmeerwelt</a:t>
            </a:r>
            <a:endParaRPr b="0" lang="de-DE" sz="1800" spc="-1" strike="noStrike">
              <a:solidFill>
                <a:srgbClr val="000000"/>
              </a:solidFill>
              <a:uFill>
                <a:solidFill>
                  <a:srgbClr val="ffffff"/>
                </a:solidFill>
              </a:uFill>
              <a:latin typeface="Arial"/>
            </a:endParaRPr>
          </a:p>
        </p:txBody>
      </p:sp>
      <p:sp>
        <p:nvSpPr>
          <p:cNvPr id="181" name="CustomShape 20"/>
          <p:cNvSpPr/>
          <p:nvPr/>
        </p:nvSpPr>
        <p:spPr>
          <a:xfrm>
            <a:off x="2902680" y="4738680"/>
            <a:ext cx="1389240" cy="30348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50000"/>
              </a:lnSpc>
            </a:pPr>
            <a:r>
              <a:rPr b="1" lang="de-DE" sz="1400" spc="-1" strike="noStrike">
                <a:solidFill>
                  <a:srgbClr val="000000"/>
                </a:solidFill>
                <a:uFill>
                  <a:solidFill>
                    <a:srgbClr val="ffffff"/>
                  </a:solidFill>
                </a:uFill>
                <a:latin typeface="Arial"/>
                <a:ea typeface="Calibri"/>
              </a:rPr>
              <a:t>Kreuzzüge</a:t>
            </a:r>
            <a:endParaRPr b="0" lang="de-DE" sz="1800" spc="-1" strike="noStrike">
              <a:solidFill>
                <a:srgbClr val="000000"/>
              </a:solidFill>
              <a:uFill>
                <a:solidFill>
                  <a:srgbClr val="ffffff"/>
                </a:solidFill>
              </a:uFill>
              <a:latin typeface="Arial"/>
            </a:endParaRPr>
          </a:p>
        </p:txBody>
      </p:sp>
      <p:sp>
        <p:nvSpPr>
          <p:cNvPr id="182" name="CustomShape 21"/>
          <p:cNvSpPr/>
          <p:nvPr/>
        </p:nvSpPr>
        <p:spPr>
          <a:xfrm flipH="1">
            <a:off x="2894760" y="5217120"/>
            <a:ext cx="1389240" cy="54828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115000"/>
              </a:lnSpc>
            </a:pPr>
            <a:r>
              <a:rPr b="1" lang="de-DE" sz="1400" spc="-1" strike="noStrike">
                <a:solidFill>
                  <a:srgbClr val="000000"/>
                </a:solidFill>
                <a:uFill>
                  <a:solidFill>
                    <a:srgbClr val="ffffff"/>
                  </a:solidFill>
                </a:uFill>
                <a:latin typeface="Arial"/>
                <a:ea typeface="Calibri"/>
              </a:rPr>
              <a:t>Städte-</a:t>
            </a:r>
            <a:endParaRPr b="0" lang="de-DE" sz="1800" spc="-1" strike="noStrike">
              <a:solidFill>
                <a:srgbClr val="000000"/>
              </a:solidFill>
              <a:uFill>
                <a:solidFill>
                  <a:srgbClr val="ffffff"/>
                </a:solidFill>
              </a:uFill>
              <a:latin typeface="Arial"/>
            </a:endParaRPr>
          </a:p>
          <a:p>
            <a:pPr algn="ctr">
              <a:lnSpc>
                <a:spcPct val="115000"/>
              </a:lnSpc>
            </a:pPr>
            <a:r>
              <a:rPr b="1" lang="de-DE" sz="1400" spc="-1" strike="noStrike">
                <a:solidFill>
                  <a:srgbClr val="000000"/>
                </a:solidFill>
                <a:uFill>
                  <a:solidFill>
                    <a:srgbClr val="ffffff"/>
                  </a:solidFill>
                </a:uFill>
                <a:latin typeface="Arial"/>
                <a:ea typeface="Calibri"/>
              </a:rPr>
              <a:t>gründungen</a:t>
            </a:r>
            <a:endParaRPr b="0" lang="de-DE" sz="1800" spc="-1" strike="noStrike">
              <a:solidFill>
                <a:srgbClr val="000000"/>
              </a:solidFill>
              <a:uFill>
                <a:solidFill>
                  <a:srgbClr val="ffffff"/>
                </a:solidFill>
              </a:uFill>
              <a:latin typeface="Arial"/>
            </a:endParaRPr>
          </a:p>
        </p:txBody>
      </p:sp>
      <p:sp>
        <p:nvSpPr>
          <p:cNvPr id="183" name="CustomShape 22"/>
          <p:cNvSpPr/>
          <p:nvPr/>
        </p:nvSpPr>
        <p:spPr>
          <a:xfrm>
            <a:off x="5754240" y="4908600"/>
            <a:ext cx="1586880" cy="729720"/>
          </a:xfrm>
          <a:prstGeom prst="rect">
            <a:avLst/>
          </a:prstGeom>
          <a:solidFill>
            <a:srgbClr val="ffffff"/>
          </a:solidFill>
          <a:ln w="25560">
            <a:solidFill>
              <a:srgbClr val="9bbb59"/>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ea typeface="Calibri"/>
              </a:rPr>
              <a:t>1789</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ea typeface="Calibri"/>
              </a:rPr>
              <a:t>Französische Revolution</a:t>
            </a:r>
            <a:endParaRPr b="0" lang="de-DE" sz="1800" spc="-1" strike="noStrike">
              <a:solidFill>
                <a:srgbClr val="000000"/>
              </a:solidFill>
              <a:uFill>
                <a:solidFill>
                  <a:srgbClr val="ffffff"/>
                </a:solidFill>
              </a:uFill>
              <a:latin typeface="Arial"/>
            </a:endParaRPr>
          </a:p>
        </p:txBody>
      </p:sp>
      <p:sp>
        <p:nvSpPr>
          <p:cNvPr id="184" name="CustomShape 23"/>
          <p:cNvSpPr/>
          <p:nvPr/>
        </p:nvSpPr>
        <p:spPr>
          <a:xfrm>
            <a:off x="2902680" y="6352920"/>
            <a:ext cx="4597560" cy="30348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gn="ctr">
              <a:lnSpc>
                <a:spcPct val="200000"/>
              </a:lnSpc>
            </a:pPr>
            <a:r>
              <a:rPr b="1" lang="de-DE" sz="1400" spc="-1" strike="noStrike">
                <a:solidFill>
                  <a:srgbClr val="000000"/>
                </a:solidFill>
                <a:uFill>
                  <a:solidFill>
                    <a:srgbClr val="ffffff"/>
                  </a:solidFill>
                </a:uFill>
                <a:latin typeface="Arial"/>
              </a:rPr>
              <a:t>Heiliges Römisches Reich Deutscher Nation</a:t>
            </a:r>
            <a:endParaRPr b="0" lang="de-DE" sz="1800" spc="-1" strike="noStrike">
              <a:solidFill>
                <a:srgbClr val="000000"/>
              </a:solidFill>
              <a:uFill>
                <a:solidFill>
                  <a:srgbClr val="ffffff"/>
                </a:solidFill>
              </a:uFill>
              <a:latin typeface="Arial"/>
            </a:endParaRPr>
          </a:p>
        </p:txBody>
      </p:sp>
      <p:sp>
        <p:nvSpPr>
          <p:cNvPr id="185" name="CustomShape 24"/>
          <p:cNvSpPr/>
          <p:nvPr/>
        </p:nvSpPr>
        <p:spPr>
          <a:xfrm>
            <a:off x="360" y="5044320"/>
            <a:ext cx="991080" cy="242640"/>
          </a:xfrm>
          <a:prstGeom prst="rect">
            <a:avLst/>
          </a:prstGeom>
          <a:solidFill>
            <a:srgbClr val="ffffff"/>
          </a:solidFill>
          <a:ln w="25560">
            <a:solidFill>
              <a:srgbClr val="f79646"/>
            </a:solidFill>
            <a:round/>
          </a:ln>
        </p:spPr>
        <p:style>
          <a:lnRef idx="0"/>
          <a:fillRef idx="0"/>
          <a:effectRef idx="0"/>
          <a:fontRef idx="minor"/>
        </p:style>
        <p:txBody>
          <a:bodyPr lIns="90000" rIns="90000" tIns="45000" bIns="45000"/>
          <a:p>
            <a:pPr>
              <a:lnSpc>
                <a:spcPct val="100000"/>
              </a:lnSpc>
            </a:pPr>
            <a:r>
              <a:rPr b="1" lang="de-DE" sz="1000" spc="-1" strike="noStrike">
                <a:solidFill>
                  <a:srgbClr val="000000"/>
                </a:solidFill>
                <a:uFill>
                  <a:solidFill>
                    <a:srgbClr val="ffffff"/>
                  </a:solidFill>
                </a:uFill>
                <a:latin typeface="Arial"/>
              </a:rPr>
              <a:t>Byzanz</a:t>
            </a:r>
            <a:endParaRPr b="0" lang="de-DE" sz="1800" spc="-1" strike="noStrike">
              <a:solidFill>
                <a:srgbClr val="000000"/>
              </a:solidFill>
              <a:uFill>
                <a:solidFill>
                  <a:srgbClr val="ffffff"/>
                </a:solidFill>
              </a:uFill>
              <a:latin typeface="Arial"/>
            </a:endParaRPr>
          </a:p>
        </p:txBody>
      </p:sp>
      <p:sp>
        <p:nvSpPr>
          <p:cNvPr id="186" name="CustomShape 25"/>
          <p:cNvSpPr/>
          <p:nvPr/>
        </p:nvSpPr>
        <p:spPr>
          <a:xfrm>
            <a:off x="5198760" y="1799640"/>
            <a:ext cx="1110600" cy="729720"/>
          </a:xfrm>
          <a:prstGeom prst="rect">
            <a:avLst/>
          </a:prstGeom>
          <a:solidFill>
            <a:srgbClr val="ffffff"/>
          </a:solidFill>
          <a:ln w="25560">
            <a:solidFill>
              <a:srgbClr val="9bbb59"/>
            </a:solidFill>
            <a:round/>
          </a:ln>
        </p:spPr>
        <p:style>
          <a:lnRef idx="0"/>
          <a:fillRef idx="0"/>
          <a:effectRef idx="0"/>
          <a:fontRef idx="minor"/>
        </p:style>
        <p:txBody>
          <a:bodyPr lIns="90000" rIns="90000" tIns="45000" bIns="45000"/>
          <a:p>
            <a:pPr algn="ctr">
              <a:lnSpc>
                <a:spcPct val="100000"/>
              </a:lnSpc>
            </a:pPr>
            <a:r>
              <a:rPr b="1" lang="de-DE" sz="1200" spc="-1" strike="noStrike">
                <a:solidFill>
                  <a:srgbClr val="000000"/>
                </a:solidFill>
                <a:uFill>
                  <a:solidFill>
                    <a:srgbClr val="ffffff"/>
                  </a:solidFill>
                </a:uFill>
                <a:latin typeface="Calibri"/>
              </a:rPr>
              <a:t>1776</a:t>
            </a:r>
            <a:endParaRPr b="0" lang="de-DE" sz="1800" spc="-1" strike="noStrike">
              <a:solidFill>
                <a:srgbClr val="000000"/>
              </a:solidFill>
              <a:uFill>
                <a:solidFill>
                  <a:srgbClr val="ffffff"/>
                </a:solidFill>
              </a:uFill>
              <a:latin typeface="Arial"/>
            </a:endParaRPr>
          </a:p>
          <a:p>
            <a:pPr algn="ctr">
              <a:lnSpc>
                <a:spcPct val="100000"/>
              </a:lnSpc>
            </a:pPr>
            <a:r>
              <a:rPr b="1" lang="de-DE" sz="1000" spc="-1" strike="noStrike">
                <a:solidFill>
                  <a:srgbClr val="000000"/>
                </a:solidFill>
                <a:uFill>
                  <a:solidFill>
                    <a:srgbClr val="ffffff"/>
                  </a:solidFill>
                </a:uFill>
                <a:latin typeface="Calibri"/>
              </a:rPr>
              <a:t>Amerika-nische Revolution</a:t>
            </a:r>
            <a:endParaRPr b="0" lang="de-DE" sz="1800" spc="-1" strike="noStrike">
              <a:solidFill>
                <a:srgbClr val="000000"/>
              </a:solidFill>
              <a:uFill>
                <a:solidFill>
                  <a:srgbClr val="ffffff"/>
                </a:solidFill>
              </a:uFill>
              <a:latin typeface="Arial"/>
            </a:endParaRPr>
          </a:p>
        </p:txBody>
      </p:sp>
      <p:sp>
        <p:nvSpPr>
          <p:cNvPr id="187" name="CustomShape 26"/>
          <p:cNvSpPr/>
          <p:nvPr/>
        </p:nvSpPr>
        <p:spPr>
          <a:xfrm>
            <a:off x="875520" y="4588200"/>
            <a:ext cx="1428480" cy="222156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MA Lebens-welten</a:t>
            </a: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Dörfer, Burgen,</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Klöster</a:t>
            </a:r>
            <a:endParaRPr b="0" lang="de-DE" sz="1800" spc="-1" strike="noStrike">
              <a:solidFill>
                <a:srgbClr val="000000"/>
              </a:solidFill>
              <a:uFill>
                <a:solidFill>
                  <a:srgbClr val="ffffff"/>
                </a:solidFill>
              </a:uFill>
              <a:latin typeface="Arial"/>
            </a:endParaRPr>
          </a:p>
          <a:p>
            <a:pPr algn="ctr">
              <a:lnSpc>
                <a:spcPct val="100000"/>
              </a:lnSpc>
            </a:pP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00"/>
                </a:solidFill>
                <a:uFill>
                  <a:solidFill>
                    <a:srgbClr val="ffffff"/>
                  </a:solidFill>
                </a:uFill>
                <a:latin typeface="Arial"/>
              </a:rPr>
              <a:t>Welterbe Klosteranlage Maulbronn</a:t>
            </a:r>
            <a:endParaRPr b="0" lang="de-DE" sz="1800" spc="-1" strike="noStrike">
              <a:solidFill>
                <a:srgbClr val="000000"/>
              </a:solidFill>
              <a:uFill>
                <a:solidFill>
                  <a:srgbClr val="ffffff"/>
                </a:solidFill>
              </a:uFill>
              <a:latin typeface="Arial"/>
            </a:endParaRPr>
          </a:p>
        </p:txBody>
      </p:sp>
      <p:sp>
        <p:nvSpPr>
          <p:cNvPr id="188" name="CustomShape 27"/>
          <p:cNvSpPr/>
          <p:nvPr/>
        </p:nvSpPr>
        <p:spPr>
          <a:xfrm>
            <a:off x="2902680" y="5884920"/>
            <a:ext cx="1389240" cy="72972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Städte</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Laboratorien  Moderne</a:t>
            </a:r>
            <a:endParaRPr b="0" lang="de-DE" sz="1800" spc="-1" strike="noStrike">
              <a:solidFill>
                <a:srgbClr val="000000"/>
              </a:solidFill>
              <a:uFill>
                <a:solidFill>
                  <a:srgbClr val="ffffff"/>
                </a:solidFill>
              </a:uFill>
              <a:latin typeface="Arial"/>
            </a:endParaRPr>
          </a:p>
        </p:txBody>
      </p:sp>
      <p:sp>
        <p:nvSpPr>
          <p:cNvPr id="189" name="CustomShape 28"/>
          <p:cNvSpPr/>
          <p:nvPr/>
        </p:nvSpPr>
        <p:spPr>
          <a:xfrm>
            <a:off x="4292640" y="4432680"/>
            <a:ext cx="1461240" cy="94284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Territorial-staat</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Reformation, Bauernkrieg</a:t>
            </a:r>
            <a:endParaRPr b="0" lang="de-DE" sz="1800" spc="-1" strike="noStrike">
              <a:solidFill>
                <a:srgbClr val="000000"/>
              </a:solidFill>
              <a:uFill>
                <a:solidFill>
                  <a:srgbClr val="ffffff"/>
                </a:solidFill>
              </a:uFill>
              <a:latin typeface="Arial"/>
            </a:endParaRPr>
          </a:p>
        </p:txBody>
      </p:sp>
      <p:sp>
        <p:nvSpPr>
          <p:cNvPr id="190" name="TextShape 29"/>
          <p:cNvSpPr txBox="1"/>
          <p:nvPr/>
        </p:nvSpPr>
        <p:spPr>
          <a:xfrm>
            <a:off x="3443760" y="7007040"/>
            <a:ext cx="3191400" cy="401760"/>
          </a:xfrm>
          <a:prstGeom prst="rect">
            <a:avLst/>
          </a:prstGeom>
          <a:noFill/>
          <a:ln>
            <a:noFill/>
          </a:ln>
        </p:spPr>
        <p:txBody>
          <a:bodyPr anchor="ctr"/>
          <a:p>
            <a:pPr algn="ctr">
              <a:lnSpc>
                <a:spcPct val="100000"/>
              </a:lnSpc>
            </a:pPr>
            <a:r>
              <a:rPr b="0" lang="de-DE" sz="1200" spc="-1" strike="noStrike">
                <a:solidFill>
                  <a:srgbClr val="8b8b8b"/>
                </a:solidFill>
                <a:uFill>
                  <a:solidFill>
                    <a:srgbClr val="ffffff"/>
                  </a:solidFill>
                </a:uFill>
                <a:latin typeface="Calibri"/>
              </a:rPr>
              <a:t>Kompetenzzentrum für Geschichtliche Landeskunde im Unterricht</a:t>
            </a:r>
            <a:endParaRPr b="0" lang="de-DE" sz="1320" spc="-1" strike="noStrike">
              <a:solidFill>
                <a:srgbClr val="000000"/>
              </a:solidFill>
              <a:uFill>
                <a:solidFill>
                  <a:srgbClr val="ffffff"/>
                </a:solidFill>
              </a:uFill>
              <a:latin typeface="Times New Roman"/>
            </a:endParaRPr>
          </a:p>
        </p:txBody>
      </p:sp>
      <p:sp>
        <p:nvSpPr>
          <p:cNvPr id="191" name="CustomShape 30"/>
          <p:cNvSpPr/>
          <p:nvPr/>
        </p:nvSpPr>
        <p:spPr>
          <a:xfrm>
            <a:off x="7818120" y="4762440"/>
            <a:ext cx="2142720" cy="82044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600" spc="-1" strike="noStrike">
                <a:solidFill>
                  <a:srgbClr val="000000"/>
                </a:solidFill>
                <a:uFill>
                  <a:solidFill>
                    <a:srgbClr val="ffffff"/>
                  </a:solidFill>
                </a:uFill>
                <a:latin typeface="Calibri"/>
              </a:rPr>
              <a:t>Lebenswelten/</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Lernort</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a:t>
            </a:r>
            <a:r>
              <a:rPr b="1" lang="de-DE" sz="1600" spc="-1" strike="noStrike">
                <a:solidFill>
                  <a:srgbClr val="000000"/>
                </a:solidFill>
                <a:uFill>
                  <a:solidFill>
                    <a:srgbClr val="ffffff"/>
                  </a:solidFill>
                </a:uFill>
                <a:latin typeface="Calibri"/>
              </a:rPr>
              <a:t>Anschaulichkeit</a:t>
            </a:r>
            <a:endParaRPr b="0" lang="de-DE" sz="1800" spc="-1" strike="noStrike">
              <a:solidFill>
                <a:srgbClr val="000000"/>
              </a:solidFill>
              <a:uFill>
                <a:solidFill>
                  <a:srgbClr val="ffffff"/>
                </a:solidFill>
              </a:uFill>
              <a:latin typeface="Arial"/>
            </a:endParaRPr>
          </a:p>
        </p:txBody>
      </p:sp>
      <p:sp>
        <p:nvSpPr>
          <p:cNvPr id="192" name="CustomShape 31"/>
          <p:cNvSpPr/>
          <p:nvPr/>
        </p:nvSpPr>
        <p:spPr>
          <a:xfrm>
            <a:off x="3928680" y="3602160"/>
            <a:ext cx="2539800" cy="729720"/>
          </a:xfrm>
          <a:prstGeom prst="rect">
            <a:avLst/>
          </a:prstGeom>
          <a:solidFill>
            <a:srgbClr val="9bbb59"/>
          </a:solidFill>
          <a:ln w="38160">
            <a:solidFill>
              <a:srgbClr val="ffffff"/>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Renaissance, </a:t>
            </a:r>
            <a:r>
              <a:rPr b="1" lang="de-DE" sz="1400" spc="-1" strike="noStrike">
                <a:solidFill>
                  <a:srgbClr val="000000"/>
                </a:solidFill>
                <a:uFill>
                  <a:solidFill>
                    <a:srgbClr val="ffffff"/>
                  </a:solidFill>
                </a:uFill>
                <a:latin typeface="Calibri"/>
              </a:rPr>
              <a:t>Reformation</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europäische Expansion</a:t>
            </a:r>
            <a:endParaRPr b="0" lang="de-DE" sz="1800" spc="-1" strike="noStrike">
              <a:solidFill>
                <a:srgbClr val="000000"/>
              </a:solidFill>
              <a:uFill>
                <a:solidFill>
                  <a:srgbClr val="ffffff"/>
                </a:solidFill>
              </a:uFill>
              <a:latin typeface="Arial"/>
            </a:endParaRPr>
          </a:p>
        </p:txBody>
      </p:sp>
    </p:spTree>
  </p:cSld>
  <p:timing>
    <p:tnLst>
      <p:par>
        <p:cTn id="38" dur="indefinite" restart="never" nodeType="tmRoot">
          <p:childTnLst>
            <p:seq>
              <p:cTn id="39" dur="indefinite" nodeType="mainSeq">
                <p:childTnLst>
                  <p:par>
                    <p:cTn id="40" fill="hold">
                      <p:stCondLst>
                        <p:cond delay="indefinite"/>
                      </p:stCondLst>
                      <p:childTnLst>
                        <p:par>
                          <p:cTn id="41" fill="hold">
                            <p:stCondLst>
                              <p:cond delay="0"/>
                            </p:stCondLst>
                            <p:childTnLst>
                              <p:par>
                                <p:cTn id="42" nodeType="clickEffect" fill="hold" presetClass="entr" presetID="42">
                                  <p:stCondLst>
                                    <p:cond delay="0"/>
                                  </p:stCondLst>
                                  <p:childTnLst>
                                    <p:set>
                                      <p:cBhvr>
                                        <p:cTn id="43" dur="1" fill="hold">
                                          <p:stCondLst>
                                            <p:cond delay="0"/>
                                          </p:stCondLst>
                                        </p:cTn>
                                        <p:tgtEl>
                                          <p:spTgt spid="187"/>
                                        </p:tgtEl>
                                        <p:attrNameLst>
                                          <p:attrName>style.visibility</p:attrName>
                                        </p:attrNameLst>
                                      </p:cBhvr>
                                      <p:to>
                                        <p:strVal val="visible"/>
                                      </p:to>
                                    </p:set>
                                    <p:animEffect filter="fade" transition="in">
                                      <p:cBhvr additive="repl">
                                        <p:cTn id="44" dur="1000"/>
                                        <p:tgtEl>
                                          <p:spTgt spid="187"/>
                                        </p:tgtEl>
                                      </p:cBhvr>
                                    </p:animEffect>
                                    <p:anim calcmode="lin" valueType="num">
                                      <p:cBhvr additive="repl">
                                        <p:cTn id="45" dur="1000" fill="hold"/>
                                        <p:tgtEl>
                                          <p:spTgt spid="187"/>
                                        </p:tgtEl>
                                        <p:attrNameLst>
                                          <p:attrName>ppt_x</p:attrName>
                                        </p:attrNameLst>
                                      </p:cBhvr>
                                      <p:tavLst>
                                        <p:tav tm="0">
                                          <p:val>
                                            <p:strVal val="#ppt_x"/>
                                          </p:val>
                                        </p:tav>
                                        <p:tav tm="100000">
                                          <p:val>
                                            <p:strVal val="#ppt_x"/>
                                          </p:val>
                                        </p:tav>
                                      </p:tavLst>
                                    </p:anim>
                                    <p:anim calcmode="lin" valueType="num">
                                      <p:cBhvr additive="repl">
                                        <p:cTn id="46" dur="1000" fill="hold"/>
                                        <p:tgtEl>
                                          <p:spTgt spid="187"/>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nodeType="clickEffect" fill="hold" presetClass="entr" presetID="42">
                                  <p:stCondLst>
                                    <p:cond delay="0"/>
                                  </p:stCondLst>
                                  <p:childTnLst>
                                    <p:set>
                                      <p:cBhvr>
                                        <p:cTn id="50" dur="1" fill="hold">
                                          <p:stCondLst>
                                            <p:cond delay="0"/>
                                          </p:stCondLst>
                                        </p:cTn>
                                        <p:tgtEl>
                                          <p:spTgt spid="188"/>
                                        </p:tgtEl>
                                        <p:attrNameLst>
                                          <p:attrName>style.visibility</p:attrName>
                                        </p:attrNameLst>
                                      </p:cBhvr>
                                      <p:to>
                                        <p:strVal val="visible"/>
                                      </p:to>
                                    </p:set>
                                    <p:animEffect filter="fade" transition="in">
                                      <p:cBhvr additive="repl">
                                        <p:cTn id="51" dur="1000"/>
                                        <p:tgtEl>
                                          <p:spTgt spid="188"/>
                                        </p:tgtEl>
                                      </p:cBhvr>
                                    </p:animEffect>
                                    <p:anim calcmode="lin" valueType="num">
                                      <p:cBhvr additive="repl">
                                        <p:cTn id="52" dur="1000" fill="hold"/>
                                        <p:tgtEl>
                                          <p:spTgt spid="188"/>
                                        </p:tgtEl>
                                        <p:attrNameLst>
                                          <p:attrName>ppt_x</p:attrName>
                                        </p:attrNameLst>
                                      </p:cBhvr>
                                      <p:tavLst>
                                        <p:tav tm="0">
                                          <p:val>
                                            <p:strVal val="#ppt_x"/>
                                          </p:val>
                                        </p:tav>
                                        <p:tav tm="100000">
                                          <p:val>
                                            <p:strVal val="#ppt_x"/>
                                          </p:val>
                                        </p:tav>
                                      </p:tavLst>
                                    </p:anim>
                                    <p:anim calcmode="lin" valueType="num">
                                      <p:cBhvr additive="repl">
                                        <p:cTn id="53" dur="1000" fill="hold"/>
                                        <p:tgtEl>
                                          <p:spTgt spid="188"/>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nodeType="clickEffect" fill="hold" presetClass="entr" presetID="42">
                                  <p:stCondLst>
                                    <p:cond delay="0"/>
                                  </p:stCondLst>
                                  <p:childTnLst>
                                    <p:set>
                                      <p:cBhvr>
                                        <p:cTn id="57" dur="1" fill="hold">
                                          <p:stCondLst>
                                            <p:cond delay="0"/>
                                          </p:stCondLst>
                                        </p:cTn>
                                        <p:tgtEl>
                                          <p:spTgt spid="189"/>
                                        </p:tgtEl>
                                        <p:attrNameLst>
                                          <p:attrName>style.visibility</p:attrName>
                                        </p:attrNameLst>
                                      </p:cBhvr>
                                      <p:to>
                                        <p:strVal val="visible"/>
                                      </p:to>
                                    </p:set>
                                    <p:animEffect filter="fade" transition="in">
                                      <p:cBhvr additive="repl">
                                        <p:cTn id="58" dur="1000"/>
                                        <p:tgtEl>
                                          <p:spTgt spid="189"/>
                                        </p:tgtEl>
                                      </p:cBhvr>
                                    </p:animEffect>
                                    <p:anim calcmode="lin" valueType="num">
                                      <p:cBhvr additive="repl">
                                        <p:cTn id="59" dur="1000" fill="hold"/>
                                        <p:tgtEl>
                                          <p:spTgt spid="189"/>
                                        </p:tgtEl>
                                        <p:attrNameLst>
                                          <p:attrName>ppt_x</p:attrName>
                                        </p:attrNameLst>
                                      </p:cBhvr>
                                      <p:tavLst>
                                        <p:tav tm="0">
                                          <p:val>
                                            <p:strVal val="#ppt_x"/>
                                          </p:val>
                                        </p:tav>
                                        <p:tav tm="100000">
                                          <p:val>
                                            <p:strVal val="#ppt_x"/>
                                          </p:val>
                                        </p:tav>
                                      </p:tavLst>
                                    </p:anim>
                                    <p:anim calcmode="lin" valueType="num">
                                      <p:cBhvr additive="repl">
                                        <p:cTn id="60" dur="1000" fill="hold"/>
                                        <p:tgtEl>
                                          <p:spTgt spid="18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TextShape 1"/>
          <p:cNvSpPr txBox="1"/>
          <p:nvPr/>
        </p:nvSpPr>
        <p:spPr>
          <a:xfrm>
            <a:off x="198000" y="302760"/>
            <a:ext cx="7461000" cy="857160"/>
          </a:xfrm>
          <a:prstGeom prst="rect">
            <a:avLst/>
          </a:prstGeom>
          <a:solidFill>
            <a:srgbClr val="ffffff"/>
          </a:solidFill>
          <a:ln w="25560">
            <a:solidFill>
              <a:srgbClr val="c0504d"/>
            </a:solidFill>
            <a:round/>
          </a:ln>
        </p:spPr>
        <p:txBody>
          <a:bodyPr anchor="ctr"/>
          <a:p>
            <a:pPr>
              <a:lnSpc>
                <a:spcPct val="100000"/>
              </a:lnSpc>
            </a:pP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3100" spc="-1" strike="noStrike">
                <a:solidFill>
                  <a:srgbClr val="000000"/>
                </a:solidFill>
                <a:uFill>
                  <a:solidFill>
                    <a:srgbClr val="ffffff"/>
                  </a:solidFill>
                </a:uFill>
                <a:latin typeface="Calibri"/>
              </a:rPr>
              <a:t>Bildungsplan 2016 – Landesgeschichte</a:t>
            </a:r>
            <a:r>
              <a:rPr b="1" lang="de-DE" sz="4000" spc="-1" strike="noStrike">
                <a:solidFill>
                  <a:srgbClr val="000000"/>
                </a:solidFill>
                <a:uFill>
                  <a:solidFill>
                    <a:srgbClr val="ffffff"/>
                  </a:solidFill>
                </a:uFill>
                <a:latin typeface="Calibri"/>
              </a:rPr>
              <a:t>
</a:t>
            </a:r>
            <a:r>
              <a:rPr b="1" lang="de-DE" sz="2000" spc="-1" strike="noStrike">
                <a:solidFill>
                  <a:srgbClr val="000000"/>
                </a:solidFill>
                <a:uFill>
                  <a:solidFill>
                    <a:srgbClr val="ffffff"/>
                  </a:solidFill>
                </a:uFill>
                <a:latin typeface="Calibri"/>
              </a:rPr>
              <a:t>Regionale, nationale, europäische, globale Ebene</a:t>
            </a:r>
            <a:r>
              <a:rPr b="1" lang="de-DE" sz="20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1200" spc="-1" strike="noStrike">
                <a:solidFill>
                  <a:srgbClr val="ffffff"/>
                </a:solidFill>
                <a:uFill>
                  <a:solidFill>
                    <a:srgbClr val="ffffff"/>
                  </a:solidFill>
                </a:uFill>
                <a:latin typeface="Calibri"/>
              </a:rPr>
              <a:t> </a:t>
            </a:r>
            <a:endParaRPr b="0" lang="de-DE" sz="1990" spc="-1" strike="noStrike">
              <a:solidFill>
                <a:srgbClr val="000000"/>
              </a:solidFill>
              <a:uFill>
                <a:solidFill>
                  <a:srgbClr val="ffffff"/>
                </a:solidFill>
              </a:uFill>
              <a:latin typeface="Calibri"/>
            </a:endParaRPr>
          </a:p>
        </p:txBody>
      </p:sp>
      <p:sp>
        <p:nvSpPr>
          <p:cNvPr id="194" name="CustomShape 2"/>
          <p:cNvSpPr/>
          <p:nvPr/>
        </p:nvSpPr>
        <p:spPr>
          <a:xfrm flipH="1">
            <a:off x="7810560" y="287280"/>
            <a:ext cx="2143080" cy="364320"/>
          </a:xfrm>
          <a:prstGeom prst="rect">
            <a:avLst/>
          </a:prstGeom>
          <a:solidFill>
            <a:srgbClr val="ffffff"/>
          </a:solidFill>
          <a:ln w="25560">
            <a:solidFill>
              <a:srgbClr val="4f81bd"/>
            </a:solidFill>
            <a:round/>
          </a:ln>
        </p:spPr>
        <p:style>
          <a:lnRef idx="0"/>
          <a:fillRef idx="0"/>
          <a:effectRef idx="0"/>
          <a:fontRef idx="minor"/>
        </p:style>
        <p:txBody>
          <a:bodyPr lIns="90000" rIns="90000" tIns="45000" bIns="45000"/>
          <a:p>
            <a:pPr>
              <a:lnSpc>
                <a:spcPct val="100000"/>
              </a:lnSpc>
            </a:pP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Arial"/>
              </a:rPr>
              <a:t>Klasse 8  </a:t>
            </a:r>
            <a:r>
              <a:rPr b="1" lang="de-DE" sz="1200" spc="-1" strike="noStrike">
                <a:solidFill>
                  <a:srgbClr val="000000"/>
                </a:solidFill>
                <a:uFill>
                  <a:solidFill>
                    <a:srgbClr val="ffffff"/>
                  </a:solidFill>
                </a:uFill>
                <a:latin typeface="Arial"/>
              </a:rPr>
              <a:t>2018/19</a:t>
            </a:r>
            <a:endParaRPr b="0" lang="de-DE" sz="1800" spc="-1" strike="noStrike">
              <a:solidFill>
                <a:srgbClr val="000000"/>
              </a:solidFill>
              <a:uFill>
                <a:solidFill>
                  <a:srgbClr val="ffffff"/>
                </a:solidFill>
              </a:uFill>
              <a:latin typeface="Arial"/>
            </a:endParaRPr>
          </a:p>
        </p:txBody>
      </p:sp>
      <p:sp>
        <p:nvSpPr>
          <p:cNvPr id="195" name="CustomShape 3"/>
          <p:cNvSpPr/>
          <p:nvPr/>
        </p:nvSpPr>
        <p:spPr>
          <a:xfrm>
            <a:off x="7818120" y="3702240"/>
            <a:ext cx="2142720" cy="155052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200" spc="-1" strike="noStrike">
                <a:solidFill>
                  <a:srgbClr val="000000"/>
                </a:solidFill>
                <a:uFill>
                  <a:solidFill>
                    <a:srgbClr val="ffffff"/>
                  </a:solidFill>
                </a:uFill>
                <a:latin typeface="Arial"/>
              </a:rPr>
              <a:t>Leitperspektive</a:t>
            </a:r>
            <a:r>
              <a:rPr b="1" lang="de-DE" sz="1400" spc="-1" strike="noStrike">
                <a:solidFill>
                  <a:srgbClr val="000000"/>
                </a:solidFill>
                <a:uFill>
                  <a:solidFill>
                    <a:srgbClr val="ffffff"/>
                  </a:solidFill>
                </a:uFill>
                <a:latin typeface="Arial"/>
              </a:rPr>
              <a:t> </a:t>
            </a:r>
            <a:r>
              <a:rPr b="1" lang="de-DE" sz="1600" spc="-1" strike="noStrike">
                <a:solidFill>
                  <a:srgbClr val="000000"/>
                </a:solidFill>
                <a:uFill>
                  <a:solidFill>
                    <a:srgbClr val="ffffff"/>
                  </a:solidFill>
                </a:uFill>
                <a:latin typeface="Arial"/>
              </a:rPr>
              <a:t>BNE</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7030a0"/>
                </a:solidFill>
                <a:uFill>
                  <a:solidFill>
                    <a:srgbClr val="ffffff"/>
                  </a:solidFill>
                </a:uFill>
                <a:latin typeface="Arial"/>
              </a:rPr>
              <a:t>Nachhaltigkeit</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Industrialisie-rung</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Demokratie-fähigkeit </a:t>
            </a:r>
            <a:endParaRPr b="0" lang="de-DE" sz="1800" spc="-1" strike="noStrike">
              <a:solidFill>
                <a:srgbClr val="000000"/>
              </a:solidFill>
              <a:uFill>
                <a:solidFill>
                  <a:srgbClr val="ffffff"/>
                </a:solidFill>
              </a:uFill>
              <a:latin typeface="Arial"/>
            </a:endParaRPr>
          </a:p>
        </p:txBody>
      </p:sp>
      <p:sp>
        <p:nvSpPr>
          <p:cNvPr id="196" name="CustomShape 4"/>
          <p:cNvSpPr/>
          <p:nvPr/>
        </p:nvSpPr>
        <p:spPr>
          <a:xfrm>
            <a:off x="7818120" y="5218920"/>
            <a:ext cx="2142720" cy="79020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200" spc="-1" strike="noStrike">
                <a:solidFill>
                  <a:srgbClr val="000000"/>
                </a:solidFill>
                <a:uFill>
                  <a:solidFill>
                    <a:srgbClr val="ffffff"/>
                  </a:solidFill>
                </a:uFill>
                <a:latin typeface="Arial"/>
              </a:rPr>
              <a:t>Leitperspektive</a:t>
            </a:r>
            <a:r>
              <a:rPr b="1" lang="de-DE" sz="1600" spc="-1" strike="noStrike">
                <a:solidFill>
                  <a:srgbClr val="000000"/>
                </a:solidFill>
                <a:uFill>
                  <a:solidFill>
                    <a:srgbClr val="ffffff"/>
                  </a:solidFill>
                </a:uFill>
                <a:latin typeface="Arial"/>
              </a:rPr>
              <a:t> BTV</a:t>
            </a:r>
            <a:endParaRPr b="0" lang="de-DE" sz="1800" spc="-1" strike="noStrike">
              <a:solidFill>
                <a:srgbClr val="000000"/>
              </a:solidFill>
              <a:uFill>
                <a:solidFill>
                  <a:srgbClr val="ffffff"/>
                </a:solidFill>
              </a:uFill>
              <a:latin typeface="Arial"/>
            </a:endParaRPr>
          </a:p>
          <a:p>
            <a:pPr algn="r">
              <a:lnSpc>
                <a:spcPct val="100000"/>
              </a:lnSpc>
            </a:pPr>
            <a:r>
              <a:rPr b="1" lang="de-DE" sz="1400" spc="-1" strike="noStrike">
                <a:solidFill>
                  <a:srgbClr val="7030a0"/>
                </a:solidFill>
                <a:uFill>
                  <a:solidFill>
                    <a:srgbClr val="ffffff"/>
                  </a:solidFill>
                </a:uFill>
                <a:latin typeface="Arial"/>
              </a:rPr>
              <a:t>Mehrheit- Minderheit</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Jüdisches Leben</a:t>
            </a:r>
            <a:endParaRPr b="0" lang="de-DE" sz="1800" spc="-1" strike="noStrike">
              <a:solidFill>
                <a:srgbClr val="000000"/>
              </a:solidFill>
              <a:uFill>
                <a:solidFill>
                  <a:srgbClr val="ffffff"/>
                </a:solidFill>
              </a:uFill>
              <a:latin typeface="Arial"/>
            </a:endParaRPr>
          </a:p>
        </p:txBody>
      </p:sp>
      <p:sp>
        <p:nvSpPr>
          <p:cNvPr id="197" name="CustomShape 5"/>
          <p:cNvSpPr/>
          <p:nvPr/>
        </p:nvSpPr>
        <p:spPr>
          <a:xfrm>
            <a:off x="7818120" y="2339640"/>
            <a:ext cx="2143080" cy="115740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r">
              <a:lnSpc>
                <a:spcPct val="100000"/>
              </a:lnSpc>
            </a:pPr>
            <a:endParaRPr b="0" lang="de-DE" sz="1800" spc="-1" strike="noStrike">
              <a:solidFill>
                <a:srgbClr val="000000"/>
              </a:solidFill>
              <a:uFill>
                <a:solidFill>
                  <a:srgbClr val="ffffff"/>
                </a:solidFill>
              </a:uFill>
              <a:latin typeface="Arial"/>
            </a:endParaRPr>
          </a:p>
          <a:p>
            <a:pPr algn="r">
              <a:lnSpc>
                <a:spcPct val="100000"/>
              </a:lnSpc>
            </a:pPr>
            <a:r>
              <a:rPr b="1" lang="de-DE" sz="2000" spc="-1" strike="noStrike">
                <a:solidFill>
                  <a:srgbClr val="ffffff"/>
                </a:solidFill>
                <a:uFill>
                  <a:solidFill>
                    <a:srgbClr val="ffffff"/>
                  </a:solidFill>
                </a:uFill>
                <a:latin typeface="Calibri"/>
              </a:rPr>
              <a:t>Regional- Landes-geschichte</a:t>
            </a:r>
            <a:endParaRPr b="0" lang="de-DE" sz="1800" spc="-1" strike="noStrike">
              <a:solidFill>
                <a:srgbClr val="000000"/>
              </a:solidFill>
              <a:uFill>
                <a:solidFill>
                  <a:srgbClr val="ffffff"/>
                </a:solidFill>
              </a:uFill>
              <a:latin typeface="Arial"/>
            </a:endParaRPr>
          </a:p>
          <a:p>
            <a:pPr algn="r">
              <a:lnSpc>
                <a:spcPct val="100000"/>
              </a:lnSpc>
            </a:pPr>
            <a:endParaRPr b="0" lang="de-DE" sz="1800" spc="-1" strike="noStrike">
              <a:solidFill>
                <a:srgbClr val="000000"/>
              </a:solidFill>
              <a:uFill>
                <a:solidFill>
                  <a:srgbClr val="ffffff"/>
                </a:solidFill>
              </a:uFill>
              <a:latin typeface="Arial"/>
            </a:endParaRPr>
          </a:p>
        </p:txBody>
      </p:sp>
      <p:sp>
        <p:nvSpPr>
          <p:cNvPr id="198" name="CustomShape 6"/>
          <p:cNvSpPr/>
          <p:nvPr/>
        </p:nvSpPr>
        <p:spPr>
          <a:xfrm>
            <a:off x="197640" y="1239480"/>
            <a:ext cx="746136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nSpc>
                <a:spcPct val="100000"/>
              </a:lnSpc>
            </a:pPr>
            <a:r>
              <a:rPr b="1" lang="de-DE" sz="2400" spc="-1" strike="noStrike">
                <a:solidFill>
                  <a:srgbClr val="000000"/>
                </a:solidFill>
                <a:uFill>
                  <a:solidFill>
                    <a:srgbClr val="ffffff"/>
                  </a:solidFill>
                </a:uFill>
                <a:latin typeface="Calibri"/>
              </a:rPr>
              <a:t>Globalgeschichte</a:t>
            </a:r>
            <a:endParaRPr b="0" lang="de-DE" sz="1800" spc="-1" strike="noStrike">
              <a:solidFill>
                <a:srgbClr val="000000"/>
              </a:solidFill>
              <a:uFill>
                <a:solidFill>
                  <a:srgbClr val="ffffff"/>
                </a:solidFill>
              </a:uFill>
              <a:latin typeface="Arial"/>
            </a:endParaRPr>
          </a:p>
        </p:txBody>
      </p:sp>
      <p:sp>
        <p:nvSpPr>
          <p:cNvPr id="199" name="CustomShape 7"/>
          <p:cNvSpPr/>
          <p:nvPr/>
        </p:nvSpPr>
        <p:spPr>
          <a:xfrm>
            <a:off x="198000" y="4229640"/>
            <a:ext cx="732672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Geschichte  Europas</a:t>
            </a:r>
            <a:endParaRPr b="0" lang="de-DE" sz="1800" spc="-1" strike="noStrike">
              <a:solidFill>
                <a:srgbClr val="000000"/>
              </a:solidFill>
              <a:uFill>
                <a:solidFill>
                  <a:srgbClr val="ffffff"/>
                </a:solidFill>
              </a:uFill>
              <a:latin typeface="Arial"/>
            </a:endParaRPr>
          </a:p>
        </p:txBody>
      </p:sp>
      <p:sp>
        <p:nvSpPr>
          <p:cNvPr id="200" name="CustomShape 8"/>
          <p:cNvSpPr/>
          <p:nvPr/>
        </p:nvSpPr>
        <p:spPr>
          <a:xfrm>
            <a:off x="197640" y="5831280"/>
            <a:ext cx="730260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Deutsche Geschichte</a:t>
            </a:r>
            <a:endParaRPr b="0" lang="de-DE" sz="1800" spc="-1" strike="noStrike">
              <a:solidFill>
                <a:srgbClr val="000000"/>
              </a:solidFill>
              <a:uFill>
                <a:solidFill>
                  <a:srgbClr val="ffffff"/>
                </a:solidFill>
              </a:uFill>
              <a:latin typeface="Arial"/>
            </a:endParaRPr>
          </a:p>
        </p:txBody>
      </p:sp>
      <p:sp>
        <p:nvSpPr>
          <p:cNvPr id="201" name="CustomShape 9"/>
          <p:cNvSpPr/>
          <p:nvPr/>
        </p:nvSpPr>
        <p:spPr>
          <a:xfrm>
            <a:off x="197640" y="2906640"/>
            <a:ext cx="7302600" cy="852120"/>
          </a:xfrm>
          <a:prstGeom prst="rect">
            <a:avLst/>
          </a:prstGeom>
          <a:solidFill>
            <a:srgbClr val="336600"/>
          </a:solidFill>
          <a:ln>
            <a:noFill/>
          </a:ln>
        </p:spPr>
        <p:style>
          <a:lnRef idx="0"/>
          <a:fillRef idx="0"/>
          <a:effectRef idx="0"/>
          <a:fontRef idx="minor"/>
        </p:style>
        <p:txBody>
          <a:bodyPr lIns="90000" rIns="90000" tIns="45000" bIns="45000"/>
          <a:p>
            <a:pPr algn="ctr">
              <a:lnSpc>
                <a:spcPct val="100000"/>
              </a:lnSpc>
            </a:pPr>
            <a:r>
              <a:rPr b="1" lang="de-DE" sz="1800" spc="-1" strike="noStrike">
                <a:solidFill>
                  <a:srgbClr val="ffffff"/>
                </a:solidFill>
                <a:uFill>
                  <a:solidFill>
                    <a:srgbClr val="ffffff"/>
                  </a:solidFill>
                </a:uFill>
                <a:latin typeface="Calibri"/>
              </a:rPr>
              <a:t>Langes  19. Jahrhundert</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202" name="CustomShape 10"/>
          <p:cNvSpPr/>
          <p:nvPr/>
        </p:nvSpPr>
        <p:spPr>
          <a:xfrm>
            <a:off x="198000" y="3473280"/>
            <a:ext cx="7461000" cy="333720"/>
          </a:xfrm>
          <a:prstGeom prst="rect">
            <a:avLst/>
          </a:prstGeom>
          <a:solidFill>
            <a:srgbClr val="9bbb59"/>
          </a:solidFill>
          <a:ln w="38160">
            <a:solidFill>
              <a:srgbClr val="ffffff"/>
            </a:solidFill>
            <a:round/>
          </a:ln>
          <a:effectLst>
            <a:outerShdw dist="20160" dir="5400000">
              <a:srgbClr val="000000">
                <a:alpha val="38000"/>
              </a:srgbClr>
            </a:outerShdw>
          </a:effectLst>
        </p:spPr>
        <p:style>
          <a:lnRef idx="0"/>
          <a:fillRef idx="0"/>
          <a:effectRef idx="0"/>
          <a:fontRef idx="minor"/>
        </p:style>
        <p:txBody>
          <a:bodyPr lIns="90000" rIns="90000" tIns="45000" bIns="45000"/>
          <a:p>
            <a:pPr>
              <a:lnSpc>
                <a:spcPct val="150000"/>
              </a:lnSpc>
            </a:pPr>
            <a:r>
              <a:rPr b="1" lang="de-DE" sz="1600" spc="-1" strike="noStrike">
                <a:solidFill>
                  <a:srgbClr val="ffffff"/>
                </a:solidFill>
                <a:uFill>
                  <a:solidFill>
                    <a:srgbClr val="ffffff"/>
                  </a:solidFill>
                </a:uFill>
                <a:latin typeface="Arial"/>
              </a:rPr>
              <a:t>              </a:t>
            </a:r>
            <a:r>
              <a:rPr b="1" lang="de-DE" sz="1600" spc="-1" strike="noStrike">
                <a:solidFill>
                  <a:srgbClr val="ffffff"/>
                </a:solidFill>
                <a:uFill>
                  <a:solidFill>
                    <a:srgbClr val="ffffff"/>
                  </a:solidFill>
                </a:uFill>
                <a:latin typeface="Arial"/>
              </a:rPr>
              <a:t>Bürgertum, Revolution und Nationalstaat</a:t>
            </a:r>
            <a:endParaRPr b="0" lang="de-DE" sz="1800" spc="-1" strike="noStrike">
              <a:solidFill>
                <a:srgbClr val="000000"/>
              </a:solidFill>
              <a:uFill>
                <a:solidFill>
                  <a:srgbClr val="ffffff"/>
                </a:solidFill>
              </a:uFill>
              <a:latin typeface="Arial"/>
            </a:endParaRPr>
          </a:p>
        </p:txBody>
      </p:sp>
      <p:sp>
        <p:nvSpPr>
          <p:cNvPr id="203" name="CustomShape 11"/>
          <p:cNvSpPr/>
          <p:nvPr/>
        </p:nvSpPr>
        <p:spPr>
          <a:xfrm>
            <a:off x="6071760" y="2907000"/>
            <a:ext cx="1586880" cy="820440"/>
          </a:xfrm>
          <a:prstGeom prst="rect">
            <a:avLst/>
          </a:prstGeom>
          <a:solidFill>
            <a:srgbClr val="9bbb59"/>
          </a:solidFill>
          <a:ln w="38160">
            <a:solidFill>
              <a:srgbClr val="ffffff"/>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1600" spc="-1" strike="noStrike">
                <a:solidFill>
                  <a:srgbClr val="ffffff"/>
                </a:solidFill>
                <a:uFill>
                  <a:solidFill>
                    <a:srgbClr val="ffffff"/>
                  </a:solidFill>
                </a:uFill>
                <a:latin typeface="Calibri"/>
              </a:rPr>
              <a:t>Durchbruch </a:t>
            </a:r>
            <a:endParaRPr b="0" lang="de-DE" sz="1800" spc="-1" strike="noStrike">
              <a:solidFill>
                <a:srgbClr val="000000"/>
              </a:solidFill>
              <a:uFill>
                <a:solidFill>
                  <a:srgbClr val="ffffff"/>
                </a:solidFill>
              </a:uFill>
              <a:latin typeface="Arial"/>
            </a:endParaRPr>
          </a:p>
          <a:p>
            <a:pPr algn="ctr">
              <a:lnSpc>
                <a:spcPct val="100000"/>
              </a:lnSpc>
            </a:pPr>
            <a:r>
              <a:rPr b="1" lang="de-DE" sz="1600" spc="-1" strike="noStrike">
                <a:solidFill>
                  <a:srgbClr val="ffffff"/>
                </a:solidFill>
                <a:uFill>
                  <a:solidFill>
                    <a:srgbClr val="ffffff"/>
                  </a:solidFill>
                </a:uFill>
                <a:latin typeface="Calibri"/>
              </a:rPr>
              <a:t>der Moderne</a:t>
            </a:r>
            <a:endParaRPr b="0" lang="de-DE" sz="1800" spc="-1" strike="noStrike">
              <a:solidFill>
                <a:srgbClr val="000000"/>
              </a:solidFill>
              <a:uFill>
                <a:solidFill>
                  <a:srgbClr val="ffffff"/>
                </a:solidFill>
              </a:uFill>
              <a:latin typeface="Arial"/>
            </a:endParaRPr>
          </a:p>
        </p:txBody>
      </p:sp>
      <p:sp>
        <p:nvSpPr>
          <p:cNvPr id="204" name="CustomShape 12"/>
          <p:cNvSpPr/>
          <p:nvPr/>
        </p:nvSpPr>
        <p:spPr>
          <a:xfrm>
            <a:off x="4167000" y="1881720"/>
            <a:ext cx="1904760" cy="455760"/>
          </a:xfrm>
          <a:prstGeom prst="rect">
            <a:avLst/>
          </a:prstGeom>
          <a:solidFill>
            <a:srgbClr val="ffffff"/>
          </a:solidFill>
          <a:ln w="25560">
            <a:solidFill>
              <a:srgbClr val="9bbb59"/>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Imperialismus</a:t>
            </a:r>
            <a:endParaRPr b="0" lang="de-DE" sz="1800" spc="-1" strike="noStrike">
              <a:solidFill>
                <a:srgbClr val="000000"/>
              </a:solidFill>
              <a:uFill>
                <a:solidFill>
                  <a:srgbClr val="ffffff"/>
                </a:solidFill>
              </a:uFill>
              <a:latin typeface="Arial"/>
            </a:endParaRPr>
          </a:p>
          <a:p>
            <a:pPr algn="ctr">
              <a:lnSpc>
                <a:spcPct val="100000"/>
              </a:lnSpc>
            </a:pPr>
            <a:r>
              <a:rPr b="1" lang="de-DE" sz="1000" spc="-1" strike="noStrike">
                <a:solidFill>
                  <a:srgbClr val="ff0000"/>
                </a:solidFill>
                <a:uFill>
                  <a:solidFill>
                    <a:srgbClr val="ffffff"/>
                  </a:solidFill>
                </a:uFill>
                <a:latin typeface="Arial"/>
              </a:rPr>
              <a:t>4.Globalisierungsschub</a:t>
            </a:r>
            <a:endParaRPr b="0" lang="de-DE" sz="1800" spc="-1" strike="noStrike">
              <a:solidFill>
                <a:srgbClr val="000000"/>
              </a:solidFill>
              <a:uFill>
                <a:solidFill>
                  <a:srgbClr val="ffffff"/>
                </a:solidFill>
              </a:uFill>
              <a:latin typeface="Arial"/>
            </a:endParaRPr>
          </a:p>
        </p:txBody>
      </p:sp>
      <p:sp>
        <p:nvSpPr>
          <p:cNvPr id="205" name="CustomShape 13"/>
          <p:cNvSpPr/>
          <p:nvPr/>
        </p:nvSpPr>
        <p:spPr>
          <a:xfrm>
            <a:off x="7818120" y="694440"/>
            <a:ext cx="2142720" cy="185472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600" spc="-1" strike="noStrike">
                <a:solidFill>
                  <a:srgbClr val="00b050"/>
                </a:solidFill>
                <a:uFill>
                  <a:solidFill>
                    <a:srgbClr val="ffffff"/>
                  </a:solidFill>
                </a:uFill>
                <a:latin typeface="Arial"/>
              </a:rPr>
              <a:t>Fenster zur Welt </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Arial"/>
              </a:rPr>
              <a:t>1848 </a:t>
            </a:r>
            <a:r>
              <a:rPr b="1" lang="de-DE" sz="1600" spc="-1" strike="noStrike">
                <a:solidFill>
                  <a:srgbClr val="000000"/>
                </a:solidFill>
                <a:uFill>
                  <a:solidFill>
                    <a:srgbClr val="ffffff"/>
                  </a:solidFill>
                </a:uFill>
                <a:latin typeface="Calibri"/>
              </a:rPr>
              <a:t>Auswanderung USA</a:t>
            </a:r>
            <a:endParaRPr b="0" lang="de-DE" sz="1800" spc="-1" strike="noStrike">
              <a:solidFill>
                <a:srgbClr val="000000"/>
              </a:solidFill>
              <a:uFill>
                <a:solidFill>
                  <a:srgbClr val="ffffff"/>
                </a:solidFill>
              </a:uFill>
              <a:latin typeface="Arial"/>
            </a:endParaRPr>
          </a:p>
          <a:p>
            <a:pPr algn="r">
              <a:lnSpc>
                <a:spcPct val="100000"/>
              </a:lnSpc>
            </a:pP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Arial"/>
              </a:rPr>
              <a:t>  </a:t>
            </a:r>
            <a:r>
              <a:rPr b="1" lang="de-DE" sz="1600" spc="-1" strike="noStrike">
                <a:solidFill>
                  <a:srgbClr val="000000"/>
                </a:solidFill>
                <a:uFill>
                  <a:solidFill>
                    <a:srgbClr val="ffffff"/>
                  </a:solidFill>
                </a:uFill>
                <a:latin typeface="Calibri"/>
              </a:rPr>
              <a:t>Vernetzung 1900</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Global players  </a:t>
            </a:r>
            <a:endParaRPr b="0" lang="de-DE" sz="1800" spc="-1" strike="noStrike">
              <a:solidFill>
                <a:srgbClr val="000000"/>
              </a:solidFill>
              <a:uFill>
                <a:solidFill>
                  <a:srgbClr val="ffffff"/>
                </a:solidFill>
              </a:uFill>
              <a:latin typeface="Arial"/>
            </a:endParaRPr>
          </a:p>
        </p:txBody>
      </p:sp>
      <p:sp>
        <p:nvSpPr>
          <p:cNvPr id="206" name="CustomShape 14"/>
          <p:cNvSpPr/>
          <p:nvPr/>
        </p:nvSpPr>
        <p:spPr>
          <a:xfrm>
            <a:off x="2341080" y="4811760"/>
            <a:ext cx="1745640" cy="729720"/>
          </a:xfrm>
          <a:prstGeom prst="rect">
            <a:avLst/>
          </a:prstGeom>
          <a:solidFill>
            <a:srgbClr val="ffffff"/>
          </a:solidFill>
          <a:ln w="25560">
            <a:solidFill>
              <a:srgbClr val="9bbb59"/>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1848</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Europäische Revolution </a:t>
            </a:r>
            <a:endParaRPr b="0" lang="de-DE" sz="1800" spc="-1" strike="noStrike">
              <a:solidFill>
                <a:srgbClr val="000000"/>
              </a:solidFill>
              <a:uFill>
                <a:solidFill>
                  <a:srgbClr val="ffffff"/>
                </a:solidFill>
              </a:uFill>
              <a:latin typeface="Arial"/>
            </a:endParaRPr>
          </a:p>
        </p:txBody>
      </p:sp>
      <p:sp>
        <p:nvSpPr>
          <p:cNvPr id="207" name="CustomShape 15"/>
          <p:cNvSpPr/>
          <p:nvPr/>
        </p:nvSpPr>
        <p:spPr>
          <a:xfrm>
            <a:off x="3690720" y="1423800"/>
            <a:ext cx="1983960" cy="303480"/>
          </a:xfrm>
          <a:prstGeom prst="rect">
            <a:avLst/>
          </a:prstGeom>
          <a:solidFill>
            <a:srgbClr val="ffffff"/>
          </a:solidFill>
          <a:ln w="25560">
            <a:solidFill>
              <a:srgbClr val="9bbb59"/>
            </a:solidFill>
            <a:round/>
          </a:ln>
        </p:spPr>
        <p:style>
          <a:lnRef idx="0"/>
          <a:fillRef idx="0"/>
          <a:effectRef idx="0"/>
          <a:fontRef idx="minor"/>
        </p:style>
        <p:txBody>
          <a:bodyPr lIns="90000" rIns="90000" tIns="45000" bIns="45000"/>
          <a:p>
            <a:pPr>
              <a:lnSpc>
                <a:spcPct val="150000"/>
              </a:lnSpc>
            </a:pPr>
            <a:r>
              <a:rPr b="1" lang="de-DE" sz="1400" spc="-1" strike="noStrike">
                <a:solidFill>
                  <a:srgbClr val="000000"/>
                </a:solidFill>
                <a:uFill>
                  <a:solidFill>
                    <a:srgbClr val="ffffff"/>
                  </a:solidFill>
                </a:uFill>
                <a:latin typeface="Arial"/>
              </a:rPr>
              <a:t>Industrialisierung</a:t>
            </a:r>
            <a:endParaRPr b="0" lang="de-DE" sz="1800" spc="-1" strike="noStrike">
              <a:solidFill>
                <a:srgbClr val="000000"/>
              </a:solidFill>
              <a:uFill>
                <a:solidFill>
                  <a:srgbClr val="ffffff"/>
                </a:solidFill>
              </a:uFill>
              <a:latin typeface="Arial"/>
            </a:endParaRPr>
          </a:p>
        </p:txBody>
      </p:sp>
      <p:sp>
        <p:nvSpPr>
          <p:cNvPr id="208" name="CustomShape 16"/>
          <p:cNvSpPr/>
          <p:nvPr/>
        </p:nvSpPr>
        <p:spPr>
          <a:xfrm>
            <a:off x="4404960" y="2410560"/>
            <a:ext cx="3413160" cy="455760"/>
          </a:xfrm>
          <a:prstGeom prst="rect">
            <a:avLst/>
          </a:prstGeom>
          <a:solidFill>
            <a:srgbClr val="ffffff"/>
          </a:solidFill>
          <a:ln w="25560">
            <a:solidFill>
              <a:srgbClr val="9bbb59"/>
            </a:solidFill>
            <a:round/>
          </a:ln>
        </p:spPr>
        <p:style>
          <a:lnRef idx="0"/>
          <a:fillRef idx="0"/>
          <a:effectRef idx="0"/>
          <a:fontRef idx="minor"/>
        </p:style>
        <p:txBody>
          <a:bodyPr lIns="90000" rIns="90000" tIns="45000" bIns="45000"/>
          <a:p>
            <a:pPr>
              <a:lnSpc>
                <a:spcPct val="100000"/>
              </a:lnSpc>
            </a:pPr>
            <a:r>
              <a:rPr b="1" lang="de-DE" sz="1400" spc="-1" strike="noStrike">
                <a:solidFill>
                  <a:srgbClr val="000000"/>
                </a:solidFill>
                <a:uFill>
                  <a:solidFill>
                    <a:srgbClr val="ffffff"/>
                  </a:solidFill>
                </a:uFill>
                <a:latin typeface="Calibri"/>
              </a:rPr>
              <a:t>wirtschaft.-komm. Vernetzung</a:t>
            </a:r>
            <a:endParaRPr b="0" lang="de-DE" sz="1800" spc="-1" strike="noStrike">
              <a:solidFill>
                <a:srgbClr val="000000"/>
              </a:solidFill>
              <a:uFill>
                <a:solidFill>
                  <a:srgbClr val="ffffff"/>
                </a:solidFill>
              </a:uFill>
              <a:latin typeface="Arial"/>
            </a:endParaRPr>
          </a:p>
          <a:p>
            <a:pPr algn="ctr">
              <a:lnSpc>
                <a:spcPct val="100000"/>
              </a:lnSpc>
            </a:pPr>
            <a:r>
              <a:rPr b="1" lang="de-DE" sz="1000" spc="-1" strike="noStrike">
                <a:solidFill>
                  <a:srgbClr val="ff0000"/>
                </a:solidFill>
                <a:uFill>
                  <a:solidFill>
                    <a:srgbClr val="ffffff"/>
                  </a:solidFill>
                </a:uFill>
                <a:latin typeface="Arial"/>
              </a:rPr>
              <a:t>5. Globalisierungsschub</a:t>
            </a:r>
            <a:endParaRPr b="0" lang="de-DE" sz="1800" spc="-1" strike="noStrike">
              <a:solidFill>
                <a:srgbClr val="000000"/>
              </a:solidFill>
              <a:uFill>
                <a:solidFill>
                  <a:srgbClr val="ffffff"/>
                </a:solidFill>
              </a:uFill>
              <a:latin typeface="Arial"/>
            </a:endParaRPr>
          </a:p>
        </p:txBody>
      </p:sp>
      <p:sp>
        <p:nvSpPr>
          <p:cNvPr id="209" name="CustomShape 17"/>
          <p:cNvSpPr/>
          <p:nvPr/>
        </p:nvSpPr>
        <p:spPr>
          <a:xfrm>
            <a:off x="2341080" y="6340320"/>
            <a:ext cx="1745640" cy="516600"/>
          </a:xfrm>
          <a:prstGeom prst="rect">
            <a:avLst/>
          </a:prstGeom>
          <a:solidFill>
            <a:srgbClr val="ffffff"/>
          </a:solidFill>
          <a:ln w="25560">
            <a:solidFill>
              <a:srgbClr val="9bbb59"/>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1848</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Revolution</a:t>
            </a:r>
            <a:endParaRPr b="0" lang="de-DE" sz="1800" spc="-1" strike="noStrike">
              <a:solidFill>
                <a:srgbClr val="000000"/>
              </a:solidFill>
              <a:uFill>
                <a:solidFill>
                  <a:srgbClr val="ffffff"/>
                </a:solidFill>
              </a:uFill>
              <a:latin typeface="Arial"/>
            </a:endParaRPr>
          </a:p>
        </p:txBody>
      </p:sp>
      <p:sp>
        <p:nvSpPr>
          <p:cNvPr id="210" name="CustomShape 18"/>
          <p:cNvSpPr/>
          <p:nvPr/>
        </p:nvSpPr>
        <p:spPr>
          <a:xfrm>
            <a:off x="4960440" y="6615000"/>
            <a:ext cx="2698560" cy="303480"/>
          </a:xfrm>
          <a:prstGeom prst="rect">
            <a:avLst/>
          </a:prstGeom>
          <a:solidFill>
            <a:srgbClr val="ffffff"/>
          </a:solidFill>
          <a:ln w="25560">
            <a:solidFill>
              <a:srgbClr val="9bbb59"/>
            </a:solidFill>
            <a:round/>
          </a:ln>
        </p:spPr>
        <p:style>
          <a:lnRef idx="0"/>
          <a:fillRef idx="0"/>
          <a:effectRef idx="0"/>
          <a:fontRef idx="minor"/>
        </p:style>
        <p:txBody>
          <a:bodyPr lIns="90000" rIns="90000" tIns="45000" bIns="45000"/>
          <a:p>
            <a:pPr>
              <a:lnSpc>
                <a:spcPct val="150000"/>
              </a:lnSpc>
            </a:pPr>
            <a:r>
              <a:rPr b="1" lang="de-DE" sz="1400" spc="-1" strike="noStrike">
                <a:solidFill>
                  <a:srgbClr val="000000"/>
                </a:solidFill>
                <a:uFill>
                  <a:solidFill>
                    <a:srgbClr val="ffffff"/>
                  </a:solidFill>
                </a:uFill>
                <a:latin typeface="Arial"/>
              </a:rPr>
              <a:t>1871  Kaiserreich</a:t>
            </a:r>
            <a:endParaRPr b="0" lang="de-DE" sz="1800" spc="-1" strike="noStrike">
              <a:solidFill>
                <a:srgbClr val="000000"/>
              </a:solidFill>
              <a:uFill>
                <a:solidFill>
                  <a:srgbClr val="ffffff"/>
                </a:solidFill>
              </a:uFill>
              <a:latin typeface="Arial"/>
            </a:endParaRPr>
          </a:p>
        </p:txBody>
      </p:sp>
      <p:sp>
        <p:nvSpPr>
          <p:cNvPr id="211" name="CustomShape 19"/>
          <p:cNvSpPr/>
          <p:nvPr/>
        </p:nvSpPr>
        <p:spPr>
          <a:xfrm>
            <a:off x="6309720" y="965880"/>
            <a:ext cx="1428120" cy="51660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1914-18</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1. Weltkrieg</a:t>
            </a:r>
            <a:endParaRPr b="0" lang="de-DE" sz="1800" spc="-1" strike="noStrike">
              <a:solidFill>
                <a:srgbClr val="000000"/>
              </a:solidFill>
              <a:uFill>
                <a:solidFill>
                  <a:srgbClr val="ffffff"/>
                </a:solidFill>
              </a:uFill>
              <a:latin typeface="Arial"/>
            </a:endParaRPr>
          </a:p>
        </p:txBody>
      </p:sp>
      <p:sp>
        <p:nvSpPr>
          <p:cNvPr id="212" name="CustomShape 20"/>
          <p:cNvSpPr/>
          <p:nvPr/>
        </p:nvSpPr>
        <p:spPr>
          <a:xfrm>
            <a:off x="197640" y="5831640"/>
            <a:ext cx="1745640" cy="115596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Territoriale Umgestaltung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Säkularisation</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Mediatisierung</a:t>
            </a:r>
            <a:endParaRPr b="0" lang="de-DE" sz="1800" spc="-1" strike="noStrike">
              <a:solidFill>
                <a:srgbClr val="000000"/>
              </a:solidFill>
              <a:uFill>
                <a:solidFill>
                  <a:srgbClr val="ffffff"/>
                </a:solidFill>
              </a:uFill>
              <a:latin typeface="Arial"/>
            </a:endParaRPr>
          </a:p>
        </p:txBody>
      </p:sp>
      <p:sp>
        <p:nvSpPr>
          <p:cNvPr id="213" name="CustomShape 21"/>
          <p:cNvSpPr/>
          <p:nvPr/>
        </p:nvSpPr>
        <p:spPr>
          <a:xfrm>
            <a:off x="2181960" y="6843960"/>
            <a:ext cx="2500200" cy="51660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Offenburg Forderungen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Revolution in Baden</a:t>
            </a:r>
            <a:endParaRPr b="0" lang="de-DE" sz="1800" spc="-1" strike="noStrike">
              <a:solidFill>
                <a:srgbClr val="000000"/>
              </a:solidFill>
              <a:uFill>
                <a:solidFill>
                  <a:srgbClr val="ffffff"/>
                </a:solidFill>
              </a:uFill>
              <a:latin typeface="Arial"/>
            </a:endParaRPr>
          </a:p>
        </p:txBody>
      </p:sp>
      <p:sp>
        <p:nvSpPr>
          <p:cNvPr id="214" name="CustomShape 22"/>
          <p:cNvSpPr/>
          <p:nvPr/>
        </p:nvSpPr>
        <p:spPr>
          <a:xfrm>
            <a:off x="1229760" y="3845880"/>
            <a:ext cx="2857320" cy="30348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nSpc>
                <a:spcPct val="100000"/>
              </a:lnSpc>
            </a:pPr>
            <a:r>
              <a:rPr b="1" lang="de-DE" sz="1400" spc="-1" strike="noStrike">
                <a:solidFill>
                  <a:srgbClr val="ffffff"/>
                </a:solidFill>
                <a:uFill>
                  <a:solidFill>
                    <a:srgbClr val="ffffff"/>
                  </a:solidFill>
                </a:uFill>
                <a:latin typeface="Arial"/>
              </a:rPr>
              <a:t>Bürgerliche Lebenswelten</a:t>
            </a:r>
            <a:endParaRPr b="0" lang="de-DE" sz="1800" spc="-1" strike="noStrike">
              <a:solidFill>
                <a:srgbClr val="000000"/>
              </a:solidFill>
              <a:uFill>
                <a:solidFill>
                  <a:srgbClr val="ffffff"/>
                </a:solidFill>
              </a:uFill>
              <a:latin typeface="Arial"/>
            </a:endParaRPr>
          </a:p>
        </p:txBody>
      </p:sp>
      <p:sp>
        <p:nvSpPr>
          <p:cNvPr id="215" name="CustomShape 23"/>
          <p:cNvSpPr/>
          <p:nvPr/>
        </p:nvSpPr>
        <p:spPr>
          <a:xfrm>
            <a:off x="4133160" y="3240000"/>
            <a:ext cx="1626840" cy="51660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Auswanderung USA</a:t>
            </a:r>
            <a:endParaRPr b="0" lang="de-DE" sz="1800" spc="-1" strike="noStrike">
              <a:solidFill>
                <a:srgbClr val="000000"/>
              </a:solidFill>
              <a:uFill>
                <a:solidFill>
                  <a:srgbClr val="ffffff"/>
                </a:solidFill>
              </a:uFill>
              <a:latin typeface="Arial"/>
            </a:endParaRPr>
          </a:p>
        </p:txBody>
      </p:sp>
      <p:sp>
        <p:nvSpPr>
          <p:cNvPr id="216" name="CustomShape 24"/>
          <p:cNvSpPr/>
          <p:nvPr/>
        </p:nvSpPr>
        <p:spPr>
          <a:xfrm>
            <a:off x="6071760" y="6085800"/>
            <a:ext cx="793440" cy="51660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Sedan-tag</a:t>
            </a:r>
            <a:endParaRPr b="0" lang="de-DE" sz="1800" spc="-1" strike="noStrike">
              <a:solidFill>
                <a:srgbClr val="000000"/>
              </a:solidFill>
              <a:uFill>
                <a:solidFill>
                  <a:srgbClr val="ffffff"/>
                </a:solidFill>
              </a:uFill>
              <a:latin typeface="Arial"/>
            </a:endParaRPr>
          </a:p>
        </p:txBody>
      </p:sp>
      <p:sp>
        <p:nvSpPr>
          <p:cNvPr id="217" name="CustomShape 25"/>
          <p:cNvSpPr/>
          <p:nvPr/>
        </p:nvSpPr>
        <p:spPr>
          <a:xfrm>
            <a:off x="7818120" y="6086160"/>
            <a:ext cx="2142720" cy="57708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r">
              <a:lnSpc>
                <a:spcPct val="100000"/>
              </a:lnSpc>
            </a:pPr>
            <a:r>
              <a:rPr b="1" lang="de-DE" sz="1600" spc="-1" strike="noStrike">
                <a:solidFill>
                  <a:srgbClr val="7030a0"/>
                </a:solidFill>
                <a:uFill>
                  <a:solidFill>
                    <a:srgbClr val="ffffff"/>
                  </a:solidFill>
                </a:uFill>
                <a:latin typeface="Arial"/>
              </a:rPr>
              <a:t>Erinnerungskultur</a:t>
            </a: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Calibri"/>
              </a:rPr>
              <a:t>Sedantag</a:t>
            </a:r>
            <a:endParaRPr b="0" lang="de-DE" sz="1800" spc="-1" strike="noStrike">
              <a:solidFill>
                <a:srgbClr val="000000"/>
              </a:solidFill>
              <a:uFill>
                <a:solidFill>
                  <a:srgbClr val="ffffff"/>
                </a:solidFill>
              </a:uFill>
              <a:latin typeface="Arial"/>
            </a:endParaRPr>
          </a:p>
        </p:txBody>
      </p:sp>
      <p:sp>
        <p:nvSpPr>
          <p:cNvPr id="218" name="CustomShape 26"/>
          <p:cNvSpPr/>
          <p:nvPr/>
        </p:nvSpPr>
        <p:spPr>
          <a:xfrm>
            <a:off x="6309720" y="1542240"/>
            <a:ext cx="1428480" cy="72972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Calibri"/>
              </a:rPr>
              <a:t>Material-schlacht</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Heimatfront</a:t>
            </a:r>
            <a:endParaRPr b="0" lang="de-DE" sz="1800" spc="-1" strike="noStrike">
              <a:solidFill>
                <a:srgbClr val="000000"/>
              </a:solidFill>
              <a:uFill>
                <a:solidFill>
                  <a:srgbClr val="ffffff"/>
                </a:solidFill>
              </a:uFill>
              <a:latin typeface="Arial"/>
            </a:endParaRPr>
          </a:p>
        </p:txBody>
      </p:sp>
      <p:sp>
        <p:nvSpPr>
          <p:cNvPr id="219" name="CustomShape 27"/>
          <p:cNvSpPr/>
          <p:nvPr/>
        </p:nvSpPr>
        <p:spPr>
          <a:xfrm>
            <a:off x="6071760" y="3960000"/>
            <a:ext cx="1586880" cy="72972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Urbanität</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Emanzipation ... der Juden</a:t>
            </a:r>
            <a:endParaRPr b="0" lang="de-DE" sz="1800" spc="-1" strike="noStrike">
              <a:solidFill>
                <a:srgbClr val="000000"/>
              </a:solidFill>
              <a:uFill>
                <a:solidFill>
                  <a:srgbClr val="ffffff"/>
                </a:solidFill>
              </a:uFill>
              <a:latin typeface="Arial"/>
            </a:endParaRPr>
          </a:p>
        </p:txBody>
      </p:sp>
      <p:sp>
        <p:nvSpPr>
          <p:cNvPr id="220" name="CustomShape 28"/>
          <p:cNvSpPr/>
          <p:nvPr/>
        </p:nvSpPr>
        <p:spPr>
          <a:xfrm>
            <a:off x="2658240" y="1881720"/>
            <a:ext cx="1507680" cy="82044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200" spc="-1" strike="noStrike">
                <a:solidFill>
                  <a:srgbClr val="ffffff"/>
                </a:solidFill>
                <a:uFill>
                  <a:solidFill>
                    <a:srgbClr val="ffffff"/>
                  </a:solidFill>
                </a:uFill>
                <a:latin typeface="Arial"/>
              </a:rPr>
              <a:t>Veränderungen in ... </a:t>
            </a:r>
            <a:endParaRPr b="0" lang="de-DE" sz="1800" spc="-1" strike="noStrike">
              <a:solidFill>
                <a:srgbClr val="000000"/>
              </a:solidFill>
              <a:uFill>
                <a:solidFill>
                  <a:srgbClr val="ffffff"/>
                </a:solidFill>
              </a:uFill>
              <a:latin typeface="Arial"/>
            </a:endParaRPr>
          </a:p>
          <a:p>
            <a:pPr algn="ctr">
              <a:lnSpc>
                <a:spcPct val="100000"/>
              </a:lnSpc>
            </a:pPr>
            <a:r>
              <a:rPr b="1" lang="de-DE" sz="1200" spc="-1" strike="noStrike">
                <a:solidFill>
                  <a:srgbClr val="ffffff"/>
                </a:solidFill>
                <a:uFill>
                  <a:solidFill>
                    <a:srgbClr val="ffffff"/>
                  </a:solidFill>
                </a:uFill>
                <a:latin typeface="Arial"/>
              </a:rPr>
              <a:t>A.-Alltag </a:t>
            </a:r>
            <a:endParaRPr b="0" lang="de-DE" sz="1800" spc="-1" strike="noStrike">
              <a:solidFill>
                <a:srgbClr val="000000"/>
              </a:solidFill>
              <a:uFill>
                <a:solidFill>
                  <a:srgbClr val="ffffff"/>
                </a:solidFill>
              </a:uFill>
              <a:latin typeface="Arial"/>
            </a:endParaRPr>
          </a:p>
          <a:p>
            <a:pPr algn="ctr">
              <a:lnSpc>
                <a:spcPct val="100000"/>
              </a:lnSpc>
            </a:pPr>
            <a:r>
              <a:rPr b="1" lang="de-DE" sz="1200" spc="-1" strike="noStrike">
                <a:solidFill>
                  <a:srgbClr val="ffffff"/>
                </a:solidFill>
                <a:uFill>
                  <a:solidFill>
                    <a:srgbClr val="ffffff"/>
                  </a:solidFill>
                </a:uFill>
                <a:latin typeface="Arial"/>
              </a:rPr>
              <a:t>A.-Bewegung</a:t>
            </a:r>
            <a:endParaRPr b="0" lang="de-DE" sz="1800" spc="-1" strike="noStrike">
              <a:solidFill>
                <a:srgbClr val="000000"/>
              </a:solidFill>
              <a:uFill>
                <a:solidFill>
                  <a:srgbClr val="ffffff"/>
                </a:solidFill>
              </a:uFill>
              <a:latin typeface="Arial"/>
            </a:endParaRPr>
          </a:p>
        </p:txBody>
      </p:sp>
      <p:sp>
        <p:nvSpPr>
          <p:cNvPr id="221" name="CustomShape 29"/>
          <p:cNvSpPr/>
          <p:nvPr/>
        </p:nvSpPr>
        <p:spPr>
          <a:xfrm>
            <a:off x="7818120" y="6730920"/>
            <a:ext cx="2142720" cy="364680"/>
          </a:xfrm>
          <a:prstGeom prst="rect">
            <a:avLst/>
          </a:prstGeom>
          <a:solidFill>
            <a:srgbClr val="ffffff"/>
          </a:solidFill>
          <a:ln w="25560">
            <a:solidFill>
              <a:srgbClr val="4f81bd"/>
            </a:solidFill>
            <a:round/>
          </a:ln>
        </p:spPr>
        <p:style>
          <a:lnRef idx="0"/>
          <a:fillRef idx="0"/>
          <a:effectRef idx="0"/>
          <a:fontRef idx="minor"/>
        </p:style>
        <p:txBody>
          <a:bodyPr lIns="90000" rIns="90000" tIns="45000" bIns="45000"/>
          <a:p>
            <a:pPr algn="ctr">
              <a:lnSpc>
                <a:spcPct val="100000"/>
              </a:lnSpc>
            </a:pPr>
            <a:r>
              <a:rPr b="1" lang="de-DE" sz="1800" spc="-1" strike="noStrike">
                <a:solidFill>
                  <a:srgbClr val="000000"/>
                </a:solidFill>
                <a:uFill>
                  <a:solidFill>
                    <a:srgbClr val="ffffff"/>
                  </a:solidFill>
                </a:uFill>
                <a:latin typeface="Calibri"/>
              </a:rPr>
              <a:t>LEO-BW.de</a:t>
            </a:r>
            <a:endParaRPr b="0" lang="de-DE" sz="1800" spc="-1" strike="noStrike">
              <a:solidFill>
                <a:srgbClr val="000000"/>
              </a:solidFill>
              <a:uFill>
                <a:solidFill>
                  <a:srgbClr val="ffffff"/>
                </a:solidFill>
              </a:uFill>
              <a:latin typeface="Arial"/>
            </a:endParaRPr>
          </a:p>
        </p:txBody>
      </p:sp>
      <p:sp>
        <p:nvSpPr>
          <p:cNvPr id="222" name="TextShape 30"/>
          <p:cNvSpPr txBox="1"/>
          <p:nvPr/>
        </p:nvSpPr>
        <p:spPr>
          <a:xfrm>
            <a:off x="3443760" y="7007040"/>
            <a:ext cx="3191400" cy="401760"/>
          </a:xfrm>
          <a:prstGeom prst="rect">
            <a:avLst/>
          </a:prstGeom>
          <a:noFill/>
          <a:ln>
            <a:noFill/>
          </a:ln>
        </p:spPr>
        <p:txBody>
          <a:bodyPr anchor="ctr"/>
          <a:p>
            <a:pPr algn="ctr">
              <a:lnSpc>
                <a:spcPct val="100000"/>
              </a:lnSpc>
            </a:pPr>
            <a:r>
              <a:rPr b="0" lang="de-DE" sz="1200" spc="-1" strike="noStrike">
                <a:solidFill>
                  <a:srgbClr val="8b8b8b"/>
                </a:solidFill>
                <a:uFill>
                  <a:solidFill>
                    <a:srgbClr val="ffffff"/>
                  </a:solidFill>
                </a:uFill>
                <a:latin typeface="Calibri"/>
              </a:rPr>
              <a:t>Kompetenzzentrum für Geschichtliche Landeskunde im Unterricht</a:t>
            </a:r>
            <a:endParaRPr b="0" lang="de-DE" sz="1320" spc="-1" strike="noStrike">
              <a:solidFill>
                <a:srgbClr val="000000"/>
              </a:solidFill>
              <a:uFill>
                <a:solidFill>
                  <a:srgbClr val="ffffff"/>
                </a:solidFill>
              </a:uFill>
              <a:latin typeface="Times New Roman"/>
            </a:endParaRPr>
          </a:p>
        </p:txBody>
      </p:sp>
    </p:spTree>
  </p:cSld>
  <p:timing>
    <p:tnLst>
      <p:par>
        <p:cTn id="61" dur="indefinite" restart="never" nodeType="tmRoot">
          <p:childTnLst>
            <p:seq>
              <p:cTn id="62" dur="indefinite" nodeType="mainSeq">
                <p:childTnLst>
                  <p:par>
                    <p:cTn id="63" fill="hold">
                      <p:stCondLst>
                        <p:cond delay="indefinite"/>
                      </p:stCondLst>
                      <p:childTnLst>
                        <p:par>
                          <p:cTn id="64" fill="hold">
                            <p:stCondLst>
                              <p:cond delay="0"/>
                            </p:stCondLst>
                            <p:childTnLst>
                              <p:par>
                                <p:cTn id="65" nodeType="clickEffect" fill="hold" presetClass="entr" presetID="42">
                                  <p:stCondLst>
                                    <p:cond delay="0"/>
                                  </p:stCondLst>
                                  <p:childTnLst>
                                    <p:set>
                                      <p:cBhvr>
                                        <p:cTn id="66" dur="1" fill="hold">
                                          <p:stCondLst>
                                            <p:cond delay="0"/>
                                          </p:stCondLst>
                                        </p:cTn>
                                        <p:tgtEl>
                                          <p:spTgt spid="212"/>
                                        </p:tgtEl>
                                        <p:attrNameLst>
                                          <p:attrName>style.visibility</p:attrName>
                                        </p:attrNameLst>
                                      </p:cBhvr>
                                      <p:to>
                                        <p:strVal val="visible"/>
                                      </p:to>
                                    </p:set>
                                    <p:animEffect filter="fade" transition="in">
                                      <p:cBhvr additive="repl">
                                        <p:cTn id="67" dur="1000"/>
                                        <p:tgtEl>
                                          <p:spTgt spid="212"/>
                                        </p:tgtEl>
                                      </p:cBhvr>
                                    </p:animEffect>
                                    <p:anim calcmode="lin" valueType="num">
                                      <p:cBhvr additive="repl">
                                        <p:cTn id="68" dur="1000" fill="hold"/>
                                        <p:tgtEl>
                                          <p:spTgt spid="212"/>
                                        </p:tgtEl>
                                        <p:attrNameLst>
                                          <p:attrName>ppt_x</p:attrName>
                                        </p:attrNameLst>
                                      </p:cBhvr>
                                      <p:tavLst>
                                        <p:tav tm="0">
                                          <p:val>
                                            <p:strVal val="#ppt_x"/>
                                          </p:val>
                                        </p:tav>
                                        <p:tav tm="100000">
                                          <p:val>
                                            <p:strVal val="#ppt_x"/>
                                          </p:val>
                                        </p:tav>
                                      </p:tavLst>
                                    </p:anim>
                                    <p:anim calcmode="lin" valueType="num">
                                      <p:cBhvr additive="repl">
                                        <p:cTn id="69" dur="1000" fill="hold"/>
                                        <p:tgtEl>
                                          <p:spTgt spid="212"/>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nodeType="clickEffect" fill="hold" presetClass="entr" presetID="42">
                                  <p:stCondLst>
                                    <p:cond delay="0"/>
                                  </p:stCondLst>
                                  <p:childTnLst>
                                    <p:set>
                                      <p:cBhvr>
                                        <p:cTn id="73" dur="1" fill="hold">
                                          <p:stCondLst>
                                            <p:cond delay="0"/>
                                          </p:stCondLst>
                                        </p:cTn>
                                        <p:tgtEl>
                                          <p:spTgt spid="214"/>
                                        </p:tgtEl>
                                        <p:attrNameLst>
                                          <p:attrName>style.visibility</p:attrName>
                                        </p:attrNameLst>
                                      </p:cBhvr>
                                      <p:to>
                                        <p:strVal val="visible"/>
                                      </p:to>
                                    </p:set>
                                    <p:animEffect filter="fade" transition="in">
                                      <p:cBhvr additive="repl">
                                        <p:cTn id="74" dur="1000"/>
                                        <p:tgtEl>
                                          <p:spTgt spid="214"/>
                                        </p:tgtEl>
                                      </p:cBhvr>
                                    </p:animEffect>
                                    <p:anim calcmode="lin" valueType="num">
                                      <p:cBhvr additive="repl">
                                        <p:cTn id="75" dur="1000" fill="hold"/>
                                        <p:tgtEl>
                                          <p:spTgt spid="214"/>
                                        </p:tgtEl>
                                        <p:attrNameLst>
                                          <p:attrName>ppt_x</p:attrName>
                                        </p:attrNameLst>
                                      </p:cBhvr>
                                      <p:tavLst>
                                        <p:tav tm="0">
                                          <p:val>
                                            <p:strVal val="#ppt_x"/>
                                          </p:val>
                                        </p:tav>
                                        <p:tav tm="100000">
                                          <p:val>
                                            <p:strVal val="#ppt_x"/>
                                          </p:val>
                                        </p:tav>
                                      </p:tavLst>
                                    </p:anim>
                                    <p:anim calcmode="lin" valueType="num">
                                      <p:cBhvr additive="repl">
                                        <p:cTn id="76" dur="1000" fill="hold"/>
                                        <p:tgtEl>
                                          <p:spTgt spid="214"/>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nodeType="clickEffect" fill="hold" presetClass="entr" presetID="42">
                                  <p:stCondLst>
                                    <p:cond delay="0"/>
                                  </p:stCondLst>
                                  <p:childTnLst>
                                    <p:set>
                                      <p:cBhvr>
                                        <p:cTn id="80" dur="1" fill="hold">
                                          <p:stCondLst>
                                            <p:cond delay="0"/>
                                          </p:stCondLst>
                                        </p:cTn>
                                        <p:tgtEl>
                                          <p:spTgt spid="213"/>
                                        </p:tgtEl>
                                        <p:attrNameLst>
                                          <p:attrName>style.visibility</p:attrName>
                                        </p:attrNameLst>
                                      </p:cBhvr>
                                      <p:to>
                                        <p:strVal val="visible"/>
                                      </p:to>
                                    </p:set>
                                    <p:animEffect filter="fade" transition="in">
                                      <p:cBhvr additive="repl">
                                        <p:cTn id="81" dur="1000"/>
                                        <p:tgtEl>
                                          <p:spTgt spid="213"/>
                                        </p:tgtEl>
                                      </p:cBhvr>
                                    </p:animEffect>
                                    <p:anim calcmode="lin" valueType="num">
                                      <p:cBhvr additive="repl">
                                        <p:cTn id="82" dur="1000" fill="hold"/>
                                        <p:tgtEl>
                                          <p:spTgt spid="213"/>
                                        </p:tgtEl>
                                        <p:attrNameLst>
                                          <p:attrName>ppt_x</p:attrName>
                                        </p:attrNameLst>
                                      </p:cBhvr>
                                      <p:tavLst>
                                        <p:tav tm="0">
                                          <p:val>
                                            <p:strVal val="#ppt_x"/>
                                          </p:val>
                                        </p:tav>
                                        <p:tav tm="100000">
                                          <p:val>
                                            <p:strVal val="#ppt_x"/>
                                          </p:val>
                                        </p:tav>
                                      </p:tavLst>
                                    </p:anim>
                                    <p:anim calcmode="lin" valueType="num">
                                      <p:cBhvr additive="repl">
                                        <p:cTn id="83" dur="1000" fill="hold"/>
                                        <p:tgtEl>
                                          <p:spTgt spid="213"/>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nodeType="clickEffect" fill="hold" presetClass="entr" presetID="42">
                                  <p:stCondLst>
                                    <p:cond delay="0"/>
                                  </p:stCondLst>
                                  <p:childTnLst>
                                    <p:set>
                                      <p:cBhvr>
                                        <p:cTn id="87" dur="1" fill="hold">
                                          <p:stCondLst>
                                            <p:cond delay="0"/>
                                          </p:stCondLst>
                                        </p:cTn>
                                        <p:tgtEl>
                                          <p:spTgt spid="215"/>
                                        </p:tgtEl>
                                        <p:attrNameLst>
                                          <p:attrName>style.visibility</p:attrName>
                                        </p:attrNameLst>
                                      </p:cBhvr>
                                      <p:to>
                                        <p:strVal val="visible"/>
                                      </p:to>
                                    </p:set>
                                    <p:animEffect filter="fade" transition="in">
                                      <p:cBhvr additive="repl">
                                        <p:cTn id="88" dur="1000"/>
                                        <p:tgtEl>
                                          <p:spTgt spid="215"/>
                                        </p:tgtEl>
                                      </p:cBhvr>
                                    </p:animEffect>
                                    <p:anim calcmode="lin" valueType="num">
                                      <p:cBhvr additive="repl">
                                        <p:cTn id="89" dur="1000" fill="hold"/>
                                        <p:tgtEl>
                                          <p:spTgt spid="215"/>
                                        </p:tgtEl>
                                        <p:attrNameLst>
                                          <p:attrName>ppt_x</p:attrName>
                                        </p:attrNameLst>
                                      </p:cBhvr>
                                      <p:tavLst>
                                        <p:tav tm="0">
                                          <p:val>
                                            <p:strVal val="#ppt_x"/>
                                          </p:val>
                                        </p:tav>
                                        <p:tav tm="100000">
                                          <p:val>
                                            <p:strVal val="#ppt_x"/>
                                          </p:val>
                                        </p:tav>
                                      </p:tavLst>
                                    </p:anim>
                                    <p:anim calcmode="lin" valueType="num">
                                      <p:cBhvr additive="repl">
                                        <p:cTn id="90" dur="1000" fill="hold"/>
                                        <p:tgtEl>
                                          <p:spTgt spid="215"/>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nodeType="clickEffect" fill="hold" presetClass="entr" presetID="42">
                                  <p:stCondLst>
                                    <p:cond delay="0"/>
                                  </p:stCondLst>
                                  <p:childTnLst>
                                    <p:set>
                                      <p:cBhvr>
                                        <p:cTn id="94" dur="1" fill="hold">
                                          <p:stCondLst>
                                            <p:cond delay="0"/>
                                          </p:stCondLst>
                                        </p:cTn>
                                        <p:tgtEl>
                                          <p:spTgt spid="220"/>
                                        </p:tgtEl>
                                        <p:attrNameLst>
                                          <p:attrName>style.visibility</p:attrName>
                                        </p:attrNameLst>
                                      </p:cBhvr>
                                      <p:to>
                                        <p:strVal val="visible"/>
                                      </p:to>
                                    </p:set>
                                    <p:animEffect filter="fade" transition="in">
                                      <p:cBhvr additive="repl">
                                        <p:cTn id="95" dur="1000"/>
                                        <p:tgtEl>
                                          <p:spTgt spid="220"/>
                                        </p:tgtEl>
                                      </p:cBhvr>
                                    </p:animEffect>
                                    <p:anim calcmode="lin" valueType="num">
                                      <p:cBhvr additive="repl">
                                        <p:cTn id="96" dur="1000" fill="hold"/>
                                        <p:tgtEl>
                                          <p:spTgt spid="220"/>
                                        </p:tgtEl>
                                        <p:attrNameLst>
                                          <p:attrName>ppt_x</p:attrName>
                                        </p:attrNameLst>
                                      </p:cBhvr>
                                      <p:tavLst>
                                        <p:tav tm="0">
                                          <p:val>
                                            <p:strVal val="#ppt_x"/>
                                          </p:val>
                                        </p:tav>
                                        <p:tav tm="100000">
                                          <p:val>
                                            <p:strVal val="#ppt_x"/>
                                          </p:val>
                                        </p:tav>
                                      </p:tavLst>
                                    </p:anim>
                                    <p:anim calcmode="lin" valueType="num">
                                      <p:cBhvr additive="repl">
                                        <p:cTn id="97" dur="1000" fill="hold"/>
                                        <p:tgtEl>
                                          <p:spTgt spid="220"/>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nodeType="clickEffect" fill="hold" presetClass="entr" presetID="42">
                                  <p:stCondLst>
                                    <p:cond delay="0"/>
                                  </p:stCondLst>
                                  <p:childTnLst>
                                    <p:set>
                                      <p:cBhvr>
                                        <p:cTn id="101" dur="1" fill="hold">
                                          <p:stCondLst>
                                            <p:cond delay="0"/>
                                          </p:stCondLst>
                                        </p:cTn>
                                        <p:tgtEl>
                                          <p:spTgt spid="216"/>
                                        </p:tgtEl>
                                        <p:attrNameLst>
                                          <p:attrName>style.visibility</p:attrName>
                                        </p:attrNameLst>
                                      </p:cBhvr>
                                      <p:to>
                                        <p:strVal val="visible"/>
                                      </p:to>
                                    </p:set>
                                    <p:animEffect filter="fade" transition="in">
                                      <p:cBhvr additive="repl">
                                        <p:cTn id="102" dur="1000"/>
                                        <p:tgtEl>
                                          <p:spTgt spid="216"/>
                                        </p:tgtEl>
                                      </p:cBhvr>
                                    </p:animEffect>
                                    <p:anim calcmode="lin" valueType="num">
                                      <p:cBhvr additive="repl">
                                        <p:cTn id="103" dur="1000" fill="hold"/>
                                        <p:tgtEl>
                                          <p:spTgt spid="216"/>
                                        </p:tgtEl>
                                        <p:attrNameLst>
                                          <p:attrName>ppt_x</p:attrName>
                                        </p:attrNameLst>
                                      </p:cBhvr>
                                      <p:tavLst>
                                        <p:tav tm="0">
                                          <p:val>
                                            <p:strVal val="#ppt_x"/>
                                          </p:val>
                                        </p:tav>
                                        <p:tav tm="100000">
                                          <p:val>
                                            <p:strVal val="#ppt_x"/>
                                          </p:val>
                                        </p:tav>
                                      </p:tavLst>
                                    </p:anim>
                                    <p:anim calcmode="lin" valueType="num">
                                      <p:cBhvr additive="repl">
                                        <p:cTn id="104" dur="1000" fill="hold"/>
                                        <p:tgtEl>
                                          <p:spTgt spid="216"/>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nodeType="clickEffect" fill="hold" presetClass="entr" presetID="42">
                                  <p:stCondLst>
                                    <p:cond delay="0"/>
                                  </p:stCondLst>
                                  <p:childTnLst>
                                    <p:set>
                                      <p:cBhvr>
                                        <p:cTn id="108" dur="1" fill="hold">
                                          <p:stCondLst>
                                            <p:cond delay="0"/>
                                          </p:stCondLst>
                                        </p:cTn>
                                        <p:tgtEl>
                                          <p:spTgt spid="219"/>
                                        </p:tgtEl>
                                        <p:attrNameLst>
                                          <p:attrName>style.visibility</p:attrName>
                                        </p:attrNameLst>
                                      </p:cBhvr>
                                      <p:to>
                                        <p:strVal val="visible"/>
                                      </p:to>
                                    </p:set>
                                    <p:animEffect filter="fade" transition="in">
                                      <p:cBhvr additive="repl">
                                        <p:cTn id="109" dur="1000"/>
                                        <p:tgtEl>
                                          <p:spTgt spid="219"/>
                                        </p:tgtEl>
                                      </p:cBhvr>
                                    </p:animEffect>
                                    <p:anim calcmode="lin" valueType="num">
                                      <p:cBhvr additive="repl">
                                        <p:cTn id="110" dur="1000" fill="hold"/>
                                        <p:tgtEl>
                                          <p:spTgt spid="219"/>
                                        </p:tgtEl>
                                        <p:attrNameLst>
                                          <p:attrName>ppt_x</p:attrName>
                                        </p:attrNameLst>
                                      </p:cBhvr>
                                      <p:tavLst>
                                        <p:tav tm="0">
                                          <p:val>
                                            <p:strVal val="#ppt_x"/>
                                          </p:val>
                                        </p:tav>
                                        <p:tav tm="100000">
                                          <p:val>
                                            <p:strVal val="#ppt_x"/>
                                          </p:val>
                                        </p:tav>
                                      </p:tavLst>
                                    </p:anim>
                                    <p:anim calcmode="lin" valueType="num">
                                      <p:cBhvr additive="repl">
                                        <p:cTn id="111" dur="1000" fill="hold"/>
                                        <p:tgtEl>
                                          <p:spTgt spid="219"/>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nodeType="clickEffect" fill="hold" presetClass="entr" presetID="42">
                                  <p:stCondLst>
                                    <p:cond delay="0"/>
                                  </p:stCondLst>
                                  <p:childTnLst>
                                    <p:set>
                                      <p:cBhvr>
                                        <p:cTn id="115" dur="1" fill="hold">
                                          <p:stCondLst>
                                            <p:cond delay="0"/>
                                          </p:stCondLst>
                                        </p:cTn>
                                        <p:tgtEl>
                                          <p:spTgt spid="218"/>
                                        </p:tgtEl>
                                        <p:attrNameLst>
                                          <p:attrName>style.visibility</p:attrName>
                                        </p:attrNameLst>
                                      </p:cBhvr>
                                      <p:to>
                                        <p:strVal val="visible"/>
                                      </p:to>
                                    </p:set>
                                    <p:animEffect filter="fade" transition="in">
                                      <p:cBhvr additive="repl">
                                        <p:cTn id="116" dur="1000"/>
                                        <p:tgtEl>
                                          <p:spTgt spid="218"/>
                                        </p:tgtEl>
                                      </p:cBhvr>
                                    </p:animEffect>
                                    <p:anim calcmode="lin" valueType="num">
                                      <p:cBhvr additive="repl">
                                        <p:cTn id="117" dur="1000" fill="hold"/>
                                        <p:tgtEl>
                                          <p:spTgt spid="218"/>
                                        </p:tgtEl>
                                        <p:attrNameLst>
                                          <p:attrName>ppt_x</p:attrName>
                                        </p:attrNameLst>
                                      </p:cBhvr>
                                      <p:tavLst>
                                        <p:tav tm="0">
                                          <p:val>
                                            <p:strVal val="#ppt_x"/>
                                          </p:val>
                                        </p:tav>
                                        <p:tav tm="100000">
                                          <p:val>
                                            <p:strVal val="#ppt_x"/>
                                          </p:val>
                                        </p:tav>
                                      </p:tavLst>
                                    </p:anim>
                                    <p:anim calcmode="lin" valueType="num">
                                      <p:cBhvr additive="repl">
                                        <p:cTn id="118" dur="1000" fill="hold"/>
                                        <p:tgtEl>
                                          <p:spTgt spid="21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 name="TextShape 1"/>
          <p:cNvSpPr txBox="1"/>
          <p:nvPr/>
        </p:nvSpPr>
        <p:spPr>
          <a:xfrm>
            <a:off x="198000" y="302760"/>
            <a:ext cx="7461000" cy="857160"/>
          </a:xfrm>
          <a:prstGeom prst="rect">
            <a:avLst/>
          </a:prstGeom>
          <a:solidFill>
            <a:srgbClr val="ffffff"/>
          </a:solidFill>
          <a:ln w="25560">
            <a:solidFill>
              <a:srgbClr val="c0504d"/>
            </a:solidFill>
            <a:round/>
          </a:ln>
        </p:spPr>
        <p:txBody>
          <a:bodyPr anchor="ctr"/>
          <a:p>
            <a:pPr>
              <a:lnSpc>
                <a:spcPct val="100000"/>
              </a:lnSpc>
            </a:pP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3100" spc="-1" strike="noStrike">
                <a:solidFill>
                  <a:srgbClr val="000000"/>
                </a:solidFill>
                <a:uFill>
                  <a:solidFill>
                    <a:srgbClr val="ffffff"/>
                  </a:solidFill>
                </a:uFill>
                <a:latin typeface="Calibri"/>
              </a:rPr>
              <a:t>Bildungsplan 2016 – Landesgeschichte</a:t>
            </a:r>
            <a:r>
              <a:rPr b="1" lang="de-DE" sz="4000" spc="-1" strike="noStrike">
                <a:solidFill>
                  <a:srgbClr val="000000"/>
                </a:solidFill>
                <a:uFill>
                  <a:solidFill>
                    <a:srgbClr val="ffffff"/>
                  </a:solidFill>
                </a:uFill>
                <a:latin typeface="Calibri"/>
              </a:rPr>
              <a:t>
</a:t>
            </a:r>
            <a:r>
              <a:rPr b="1" lang="de-DE" sz="2000" spc="-1" strike="noStrike">
                <a:solidFill>
                  <a:srgbClr val="000000"/>
                </a:solidFill>
                <a:uFill>
                  <a:solidFill>
                    <a:srgbClr val="ffffff"/>
                  </a:solidFill>
                </a:uFill>
                <a:latin typeface="Calibri"/>
              </a:rPr>
              <a:t>Regionale, nationale, europäische, globale Ebene</a:t>
            </a:r>
            <a:r>
              <a:rPr b="1" lang="de-DE" sz="20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4400" spc="-1" strike="noStrike">
                <a:solidFill>
                  <a:srgbClr val="000000"/>
                </a:solidFill>
                <a:uFill>
                  <a:solidFill>
                    <a:srgbClr val="ffffff"/>
                  </a:solidFill>
                </a:uFill>
                <a:latin typeface="Calibri"/>
              </a:rPr>
              <a:t>
</a:t>
            </a:r>
            <a:r>
              <a:rPr b="1" lang="de-DE" sz="1200" spc="-1" strike="noStrike">
                <a:solidFill>
                  <a:srgbClr val="ffffff"/>
                </a:solidFill>
                <a:uFill>
                  <a:solidFill>
                    <a:srgbClr val="ffffff"/>
                  </a:solidFill>
                </a:uFill>
                <a:latin typeface="Calibri"/>
              </a:rPr>
              <a:t> </a:t>
            </a:r>
            <a:endParaRPr b="0" lang="de-DE" sz="1990" spc="-1" strike="noStrike">
              <a:solidFill>
                <a:srgbClr val="000000"/>
              </a:solidFill>
              <a:uFill>
                <a:solidFill>
                  <a:srgbClr val="ffffff"/>
                </a:solidFill>
              </a:uFill>
              <a:latin typeface="Calibri"/>
            </a:endParaRPr>
          </a:p>
        </p:txBody>
      </p:sp>
      <p:sp>
        <p:nvSpPr>
          <p:cNvPr id="224" name="CustomShape 2"/>
          <p:cNvSpPr/>
          <p:nvPr/>
        </p:nvSpPr>
        <p:spPr>
          <a:xfrm flipH="1">
            <a:off x="7810560" y="287280"/>
            <a:ext cx="2143080" cy="36432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nSpc>
                <a:spcPct val="100000"/>
              </a:lnSpc>
            </a:pPr>
            <a:endParaRPr b="0" lang="de-DE" sz="1800" spc="-1" strike="noStrike">
              <a:solidFill>
                <a:srgbClr val="000000"/>
              </a:solidFill>
              <a:uFill>
                <a:solidFill>
                  <a:srgbClr val="ffffff"/>
                </a:solidFill>
              </a:uFill>
              <a:latin typeface="Arial"/>
            </a:endParaRPr>
          </a:p>
          <a:p>
            <a:pPr algn="r">
              <a:lnSpc>
                <a:spcPct val="100000"/>
              </a:lnSpc>
            </a:pPr>
            <a:r>
              <a:rPr b="1" lang="de-DE" sz="1600" spc="-1" strike="noStrike">
                <a:solidFill>
                  <a:srgbClr val="000000"/>
                </a:solidFill>
                <a:uFill>
                  <a:solidFill>
                    <a:srgbClr val="ffffff"/>
                  </a:solidFill>
                </a:uFill>
                <a:latin typeface="Arial"/>
              </a:rPr>
              <a:t>Klasse 9  2019/20</a:t>
            </a:r>
            <a:endParaRPr b="0" lang="de-DE" sz="1800" spc="-1" strike="noStrike">
              <a:solidFill>
                <a:srgbClr val="000000"/>
              </a:solidFill>
              <a:uFill>
                <a:solidFill>
                  <a:srgbClr val="ffffff"/>
                </a:solidFill>
              </a:uFill>
              <a:latin typeface="Arial"/>
            </a:endParaRPr>
          </a:p>
        </p:txBody>
      </p:sp>
      <p:sp>
        <p:nvSpPr>
          <p:cNvPr id="225" name="CustomShape 3"/>
          <p:cNvSpPr/>
          <p:nvPr/>
        </p:nvSpPr>
        <p:spPr>
          <a:xfrm>
            <a:off x="7818120" y="2458800"/>
            <a:ext cx="2142720" cy="179388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ctr">
              <a:lnSpc>
                <a:spcPct val="100000"/>
              </a:lnSpc>
            </a:pPr>
            <a:r>
              <a:rPr b="1" lang="de-DE" sz="1600" spc="-1" strike="noStrike">
                <a:solidFill>
                  <a:srgbClr val="000000"/>
                </a:solidFill>
                <a:uFill>
                  <a:solidFill>
                    <a:srgbClr val="ffffff"/>
                  </a:solidFill>
                </a:uFill>
                <a:latin typeface="Calibri"/>
              </a:rPr>
              <a:t>Sachkompetenz</a:t>
            </a:r>
            <a:endParaRPr b="0" lang="de-DE" sz="1800" spc="-1" strike="noStrike">
              <a:solidFill>
                <a:srgbClr val="000000"/>
              </a:solidFill>
              <a:uFill>
                <a:solidFill>
                  <a:srgbClr val="ffffff"/>
                </a:solidFill>
              </a:uFill>
              <a:latin typeface="Arial"/>
            </a:endParaRPr>
          </a:p>
          <a:p>
            <a:pPr algn="ctr">
              <a:lnSpc>
                <a:spcPct val="100000"/>
              </a:lnSpc>
            </a:pPr>
            <a:r>
              <a:rPr b="1" lang="de-DE" sz="1600" spc="-1" strike="noStrike">
                <a:solidFill>
                  <a:srgbClr val="ff0000"/>
                </a:solidFill>
                <a:uFill>
                  <a:solidFill>
                    <a:srgbClr val="ffffff"/>
                  </a:solidFill>
                </a:uFill>
                <a:latin typeface="Calibri"/>
              </a:rPr>
              <a:t>Regionalgeschicht- liche Beispiele</a:t>
            </a:r>
            <a:r>
              <a:rPr b="0" lang="de-DE" sz="1600" spc="-1" strike="noStrike">
                <a:solidFill>
                  <a:srgbClr val="0070c0"/>
                </a:solidFill>
                <a:uFill>
                  <a:solidFill>
                    <a:srgbClr val="ffffff"/>
                  </a:solidFill>
                </a:uFill>
                <a:latin typeface="Calibri"/>
              </a:rPr>
              <a:t> </a:t>
            </a:r>
            <a:endParaRPr b="0" lang="de-DE" sz="1800" spc="-1" strike="noStrike">
              <a:solidFill>
                <a:srgbClr val="000000"/>
              </a:solidFill>
              <a:uFill>
                <a:solidFill>
                  <a:srgbClr val="ffffff"/>
                </a:solidFill>
              </a:uFill>
              <a:latin typeface="Arial"/>
            </a:endParaRPr>
          </a:p>
          <a:p>
            <a:pPr algn="ctr">
              <a:lnSpc>
                <a:spcPct val="100000"/>
              </a:lnSpc>
            </a:pPr>
            <a:r>
              <a:rPr b="0" lang="de-DE" sz="1600" spc="-1" strike="noStrike">
                <a:solidFill>
                  <a:srgbClr val="000000"/>
                </a:solidFill>
                <a:uFill>
                  <a:solidFill>
                    <a:srgbClr val="ffffff"/>
                  </a:solidFill>
                </a:uFill>
                <a:latin typeface="Calibri"/>
              </a:rPr>
              <a:t>in allgemein-hist. Zusammenhänge einordnen</a:t>
            </a:r>
            <a:endParaRPr b="0" lang="de-DE" sz="1800" spc="-1" strike="noStrike">
              <a:solidFill>
                <a:srgbClr val="000000"/>
              </a:solidFill>
              <a:uFill>
                <a:solidFill>
                  <a:srgbClr val="ffffff"/>
                </a:solidFill>
              </a:uFill>
              <a:latin typeface="Arial"/>
            </a:endParaRPr>
          </a:p>
        </p:txBody>
      </p:sp>
      <p:sp>
        <p:nvSpPr>
          <p:cNvPr id="226" name="CustomShape 4"/>
          <p:cNvSpPr/>
          <p:nvPr/>
        </p:nvSpPr>
        <p:spPr>
          <a:xfrm>
            <a:off x="7818120" y="4230000"/>
            <a:ext cx="2142720" cy="285948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ctr">
              <a:lnSpc>
                <a:spcPct val="100000"/>
              </a:lnSpc>
            </a:pPr>
            <a:r>
              <a:rPr b="1" lang="de-DE" sz="1600" spc="-1" strike="noStrike">
                <a:solidFill>
                  <a:srgbClr val="000000"/>
                </a:solidFill>
                <a:uFill>
                  <a:solidFill>
                    <a:srgbClr val="ffffff"/>
                  </a:solidFill>
                </a:uFill>
                <a:latin typeface="Calibri"/>
              </a:rPr>
              <a:t>Methoden-kompetenz   </a:t>
            </a:r>
            <a:endParaRPr b="0" lang="de-DE" sz="1800" spc="-1" strike="noStrike">
              <a:solidFill>
                <a:srgbClr val="000000"/>
              </a:solidFill>
              <a:uFill>
                <a:solidFill>
                  <a:srgbClr val="ffffff"/>
                </a:solidFill>
              </a:uFill>
              <a:latin typeface="Arial"/>
            </a:endParaRPr>
          </a:p>
          <a:p>
            <a:pPr algn="ctr">
              <a:lnSpc>
                <a:spcPct val="100000"/>
              </a:lnSpc>
            </a:pPr>
            <a:r>
              <a:rPr b="1" lang="de-DE" sz="1600" spc="-1" strike="noStrike">
                <a:solidFill>
                  <a:srgbClr val="ff0000"/>
                </a:solidFill>
                <a:uFill>
                  <a:solidFill>
                    <a:srgbClr val="ffffff"/>
                  </a:solidFill>
                </a:uFill>
                <a:latin typeface="Calibri"/>
              </a:rPr>
              <a:t>Informationen aus außerschulischen Lernorten auswerten </a:t>
            </a:r>
            <a:endParaRPr b="0" lang="de-DE" sz="1800" spc="-1" strike="noStrike">
              <a:solidFill>
                <a:srgbClr val="000000"/>
              </a:solidFill>
              <a:uFill>
                <a:solidFill>
                  <a:srgbClr val="ffffff"/>
                </a:solidFill>
              </a:uFill>
              <a:latin typeface="Arial"/>
            </a:endParaRPr>
          </a:p>
          <a:p>
            <a:pPr algn="ctr">
              <a:lnSpc>
                <a:spcPct val="100000"/>
              </a:lnSpc>
            </a:pPr>
            <a:r>
              <a:rPr b="0" lang="de-DE" sz="1400" spc="-1" strike="noStrike">
                <a:solidFill>
                  <a:srgbClr val="000000"/>
                </a:solidFill>
                <a:uFill>
                  <a:solidFill>
                    <a:srgbClr val="ffffff"/>
                  </a:solidFill>
                </a:uFill>
                <a:latin typeface="Calibri"/>
              </a:rPr>
              <a:t>(z. B. </a:t>
            </a:r>
            <a:r>
              <a:rPr b="1" lang="de-DE" sz="1400" spc="-1" strike="noStrike">
                <a:solidFill>
                  <a:srgbClr val="002060"/>
                </a:solidFill>
                <a:uFill>
                  <a:solidFill>
                    <a:srgbClr val="ffffff"/>
                  </a:solidFill>
                </a:uFill>
                <a:latin typeface="Calibri"/>
              </a:rPr>
              <a:t>Museum, Archiv, Denkmal, K.-Denkm. Gedenkstätte, hist. Ort)</a:t>
            </a:r>
            <a:endParaRPr b="0" lang="de-DE" sz="1800" spc="-1" strike="noStrike">
              <a:solidFill>
                <a:srgbClr val="000000"/>
              </a:solidFill>
              <a:uFill>
                <a:solidFill>
                  <a:srgbClr val="ffffff"/>
                </a:solidFill>
              </a:uFill>
              <a:latin typeface="Arial"/>
            </a:endParaRPr>
          </a:p>
        </p:txBody>
      </p:sp>
      <p:sp>
        <p:nvSpPr>
          <p:cNvPr id="227" name="CustomShape 5"/>
          <p:cNvSpPr/>
          <p:nvPr/>
        </p:nvSpPr>
        <p:spPr>
          <a:xfrm>
            <a:off x="7818120" y="1169280"/>
            <a:ext cx="2143080" cy="115740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r">
              <a:lnSpc>
                <a:spcPct val="100000"/>
              </a:lnSpc>
            </a:pPr>
            <a:endParaRPr b="0" lang="de-DE" sz="1800" spc="-1" strike="noStrike">
              <a:solidFill>
                <a:srgbClr val="000000"/>
              </a:solidFill>
              <a:uFill>
                <a:solidFill>
                  <a:srgbClr val="ffffff"/>
                </a:solidFill>
              </a:uFill>
              <a:latin typeface="Arial"/>
            </a:endParaRPr>
          </a:p>
          <a:p>
            <a:pPr algn="r">
              <a:lnSpc>
                <a:spcPct val="100000"/>
              </a:lnSpc>
            </a:pPr>
            <a:r>
              <a:rPr b="1" lang="de-DE" sz="2000" spc="-1" strike="noStrike">
                <a:solidFill>
                  <a:srgbClr val="ffffff"/>
                </a:solidFill>
                <a:uFill>
                  <a:solidFill>
                    <a:srgbClr val="ffffff"/>
                  </a:solidFill>
                </a:uFill>
                <a:latin typeface="Calibri"/>
              </a:rPr>
              <a:t>Regional- Landes-geschichte</a:t>
            </a:r>
            <a:endParaRPr b="0" lang="de-DE" sz="1800" spc="-1" strike="noStrike">
              <a:solidFill>
                <a:srgbClr val="000000"/>
              </a:solidFill>
              <a:uFill>
                <a:solidFill>
                  <a:srgbClr val="ffffff"/>
                </a:solidFill>
              </a:uFill>
              <a:latin typeface="Arial"/>
            </a:endParaRPr>
          </a:p>
          <a:p>
            <a:pPr algn="r">
              <a:lnSpc>
                <a:spcPct val="100000"/>
              </a:lnSpc>
            </a:pPr>
            <a:endParaRPr b="0" lang="de-DE" sz="1800" spc="-1" strike="noStrike">
              <a:solidFill>
                <a:srgbClr val="000000"/>
              </a:solidFill>
              <a:uFill>
                <a:solidFill>
                  <a:srgbClr val="ffffff"/>
                </a:solidFill>
              </a:uFill>
              <a:latin typeface="Arial"/>
            </a:endParaRPr>
          </a:p>
        </p:txBody>
      </p:sp>
      <p:sp>
        <p:nvSpPr>
          <p:cNvPr id="228" name="CustomShape 6"/>
          <p:cNvSpPr/>
          <p:nvPr/>
        </p:nvSpPr>
        <p:spPr>
          <a:xfrm>
            <a:off x="197640" y="1239480"/>
            <a:ext cx="746136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Globalgeschichte</a:t>
            </a:r>
            <a:endParaRPr b="0" lang="de-DE" sz="1800" spc="-1" strike="noStrike">
              <a:solidFill>
                <a:srgbClr val="000000"/>
              </a:solidFill>
              <a:uFill>
                <a:solidFill>
                  <a:srgbClr val="ffffff"/>
                </a:solidFill>
              </a:uFill>
              <a:latin typeface="Arial"/>
            </a:endParaRPr>
          </a:p>
        </p:txBody>
      </p:sp>
      <p:sp>
        <p:nvSpPr>
          <p:cNvPr id="229" name="CustomShape 7"/>
          <p:cNvSpPr/>
          <p:nvPr/>
        </p:nvSpPr>
        <p:spPr>
          <a:xfrm>
            <a:off x="198000" y="4229640"/>
            <a:ext cx="732672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Geschichte Europas</a:t>
            </a:r>
            <a:endParaRPr b="0" lang="de-DE" sz="1800" spc="-1" strike="noStrike">
              <a:solidFill>
                <a:srgbClr val="000000"/>
              </a:solidFill>
              <a:uFill>
                <a:solidFill>
                  <a:srgbClr val="ffffff"/>
                </a:solidFill>
              </a:uFill>
              <a:latin typeface="Arial"/>
            </a:endParaRPr>
          </a:p>
        </p:txBody>
      </p:sp>
      <p:sp>
        <p:nvSpPr>
          <p:cNvPr id="230" name="CustomShape 8"/>
          <p:cNvSpPr/>
          <p:nvPr/>
        </p:nvSpPr>
        <p:spPr>
          <a:xfrm>
            <a:off x="197640" y="5831280"/>
            <a:ext cx="7302600" cy="4561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fillRef idx="0"/>
          <a:effectRef idx="0"/>
          <a:fontRef idx="minor"/>
        </p:style>
        <p:txBody>
          <a:bodyPr lIns="90000" rIns="90000" tIns="45000" bIns="45000"/>
          <a:p>
            <a:pPr algn="ctr">
              <a:lnSpc>
                <a:spcPct val="100000"/>
              </a:lnSpc>
            </a:pPr>
            <a:r>
              <a:rPr b="1" lang="de-DE" sz="2400" spc="-1" strike="noStrike">
                <a:solidFill>
                  <a:srgbClr val="000000"/>
                </a:solidFill>
                <a:uFill>
                  <a:solidFill>
                    <a:srgbClr val="ffffff"/>
                  </a:solidFill>
                </a:uFill>
                <a:latin typeface="Calibri"/>
              </a:rPr>
              <a:t>Deutsche Geschichte</a:t>
            </a:r>
            <a:endParaRPr b="0" lang="de-DE" sz="1800" spc="-1" strike="noStrike">
              <a:solidFill>
                <a:srgbClr val="000000"/>
              </a:solidFill>
              <a:uFill>
                <a:solidFill>
                  <a:srgbClr val="ffffff"/>
                </a:solidFill>
              </a:uFill>
              <a:latin typeface="Arial"/>
            </a:endParaRPr>
          </a:p>
        </p:txBody>
      </p:sp>
      <p:sp>
        <p:nvSpPr>
          <p:cNvPr id="231" name="CustomShape 9"/>
          <p:cNvSpPr/>
          <p:nvPr/>
        </p:nvSpPr>
        <p:spPr>
          <a:xfrm>
            <a:off x="197640" y="2906640"/>
            <a:ext cx="7302600" cy="1126440"/>
          </a:xfrm>
          <a:prstGeom prst="rect">
            <a:avLst/>
          </a:prstGeom>
          <a:solidFill>
            <a:srgbClr val="002060"/>
          </a:solidFill>
          <a:ln w="9360">
            <a:solidFill>
              <a:srgbClr val="f59240"/>
            </a:solidFill>
            <a:round/>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2000" spc="-1" strike="noStrike">
                <a:solidFill>
                  <a:srgbClr val="ffffff"/>
                </a:solidFill>
                <a:uFill>
                  <a:solidFill>
                    <a:srgbClr val="ffffff"/>
                  </a:solidFill>
                </a:uFill>
                <a:latin typeface="Calibri"/>
              </a:rPr>
              <a:t>20. Jahrhundert   Zeitgeschichte </a:t>
            </a:r>
            <a:endParaRPr b="0" lang="de-DE" sz="1800" spc="-1" strike="noStrike">
              <a:solidFill>
                <a:srgbClr val="000000"/>
              </a:solidFill>
              <a:uFill>
                <a:solidFill>
                  <a:srgbClr val="ffffff"/>
                </a:solidFill>
              </a:uFill>
              <a:latin typeface="Arial"/>
            </a:endParaRPr>
          </a:p>
          <a:p>
            <a:pPr>
              <a:lnSpc>
                <a:spcPct val="100000"/>
              </a:lnSpc>
            </a:pPr>
            <a:endParaRPr b="0" lang="de-DE" sz="1800" spc="-1" strike="noStrike">
              <a:solidFill>
                <a:srgbClr val="000000"/>
              </a:solidFill>
              <a:uFill>
                <a:solidFill>
                  <a:srgbClr val="ffffff"/>
                </a:solidFill>
              </a:uFill>
              <a:latin typeface="Arial"/>
            </a:endParaRPr>
          </a:p>
        </p:txBody>
      </p:sp>
      <p:sp>
        <p:nvSpPr>
          <p:cNvPr id="232" name="CustomShape 10"/>
          <p:cNvSpPr/>
          <p:nvPr/>
        </p:nvSpPr>
        <p:spPr>
          <a:xfrm>
            <a:off x="198000" y="3381840"/>
            <a:ext cx="1428120" cy="729720"/>
          </a:xfrm>
          <a:prstGeom prst="rect">
            <a:avLst/>
          </a:prstGeom>
          <a:solidFill>
            <a:srgbClr val="ffffff"/>
          </a:solidFill>
          <a:ln w="25560">
            <a:solidFill>
              <a:srgbClr val="4f81bd"/>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Durchbruch der Moderne</a:t>
            </a:r>
            <a:endParaRPr b="0" lang="de-DE" sz="1800" spc="-1" strike="noStrike">
              <a:solidFill>
                <a:srgbClr val="000000"/>
              </a:solidFill>
              <a:uFill>
                <a:solidFill>
                  <a:srgbClr val="ffffff"/>
                </a:solidFill>
              </a:uFill>
              <a:latin typeface="Arial"/>
            </a:endParaRPr>
          </a:p>
        </p:txBody>
      </p:sp>
      <p:sp>
        <p:nvSpPr>
          <p:cNvPr id="233" name="CustomShape 11"/>
          <p:cNvSpPr/>
          <p:nvPr/>
        </p:nvSpPr>
        <p:spPr>
          <a:xfrm>
            <a:off x="2261520" y="3534120"/>
            <a:ext cx="2976120" cy="516600"/>
          </a:xfrm>
          <a:prstGeom prst="rect">
            <a:avLst/>
          </a:prstGeom>
          <a:solidFill>
            <a:srgbClr val="ffffff"/>
          </a:solidFill>
          <a:ln w="25560">
            <a:solidFill>
              <a:srgbClr val="4f81bd"/>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Zerstörung der</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Demokratie</a:t>
            </a:r>
            <a:endParaRPr b="0" lang="de-DE" sz="1800" spc="-1" strike="noStrike">
              <a:solidFill>
                <a:srgbClr val="000000"/>
              </a:solidFill>
              <a:uFill>
                <a:solidFill>
                  <a:srgbClr val="ffffff"/>
                </a:solidFill>
              </a:uFill>
              <a:latin typeface="Arial"/>
            </a:endParaRPr>
          </a:p>
        </p:txBody>
      </p:sp>
      <p:sp>
        <p:nvSpPr>
          <p:cNvPr id="234" name="CustomShape 12"/>
          <p:cNvSpPr/>
          <p:nvPr/>
        </p:nvSpPr>
        <p:spPr>
          <a:xfrm>
            <a:off x="6389280" y="1494000"/>
            <a:ext cx="1269360" cy="729720"/>
          </a:xfrm>
          <a:prstGeom prst="rect">
            <a:avLst/>
          </a:prstGeom>
          <a:solidFill>
            <a:srgbClr val="ffffff"/>
          </a:solidFill>
          <a:ln w="25560">
            <a:solidFill>
              <a:srgbClr val="8064a2"/>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1947 – 90</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Calibri"/>
              </a:rPr>
              <a:t>Kalter Krieg</a:t>
            </a:r>
            <a:endParaRPr b="0" lang="de-DE" sz="1800" spc="-1" strike="noStrike">
              <a:solidFill>
                <a:srgbClr val="000000"/>
              </a:solidFill>
              <a:uFill>
                <a:solidFill>
                  <a:srgbClr val="ffffff"/>
                </a:solidFill>
              </a:uFill>
              <a:latin typeface="Arial"/>
            </a:endParaRPr>
          </a:p>
        </p:txBody>
      </p:sp>
      <p:sp>
        <p:nvSpPr>
          <p:cNvPr id="235" name="CustomShape 13"/>
          <p:cNvSpPr/>
          <p:nvPr/>
        </p:nvSpPr>
        <p:spPr>
          <a:xfrm>
            <a:off x="3591360" y="1881720"/>
            <a:ext cx="1646280" cy="51660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1939 – 45</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2. Weltkrieg</a:t>
            </a:r>
            <a:endParaRPr b="0" lang="de-DE" sz="1800" spc="-1" strike="noStrike">
              <a:solidFill>
                <a:srgbClr val="000000"/>
              </a:solidFill>
              <a:uFill>
                <a:solidFill>
                  <a:srgbClr val="ffffff"/>
                </a:solidFill>
              </a:uFill>
              <a:latin typeface="Arial"/>
            </a:endParaRPr>
          </a:p>
        </p:txBody>
      </p:sp>
      <p:sp>
        <p:nvSpPr>
          <p:cNvPr id="236" name="CustomShape 14"/>
          <p:cNvSpPr/>
          <p:nvPr/>
        </p:nvSpPr>
        <p:spPr>
          <a:xfrm>
            <a:off x="198000" y="4891320"/>
            <a:ext cx="5873760" cy="30348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marL="343080" indent="-342720">
              <a:lnSpc>
                <a:spcPct val="100000"/>
              </a:lnSpc>
              <a:buClr>
                <a:srgbClr val="000000"/>
              </a:buClr>
              <a:buFont typeface="StarSymbol"/>
              <a:buAutoNum type="arabicPlain" startAt="1918"/>
            </a:pPr>
            <a:r>
              <a:rPr b="1" lang="de-DE" sz="1400" spc="-1" strike="noStrike">
                <a:solidFill>
                  <a:srgbClr val="000000"/>
                </a:solidFill>
                <a:uFill>
                  <a:solidFill>
                    <a:srgbClr val="ffffff"/>
                  </a:solidFill>
                </a:uFill>
                <a:latin typeface="Arial"/>
              </a:rPr>
              <a:t> </a:t>
            </a:r>
            <a:r>
              <a:rPr b="1" lang="de-DE" sz="1400" spc="-1" strike="noStrike">
                <a:solidFill>
                  <a:srgbClr val="000000"/>
                </a:solidFill>
                <a:uFill>
                  <a:solidFill>
                    <a:srgbClr val="ffffff"/>
                  </a:solidFill>
                </a:uFill>
                <a:latin typeface="Arial"/>
              </a:rPr>
              <a:t>Durchbruch/Scheitern parlamentarischer Demokratie</a:t>
            </a:r>
            <a:endParaRPr b="0" lang="de-DE" sz="1800" spc="-1" strike="noStrike">
              <a:solidFill>
                <a:srgbClr val="000000"/>
              </a:solidFill>
              <a:uFill>
                <a:solidFill>
                  <a:srgbClr val="ffffff"/>
                </a:solidFill>
              </a:uFill>
              <a:latin typeface="Arial"/>
            </a:endParaRPr>
          </a:p>
        </p:txBody>
      </p:sp>
      <p:sp>
        <p:nvSpPr>
          <p:cNvPr id="237" name="CustomShape 15"/>
          <p:cNvSpPr/>
          <p:nvPr/>
        </p:nvSpPr>
        <p:spPr>
          <a:xfrm>
            <a:off x="198000" y="6340320"/>
            <a:ext cx="2063520" cy="51660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1918 – 1933</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Weimarer Republik </a:t>
            </a:r>
            <a:endParaRPr b="0" lang="de-DE" sz="1800" spc="-1" strike="noStrike">
              <a:solidFill>
                <a:srgbClr val="000000"/>
              </a:solidFill>
              <a:uFill>
                <a:solidFill>
                  <a:srgbClr val="ffffff"/>
                </a:solidFill>
              </a:uFill>
              <a:latin typeface="Arial"/>
            </a:endParaRPr>
          </a:p>
        </p:txBody>
      </p:sp>
      <p:sp>
        <p:nvSpPr>
          <p:cNvPr id="238" name="CustomShape 16"/>
          <p:cNvSpPr/>
          <p:nvPr/>
        </p:nvSpPr>
        <p:spPr>
          <a:xfrm>
            <a:off x="6071760" y="2170440"/>
            <a:ext cx="1586880" cy="63792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algn="r">
              <a:lnSpc>
                <a:spcPct val="100000"/>
              </a:lnSpc>
            </a:pPr>
            <a:r>
              <a:rPr b="1" lang="de-DE" sz="1200" spc="-1" strike="noStrike">
                <a:solidFill>
                  <a:srgbClr val="000000"/>
                </a:solidFill>
                <a:uFill>
                  <a:solidFill>
                    <a:srgbClr val="ffffff"/>
                  </a:solidFill>
                </a:uFill>
                <a:latin typeface="Calibri"/>
              </a:rPr>
              <a:t>Höhepunkt</a:t>
            </a:r>
            <a:endParaRPr b="0" lang="de-DE" sz="1800" spc="-1" strike="noStrike">
              <a:solidFill>
                <a:srgbClr val="000000"/>
              </a:solidFill>
              <a:uFill>
                <a:solidFill>
                  <a:srgbClr val="ffffff"/>
                </a:solidFill>
              </a:uFill>
              <a:latin typeface="Arial"/>
            </a:endParaRPr>
          </a:p>
          <a:p>
            <a:pPr algn="r">
              <a:lnSpc>
                <a:spcPct val="100000"/>
              </a:lnSpc>
            </a:pPr>
            <a:r>
              <a:rPr b="1" lang="de-DE" sz="1200" spc="-1" strike="noStrike">
                <a:solidFill>
                  <a:srgbClr val="000000"/>
                </a:solidFill>
                <a:uFill>
                  <a:solidFill>
                    <a:srgbClr val="ffffff"/>
                  </a:solidFill>
                </a:uFill>
                <a:latin typeface="Calibri"/>
              </a:rPr>
              <a:t>Dekolonialisierung</a:t>
            </a:r>
            <a:endParaRPr b="0" lang="de-DE" sz="1800" spc="-1" strike="noStrike">
              <a:solidFill>
                <a:srgbClr val="000000"/>
              </a:solidFill>
              <a:uFill>
                <a:solidFill>
                  <a:srgbClr val="ffffff"/>
                </a:solidFill>
              </a:uFill>
              <a:latin typeface="Arial"/>
            </a:endParaRPr>
          </a:p>
        </p:txBody>
      </p:sp>
      <p:sp>
        <p:nvSpPr>
          <p:cNvPr id="239" name="CustomShape 17"/>
          <p:cNvSpPr/>
          <p:nvPr/>
        </p:nvSpPr>
        <p:spPr>
          <a:xfrm>
            <a:off x="6706800" y="3381840"/>
            <a:ext cx="951840" cy="51660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BRD - DDR</a:t>
            </a:r>
            <a:endParaRPr b="0" lang="de-DE" sz="1800" spc="-1" strike="noStrike">
              <a:solidFill>
                <a:srgbClr val="000000"/>
              </a:solidFill>
              <a:uFill>
                <a:solidFill>
                  <a:srgbClr val="ffffff"/>
                </a:solidFill>
              </a:uFill>
              <a:latin typeface="Arial"/>
            </a:endParaRPr>
          </a:p>
        </p:txBody>
      </p:sp>
      <p:sp>
        <p:nvSpPr>
          <p:cNvPr id="240" name="CustomShape 18"/>
          <p:cNvSpPr/>
          <p:nvPr/>
        </p:nvSpPr>
        <p:spPr>
          <a:xfrm>
            <a:off x="6389280" y="5044320"/>
            <a:ext cx="1348920" cy="72972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Calibri"/>
              </a:rPr>
              <a:t>Europäische</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Integration</a:t>
            </a:r>
            <a:endParaRPr b="0" lang="de-DE" sz="1800" spc="-1" strike="noStrike">
              <a:solidFill>
                <a:srgbClr val="000000"/>
              </a:solidFill>
              <a:uFill>
                <a:solidFill>
                  <a:srgbClr val="ffffff"/>
                </a:solidFill>
              </a:uFill>
              <a:latin typeface="Arial"/>
            </a:endParaRPr>
          </a:p>
        </p:txBody>
      </p:sp>
      <p:sp>
        <p:nvSpPr>
          <p:cNvPr id="241" name="CustomShape 19"/>
          <p:cNvSpPr/>
          <p:nvPr/>
        </p:nvSpPr>
        <p:spPr>
          <a:xfrm>
            <a:off x="2261520" y="6340320"/>
            <a:ext cx="4127040" cy="51660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1933 – 1945</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0000"/>
                </a:solidFill>
                <a:uFill>
                  <a:solidFill>
                    <a:srgbClr val="ffffff"/>
                  </a:solidFill>
                </a:uFill>
                <a:latin typeface="Arial"/>
              </a:rPr>
              <a:t>NS-Herrschaft</a:t>
            </a:r>
            <a:endParaRPr b="0" lang="de-DE" sz="1800" spc="-1" strike="noStrike">
              <a:solidFill>
                <a:srgbClr val="000000"/>
              </a:solidFill>
              <a:uFill>
                <a:solidFill>
                  <a:srgbClr val="ffffff"/>
                </a:solidFill>
              </a:uFill>
              <a:latin typeface="Arial"/>
            </a:endParaRPr>
          </a:p>
        </p:txBody>
      </p:sp>
      <p:sp>
        <p:nvSpPr>
          <p:cNvPr id="242" name="CustomShape 20"/>
          <p:cNvSpPr/>
          <p:nvPr/>
        </p:nvSpPr>
        <p:spPr>
          <a:xfrm flipH="1">
            <a:off x="6547680" y="6340320"/>
            <a:ext cx="951840" cy="66852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a:lnSpc>
                <a:spcPct val="100000"/>
              </a:lnSpc>
            </a:pPr>
            <a:r>
              <a:rPr b="1" lang="de-DE" sz="1400" spc="-1" strike="noStrike">
                <a:solidFill>
                  <a:srgbClr val="000000"/>
                </a:solidFill>
                <a:uFill>
                  <a:solidFill>
                    <a:srgbClr val="ffffff"/>
                  </a:solidFill>
                </a:uFill>
                <a:latin typeface="Arial"/>
              </a:rPr>
              <a:t>49-89</a:t>
            </a:r>
            <a:endParaRPr b="0" lang="de-DE" sz="1800" spc="-1" strike="noStrike">
              <a:solidFill>
                <a:srgbClr val="000000"/>
              </a:solidFill>
              <a:uFill>
                <a:solidFill>
                  <a:srgbClr val="ffffff"/>
                </a:solidFill>
              </a:uFill>
              <a:latin typeface="Arial"/>
            </a:endParaRPr>
          </a:p>
          <a:p>
            <a:pPr>
              <a:lnSpc>
                <a:spcPct val="100000"/>
              </a:lnSpc>
            </a:pPr>
            <a:r>
              <a:rPr b="1" lang="de-DE" sz="1200" spc="-1" strike="noStrike">
                <a:solidFill>
                  <a:srgbClr val="000000"/>
                </a:solidFill>
                <a:uFill>
                  <a:solidFill>
                    <a:srgbClr val="ffffff"/>
                  </a:solidFill>
                </a:uFill>
                <a:latin typeface="Calibri"/>
              </a:rPr>
              <a:t>BRD/DDR</a:t>
            </a:r>
            <a:endParaRPr b="0" lang="de-DE" sz="1800" spc="-1" strike="noStrike">
              <a:solidFill>
                <a:srgbClr val="000000"/>
              </a:solidFill>
              <a:uFill>
                <a:solidFill>
                  <a:srgbClr val="ffffff"/>
                </a:solidFill>
              </a:uFill>
              <a:latin typeface="Arial"/>
            </a:endParaRPr>
          </a:p>
        </p:txBody>
      </p:sp>
      <p:sp>
        <p:nvSpPr>
          <p:cNvPr id="243" name="CustomShape 21"/>
          <p:cNvSpPr/>
          <p:nvPr/>
        </p:nvSpPr>
        <p:spPr>
          <a:xfrm>
            <a:off x="7024680" y="6917400"/>
            <a:ext cx="793080" cy="546840"/>
          </a:xfrm>
          <a:prstGeom prst="rect">
            <a:avLst/>
          </a:prstGeom>
          <a:solidFill>
            <a:srgbClr val="ffffff"/>
          </a:solidFill>
          <a:ln w="25560">
            <a:solidFill>
              <a:srgbClr val="4bacc6"/>
            </a:solidFill>
            <a:round/>
          </a:ln>
        </p:spPr>
        <p:style>
          <a:lnRef idx="0"/>
          <a:fillRef idx="0"/>
          <a:effectRef idx="0"/>
          <a:fontRef idx="minor"/>
        </p:style>
        <p:txBody>
          <a:bodyPr lIns="90000" rIns="90000" tIns="45000" bIns="45000"/>
          <a:p>
            <a:pPr algn="ctr">
              <a:lnSpc>
                <a:spcPct val="100000"/>
              </a:lnSpc>
            </a:pPr>
            <a:r>
              <a:rPr b="1" lang="de-DE" sz="1400" spc="-1" strike="noStrike">
                <a:solidFill>
                  <a:srgbClr val="000000"/>
                </a:solidFill>
                <a:uFill>
                  <a:solidFill>
                    <a:srgbClr val="ffffff"/>
                  </a:solidFill>
                </a:uFill>
                <a:latin typeface="Arial"/>
              </a:rPr>
              <a:t>90</a:t>
            </a:r>
            <a:endParaRPr b="0" lang="de-DE" sz="1800" spc="-1" strike="noStrike">
              <a:solidFill>
                <a:srgbClr val="000000"/>
              </a:solidFill>
              <a:uFill>
                <a:solidFill>
                  <a:srgbClr val="ffffff"/>
                </a:solidFill>
              </a:uFill>
              <a:latin typeface="Arial"/>
            </a:endParaRPr>
          </a:p>
          <a:p>
            <a:pPr algn="ctr">
              <a:lnSpc>
                <a:spcPct val="100000"/>
              </a:lnSpc>
            </a:pPr>
            <a:r>
              <a:rPr b="1" lang="de-DE" sz="800" spc="-1" strike="noStrike">
                <a:solidFill>
                  <a:srgbClr val="000000"/>
                </a:solidFill>
                <a:uFill>
                  <a:solidFill>
                    <a:srgbClr val="ffffff"/>
                  </a:solidFill>
                </a:uFill>
                <a:latin typeface="Calibri"/>
              </a:rPr>
              <a:t>Deutsche Einheit</a:t>
            </a:r>
            <a:endParaRPr b="0" lang="de-DE" sz="1800" spc="-1" strike="noStrike">
              <a:solidFill>
                <a:srgbClr val="000000"/>
              </a:solidFill>
              <a:uFill>
                <a:solidFill>
                  <a:srgbClr val="ffffff"/>
                </a:solidFill>
              </a:uFill>
              <a:latin typeface="Arial"/>
            </a:endParaRPr>
          </a:p>
        </p:txBody>
      </p:sp>
      <p:sp>
        <p:nvSpPr>
          <p:cNvPr id="244" name="CustomShape 22"/>
          <p:cNvSpPr/>
          <p:nvPr/>
        </p:nvSpPr>
        <p:spPr>
          <a:xfrm>
            <a:off x="7818120" y="694440"/>
            <a:ext cx="2142720" cy="577080"/>
          </a:xfrm>
          <a:prstGeom prst="rect">
            <a:avLst/>
          </a:prstGeom>
          <a:solidFill>
            <a:srgbClr val="ffffff"/>
          </a:solidFill>
          <a:ln w="25560">
            <a:solidFill>
              <a:srgbClr val="c0504d"/>
            </a:solidFill>
            <a:round/>
          </a:ln>
        </p:spPr>
        <p:style>
          <a:lnRef idx="0"/>
          <a:fillRef idx="0"/>
          <a:effectRef idx="0"/>
          <a:fontRef idx="minor"/>
        </p:style>
        <p:txBody>
          <a:bodyPr lIns="90000" rIns="90000" tIns="45000" bIns="45000"/>
          <a:p>
            <a:pPr algn="ctr">
              <a:lnSpc>
                <a:spcPct val="100000"/>
              </a:lnSpc>
            </a:pPr>
            <a:r>
              <a:rPr b="1" lang="de-DE" sz="1600" spc="-1" strike="noStrike">
                <a:solidFill>
                  <a:srgbClr val="000000"/>
                </a:solidFill>
                <a:uFill>
                  <a:solidFill>
                    <a:srgbClr val="ffffff"/>
                  </a:solidFill>
                </a:uFill>
                <a:latin typeface="Calibri"/>
              </a:rPr>
              <a:t>Reflexions-kompetenz</a:t>
            </a:r>
            <a:endParaRPr b="0" lang="de-DE" sz="1800" spc="-1" strike="noStrike">
              <a:solidFill>
                <a:srgbClr val="000000"/>
              </a:solidFill>
              <a:uFill>
                <a:solidFill>
                  <a:srgbClr val="ffffff"/>
                </a:solidFill>
              </a:uFill>
              <a:latin typeface="Arial"/>
            </a:endParaRPr>
          </a:p>
        </p:txBody>
      </p:sp>
      <p:sp>
        <p:nvSpPr>
          <p:cNvPr id="245" name="CustomShape 23"/>
          <p:cNvSpPr/>
          <p:nvPr/>
        </p:nvSpPr>
        <p:spPr>
          <a:xfrm>
            <a:off x="3134520" y="4229640"/>
            <a:ext cx="3254040" cy="1551240"/>
          </a:xfrm>
          <a:prstGeom prst="rect">
            <a:avLst/>
          </a:prstGeom>
          <a:gradFill>
            <a:gsLst>
              <a:gs pos="0">
                <a:srgbClr val="9c2f2c"/>
              </a:gs>
              <a:gs pos="100000">
                <a:srgbClr val="cb3d39"/>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800" spc="-1" strike="noStrike">
                <a:solidFill>
                  <a:srgbClr val="ffffff"/>
                </a:solidFill>
                <a:uFill>
                  <a:solidFill>
                    <a:srgbClr val="ffffff"/>
                  </a:solidFill>
                </a:uFill>
                <a:latin typeface="Calibri"/>
              </a:rPr>
              <a:t>Vor ... Haustür</a:t>
            </a:r>
            <a:endParaRPr b="0" lang="de-DE" sz="1800" spc="-1" strike="noStrike">
              <a:solidFill>
                <a:srgbClr val="000000"/>
              </a:solidFill>
              <a:uFill>
                <a:solidFill>
                  <a:srgbClr val="ffffff"/>
                </a:solidFill>
              </a:uFill>
              <a:latin typeface="Arial"/>
            </a:endParaRPr>
          </a:p>
          <a:p>
            <a:pPr algn="ctr">
              <a:lnSpc>
                <a:spcPct val="100000"/>
              </a:lnSpc>
            </a:pPr>
            <a:r>
              <a:rPr b="1" lang="de-DE" sz="1600" spc="-1" strike="noStrike">
                <a:solidFill>
                  <a:srgbClr val="ffffff"/>
                </a:solidFill>
                <a:uFill>
                  <a:solidFill>
                    <a:srgbClr val="ffffff"/>
                  </a:solidFill>
                </a:uFill>
                <a:latin typeface="Arial"/>
              </a:rPr>
              <a:t>Zustimmung   </a:t>
            </a:r>
            <a:endParaRPr b="0" lang="de-DE" sz="1800" spc="-1" strike="noStrike">
              <a:solidFill>
                <a:srgbClr val="000000"/>
              </a:solidFill>
              <a:uFill>
                <a:solidFill>
                  <a:srgbClr val="ffffff"/>
                </a:solidFill>
              </a:uFill>
              <a:latin typeface="Arial"/>
            </a:endParaRPr>
          </a:p>
          <a:p>
            <a:pPr algn="ctr">
              <a:lnSpc>
                <a:spcPct val="100000"/>
              </a:lnSpc>
            </a:pPr>
            <a:r>
              <a:rPr b="1" lang="de-DE" sz="1600" spc="-1" strike="noStrike">
                <a:solidFill>
                  <a:srgbClr val="ffffff"/>
                </a:solidFill>
                <a:uFill>
                  <a:solidFill>
                    <a:srgbClr val="ffffff"/>
                  </a:solidFill>
                </a:uFill>
                <a:latin typeface="Arial"/>
              </a:rPr>
              <a:t>Unterdrückung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002060"/>
                </a:solidFill>
                <a:uFill>
                  <a:solidFill>
                    <a:srgbClr val="ffffff"/>
                  </a:solidFill>
                </a:uFill>
                <a:latin typeface="Calibri"/>
              </a:rPr>
              <a:t>KZ-Gedenkstätte</a:t>
            </a:r>
            <a:endParaRPr b="0" lang="de-DE" sz="1800" spc="-1" strike="noStrike">
              <a:solidFill>
                <a:srgbClr val="000000"/>
              </a:solidFill>
              <a:uFill>
                <a:solidFill>
                  <a:srgbClr val="ffffff"/>
                </a:solidFill>
              </a:uFill>
              <a:latin typeface="Arial"/>
            </a:endParaRPr>
          </a:p>
          <a:p>
            <a:pPr algn="ctr">
              <a:lnSpc>
                <a:spcPct val="100000"/>
              </a:lnSpc>
            </a:pPr>
            <a:r>
              <a:rPr b="1" lang="de-DE" sz="1600" spc="-1" strike="noStrike">
                <a:solidFill>
                  <a:srgbClr val="ffffff"/>
                </a:solidFill>
                <a:uFill>
                  <a:solidFill>
                    <a:srgbClr val="ffffff"/>
                  </a:solidFill>
                </a:uFill>
                <a:latin typeface="Calibri"/>
              </a:rPr>
              <a:t>Widerstand      </a:t>
            </a:r>
            <a:endParaRPr b="0" lang="de-DE" sz="1800" spc="-1" strike="noStrike">
              <a:solidFill>
                <a:srgbClr val="000000"/>
              </a:solidFill>
              <a:uFill>
                <a:solidFill>
                  <a:srgbClr val="ffffff"/>
                </a:solidFill>
              </a:uFill>
              <a:latin typeface="Arial"/>
            </a:endParaRPr>
          </a:p>
          <a:p>
            <a:pPr algn="ctr">
              <a:lnSpc>
                <a:spcPct val="100000"/>
              </a:lnSpc>
            </a:pPr>
            <a:r>
              <a:rPr b="1" lang="de-DE" sz="1600" spc="-1" strike="noStrike">
                <a:solidFill>
                  <a:srgbClr val="002060"/>
                </a:solidFill>
                <a:uFill>
                  <a:solidFill>
                    <a:srgbClr val="ffffff"/>
                  </a:solidFill>
                </a:uFill>
                <a:latin typeface="Calibri"/>
              </a:rPr>
              <a:t>Elser, 20.7.</a:t>
            </a:r>
            <a:endParaRPr b="0" lang="de-DE" sz="1800" spc="-1" strike="noStrike">
              <a:solidFill>
                <a:srgbClr val="000000"/>
              </a:solidFill>
              <a:uFill>
                <a:solidFill>
                  <a:srgbClr val="ffffff"/>
                </a:solidFill>
              </a:uFill>
              <a:latin typeface="Arial"/>
            </a:endParaRPr>
          </a:p>
        </p:txBody>
      </p:sp>
      <p:sp>
        <p:nvSpPr>
          <p:cNvPr id="246" name="CustomShape 24"/>
          <p:cNvSpPr/>
          <p:nvPr/>
        </p:nvSpPr>
        <p:spPr>
          <a:xfrm>
            <a:off x="7818120" y="6672960"/>
            <a:ext cx="2142720" cy="364680"/>
          </a:xfrm>
          <a:prstGeom prst="rect">
            <a:avLst/>
          </a:prstGeom>
          <a:solidFill>
            <a:srgbClr val="ffffff"/>
          </a:solidFill>
          <a:ln w="25560">
            <a:solidFill>
              <a:srgbClr val="4f81bd"/>
            </a:solidFill>
            <a:round/>
          </a:ln>
        </p:spPr>
        <p:style>
          <a:lnRef idx="0"/>
          <a:fillRef idx="0"/>
          <a:effectRef idx="0"/>
          <a:fontRef idx="minor"/>
        </p:style>
        <p:txBody>
          <a:bodyPr lIns="90000" rIns="90000" tIns="45000" bIns="45000"/>
          <a:p>
            <a:pPr algn="ctr">
              <a:lnSpc>
                <a:spcPct val="100000"/>
              </a:lnSpc>
            </a:pPr>
            <a:r>
              <a:rPr b="1" lang="de-DE" sz="1800" spc="-1" strike="noStrike">
                <a:solidFill>
                  <a:srgbClr val="000000"/>
                </a:solidFill>
                <a:uFill>
                  <a:solidFill>
                    <a:srgbClr val="ffffff"/>
                  </a:solidFill>
                </a:uFill>
                <a:latin typeface="Calibri"/>
              </a:rPr>
              <a:t> </a:t>
            </a:r>
            <a:r>
              <a:rPr b="1" lang="de-DE" sz="1800" spc="-1" strike="noStrike">
                <a:solidFill>
                  <a:srgbClr val="000000"/>
                </a:solidFill>
                <a:uFill>
                  <a:solidFill>
                    <a:srgbClr val="ffffff"/>
                  </a:solidFill>
                </a:uFill>
                <a:latin typeface="Calibri"/>
              </a:rPr>
              <a:t>lpb</a:t>
            </a:r>
            <a:endParaRPr b="0" lang="de-DE" sz="1800" spc="-1" strike="noStrike">
              <a:solidFill>
                <a:srgbClr val="000000"/>
              </a:solidFill>
              <a:uFill>
                <a:solidFill>
                  <a:srgbClr val="ffffff"/>
                </a:solidFill>
              </a:uFill>
              <a:latin typeface="Arial"/>
            </a:endParaRPr>
          </a:p>
        </p:txBody>
      </p:sp>
      <p:sp>
        <p:nvSpPr>
          <p:cNvPr id="247" name="CustomShape 25"/>
          <p:cNvSpPr/>
          <p:nvPr/>
        </p:nvSpPr>
        <p:spPr>
          <a:xfrm>
            <a:off x="6547680" y="4738680"/>
            <a:ext cx="1110960" cy="130716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600" spc="-1" strike="noStrike">
                <a:solidFill>
                  <a:srgbClr val="ffffff"/>
                </a:solidFill>
                <a:uFill>
                  <a:solidFill>
                    <a:srgbClr val="ffffff"/>
                  </a:solidFill>
                </a:uFill>
                <a:latin typeface="Calibri"/>
              </a:rPr>
              <a:t>Heimat-vertrie-bene -  Integra-tion</a:t>
            </a:r>
            <a:endParaRPr b="0" lang="de-DE" sz="1800" spc="-1" strike="noStrike">
              <a:solidFill>
                <a:srgbClr val="000000"/>
              </a:solidFill>
              <a:uFill>
                <a:solidFill>
                  <a:srgbClr val="ffffff"/>
                </a:solidFill>
              </a:uFill>
              <a:latin typeface="Arial"/>
            </a:endParaRPr>
          </a:p>
        </p:txBody>
      </p:sp>
      <p:sp>
        <p:nvSpPr>
          <p:cNvPr id="248" name="CustomShape 26"/>
          <p:cNvSpPr/>
          <p:nvPr/>
        </p:nvSpPr>
        <p:spPr>
          <a:xfrm>
            <a:off x="198000" y="5230800"/>
            <a:ext cx="2063520" cy="729720"/>
          </a:xfrm>
          <a:prstGeom prst="rect">
            <a:avLst/>
          </a:prstGeom>
          <a:gradFill>
            <a:gsLst>
              <a:gs pos="0">
                <a:srgbClr val="2e5f99"/>
              </a:gs>
              <a:gs pos="100000">
                <a:srgbClr val="3c7ac7"/>
              </a:gs>
            </a:gsLst>
            <a:lin ang="16200000"/>
          </a:gradFill>
          <a:ln>
            <a:noFill/>
          </a:ln>
          <a:effectLst>
            <a:outerShdw dist="23040" dir="5400000">
              <a:srgbClr val="000000">
                <a:alpha val="35000"/>
              </a:srgbClr>
            </a:outerShdw>
          </a:effectLst>
        </p:spPr>
        <p:style>
          <a:lnRef idx="0"/>
          <a:fillRef idx="0"/>
          <a:effectRef idx="0"/>
          <a:fontRef idx="minor"/>
        </p:style>
        <p:txBody>
          <a:bodyPr lIns="90000" rIns="90000" tIns="45000" bIns="45000"/>
          <a:p>
            <a:pPr algn="ctr">
              <a:lnSpc>
                <a:spcPct val="100000"/>
              </a:lnSpc>
            </a:pPr>
            <a:r>
              <a:rPr b="1" lang="de-DE" sz="1400" spc="-1" strike="noStrike">
                <a:solidFill>
                  <a:srgbClr val="ffffff"/>
                </a:solidFill>
                <a:uFill>
                  <a:solidFill>
                    <a:srgbClr val="ffffff"/>
                  </a:solidFill>
                </a:uFill>
                <a:latin typeface="Arial"/>
              </a:rPr>
              <a:t>LEO (Wahlen)</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Persönlichkeiten </a:t>
            </a:r>
            <a:endParaRPr b="0" lang="de-DE" sz="1800" spc="-1" strike="noStrike">
              <a:solidFill>
                <a:srgbClr val="000000"/>
              </a:solidFill>
              <a:uFill>
                <a:solidFill>
                  <a:srgbClr val="ffffff"/>
                </a:solidFill>
              </a:uFill>
              <a:latin typeface="Arial"/>
            </a:endParaRPr>
          </a:p>
          <a:p>
            <a:pPr algn="ctr">
              <a:lnSpc>
                <a:spcPct val="100000"/>
              </a:lnSpc>
            </a:pPr>
            <a:r>
              <a:rPr b="1" lang="de-DE" sz="1400" spc="-1" strike="noStrike">
                <a:solidFill>
                  <a:srgbClr val="ffffff"/>
                </a:solidFill>
                <a:uFill>
                  <a:solidFill>
                    <a:srgbClr val="ffffff"/>
                  </a:solidFill>
                </a:uFill>
                <a:latin typeface="Arial"/>
              </a:rPr>
              <a:t>Ereignisse ...</a:t>
            </a:r>
            <a:endParaRPr b="0" lang="de-DE" sz="1800" spc="-1" strike="noStrike">
              <a:solidFill>
                <a:srgbClr val="000000"/>
              </a:solidFill>
              <a:uFill>
                <a:solidFill>
                  <a:srgbClr val="ffffff"/>
                </a:solidFill>
              </a:uFill>
              <a:latin typeface="Arial"/>
            </a:endParaRPr>
          </a:p>
        </p:txBody>
      </p:sp>
      <p:sp>
        <p:nvSpPr>
          <p:cNvPr id="249" name="TextShape 27"/>
          <p:cNvSpPr txBox="1"/>
          <p:nvPr/>
        </p:nvSpPr>
        <p:spPr>
          <a:xfrm>
            <a:off x="3443760" y="7007040"/>
            <a:ext cx="3191400" cy="401760"/>
          </a:xfrm>
          <a:prstGeom prst="rect">
            <a:avLst/>
          </a:prstGeom>
          <a:noFill/>
          <a:ln>
            <a:noFill/>
          </a:ln>
        </p:spPr>
        <p:txBody>
          <a:bodyPr anchor="ctr"/>
          <a:p>
            <a:pPr algn="ctr">
              <a:lnSpc>
                <a:spcPct val="100000"/>
              </a:lnSpc>
            </a:pPr>
            <a:r>
              <a:rPr b="0" lang="de-DE" sz="1200" spc="-1" strike="noStrike">
                <a:solidFill>
                  <a:srgbClr val="8b8b8b"/>
                </a:solidFill>
                <a:uFill>
                  <a:solidFill>
                    <a:srgbClr val="ffffff"/>
                  </a:solidFill>
                </a:uFill>
                <a:latin typeface="Calibri"/>
              </a:rPr>
              <a:t>Kompetenzzentrum für Geschichtliche Landeskunde im Unterricht</a:t>
            </a:r>
            <a:endParaRPr b="0" lang="de-DE" sz="1320" spc="-1" strike="noStrike">
              <a:solidFill>
                <a:srgbClr val="000000"/>
              </a:solidFill>
              <a:uFill>
                <a:solidFill>
                  <a:srgbClr val="ffffff"/>
                </a:solidFill>
              </a:uFill>
              <a:latin typeface="Times New Roman"/>
            </a:endParaRPr>
          </a:p>
        </p:txBody>
      </p:sp>
    </p:spTree>
  </p:cSld>
  <p:timing>
    <p:tnLst>
      <p:par>
        <p:cTn id="119" dur="indefinite" restart="never" nodeType="tmRoot">
          <p:childTnLst>
            <p:seq>
              <p:cTn id="120" dur="indefinite" nodeType="mainSeq">
                <p:childTnLst>
                  <p:par>
                    <p:cTn id="121" fill="hold">
                      <p:stCondLst>
                        <p:cond delay="indefinite"/>
                      </p:stCondLst>
                      <p:childTnLst>
                        <p:par>
                          <p:cTn id="122" fill="hold">
                            <p:stCondLst>
                              <p:cond delay="0"/>
                            </p:stCondLst>
                            <p:childTnLst>
                              <p:par>
                                <p:cTn id="123" nodeType="clickEffect" fill="hold" presetClass="entr" presetID="42">
                                  <p:stCondLst>
                                    <p:cond delay="0"/>
                                  </p:stCondLst>
                                  <p:childTnLst>
                                    <p:set>
                                      <p:cBhvr>
                                        <p:cTn id="124" dur="1" fill="hold">
                                          <p:stCondLst>
                                            <p:cond delay="0"/>
                                          </p:stCondLst>
                                        </p:cTn>
                                        <p:tgtEl>
                                          <p:spTgt spid="248"/>
                                        </p:tgtEl>
                                        <p:attrNameLst>
                                          <p:attrName>style.visibility</p:attrName>
                                        </p:attrNameLst>
                                      </p:cBhvr>
                                      <p:to>
                                        <p:strVal val="visible"/>
                                      </p:to>
                                    </p:set>
                                    <p:animEffect filter="fade" transition="in">
                                      <p:cBhvr additive="repl">
                                        <p:cTn id="125" dur="1000"/>
                                        <p:tgtEl>
                                          <p:spTgt spid="248"/>
                                        </p:tgtEl>
                                      </p:cBhvr>
                                    </p:animEffect>
                                    <p:anim calcmode="lin" valueType="num">
                                      <p:cBhvr additive="repl">
                                        <p:cTn id="126" dur="1000" fill="hold"/>
                                        <p:tgtEl>
                                          <p:spTgt spid="248"/>
                                        </p:tgtEl>
                                        <p:attrNameLst>
                                          <p:attrName>ppt_x</p:attrName>
                                        </p:attrNameLst>
                                      </p:cBhvr>
                                      <p:tavLst>
                                        <p:tav tm="0">
                                          <p:val>
                                            <p:strVal val="#ppt_x"/>
                                          </p:val>
                                        </p:tav>
                                        <p:tav tm="100000">
                                          <p:val>
                                            <p:strVal val="#ppt_x"/>
                                          </p:val>
                                        </p:tav>
                                      </p:tavLst>
                                    </p:anim>
                                    <p:anim calcmode="lin" valueType="num">
                                      <p:cBhvr additive="repl">
                                        <p:cTn id="127" dur="1000" fill="hold"/>
                                        <p:tgtEl>
                                          <p:spTgt spid="248"/>
                                        </p:tgtEl>
                                        <p:attrNameLst>
                                          <p:attrName>ppt_y</p:attrName>
                                        </p:attrNameLst>
                                      </p:cBhvr>
                                      <p:tavLst>
                                        <p:tav tm="0">
                                          <p:val>
                                            <p:strVal val="#ppt_y+.1"/>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nodeType="clickEffect" fill="hold" presetClass="entr" presetID="42">
                                  <p:stCondLst>
                                    <p:cond delay="0"/>
                                  </p:stCondLst>
                                  <p:childTnLst>
                                    <p:set>
                                      <p:cBhvr>
                                        <p:cTn id="131" dur="1" fill="hold">
                                          <p:stCondLst>
                                            <p:cond delay="0"/>
                                          </p:stCondLst>
                                        </p:cTn>
                                        <p:tgtEl>
                                          <p:spTgt spid="245"/>
                                        </p:tgtEl>
                                        <p:attrNameLst>
                                          <p:attrName>style.visibility</p:attrName>
                                        </p:attrNameLst>
                                      </p:cBhvr>
                                      <p:to>
                                        <p:strVal val="visible"/>
                                      </p:to>
                                    </p:set>
                                    <p:animEffect filter="fade" transition="in">
                                      <p:cBhvr additive="repl">
                                        <p:cTn id="132" dur="1000"/>
                                        <p:tgtEl>
                                          <p:spTgt spid="245"/>
                                        </p:tgtEl>
                                      </p:cBhvr>
                                    </p:animEffect>
                                    <p:anim calcmode="lin" valueType="num">
                                      <p:cBhvr additive="repl">
                                        <p:cTn id="133" dur="1000" fill="hold"/>
                                        <p:tgtEl>
                                          <p:spTgt spid="245"/>
                                        </p:tgtEl>
                                        <p:attrNameLst>
                                          <p:attrName>ppt_x</p:attrName>
                                        </p:attrNameLst>
                                      </p:cBhvr>
                                      <p:tavLst>
                                        <p:tav tm="0">
                                          <p:val>
                                            <p:strVal val="#ppt_x"/>
                                          </p:val>
                                        </p:tav>
                                        <p:tav tm="100000">
                                          <p:val>
                                            <p:strVal val="#ppt_x"/>
                                          </p:val>
                                        </p:tav>
                                      </p:tavLst>
                                    </p:anim>
                                    <p:anim calcmode="lin" valueType="num">
                                      <p:cBhvr additive="repl">
                                        <p:cTn id="134" dur="1000" fill="hold"/>
                                        <p:tgtEl>
                                          <p:spTgt spid="245"/>
                                        </p:tgtEl>
                                        <p:attrNameLst>
                                          <p:attrName>ppt_y</p:attrName>
                                        </p:attrNameLst>
                                      </p:cBhvr>
                                      <p:tavLst>
                                        <p:tav tm="0">
                                          <p:val>
                                            <p:strVal val="#ppt_y+.1"/>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nodeType="clickEffect" fill="hold" presetClass="entr" presetID="42">
                                  <p:stCondLst>
                                    <p:cond delay="0"/>
                                  </p:stCondLst>
                                  <p:childTnLst>
                                    <p:set>
                                      <p:cBhvr>
                                        <p:cTn id="138" dur="1" fill="hold">
                                          <p:stCondLst>
                                            <p:cond delay="0"/>
                                          </p:stCondLst>
                                        </p:cTn>
                                        <p:tgtEl>
                                          <p:spTgt spid="247"/>
                                        </p:tgtEl>
                                        <p:attrNameLst>
                                          <p:attrName>style.visibility</p:attrName>
                                        </p:attrNameLst>
                                      </p:cBhvr>
                                      <p:to>
                                        <p:strVal val="visible"/>
                                      </p:to>
                                    </p:set>
                                    <p:animEffect filter="fade" transition="in">
                                      <p:cBhvr additive="repl">
                                        <p:cTn id="139" dur="1000"/>
                                        <p:tgtEl>
                                          <p:spTgt spid="247"/>
                                        </p:tgtEl>
                                      </p:cBhvr>
                                    </p:animEffect>
                                    <p:anim calcmode="lin" valueType="num">
                                      <p:cBhvr additive="repl">
                                        <p:cTn id="140" dur="1000" fill="hold"/>
                                        <p:tgtEl>
                                          <p:spTgt spid="247"/>
                                        </p:tgtEl>
                                        <p:attrNameLst>
                                          <p:attrName>ppt_x</p:attrName>
                                        </p:attrNameLst>
                                      </p:cBhvr>
                                      <p:tavLst>
                                        <p:tav tm="0">
                                          <p:val>
                                            <p:strVal val="#ppt_x"/>
                                          </p:val>
                                        </p:tav>
                                        <p:tav tm="100000">
                                          <p:val>
                                            <p:strVal val="#ppt_x"/>
                                          </p:val>
                                        </p:tav>
                                      </p:tavLst>
                                    </p:anim>
                                    <p:anim calcmode="lin" valueType="num">
                                      <p:cBhvr additive="repl">
                                        <p:cTn id="141" dur="1000" fill="hold"/>
                                        <p:tgtEl>
                                          <p:spTgt spid="24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 name="TextShape 1"/>
          <p:cNvSpPr txBox="1"/>
          <p:nvPr/>
        </p:nvSpPr>
        <p:spPr>
          <a:xfrm>
            <a:off x="504000" y="302760"/>
            <a:ext cx="9071640" cy="125964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Kreislauf des historischen Denkens</a:t>
            </a:r>
            <a:endParaRPr b="0" lang="de-DE" sz="1990" spc="-1" strike="noStrike">
              <a:solidFill>
                <a:srgbClr val="000000"/>
              </a:solidFill>
              <a:uFill>
                <a:solidFill>
                  <a:srgbClr val="ffffff"/>
                </a:solidFill>
              </a:uFill>
              <a:latin typeface="Calibri"/>
            </a:endParaRPr>
          </a:p>
        </p:txBody>
      </p:sp>
      <p:pic>
        <p:nvPicPr>
          <p:cNvPr id="251" name="" descr=""/>
          <p:cNvPicPr/>
          <p:nvPr/>
        </p:nvPicPr>
        <p:blipFill>
          <a:blip r:embed="rId1"/>
          <a:stretch/>
        </p:blipFill>
        <p:spPr>
          <a:xfrm>
            <a:off x="2160000" y="1764000"/>
            <a:ext cx="5616000" cy="5371560"/>
          </a:xfrm>
          <a:prstGeom prst="rect">
            <a:avLst/>
          </a:prstGeom>
          <a:ln>
            <a:noFill/>
          </a:ln>
        </p:spPr>
      </p:pic>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2" name="TextShape 1"/>
          <p:cNvSpPr txBox="1"/>
          <p:nvPr/>
        </p:nvSpPr>
        <p:spPr>
          <a:xfrm>
            <a:off x="504000" y="302760"/>
            <a:ext cx="9071640" cy="125964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Christianisierung und Lebenswelt Kloster: Lorsch</a:t>
            </a:r>
            <a:endParaRPr b="0" lang="de-DE" sz="1990" spc="-1" strike="noStrike">
              <a:solidFill>
                <a:srgbClr val="000000"/>
              </a:solidFill>
              <a:uFill>
                <a:solidFill>
                  <a:srgbClr val="ffffff"/>
                </a:solidFill>
              </a:uFill>
              <a:latin typeface="Calibri"/>
            </a:endParaRPr>
          </a:p>
        </p:txBody>
      </p:sp>
      <p:sp>
        <p:nvSpPr>
          <p:cNvPr id="253" name="TextShape 2"/>
          <p:cNvSpPr txBox="1"/>
          <p:nvPr/>
        </p:nvSpPr>
        <p:spPr>
          <a:xfrm>
            <a:off x="504000" y="1764000"/>
            <a:ext cx="9071640" cy="4988880"/>
          </a:xfrm>
          <a:prstGeom prst="rect">
            <a:avLst/>
          </a:prstGeom>
          <a:noFill/>
          <a:ln>
            <a:noFill/>
          </a:ln>
        </p:spPr>
        <p:txBody>
          <a:bodyPr lIns="0" rIns="0" tIns="0" bIns="0" anchor="ctr"/>
          <a:p>
            <a:pPr algn="ctr"/>
            <a:endParaRPr b="0" lang="de-DE" sz="3200" spc="-1" strike="noStrike">
              <a:solidFill>
                <a:srgbClr val="000000"/>
              </a:solidFill>
              <a:uFill>
                <a:solidFill>
                  <a:srgbClr val="ffffff"/>
                </a:solidFill>
              </a:uFill>
              <a:latin typeface="Arial"/>
            </a:endParaRPr>
          </a:p>
        </p:txBody>
      </p:sp>
      <p:sp>
        <p:nvSpPr>
          <p:cNvPr id="254" name="CustomShape 3"/>
          <p:cNvSpPr/>
          <p:nvPr/>
        </p:nvSpPr>
        <p:spPr>
          <a:xfrm>
            <a:off x="432000" y="3096000"/>
            <a:ext cx="3528000" cy="3744000"/>
          </a:xfrm>
          <a:prstGeom prst="rect">
            <a:avLst/>
          </a:prstGeom>
          <a:solidFill>
            <a:srgbClr val="729fcf"/>
          </a:solidFill>
          <a:ln>
            <a:solidFill>
              <a:srgbClr val="3465a4"/>
            </a:solidFill>
          </a:ln>
        </p:spPr>
        <p:style>
          <a:lnRef idx="0"/>
          <a:fillRef idx="0"/>
          <a:effectRef idx="0"/>
          <a:fontRef idx="minor"/>
        </p:style>
        <p:txBody>
          <a:bodyPr wrap="none" lIns="90000" rIns="90000" tIns="45000" bIns="45000" anchor="ctr"/>
          <a:p>
            <a:r>
              <a:rPr b="0" i="1" lang="de-DE" sz="1600" spc="-1" strike="noStrike">
                <a:solidFill>
                  <a:srgbClr val="000000"/>
                </a:solidFill>
                <a:uFill>
                  <a:solidFill>
                    <a:srgbClr val="ffffff"/>
                  </a:solidFill>
                </a:uFill>
                <a:latin typeface="Arial"/>
              </a:rPr>
              <a:t>In demselben Dorf liegen</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 </a:t>
            </a:r>
            <a:r>
              <a:rPr b="0" i="1" lang="de-DE" sz="1600" spc="-1" strike="noStrike">
                <a:solidFill>
                  <a:srgbClr val="000000"/>
                </a:solidFill>
                <a:uFill>
                  <a:solidFill>
                    <a:srgbClr val="ffffff"/>
                  </a:solidFill>
                </a:uFill>
                <a:latin typeface="Arial"/>
              </a:rPr>
              <a:t>außerdem noch 30 Hörigen-Hufen</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Jede einzelne gibt, </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wie oben, 1 Schwein,</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 </a:t>
            </a:r>
            <a:r>
              <a:rPr b="0" i="1" lang="de-DE" sz="1600" spc="-1" strike="noStrike">
                <a:solidFill>
                  <a:srgbClr val="000000"/>
                </a:solidFill>
                <a:uFill>
                  <a:solidFill>
                    <a:srgbClr val="ffffff"/>
                  </a:solidFill>
                </a:uFill>
                <a:latin typeface="Arial"/>
              </a:rPr>
              <a:t>1 Huhn, 10 Eier [...]. </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Jede hat in der Woche </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an 3 Tagen Frondienst zu leis- </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ten. Als Geldablösung an </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Stelle der weiblichen Fronarbeit </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bezahlt sie 15 Pfennig. Sie übernimmt </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die Winterfütterung für 1 Rind</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und hat Fähr- und Spanndienst </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als Fronarbeit nach Vorschrift zu </a:t>
            </a:r>
            <a:endParaRPr b="0" lang="de-DE" sz="1800" spc="-1" strike="noStrike">
              <a:solidFill>
                <a:srgbClr val="000000"/>
              </a:solidFill>
              <a:uFill>
                <a:solidFill>
                  <a:srgbClr val="ffffff"/>
                </a:solidFill>
              </a:uFill>
              <a:latin typeface="Arial"/>
            </a:endParaRPr>
          </a:p>
          <a:p>
            <a:r>
              <a:rPr b="0" i="1" lang="de-DE" sz="1600" spc="-1" strike="noStrike">
                <a:solidFill>
                  <a:srgbClr val="000000"/>
                </a:solidFill>
                <a:uFill>
                  <a:solidFill>
                    <a:srgbClr val="ffffff"/>
                  </a:solidFill>
                </a:uFill>
                <a:latin typeface="Arial"/>
              </a:rPr>
              <a:t>leisten.  [ca. 830-850]</a:t>
            </a:r>
            <a:r>
              <a:rPr b="0" i="1" lang="de-DE" sz="1800" spc="-1" strike="noStrike">
                <a:solidFill>
                  <a:srgbClr val="000000"/>
                </a:solidFill>
                <a:uFill>
                  <a:solidFill>
                    <a:srgbClr val="ffffff"/>
                  </a:solidFill>
                </a:uFill>
                <a:latin typeface="Arial"/>
              </a:rPr>
              <a:t>. </a:t>
            </a:r>
            <a:endParaRPr b="0" lang="de-DE" sz="1800" spc="-1" strike="noStrike">
              <a:solidFill>
                <a:srgbClr val="000000"/>
              </a:solidFill>
              <a:uFill>
                <a:solidFill>
                  <a:srgbClr val="ffffff"/>
                </a:solidFill>
              </a:uFill>
              <a:latin typeface="Arial"/>
            </a:endParaRPr>
          </a:p>
        </p:txBody>
      </p:sp>
      <p:sp>
        <p:nvSpPr>
          <p:cNvPr id="255" name="TextShape 4"/>
          <p:cNvSpPr txBox="1"/>
          <p:nvPr/>
        </p:nvSpPr>
        <p:spPr>
          <a:xfrm>
            <a:off x="4248000" y="3096000"/>
            <a:ext cx="5472000" cy="610200"/>
          </a:xfrm>
          <a:prstGeom prst="rect">
            <a:avLst/>
          </a:prstGeom>
          <a:noFill/>
          <a:ln>
            <a:noFill/>
          </a:ln>
        </p:spPr>
        <p:txBody>
          <a:bodyPr lIns="90000" rIns="90000" tIns="45000" bIns="45000"/>
          <a:p>
            <a:r>
              <a:rPr b="1" lang="de-DE" sz="1800" spc="-1" strike="noStrike">
                <a:solidFill>
                  <a:srgbClr val="000000"/>
                </a:solidFill>
                <a:uFill>
                  <a:solidFill>
                    <a:srgbClr val="ffffff"/>
                  </a:solidFill>
                </a:uFill>
                <a:latin typeface="Arial"/>
              </a:rPr>
              <a:t>Methodenkompetenz:</a:t>
            </a:r>
            <a:endParaRPr b="0" lang="de-DE" sz="1800" spc="-1" strike="noStrike">
              <a:solidFill>
                <a:srgbClr val="000000"/>
              </a:solidFill>
              <a:uFill>
                <a:solidFill>
                  <a:srgbClr val="ffffff"/>
                </a:solidFill>
              </a:uFill>
              <a:latin typeface="Arial"/>
            </a:endParaRPr>
          </a:p>
          <a:p>
            <a:r>
              <a:rPr b="0" lang="de-DE" sz="1800" spc="-1" strike="noStrike">
                <a:solidFill>
                  <a:srgbClr val="000000"/>
                </a:solidFill>
                <a:uFill>
                  <a:solidFill>
                    <a:srgbClr val="ffffff"/>
                  </a:solidFill>
                </a:uFill>
                <a:latin typeface="Arial"/>
              </a:rPr>
              <a:t>Quellenanalyse (Lorscher Codex)</a:t>
            </a:r>
            <a:endParaRPr b="0" lang="de-DE" sz="1800" spc="-1" strike="noStrike">
              <a:solidFill>
                <a:srgbClr val="000000"/>
              </a:solidFill>
              <a:uFill>
                <a:solidFill>
                  <a:srgbClr val="ffffff"/>
                </a:solidFill>
              </a:uFill>
              <a:latin typeface="Arial"/>
            </a:endParaRPr>
          </a:p>
        </p:txBody>
      </p:sp>
      <p:sp>
        <p:nvSpPr>
          <p:cNvPr id="256" name="TextShape 5"/>
          <p:cNvSpPr txBox="1"/>
          <p:nvPr/>
        </p:nvSpPr>
        <p:spPr>
          <a:xfrm>
            <a:off x="4248000" y="4536000"/>
            <a:ext cx="5112000" cy="866520"/>
          </a:xfrm>
          <a:prstGeom prst="rect">
            <a:avLst/>
          </a:prstGeom>
          <a:noFill/>
          <a:ln>
            <a:noFill/>
          </a:ln>
        </p:spPr>
        <p:txBody>
          <a:bodyPr lIns="90000" rIns="90000" tIns="45000" bIns="45000"/>
          <a:p>
            <a:r>
              <a:rPr b="1" lang="de-DE" sz="1800" spc="-1" strike="noStrike">
                <a:solidFill>
                  <a:srgbClr val="000000"/>
                </a:solidFill>
                <a:uFill>
                  <a:solidFill>
                    <a:srgbClr val="ffffff"/>
                  </a:solidFill>
                </a:uFill>
                <a:latin typeface="Arial"/>
              </a:rPr>
              <a:t>Reflexion:</a:t>
            </a:r>
            <a:endParaRPr b="0" lang="de-DE" sz="1800" spc="-1" strike="noStrike">
              <a:solidFill>
                <a:srgbClr val="000000"/>
              </a:solidFill>
              <a:uFill>
                <a:solidFill>
                  <a:srgbClr val="ffffff"/>
                </a:solidFill>
              </a:uFill>
              <a:latin typeface="Arial"/>
            </a:endParaRPr>
          </a:p>
          <a:p>
            <a:r>
              <a:rPr b="0" lang="de-DE" sz="1800" spc="-1" strike="noStrike">
                <a:solidFill>
                  <a:srgbClr val="000000"/>
                </a:solidFill>
                <a:uFill>
                  <a:solidFill>
                    <a:srgbClr val="ffffff"/>
                  </a:solidFill>
                </a:uFill>
                <a:latin typeface="Arial"/>
              </a:rPr>
              <a:t>Bedeutung von Klöstern als Zentren der Bildung</a:t>
            </a:r>
            <a:endParaRPr b="0" lang="de-DE" sz="1800" spc="-1" strike="noStrike">
              <a:solidFill>
                <a:srgbClr val="000000"/>
              </a:solidFill>
              <a:uFill>
                <a:solidFill>
                  <a:srgbClr val="ffffff"/>
                </a:solidFill>
              </a:uFill>
              <a:latin typeface="Arial"/>
            </a:endParaRPr>
          </a:p>
          <a:p>
            <a:r>
              <a:rPr b="0" lang="de-DE" sz="1800" spc="-1" strike="noStrike">
                <a:solidFill>
                  <a:srgbClr val="000000"/>
                </a:solidFill>
                <a:uFill>
                  <a:solidFill>
                    <a:srgbClr val="ffffff"/>
                  </a:solidFill>
                </a:uFill>
                <a:latin typeface="Arial"/>
              </a:rPr>
              <a:t>(Lorscher Evangeliar)</a:t>
            </a:r>
            <a:endParaRPr b="0" lang="de-DE" sz="1800" spc="-1" strike="noStrike">
              <a:solidFill>
                <a:srgbClr val="000000"/>
              </a:solidFill>
              <a:uFill>
                <a:solidFill>
                  <a:srgbClr val="ffffff"/>
                </a:solidFill>
              </a:uFill>
              <a:latin typeface="Arial"/>
            </a:endParaRPr>
          </a:p>
        </p:txBody>
      </p:sp>
      <p:sp>
        <p:nvSpPr>
          <p:cNvPr id="257" name="TextShape 6"/>
          <p:cNvSpPr txBox="1"/>
          <p:nvPr/>
        </p:nvSpPr>
        <p:spPr>
          <a:xfrm>
            <a:off x="4176000" y="5661720"/>
            <a:ext cx="5616000" cy="610200"/>
          </a:xfrm>
          <a:prstGeom prst="rect">
            <a:avLst/>
          </a:prstGeom>
          <a:noFill/>
          <a:ln>
            <a:noFill/>
          </a:ln>
        </p:spPr>
        <p:txBody>
          <a:bodyPr lIns="90000" rIns="90000" tIns="45000" bIns="45000"/>
          <a:p>
            <a:r>
              <a:rPr b="1" lang="de-DE" sz="1800" spc="-1" strike="noStrike">
                <a:solidFill>
                  <a:srgbClr val="000000"/>
                </a:solidFill>
                <a:uFill>
                  <a:solidFill>
                    <a:srgbClr val="ffffff"/>
                  </a:solidFill>
                </a:uFill>
                <a:latin typeface="Arial"/>
              </a:rPr>
              <a:t>Orientierung</a:t>
            </a:r>
            <a:r>
              <a:rPr b="0" lang="de-DE" sz="1800" spc="-1" strike="noStrike">
                <a:solidFill>
                  <a:srgbClr val="000000"/>
                </a:solidFill>
                <a:uFill>
                  <a:solidFill>
                    <a:srgbClr val="ffffff"/>
                  </a:solidFill>
                </a:uFill>
                <a:latin typeface="Arial"/>
              </a:rPr>
              <a:t>: Karolingische Renaissance im Heiligen </a:t>
            </a:r>
            <a:r>
              <a:rPr b="0" lang="de-DE" sz="1800" spc="-1" strike="noStrike" u="sng">
                <a:solidFill>
                  <a:srgbClr val="000000"/>
                </a:solidFill>
                <a:uFill>
                  <a:solidFill>
                    <a:srgbClr val="ffffff"/>
                  </a:solidFill>
                </a:uFill>
                <a:latin typeface="Arial"/>
              </a:rPr>
              <a:t>Römischen</a:t>
            </a:r>
            <a:r>
              <a:rPr b="0" lang="de-DE" sz="1800" spc="-1" strike="noStrike">
                <a:solidFill>
                  <a:srgbClr val="000000"/>
                </a:solidFill>
                <a:uFill>
                  <a:solidFill>
                    <a:srgbClr val="ffffff"/>
                  </a:solidFill>
                </a:uFill>
                <a:latin typeface="Arial"/>
              </a:rPr>
              <a:t> Reich? Die Lorscher Königshalle</a:t>
            </a:r>
            <a:endParaRPr b="0" lang="de-DE" sz="1800" spc="-1" strike="noStrike">
              <a:solidFill>
                <a:srgbClr val="000000"/>
              </a:solidFill>
              <a:uFill>
                <a:solidFill>
                  <a:srgbClr val="ffffff"/>
                </a:solidFill>
              </a:uFill>
              <a:latin typeface="Arial"/>
            </a:endParaRPr>
          </a:p>
        </p:txBody>
      </p:sp>
      <p:sp>
        <p:nvSpPr>
          <p:cNvPr id="258" name="TextShape 7"/>
          <p:cNvSpPr txBox="1"/>
          <p:nvPr/>
        </p:nvSpPr>
        <p:spPr>
          <a:xfrm>
            <a:off x="648000" y="1621440"/>
            <a:ext cx="8496000" cy="1115640"/>
          </a:xfrm>
          <a:prstGeom prst="rect">
            <a:avLst/>
          </a:prstGeom>
          <a:noFill/>
          <a:ln>
            <a:noFill/>
          </a:ln>
        </p:spPr>
        <p:txBody>
          <a:bodyPr lIns="90000" rIns="90000" tIns="45000" bIns="45000"/>
          <a:p>
            <a:r>
              <a:rPr b="0" lang="de-DE" sz="1800" spc="-1" strike="noStrike">
                <a:solidFill>
                  <a:srgbClr val="000000"/>
                </a:solidFill>
                <a:uFill>
                  <a:solidFill>
                    <a:srgbClr val="ffffff"/>
                  </a:solidFill>
                </a:uFill>
                <a:latin typeface="Arial"/>
              </a:rPr>
              <a:t>http://www.schule-bw.de/unterricht/faecheruebergreifende_themen/landeskunde/modelle/module/themen_bp2016/von_spaetantike_ins_mittelalter/kloster-lorsch-als-macht-wirtschafts-bildungszentrum-in-karolingischer-zeit/</a:t>
            </a:r>
            <a:endParaRPr b="0" lang="de-DE" sz="1800" spc="-1" strike="noStrike">
              <a:solidFill>
                <a:srgbClr val="000000"/>
              </a:solidFill>
              <a:uFill>
                <a:solidFill>
                  <a:srgbClr val="ffffff"/>
                </a:solidFill>
              </a:uFill>
              <a:latin typeface="Aria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TextShape 1"/>
          <p:cNvSpPr txBox="1"/>
          <p:nvPr/>
        </p:nvSpPr>
        <p:spPr>
          <a:xfrm>
            <a:off x="504000" y="302760"/>
            <a:ext cx="9071640" cy="1259640"/>
          </a:xfrm>
          <a:prstGeom prst="rect">
            <a:avLst/>
          </a:prstGeom>
          <a:noFill/>
          <a:ln>
            <a:noFill/>
          </a:ln>
        </p:spPr>
        <p:txBody>
          <a:bodyPr lIns="0" rIns="0" tIns="0" bIns="0" anchor="ctr"/>
          <a:p>
            <a:pPr algn="ctr"/>
            <a:r>
              <a:rPr b="0" lang="de-DE" sz="3200" spc="-1" strike="noStrike">
                <a:solidFill>
                  <a:srgbClr val="000000"/>
                </a:solidFill>
                <a:uFill>
                  <a:solidFill>
                    <a:srgbClr val="ffffff"/>
                  </a:solidFill>
                </a:uFill>
                <a:latin typeface="ARial"/>
              </a:rPr>
              <a:t>Lebenswelt Kloster: campus Galli</a:t>
            </a:r>
            <a:r>
              <a:rPr b="0" lang="de-DE" sz="3200" spc="-1" strike="noStrike">
                <a:solidFill>
                  <a:srgbClr val="000000"/>
                </a:solidFill>
                <a:uFill>
                  <a:solidFill>
                    <a:srgbClr val="ffffff"/>
                  </a:solidFill>
                </a:uFill>
                <a:latin typeface="ARial"/>
              </a:rPr>
              <a:t>
</a:t>
            </a:r>
            <a:r>
              <a:rPr b="0" lang="de-DE" sz="3200" spc="-1" strike="noStrike">
                <a:solidFill>
                  <a:srgbClr val="000000"/>
                </a:solidFill>
                <a:uFill>
                  <a:solidFill>
                    <a:srgbClr val="ffffff"/>
                  </a:solidFill>
                </a:uFill>
                <a:latin typeface="ARial"/>
              </a:rPr>
              <a:t>Realisierung eines Idealplans? </a:t>
            </a:r>
            <a:endParaRPr b="0" lang="de-DE" sz="1990" spc="-1" strike="noStrike">
              <a:solidFill>
                <a:srgbClr val="000000"/>
              </a:solidFill>
              <a:uFill>
                <a:solidFill>
                  <a:srgbClr val="ffffff"/>
                </a:solidFill>
              </a:uFill>
              <a:latin typeface="Calibri"/>
            </a:endParaRPr>
          </a:p>
        </p:txBody>
      </p:sp>
      <p:sp>
        <p:nvSpPr>
          <p:cNvPr id="260" name="TextShape 2"/>
          <p:cNvSpPr txBox="1"/>
          <p:nvPr/>
        </p:nvSpPr>
        <p:spPr>
          <a:xfrm>
            <a:off x="504000" y="1764000"/>
            <a:ext cx="9071640" cy="4988880"/>
          </a:xfrm>
          <a:prstGeom prst="rect">
            <a:avLst/>
          </a:prstGeom>
          <a:noFill/>
          <a:ln>
            <a:noFill/>
          </a:ln>
        </p:spPr>
        <p:txBody>
          <a:bodyPr lIns="0" rIns="0" tIns="0" bIns="0"/>
          <a:p>
            <a:endParaRPr b="0" lang="de-DE" sz="3530" spc="-1" strike="noStrike">
              <a:solidFill>
                <a:srgbClr val="000000"/>
              </a:solidFill>
              <a:uFill>
                <a:solidFill>
                  <a:srgbClr val="ffffff"/>
                </a:solidFill>
              </a:uFill>
              <a:latin typeface="Calibri"/>
            </a:endParaRPr>
          </a:p>
        </p:txBody>
      </p:sp>
      <p:sp>
        <p:nvSpPr>
          <p:cNvPr id="261" name="TextShape 3"/>
          <p:cNvSpPr txBox="1"/>
          <p:nvPr/>
        </p:nvSpPr>
        <p:spPr>
          <a:xfrm>
            <a:off x="288000" y="4392000"/>
            <a:ext cx="5328000" cy="3322080"/>
          </a:xfrm>
          <a:prstGeom prst="rect">
            <a:avLst/>
          </a:prstGeom>
          <a:noFill/>
          <a:ln>
            <a:noFill/>
          </a:ln>
        </p:spPr>
        <p:txBody>
          <a:bodyPr lIns="90000" rIns="90000" tIns="45000" bIns="45000"/>
          <a:p>
            <a:r>
              <a:rPr b="1" lang="de-DE" sz="2400" spc="-1" strike="noStrike">
                <a:solidFill>
                  <a:srgbClr val="000000"/>
                </a:solidFill>
                <a:uFill>
                  <a:solidFill>
                    <a:srgbClr val="ffffff"/>
                  </a:solidFill>
                </a:uFill>
                <a:latin typeface="Arial"/>
              </a:rPr>
              <a:t>Abt Gozbert: Soll der Klosterplan realisiert werden? </a:t>
            </a:r>
            <a:endParaRPr b="0" lang="de-DE" sz="1800" spc="-1" strike="noStrike">
              <a:solidFill>
                <a:srgbClr val="000000"/>
              </a:solidFill>
              <a:uFill>
                <a:solidFill>
                  <a:srgbClr val="ffffff"/>
                </a:solidFill>
              </a:uFill>
              <a:latin typeface="Arial"/>
            </a:endParaRPr>
          </a:p>
          <a:p>
            <a:endParaRPr b="0" lang="de-DE" sz="1800" spc="-1" strike="noStrike">
              <a:solidFill>
                <a:srgbClr val="000000"/>
              </a:solidFill>
              <a:uFill>
                <a:solidFill>
                  <a:srgbClr val="ffffff"/>
                </a:solidFill>
              </a:uFill>
              <a:latin typeface="Arial"/>
            </a:endParaRPr>
          </a:p>
          <a:p>
            <a:r>
              <a:rPr b="1" i="1" lang="de-DE" sz="2400" spc="-1" strike="noStrike">
                <a:solidFill>
                  <a:srgbClr val="000000"/>
                </a:solidFill>
                <a:uFill>
                  <a:solidFill>
                    <a:srgbClr val="ffffff"/>
                  </a:solidFill>
                </a:uFill>
                <a:latin typeface="Arial"/>
              </a:rPr>
              <a:t>Sachkompetenz: </a:t>
            </a:r>
            <a:endParaRPr b="0" lang="de-DE" sz="1800" spc="-1" strike="noStrike">
              <a:solidFill>
                <a:srgbClr val="000000"/>
              </a:solidFill>
              <a:uFill>
                <a:solidFill>
                  <a:srgbClr val="ffffff"/>
                </a:solidFill>
              </a:uFill>
              <a:latin typeface="Arial"/>
            </a:endParaRPr>
          </a:p>
          <a:p>
            <a:r>
              <a:rPr b="1" lang="de-DE" sz="2400" spc="-1" strike="noStrike">
                <a:solidFill>
                  <a:srgbClr val="000000"/>
                </a:solidFill>
                <a:uFill>
                  <a:solidFill>
                    <a:srgbClr val="ffffff"/>
                  </a:solidFill>
                </a:uFill>
                <a:latin typeface="Arial"/>
              </a:rPr>
              <a:t>Funktionen eines Klosters</a:t>
            </a:r>
            <a:endParaRPr b="0" lang="de-DE" sz="1800" spc="-1" strike="noStrike">
              <a:solidFill>
                <a:srgbClr val="000000"/>
              </a:solidFill>
              <a:uFill>
                <a:solidFill>
                  <a:srgbClr val="ffffff"/>
                </a:solidFill>
              </a:uFill>
              <a:latin typeface="Arial"/>
            </a:endParaRPr>
          </a:p>
          <a:p>
            <a:r>
              <a:rPr b="0" lang="de-DE" sz="2400" spc="-1" strike="noStrike">
                <a:solidFill>
                  <a:srgbClr val="000000"/>
                </a:solidFill>
                <a:uFill>
                  <a:solidFill>
                    <a:srgbClr val="ffffff"/>
                  </a:solidFill>
                </a:uFill>
                <a:latin typeface="Arial"/>
              </a:rPr>
              <a:t>Bildungszentrum</a:t>
            </a:r>
            <a:endParaRPr b="0" lang="de-DE" sz="1800" spc="-1" strike="noStrike">
              <a:solidFill>
                <a:srgbClr val="000000"/>
              </a:solidFill>
              <a:uFill>
                <a:solidFill>
                  <a:srgbClr val="ffffff"/>
                </a:solidFill>
              </a:uFill>
              <a:latin typeface="Arial"/>
            </a:endParaRPr>
          </a:p>
          <a:p>
            <a:r>
              <a:rPr b="0" lang="de-DE" sz="2400" spc="-1" strike="noStrike">
                <a:solidFill>
                  <a:srgbClr val="000000"/>
                </a:solidFill>
                <a:uFill>
                  <a:solidFill>
                    <a:srgbClr val="ffffff"/>
                  </a:solidFill>
                </a:uFill>
                <a:latin typeface="Arial"/>
              </a:rPr>
              <a:t>Christliche Mission/religiöses Zentrum</a:t>
            </a:r>
            <a:endParaRPr b="0" lang="de-DE" sz="1800" spc="-1" strike="noStrike">
              <a:solidFill>
                <a:srgbClr val="000000"/>
              </a:solidFill>
              <a:uFill>
                <a:solidFill>
                  <a:srgbClr val="ffffff"/>
                </a:solidFill>
              </a:uFill>
              <a:latin typeface="Arial"/>
            </a:endParaRPr>
          </a:p>
          <a:p>
            <a:r>
              <a:rPr b="0" lang="de-DE" sz="2400" spc="-1" strike="noStrike">
                <a:solidFill>
                  <a:srgbClr val="000000"/>
                </a:solidFill>
                <a:uFill>
                  <a:solidFill>
                    <a:srgbClr val="ffffff"/>
                  </a:solidFill>
                </a:uFill>
                <a:latin typeface="Arial"/>
              </a:rPr>
              <a:t>Adelsherrschaft </a:t>
            </a:r>
            <a:endParaRPr b="0" lang="de-DE" sz="1800" spc="-1" strike="noStrike">
              <a:solidFill>
                <a:srgbClr val="000000"/>
              </a:solidFill>
              <a:uFill>
                <a:solidFill>
                  <a:srgbClr val="ffffff"/>
                </a:solidFill>
              </a:uFill>
              <a:latin typeface="Arial"/>
            </a:endParaRPr>
          </a:p>
          <a:p>
            <a:r>
              <a:rPr b="0" lang="de-DE" sz="2400" spc="-1" strike="noStrike">
                <a:solidFill>
                  <a:srgbClr val="000000"/>
                </a:solidFill>
                <a:uFill>
                  <a:solidFill>
                    <a:srgbClr val="ffffff"/>
                  </a:solidFill>
                </a:uFill>
                <a:latin typeface="Arial"/>
              </a:rPr>
              <a:t>Wirtschaftszentrum</a:t>
            </a:r>
            <a:endParaRPr b="0" lang="de-DE" sz="1800" spc="-1" strike="noStrike">
              <a:solidFill>
                <a:srgbClr val="000000"/>
              </a:solidFill>
              <a:uFill>
                <a:solidFill>
                  <a:srgbClr val="ffffff"/>
                </a:solidFill>
              </a:uFill>
              <a:latin typeface="Arial"/>
            </a:endParaRPr>
          </a:p>
        </p:txBody>
      </p:sp>
      <p:sp>
        <p:nvSpPr>
          <p:cNvPr id="262" name="TextShape 4"/>
          <p:cNvSpPr txBox="1"/>
          <p:nvPr/>
        </p:nvSpPr>
        <p:spPr>
          <a:xfrm>
            <a:off x="6120000" y="4392000"/>
            <a:ext cx="3960000" cy="3162960"/>
          </a:xfrm>
          <a:prstGeom prst="rect">
            <a:avLst/>
          </a:prstGeom>
          <a:noFill/>
          <a:ln>
            <a:noFill/>
          </a:ln>
        </p:spPr>
        <p:txBody>
          <a:bodyPr lIns="90000" rIns="90000" tIns="45000" bIns="45000"/>
          <a:p>
            <a:r>
              <a:rPr b="1" lang="de-DE" sz="2400" spc="-1" strike="noStrike">
                <a:solidFill>
                  <a:srgbClr val="000000"/>
                </a:solidFill>
                <a:uFill>
                  <a:solidFill>
                    <a:srgbClr val="ffffff"/>
                  </a:solidFill>
                </a:uFill>
                <a:latin typeface="Arial"/>
              </a:rPr>
              <a:t>Soll man den Klosterplan heute realisieren?</a:t>
            </a:r>
            <a:endParaRPr b="0" lang="de-DE" sz="1800" spc="-1" strike="noStrike">
              <a:solidFill>
                <a:srgbClr val="000000"/>
              </a:solidFill>
              <a:uFill>
                <a:solidFill>
                  <a:srgbClr val="ffffff"/>
                </a:solidFill>
              </a:uFill>
              <a:latin typeface="Arial"/>
            </a:endParaRPr>
          </a:p>
          <a:p>
            <a:endParaRPr b="0" lang="de-DE" sz="1800" spc="-1" strike="noStrike">
              <a:solidFill>
                <a:srgbClr val="000000"/>
              </a:solidFill>
              <a:uFill>
                <a:solidFill>
                  <a:srgbClr val="ffffff"/>
                </a:solidFill>
              </a:uFill>
              <a:latin typeface="Arial"/>
            </a:endParaRPr>
          </a:p>
          <a:p>
            <a:r>
              <a:rPr b="1" i="1" lang="de-DE" sz="2400" spc="-1" strike="noStrike">
                <a:solidFill>
                  <a:srgbClr val="000000"/>
                </a:solidFill>
                <a:uFill>
                  <a:solidFill>
                    <a:srgbClr val="ffffff"/>
                  </a:solidFill>
                </a:uFill>
                <a:latin typeface="Arial"/>
              </a:rPr>
              <a:t>Orientierungskompetenz</a:t>
            </a:r>
            <a:endParaRPr b="0" lang="de-DE" sz="1800" spc="-1" strike="noStrike">
              <a:solidFill>
                <a:srgbClr val="000000"/>
              </a:solidFill>
              <a:uFill>
                <a:solidFill>
                  <a:srgbClr val="ffffff"/>
                </a:solidFill>
              </a:uFill>
              <a:latin typeface="Arial"/>
            </a:endParaRPr>
          </a:p>
          <a:p>
            <a:r>
              <a:rPr b="0" lang="de-DE" sz="2400" spc="-1" strike="noStrike">
                <a:solidFill>
                  <a:srgbClr val="000000"/>
                </a:solidFill>
                <a:uFill>
                  <a:solidFill>
                    <a:srgbClr val="ffffff"/>
                  </a:solidFill>
                </a:uFill>
                <a:latin typeface="Arial"/>
              </a:rPr>
              <a:t>Living history oder histotainment? Formen und Grenzen von Geschichtsvermittlung</a:t>
            </a:r>
            <a:endParaRPr b="0" lang="de-DE" sz="1800" spc="-1" strike="noStrike">
              <a:solidFill>
                <a:srgbClr val="000000"/>
              </a:solidFill>
              <a:uFill>
                <a:solidFill>
                  <a:srgbClr val="ffffff"/>
                </a:solidFill>
              </a:uFill>
              <a:latin typeface="Arial"/>
            </a:endParaRPr>
          </a:p>
          <a:p>
            <a:endParaRPr b="0" lang="de-DE" sz="1800" spc="-1" strike="noStrike">
              <a:solidFill>
                <a:srgbClr val="000000"/>
              </a:solidFill>
              <a:uFill>
                <a:solidFill>
                  <a:srgbClr val="ffffff"/>
                </a:solidFill>
              </a:uFill>
              <a:latin typeface="Arial"/>
            </a:endParaRPr>
          </a:p>
        </p:txBody>
      </p:sp>
      <p:sp>
        <p:nvSpPr>
          <p:cNvPr id="263" name="TextShape 5"/>
          <p:cNvSpPr txBox="1"/>
          <p:nvPr/>
        </p:nvSpPr>
        <p:spPr>
          <a:xfrm>
            <a:off x="792000" y="1656000"/>
            <a:ext cx="8783640" cy="859320"/>
          </a:xfrm>
          <a:prstGeom prst="rect">
            <a:avLst/>
          </a:prstGeom>
          <a:noFill/>
          <a:ln>
            <a:noFill/>
          </a:ln>
        </p:spPr>
        <p:txBody>
          <a:bodyPr lIns="90000" rIns="90000" tIns="45000" bIns="45000"/>
          <a:p>
            <a:r>
              <a:rPr b="0" lang="de-DE" sz="1800" spc="-1" strike="noStrike">
                <a:solidFill>
                  <a:srgbClr val="000000"/>
                </a:solidFill>
                <a:uFill>
                  <a:solidFill>
                    <a:srgbClr val="ffffff"/>
                  </a:solidFill>
                </a:uFill>
                <a:latin typeface="Arial"/>
              </a:rPr>
              <a:t>http://www.schule-bw.de/unterricht/faecheruebergreifende_themen/landeskunde/modelle/module/themen_bp2016/von_spaetantike_ins_mittelalter/campus-galli-messkirch/</a:t>
            </a:r>
            <a:endParaRPr b="0" lang="de-DE" sz="1800" spc="-1" strike="noStrike">
              <a:solidFill>
                <a:srgbClr val="000000"/>
              </a:solidFill>
              <a:uFill>
                <a:solidFill>
                  <a:srgbClr val="ffffff"/>
                </a:solidFill>
              </a:uFill>
              <a:latin typeface="Arial"/>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209</TotalTime>
  <Application>LibreOffice/5.2.1.2$Linux_X86_64 LibreOffice_project/20m0$Build-2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2015-12-02T07:32:34Z</dcterms:created>
  <dc:creator/>
  <dc:description/>
  <dc:language>de-DE</dc:language>
  <cp:lastModifiedBy/>
  <dcterms:modified xsi:type="dcterms:W3CDTF">2016-05-14T17:37:45Z</dcterms:modified>
  <cp:revision>37</cp:revision>
  <dc:subject/>
  <dc:title/>
</cp:coreProperties>
</file>