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 id="2147483687" r:id="rId4"/>
    <p:sldMasterId id="2147483700" r:id="rId5"/>
    <p:sldMasterId id="2147483713" r:id="rId6"/>
  </p:sldMasterIdLst>
  <p:notesMasterIdLst>
    <p:notesMasterId r:id="rId28"/>
  </p:notesMasterIdLst>
  <p:sldIdLst>
    <p:sldId id="256" r:id="rId7"/>
    <p:sldId id="257" r:id="rId8"/>
    <p:sldId id="258" r:id="rId9"/>
    <p:sldId id="259" r:id="rId10"/>
    <p:sldId id="260" r:id="rId11"/>
    <p:sldId id="261" r:id="rId12"/>
    <p:sldId id="262" r:id="rId13"/>
    <p:sldId id="267" r:id="rId14"/>
    <p:sldId id="269" r:id="rId15"/>
    <p:sldId id="270" r:id="rId16"/>
    <p:sldId id="272" r:id="rId17"/>
    <p:sldId id="273" r:id="rId18"/>
    <p:sldId id="274" r:id="rId19"/>
    <p:sldId id="275" r:id="rId20"/>
    <p:sldId id="276" r:id="rId21"/>
    <p:sldId id="278" r:id="rId22"/>
    <p:sldId id="279" r:id="rId23"/>
    <p:sldId id="280" r:id="rId24"/>
    <p:sldId id="281" r:id="rId25"/>
    <p:sldId id="282" r:id="rId26"/>
    <p:sldId id="283" r:id="rId27"/>
  </p:sldIdLst>
  <p:sldSz cx="12192000" cy="6858000"/>
  <p:notesSz cx="6797675" cy="987425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956" autoAdjust="0"/>
  </p:normalViewPr>
  <p:slideViewPr>
    <p:cSldViewPr snapToGrid="0">
      <p:cViewPr varScale="1">
        <p:scale>
          <a:sx n="75" d="100"/>
          <a:sy n="75" d="100"/>
        </p:scale>
        <p:origin x="1914" y="66"/>
      </p:cViewPr>
      <p:guideLst/>
    </p:cSldViewPr>
  </p:slideViewPr>
  <p:notesTextViewPr>
    <p:cViewPr>
      <p:scale>
        <a:sx n="1" d="1"/>
        <a:sy n="1" d="1"/>
      </p:scale>
      <p:origin x="0" y="0"/>
    </p:cViewPr>
  </p:notesTextViewPr>
  <p:sorterViewPr>
    <p:cViewPr>
      <p:scale>
        <a:sx n="100" d="100"/>
        <a:sy n="100" d="100"/>
      </p:scale>
      <p:origin x="0" y="-2707"/>
    </p:cViewPr>
  </p:sorterViewPr>
  <p:notesViewPr>
    <p:cSldViewPr snapToGrid="0">
      <p:cViewPr varScale="1">
        <p:scale>
          <a:sx n="56" d="100"/>
          <a:sy n="56" d="100"/>
        </p:scale>
        <p:origin x="2600" y="4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CC71F4-C285-48A8-A32E-103CF83FC21E}" type="doc">
      <dgm:prSet loTypeId="urn:microsoft.com/office/officeart/2005/8/layout/pyramid4" loCatId="pyramid" qsTypeId="urn:microsoft.com/office/officeart/2005/8/quickstyle/simple1" qsCatId="simple" csTypeId="urn:microsoft.com/office/officeart/2005/8/colors/accent1_2" csCatId="accent1" phldr="1"/>
      <dgm:spPr/>
      <dgm:t>
        <a:bodyPr/>
        <a:lstStyle/>
        <a:p>
          <a:endParaRPr lang="de-DE"/>
        </a:p>
      </dgm:t>
    </dgm:pt>
    <dgm:pt modelId="{BAA09087-027B-4A20-8EF5-B3418AF16482}">
      <dgm:prSet phldrT="[Text]"/>
      <dgm:spPr/>
      <dgm:t>
        <a:bodyPr/>
        <a:lstStyle/>
        <a:p>
          <a:r>
            <a:rPr lang="de-DE" dirty="0"/>
            <a:t>Russland</a:t>
          </a:r>
        </a:p>
      </dgm:t>
    </dgm:pt>
    <dgm:pt modelId="{F6096C3B-AC18-41B4-A96E-CA4EB0386A68}" type="parTrans" cxnId="{F2BCA34C-CA67-467B-8205-9D2442AB1C30}">
      <dgm:prSet/>
      <dgm:spPr/>
      <dgm:t>
        <a:bodyPr/>
        <a:lstStyle/>
        <a:p>
          <a:endParaRPr lang="de-DE"/>
        </a:p>
      </dgm:t>
    </dgm:pt>
    <dgm:pt modelId="{0737E905-6D28-4FBA-BFFE-70FB084C9A2E}" type="sibTrans" cxnId="{F2BCA34C-CA67-467B-8205-9D2442AB1C30}">
      <dgm:prSet/>
      <dgm:spPr/>
      <dgm:t>
        <a:bodyPr/>
        <a:lstStyle/>
        <a:p>
          <a:endParaRPr lang="de-DE"/>
        </a:p>
      </dgm:t>
    </dgm:pt>
    <dgm:pt modelId="{AEB8BD34-0D4B-46A8-954E-9DEEC03E04B8}">
      <dgm:prSet phldrT="[Text]"/>
      <dgm:spPr/>
      <dgm:t>
        <a:bodyPr/>
        <a:lstStyle/>
        <a:p>
          <a:r>
            <a:rPr lang="de-DE" dirty="0"/>
            <a:t>Osmanisches Reich/Türkei</a:t>
          </a:r>
        </a:p>
      </dgm:t>
    </dgm:pt>
    <dgm:pt modelId="{7480E6A3-2E29-4C2B-B6AC-90AE83BC0669}" type="parTrans" cxnId="{1C94F02A-1132-466C-92BA-3B57ADFB674A}">
      <dgm:prSet/>
      <dgm:spPr/>
      <dgm:t>
        <a:bodyPr/>
        <a:lstStyle/>
        <a:p>
          <a:endParaRPr lang="de-DE"/>
        </a:p>
      </dgm:t>
    </dgm:pt>
    <dgm:pt modelId="{7B6C834C-6A76-43A6-B451-F0E6F797090D}" type="sibTrans" cxnId="{1C94F02A-1132-466C-92BA-3B57ADFB674A}">
      <dgm:prSet/>
      <dgm:spPr/>
      <dgm:t>
        <a:bodyPr/>
        <a:lstStyle/>
        <a:p>
          <a:endParaRPr lang="de-DE"/>
        </a:p>
      </dgm:t>
    </dgm:pt>
    <dgm:pt modelId="{1AF74ED3-2AFE-463A-A417-10CAD0A59CC5}">
      <dgm:prSet phldrT="[Text]"/>
      <dgm:spPr/>
      <dgm:t>
        <a:bodyPr/>
        <a:lstStyle/>
        <a:p>
          <a:r>
            <a:rPr lang="de-DE" dirty="0"/>
            <a:t>Imperiale Vergangenheit</a:t>
          </a:r>
        </a:p>
      </dgm:t>
    </dgm:pt>
    <dgm:pt modelId="{AF9FB376-E0E4-43B5-8EF9-94E9CBA40EB5}" type="parTrans" cxnId="{6409FC4E-81B8-4DC4-9FA4-8C732245D8E3}">
      <dgm:prSet/>
      <dgm:spPr/>
      <dgm:t>
        <a:bodyPr/>
        <a:lstStyle/>
        <a:p>
          <a:endParaRPr lang="de-DE"/>
        </a:p>
      </dgm:t>
    </dgm:pt>
    <dgm:pt modelId="{66099647-29CE-41C3-B96C-A85346F85369}" type="sibTrans" cxnId="{6409FC4E-81B8-4DC4-9FA4-8C732245D8E3}">
      <dgm:prSet/>
      <dgm:spPr/>
      <dgm:t>
        <a:bodyPr/>
        <a:lstStyle/>
        <a:p>
          <a:endParaRPr lang="de-DE"/>
        </a:p>
      </dgm:t>
    </dgm:pt>
    <dgm:pt modelId="{CBA63691-DE5F-48AB-9144-3E5D83BCD9A8}">
      <dgm:prSet phldrT="[Text]"/>
      <dgm:spPr/>
      <dgm:t>
        <a:bodyPr/>
        <a:lstStyle/>
        <a:p>
          <a:r>
            <a:rPr lang="de-DE" dirty="0"/>
            <a:t>China</a:t>
          </a:r>
        </a:p>
      </dgm:t>
    </dgm:pt>
    <dgm:pt modelId="{6688B106-9817-4C25-B412-ECFD1E0821D3}" type="parTrans" cxnId="{3FE50FC2-59C7-483F-90E2-91DC2FE42EAC}">
      <dgm:prSet/>
      <dgm:spPr/>
      <dgm:t>
        <a:bodyPr/>
        <a:lstStyle/>
        <a:p>
          <a:endParaRPr lang="de-DE"/>
        </a:p>
      </dgm:t>
    </dgm:pt>
    <dgm:pt modelId="{498B3EA4-6F96-4245-9FEB-F66821895AFB}" type="sibTrans" cxnId="{3FE50FC2-59C7-483F-90E2-91DC2FE42EAC}">
      <dgm:prSet/>
      <dgm:spPr/>
      <dgm:t>
        <a:bodyPr/>
        <a:lstStyle/>
        <a:p>
          <a:endParaRPr lang="de-DE"/>
        </a:p>
      </dgm:t>
    </dgm:pt>
    <dgm:pt modelId="{FC112B25-F9FD-48F4-B824-8C75B3286386}" type="pres">
      <dgm:prSet presAssocID="{59CC71F4-C285-48A8-A32E-103CF83FC21E}" presName="compositeShape" presStyleCnt="0">
        <dgm:presLayoutVars>
          <dgm:chMax val="9"/>
          <dgm:dir/>
          <dgm:resizeHandles val="exact"/>
        </dgm:presLayoutVars>
      </dgm:prSet>
      <dgm:spPr/>
      <dgm:t>
        <a:bodyPr/>
        <a:lstStyle/>
        <a:p>
          <a:endParaRPr lang="de-DE"/>
        </a:p>
      </dgm:t>
    </dgm:pt>
    <dgm:pt modelId="{CCD3481F-82DD-4B1D-BCFC-2AF5EC6A600F}" type="pres">
      <dgm:prSet presAssocID="{59CC71F4-C285-48A8-A32E-103CF83FC21E}" presName="triangle1" presStyleLbl="node1" presStyleIdx="0" presStyleCnt="4" custLinFactNeighborX="1531" custLinFactNeighborY="-3752">
        <dgm:presLayoutVars>
          <dgm:bulletEnabled val="1"/>
        </dgm:presLayoutVars>
      </dgm:prSet>
      <dgm:spPr/>
      <dgm:t>
        <a:bodyPr/>
        <a:lstStyle/>
        <a:p>
          <a:endParaRPr lang="de-DE"/>
        </a:p>
      </dgm:t>
    </dgm:pt>
    <dgm:pt modelId="{17F04171-2B16-46AF-A458-BC12651EA80E}" type="pres">
      <dgm:prSet presAssocID="{59CC71F4-C285-48A8-A32E-103CF83FC21E}" presName="triangle2" presStyleLbl="node1" presStyleIdx="1" presStyleCnt="4">
        <dgm:presLayoutVars>
          <dgm:bulletEnabled val="1"/>
        </dgm:presLayoutVars>
      </dgm:prSet>
      <dgm:spPr/>
      <dgm:t>
        <a:bodyPr/>
        <a:lstStyle/>
        <a:p>
          <a:endParaRPr lang="de-DE"/>
        </a:p>
      </dgm:t>
    </dgm:pt>
    <dgm:pt modelId="{8F20EFBA-4553-4854-9DFF-0EEB0F657BE0}" type="pres">
      <dgm:prSet presAssocID="{59CC71F4-C285-48A8-A32E-103CF83FC21E}" presName="triangle3" presStyleLbl="node1" presStyleIdx="2" presStyleCnt="4">
        <dgm:presLayoutVars>
          <dgm:bulletEnabled val="1"/>
        </dgm:presLayoutVars>
      </dgm:prSet>
      <dgm:spPr/>
      <dgm:t>
        <a:bodyPr/>
        <a:lstStyle/>
        <a:p>
          <a:endParaRPr lang="de-DE"/>
        </a:p>
      </dgm:t>
    </dgm:pt>
    <dgm:pt modelId="{8BB931EE-F57E-4433-9054-8EE2CC04938C}" type="pres">
      <dgm:prSet presAssocID="{59CC71F4-C285-48A8-A32E-103CF83FC21E}" presName="triangle4" presStyleLbl="node1" presStyleIdx="3" presStyleCnt="4">
        <dgm:presLayoutVars>
          <dgm:bulletEnabled val="1"/>
        </dgm:presLayoutVars>
      </dgm:prSet>
      <dgm:spPr/>
      <dgm:t>
        <a:bodyPr/>
        <a:lstStyle/>
        <a:p>
          <a:endParaRPr lang="de-DE"/>
        </a:p>
      </dgm:t>
    </dgm:pt>
  </dgm:ptLst>
  <dgm:cxnLst>
    <dgm:cxn modelId="{BDC01454-A1CC-4FCE-8002-707DE4D2CB52}" type="presOf" srcId="{AEB8BD34-0D4B-46A8-954E-9DEEC03E04B8}" destId="{17F04171-2B16-46AF-A458-BC12651EA80E}" srcOrd="0" destOrd="0" presId="urn:microsoft.com/office/officeart/2005/8/layout/pyramid4"/>
    <dgm:cxn modelId="{5BA39072-2C2C-48B3-B3AF-0489AEA07F6C}" type="presOf" srcId="{59CC71F4-C285-48A8-A32E-103CF83FC21E}" destId="{FC112B25-F9FD-48F4-B824-8C75B3286386}" srcOrd="0" destOrd="0" presId="urn:microsoft.com/office/officeart/2005/8/layout/pyramid4"/>
    <dgm:cxn modelId="{E6749801-8FFB-4C77-BA01-DF4D033C16EF}" type="presOf" srcId="{1AF74ED3-2AFE-463A-A417-10CAD0A59CC5}" destId="{8F20EFBA-4553-4854-9DFF-0EEB0F657BE0}" srcOrd="0" destOrd="0" presId="urn:microsoft.com/office/officeart/2005/8/layout/pyramid4"/>
    <dgm:cxn modelId="{F2BCA34C-CA67-467B-8205-9D2442AB1C30}" srcId="{59CC71F4-C285-48A8-A32E-103CF83FC21E}" destId="{BAA09087-027B-4A20-8EF5-B3418AF16482}" srcOrd="0" destOrd="0" parTransId="{F6096C3B-AC18-41B4-A96E-CA4EB0386A68}" sibTransId="{0737E905-6D28-4FBA-BFFE-70FB084C9A2E}"/>
    <dgm:cxn modelId="{EF6679A9-BEA2-4BC1-8961-5926ACF5E59A}" type="presOf" srcId="{BAA09087-027B-4A20-8EF5-B3418AF16482}" destId="{CCD3481F-82DD-4B1D-BCFC-2AF5EC6A600F}" srcOrd="0" destOrd="0" presId="urn:microsoft.com/office/officeart/2005/8/layout/pyramid4"/>
    <dgm:cxn modelId="{1E0AA9E2-BEA0-406D-A02E-1900268E36B9}" type="presOf" srcId="{CBA63691-DE5F-48AB-9144-3E5D83BCD9A8}" destId="{8BB931EE-F57E-4433-9054-8EE2CC04938C}" srcOrd="0" destOrd="0" presId="urn:microsoft.com/office/officeart/2005/8/layout/pyramid4"/>
    <dgm:cxn modelId="{3FE50FC2-59C7-483F-90E2-91DC2FE42EAC}" srcId="{59CC71F4-C285-48A8-A32E-103CF83FC21E}" destId="{CBA63691-DE5F-48AB-9144-3E5D83BCD9A8}" srcOrd="3" destOrd="0" parTransId="{6688B106-9817-4C25-B412-ECFD1E0821D3}" sibTransId="{498B3EA4-6F96-4245-9FEB-F66821895AFB}"/>
    <dgm:cxn modelId="{1C94F02A-1132-466C-92BA-3B57ADFB674A}" srcId="{59CC71F4-C285-48A8-A32E-103CF83FC21E}" destId="{AEB8BD34-0D4B-46A8-954E-9DEEC03E04B8}" srcOrd="1" destOrd="0" parTransId="{7480E6A3-2E29-4C2B-B6AC-90AE83BC0669}" sibTransId="{7B6C834C-6A76-43A6-B451-F0E6F797090D}"/>
    <dgm:cxn modelId="{6409FC4E-81B8-4DC4-9FA4-8C732245D8E3}" srcId="{59CC71F4-C285-48A8-A32E-103CF83FC21E}" destId="{1AF74ED3-2AFE-463A-A417-10CAD0A59CC5}" srcOrd="2" destOrd="0" parTransId="{AF9FB376-E0E4-43B5-8EF9-94E9CBA40EB5}" sibTransId="{66099647-29CE-41C3-B96C-A85346F85369}"/>
    <dgm:cxn modelId="{3DC17B32-38E7-40AB-ADA4-CFE33D2C1C3B}" type="presParOf" srcId="{FC112B25-F9FD-48F4-B824-8C75B3286386}" destId="{CCD3481F-82DD-4B1D-BCFC-2AF5EC6A600F}" srcOrd="0" destOrd="0" presId="urn:microsoft.com/office/officeart/2005/8/layout/pyramid4"/>
    <dgm:cxn modelId="{15943E37-7B73-4ED5-A977-B3380E9F5E47}" type="presParOf" srcId="{FC112B25-F9FD-48F4-B824-8C75B3286386}" destId="{17F04171-2B16-46AF-A458-BC12651EA80E}" srcOrd="1" destOrd="0" presId="urn:microsoft.com/office/officeart/2005/8/layout/pyramid4"/>
    <dgm:cxn modelId="{DA0F6CD5-91C8-4FC4-B141-ADAB05F74236}" type="presParOf" srcId="{FC112B25-F9FD-48F4-B824-8C75B3286386}" destId="{8F20EFBA-4553-4854-9DFF-0EEB0F657BE0}" srcOrd="2" destOrd="0" presId="urn:microsoft.com/office/officeart/2005/8/layout/pyramid4"/>
    <dgm:cxn modelId="{6799E5DD-B2FF-4E5A-A8CA-817E708F165D}" type="presParOf" srcId="{FC112B25-F9FD-48F4-B824-8C75B3286386}" destId="{8BB931EE-F57E-4433-9054-8EE2CC04938C}" srcOrd="3" destOrd="0" presId="urn:microsoft.com/office/officeart/2005/8/layout/pyramid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D3481F-82DD-4B1D-BCFC-2AF5EC6A600F}">
      <dsp:nvSpPr>
        <dsp:cNvPr id="0" name=""/>
        <dsp:cNvSpPr/>
      </dsp:nvSpPr>
      <dsp:spPr>
        <a:xfrm>
          <a:off x="2319672" y="0"/>
          <a:ext cx="1659466" cy="1659466"/>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de-DE" sz="900" kern="1200" dirty="0"/>
            <a:t>Russland</a:t>
          </a:r>
        </a:p>
      </dsp:txBody>
      <dsp:txXfrm>
        <a:off x="2734539" y="829733"/>
        <a:ext cx="829733" cy="829733"/>
      </dsp:txXfrm>
    </dsp:sp>
    <dsp:sp modelId="{17F04171-2B16-46AF-A458-BC12651EA80E}">
      <dsp:nvSpPr>
        <dsp:cNvPr id="0" name=""/>
        <dsp:cNvSpPr/>
      </dsp:nvSpPr>
      <dsp:spPr>
        <a:xfrm>
          <a:off x="1464532" y="1659466"/>
          <a:ext cx="1659466" cy="1659466"/>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de-DE" sz="900" kern="1200" dirty="0"/>
            <a:t>Osmanisches Reich/Türkei</a:t>
          </a:r>
        </a:p>
      </dsp:txBody>
      <dsp:txXfrm>
        <a:off x="1879399" y="2489199"/>
        <a:ext cx="829733" cy="829733"/>
      </dsp:txXfrm>
    </dsp:sp>
    <dsp:sp modelId="{8F20EFBA-4553-4854-9DFF-0EEB0F657BE0}">
      <dsp:nvSpPr>
        <dsp:cNvPr id="0" name=""/>
        <dsp:cNvSpPr/>
      </dsp:nvSpPr>
      <dsp:spPr>
        <a:xfrm rot="10800000">
          <a:off x="2294266" y="1659466"/>
          <a:ext cx="1659466" cy="1659466"/>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de-DE" sz="900" kern="1200" dirty="0"/>
            <a:t>Imperiale Vergangenheit</a:t>
          </a:r>
        </a:p>
      </dsp:txBody>
      <dsp:txXfrm rot="10800000">
        <a:off x="2709132" y="1659466"/>
        <a:ext cx="829733" cy="829733"/>
      </dsp:txXfrm>
    </dsp:sp>
    <dsp:sp modelId="{8BB931EE-F57E-4433-9054-8EE2CC04938C}">
      <dsp:nvSpPr>
        <dsp:cNvPr id="0" name=""/>
        <dsp:cNvSpPr/>
      </dsp:nvSpPr>
      <dsp:spPr>
        <a:xfrm>
          <a:off x="3123999" y="1659466"/>
          <a:ext cx="1659466" cy="1659466"/>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de-DE" sz="900" kern="1200" dirty="0"/>
            <a:t>China</a:t>
          </a:r>
        </a:p>
      </dsp:txBody>
      <dsp:txXfrm>
        <a:off x="3538866" y="2489199"/>
        <a:ext cx="829733" cy="829733"/>
      </dsp:txXfrm>
    </dsp:sp>
  </dsp:spTree>
</dsp:drawing>
</file>

<file path=ppt/diagrams/layout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4" name="PlaceHolder 1"/>
          <p:cNvSpPr>
            <a:spLocks noGrp="1"/>
          </p:cNvSpPr>
          <p:nvPr>
            <p:ph type="body"/>
          </p:nvPr>
        </p:nvSpPr>
        <p:spPr>
          <a:xfrm>
            <a:off x="756000" y="5078520"/>
            <a:ext cx="6047640" cy="4811040"/>
          </a:xfrm>
          <a:prstGeom prst="rect">
            <a:avLst/>
          </a:prstGeom>
        </p:spPr>
        <p:txBody>
          <a:bodyPr lIns="0" tIns="0" rIns="0" bIns="0"/>
          <a:lstStyle/>
          <a:p>
            <a:r>
              <a:rPr lang="de-DE" sz="2000" b="0" strike="noStrike" spc="-1">
                <a:solidFill>
                  <a:srgbClr val="000000"/>
                </a:solidFill>
                <a:uFill>
                  <a:solidFill>
                    <a:srgbClr val="FFFFFF"/>
                  </a:solidFill>
                </a:uFill>
                <a:latin typeface="Arial"/>
              </a:rPr>
              <a:t>Format der Notizen mittels Klicken bearbeiten</a:t>
            </a:r>
          </a:p>
        </p:txBody>
      </p:sp>
      <p:sp>
        <p:nvSpPr>
          <p:cNvPr id="285" name="PlaceHolder 2"/>
          <p:cNvSpPr>
            <a:spLocks noGrp="1"/>
          </p:cNvSpPr>
          <p:nvPr>
            <p:ph type="hdr"/>
          </p:nvPr>
        </p:nvSpPr>
        <p:spPr>
          <a:xfrm>
            <a:off x="0" y="0"/>
            <a:ext cx="3280680" cy="534240"/>
          </a:xfrm>
          <a:prstGeom prst="rect">
            <a:avLst/>
          </a:prstGeom>
        </p:spPr>
        <p:txBody>
          <a:bodyPr lIns="0" tIns="0" rIns="0" bIns="0"/>
          <a:lstStyle/>
          <a:p>
            <a:r>
              <a:rPr lang="de-DE" sz="1400" b="0" strike="noStrike" spc="-1">
                <a:solidFill>
                  <a:srgbClr val="000000"/>
                </a:solidFill>
                <a:uFill>
                  <a:solidFill>
                    <a:srgbClr val="FFFFFF"/>
                  </a:solidFill>
                </a:uFill>
                <a:latin typeface="Times New Roman"/>
              </a:rPr>
              <a:t>&lt;Kopfzeile&gt;</a:t>
            </a:r>
          </a:p>
        </p:txBody>
      </p:sp>
      <p:sp>
        <p:nvSpPr>
          <p:cNvPr id="286" name="PlaceHolder 3"/>
          <p:cNvSpPr>
            <a:spLocks noGrp="1"/>
          </p:cNvSpPr>
          <p:nvPr>
            <p:ph type="dt"/>
          </p:nvPr>
        </p:nvSpPr>
        <p:spPr>
          <a:xfrm>
            <a:off x="4278960" y="0"/>
            <a:ext cx="3280680" cy="534240"/>
          </a:xfrm>
          <a:prstGeom prst="rect">
            <a:avLst/>
          </a:prstGeom>
        </p:spPr>
        <p:txBody>
          <a:bodyPr lIns="0" tIns="0" rIns="0" bIns="0"/>
          <a:lstStyle/>
          <a:p>
            <a:pPr algn="r"/>
            <a:r>
              <a:rPr lang="de-DE" sz="1400" b="0" strike="noStrike" spc="-1">
                <a:solidFill>
                  <a:srgbClr val="000000"/>
                </a:solidFill>
                <a:uFill>
                  <a:solidFill>
                    <a:srgbClr val="FFFFFF"/>
                  </a:solidFill>
                </a:uFill>
                <a:latin typeface="Times New Roman"/>
              </a:rPr>
              <a:t>&lt;Datum/Uhrzeit&gt;</a:t>
            </a:r>
          </a:p>
        </p:txBody>
      </p:sp>
      <p:sp>
        <p:nvSpPr>
          <p:cNvPr id="287" name="PlaceHolder 4"/>
          <p:cNvSpPr>
            <a:spLocks noGrp="1"/>
          </p:cNvSpPr>
          <p:nvPr>
            <p:ph type="ftr"/>
          </p:nvPr>
        </p:nvSpPr>
        <p:spPr>
          <a:xfrm>
            <a:off x="0" y="10157400"/>
            <a:ext cx="3280680" cy="534240"/>
          </a:xfrm>
          <a:prstGeom prst="rect">
            <a:avLst/>
          </a:prstGeom>
        </p:spPr>
        <p:txBody>
          <a:bodyPr lIns="0" tIns="0" rIns="0" bIns="0" anchor="b"/>
          <a:lstStyle/>
          <a:p>
            <a:r>
              <a:rPr lang="de-DE" sz="1400" b="0" strike="noStrike" spc="-1">
                <a:solidFill>
                  <a:srgbClr val="000000"/>
                </a:solidFill>
                <a:uFill>
                  <a:solidFill>
                    <a:srgbClr val="FFFFFF"/>
                  </a:solidFill>
                </a:uFill>
                <a:latin typeface="Times New Roman"/>
              </a:rPr>
              <a:t>&lt;Fußzeile&gt;</a:t>
            </a:r>
          </a:p>
        </p:txBody>
      </p:sp>
      <p:sp>
        <p:nvSpPr>
          <p:cNvPr id="288" name="PlaceHolder 5"/>
          <p:cNvSpPr>
            <a:spLocks noGrp="1"/>
          </p:cNvSpPr>
          <p:nvPr>
            <p:ph type="sldNum"/>
          </p:nvPr>
        </p:nvSpPr>
        <p:spPr>
          <a:xfrm>
            <a:off x="4278960" y="10157400"/>
            <a:ext cx="3280680" cy="534240"/>
          </a:xfrm>
          <a:prstGeom prst="rect">
            <a:avLst/>
          </a:prstGeom>
        </p:spPr>
        <p:txBody>
          <a:bodyPr lIns="0" tIns="0" rIns="0" bIns="0" anchor="b"/>
          <a:lstStyle/>
          <a:p>
            <a:pPr algn="r"/>
            <a:fld id="{540C1975-3418-4BAA-B0E2-896D154787BC}" type="slidenum">
              <a:rPr lang="de-DE" sz="1400" b="0" strike="noStrike" spc="-1">
                <a:solidFill>
                  <a:srgbClr val="000000"/>
                </a:solidFill>
                <a:uFill>
                  <a:solidFill>
                    <a:srgbClr val="FFFFFF"/>
                  </a:solidFill>
                </a:uFill>
                <a:latin typeface="Times New Roman"/>
              </a:rPr>
              <a:t>‹Nr.›</a:t>
            </a:fld>
            <a:endParaRPr lang="de-DE" sz="1400" b="0" strike="noStrike" spc="-1">
              <a:solidFill>
                <a:srgbClr val="000000"/>
              </a:solidFill>
              <a:uFill>
                <a:solidFill>
                  <a:srgbClr val="FFFFFF"/>
                </a:solidFill>
              </a:uFill>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 name="PlaceHolder 1"/>
          <p:cNvSpPr>
            <a:spLocks noGrp="1"/>
          </p:cNvSpPr>
          <p:nvPr>
            <p:ph type="body"/>
          </p:nvPr>
        </p:nvSpPr>
        <p:spPr>
          <a:xfrm>
            <a:off x="679680" y="4752000"/>
            <a:ext cx="5436360" cy="3886200"/>
          </a:xfrm>
          <a:prstGeom prst="rect">
            <a:avLst/>
          </a:prstGeom>
        </p:spPr>
        <p:txBody>
          <a:bodyPr lIns="0" tIns="0" rIns="0" bIns="0"/>
          <a:lstStyle/>
          <a:p>
            <a:pPr marL="216000" indent="-214920">
              <a:lnSpc>
                <a:spcPct val="100000"/>
              </a:lnSpc>
            </a:pPr>
            <a:r>
              <a:rPr lang="de-DE" sz="2000" b="0" strike="noStrike" spc="-1" dirty="0">
                <a:solidFill>
                  <a:srgbClr val="000000"/>
                </a:solidFill>
                <a:uFill>
                  <a:solidFill>
                    <a:srgbClr val="FFFFFF"/>
                  </a:solidFill>
                </a:uFill>
                <a:latin typeface="Arial"/>
              </a:rPr>
              <a:t>Die Klasse 10 ist diejenige Klasse, die bei der Diskussion des Bildungsplanes 2016  viel Zustimmung, aber auch Skepsis hervorgerufen hat. Sie macht „ernst“ mit dem globalgeschichtlichen Ansatz. Während in 6-9 „nur“ Fenster zur Welt </a:t>
            </a:r>
            <a:r>
              <a:rPr lang="de-DE" sz="2000" spc="-1" dirty="0">
                <a:solidFill>
                  <a:srgbClr val="000000"/>
                </a:solidFill>
                <a:uFill>
                  <a:solidFill>
                    <a:srgbClr val="FFFFFF"/>
                  </a:solidFill>
                </a:uFill>
                <a:latin typeface="Arial"/>
              </a:rPr>
              <a:t>geöffnet</a:t>
            </a:r>
            <a:r>
              <a:rPr lang="de-DE" sz="2000" b="0" strike="noStrike" spc="-1" dirty="0">
                <a:solidFill>
                  <a:srgbClr val="000000"/>
                </a:solidFill>
                <a:uFill>
                  <a:solidFill>
                    <a:srgbClr val="FFFFFF"/>
                  </a:solidFill>
                </a:uFill>
                <a:latin typeface="Arial"/>
              </a:rPr>
              <a:t> werden, stehen nun drei „fremde Räume“ im Fokus und es gibt „Fenster nach Europa“.  Für Kollegen, </a:t>
            </a:r>
            <a:r>
              <a:rPr lang="de-DE" sz="2000" b="0" strike="noStrike" spc="-1" dirty="0" err="1">
                <a:solidFill>
                  <a:srgbClr val="000000"/>
                </a:solidFill>
                <a:uFill>
                  <a:solidFill>
                    <a:srgbClr val="FFFFFF"/>
                  </a:solidFill>
                </a:uFill>
                <a:latin typeface="Arial"/>
              </a:rPr>
              <a:t>SuS</a:t>
            </a:r>
            <a:r>
              <a:rPr lang="de-DE" sz="2000" b="0" strike="noStrike" spc="-1" dirty="0">
                <a:solidFill>
                  <a:srgbClr val="000000"/>
                </a:solidFill>
                <a:uFill>
                  <a:solidFill>
                    <a:srgbClr val="FFFFFF"/>
                  </a:solidFill>
                </a:uFill>
                <a:latin typeface="Arial"/>
              </a:rPr>
              <a:t> und möglicherweise auch Eltern stehen wir damit unter einem gewissen Rechtfertigungsdruck, daher versteht sich diese Einführung gleichzeitig auch als Werbung dafür, den Bildungsplan Klasse 10 als besondere Chance zu begreifen.</a:t>
            </a:r>
          </a:p>
          <a:p>
            <a:pPr marL="216000" indent="-214920">
              <a:lnSpc>
                <a:spcPct val="100000"/>
              </a:lnSpc>
            </a:pPr>
            <a:endParaRPr lang="de-DE" sz="2000" b="0" strike="noStrike" spc="-1" dirty="0">
              <a:solidFill>
                <a:srgbClr val="000000"/>
              </a:solidFill>
              <a:uFill>
                <a:solidFill>
                  <a:srgbClr val="FFFFFF"/>
                </a:solidFill>
              </a:uFill>
              <a:latin typeface="Arial"/>
            </a:endParaRPr>
          </a:p>
          <a:p>
            <a:pPr marL="216000" indent="-214920">
              <a:lnSpc>
                <a:spcPct val="100000"/>
              </a:lnSpc>
            </a:pPr>
            <a:endParaRPr lang="de-DE" sz="2000" b="0" strike="noStrike" spc="-1" dirty="0">
              <a:solidFill>
                <a:srgbClr val="000000"/>
              </a:solidFill>
              <a:uFill>
                <a:solidFill>
                  <a:srgbClr val="FFFFFF"/>
                </a:solidFill>
              </a:uFill>
              <a:latin typeface="Arial"/>
            </a:endParaRPr>
          </a:p>
        </p:txBody>
      </p:sp>
      <p:sp>
        <p:nvSpPr>
          <p:cNvPr id="564" name="CustomShape 2"/>
          <p:cNvSpPr/>
          <p:nvPr/>
        </p:nvSpPr>
        <p:spPr>
          <a:xfrm>
            <a:off x="3850560" y="9378720"/>
            <a:ext cx="2943720" cy="49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9C7E3437-34F4-4561-AA31-5F54408C421B}" type="slidenum">
              <a:rPr lang="de-DE" sz="1200" b="0" strike="noStrike" spc="-1">
                <a:solidFill>
                  <a:srgbClr val="000000"/>
                </a:solidFill>
                <a:uFill>
                  <a:solidFill>
                    <a:srgbClr val="FFFFFF"/>
                  </a:solidFill>
                </a:uFill>
                <a:latin typeface="+mn-lt"/>
                <a:ea typeface="+mn-ea"/>
              </a:rPr>
              <a:t>1</a:t>
            </a:fld>
            <a:endParaRPr lang="de-DE" sz="1200" b="0" strike="noStrike" spc="-1">
              <a:solidFill>
                <a:srgbClr val="000000"/>
              </a:solidFill>
              <a:uFill>
                <a:solidFill>
                  <a:srgbClr val="FFFFFF"/>
                </a:solidFill>
              </a:uFill>
              <a:latin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0" name="PlaceHolder 1"/>
          <p:cNvSpPr>
            <a:spLocks noGrp="1"/>
          </p:cNvSpPr>
          <p:nvPr>
            <p:ph type="body"/>
          </p:nvPr>
        </p:nvSpPr>
        <p:spPr>
          <a:xfrm>
            <a:off x="679680" y="4752000"/>
            <a:ext cx="5436360" cy="3886200"/>
          </a:xfrm>
          <a:prstGeom prst="rect">
            <a:avLst/>
          </a:prstGeom>
        </p:spPr>
        <p:txBody>
          <a:bodyPr lIns="0" tIns="0" rIns="0" bIns="0"/>
          <a:lstStyle/>
          <a:p>
            <a:r>
              <a:rPr lang="de-DE" sz="1200" b="0" i="1" strike="noStrike" spc="-1" dirty="0">
                <a:solidFill>
                  <a:srgbClr val="000000"/>
                </a:solidFill>
                <a:uFill>
                  <a:solidFill>
                    <a:srgbClr val="FFFFFF"/>
                  </a:solidFill>
                </a:uFill>
                <a:latin typeface="+mn-lt"/>
                <a:ea typeface="+mn-ea"/>
              </a:rPr>
              <a:t>(c) Flickr: </a:t>
            </a:r>
            <a:r>
              <a:rPr lang="de-DE" sz="1200" b="0" i="1" strike="noStrike" spc="-1" dirty="0" err="1">
                <a:solidFill>
                  <a:srgbClr val="000000"/>
                </a:solidFill>
                <a:uFill>
                  <a:solidFill>
                    <a:srgbClr val="FFFFFF"/>
                  </a:solidFill>
                </a:uFill>
                <a:latin typeface="+mn-lt"/>
                <a:ea typeface="+mn-ea"/>
              </a:rPr>
              <a:t>SALTonline</a:t>
            </a:r>
            <a:r>
              <a:rPr lang="de-DE" sz="1200" b="0" i="1" strike="noStrike" spc="-1" dirty="0">
                <a:solidFill>
                  <a:srgbClr val="000000"/>
                </a:solidFill>
                <a:uFill>
                  <a:solidFill>
                    <a:srgbClr val="FFFFFF"/>
                  </a:solidFill>
                </a:uFill>
                <a:latin typeface="+mn-lt"/>
                <a:ea typeface="+mn-ea"/>
              </a:rPr>
              <a:t> </a:t>
            </a:r>
            <a:r>
              <a:rPr lang="de-DE" sz="1200" b="0" i="1" strike="noStrike" spc="-1" dirty="0" err="1">
                <a:solidFill>
                  <a:srgbClr val="000000"/>
                </a:solidFill>
                <a:uFill>
                  <a:solidFill>
                    <a:srgbClr val="FFFFFF"/>
                  </a:solidFill>
                </a:uFill>
                <a:latin typeface="+mn-lt"/>
                <a:ea typeface="+mn-ea"/>
              </a:rPr>
              <a:t>Galata</a:t>
            </a:r>
            <a:r>
              <a:rPr lang="de-DE" sz="1200" b="0" i="1" strike="noStrike" spc="-1" dirty="0">
                <a:solidFill>
                  <a:srgbClr val="000000"/>
                </a:solidFill>
                <a:uFill>
                  <a:solidFill>
                    <a:srgbClr val="FFFFFF"/>
                  </a:solidFill>
                </a:uFill>
                <a:latin typeface="+mn-lt"/>
                <a:ea typeface="+mn-ea"/>
              </a:rPr>
              <a:t> – Die ehemalige Janitscharenkaserne am Areal des </a:t>
            </a:r>
            <a:r>
              <a:rPr lang="de-DE" sz="1200" b="0" i="1" strike="noStrike" spc="-1" dirty="0" err="1">
                <a:solidFill>
                  <a:srgbClr val="000000"/>
                </a:solidFill>
                <a:uFill>
                  <a:solidFill>
                    <a:srgbClr val="FFFFFF"/>
                  </a:solidFill>
                </a:uFill>
                <a:latin typeface="+mn-lt"/>
                <a:ea typeface="+mn-ea"/>
              </a:rPr>
              <a:t>Gezipark</a:t>
            </a:r>
            <a:r>
              <a:rPr lang="de-DE" sz="1200" b="0" i="1" strike="noStrike" spc="-1" dirty="0">
                <a:solidFill>
                  <a:srgbClr val="000000"/>
                </a:solidFill>
                <a:uFill>
                  <a:solidFill>
                    <a:srgbClr val="FFFFFF"/>
                  </a:solidFill>
                </a:uFill>
                <a:latin typeface="+mn-lt"/>
                <a:ea typeface="+mn-ea"/>
              </a:rPr>
              <a:t>. </a:t>
            </a:r>
            <a:r>
              <a:rPr lang="de-DE" sz="1800" b="0" strike="noStrike" spc="-1" dirty="0">
                <a:solidFill>
                  <a:srgbClr val="1D1D1D"/>
                </a:solidFill>
                <a:uFill>
                  <a:solidFill>
                    <a:srgbClr val="FFFFFF"/>
                  </a:solidFill>
                </a:uFill>
                <a:latin typeface="Calibri"/>
                <a:ea typeface="+mn-ea"/>
              </a:rPr>
              <a:t>1826 rebelliert mit den  Janitscharen</a:t>
            </a:r>
            <a:r>
              <a:rPr lang="de-DE" sz="1800" b="0" strike="noStrike" spc="-1" dirty="0">
                <a:solidFill>
                  <a:srgbClr val="000000"/>
                </a:solidFill>
                <a:uFill>
                  <a:solidFill>
                    <a:srgbClr val="FFFFFF"/>
                  </a:solidFill>
                </a:uFill>
                <a:latin typeface="Calibri"/>
                <a:ea typeface="+mn-ea"/>
              </a:rPr>
              <a:t>  die  Elitetruppe der Osmanen gegen westlich orientierte (Militär-)Reformen.  Sultan Mahmud II. lässt modern ausgerüstete Soldaten aufmarschieren und das Feuer eröffnen. </a:t>
            </a:r>
            <a:endParaRPr lang="de-DE" sz="1800" b="0" strike="noStrike" spc="-1" dirty="0">
              <a:solidFill>
                <a:srgbClr val="000000"/>
              </a:solidFill>
              <a:uFill>
                <a:solidFill>
                  <a:srgbClr val="FFFFFF"/>
                </a:solidFill>
              </a:uFill>
              <a:latin typeface="Arial"/>
            </a:endParaRPr>
          </a:p>
        </p:txBody>
      </p:sp>
      <p:sp>
        <p:nvSpPr>
          <p:cNvPr id="591" name="CustomShape 2"/>
          <p:cNvSpPr/>
          <p:nvPr/>
        </p:nvSpPr>
        <p:spPr>
          <a:xfrm>
            <a:off x="3850560" y="9378720"/>
            <a:ext cx="2943720" cy="49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FE0BC493-275F-49A7-950A-7507A792E317}" type="slidenum">
              <a:rPr lang="de-DE" sz="1200" b="0" strike="noStrike" spc="-1">
                <a:solidFill>
                  <a:srgbClr val="000000"/>
                </a:solidFill>
                <a:uFill>
                  <a:solidFill>
                    <a:srgbClr val="FFFFFF"/>
                  </a:solidFill>
                </a:uFill>
                <a:latin typeface="+mn-lt"/>
                <a:ea typeface="+mn-ea"/>
              </a:rPr>
              <a:t>10</a:t>
            </a:fld>
            <a:endParaRPr lang="de-DE" sz="1200" b="0" strike="noStrike" spc="-1">
              <a:solidFill>
                <a:srgbClr val="000000"/>
              </a:solidFill>
              <a:uFill>
                <a:solidFill>
                  <a:srgbClr val="FFFFFF"/>
                </a:solidFill>
              </a:uFill>
              <a:latin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 name="PlaceHolder 1"/>
          <p:cNvSpPr>
            <a:spLocks noGrp="1"/>
          </p:cNvSpPr>
          <p:nvPr>
            <p:ph type="body"/>
          </p:nvPr>
        </p:nvSpPr>
        <p:spPr>
          <a:xfrm>
            <a:off x="679680" y="4752000"/>
            <a:ext cx="5436360" cy="3886200"/>
          </a:xfrm>
          <a:prstGeom prst="rect">
            <a:avLst/>
          </a:prstGeom>
        </p:spPr>
        <p:txBody>
          <a:bodyPr lIns="0" tIns="0" rIns="0" bIns="0"/>
          <a:lstStyle/>
          <a:p>
            <a:r>
              <a:rPr lang="de-DE" sz="2000" b="0" strike="noStrike" spc="-1" dirty="0">
                <a:solidFill>
                  <a:srgbClr val="000000"/>
                </a:solidFill>
                <a:uFill>
                  <a:solidFill>
                    <a:srgbClr val="FFFFFF"/>
                  </a:solidFill>
                </a:uFill>
                <a:latin typeface="Arial"/>
              </a:rPr>
              <a:t>Die Bedrohungsängste sind zu berücksichtigen, unter Umständen auch zu thematisieren, wenn es darum geht, historisches Fremdverständnis herzustellen und dabei gleichzeitig die Instrumentalisierung von Geschichte in der Erinnerungskultur der drei „</a:t>
            </a:r>
            <a:r>
              <a:rPr lang="de-DE" sz="2000" b="0" strike="noStrike" spc="-1" dirty="0" err="1">
                <a:solidFill>
                  <a:srgbClr val="000000"/>
                </a:solidFill>
                <a:uFill>
                  <a:solidFill>
                    <a:srgbClr val="FFFFFF"/>
                  </a:solidFill>
                </a:uFill>
                <a:latin typeface="Arial"/>
              </a:rPr>
              <a:t>imperialisierenden</a:t>
            </a:r>
            <a:r>
              <a:rPr lang="de-DE" sz="2000" b="0" strike="noStrike" spc="-1" dirty="0">
                <a:solidFill>
                  <a:srgbClr val="000000"/>
                </a:solidFill>
                <a:uFill>
                  <a:solidFill>
                    <a:srgbClr val="FFFFFF"/>
                  </a:solidFill>
                </a:uFill>
                <a:latin typeface="Arial"/>
              </a:rPr>
              <a:t> Nationalstaaten“ (Leonhard/Hirschhausen) deutlich zu machen. Europa bildet weiterhin eine Art Bezugsrahmen, was auch am Jahresende nochmals deutlich wird. Es gilt also, eine Art „historisches Versuchslabor“ herzustellen: Welche Herrschaftsstrategien haben Imperien</a:t>
            </a:r>
            <a:r>
              <a:rPr lang="de-DE" sz="2000" b="0" strike="noStrike" spc="-1" baseline="0" dirty="0">
                <a:solidFill>
                  <a:srgbClr val="000000"/>
                </a:solidFill>
                <a:uFill>
                  <a:solidFill>
                    <a:srgbClr val="FFFFFF"/>
                  </a:solidFill>
                </a:uFill>
                <a:latin typeface="Arial"/>
              </a:rPr>
              <a:t> entwickelt (ohne sie dabei zu preisen oder zu verurteilen), welche Formen von Erinnerungskultur werden in diesen Ländern heute gepflegt, inwieweit wird die Vergangenheit dabei instrumentalisiert?</a:t>
            </a:r>
            <a:endParaRPr lang="de-DE" sz="2000" b="0" strike="noStrike" spc="-1" dirty="0">
              <a:solidFill>
                <a:srgbClr val="000000"/>
              </a:solidFill>
              <a:uFill>
                <a:solidFill>
                  <a:srgbClr val="FFFFFF"/>
                </a:solidFill>
              </a:uFill>
              <a:latin typeface="Arial"/>
            </a:endParaRPr>
          </a:p>
        </p:txBody>
      </p:sp>
      <p:sp>
        <p:nvSpPr>
          <p:cNvPr id="595" name="CustomShape 2"/>
          <p:cNvSpPr/>
          <p:nvPr/>
        </p:nvSpPr>
        <p:spPr>
          <a:xfrm>
            <a:off x="3850560" y="9378720"/>
            <a:ext cx="2943720" cy="49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2EDBB2D8-5B95-4421-9281-9DFCAA2B2BC2}" type="slidenum">
              <a:rPr lang="de-DE" sz="1200" b="0" strike="noStrike" spc="-1">
                <a:solidFill>
                  <a:srgbClr val="000000"/>
                </a:solidFill>
                <a:uFill>
                  <a:solidFill>
                    <a:srgbClr val="FFFFFF"/>
                  </a:solidFill>
                </a:uFill>
                <a:latin typeface="+mn-lt"/>
                <a:ea typeface="+mn-ea"/>
              </a:rPr>
              <a:t>11</a:t>
            </a:fld>
            <a:endParaRPr lang="de-DE" sz="1200" b="0" strike="noStrike" spc="-1">
              <a:solidFill>
                <a:srgbClr val="000000"/>
              </a:solidFill>
              <a:uFill>
                <a:solidFill>
                  <a:srgbClr val="FFFFFF"/>
                </a:solidFill>
              </a:uFill>
              <a:latin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 name="PlaceHolder 1"/>
          <p:cNvSpPr>
            <a:spLocks noGrp="1"/>
          </p:cNvSpPr>
          <p:nvPr>
            <p:ph type="body"/>
          </p:nvPr>
        </p:nvSpPr>
        <p:spPr>
          <a:xfrm>
            <a:off x="679680" y="4690080"/>
            <a:ext cx="5436000" cy="4441320"/>
          </a:xfrm>
          <a:prstGeom prst="rect">
            <a:avLst/>
          </a:prstGeom>
        </p:spPr>
        <p:txBody>
          <a:bodyPr lIns="0" tIns="0" rIns="0" bIns="0"/>
          <a:lstStyle/>
          <a:p>
            <a:r>
              <a:rPr lang="de-DE" sz="2000" b="0" strike="noStrike" spc="-1" dirty="0">
                <a:solidFill>
                  <a:srgbClr val="000000"/>
                </a:solidFill>
                <a:uFill>
                  <a:solidFill>
                    <a:srgbClr val="FFFFFF"/>
                  </a:solidFill>
                </a:uFill>
                <a:latin typeface="Arial"/>
              </a:rPr>
              <a:t>Kategorien Erinnerungskultur und imperiale Vergangenheit werden bereits in einer Einstiegs-DS thematisiert. Um an Bekanntes anzuknüpfen schlägt die ZPG vor, den Bildungsplan durch eine kurze </a:t>
            </a:r>
            <a:r>
              <a:rPr lang="de-DE" sz="2000" b="0" strike="noStrike" spc="-1" dirty="0" err="1">
                <a:solidFill>
                  <a:srgbClr val="000000"/>
                </a:solidFill>
                <a:uFill>
                  <a:solidFill>
                    <a:srgbClr val="FFFFFF"/>
                  </a:solidFill>
                </a:uFill>
                <a:latin typeface="Arial"/>
              </a:rPr>
              <a:t>Wdh</a:t>
            </a:r>
            <a:r>
              <a:rPr lang="de-DE" sz="2000" b="0" strike="noStrike" spc="-1" dirty="0">
                <a:solidFill>
                  <a:srgbClr val="000000"/>
                </a:solidFill>
                <a:uFill>
                  <a:solidFill>
                    <a:srgbClr val="FFFFFF"/>
                  </a:solidFill>
                </a:uFill>
                <a:latin typeface="Arial"/>
              </a:rPr>
              <a:t>/Erarbeitung des Römischen Imperiums zu ergänzen, um hier den Begriff des Imperiums modellhaft – und reduziert – zu erarbeiten.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7" name="PlaceHolder 1"/>
          <p:cNvSpPr>
            <a:spLocks noGrp="1"/>
          </p:cNvSpPr>
          <p:nvPr>
            <p:ph type="body"/>
          </p:nvPr>
        </p:nvSpPr>
        <p:spPr>
          <a:xfrm>
            <a:off x="679680" y="4752000"/>
            <a:ext cx="5436360" cy="3886200"/>
          </a:xfrm>
          <a:prstGeom prst="rect">
            <a:avLst/>
          </a:prstGeom>
        </p:spPr>
        <p:txBody>
          <a:bodyPr lIns="0" tIns="0" rIns="0" bIns="0"/>
          <a:lstStyle/>
          <a:p>
            <a:r>
              <a:rPr lang="de-DE" sz="2000" b="0" strike="noStrike" spc="-1" dirty="0">
                <a:solidFill>
                  <a:srgbClr val="000000"/>
                </a:solidFill>
                <a:uFill>
                  <a:solidFill>
                    <a:srgbClr val="FFFFFF"/>
                  </a:solidFill>
                </a:uFill>
                <a:latin typeface="Arial"/>
              </a:rPr>
              <a:t>Gleichzeitig können am Imperium Romanum grundlegende Begriffe für das Schuljahr eingeführt werden. (hier nur exemplarische Auszüge, wird von Herrn Hoffmann vorgestellt)</a:t>
            </a:r>
          </a:p>
        </p:txBody>
      </p:sp>
      <p:sp>
        <p:nvSpPr>
          <p:cNvPr id="598" name="CustomShape 2"/>
          <p:cNvSpPr/>
          <p:nvPr/>
        </p:nvSpPr>
        <p:spPr>
          <a:xfrm>
            <a:off x="3850560" y="9378720"/>
            <a:ext cx="2943720" cy="49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236188BC-7C90-4BBF-81BD-D382758ABCF4}" type="slidenum">
              <a:rPr lang="de-DE" sz="1200" b="0" strike="noStrike" spc="-1">
                <a:solidFill>
                  <a:srgbClr val="000000"/>
                </a:solidFill>
                <a:uFill>
                  <a:solidFill>
                    <a:srgbClr val="FFFFFF"/>
                  </a:solidFill>
                </a:uFill>
                <a:latin typeface="+mn-lt"/>
                <a:ea typeface="+mn-ea"/>
              </a:rPr>
              <a:t>13</a:t>
            </a:fld>
            <a:endParaRPr lang="de-DE" sz="1200" b="0" strike="noStrike" spc="-1">
              <a:solidFill>
                <a:srgbClr val="000000"/>
              </a:solidFill>
              <a:uFill>
                <a:solidFill>
                  <a:srgbClr val="FFFFFF"/>
                </a:solidFill>
              </a:uFill>
              <a:latin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 name="PlaceHolder 1"/>
          <p:cNvSpPr>
            <a:spLocks noGrp="1"/>
          </p:cNvSpPr>
          <p:nvPr>
            <p:ph type="body"/>
          </p:nvPr>
        </p:nvSpPr>
        <p:spPr>
          <a:xfrm>
            <a:off x="679680" y="4752000"/>
            <a:ext cx="5436360" cy="3886200"/>
          </a:xfrm>
          <a:prstGeom prst="rect">
            <a:avLst/>
          </a:prstGeom>
        </p:spPr>
        <p:txBody>
          <a:bodyPr lIns="0" tIns="0" rIns="0" bIns="0"/>
          <a:lstStyle/>
          <a:p>
            <a:endParaRPr lang="de-DE" sz="1200" b="0" strike="noStrike" spc="-1" dirty="0">
              <a:solidFill>
                <a:srgbClr val="000000"/>
              </a:solidFill>
              <a:uFill>
                <a:solidFill>
                  <a:srgbClr val="FFFFFF"/>
                </a:solidFill>
              </a:uFill>
              <a:latin typeface="Arial"/>
            </a:endParaRPr>
          </a:p>
        </p:txBody>
      </p:sp>
      <p:sp>
        <p:nvSpPr>
          <p:cNvPr id="600" name="CustomShape 2"/>
          <p:cNvSpPr/>
          <p:nvPr/>
        </p:nvSpPr>
        <p:spPr>
          <a:xfrm>
            <a:off x="3850560" y="9378720"/>
            <a:ext cx="2943720" cy="49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61ED3ADE-1684-4137-A6F8-587E51737814}" type="slidenum">
              <a:rPr lang="de-DE" sz="1200" b="0" strike="noStrike" spc="-1">
                <a:solidFill>
                  <a:srgbClr val="000000"/>
                </a:solidFill>
                <a:uFill>
                  <a:solidFill>
                    <a:srgbClr val="FFFFFF"/>
                  </a:solidFill>
                </a:uFill>
                <a:latin typeface="+mn-lt"/>
                <a:ea typeface="+mn-ea"/>
              </a:rPr>
              <a:t>14</a:t>
            </a:fld>
            <a:endParaRPr lang="de-DE" sz="1200" b="0" strike="noStrike" spc="-1">
              <a:solidFill>
                <a:srgbClr val="000000"/>
              </a:solidFill>
              <a:uFill>
                <a:solidFill>
                  <a:srgbClr val="FFFFFF"/>
                </a:solidFill>
              </a:uFill>
              <a:latin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1" name="PlaceHolder 1"/>
          <p:cNvSpPr>
            <a:spLocks noGrp="1"/>
          </p:cNvSpPr>
          <p:nvPr>
            <p:ph type="body"/>
          </p:nvPr>
        </p:nvSpPr>
        <p:spPr>
          <a:xfrm>
            <a:off x="679680" y="4752000"/>
            <a:ext cx="5436360" cy="3886200"/>
          </a:xfrm>
          <a:prstGeom prst="rect">
            <a:avLst/>
          </a:prstGeom>
        </p:spPr>
        <p:txBody>
          <a:bodyPr lIns="0" tIns="0" rIns="0" bIns="0"/>
          <a:lstStyle/>
          <a:p>
            <a:r>
              <a:rPr lang="de-DE" sz="2000" b="0" strike="noStrike" spc="-1" dirty="0">
                <a:solidFill>
                  <a:srgbClr val="000000"/>
                </a:solidFill>
                <a:uFill>
                  <a:solidFill>
                    <a:srgbClr val="FFFFFF"/>
                  </a:solidFill>
                </a:uFill>
                <a:latin typeface="Arial"/>
              </a:rPr>
              <a:t>Gerade dieser letzte Aspekt macht augenfällig, dass imperiale Traditionen und Funktionen von heutigen Staaten nur in Teilen übernommen werden – gerade die ethnische Vielfalt, auch wenn diese in den Imperien nur funktional war, um den Zusammenhalt der Imperien zu gewährleisten, fehlt in den „</a:t>
            </a:r>
            <a:r>
              <a:rPr lang="de-DE" sz="2000" b="0" strike="noStrike" spc="-1" dirty="0" err="1">
                <a:solidFill>
                  <a:srgbClr val="000000"/>
                </a:solidFill>
                <a:uFill>
                  <a:solidFill>
                    <a:srgbClr val="FFFFFF"/>
                  </a:solidFill>
                </a:uFill>
                <a:latin typeface="Arial"/>
              </a:rPr>
              <a:t>imperialisierenden</a:t>
            </a:r>
            <a:r>
              <a:rPr lang="de-DE" sz="2000" b="0" strike="noStrike" spc="-1" dirty="0">
                <a:solidFill>
                  <a:srgbClr val="000000"/>
                </a:solidFill>
                <a:uFill>
                  <a:solidFill>
                    <a:srgbClr val="FFFFFF"/>
                  </a:solidFill>
                </a:uFill>
                <a:latin typeface="Arial"/>
              </a:rPr>
              <a:t>“ Nationalstaaten, insbesondere auch in den Zeiten des Übergangs vom Imperium zum Nationalstaat. </a:t>
            </a:r>
          </a:p>
        </p:txBody>
      </p:sp>
      <p:sp>
        <p:nvSpPr>
          <p:cNvPr id="602" name="CustomShape 2"/>
          <p:cNvSpPr/>
          <p:nvPr/>
        </p:nvSpPr>
        <p:spPr>
          <a:xfrm>
            <a:off x="3850560" y="9378720"/>
            <a:ext cx="2943720" cy="49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8FF3D65B-DEDD-4945-BD91-B05A8732191F}" type="slidenum">
              <a:rPr lang="de-DE" sz="1200" b="0" strike="noStrike" spc="-1">
                <a:solidFill>
                  <a:srgbClr val="000000"/>
                </a:solidFill>
                <a:uFill>
                  <a:solidFill>
                    <a:srgbClr val="FFFFFF"/>
                  </a:solidFill>
                </a:uFill>
                <a:latin typeface="+mn-lt"/>
                <a:ea typeface="+mn-ea"/>
              </a:rPr>
              <a:t>15</a:t>
            </a:fld>
            <a:endParaRPr lang="de-DE" sz="1200" b="0" strike="noStrike" spc="-1">
              <a:solidFill>
                <a:srgbClr val="000000"/>
              </a:solidFill>
              <a:uFill>
                <a:solidFill>
                  <a:srgbClr val="FFFFFF"/>
                </a:solidFill>
              </a:uFill>
              <a:latin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 name="PlaceHolder 1"/>
          <p:cNvSpPr>
            <a:spLocks noGrp="1"/>
          </p:cNvSpPr>
          <p:nvPr>
            <p:ph type="body"/>
          </p:nvPr>
        </p:nvSpPr>
        <p:spPr>
          <a:xfrm>
            <a:off x="679680" y="4752000"/>
            <a:ext cx="5436360" cy="3886200"/>
          </a:xfrm>
          <a:prstGeom prst="rect">
            <a:avLst/>
          </a:prstGeom>
        </p:spPr>
        <p:txBody>
          <a:bodyPr lIns="0" tIns="0" rIns="0" bIns="0"/>
          <a:lstStyle/>
          <a:p>
            <a:r>
              <a:rPr lang="de-DE" sz="2000" b="0" strike="noStrike" spc="-1" dirty="0">
                <a:solidFill>
                  <a:srgbClr val="000000"/>
                </a:solidFill>
                <a:uFill>
                  <a:solidFill>
                    <a:srgbClr val="FFFFFF"/>
                  </a:solidFill>
                </a:uFill>
                <a:latin typeface="Arial"/>
              </a:rPr>
              <a:t>Dennoch bleibt natürlich die Frage, ob die Tradition von Imperien in supranationalen Organisationen weiter wirkt. </a:t>
            </a:r>
            <a:r>
              <a:rPr lang="de-DE" sz="2000" spc="-1" dirty="0">
                <a:solidFill>
                  <a:srgbClr val="000000"/>
                </a:solidFill>
                <a:uFill>
                  <a:solidFill>
                    <a:srgbClr val="FFFFFF"/>
                  </a:solidFill>
                </a:uFill>
                <a:latin typeface="Arial"/>
              </a:rPr>
              <a:t>Kurzer Vorgriff auf den Nachmittag:</a:t>
            </a:r>
            <a:endParaRPr lang="de-DE" sz="2000" b="0" strike="noStrike" spc="-1" dirty="0">
              <a:solidFill>
                <a:srgbClr val="000000"/>
              </a:solidFill>
              <a:uFill>
                <a:solidFill>
                  <a:srgbClr val="FFFFFF"/>
                </a:solidFill>
              </a:uFill>
              <a:latin typeface="Arial"/>
            </a:endParaRPr>
          </a:p>
        </p:txBody>
      </p:sp>
      <p:sp>
        <p:nvSpPr>
          <p:cNvPr id="606" name="CustomShape 2"/>
          <p:cNvSpPr/>
          <p:nvPr/>
        </p:nvSpPr>
        <p:spPr>
          <a:xfrm>
            <a:off x="3850560" y="9378720"/>
            <a:ext cx="2943720" cy="49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91582184-55A7-41C2-A8D2-3DE577BCE328}" type="slidenum">
              <a:rPr lang="de-DE" sz="1200" b="0" strike="noStrike" spc="-1">
                <a:solidFill>
                  <a:srgbClr val="000000"/>
                </a:solidFill>
                <a:uFill>
                  <a:solidFill>
                    <a:srgbClr val="FFFFFF"/>
                  </a:solidFill>
                </a:uFill>
                <a:latin typeface="+mn-lt"/>
                <a:ea typeface="+mn-ea"/>
              </a:rPr>
              <a:t>16</a:t>
            </a:fld>
            <a:endParaRPr lang="de-DE" sz="1200" b="0" strike="noStrike" spc="-1">
              <a:solidFill>
                <a:srgbClr val="000000"/>
              </a:solidFill>
              <a:uFill>
                <a:solidFill>
                  <a:srgbClr val="FFFFFF"/>
                </a:solidFill>
              </a:uFill>
              <a:latin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 name="PlaceHolder 1"/>
          <p:cNvSpPr>
            <a:spLocks noGrp="1"/>
          </p:cNvSpPr>
          <p:nvPr>
            <p:ph type="body"/>
          </p:nvPr>
        </p:nvSpPr>
        <p:spPr>
          <a:xfrm>
            <a:off x="679680" y="4752000"/>
            <a:ext cx="5436360" cy="3886200"/>
          </a:xfrm>
          <a:prstGeom prst="rect">
            <a:avLst/>
          </a:prstGeom>
        </p:spPr>
        <p:txBody>
          <a:bodyPr lIns="0" tIns="0" rIns="0" bIns="0"/>
          <a:lstStyle/>
          <a:p>
            <a:r>
              <a:rPr lang="de-DE" sz="2000" b="0" strike="noStrike" spc="-1" dirty="0">
                <a:solidFill>
                  <a:srgbClr val="000000"/>
                </a:solidFill>
                <a:uFill>
                  <a:solidFill>
                    <a:srgbClr val="FFFFFF"/>
                  </a:solidFill>
                </a:uFill>
                <a:latin typeface="Arial"/>
              </a:rPr>
              <a:t>Quo </a:t>
            </a:r>
            <a:r>
              <a:rPr lang="de-DE" sz="2000" b="0" strike="noStrike" spc="-1" dirty="0" err="1">
                <a:solidFill>
                  <a:srgbClr val="000000"/>
                </a:solidFill>
                <a:uFill>
                  <a:solidFill>
                    <a:srgbClr val="FFFFFF"/>
                  </a:solidFill>
                </a:uFill>
                <a:latin typeface="Arial"/>
              </a:rPr>
              <a:t>vadis</a:t>
            </a:r>
            <a:r>
              <a:rPr lang="de-DE" sz="2000" b="0" strike="noStrike" spc="-1" dirty="0">
                <a:solidFill>
                  <a:srgbClr val="000000"/>
                </a:solidFill>
                <a:uFill>
                  <a:solidFill>
                    <a:srgbClr val="FFFFFF"/>
                  </a:solidFill>
                </a:uFill>
                <a:latin typeface="Arial"/>
              </a:rPr>
              <a:t>? Gefahr der völligen Verunsicherung unserer </a:t>
            </a:r>
            <a:r>
              <a:rPr lang="de-DE" sz="2000" b="0" strike="noStrike" spc="-1" dirty="0" err="1">
                <a:solidFill>
                  <a:srgbClr val="000000"/>
                </a:solidFill>
                <a:uFill>
                  <a:solidFill>
                    <a:srgbClr val="FFFFFF"/>
                  </a:solidFill>
                </a:uFill>
                <a:latin typeface="Arial"/>
              </a:rPr>
              <a:t>SuS</a:t>
            </a:r>
            <a:r>
              <a:rPr lang="de-DE" sz="2000" b="0" strike="noStrike" spc="-1" dirty="0">
                <a:solidFill>
                  <a:srgbClr val="000000"/>
                </a:solidFill>
                <a:uFill>
                  <a:solidFill>
                    <a:srgbClr val="FFFFFF"/>
                  </a:solidFill>
                </a:uFill>
                <a:latin typeface="Arial"/>
              </a:rPr>
              <a:t>?</a:t>
            </a:r>
          </a:p>
        </p:txBody>
      </p:sp>
      <p:sp>
        <p:nvSpPr>
          <p:cNvPr id="608" name="CustomShape 2"/>
          <p:cNvSpPr/>
          <p:nvPr/>
        </p:nvSpPr>
        <p:spPr>
          <a:xfrm>
            <a:off x="3850560" y="9378720"/>
            <a:ext cx="2943720" cy="49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034D2820-6C29-48AC-8405-3FEDC0D9102E}" type="slidenum">
              <a:rPr lang="de-DE" sz="1200" b="0" strike="noStrike" spc="-1">
                <a:solidFill>
                  <a:srgbClr val="000000"/>
                </a:solidFill>
                <a:uFill>
                  <a:solidFill>
                    <a:srgbClr val="FFFFFF"/>
                  </a:solidFill>
                </a:uFill>
                <a:latin typeface="+mn-lt"/>
                <a:ea typeface="+mn-ea"/>
              </a:rPr>
              <a:t>17</a:t>
            </a:fld>
            <a:endParaRPr lang="de-DE" sz="1200" b="0" strike="noStrike" spc="-1">
              <a:solidFill>
                <a:srgbClr val="000000"/>
              </a:solidFill>
              <a:uFill>
                <a:solidFill>
                  <a:srgbClr val="FFFFFF"/>
                </a:solidFill>
              </a:uFill>
              <a:latin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9" name="PlaceHolder 1"/>
          <p:cNvSpPr>
            <a:spLocks noGrp="1"/>
          </p:cNvSpPr>
          <p:nvPr>
            <p:ph type="body"/>
          </p:nvPr>
        </p:nvSpPr>
        <p:spPr>
          <a:xfrm>
            <a:off x="679680" y="4752000"/>
            <a:ext cx="5436360" cy="3886200"/>
          </a:xfrm>
          <a:prstGeom prst="rect">
            <a:avLst/>
          </a:prstGeom>
        </p:spPr>
        <p:txBody>
          <a:bodyPr lIns="0" tIns="0" rIns="0" bIns="0"/>
          <a:lstStyle/>
          <a:p>
            <a:r>
              <a:rPr lang="de-DE" sz="2000" b="0" strike="noStrike" spc="-1" dirty="0">
                <a:solidFill>
                  <a:srgbClr val="000000"/>
                </a:solidFill>
                <a:uFill>
                  <a:solidFill>
                    <a:srgbClr val="FFFFFF"/>
                  </a:solidFill>
                </a:uFill>
                <a:latin typeface="Arial"/>
              </a:rPr>
              <a:t>Abschließend doch zwei Zitate, die uns</a:t>
            </a:r>
            <a:r>
              <a:rPr lang="de-DE" sz="2000" b="0" strike="noStrike" spc="-1" baseline="0" dirty="0">
                <a:solidFill>
                  <a:srgbClr val="000000"/>
                </a:solidFill>
                <a:uFill>
                  <a:solidFill>
                    <a:srgbClr val="FFFFFF"/>
                  </a:solidFill>
                </a:uFill>
                <a:latin typeface="Arial"/>
              </a:rPr>
              <a:t> Mut machen, den eingeschlagenen Weg zu gehen.</a:t>
            </a:r>
            <a:endParaRPr lang="de-DE" sz="2000" b="0" strike="noStrike" spc="-1" dirty="0">
              <a:solidFill>
                <a:srgbClr val="000000"/>
              </a:solidFill>
              <a:uFill>
                <a:solidFill>
                  <a:srgbClr val="FFFFFF"/>
                </a:solidFill>
              </a:uFill>
              <a:latin typeface="Arial"/>
            </a:endParaRPr>
          </a:p>
          <a:p>
            <a:r>
              <a:rPr lang="de-DE" sz="2000" b="0" strike="noStrike" spc="-1" dirty="0">
                <a:solidFill>
                  <a:srgbClr val="000000"/>
                </a:solidFill>
                <a:uFill>
                  <a:solidFill>
                    <a:srgbClr val="FFFFFF"/>
                  </a:solidFill>
                </a:uFill>
                <a:latin typeface="Arial"/>
              </a:rPr>
              <a:t> Jörn </a:t>
            </a:r>
            <a:r>
              <a:rPr lang="de-DE" sz="2000" b="0" strike="noStrike" spc="-1" dirty="0" err="1">
                <a:solidFill>
                  <a:srgbClr val="000000"/>
                </a:solidFill>
                <a:uFill>
                  <a:solidFill>
                    <a:srgbClr val="FFFFFF"/>
                  </a:solidFill>
                </a:uFill>
                <a:latin typeface="Arial"/>
              </a:rPr>
              <a:t>Rüsen</a:t>
            </a:r>
            <a:r>
              <a:rPr lang="de-DE" sz="1200" b="0" strike="noStrike" spc="-1" dirty="0">
                <a:solidFill>
                  <a:srgbClr val="000000"/>
                </a:solidFill>
                <a:uFill>
                  <a:solidFill>
                    <a:srgbClr val="FFFFFF"/>
                  </a:solidFill>
                </a:uFill>
                <a:latin typeface="+mn-lt"/>
                <a:ea typeface="+mn-ea"/>
              </a:rPr>
              <a:t>, Historische Orientierung. Über die Arbeit des Geschichtsbewusstseins, sich in der Zeit zurechtzufinden. Zweite, überarbeitete Auflage. Schwalbach/</a:t>
            </a:r>
            <a:r>
              <a:rPr lang="de-DE" sz="1200" b="0" strike="noStrike" spc="-1" dirty="0" err="1">
                <a:solidFill>
                  <a:srgbClr val="000000"/>
                </a:solidFill>
                <a:uFill>
                  <a:solidFill>
                    <a:srgbClr val="FFFFFF"/>
                  </a:solidFill>
                </a:uFill>
                <a:latin typeface="+mn-lt"/>
                <a:ea typeface="+mn-ea"/>
              </a:rPr>
              <a:t>Ts</a:t>
            </a:r>
            <a:r>
              <a:rPr lang="de-DE" sz="1200" b="0" strike="noStrike" spc="-1" dirty="0">
                <a:solidFill>
                  <a:srgbClr val="000000"/>
                </a:solidFill>
                <a:uFill>
                  <a:solidFill>
                    <a:srgbClr val="FFFFFF"/>
                  </a:solidFill>
                </a:uFill>
                <a:latin typeface="+mn-lt"/>
                <a:ea typeface="+mn-ea"/>
              </a:rPr>
              <a:t>.: 2008, S.8.</a:t>
            </a:r>
            <a:endParaRPr lang="de-DE" sz="1200" b="0" strike="noStrike" spc="-1" dirty="0">
              <a:solidFill>
                <a:srgbClr val="000000"/>
              </a:solidFill>
              <a:uFill>
                <a:solidFill>
                  <a:srgbClr val="FFFFFF"/>
                </a:solidFill>
              </a:uFill>
              <a:latin typeface="Arial"/>
            </a:endParaRPr>
          </a:p>
          <a:p>
            <a:r>
              <a:rPr lang="de-DE" sz="1200" b="1" strike="noStrike" spc="-1" dirty="0">
                <a:solidFill>
                  <a:srgbClr val="000000"/>
                </a:solidFill>
                <a:uFill>
                  <a:solidFill>
                    <a:srgbClr val="FFFFFF"/>
                  </a:solidFill>
                </a:uFill>
                <a:latin typeface="+mn-lt"/>
                <a:ea typeface="+mn-ea"/>
              </a:rPr>
              <a:t>Imperien und die Diskussion um die Europäisierung der Welt.</a:t>
            </a:r>
            <a:endParaRPr lang="de-DE" sz="1200" b="0" strike="noStrike" spc="-1" dirty="0">
              <a:solidFill>
                <a:srgbClr val="000000"/>
              </a:solidFill>
              <a:uFill>
                <a:solidFill>
                  <a:srgbClr val="FFFFFF"/>
                </a:solidFill>
              </a:uFill>
              <a:latin typeface="Arial"/>
            </a:endParaRPr>
          </a:p>
          <a:p>
            <a:r>
              <a:rPr lang="de-DE" sz="1200" b="1" strike="noStrike" spc="-1" dirty="0">
                <a:solidFill>
                  <a:srgbClr val="000000"/>
                </a:solidFill>
                <a:uFill>
                  <a:solidFill>
                    <a:srgbClr val="FFFFFF"/>
                  </a:solidFill>
                </a:uFill>
                <a:latin typeface="+mn-lt"/>
                <a:ea typeface="+mn-ea"/>
              </a:rPr>
              <a:t>Wolfgang Reinhard, Die Unterwerfung der Welt. Globalgeschichte der europäischen Expansion 1415-2015. München 2016.</a:t>
            </a:r>
            <a:endParaRPr lang="de-DE" sz="1200" b="0" strike="noStrike" spc="-1" dirty="0">
              <a:solidFill>
                <a:srgbClr val="000000"/>
              </a:solidFill>
              <a:uFill>
                <a:solidFill>
                  <a:srgbClr val="FFFFFF"/>
                </a:solidFill>
              </a:uFill>
              <a:latin typeface="Arial"/>
            </a:endParaRPr>
          </a:p>
          <a:p>
            <a:endParaRPr lang="de-DE" sz="1200" b="0" strike="noStrike" spc="-1" dirty="0">
              <a:solidFill>
                <a:srgbClr val="000000"/>
              </a:solidFill>
              <a:uFill>
                <a:solidFill>
                  <a:srgbClr val="FFFFFF"/>
                </a:solidFill>
              </a:uFill>
              <a:latin typeface="Arial"/>
            </a:endParaRPr>
          </a:p>
          <a:p>
            <a:endParaRPr lang="de-DE" sz="1200" b="0" strike="noStrike" spc="-1" dirty="0">
              <a:solidFill>
                <a:srgbClr val="000000"/>
              </a:solidFill>
              <a:uFill>
                <a:solidFill>
                  <a:srgbClr val="FFFFFF"/>
                </a:solidFill>
              </a:uFill>
              <a:latin typeface="Arial"/>
            </a:endParaRPr>
          </a:p>
          <a:p>
            <a:r>
              <a:rPr lang="de-DE" sz="1800" b="0" strike="noStrike" spc="-1" dirty="0">
                <a:solidFill>
                  <a:srgbClr val="000000"/>
                </a:solidFill>
                <a:uFill>
                  <a:solidFill>
                    <a:srgbClr val="FFFFFF"/>
                  </a:solidFill>
                </a:uFill>
                <a:latin typeface="Cambria"/>
                <a:ea typeface="+mn-ea"/>
              </a:rPr>
              <a:t>Wir begleiten unsere Schüler idealerweise also auf einem ganz entscheidenden Schritt</a:t>
            </a:r>
            <a:endParaRPr lang="de-DE" sz="1800" b="0" strike="noStrike" spc="-1" dirty="0">
              <a:solidFill>
                <a:srgbClr val="000000"/>
              </a:solidFill>
              <a:uFill>
                <a:solidFill>
                  <a:srgbClr val="FFFFFF"/>
                </a:solidFill>
              </a:uFill>
              <a:latin typeface="Arial"/>
            </a:endParaRPr>
          </a:p>
        </p:txBody>
      </p:sp>
      <p:sp>
        <p:nvSpPr>
          <p:cNvPr id="610" name="CustomShape 2"/>
          <p:cNvSpPr/>
          <p:nvPr/>
        </p:nvSpPr>
        <p:spPr>
          <a:xfrm>
            <a:off x="3850560" y="9378720"/>
            <a:ext cx="2943720" cy="49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202EC8F0-5F83-42A5-8892-2FF20678947E}" type="slidenum">
              <a:rPr lang="de-DE" sz="1200" b="0" strike="noStrike" spc="-1">
                <a:solidFill>
                  <a:srgbClr val="000000"/>
                </a:solidFill>
                <a:uFill>
                  <a:solidFill>
                    <a:srgbClr val="FFFFFF"/>
                  </a:solidFill>
                </a:uFill>
                <a:latin typeface="+mn-lt"/>
                <a:ea typeface="+mn-ea"/>
              </a:rPr>
              <a:t>18</a:t>
            </a:fld>
            <a:endParaRPr lang="de-DE" sz="1200" b="0" strike="noStrike" spc="-1">
              <a:solidFill>
                <a:srgbClr val="000000"/>
              </a:solidFill>
              <a:uFill>
                <a:solidFill>
                  <a:srgbClr val="FFFFFF"/>
                </a:solidFill>
              </a:uFill>
              <a:latin typeface="Aria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1" name="PlaceHolder 1"/>
          <p:cNvSpPr>
            <a:spLocks noGrp="1"/>
          </p:cNvSpPr>
          <p:nvPr>
            <p:ph type="body"/>
          </p:nvPr>
        </p:nvSpPr>
        <p:spPr>
          <a:xfrm>
            <a:off x="679680" y="4752000"/>
            <a:ext cx="5436360" cy="3886200"/>
          </a:xfrm>
          <a:prstGeom prst="rect">
            <a:avLst/>
          </a:prstGeom>
        </p:spPr>
        <p:txBody>
          <a:bodyPr lIns="0" tIns="0" rIns="0" bIns="0"/>
          <a:lstStyle/>
          <a:p>
            <a:r>
              <a:rPr lang="de-DE" sz="2000" b="0" strike="noStrike" spc="-1" dirty="0">
                <a:solidFill>
                  <a:srgbClr val="000000"/>
                </a:solidFill>
                <a:uFill>
                  <a:solidFill>
                    <a:srgbClr val="FFFFFF"/>
                  </a:solidFill>
                </a:uFill>
                <a:latin typeface="Arial"/>
              </a:rPr>
              <a:t>Wenn wir erfolgreich in Klasse 10 unterrichtet haben, sollten die </a:t>
            </a:r>
            <a:r>
              <a:rPr lang="de-DE" sz="2000" b="0" strike="noStrike" spc="-1" dirty="0" err="1">
                <a:solidFill>
                  <a:srgbClr val="000000"/>
                </a:solidFill>
                <a:uFill>
                  <a:solidFill>
                    <a:srgbClr val="FFFFFF"/>
                  </a:solidFill>
                </a:uFill>
                <a:latin typeface="Arial"/>
              </a:rPr>
              <a:t>SuS</a:t>
            </a:r>
            <a:r>
              <a:rPr lang="de-DE" sz="2000" b="0" strike="noStrike" spc="-1" dirty="0">
                <a:solidFill>
                  <a:srgbClr val="000000"/>
                </a:solidFill>
                <a:uFill>
                  <a:solidFill>
                    <a:srgbClr val="FFFFFF"/>
                  </a:solidFill>
                </a:uFill>
                <a:latin typeface="Arial"/>
              </a:rPr>
              <a:t> am Schuljahresende kompetent mit den folgenden Sachverhalten umgehen können:</a:t>
            </a:r>
          </a:p>
          <a:p>
            <a:r>
              <a:rPr lang="de-DE" sz="2000" b="0" strike="noStrike" spc="-1" dirty="0">
                <a:solidFill>
                  <a:srgbClr val="000000"/>
                </a:solidFill>
                <a:uFill>
                  <a:solidFill>
                    <a:srgbClr val="FFFFFF"/>
                  </a:solidFill>
                </a:uFill>
                <a:latin typeface="Arial"/>
              </a:rPr>
              <a:t>1-4, s.o. Eine Kenntnis der imperialen Traditionen bedeutet dabei nicht, eine den europäischen Werten der Aufklärung zuwiderlaufende Politik der Gegenwart in diesen ehemaligen Imperien zu tolerieren, sondern vielmehr frei von Stereotypen und begründet Stellung zu beziehen und auch die EU als supranationale Institution kritisch zu reflektieren</a:t>
            </a:r>
          </a:p>
        </p:txBody>
      </p:sp>
      <p:sp>
        <p:nvSpPr>
          <p:cNvPr id="612" name="CustomShape 2"/>
          <p:cNvSpPr/>
          <p:nvPr/>
        </p:nvSpPr>
        <p:spPr>
          <a:xfrm>
            <a:off x="3850560" y="9378720"/>
            <a:ext cx="2943720" cy="49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57E20B76-D96A-44B4-8624-5CD5A23204F4}" type="slidenum">
              <a:rPr lang="de-DE" sz="1200" b="0" strike="noStrike" spc="-1">
                <a:solidFill>
                  <a:srgbClr val="000000"/>
                </a:solidFill>
                <a:uFill>
                  <a:solidFill>
                    <a:srgbClr val="FFFFFF"/>
                  </a:solidFill>
                </a:uFill>
                <a:latin typeface="+mn-lt"/>
                <a:ea typeface="+mn-ea"/>
              </a:rPr>
              <a:t>19</a:t>
            </a:fld>
            <a:endParaRPr lang="de-DE" sz="1200" b="0" strike="noStrike" spc="-1">
              <a:solidFill>
                <a:srgbClr val="000000"/>
              </a:solidFill>
              <a:uFill>
                <a:solidFill>
                  <a:srgbClr val="FFFFFF"/>
                </a:solidFill>
              </a:uFill>
              <a:latin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 name="PlaceHolder 1"/>
          <p:cNvSpPr>
            <a:spLocks noGrp="1"/>
          </p:cNvSpPr>
          <p:nvPr>
            <p:ph type="body"/>
          </p:nvPr>
        </p:nvSpPr>
        <p:spPr>
          <a:xfrm>
            <a:off x="679680" y="4752000"/>
            <a:ext cx="5436360" cy="3886200"/>
          </a:xfrm>
          <a:prstGeom prst="rect">
            <a:avLst/>
          </a:prstGeom>
        </p:spPr>
        <p:txBody>
          <a:bodyPr lIns="0" tIns="0" rIns="0" bIns="0"/>
          <a:lstStyle/>
          <a:p>
            <a:r>
              <a:rPr lang="de-DE" sz="2000" spc="-1" dirty="0">
                <a:solidFill>
                  <a:srgbClr val="000000"/>
                </a:solidFill>
                <a:uFill>
                  <a:solidFill>
                    <a:srgbClr val="FFFFFF"/>
                  </a:solidFill>
                </a:uFill>
                <a:latin typeface="Arial"/>
              </a:rPr>
              <a:t>Von der Prämisse, eine </a:t>
            </a:r>
            <a:r>
              <a:rPr lang="de-DE" sz="2000" b="0" strike="noStrike" spc="-1" dirty="0">
                <a:solidFill>
                  <a:srgbClr val="000000"/>
                </a:solidFill>
                <a:uFill>
                  <a:solidFill>
                    <a:srgbClr val="FFFFFF"/>
                  </a:solidFill>
                </a:uFill>
                <a:latin typeface="Arial"/>
              </a:rPr>
              <a:t>möglichst attraktive Klasse 10 zu schaffen, eine Klasse, die die Kursstufe nicht nur vorbereitet, sondern auch den </a:t>
            </a:r>
            <a:r>
              <a:rPr lang="de-DE" sz="2000" b="0" strike="noStrike" spc="-1" dirty="0" err="1">
                <a:solidFill>
                  <a:srgbClr val="000000"/>
                </a:solidFill>
                <a:uFill>
                  <a:solidFill>
                    <a:srgbClr val="FFFFFF"/>
                  </a:solidFill>
                </a:uFill>
                <a:latin typeface="Arial"/>
              </a:rPr>
              <a:t>Vierstünder</a:t>
            </a:r>
            <a:r>
              <a:rPr lang="de-DE" sz="2000" b="0" strike="noStrike" spc="-1" dirty="0">
                <a:solidFill>
                  <a:srgbClr val="000000"/>
                </a:solidFill>
                <a:uFill>
                  <a:solidFill>
                    <a:srgbClr val="FFFFFF"/>
                  </a:solidFill>
                </a:uFill>
                <a:latin typeface="Arial"/>
              </a:rPr>
              <a:t> attraktiv macht, ließ sich auch die Bildungsplankommission leiten. Dies lässt sich an vier Eckpunkten festmachen…</a:t>
            </a:r>
          </a:p>
        </p:txBody>
      </p:sp>
      <p:sp>
        <p:nvSpPr>
          <p:cNvPr id="566" name="CustomShape 2"/>
          <p:cNvSpPr/>
          <p:nvPr/>
        </p:nvSpPr>
        <p:spPr>
          <a:xfrm>
            <a:off x="3850560" y="9378720"/>
            <a:ext cx="2943720" cy="49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C936DFAC-78FC-477A-938D-878118F3C2BF}" type="slidenum">
              <a:rPr lang="de-DE" sz="1200" b="0" strike="noStrike" spc="-1">
                <a:solidFill>
                  <a:srgbClr val="000000"/>
                </a:solidFill>
                <a:uFill>
                  <a:solidFill>
                    <a:srgbClr val="FFFFFF"/>
                  </a:solidFill>
                </a:uFill>
                <a:latin typeface="+mn-lt"/>
                <a:ea typeface="+mn-ea"/>
              </a:rPr>
              <a:t>2</a:t>
            </a:fld>
            <a:endParaRPr lang="de-DE" sz="1200" b="0" strike="noStrike" spc="-1">
              <a:solidFill>
                <a:srgbClr val="000000"/>
              </a:solidFill>
              <a:uFill>
                <a:solidFill>
                  <a:srgbClr val="FFFFFF"/>
                </a:solidFill>
              </a:uFill>
              <a:latin typeface="Aria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 name="PlaceHolder 1"/>
          <p:cNvSpPr>
            <a:spLocks noGrp="1"/>
          </p:cNvSpPr>
          <p:nvPr>
            <p:ph type="body"/>
          </p:nvPr>
        </p:nvSpPr>
        <p:spPr>
          <a:xfrm>
            <a:off x="679680" y="4690080"/>
            <a:ext cx="5436720" cy="4442040"/>
          </a:xfrm>
          <a:prstGeom prst="rect">
            <a:avLst/>
          </a:prstGeom>
        </p:spPr>
        <p:txBody>
          <a:bodyPr lIns="0" tIns="0" rIns="0" bIns="0"/>
          <a:lstStyle/>
          <a:p>
            <a:r>
              <a:rPr lang="de-DE" sz="2000" b="0" strike="noStrike" spc="-1" dirty="0">
                <a:solidFill>
                  <a:srgbClr val="000000"/>
                </a:solidFill>
                <a:uFill>
                  <a:solidFill>
                    <a:srgbClr val="FFFFFF"/>
                  </a:solidFill>
                </a:uFill>
                <a:latin typeface="Arial"/>
              </a:rPr>
              <a:t>Kartenvergleich Europa mit den drei Räumen</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 name="PlaceHolder 1"/>
          <p:cNvSpPr>
            <a:spLocks noGrp="1"/>
          </p:cNvSpPr>
          <p:nvPr>
            <p:ph type="body"/>
          </p:nvPr>
        </p:nvSpPr>
        <p:spPr>
          <a:xfrm>
            <a:off x="688680" y="4821480"/>
            <a:ext cx="5508720" cy="3943080"/>
          </a:xfrm>
          <a:prstGeom prst="rect">
            <a:avLst/>
          </a:prstGeom>
        </p:spPr>
        <p:txBody>
          <a:bodyPr lIns="0" tIns="0" rIns="0" bIns="0"/>
          <a:lstStyle/>
          <a:p>
            <a:r>
              <a:rPr lang="de-DE" sz="1800" b="0" strike="noStrike" spc="-1">
                <a:solidFill>
                  <a:srgbClr val="000000"/>
                </a:solidFill>
                <a:uFill>
                  <a:solidFill>
                    <a:srgbClr val="FFFFFF"/>
                  </a:solidFill>
                </a:uFill>
                <a:latin typeface="Arial"/>
              </a:rPr>
              <a:t>Am Ende der Klasse 10 könnte dann ein solcher kriteriengestützter Vergleich stehen, der das Jahresergebnis sichert und zu einer kritischen Reflektion Europas und der Gedenkkultur in den ehemaligen Imperien einlädt. Es wird deutlich, dass von der imperialen Vergangenheit nur die jeweils passenden Aspekte wie wirtschaftliche Vernetzung, Größe und Expansion aufgegriffen werden um Identität zu stiften. Den Weg zu dieser Übersicht möchten wir Ihnen dann gesondert für die drei Räume vorstellen.</a:t>
            </a:r>
          </a:p>
        </p:txBody>
      </p:sp>
      <p:sp>
        <p:nvSpPr>
          <p:cNvPr id="615" name="CustomShape 2"/>
          <p:cNvSpPr/>
          <p:nvPr/>
        </p:nvSpPr>
        <p:spPr>
          <a:xfrm>
            <a:off x="3901680" y="9516240"/>
            <a:ext cx="2982960" cy="500760"/>
          </a:xfrm>
          <a:prstGeom prst="rect">
            <a:avLst/>
          </a:prstGeom>
          <a:noFill/>
          <a:ln>
            <a:noFill/>
          </a:ln>
        </p:spPr>
        <p:style>
          <a:lnRef idx="0">
            <a:scrgbClr r="0" g="0" b="0"/>
          </a:lnRef>
          <a:fillRef idx="0">
            <a:scrgbClr r="0" g="0" b="0"/>
          </a:fillRef>
          <a:effectRef idx="0">
            <a:scrgbClr r="0" g="0" b="0"/>
          </a:effectRef>
          <a:fontRef idx="minor"/>
        </p:style>
        <p:txBody>
          <a:bodyPr lIns="95040" tIns="47520" rIns="95040" bIns="47520" anchor="b"/>
          <a:lstStyle/>
          <a:p>
            <a:pPr algn="r">
              <a:lnSpc>
                <a:spcPct val="100000"/>
              </a:lnSpc>
            </a:pPr>
            <a:fld id="{A2485E7A-1421-43B0-A430-4ED291DAC03D}" type="slidenum">
              <a:rPr lang="de-DE" sz="1300" b="0" strike="noStrike" spc="-1">
                <a:solidFill>
                  <a:srgbClr val="000000"/>
                </a:solidFill>
                <a:uFill>
                  <a:solidFill>
                    <a:srgbClr val="FFFFFF"/>
                  </a:solidFill>
                </a:uFill>
                <a:latin typeface="+mn-lt"/>
                <a:ea typeface="+mn-ea"/>
              </a:rPr>
              <a:t>21</a:t>
            </a:fld>
            <a:endParaRPr lang="de-DE" sz="1300" b="0" strike="noStrike" spc="-1">
              <a:solidFill>
                <a:srgbClr val="000000"/>
              </a:solidFill>
              <a:uFill>
                <a:solidFill>
                  <a:srgbClr val="FFFFFF"/>
                </a:solidFill>
              </a:uFill>
              <a:latin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 name="PlaceHolder 1"/>
          <p:cNvSpPr>
            <a:spLocks noGrp="1"/>
          </p:cNvSpPr>
          <p:nvPr>
            <p:ph type="body"/>
          </p:nvPr>
        </p:nvSpPr>
        <p:spPr>
          <a:xfrm>
            <a:off x="679680" y="4752000"/>
            <a:ext cx="5436360" cy="3886200"/>
          </a:xfrm>
          <a:prstGeom prst="rect">
            <a:avLst/>
          </a:prstGeom>
        </p:spPr>
        <p:txBody>
          <a:bodyPr lIns="0" tIns="0" rIns="0" bIns="0"/>
          <a:lstStyle/>
          <a:p>
            <a:r>
              <a:rPr lang="de-DE" sz="2000" b="0" strike="noStrike" spc="-1" dirty="0">
                <a:solidFill>
                  <a:srgbClr val="000000"/>
                </a:solidFill>
                <a:uFill>
                  <a:solidFill>
                    <a:srgbClr val="FFFFFF"/>
                  </a:solidFill>
                </a:uFill>
                <a:latin typeface="Arial"/>
              </a:rPr>
              <a:t>Einige konkrete Beispiele….</a:t>
            </a:r>
          </a:p>
        </p:txBody>
      </p:sp>
      <p:sp>
        <p:nvSpPr>
          <p:cNvPr id="568" name="CustomShape 2"/>
          <p:cNvSpPr/>
          <p:nvPr/>
        </p:nvSpPr>
        <p:spPr>
          <a:xfrm>
            <a:off x="3850560" y="9378720"/>
            <a:ext cx="2943720" cy="49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CCEF7C82-DEA0-4409-9692-4264A06FD6C8}" type="slidenum">
              <a:rPr lang="de-DE" sz="1200" b="0" strike="noStrike" spc="-1">
                <a:solidFill>
                  <a:srgbClr val="000000"/>
                </a:solidFill>
                <a:uFill>
                  <a:solidFill>
                    <a:srgbClr val="FFFFFF"/>
                  </a:solidFill>
                </a:uFill>
                <a:latin typeface="+mn-lt"/>
                <a:ea typeface="+mn-ea"/>
              </a:rPr>
              <a:t>3</a:t>
            </a:fld>
            <a:endParaRPr lang="de-DE" sz="1200" b="0" strike="noStrike" spc="-1">
              <a:solidFill>
                <a:srgbClr val="000000"/>
              </a:solidFill>
              <a:uFill>
                <a:solidFill>
                  <a:srgbClr val="FFFFFF"/>
                </a:solidFill>
              </a:uFill>
              <a:latin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 name="PlaceHolder 1"/>
          <p:cNvSpPr>
            <a:spLocks noGrp="1"/>
          </p:cNvSpPr>
          <p:nvPr>
            <p:ph type="body"/>
          </p:nvPr>
        </p:nvSpPr>
        <p:spPr>
          <a:xfrm>
            <a:off x="679680" y="4752000"/>
            <a:ext cx="5436360" cy="3886200"/>
          </a:xfrm>
          <a:prstGeom prst="rect">
            <a:avLst/>
          </a:prstGeom>
        </p:spPr>
        <p:txBody>
          <a:bodyPr lIns="0" tIns="0" rIns="0" bIns="0"/>
          <a:lstStyle/>
          <a:p>
            <a:endParaRPr lang="de-DE" sz="2000" b="0" strike="noStrike" spc="-1" dirty="0">
              <a:solidFill>
                <a:srgbClr val="000000"/>
              </a:solidFill>
              <a:uFill>
                <a:solidFill>
                  <a:srgbClr val="FFFFFF"/>
                </a:solidFill>
              </a:uFill>
              <a:latin typeface="Arial"/>
            </a:endParaRPr>
          </a:p>
        </p:txBody>
      </p:sp>
      <p:sp>
        <p:nvSpPr>
          <p:cNvPr id="570" name="CustomShape 2"/>
          <p:cNvSpPr/>
          <p:nvPr/>
        </p:nvSpPr>
        <p:spPr>
          <a:xfrm>
            <a:off x="3850560" y="9378720"/>
            <a:ext cx="2943720" cy="49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AABF1700-8ED1-43E9-894C-22F81BDDB14E}" type="slidenum">
              <a:rPr lang="de-DE" sz="1200" b="0" strike="noStrike" spc="-1">
                <a:solidFill>
                  <a:srgbClr val="000000"/>
                </a:solidFill>
                <a:uFill>
                  <a:solidFill>
                    <a:srgbClr val="FFFFFF"/>
                  </a:solidFill>
                </a:uFill>
                <a:latin typeface="+mn-lt"/>
                <a:ea typeface="+mn-ea"/>
              </a:rPr>
              <a:t>4</a:t>
            </a:fld>
            <a:endParaRPr lang="de-DE" sz="1200" b="0" strike="noStrike" spc="-1">
              <a:solidFill>
                <a:srgbClr val="000000"/>
              </a:solidFill>
              <a:uFill>
                <a:solidFill>
                  <a:srgbClr val="FFFFFF"/>
                </a:solidFill>
              </a:uFill>
              <a:latin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 name="PlaceHolder 1"/>
          <p:cNvSpPr>
            <a:spLocks noGrp="1"/>
          </p:cNvSpPr>
          <p:nvPr>
            <p:ph type="body"/>
          </p:nvPr>
        </p:nvSpPr>
        <p:spPr>
          <a:xfrm>
            <a:off x="679680" y="4690080"/>
            <a:ext cx="5436000" cy="4441320"/>
          </a:xfrm>
          <a:prstGeom prst="rect">
            <a:avLst/>
          </a:prstGeom>
        </p:spPr>
        <p:txBody>
          <a:bodyPr lIns="0" tIns="0" rIns="0" bIns="0"/>
          <a:lstStyle/>
          <a:p>
            <a:r>
              <a:rPr lang="de-DE" sz="2000" b="0" strike="noStrike" spc="-1" dirty="0">
                <a:solidFill>
                  <a:srgbClr val="000000"/>
                </a:solidFill>
                <a:uFill>
                  <a:solidFill>
                    <a:srgbClr val="FFFFFF"/>
                  </a:solidFill>
                </a:uFill>
                <a:latin typeface="Arial"/>
              </a:rPr>
              <a:t>Dabei unterrichten</a:t>
            </a:r>
            <a:r>
              <a:rPr lang="de-DE" sz="2000" b="0" strike="noStrike" spc="-1" baseline="0" dirty="0">
                <a:solidFill>
                  <a:srgbClr val="000000"/>
                </a:solidFill>
                <a:uFill>
                  <a:solidFill>
                    <a:srgbClr val="FFFFFF"/>
                  </a:solidFill>
                </a:uFill>
                <a:latin typeface="Arial"/>
              </a:rPr>
              <a:t> wir natürlich nicht nur für den Bildungsplan. Die Klasse bietet m.E. die große Chance in der herrschenden „Welt-Unordnung“ feste Weltbilder zu verflüssigen und damit im Sinn von </a:t>
            </a:r>
            <a:r>
              <a:rPr lang="de-DE" sz="2000" b="0" strike="noStrike" spc="-1" baseline="0" dirty="0" err="1">
                <a:solidFill>
                  <a:srgbClr val="000000"/>
                </a:solidFill>
                <a:uFill>
                  <a:solidFill>
                    <a:srgbClr val="FFFFFF"/>
                  </a:solidFill>
                </a:uFill>
                <a:latin typeface="Arial"/>
              </a:rPr>
              <a:t>Pankaj</a:t>
            </a:r>
            <a:r>
              <a:rPr lang="de-DE" sz="2000" b="0" strike="noStrike" spc="-1" baseline="0" dirty="0">
                <a:solidFill>
                  <a:srgbClr val="000000"/>
                </a:solidFill>
                <a:uFill>
                  <a:solidFill>
                    <a:srgbClr val="FFFFFF"/>
                  </a:solidFill>
                </a:uFill>
                <a:latin typeface="Arial"/>
              </a:rPr>
              <a:t> </a:t>
            </a:r>
            <a:r>
              <a:rPr lang="de-DE" sz="2000" b="0" strike="noStrike" spc="-1" baseline="0" dirty="0" err="1">
                <a:solidFill>
                  <a:srgbClr val="000000"/>
                </a:solidFill>
                <a:uFill>
                  <a:solidFill>
                    <a:srgbClr val="FFFFFF"/>
                  </a:solidFill>
                </a:uFill>
                <a:latin typeface="Arial"/>
              </a:rPr>
              <a:t>Mishra</a:t>
            </a:r>
            <a:r>
              <a:rPr lang="de-DE" sz="2000" b="0" strike="noStrike" spc="-1" baseline="0" dirty="0">
                <a:solidFill>
                  <a:srgbClr val="000000"/>
                </a:solidFill>
                <a:uFill>
                  <a:solidFill>
                    <a:srgbClr val="FFFFFF"/>
                  </a:solidFill>
                </a:uFill>
                <a:latin typeface="Arial"/>
              </a:rPr>
              <a:t> zu einem echten </a:t>
            </a:r>
            <a:r>
              <a:rPr lang="de-DE" sz="2000" b="0" strike="noStrike" spc="-1" baseline="0" dirty="0" err="1">
                <a:solidFill>
                  <a:srgbClr val="000000"/>
                </a:solidFill>
                <a:uFill>
                  <a:solidFill>
                    <a:srgbClr val="FFFFFF"/>
                  </a:solidFill>
                </a:uFill>
                <a:latin typeface="Arial"/>
              </a:rPr>
              <a:t>Persprektivwechsel</a:t>
            </a:r>
            <a:r>
              <a:rPr lang="de-DE" sz="2000" b="0" strike="noStrike" spc="-1" baseline="0" dirty="0">
                <a:solidFill>
                  <a:srgbClr val="000000"/>
                </a:solidFill>
                <a:uFill>
                  <a:solidFill>
                    <a:srgbClr val="FFFFFF"/>
                  </a:solidFill>
                </a:uFill>
                <a:latin typeface="Arial"/>
              </a:rPr>
              <a:t> zu kommen.</a:t>
            </a:r>
            <a:endParaRPr lang="de-DE" sz="2000" b="0" strike="noStrike" spc="-1" dirty="0">
              <a:solidFill>
                <a:srgbClr val="000000"/>
              </a:solidFill>
              <a:uFill>
                <a:solidFill>
                  <a:srgbClr val="FFFFFF"/>
                </a:solidFill>
              </a:uFill>
              <a:latin typeface="Arial"/>
            </a:endParaRPr>
          </a:p>
          <a:p>
            <a:r>
              <a:rPr lang="de-DE" sz="2000" b="0" strike="noStrike" spc="-1" dirty="0">
                <a:solidFill>
                  <a:srgbClr val="000000"/>
                </a:solidFill>
                <a:uFill>
                  <a:solidFill>
                    <a:srgbClr val="FFFFFF"/>
                  </a:solidFill>
                </a:uFill>
                <a:latin typeface="Arial"/>
              </a:rPr>
              <a:t>http://asiasociety.org/blog/asia/interview-author-pankaj-mishra-modernization-asia</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 name="PlaceHolder 1"/>
          <p:cNvSpPr>
            <a:spLocks noGrp="1"/>
          </p:cNvSpPr>
          <p:nvPr>
            <p:ph type="body"/>
          </p:nvPr>
        </p:nvSpPr>
        <p:spPr>
          <a:xfrm>
            <a:off x="679680" y="4752000"/>
            <a:ext cx="5436360" cy="3886200"/>
          </a:xfrm>
          <a:prstGeom prst="rect">
            <a:avLst/>
          </a:prstGeom>
        </p:spPr>
        <p:txBody>
          <a:bodyPr lIns="0" tIns="0" rIns="0" bIns="0"/>
          <a:lstStyle/>
          <a:p>
            <a:r>
              <a:rPr lang="de-DE" sz="2000" b="0" strike="noStrike" spc="-1" dirty="0">
                <a:solidFill>
                  <a:srgbClr val="000000"/>
                </a:solidFill>
                <a:uFill>
                  <a:solidFill>
                    <a:srgbClr val="FFFFFF"/>
                  </a:solidFill>
                </a:uFill>
                <a:latin typeface="Arial"/>
              </a:rPr>
              <a:t> Die Geschichte der drei Räume legt der BP teilweise überlappend neben- </a:t>
            </a:r>
            <a:r>
              <a:rPr lang="de-DE" sz="2000" b="0" strike="noStrike" spc="-1" dirty="0" err="1">
                <a:solidFill>
                  <a:srgbClr val="000000"/>
                </a:solidFill>
                <a:uFill>
                  <a:solidFill>
                    <a:srgbClr val="FFFFFF"/>
                  </a:solidFill>
                </a:uFill>
                <a:latin typeface="Arial"/>
              </a:rPr>
              <a:t>bzw</a:t>
            </a:r>
            <a:r>
              <a:rPr lang="de-DE" sz="2000" b="0" strike="noStrike" spc="-1" dirty="0">
                <a:solidFill>
                  <a:srgbClr val="000000"/>
                </a:solidFill>
                <a:uFill>
                  <a:solidFill>
                    <a:srgbClr val="FFFFFF"/>
                  </a:solidFill>
                </a:uFill>
                <a:latin typeface="Arial"/>
              </a:rPr>
              <a:t> übereinander. Entscheidend ist daher die Perspektive und Fragestellung, es kann nicht um drei chronologische Durchgänge gehen – allerdings kann die Chronologie zur  Orientierung von </a:t>
            </a:r>
            <a:r>
              <a:rPr lang="de-DE" sz="2000" b="0" strike="noStrike" spc="-1" dirty="0" err="1">
                <a:solidFill>
                  <a:srgbClr val="000000"/>
                </a:solidFill>
                <a:uFill>
                  <a:solidFill>
                    <a:srgbClr val="FFFFFF"/>
                  </a:solidFill>
                </a:uFill>
                <a:latin typeface="Arial"/>
              </a:rPr>
              <a:t>KuK</a:t>
            </a:r>
            <a:r>
              <a:rPr lang="de-DE" sz="2000" b="0" strike="noStrike" spc="-1" dirty="0">
                <a:solidFill>
                  <a:srgbClr val="000000"/>
                </a:solidFill>
                <a:uFill>
                  <a:solidFill>
                    <a:srgbClr val="FFFFFF"/>
                  </a:solidFill>
                </a:uFill>
                <a:latin typeface="Arial"/>
              </a:rPr>
              <a:t> und </a:t>
            </a:r>
            <a:r>
              <a:rPr lang="de-DE" sz="2000" b="0" strike="noStrike" spc="-1" dirty="0" err="1">
                <a:solidFill>
                  <a:srgbClr val="000000"/>
                </a:solidFill>
                <a:uFill>
                  <a:solidFill>
                    <a:srgbClr val="FFFFFF"/>
                  </a:solidFill>
                </a:uFill>
                <a:latin typeface="Arial"/>
              </a:rPr>
              <a:t>SuS</a:t>
            </a:r>
            <a:r>
              <a:rPr lang="de-DE" sz="2000" b="0" strike="noStrike" spc="-1" dirty="0">
                <a:solidFill>
                  <a:srgbClr val="000000"/>
                </a:solidFill>
                <a:uFill>
                  <a:solidFill>
                    <a:srgbClr val="FFFFFF"/>
                  </a:solidFill>
                </a:uFill>
                <a:latin typeface="Arial"/>
              </a:rPr>
              <a:t> natürlich hilfreich sein, um dabei an Bekanntes anzudocken.</a:t>
            </a:r>
          </a:p>
        </p:txBody>
      </p:sp>
      <p:sp>
        <p:nvSpPr>
          <p:cNvPr id="573" name="CustomShape 2"/>
          <p:cNvSpPr/>
          <p:nvPr/>
        </p:nvSpPr>
        <p:spPr>
          <a:xfrm>
            <a:off x="3850560" y="9378720"/>
            <a:ext cx="2943720" cy="49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FDB44B26-5A7C-4383-A2B3-5A016B42E66E}" type="slidenum">
              <a:rPr lang="de-DE" sz="1200" b="0" strike="noStrike" spc="-1">
                <a:solidFill>
                  <a:srgbClr val="000000"/>
                </a:solidFill>
                <a:uFill>
                  <a:solidFill>
                    <a:srgbClr val="FFFFFF"/>
                  </a:solidFill>
                </a:uFill>
                <a:latin typeface="+mn-lt"/>
                <a:ea typeface="+mn-ea"/>
              </a:rPr>
              <a:t>6</a:t>
            </a:fld>
            <a:endParaRPr lang="de-DE" sz="1200" b="0" strike="noStrike" spc="-1">
              <a:solidFill>
                <a:srgbClr val="000000"/>
              </a:solidFill>
              <a:uFill>
                <a:solidFill>
                  <a:srgbClr val="FFFFFF"/>
                </a:solidFill>
              </a:uFill>
              <a:latin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 name="PlaceHolder 1"/>
          <p:cNvSpPr>
            <a:spLocks noGrp="1"/>
          </p:cNvSpPr>
          <p:nvPr>
            <p:ph type="body"/>
          </p:nvPr>
        </p:nvSpPr>
        <p:spPr>
          <a:xfrm>
            <a:off x="679680" y="4752000"/>
            <a:ext cx="5436360" cy="3886200"/>
          </a:xfrm>
          <a:prstGeom prst="rect">
            <a:avLst/>
          </a:prstGeom>
        </p:spPr>
        <p:txBody>
          <a:bodyPr lIns="0" tIns="0" rIns="0" bIns="0"/>
          <a:lstStyle/>
          <a:p>
            <a:r>
              <a:rPr lang="de-DE" sz="2000" b="0" strike="noStrike" spc="-1" dirty="0">
                <a:solidFill>
                  <a:srgbClr val="000000"/>
                </a:solidFill>
                <a:uFill>
                  <a:solidFill>
                    <a:srgbClr val="FFFFFF"/>
                  </a:solidFill>
                </a:uFill>
                <a:latin typeface="Arial"/>
              </a:rPr>
              <a:t>Pragmatische </a:t>
            </a:r>
            <a:r>
              <a:rPr lang="de-DE" sz="2000" b="0" strike="noStrike" spc="-1" dirty="0" err="1">
                <a:solidFill>
                  <a:srgbClr val="000000"/>
                </a:solidFill>
                <a:uFill>
                  <a:solidFill>
                    <a:srgbClr val="FFFFFF"/>
                  </a:solidFill>
                </a:uFill>
                <a:latin typeface="Arial"/>
              </a:rPr>
              <a:t>Hilfen..dazu</a:t>
            </a:r>
            <a:r>
              <a:rPr lang="de-DE" sz="2000" b="0" strike="noStrike" spc="-1" dirty="0">
                <a:solidFill>
                  <a:srgbClr val="000000"/>
                </a:solidFill>
                <a:uFill>
                  <a:solidFill>
                    <a:srgbClr val="FFFFFF"/>
                  </a:solidFill>
                </a:uFill>
                <a:latin typeface="Arial"/>
              </a:rPr>
              <a:t> didaktische Kommentare…Modellbildungen, die an bekanntes anschließen (Imperium Romanum), auf dieser Grundlage (und mit Wissen um die Schwierigkeiten) optimistisch, dass das folgende Rezept gelingen kann:</a:t>
            </a:r>
          </a:p>
        </p:txBody>
      </p:sp>
      <p:sp>
        <p:nvSpPr>
          <p:cNvPr id="575" name="CustomShape 2"/>
          <p:cNvSpPr/>
          <p:nvPr/>
        </p:nvSpPr>
        <p:spPr>
          <a:xfrm>
            <a:off x="3850560" y="9378720"/>
            <a:ext cx="2943720" cy="49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0185788E-9E8D-4C3C-BFDB-C45CECB6D4FC}" type="slidenum">
              <a:rPr lang="de-DE" sz="1200" b="0" strike="noStrike" spc="-1">
                <a:solidFill>
                  <a:srgbClr val="000000"/>
                </a:solidFill>
                <a:uFill>
                  <a:solidFill>
                    <a:srgbClr val="FFFFFF"/>
                  </a:solidFill>
                </a:uFill>
                <a:latin typeface="+mn-lt"/>
                <a:ea typeface="+mn-ea"/>
              </a:rPr>
              <a:t>7</a:t>
            </a:fld>
            <a:endParaRPr lang="de-DE" sz="1200" b="0" strike="noStrike" spc="-1">
              <a:solidFill>
                <a:srgbClr val="000000"/>
              </a:solidFill>
              <a:uFill>
                <a:solidFill>
                  <a:srgbClr val="FFFFFF"/>
                </a:solidFill>
              </a:uFill>
              <a:latin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 name="PlaceHolder 1"/>
          <p:cNvSpPr>
            <a:spLocks noGrp="1"/>
          </p:cNvSpPr>
          <p:nvPr>
            <p:ph type="body"/>
          </p:nvPr>
        </p:nvSpPr>
        <p:spPr>
          <a:xfrm>
            <a:off x="679680" y="4752000"/>
            <a:ext cx="5436360" cy="3886200"/>
          </a:xfrm>
          <a:prstGeom prst="rect">
            <a:avLst/>
          </a:prstGeom>
        </p:spPr>
        <p:txBody>
          <a:bodyPr lIns="0" tIns="0" rIns="0" bIns="0"/>
          <a:lstStyle/>
          <a:p>
            <a:endParaRPr lang="de-DE" sz="2000" b="0" strike="noStrike" spc="-1" dirty="0">
              <a:solidFill>
                <a:srgbClr val="000000"/>
              </a:solidFill>
              <a:uFill>
                <a:solidFill>
                  <a:srgbClr val="FFFFFF"/>
                </a:solidFill>
              </a:uFill>
              <a:latin typeface="Arial"/>
            </a:endParaRPr>
          </a:p>
        </p:txBody>
      </p:sp>
      <p:sp>
        <p:nvSpPr>
          <p:cNvPr id="585" name="CustomShape 2"/>
          <p:cNvSpPr/>
          <p:nvPr/>
        </p:nvSpPr>
        <p:spPr>
          <a:xfrm>
            <a:off x="3850560" y="9378720"/>
            <a:ext cx="2943720" cy="49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B5334CE4-4FF1-4E8A-8144-D171113A316A}" type="slidenum">
              <a:rPr lang="de-DE" sz="1200" b="0" strike="noStrike" spc="-1">
                <a:solidFill>
                  <a:srgbClr val="000000"/>
                </a:solidFill>
                <a:uFill>
                  <a:solidFill>
                    <a:srgbClr val="FFFFFF"/>
                  </a:solidFill>
                </a:uFill>
                <a:latin typeface="+mn-lt"/>
                <a:ea typeface="+mn-ea"/>
              </a:rPr>
              <a:t>8</a:t>
            </a:fld>
            <a:endParaRPr lang="de-DE" sz="1200" b="0" strike="noStrike" spc="-1">
              <a:solidFill>
                <a:srgbClr val="000000"/>
              </a:solidFill>
              <a:uFill>
                <a:solidFill>
                  <a:srgbClr val="FFFFFF"/>
                </a:solidFill>
              </a:uFill>
              <a:latin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8" name="PlaceHolder 1"/>
          <p:cNvSpPr>
            <a:spLocks noGrp="1"/>
          </p:cNvSpPr>
          <p:nvPr>
            <p:ph type="body"/>
          </p:nvPr>
        </p:nvSpPr>
        <p:spPr>
          <a:xfrm>
            <a:off x="679680" y="4752000"/>
            <a:ext cx="5436360" cy="3886200"/>
          </a:xfrm>
          <a:prstGeom prst="rect">
            <a:avLst/>
          </a:prstGeom>
        </p:spPr>
        <p:txBody>
          <a:bodyPr lIns="0" tIns="0" rIns="0" bIns="0"/>
          <a:lstStyle/>
          <a:p>
            <a:endParaRPr lang="de-DE" sz="2000" b="0" strike="noStrike" spc="-1" dirty="0">
              <a:solidFill>
                <a:srgbClr val="000000"/>
              </a:solidFill>
              <a:uFill>
                <a:solidFill>
                  <a:srgbClr val="FFFFFF"/>
                </a:solidFill>
              </a:uFill>
              <a:latin typeface="Arial"/>
            </a:endParaRPr>
          </a:p>
        </p:txBody>
      </p:sp>
      <p:sp>
        <p:nvSpPr>
          <p:cNvPr id="589" name="CustomShape 2"/>
          <p:cNvSpPr/>
          <p:nvPr/>
        </p:nvSpPr>
        <p:spPr>
          <a:xfrm>
            <a:off x="3850560" y="9378720"/>
            <a:ext cx="2943720" cy="49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68E12A3E-DAA1-4485-9562-9C8D2CF4964F}" type="slidenum">
              <a:rPr lang="de-DE" sz="1200" b="0" strike="noStrike" spc="-1">
                <a:solidFill>
                  <a:srgbClr val="000000"/>
                </a:solidFill>
                <a:uFill>
                  <a:solidFill>
                    <a:srgbClr val="FFFFFF"/>
                  </a:solidFill>
                </a:uFill>
                <a:latin typeface="+mn-lt"/>
                <a:ea typeface="+mn-ea"/>
              </a:rPr>
              <a:t>9</a:t>
            </a:fld>
            <a:endParaRPr lang="de-DE" sz="1200" b="0" strike="noStrike" spc="-1">
              <a:solidFill>
                <a:srgbClr val="000000"/>
              </a:solidFill>
              <a:uFill>
                <a:solidFill>
                  <a:srgbClr val="FFFFFF"/>
                </a:solidFill>
              </a:uFill>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41"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42"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43"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45"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46"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47"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48" name="PlaceHolder 5"/>
          <p:cNvSpPr>
            <a:spLocks noGrp="1"/>
          </p:cNvSpPr>
          <p:nvPr>
            <p:ph type="body"/>
          </p:nvPr>
        </p:nvSpPr>
        <p:spPr>
          <a:xfrm>
            <a:off x="609480" y="368208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50"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51"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52"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53" name="PlaceHolder 5"/>
          <p:cNvSpPr>
            <a:spLocks noGrp="1"/>
          </p:cNvSpPr>
          <p:nvPr>
            <p:ph type="body"/>
          </p:nvPr>
        </p:nvSpPr>
        <p:spPr>
          <a:xfrm>
            <a:off x="8029800" y="368208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54"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55" name="PlaceHolder 7"/>
          <p:cNvSpPr>
            <a:spLocks noGrp="1"/>
          </p:cNvSpPr>
          <p:nvPr>
            <p:ph type="body"/>
          </p:nvPr>
        </p:nvSpPr>
        <p:spPr>
          <a:xfrm>
            <a:off x="609480" y="368208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7"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68" name="PlaceHolder 2"/>
          <p:cNvSpPr>
            <a:spLocks noGrp="1"/>
          </p:cNvSpPr>
          <p:nvPr>
            <p:ph type="subTitle"/>
          </p:nvPr>
        </p:nvSpPr>
        <p:spPr>
          <a:xfrm>
            <a:off x="609480" y="1604520"/>
            <a:ext cx="10972440" cy="3977280"/>
          </a:xfrm>
          <a:prstGeom prst="rect">
            <a:avLst/>
          </a:prstGeom>
        </p:spPr>
        <p:txBody>
          <a:bodyPr lIns="0" tIns="0" rIns="0" bIns="0" anchor="ctr"/>
          <a:lstStyle/>
          <a:p>
            <a:pPr algn="ctr"/>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70"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72"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73"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4"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75" name="PlaceHolder 1"/>
          <p:cNvSpPr>
            <a:spLocks noGrp="1"/>
          </p:cNvSpPr>
          <p:nvPr>
            <p:ph type="subTitle"/>
          </p:nvPr>
        </p:nvSpPr>
        <p:spPr>
          <a:xfrm>
            <a:off x="609480" y="273600"/>
            <a:ext cx="10972440" cy="5307840"/>
          </a:xfrm>
          <a:prstGeom prst="rect">
            <a:avLst/>
          </a:prstGeom>
        </p:spPr>
        <p:txBody>
          <a:bodyPr lIns="0" tIns="0" rIns="0" bIns="0" anchor="ctr"/>
          <a:lstStyle/>
          <a:p>
            <a:pPr algn="ctr"/>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77"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78" name="PlaceHolder 3"/>
          <p:cNvSpPr>
            <a:spLocks noGrp="1"/>
          </p:cNvSpPr>
          <p:nvPr>
            <p:ph type="body"/>
          </p:nvPr>
        </p:nvSpPr>
        <p:spPr>
          <a:xfrm>
            <a:off x="609480" y="368208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79" name="PlaceHolder 4"/>
          <p:cNvSpPr>
            <a:spLocks noGrp="1"/>
          </p:cNvSpPr>
          <p:nvPr>
            <p:ph type="body"/>
          </p:nvPr>
        </p:nvSpPr>
        <p:spPr>
          <a:xfrm>
            <a:off x="6231960" y="1604520"/>
            <a:ext cx="5354280" cy="397728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0"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21" name="PlaceHolder 2"/>
          <p:cNvSpPr>
            <a:spLocks noGrp="1"/>
          </p:cNvSpPr>
          <p:nvPr>
            <p:ph type="subTitle"/>
          </p:nvPr>
        </p:nvSpPr>
        <p:spPr>
          <a:xfrm>
            <a:off x="609480" y="1604520"/>
            <a:ext cx="10972440" cy="3977280"/>
          </a:xfrm>
          <a:prstGeom prst="rect">
            <a:avLst/>
          </a:prstGeom>
        </p:spPr>
        <p:txBody>
          <a:bodyPr lIns="0" tIns="0" rIns="0" bIns="0" anchor="ctr"/>
          <a:lstStyle/>
          <a:p>
            <a:pPr algn="ctr"/>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81"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82"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83"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84"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85"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86"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87"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88"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89"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90"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92"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93"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94"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95" name="PlaceHolder 5"/>
          <p:cNvSpPr>
            <a:spLocks noGrp="1"/>
          </p:cNvSpPr>
          <p:nvPr>
            <p:ph type="body"/>
          </p:nvPr>
        </p:nvSpPr>
        <p:spPr>
          <a:xfrm>
            <a:off x="609480" y="368208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97"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98"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99"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00" name="PlaceHolder 5"/>
          <p:cNvSpPr>
            <a:spLocks noGrp="1"/>
          </p:cNvSpPr>
          <p:nvPr>
            <p:ph type="body"/>
          </p:nvPr>
        </p:nvSpPr>
        <p:spPr>
          <a:xfrm>
            <a:off x="8029800" y="368208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01"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02" name="PlaceHolder 7"/>
          <p:cNvSpPr>
            <a:spLocks noGrp="1"/>
          </p:cNvSpPr>
          <p:nvPr>
            <p:ph type="body"/>
          </p:nvPr>
        </p:nvSpPr>
        <p:spPr>
          <a:xfrm>
            <a:off x="609480" y="368208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14"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115" name="PlaceHolder 2"/>
          <p:cNvSpPr>
            <a:spLocks noGrp="1"/>
          </p:cNvSpPr>
          <p:nvPr>
            <p:ph type="subTitle"/>
          </p:nvPr>
        </p:nvSpPr>
        <p:spPr>
          <a:xfrm>
            <a:off x="609480" y="1604520"/>
            <a:ext cx="10972440" cy="3977280"/>
          </a:xfrm>
          <a:prstGeom prst="rect">
            <a:avLst/>
          </a:prstGeom>
        </p:spPr>
        <p:txBody>
          <a:bodyPr lIns="0" tIns="0" rIns="0" bIns="0" anchor="ctr"/>
          <a:lstStyle/>
          <a:p>
            <a:pPr algn="ctr"/>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117"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18"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119"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20"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1"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23"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2" name="PlaceHolder 1"/>
          <p:cNvSpPr>
            <a:spLocks noGrp="1"/>
          </p:cNvSpPr>
          <p:nvPr>
            <p:ph type="subTitle"/>
          </p:nvPr>
        </p:nvSpPr>
        <p:spPr>
          <a:xfrm>
            <a:off x="609480" y="273600"/>
            <a:ext cx="10972440" cy="5307840"/>
          </a:xfrm>
          <a:prstGeom prst="rect">
            <a:avLst/>
          </a:prstGeom>
        </p:spPr>
        <p:txBody>
          <a:bodyPr lIns="0" tIns="0" rIns="0" bIns="0" anchor="ctr"/>
          <a:lstStyle/>
          <a:p>
            <a:pPr algn="ctr"/>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124"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25" name="PlaceHolder 3"/>
          <p:cNvSpPr>
            <a:spLocks noGrp="1"/>
          </p:cNvSpPr>
          <p:nvPr>
            <p:ph type="body"/>
          </p:nvPr>
        </p:nvSpPr>
        <p:spPr>
          <a:xfrm>
            <a:off x="609480" y="368208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26" name="PlaceHolder 4"/>
          <p:cNvSpPr>
            <a:spLocks noGrp="1"/>
          </p:cNvSpPr>
          <p:nvPr>
            <p:ph type="body"/>
          </p:nvPr>
        </p:nvSpPr>
        <p:spPr>
          <a:xfrm>
            <a:off x="6231960" y="1604520"/>
            <a:ext cx="5354280" cy="397728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27"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128"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29"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30"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132"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33"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34"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35"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136"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37"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38"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139"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40"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41"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42" name="PlaceHolder 5"/>
          <p:cNvSpPr>
            <a:spLocks noGrp="1"/>
          </p:cNvSpPr>
          <p:nvPr>
            <p:ph type="body"/>
          </p:nvPr>
        </p:nvSpPr>
        <p:spPr>
          <a:xfrm>
            <a:off x="609480" y="368208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43"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144"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45"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46"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47" name="PlaceHolder 5"/>
          <p:cNvSpPr>
            <a:spLocks noGrp="1"/>
          </p:cNvSpPr>
          <p:nvPr>
            <p:ph type="body"/>
          </p:nvPr>
        </p:nvSpPr>
        <p:spPr>
          <a:xfrm>
            <a:off x="8029800" y="368208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48"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49" name="PlaceHolder 7"/>
          <p:cNvSpPr>
            <a:spLocks noGrp="1"/>
          </p:cNvSpPr>
          <p:nvPr>
            <p:ph type="body"/>
          </p:nvPr>
        </p:nvSpPr>
        <p:spPr>
          <a:xfrm>
            <a:off x="609480" y="368208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63"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164" name="PlaceHolder 2"/>
          <p:cNvSpPr>
            <a:spLocks noGrp="1"/>
          </p:cNvSpPr>
          <p:nvPr>
            <p:ph type="subTitle"/>
          </p:nvPr>
        </p:nvSpPr>
        <p:spPr>
          <a:xfrm>
            <a:off x="609480" y="1604520"/>
            <a:ext cx="10972440" cy="3977280"/>
          </a:xfrm>
          <a:prstGeom prst="rect">
            <a:avLst/>
          </a:prstGeom>
        </p:spPr>
        <p:txBody>
          <a:bodyPr lIns="0" tIns="0" rIns="0" bIns="0" anchor="ctr"/>
          <a:lstStyle/>
          <a:p>
            <a:pPr algn="ctr"/>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65"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166"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25"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26"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67"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168"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69"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70"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71" name="PlaceHolder 1"/>
          <p:cNvSpPr>
            <a:spLocks noGrp="1"/>
          </p:cNvSpPr>
          <p:nvPr>
            <p:ph type="subTitle"/>
          </p:nvPr>
        </p:nvSpPr>
        <p:spPr>
          <a:xfrm>
            <a:off x="609480" y="273600"/>
            <a:ext cx="10972440" cy="5307840"/>
          </a:xfrm>
          <a:prstGeom prst="rect">
            <a:avLst/>
          </a:prstGeom>
        </p:spPr>
        <p:txBody>
          <a:bodyPr lIns="0" tIns="0" rIns="0" bIns="0" anchor="ctr"/>
          <a:lstStyle/>
          <a:p>
            <a:pPr algn="ctr"/>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72"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173"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74" name="PlaceHolder 3"/>
          <p:cNvSpPr>
            <a:spLocks noGrp="1"/>
          </p:cNvSpPr>
          <p:nvPr>
            <p:ph type="body"/>
          </p:nvPr>
        </p:nvSpPr>
        <p:spPr>
          <a:xfrm>
            <a:off x="609480" y="368208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75" name="PlaceHolder 4"/>
          <p:cNvSpPr>
            <a:spLocks noGrp="1"/>
          </p:cNvSpPr>
          <p:nvPr>
            <p:ph type="body"/>
          </p:nvPr>
        </p:nvSpPr>
        <p:spPr>
          <a:xfrm>
            <a:off x="6231960" y="1604520"/>
            <a:ext cx="5354280" cy="397728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76"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177"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78"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79"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80"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181"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82"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83"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84"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185"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86"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87"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188"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89"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90"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91" name="PlaceHolder 5"/>
          <p:cNvSpPr>
            <a:spLocks noGrp="1"/>
          </p:cNvSpPr>
          <p:nvPr>
            <p:ph type="body"/>
          </p:nvPr>
        </p:nvSpPr>
        <p:spPr>
          <a:xfrm>
            <a:off x="609480" y="368208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92"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193"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94"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95"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96" name="PlaceHolder 5"/>
          <p:cNvSpPr>
            <a:spLocks noGrp="1"/>
          </p:cNvSpPr>
          <p:nvPr>
            <p:ph type="body"/>
          </p:nvPr>
        </p:nvSpPr>
        <p:spPr>
          <a:xfrm>
            <a:off x="8029800" y="368208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97"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98" name="PlaceHolder 7"/>
          <p:cNvSpPr>
            <a:spLocks noGrp="1"/>
          </p:cNvSpPr>
          <p:nvPr>
            <p:ph type="body"/>
          </p:nvPr>
        </p:nvSpPr>
        <p:spPr>
          <a:xfrm>
            <a:off x="609480" y="368208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7"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10"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211" name="PlaceHolder 2"/>
          <p:cNvSpPr>
            <a:spLocks noGrp="1"/>
          </p:cNvSpPr>
          <p:nvPr>
            <p:ph type="subTitle"/>
          </p:nvPr>
        </p:nvSpPr>
        <p:spPr>
          <a:xfrm>
            <a:off x="609480" y="1604520"/>
            <a:ext cx="10972440" cy="3977280"/>
          </a:xfrm>
          <a:prstGeom prst="rect">
            <a:avLst/>
          </a:prstGeom>
        </p:spPr>
        <p:txBody>
          <a:bodyPr lIns="0" tIns="0" rIns="0" bIns="0" anchor="ctr"/>
          <a:lstStyle/>
          <a:p>
            <a:pPr algn="ctr"/>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213"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14"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215"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216"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17"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18" name="PlaceHolder 1"/>
          <p:cNvSpPr>
            <a:spLocks noGrp="1"/>
          </p:cNvSpPr>
          <p:nvPr>
            <p:ph type="subTitle"/>
          </p:nvPr>
        </p:nvSpPr>
        <p:spPr>
          <a:xfrm>
            <a:off x="609480" y="273600"/>
            <a:ext cx="10972440" cy="5307840"/>
          </a:xfrm>
          <a:prstGeom prst="rect">
            <a:avLst/>
          </a:prstGeom>
        </p:spPr>
        <p:txBody>
          <a:bodyPr lIns="0" tIns="0" rIns="0" bIns="0" anchor="ctr"/>
          <a:lstStyle/>
          <a:p>
            <a:pPr algn="ctr"/>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220"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221" name="PlaceHolder 3"/>
          <p:cNvSpPr>
            <a:spLocks noGrp="1"/>
          </p:cNvSpPr>
          <p:nvPr>
            <p:ph type="body"/>
          </p:nvPr>
        </p:nvSpPr>
        <p:spPr>
          <a:xfrm>
            <a:off x="609480" y="368208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222" name="PlaceHolder 4"/>
          <p:cNvSpPr>
            <a:spLocks noGrp="1"/>
          </p:cNvSpPr>
          <p:nvPr>
            <p:ph type="body"/>
          </p:nvPr>
        </p:nvSpPr>
        <p:spPr>
          <a:xfrm>
            <a:off x="6231960" y="1604520"/>
            <a:ext cx="5354280" cy="397728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23"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224"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225"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226"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7"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228"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229"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230"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1"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232"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233"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34"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235"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236"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237"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238" name="PlaceHolder 5"/>
          <p:cNvSpPr>
            <a:spLocks noGrp="1"/>
          </p:cNvSpPr>
          <p:nvPr>
            <p:ph type="body"/>
          </p:nvPr>
        </p:nvSpPr>
        <p:spPr>
          <a:xfrm>
            <a:off x="609480" y="368208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8" name="PlaceHolder 1"/>
          <p:cNvSpPr>
            <a:spLocks noGrp="1"/>
          </p:cNvSpPr>
          <p:nvPr>
            <p:ph type="subTitle"/>
          </p:nvPr>
        </p:nvSpPr>
        <p:spPr>
          <a:xfrm>
            <a:off x="609480" y="273600"/>
            <a:ext cx="10972440" cy="5307840"/>
          </a:xfrm>
          <a:prstGeom prst="rect">
            <a:avLst/>
          </a:prstGeom>
        </p:spPr>
        <p:txBody>
          <a:bodyPr lIns="0" tIns="0" rIns="0" bIns="0" anchor="ctr"/>
          <a:lstStyle/>
          <a:p>
            <a:pPr algn="ctr"/>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39"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240"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241"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242"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243" name="PlaceHolder 5"/>
          <p:cNvSpPr>
            <a:spLocks noGrp="1"/>
          </p:cNvSpPr>
          <p:nvPr>
            <p:ph type="body"/>
          </p:nvPr>
        </p:nvSpPr>
        <p:spPr>
          <a:xfrm>
            <a:off x="8029800" y="368208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244"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245" name="PlaceHolder 7"/>
          <p:cNvSpPr>
            <a:spLocks noGrp="1"/>
          </p:cNvSpPr>
          <p:nvPr>
            <p:ph type="body"/>
          </p:nvPr>
        </p:nvSpPr>
        <p:spPr>
          <a:xfrm>
            <a:off x="609480" y="368208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48"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249" name="PlaceHolder 2"/>
          <p:cNvSpPr>
            <a:spLocks noGrp="1"/>
          </p:cNvSpPr>
          <p:nvPr>
            <p:ph type="subTitle"/>
          </p:nvPr>
        </p:nvSpPr>
        <p:spPr>
          <a:xfrm>
            <a:off x="609480" y="1604520"/>
            <a:ext cx="10972440" cy="3977280"/>
          </a:xfrm>
          <a:prstGeom prst="rect">
            <a:avLst/>
          </a:prstGeom>
        </p:spPr>
        <p:txBody>
          <a:bodyPr lIns="0" tIns="0" rIns="0" bIns="0" anchor="ctr"/>
          <a:lstStyle/>
          <a:p>
            <a:pPr algn="ctr"/>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251"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52"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253"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254"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55"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56" name="PlaceHolder 1"/>
          <p:cNvSpPr>
            <a:spLocks noGrp="1"/>
          </p:cNvSpPr>
          <p:nvPr>
            <p:ph type="subTitle"/>
          </p:nvPr>
        </p:nvSpPr>
        <p:spPr>
          <a:xfrm>
            <a:off x="609480" y="273600"/>
            <a:ext cx="10972440" cy="5307840"/>
          </a:xfrm>
          <a:prstGeom prst="rect">
            <a:avLst/>
          </a:prstGeom>
        </p:spPr>
        <p:txBody>
          <a:bodyPr lIns="0" tIns="0" rIns="0" bIns="0" anchor="ctr"/>
          <a:lstStyle/>
          <a:p>
            <a:pPr algn="ctr"/>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57"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258"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259" name="PlaceHolder 3"/>
          <p:cNvSpPr>
            <a:spLocks noGrp="1"/>
          </p:cNvSpPr>
          <p:nvPr>
            <p:ph type="body"/>
          </p:nvPr>
        </p:nvSpPr>
        <p:spPr>
          <a:xfrm>
            <a:off x="609480" y="368208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260" name="PlaceHolder 4"/>
          <p:cNvSpPr>
            <a:spLocks noGrp="1"/>
          </p:cNvSpPr>
          <p:nvPr>
            <p:ph type="body"/>
          </p:nvPr>
        </p:nvSpPr>
        <p:spPr>
          <a:xfrm>
            <a:off x="6231960" y="1604520"/>
            <a:ext cx="5354280" cy="397728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61"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262"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263"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264"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266"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267"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268"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30"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31" name="PlaceHolder 3"/>
          <p:cNvSpPr>
            <a:spLocks noGrp="1"/>
          </p:cNvSpPr>
          <p:nvPr>
            <p:ph type="body"/>
          </p:nvPr>
        </p:nvSpPr>
        <p:spPr>
          <a:xfrm>
            <a:off x="609480" y="368208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32" name="PlaceHolder 4"/>
          <p:cNvSpPr>
            <a:spLocks noGrp="1"/>
          </p:cNvSpPr>
          <p:nvPr>
            <p:ph type="body"/>
          </p:nvPr>
        </p:nvSpPr>
        <p:spPr>
          <a:xfrm>
            <a:off x="6231960" y="1604520"/>
            <a:ext cx="5354280" cy="397728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9"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270"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271"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72"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273"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274"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275"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276" name="PlaceHolder 5"/>
          <p:cNvSpPr>
            <a:spLocks noGrp="1"/>
          </p:cNvSpPr>
          <p:nvPr>
            <p:ph type="body"/>
          </p:nvPr>
        </p:nvSpPr>
        <p:spPr>
          <a:xfrm>
            <a:off x="609480" y="368208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77"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278"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279"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280"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281" name="PlaceHolder 5"/>
          <p:cNvSpPr>
            <a:spLocks noGrp="1"/>
          </p:cNvSpPr>
          <p:nvPr>
            <p:ph type="body"/>
          </p:nvPr>
        </p:nvSpPr>
        <p:spPr>
          <a:xfrm>
            <a:off x="8029800" y="368208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282"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283" name="PlaceHolder 7"/>
          <p:cNvSpPr>
            <a:spLocks noGrp="1"/>
          </p:cNvSpPr>
          <p:nvPr>
            <p:ph type="body"/>
          </p:nvPr>
        </p:nvSpPr>
        <p:spPr>
          <a:xfrm>
            <a:off x="609480" y="368208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34"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35"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36"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38"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39"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40"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theme" Target="../theme/theme6.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5D1D7"/>
        </a:solidFill>
        <a:effectLst/>
      </p:bgPr>
    </p:bg>
    <p:spTree>
      <p:nvGrpSpPr>
        <p:cNvPr id="1" name=""/>
        <p:cNvGrpSpPr/>
        <p:nvPr/>
      </p:nvGrpSpPr>
      <p:grpSpPr>
        <a:xfrm>
          <a:off x="0" y="0"/>
          <a:ext cx="0" cy="0"/>
          <a:chOff x="0" y="0"/>
          <a:chExt cx="0" cy="0"/>
        </a:xfrm>
      </p:grpSpPr>
      <p:sp>
        <p:nvSpPr>
          <p:cNvPr id="20" name="CustomShape 1" hidden="1"/>
          <p:cNvSpPr/>
          <p:nvPr/>
        </p:nvSpPr>
        <p:spPr>
          <a:xfrm>
            <a:off x="0" y="6705720"/>
            <a:ext cx="12190320" cy="150480"/>
          </a:xfrm>
          <a:prstGeom prst="rect">
            <a:avLst/>
          </a:prstGeom>
          <a:solidFill>
            <a:srgbClr val="FFFFFF"/>
          </a:solidFill>
          <a:ln w="9360">
            <a:noFill/>
          </a:ln>
        </p:spPr>
        <p:style>
          <a:lnRef idx="0">
            <a:scrgbClr r="0" g="0" b="0"/>
          </a:lnRef>
          <a:fillRef idx="0">
            <a:scrgbClr r="0" g="0" b="0"/>
          </a:fillRef>
          <a:effectRef idx="0">
            <a:scrgbClr r="0" g="0" b="0"/>
          </a:effectRef>
          <a:fontRef idx="minor"/>
        </p:style>
      </p:sp>
      <p:sp>
        <p:nvSpPr>
          <p:cNvPr id="21" name="CustomShape 2" hidden="1"/>
          <p:cNvSpPr/>
          <p:nvPr/>
        </p:nvSpPr>
        <p:spPr>
          <a:xfrm>
            <a:off x="0" y="0"/>
            <a:ext cx="12190320" cy="1391400"/>
          </a:xfrm>
          <a:prstGeom prst="rect">
            <a:avLst/>
          </a:prstGeom>
          <a:solidFill>
            <a:srgbClr val="FFFFFF"/>
          </a:solidFill>
          <a:ln w="9360">
            <a:noFill/>
          </a:ln>
        </p:spPr>
        <p:style>
          <a:lnRef idx="0">
            <a:scrgbClr r="0" g="0" b="0"/>
          </a:lnRef>
          <a:fillRef idx="0">
            <a:scrgbClr r="0" g="0" b="0"/>
          </a:fillRef>
          <a:effectRef idx="0">
            <a:scrgbClr r="0" g="0" b="0"/>
          </a:effectRef>
          <a:fontRef idx="minor"/>
        </p:style>
      </p:sp>
      <p:sp>
        <p:nvSpPr>
          <p:cNvPr id="2" name="CustomShape 3" hidden="1"/>
          <p:cNvSpPr/>
          <p:nvPr/>
        </p:nvSpPr>
        <p:spPr>
          <a:xfrm>
            <a:off x="0" y="0"/>
            <a:ext cx="201240" cy="6856200"/>
          </a:xfrm>
          <a:prstGeom prst="rect">
            <a:avLst/>
          </a:prstGeom>
          <a:solidFill>
            <a:srgbClr val="FFFFFF"/>
          </a:solidFill>
          <a:ln w="9360">
            <a:noFill/>
          </a:ln>
        </p:spPr>
        <p:style>
          <a:lnRef idx="0">
            <a:scrgbClr r="0" g="0" b="0"/>
          </a:lnRef>
          <a:fillRef idx="0">
            <a:scrgbClr r="0" g="0" b="0"/>
          </a:fillRef>
          <a:effectRef idx="0">
            <a:scrgbClr r="0" g="0" b="0"/>
          </a:effectRef>
          <a:fontRef idx="minor"/>
        </p:style>
      </p:sp>
      <p:sp>
        <p:nvSpPr>
          <p:cNvPr id="3" name="CustomShape 4" hidden="1"/>
          <p:cNvSpPr/>
          <p:nvPr/>
        </p:nvSpPr>
        <p:spPr>
          <a:xfrm>
            <a:off x="11988720" y="0"/>
            <a:ext cx="201240" cy="6856200"/>
          </a:xfrm>
          <a:prstGeom prst="rect">
            <a:avLst/>
          </a:prstGeom>
          <a:solidFill>
            <a:srgbClr val="FFFFFF"/>
          </a:solidFill>
          <a:ln w="9360">
            <a:noFill/>
          </a:ln>
        </p:spPr>
        <p:style>
          <a:lnRef idx="0">
            <a:scrgbClr r="0" g="0" b="0"/>
          </a:lnRef>
          <a:fillRef idx="0">
            <a:scrgbClr r="0" g="0" b="0"/>
          </a:fillRef>
          <a:effectRef idx="0">
            <a:scrgbClr r="0" g="0" b="0"/>
          </a:effectRef>
          <a:fontRef idx="minor"/>
        </p:style>
      </p:sp>
      <p:sp>
        <p:nvSpPr>
          <p:cNvPr id="4" name="CustomShape 5" hidden="1"/>
          <p:cNvSpPr/>
          <p:nvPr/>
        </p:nvSpPr>
        <p:spPr>
          <a:xfrm>
            <a:off x="199080" y="6388560"/>
            <a:ext cx="11775600" cy="307800"/>
          </a:xfrm>
          <a:prstGeom prst="rect">
            <a:avLst/>
          </a:prstGeom>
          <a:solidFill>
            <a:srgbClr val="8CADAE"/>
          </a:solidFill>
          <a:ln w="9360">
            <a:noFill/>
          </a:ln>
        </p:spPr>
        <p:style>
          <a:lnRef idx="0">
            <a:scrgbClr r="0" g="0" b="0"/>
          </a:lnRef>
          <a:fillRef idx="0">
            <a:scrgbClr r="0" g="0" b="0"/>
          </a:fillRef>
          <a:effectRef idx="0">
            <a:scrgbClr r="0" g="0" b="0"/>
          </a:effectRef>
          <a:fontRef idx="minor"/>
        </p:style>
      </p:sp>
      <p:sp>
        <p:nvSpPr>
          <p:cNvPr id="5" name="CustomShape 6" hidden="1"/>
          <p:cNvSpPr/>
          <p:nvPr/>
        </p:nvSpPr>
        <p:spPr>
          <a:xfrm>
            <a:off x="203040" y="155520"/>
            <a:ext cx="11775600" cy="6545160"/>
          </a:xfrm>
          <a:prstGeom prst="rect">
            <a:avLst/>
          </a:prstGeom>
          <a:noFill/>
          <a:ln w="9360">
            <a:solidFill>
              <a:srgbClr val="7B9899"/>
            </a:solidFill>
            <a:miter/>
          </a:ln>
        </p:spPr>
        <p:style>
          <a:lnRef idx="0">
            <a:scrgbClr r="0" g="0" b="0"/>
          </a:lnRef>
          <a:fillRef idx="0">
            <a:scrgbClr r="0" g="0" b="0"/>
          </a:fillRef>
          <a:effectRef idx="0">
            <a:scrgbClr r="0" g="0" b="0"/>
          </a:effectRef>
          <a:fontRef idx="minor"/>
        </p:style>
      </p:sp>
      <p:sp>
        <p:nvSpPr>
          <p:cNvPr id="6" name="Line 7"/>
          <p:cNvSpPr/>
          <p:nvPr/>
        </p:nvSpPr>
        <p:spPr>
          <a:xfrm>
            <a:off x="203040" y="1276560"/>
            <a:ext cx="11777400" cy="360"/>
          </a:xfrm>
          <a:prstGeom prst="line">
            <a:avLst/>
          </a:prstGeom>
          <a:ln w="9360" cap="rnd">
            <a:solidFill>
              <a:srgbClr val="7B9899"/>
            </a:solidFill>
            <a:custDash>
              <a:ds d="1000000" sp="100000"/>
            </a:custDash>
            <a:round/>
          </a:ln>
        </p:spPr>
        <p:style>
          <a:lnRef idx="0">
            <a:scrgbClr r="0" g="0" b="0"/>
          </a:lnRef>
          <a:fillRef idx="0">
            <a:scrgbClr r="0" g="0" b="0"/>
          </a:fillRef>
          <a:effectRef idx="0">
            <a:scrgbClr r="0" g="0" b="0"/>
          </a:effectRef>
          <a:fontRef idx="minor"/>
        </p:style>
      </p:sp>
      <p:sp>
        <p:nvSpPr>
          <p:cNvPr id="7" name="CustomShape 8" hidden="1"/>
          <p:cNvSpPr/>
          <p:nvPr/>
        </p:nvSpPr>
        <p:spPr>
          <a:xfrm>
            <a:off x="5689440" y="956160"/>
            <a:ext cx="811080" cy="607680"/>
          </a:xfrm>
          <a:prstGeom prst="ellipse">
            <a:avLst/>
          </a:prstGeom>
          <a:solidFill>
            <a:srgbClr val="FFFFFF"/>
          </a:solidFill>
          <a:ln w="15840">
            <a:noFill/>
          </a:ln>
          <a:effectLst>
            <a:outerShdw dist="25560" dir="5400000">
              <a:srgbClr val="000000">
                <a:alpha val="35000"/>
              </a:srgbClr>
            </a:outerShdw>
          </a:effectLst>
        </p:spPr>
        <p:style>
          <a:lnRef idx="0">
            <a:scrgbClr r="0" g="0" b="0"/>
          </a:lnRef>
          <a:fillRef idx="0">
            <a:scrgbClr r="0" g="0" b="0"/>
          </a:fillRef>
          <a:effectRef idx="0">
            <a:scrgbClr r="0" g="0" b="0"/>
          </a:effectRef>
          <a:fontRef idx="minor"/>
        </p:style>
      </p:sp>
      <p:sp>
        <p:nvSpPr>
          <p:cNvPr id="8" name="CustomShape 9" hidden="1"/>
          <p:cNvSpPr/>
          <p:nvPr/>
        </p:nvSpPr>
        <p:spPr>
          <a:xfrm>
            <a:off x="5815440" y="1050480"/>
            <a:ext cx="559080" cy="418680"/>
          </a:xfrm>
          <a:prstGeom prst="ellipse">
            <a:avLst/>
          </a:prstGeom>
          <a:solidFill>
            <a:srgbClr val="FFFFFF"/>
          </a:solidFill>
          <a:ln w="50760">
            <a:solidFill>
              <a:srgbClr val="7B9899"/>
            </a:solidFill>
            <a:round/>
          </a:ln>
          <a:effectLst>
            <a:outerShdw dist="25560" dir="5400000">
              <a:srgbClr val="000000">
                <a:alpha val="35000"/>
              </a:srgbClr>
            </a:outerShdw>
          </a:effectLst>
        </p:spPr>
        <p:style>
          <a:lnRef idx="0">
            <a:scrgbClr r="0" g="0" b="0"/>
          </a:lnRef>
          <a:fillRef idx="0">
            <a:scrgbClr r="0" g="0" b="0"/>
          </a:fillRef>
          <a:effectRef idx="0">
            <a:scrgbClr r="0" g="0" b="0"/>
          </a:effectRef>
          <a:fontRef idx="minor"/>
        </p:style>
      </p:sp>
      <p:sp>
        <p:nvSpPr>
          <p:cNvPr id="9" name="CustomShape 10"/>
          <p:cNvSpPr/>
          <p:nvPr/>
        </p:nvSpPr>
        <p:spPr>
          <a:xfrm>
            <a:off x="0" y="6705720"/>
            <a:ext cx="12190320" cy="150480"/>
          </a:xfrm>
          <a:prstGeom prst="rect">
            <a:avLst/>
          </a:prstGeom>
          <a:solidFill>
            <a:srgbClr val="FFFFFF"/>
          </a:solidFill>
          <a:ln w="9360">
            <a:noFill/>
          </a:ln>
        </p:spPr>
        <p:style>
          <a:lnRef idx="0">
            <a:scrgbClr r="0" g="0" b="0"/>
          </a:lnRef>
          <a:fillRef idx="0">
            <a:scrgbClr r="0" g="0" b="0"/>
          </a:fillRef>
          <a:effectRef idx="0">
            <a:scrgbClr r="0" g="0" b="0"/>
          </a:effectRef>
          <a:fontRef idx="minor"/>
        </p:style>
      </p:sp>
      <p:sp>
        <p:nvSpPr>
          <p:cNvPr id="10" name="CustomShape 11"/>
          <p:cNvSpPr/>
          <p:nvPr/>
        </p:nvSpPr>
        <p:spPr>
          <a:xfrm>
            <a:off x="11988720" y="2880"/>
            <a:ext cx="201240" cy="6856200"/>
          </a:xfrm>
          <a:prstGeom prst="rect">
            <a:avLst/>
          </a:prstGeom>
          <a:solidFill>
            <a:srgbClr val="FFFFFF"/>
          </a:solidFill>
          <a:ln w="9360">
            <a:noFill/>
          </a:ln>
        </p:spPr>
        <p:style>
          <a:lnRef idx="0">
            <a:scrgbClr r="0" g="0" b="0"/>
          </a:lnRef>
          <a:fillRef idx="0">
            <a:scrgbClr r="0" g="0" b="0"/>
          </a:fillRef>
          <a:effectRef idx="0">
            <a:scrgbClr r="0" g="0" b="0"/>
          </a:effectRef>
          <a:fontRef idx="minor"/>
        </p:style>
      </p:sp>
      <p:sp>
        <p:nvSpPr>
          <p:cNvPr id="11" name="CustomShape 12"/>
          <p:cNvSpPr/>
          <p:nvPr/>
        </p:nvSpPr>
        <p:spPr>
          <a:xfrm>
            <a:off x="0" y="0"/>
            <a:ext cx="201240" cy="6856200"/>
          </a:xfrm>
          <a:prstGeom prst="rect">
            <a:avLst/>
          </a:prstGeom>
          <a:solidFill>
            <a:srgbClr val="FFFFFF"/>
          </a:solidFill>
          <a:ln w="9360">
            <a:noFill/>
          </a:ln>
        </p:spPr>
        <p:style>
          <a:lnRef idx="0">
            <a:scrgbClr r="0" g="0" b="0"/>
          </a:lnRef>
          <a:fillRef idx="0">
            <a:scrgbClr r="0" g="0" b="0"/>
          </a:fillRef>
          <a:effectRef idx="0">
            <a:scrgbClr r="0" g="0" b="0"/>
          </a:effectRef>
          <a:fontRef idx="minor"/>
        </p:style>
      </p:sp>
      <p:sp>
        <p:nvSpPr>
          <p:cNvPr id="12" name="CustomShape 13"/>
          <p:cNvSpPr/>
          <p:nvPr/>
        </p:nvSpPr>
        <p:spPr>
          <a:xfrm>
            <a:off x="0" y="0"/>
            <a:ext cx="12190320" cy="2512800"/>
          </a:xfrm>
          <a:prstGeom prst="rect">
            <a:avLst/>
          </a:prstGeom>
          <a:solidFill>
            <a:srgbClr val="FFFFFF"/>
          </a:solidFill>
          <a:ln w="9360">
            <a:noFill/>
          </a:ln>
        </p:spPr>
        <p:style>
          <a:lnRef idx="0">
            <a:scrgbClr r="0" g="0" b="0"/>
          </a:lnRef>
          <a:fillRef idx="0">
            <a:scrgbClr r="0" g="0" b="0"/>
          </a:fillRef>
          <a:effectRef idx="0">
            <a:scrgbClr r="0" g="0" b="0"/>
          </a:effectRef>
          <a:fontRef idx="minor"/>
        </p:style>
      </p:sp>
      <p:sp>
        <p:nvSpPr>
          <p:cNvPr id="13" name="CustomShape 14"/>
          <p:cNvSpPr/>
          <p:nvPr/>
        </p:nvSpPr>
        <p:spPr>
          <a:xfrm>
            <a:off x="195120" y="6391800"/>
            <a:ext cx="11775600" cy="307800"/>
          </a:xfrm>
          <a:prstGeom prst="rect">
            <a:avLst/>
          </a:prstGeom>
          <a:solidFill>
            <a:srgbClr val="8CADAE"/>
          </a:solidFill>
          <a:ln w="9360">
            <a:noFill/>
          </a:ln>
        </p:spPr>
        <p:style>
          <a:lnRef idx="0">
            <a:scrgbClr r="0" g="0" b="0"/>
          </a:lnRef>
          <a:fillRef idx="0">
            <a:scrgbClr r="0" g="0" b="0"/>
          </a:fillRef>
          <a:effectRef idx="0">
            <a:scrgbClr r="0" g="0" b="0"/>
          </a:effectRef>
          <a:fontRef idx="minor"/>
        </p:style>
      </p:sp>
      <p:sp>
        <p:nvSpPr>
          <p:cNvPr id="14" name="Line 15"/>
          <p:cNvSpPr/>
          <p:nvPr/>
        </p:nvSpPr>
        <p:spPr>
          <a:xfrm>
            <a:off x="207000" y="2419920"/>
            <a:ext cx="11777400" cy="360"/>
          </a:xfrm>
          <a:prstGeom prst="line">
            <a:avLst/>
          </a:prstGeom>
          <a:ln w="11520" cap="rnd">
            <a:solidFill>
              <a:srgbClr val="7B9899"/>
            </a:solidFill>
            <a:custDash>
              <a:ds d="300000" sp="100000"/>
            </a:custDash>
            <a:round/>
          </a:ln>
        </p:spPr>
        <p:style>
          <a:lnRef idx="0">
            <a:scrgbClr r="0" g="0" b="0"/>
          </a:lnRef>
          <a:fillRef idx="0">
            <a:scrgbClr r="0" g="0" b="0"/>
          </a:fillRef>
          <a:effectRef idx="0">
            <a:scrgbClr r="0" g="0" b="0"/>
          </a:effectRef>
          <a:fontRef idx="minor"/>
        </p:style>
      </p:sp>
      <p:sp>
        <p:nvSpPr>
          <p:cNvPr id="15" name="CustomShape 16"/>
          <p:cNvSpPr/>
          <p:nvPr/>
        </p:nvSpPr>
        <p:spPr>
          <a:xfrm>
            <a:off x="203040" y="152280"/>
            <a:ext cx="11775600" cy="6545160"/>
          </a:xfrm>
          <a:prstGeom prst="rect">
            <a:avLst/>
          </a:prstGeom>
          <a:noFill/>
          <a:ln w="9360">
            <a:solidFill>
              <a:srgbClr val="7B9899"/>
            </a:solidFill>
            <a:miter/>
          </a:ln>
        </p:spPr>
        <p:style>
          <a:lnRef idx="0">
            <a:scrgbClr r="0" g="0" b="0"/>
          </a:lnRef>
          <a:fillRef idx="0">
            <a:scrgbClr r="0" g="0" b="0"/>
          </a:fillRef>
          <a:effectRef idx="0">
            <a:scrgbClr r="0" g="0" b="0"/>
          </a:effectRef>
          <a:fontRef idx="minor"/>
        </p:style>
      </p:sp>
      <p:sp>
        <p:nvSpPr>
          <p:cNvPr id="16" name="CustomShape 17"/>
          <p:cNvSpPr/>
          <p:nvPr/>
        </p:nvSpPr>
        <p:spPr>
          <a:xfrm>
            <a:off x="5689440" y="2115360"/>
            <a:ext cx="811080" cy="607680"/>
          </a:xfrm>
          <a:prstGeom prst="ellipse">
            <a:avLst/>
          </a:prstGeom>
          <a:solidFill>
            <a:srgbClr val="FFFFFF"/>
          </a:solidFill>
          <a:ln w="15840">
            <a:noFill/>
          </a:ln>
          <a:effectLst>
            <a:outerShdw dist="25560" dir="5400000">
              <a:srgbClr val="000000">
                <a:alpha val="35000"/>
              </a:srgbClr>
            </a:outerShdw>
          </a:effectLst>
        </p:spPr>
        <p:style>
          <a:lnRef idx="0">
            <a:scrgbClr r="0" g="0" b="0"/>
          </a:lnRef>
          <a:fillRef idx="0">
            <a:scrgbClr r="0" g="0" b="0"/>
          </a:fillRef>
          <a:effectRef idx="0">
            <a:scrgbClr r="0" g="0" b="0"/>
          </a:effectRef>
          <a:fontRef idx="minor"/>
        </p:style>
      </p:sp>
      <p:sp>
        <p:nvSpPr>
          <p:cNvPr id="17" name="CustomShape 18"/>
          <p:cNvSpPr/>
          <p:nvPr/>
        </p:nvSpPr>
        <p:spPr>
          <a:xfrm>
            <a:off x="5815440" y="2209680"/>
            <a:ext cx="559080" cy="418680"/>
          </a:xfrm>
          <a:prstGeom prst="ellipse">
            <a:avLst/>
          </a:prstGeom>
          <a:solidFill>
            <a:srgbClr val="FFFFFF"/>
          </a:solidFill>
          <a:ln w="50760">
            <a:solidFill>
              <a:srgbClr val="7B9899"/>
            </a:solidFill>
            <a:round/>
          </a:ln>
          <a:effectLst>
            <a:outerShdw dist="25560" dir="5400000">
              <a:srgbClr val="000000">
                <a:alpha val="35000"/>
              </a:srgbClr>
            </a:outerShdw>
          </a:effectLst>
        </p:spPr>
        <p:style>
          <a:lnRef idx="0">
            <a:scrgbClr r="0" g="0" b="0"/>
          </a:lnRef>
          <a:fillRef idx="0">
            <a:scrgbClr r="0" g="0" b="0"/>
          </a:fillRef>
          <a:effectRef idx="0">
            <a:scrgbClr r="0" g="0" b="0"/>
          </a:effectRef>
          <a:fontRef idx="minor"/>
        </p:style>
      </p:sp>
      <p:sp>
        <p:nvSpPr>
          <p:cNvPr id="18" name="PlaceHolder 19"/>
          <p:cNvSpPr>
            <a:spLocks noGrp="1"/>
          </p:cNvSpPr>
          <p:nvPr>
            <p:ph type="title"/>
          </p:nvPr>
        </p:nvSpPr>
        <p:spPr>
          <a:xfrm>
            <a:off x="609480" y="273600"/>
            <a:ext cx="10972440" cy="1144800"/>
          </a:xfrm>
          <a:prstGeom prst="rect">
            <a:avLst/>
          </a:prstGeom>
        </p:spPr>
        <p:txBody>
          <a:bodyPr lIns="0" tIns="0" rIns="0" bIns="0" anchor="ctr"/>
          <a:lstStyle/>
          <a:p>
            <a:pPr algn="ctr"/>
            <a:r>
              <a:rPr lang="de-DE" sz="4400" b="0" strike="noStrike" spc="-1">
                <a:solidFill>
                  <a:srgbClr val="000000"/>
                </a:solidFill>
                <a:uFill>
                  <a:solidFill>
                    <a:srgbClr val="FFFFFF"/>
                  </a:solidFill>
                </a:uFill>
                <a:latin typeface="Arial"/>
              </a:rPr>
              <a:t>Format des Titeltextes durch Klicken bearbeiten</a:t>
            </a:r>
          </a:p>
        </p:txBody>
      </p:sp>
      <p:sp>
        <p:nvSpPr>
          <p:cNvPr id="19" name="PlaceHolder 20"/>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de-DE" sz="3200" b="0" strike="noStrike" spc="-1">
                <a:solidFill>
                  <a:srgbClr val="000000"/>
                </a:solidFill>
                <a:uFill>
                  <a:solidFill>
                    <a:srgbClr val="FFFFFF"/>
                  </a:solidFill>
                </a:uFill>
                <a:latin typeface="Arial"/>
              </a:rPr>
              <a:t>Format des Gliederungstextes durch Klicken bearbeiten</a:t>
            </a:r>
          </a:p>
          <a:p>
            <a:pPr marL="864000" lvl="1" indent="-324000">
              <a:spcBef>
                <a:spcPts val="1134"/>
              </a:spcBef>
              <a:buClr>
                <a:srgbClr val="000000"/>
              </a:buClr>
              <a:buSzPct val="75000"/>
              <a:buFont typeface="Symbol" charset="2"/>
              <a:buChar char=""/>
            </a:pPr>
            <a:r>
              <a:rPr lang="de-DE" sz="2800" b="0" strike="noStrike" spc="-1">
                <a:solidFill>
                  <a:srgbClr val="000000"/>
                </a:solidFill>
                <a:uFill>
                  <a:solidFill>
                    <a:srgbClr val="FFFFFF"/>
                  </a:solidFill>
                </a:uFill>
                <a:latin typeface="Arial"/>
              </a:rPr>
              <a:t>Zweite Gliederungsebene</a:t>
            </a:r>
          </a:p>
          <a:p>
            <a:pPr marL="1296000" lvl="2" indent="-288000">
              <a:spcBef>
                <a:spcPts val="850"/>
              </a:spcBef>
              <a:buClr>
                <a:srgbClr val="000000"/>
              </a:buClr>
              <a:buSzPct val="45000"/>
              <a:buFont typeface="Wingdings" charset="2"/>
              <a:buChar char=""/>
            </a:pPr>
            <a:r>
              <a:rPr lang="de-DE" sz="2400" b="0" strike="noStrike" spc="-1">
                <a:solidFill>
                  <a:srgbClr val="000000"/>
                </a:solidFill>
                <a:uFill>
                  <a:solidFill>
                    <a:srgbClr val="FFFFFF"/>
                  </a:solidFill>
                </a:uFill>
                <a:latin typeface="Arial"/>
              </a:rPr>
              <a:t>Dritte Gliederungsebene</a:t>
            </a:r>
          </a:p>
          <a:p>
            <a:pPr marL="1728000" lvl="3" indent="-216000">
              <a:spcBef>
                <a:spcPts val="567"/>
              </a:spcBef>
              <a:buClr>
                <a:srgbClr val="000000"/>
              </a:buClr>
              <a:buSzPct val="75000"/>
              <a:buFont typeface="Symbol" charset="2"/>
              <a:buChar char=""/>
            </a:pPr>
            <a:r>
              <a:rPr lang="de-DE" sz="2000" b="0" strike="noStrike" spc="-1">
                <a:solidFill>
                  <a:srgbClr val="000000"/>
                </a:solidFill>
                <a:uFill>
                  <a:solidFill>
                    <a:srgbClr val="FFFFFF"/>
                  </a:solidFill>
                </a:uFill>
                <a:latin typeface="Arial"/>
              </a:rPr>
              <a:t>Vierte Gliederungsebene</a:t>
            </a:r>
          </a:p>
          <a:p>
            <a:pPr marL="2160000" lvl="4" indent="-216000">
              <a:spcBef>
                <a:spcPts val="283"/>
              </a:spcBef>
              <a:buClr>
                <a:srgbClr val="000000"/>
              </a:buClr>
              <a:buSzPct val="45000"/>
              <a:buFont typeface="Wingdings" charset="2"/>
              <a:buChar char=""/>
            </a:pPr>
            <a:r>
              <a:rPr lang="de-DE" sz="2000" b="0" strike="noStrike" spc="-1">
                <a:solidFill>
                  <a:srgbClr val="000000"/>
                </a:solidFill>
                <a:uFill>
                  <a:solidFill>
                    <a:srgbClr val="FFFFFF"/>
                  </a:solidFill>
                </a:uFill>
                <a:latin typeface="Arial"/>
              </a:rPr>
              <a:t>Fünfte Gliederungsebene</a:t>
            </a:r>
          </a:p>
          <a:p>
            <a:pPr marL="2592000" lvl="5" indent="-216000">
              <a:spcBef>
                <a:spcPts val="283"/>
              </a:spcBef>
              <a:buClr>
                <a:srgbClr val="000000"/>
              </a:buClr>
              <a:buSzPct val="45000"/>
              <a:buFont typeface="Wingdings" charset="2"/>
              <a:buChar char=""/>
            </a:pPr>
            <a:r>
              <a:rPr lang="de-DE" sz="2000" b="0" strike="noStrike" spc="-1">
                <a:solidFill>
                  <a:srgbClr val="000000"/>
                </a:solidFill>
                <a:uFill>
                  <a:solidFill>
                    <a:srgbClr val="FFFFFF"/>
                  </a:solidFill>
                </a:uFill>
                <a:latin typeface="Arial"/>
              </a:rPr>
              <a:t>Sechste Gliederungsebene</a:t>
            </a:r>
          </a:p>
          <a:p>
            <a:pPr marL="3024000" lvl="6" indent="-216000">
              <a:spcBef>
                <a:spcPts val="283"/>
              </a:spcBef>
              <a:buClr>
                <a:srgbClr val="000000"/>
              </a:buClr>
              <a:buSzPct val="45000"/>
              <a:buFont typeface="Wingdings" charset="2"/>
              <a:buChar char=""/>
            </a:pPr>
            <a:r>
              <a:rPr lang="de-DE" sz="2000" b="0" strike="noStrike" spc="-1">
                <a:solidFill>
                  <a:srgbClr val="000000"/>
                </a:solidFill>
                <a:uFill>
                  <a:solidFill>
                    <a:srgbClr val="FFFFFF"/>
                  </a:solidFill>
                </a:uFill>
                <a:latin typeface="Arial"/>
              </a:rPr>
              <a:t>Siebte Gliederungsebene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C5D1D7"/>
        </a:solidFill>
        <a:effectLst/>
      </p:bgPr>
    </p:bg>
    <p:spTree>
      <p:nvGrpSpPr>
        <p:cNvPr id="1" name=""/>
        <p:cNvGrpSpPr/>
        <p:nvPr/>
      </p:nvGrpSpPr>
      <p:grpSpPr>
        <a:xfrm>
          <a:off x="0" y="0"/>
          <a:ext cx="0" cy="0"/>
          <a:chOff x="0" y="0"/>
          <a:chExt cx="0" cy="0"/>
        </a:xfrm>
      </p:grpSpPr>
      <p:sp>
        <p:nvSpPr>
          <p:cNvPr id="56" name="CustomShape 1"/>
          <p:cNvSpPr/>
          <p:nvPr/>
        </p:nvSpPr>
        <p:spPr>
          <a:xfrm>
            <a:off x="0" y="6705720"/>
            <a:ext cx="12190320" cy="150480"/>
          </a:xfrm>
          <a:prstGeom prst="rect">
            <a:avLst/>
          </a:prstGeom>
          <a:solidFill>
            <a:srgbClr val="FFFFFF"/>
          </a:solidFill>
          <a:ln w="9360">
            <a:noFill/>
          </a:ln>
        </p:spPr>
        <p:style>
          <a:lnRef idx="0">
            <a:scrgbClr r="0" g="0" b="0"/>
          </a:lnRef>
          <a:fillRef idx="0">
            <a:scrgbClr r="0" g="0" b="0"/>
          </a:fillRef>
          <a:effectRef idx="0">
            <a:scrgbClr r="0" g="0" b="0"/>
          </a:effectRef>
          <a:fontRef idx="minor"/>
        </p:style>
      </p:sp>
      <p:sp>
        <p:nvSpPr>
          <p:cNvPr id="57" name="CustomShape 2"/>
          <p:cNvSpPr/>
          <p:nvPr/>
        </p:nvSpPr>
        <p:spPr>
          <a:xfrm>
            <a:off x="0" y="0"/>
            <a:ext cx="12190320" cy="1391400"/>
          </a:xfrm>
          <a:prstGeom prst="rect">
            <a:avLst/>
          </a:prstGeom>
          <a:solidFill>
            <a:srgbClr val="FFFFFF"/>
          </a:solidFill>
          <a:ln w="9360">
            <a:noFill/>
          </a:ln>
        </p:spPr>
        <p:style>
          <a:lnRef idx="0">
            <a:scrgbClr r="0" g="0" b="0"/>
          </a:lnRef>
          <a:fillRef idx="0">
            <a:scrgbClr r="0" g="0" b="0"/>
          </a:fillRef>
          <a:effectRef idx="0">
            <a:scrgbClr r="0" g="0" b="0"/>
          </a:effectRef>
          <a:fontRef idx="minor"/>
        </p:style>
      </p:sp>
      <p:sp>
        <p:nvSpPr>
          <p:cNvPr id="58" name="CustomShape 3"/>
          <p:cNvSpPr/>
          <p:nvPr/>
        </p:nvSpPr>
        <p:spPr>
          <a:xfrm>
            <a:off x="0" y="0"/>
            <a:ext cx="201240" cy="6856200"/>
          </a:xfrm>
          <a:prstGeom prst="rect">
            <a:avLst/>
          </a:prstGeom>
          <a:solidFill>
            <a:srgbClr val="FFFFFF"/>
          </a:solidFill>
          <a:ln w="9360">
            <a:noFill/>
          </a:ln>
        </p:spPr>
        <p:style>
          <a:lnRef idx="0">
            <a:scrgbClr r="0" g="0" b="0"/>
          </a:lnRef>
          <a:fillRef idx="0">
            <a:scrgbClr r="0" g="0" b="0"/>
          </a:fillRef>
          <a:effectRef idx="0">
            <a:scrgbClr r="0" g="0" b="0"/>
          </a:effectRef>
          <a:fontRef idx="minor"/>
        </p:style>
      </p:sp>
      <p:sp>
        <p:nvSpPr>
          <p:cNvPr id="59" name="CustomShape 4"/>
          <p:cNvSpPr/>
          <p:nvPr/>
        </p:nvSpPr>
        <p:spPr>
          <a:xfrm>
            <a:off x="11988720" y="0"/>
            <a:ext cx="201240" cy="6856200"/>
          </a:xfrm>
          <a:prstGeom prst="rect">
            <a:avLst/>
          </a:prstGeom>
          <a:solidFill>
            <a:srgbClr val="FFFFFF"/>
          </a:solidFill>
          <a:ln w="9360">
            <a:noFill/>
          </a:ln>
        </p:spPr>
        <p:style>
          <a:lnRef idx="0">
            <a:scrgbClr r="0" g="0" b="0"/>
          </a:lnRef>
          <a:fillRef idx="0">
            <a:scrgbClr r="0" g="0" b="0"/>
          </a:fillRef>
          <a:effectRef idx="0">
            <a:scrgbClr r="0" g="0" b="0"/>
          </a:effectRef>
          <a:fontRef idx="minor"/>
        </p:style>
      </p:sp>
      <p:sp>
        <p:nvSpPr>
          <p:cNvPr id="60" name="CustomShape 5"/>
          <p:cNvSpPr/>
          <p:nvPr/>
        </p:nvSpPr>
        <p:spPr>
          <a:xfrm>
            <a:off x="199080" y="6388560"/>
            <a:ext cx="11775600" cy="307800"/>
          </a:xfrm>
          <a:prstGeom prst="rect">
            <a:avLst/>
          </a:prstGeom>
          <a:solidFill>
            <a:srgbClr val="8CADAE"/>
          </a:solidFill>
          <a:ln w="9360">
            <a:noFill/>
          </a:ln>
        </p:spPr>
        <p:style>
          <a:lnRef idx="0">
            <a:scrgbClr r="0" g="0" b="0"/>
          </a:lnRef>
          <a:fillRef idx="0">
            <a:scrgbClr r="0" g="0" b="0"/>
          </a:fillRef>
          <a:effectRef idx="0">
            <a:scrgbClr r="0" g="0" b="0"/>
          </a:effectRef>
          <a:fontRef idx="minor"/>
        </p:style>
      </p:sp>
      <p:sp>
        <p:nvSpPr>
          <p:cNvPr id="61" name="CustomShape 6"/>
          <p:cNvSpPr/>
          <p:nvPr/>
        </p:nvSpPr>
        <p:spPr>
          <a:xfrm>
            <a:off x="203040" y="155520"/>
            <a:ext cx="11775600" cy="6545160"/>
          </a:xfrm>
          <a:prstGeom prst="rect">
            <a:avLst/>
          </a:prstGeom>
          <a:noFill/>
          <a:ln w="9360">
            <a:solidFill>
              <a:srgbClr val="7B9899"/>
            </a:solidFill>
            <a:miter/>
          </a:ln>
        </p:spPr>
        <p:style>
          <a:lnRef idx="0">
            <a:scrgbClr r="0" g="0" b="0"/>
          </a:lnRef>
          <a:fillRef idx="0">
            <a:scrgbClr r="0" g="0" b="0"/>
          </a:fillRef>
          <a:effectRef idx="0">
            <a:scrgbClr r="0" g="0" b="0"/>
          </a:effectRef>
          <a:fontRef idx="minor"/>
        </p:style>
      </p:sp>
      <p:sp>
        <p:nvSpPr>
          <p:cNvPr id="62" name="Line 7"/>
          <p:cNvSpPr/>
          <p:nvPr/>
        </p:nvSpPr>
        <p:spPr>
          <a:xfrm>
            <a:off x="203040" y="1276560"/>
            <a:ext cx="11777400" cy="360"/>
          </a:xfrm>
          <a:prstGeom prst="line">
            <a:avLst/>
          </a:prstGeom>
          <a:ln w="9360" cap="rnd">
            <a:solidFill>
              <a:srgbClr val="7B9899"/>
            </a:solidFill>
            <a:custDash>
              <a:ds d="1000000" sp="100000"/>
            </a:custDash>
            <a:round/>
          </a:ln>
        </p:spPr>
        <p:style>
          <a:lnRef idx="0">
            <a:scrgbClr r="0" g="0" b="0"/>
          </a:lnRef>
          <a:fillRef idx="0">
            <a:scrgbClr r="0" g="0" b="0"/>
          </a:fillRef>
          <a:effectRef idx="0">
            <a:scrgbClr r="0" g="0" b="0"/>
          </a:effectRef>
          <a:fontRef idx="minor"/>
        </p:style>
      </p:sp>
      <p:sp>
        <p:nvSpPr>
          <p:cNvPr id="63" name="CustomShape 8"/>
          <p:cNvSpPr/>
          <p:nvPr/>
        </p:nvSpPr>
        <p:spPr>
          <a:xfrm>
            <a:off x="5689440" y="956160"/>
            <a:ext cx="811080" cy="607680"/>
          </a:xfrm>
          <a:prstGeom prst="ellipse">
            <a:avLst/>
          </a:prstGeom>
          <a:solidFill>
            <a:srgbClr val="FFFFFF"/>
          </a:solidFill>
          <a:ln w="15840">
            <a:noFill/>
          </a:ln>
          <a:effectLst>
            <a:outerShdw dist="25560" dir="5400000">
              <a:srgbClr val="000000">
                <a:alpha val="35000"/>
              </a:srgbClr>
            </a:outerShdw>
          </a:effectLst>
        </p:spPr>
        <p:style>
          <a:lnRef idx="0">
            <a:scrgbClr r="0" g="0" b="0"/>
          </a:lnRef>
          <a:fillRef idx="0">
            <a:scrgbClr r="0" g="0" b="0"/>
          </a:fillRef>
          <a:effectRef idx="0">
            <a:scrgbClr r="0" g="0" b="0"/>
          </a:effectRef>
          <a:fontRef idx="minor"/>
        </p:style>
      </p:sp>
      <p:sp>
        <p:nvSpPr>
          <p:cNvPr id="64" name="CustomShape 9"/>
          <p:cNvSpPr/>
          <p:nvPr/>
        </p:nvSpPr>
        <p:spPr>
          <a:xfrm>
            <a:off x="5815440" y="1050480"/>
            <a:ext cx="559080" cy="418680"/>
          </a:xfrm>
          <a:prstGeom prst="ellipse">
            <a:avLst/>
          </a:prstGeom>
          <a:solidFill>
            <a:srgbClr val="FFFFFF"/>
          </a:solidFill>
          <a:ln w="50760">
            <a:solidFill>
              <a:srgbClr val="7B9899"/>
            </a:solidFill>
            <a:round/>
          </a:ln>
          <a:effectLst>
            <a:outerShdw dist="25560" dir="5400000">
              <a:srgbClr val="000000">
                <a:alpha val="35000"/>
              </a:srgbClr>
            </a:outerShdw>
          </a:effectLst>
        </p:spPr>
        <p:style>
          <a:lnRef idx="0">
            <a:scrgbClr r="0" g="0" b="0"/>
          </a:lnRef>
          <a:fillRef idx="0">
            <a:scrgbClr r="0" g="0" b="0"/>
          </a:fillRef>
          <a:effectRef idx="0">
            <a:scrgbClr r="0" g="0" b="0"/>
          </a:effectRef>
          <a:fontRef idx="minor"/>
        </p:style>
      </p:sp>
      <p:sp>
        <p:nvSpPr>
          <p:cNvPr id="65" name="PlaceHolder 10"/>
          <p:cNvSpPr>
            <a:spLocks noGrp="1"/>
          </p:cNvSpPr>
          <p:nvPr>
            <p:ph type="title"/>
          </p:nvPr>
        </p:nvSpPr>
        <p:spPr>
          <a:xfrm>
            <a:off x="609480" y="273600"/>
            <a:ext cx="10972440" cy="1144800"/>
          </a:xfrm>
          <a:prstGeom prst="rect">
            <a:avLst/>
          </a:prstGeom>
        </p:spPr>
        <p:txBody>
          <a:bodyPr lIns="0" tIns="0" rIns="0" bIns="0" anchor="ctr"/>
          <a:lstStyle/>
          <a:p>
            <a:pPr algn="ctr"/>
            <a:r>
              <a:rPr lang="de-DE" sz="4400" b="0" strike="noStrike" spc="-1">
                <a:solidFill>
                  <a:srgbClr val="000000"/>
                </a:solidFill>
                <a:uFill>
                  <a:solidFill>
                    <a:srgbClr val="FFFFFF"/>
                  </a:solidFill>
                </a:uFill>
                <a:latin typeface="Arial"/>
              </a:rPr>
              <a:t>Format des Titeltextes durch Klicken bearbeiten</a:t>
            </a:r>
          </a:p>
        </p:txBody>
      </p:sp>
      <p:sp>
        <p:nvSpPr>
          <p:cNvPr id="66" name="PlaceHolder 11"/>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de-DE" sz="3200" b="0" strike="noStrike" spc="-1">
                <a:solidFill>
                  <a:srgbClr val="000000"/>
                </a:solidFill>
                <a:uFill>
                  <a:solidFill>
                    <a:srgbClr val="FFFFFF"/>
                  </a:solidFill>
                </a:uFill>
                <a:latin typeface="Arial"/>
              </a:rPr>
              <a:t>Format des Gliederungstextes durch Klicken bearbeiten</a:t>
            </a:r>
          </a:p>
          <a:p>
            <a:pPr marL="864000" lvl="1" indent="-324000">
              <a:spcBef>
                <a:spcPts val="1134"/>
              </a:spcBef>
              <a:buClr>
                <a:srgbClr val="000000"/>
              </a:buClr>
              <a:buSzPct val="75000"/>
              <a:buFont typeface="Symbol" charset="2"/>
              <a:buChar char=""/>
            </a:pPr>
            <a:r>
              <a:rPr lang="de-DE" sz="2800" b="0" strike="noStrike" spc="-1">
                <a:solidFill>
                  <a:srgbClr val="000000"/>
                </a:solidFill>
                <a:uFill>
                  <a:solidFill>
                    <a:srgbClr val="FFFFFF"/>
                  </a:solidFill>
                </a:uFill>
                <a:latin typeface="Arial"/>
              </a:rPr>
              <a:t>Zweite Gliederungsebene</a:t>
            </a:r>
          </a:p>
          <a:p>
            <a:pPr marL="1296000" lvl="2" indent="-288000">
              <a:spcBef>
                <a:spcPts val="850"/>
              </a:spcBef>
              <a:buClr>
                <a:srgbClr val="000000"/>
              </a:buClr>
              <a:buSzPct val="45000"/>
              <a:buFont typeface="Wingdings" charset="2"/>
              <a:buChar char=""/>
            </a:pPr>
            <a:r>
              <a:rPr lang="de-DE" sz="2400" b="0" strike="noStrike" spc="-1">
                <a:solidFill>
                  <a:srgbClr val="000000"/>
                </a:solidFill>
                <a:uFill>
                  <a:solidFill>
                    <a:srgbClr val="FFFFFF"/>
                  </a:solidFill>
                </a:uFill>
                <a:latin typeface="Arial"/>
              </a:rPr>
              <a:t>Dritte Gliederungsebene</a:t>
            </a:r>
          </a:p>
          <a:p>
            <a:pPr marL="1728000" lvl="3" indent="-216000">
              <a:spcBef>
                <a:spcPts val="567"/>
              </a:spcBef>
              <a:buClr>
                <a:srgbClr val="000000"/>
              </a:buClr>
              <a:buSzPct val="75000"/>
              <a:buFont typeface="Symbol" charset="2"/>
              <a:buChar char=""/>
            </a:pPr>
            <a:r>
              <a:rPr lang="de-DE" sz="2000" b="0" strike="noStrike" spc="-1">
                <a:solidFill>
                  <a:srgbClr val="000000"/>
                </a:solidFill>
                <a:uFill>
                  <a:solidFill>
                    <a:srgbClr val="FFFFFF"/>
                  </a:solidFill>
                </a:uFill>
                <a:latin typeface="Arial"/>
              </a:rPr>
              <a:t>Vierte Gliederungsebene</a:t>
            </a:r>
          </a:p>
          <a:p>
            <a:pPr marL="2160000" lvl="4" indent="-216000">
              <a:spcBef>
                <a:spcPts val="283"/>
              </a:spcBef>
              <a:buClr>
                <a:srgbClr val="000000"/>
              </a:buClr>
              <a:buSzPct val="45000"/>
              <a:buFont typeface="Wingdings" charset="2"/>
              <a:buChar char=""/>
            </a:pPr>
            <a:r>
              <a:rPr lang="de-DE" sz="2000" b="0" strike="noStrike" spc="-1">
                <a:solidFill>
                  <a:srgbClr val="000000"/>
                </a:solidFill>
                <a:uFill>
                  <a:solidFill>
                    <a:srgbClr val="FFFFFF"/>
                  </a:solidFill>
                </a:uFill>
                <a:latin typeface="Arial"/>
              </a:rPr>
              <a:t>Fünfte Gliederungsebene</a:t>
            </a:r>
          </a:p>
          <a:p>
            <a:pPr marL="2592000" lvl="5" indent="-216000">
              <a:spcBef>
                <a:spcPts val="283"/>
              </a:spcBef>
              <a:buClr>
                <a:srgbClr val="000000"/>
              </a:buClr>
              <a:buSzPct val="45000"/>
              <a:buFont typeface="Wingdings" charset="2"/>
              <a:buChar char=""/>
            </a:pPr>
            <a:r>
              <a:rPr lang="de-DE" sz="2000" b="0" strike="noStrike" spc="-1">
                <a:solidFill>
                  <a:srgbClr val="000000"/>
                </a:solidFill>
                <a:uFill>
                  <a:solidFill>
                    <a:srgbClr val="FFFFFF"/>
                  </a:solidFill>
                </a:uFill>
                <a:latin typeface="Arial"/>
              </a:rPr>
              <a:t>Sechste Gliederungsebene</a:t>
            </a:r>
          </a:p>
          <a:p>
            <a:pPr marL="3024000" lvl="6" indent="-216000">
              <a:spcBef>
                <a:spcPts val="283"/>
              </a:spcBef>
              <a:buClr>
                <a:srgbClr val="000000"/>
              </a:buClr>
              <a:buSzPct val="45000"/>
              <a:buFont typeface="Wingdings" charset="2"/>
              <a:buChar char=""/>
            </a:pPr>
            <a:r>
              <a:rPr lang="de-DE" sz="2000" b="0" strike="noStrike" spc="-1">
                <a:solidFill>
                  <a:srgbClr val="000000"/>
                </a:solidFill>
                <a:uFill>
                  <a:solidFill>
                    <a:srgbClr val="FFFFFF"/>
                  </a:solidFill>
                </a:uFill>
                <a:latin typeface="Arial"/>
              </a:rPr>
              <a:t>Siebte Gliederungsebene</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 name="CustomShape 1"/>
          <p:cNvSpPr/>
          <p:nvPr/>
        </p:nvSpPr>
        <p:spPr>
          <a:xfrm>
            <a:off x="0" y="6705720"/>
            <a:ext cx="12190320" cy="150480"/>
          </a:xfrm>
          <a:prstGeom prst="rect">
            <a:avLst/>
          </a:prstGeom>
          <a:solidFill>
            <a:srgbClr val="FFFFFF"/>
          </a:solidFill>
          <a:ln w="9360">
            <a:noFill/>
          </a:ln>
        </p:spPr>
        <p:style>
          <a:lnRef idx="0">
            <a:scrgbClr r="0" g="0" b="0"/>
          </a:lnRef>
          <a:fillRef idx="0">
            <a:scrgbClr r="0" g="0" b="0"/>
          </a:fillRef>
          <a:effectRef idx="0">
            <a:scrgbClr r="0" g="0" b="0"/>
          </a:effectRef>
          <a:fontRef idx="minor"/>
        </p:style>
      </p:sp>
      <p:sp>
        <p:nvSpPr>
          <p:cNvPr id="104" name="CustomShape 2"/>
          <p:cNvSpPr/>
          <p:nvPr/>
        </p:nvSpPr>
        <p:spPr>
          <a:xfrm>
            <a:off x="0" y="0"/>
            <a:ext cx="12190320" cy="1391400"/>
          </a:xfrm>
          <a:prstGeom prst="rect">
            <a:avLst/>
          </a:prstGeom>
          <a:solidFill>
            <a:srgbClr val="FFFFFF"/>
          </a:solidFill>
          <a:ln w="9360">
            <a:noFill/>
          </a:ln>
        </p:spPr>
        <p:style>
          <a:lnRef idx="0">
            <a:scrgbClr r="0" g="0" b="0"/>
          </a:lnRef>
          <a:fillRef idx="0">
            <a:scrgbClr r="0" g="0" b="0"/>
          </a:fillRef>
          <a:effectRef idx="0">
            <a:scrgbClr r="0" g="0" b="0"/>
          </a:effectRef>
          <a:fontRef idx="minor"/>
        </p:style>
      </p:sp>
      <p:sp>
        <p:nvSpPr>
          <p:cNvPr id="105" name="CustomShape 3"/>
          <p:cNvSpPr/>
          <p:nvPr/>
        </p:nvSpPr>
        <p:spPr>
          <a:xfrm>
            <a:off x="0" y="0"/>
            <a:ext cx="201240" cy="6856200"/>
          </a:xfrm>
          <a:prstGeom prst="rect">
            <a:avLst/>
          </a:prstGeom>
          <a:solidFill>
            <a:srgbClr val="FFFFFF"/>
          </a:solidFill>
          <a:ln w="9360">
            <a:noFill/>
          </a:ln>
        </p:spPr>
        <p:style>
          <a:lnRef idx="0">
            <a:scrgbClr r="0" g="0" b="0"/>
          </a:lnRef>
          <a:fillRef idx="0">
            <a:scrgbClr r="0" g="0" b="0"/>
          </a:fillRef>
          <a:effectRef idx="0">
            <a:scrgbClr r="0" g="0" b="0"/>
          </a:effectRef>
          <a:fontRef idx="minor"/>
        </p:style>
      </p:sp>
      <p:sp>
        <p:nvSpPr>
          <p:cNvPr id="106" name="CustomShape 4"/>
          <p:cNvSpPr/>
          <p:nvPr/>
        </p:nvSpPr>
        <p:spPr>
          <a:xfrm>
            <a:off x="11988720" y="0"/>
            <a:ext cx="201240" cy="6856200"/>
          </a:xfrm>
          <a:prstGeom prst="rect">
            <a:avLst/>
          </a:prstGeom>
          <a:solidFill>
            <a:srgbClr val="FFFFFF"/>
          </a:solidFill>
          <a:ln w="9360">
            <a:noFill/>
          </a:ln>
        </p:spPr>
        <p:style>
          <a:lnRef idx="0">
            <a:scrgbClr r="0" g="0" b="0"/>
          </a:lnRef>
          <a:fillRef idx="0">
            <a:scrgbClr r="0" g="0" b="0"/>
          </a:fillRef>
          <a:effectRef idx="0">
            <a:scrgbClr r="0" g="0" b="0"/>
          </a:effectRef>
          <a:fontRef idx="minor"/>
        </p:style>
      </p:sp>
      <p:sp>
        <p:nvSpPr>
          <p:cNvPr id="107" name="CustomShape 5"/>
          <p:cNvSpPr/>
          <p:nvPr/>
        </p:nvSpPr>
        <p:spPr>
          <a:xfrm>
            <a:off x="199080" y="6388560"/>
            <a:ext cx="11775600" cy="307800"/>
          </a:xfrm>
          <a:prstGeom prst="rect">
            <a:avLst/>
          </a:prstGeom>
          <a:solidFill>
            <a:srgbClr val="8CADAE"/>
          </a:solidFill>
          <a:ln w="9360">
            <a:noFill/>
          </a:ln>
        </p:spPr>
        <p:style>
          <a:lnRef idx="0">
            <a:scrgbClr r="0" g="0" b="0"/>
          </a:lnRef>
          <a:fillRef idx="0">
            <a:scrgbClr r="0" g="0" b="0"/>
          </a:fillRef>
          <a:effectRef idx="0">
            <a:scrgbClr r="0" g="0" b="0"/>
          </a:effectRef>
          <a:fontRef idx="minor"/>
        </p:style>
      </p:sp>
      <p:sp>
        <p:nvSpPr>
          <p:cNvPr id="108" name="CustomShape 6"/>
          <p:cNvSpPr/>
          <p:nvPr/>
        </p:nvSpPr>
        <p:spPr>
          <a:xfrm>
            <a:off x="203040" y="155520"/>
            <a:ext cx="11775600" cy="6545160"/>
          </a:xfrm>
          <a:prstGeom prst="rect">
            <a:avLst/>
          </a:prstGeom>
          <a:noFill/>
          <a:ln w="9360">
            <a:solidFill>
              <a:srgbClr val="7B9899"/>
            </a:solidFill>
            <a:miter/>
          </a:ln>
        </p:spPr>
        <p:style>
          <a:lnRef idx="0">
            <a:scrgbClr r="0" g="0" b="0"/>
          </a:lnRef>
          <a:fillRef idx="0">
            <a:scrgbClr r="0" g="0" b="0"/>
          </a:fillRef>
          <a:effectRef idx="0">
            <a:scrgbClr r="0" g="0" b="0"/>
          </a:effectRef>
          <a:fontRef idx="minor"/>
        </p:style>
      </p:sp>
      <p:sp>
        <p:nvSpPr>
          <p:cNvPr id="109" name="Line 7"/>
          <p:cNvSpPr/>
          <p:nvPr/>
        </p:nvSpPr>
        <p:spPr>
          <a:xfrm>
            <a:off x="203040" y="1276560"/>
            <a:ext cx="11777400" cy="360"/>
          </a:xfrm>
          <a:prstGeom prst="line">
            <a:avLst/>
          </a:prstGeom>
          <a:ln w="9360" cap="rnd">
            <a:solidFill>
              <a:srgbClr val="7B9899"/>
            </a:solidFill>
            <a:custDash>
              <a:ds d="1000000" sp="100000"/>
            </a:custDash>
            <a:round/>
          </a:ln>
        </p:spPr>
        <p:style>
          <a:lnRef idx="0">
            <a:scrgbClr r="0" g="0" b="0"/>
          </a:lnRef>
          <a:fillRef idx="0">
            <a:scrgbClr r="0" g="0" b="0"/>
          </a:fillRef>
          <a:effectRef idx="0">
            <a:scrgbClr r="0" g="0" b="0"/>
          </a:effectRef>
          <a:fontRef idx="minor"/>
        </p:style>
      </p:sp>
      <p:sp>
        <p:nvSpPr>
          <p:cNvPr id="110" name="CustomShape 8"/>
          <p:cNvSpPr/>
          <p:nvPr/>
        </p:nvSpPr>
        <p:spPr>
          <a:xfrm>
            <a:off x="5689440" y="956160"/>
            <a:ext cx="811080" cy="607680"/>
          </a:xfrm>
          <a:prstGeom prst="ellipse">
            <a:avLst/>
          </a:prstGeom>
          <a:solidFill>
            <a:srgbClr val="FFFFFF"/>
          </a:solidFill>
          <a:ln w="15840">
            <a:noFill/>
          </a:ln>
          <a:effectLst>
            <a:outerShdw dist="25560" dir="5400000">
              <a:srgbClr val="000000">
                <a:alpha val="35000"/>
              </a:srgbClr>
            </a:outerShdw>
          </a:effectLst>
        </p:spPr>
        <p:style>
          <a:lnRef idx="0">
            <a:scrgbClr r="0" g="0" b="0"/>
          </a:lnRef>
          <a:fillRef idx="0">
            <a:scrgbClr r="0" g="0" b="0"/>
          </a:fillRef>
          <a:effectRef idx="0">
            <a:scrgbClr r="0" g="0" b="0"/>
          </a:effectRef>
          <a:fontRef idx="minor"/>
        </p:style>
      </p:sp>
      <p:sp>
        <p:nvSpPr>
          <p:cNvPr id="111" name="CustomShape 9"/>
          <p:cNvSpPr/>
          <p:nvPr/>
        </p:nvSpPr>
        <p:spPr>
          <a:xfrm>
            <a:off x="5815440" y="1050480"/>
            <a:ext cx="559080" cy="418680"/>
          </a:xfrm>
          <a:prstGeom prst="ellipse">
            <a:avLst/>
          </a:prstGeom>
          <a:solidFill>
            <a:srgbClr val="FFFFFF"/>
          </a:solidFill>
          <a:ln w="50760">
            <a:solidFill>
              <a:srgbClr val="7B9899"/>
            </a:solidFill>
            <a:round/>
          </a:ln>
          <a:effectLst>
            <a:outerShdw dist="25560" dir="5400000">
              <a:srgbClr val="000000">
                <a:alpha val="35000"/>
              </a:srgbClr>
            </a:outerShdw>
          </a:effectLst>
        </p:spPr>
        <p:style>
          <a:lnRef idx="0">
            <a:scrgbClr r="0" g="0" b="0"/>
          </a:lnRef>
          <a:fillRef idx="0">
            <a:scrgbClr r="0" g="0" b="0"/>
          </a:fillRef>
          <a:effectRef idx="0">
            <a:scrgbClr r="0" g="0" b="0"/>
          </a:effectRef>
          <a:fontRef idx="minor"/>
        </p:style>
      </p:sp>
      <p:sp>
        <p:nvSpPr>
          <p:cNvPr id="112" name="PlaceHolder 10"/>
          <p:cNvSpPr>
            <a:spLocks noGrp="1"/>
          </p:cNvSpPr>
          <p:nvPr>
            <p:ph type="title"/>
          </p:nvPr>
        </p:nvSpPr>
        <p:spPr>
          <a:xfrm>
            <a:off x="609480" y="273600"/>
            <a:ext cx="10972440" cy="1144800"/>
          </a:xfrm>
          <a:prstGeom prst="rect">
            <a:avLst/>
          </a:prstGeom>
        </p:spPr>
        <p:txBody>
          <a:bodyPr lIns="0" tIns="0" rIns="0" bIns="0" anchor="ctr"/>
          <a:lstStyle/>
          <a:p>
            <a:pPr algn="ctr"/>
            <a:r>
              <a:rPr lang="de-DE" sz="4400" b="0" strike="noStrike" spc="-1">
                <a:solidFill>
                  <a:srgbClr val="000000"/>
                </a:solidFill>
                <a:uFill>
                  <a:solidFill>
                    <a:srgbClr val="FFFFFF"/>
                  </a:solidFill>
                </a:uFill>
                <a:latin typeface="Arial"/>
              </a:rPr>
              <a:t>Format des Titeltextes durch Klicken bearbeiten</a:t>
            </a:r>
          </a:p>
        </p:txBody>
      </p:sp>
      <p:sp>
        <p:nvSpPr>
          <p:cNvPr id="113" name="PlaceHolder 11"/>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de-DE" sz="3200" b="0" strike="noStrike" spc="-1">
                <a:solidFill>
                  <a:srgbClr val="000000"/>
                </a:solidFill>
                <a:uFill>
                  <a:solidFill>
                    <a:srgbClr val="FFFFFF"/>
                  </a:solidFill>
                </a:uFill>
                <a:latin typeface="Arial"/>
              </a:rPr>
              <a:t>Format des Gliederungstextes durch Klicken bearbeiten</a:t>
            </a:r>
          </a:p>
          <a:p>
            <a:pPr marL="864000" lvl="1" indent="-324000">
              <a:spcBef>
                <a:spcPts val="1134"/>
              </a:spcBef>
              <a:buClr>
                <a:srgbClr val="000000"/>
              </a:buClr>
              <a:buSzPct val="75000"/>
              <a:buFont typeface="Symbol" charset="2"/>
              <a:buChar char=""/>
            </a:pPr>
            <a:r>
              <a:rPr lang="de-DE" sz="2800" b="0" strike="noStrike" spc="-1">
                <a:solidFill>
                  <a:srgbClr val="000000"/>
                </a:solidFill>
                <a:uFill>
                  <a:solidFill>
                    <a:srgbClr val="FFFFFF"/>
                  </a:solidFill>
                </a:uFill>
                <a:latin typeface="Arial"/>
              </a:rPr>
              <a:t>Zweite Gliederungsebene</a:t>
            </a:r>
          </a:p>
          <a:p>
            <a:pPr marL="1296000" lvl="2" indent="-288000">
              <a:spcBef>
                <a:spcPts val="850"/>
              </a:spcBef>
              <a:buClr>
                <a:srgbClr val="000000"/>
              </a:buClr>
              <a:buSzPct val="45000"/>
              <a:buFont typeface="Wingdings" charset="2"/>
              <a:buChar char=""/>
            </a:pPr>
            <a:r>
              <a:rPr lang="de-DE" sz="2400" b="0" strike="noStrike" spc="-1">
                <a:solidFill>
                  <a:srgbClr val="000000"/>
                </a:solidFill>
                <a:uFill>
                  <a:solidFill>
                    <a:srgbClr val="FFFFFF"/>
                  </a:solidFill>
                </a:uFill>
                <a:latin typeface="Arial"/>
              </a:rPr>
              <a:t>Dritte Gliederungsebene</a:t>
            </a:r>
          </a:p>
          <a:p>
            <a:pPr marL="1728000" lvl="3" indent="-216000">
              <a:spcBef>
                <a:spcPts val="567"/>
              </a:spcBef>
              <a:buClr>
                <a:srgbClr val="000000"/>
              </a:buClr>
              <a:buSzPct val="75000"/>
              <a:buFont typeface="Symbol" charset="2"/>
              <a:buChar char=""/>
            </a:pPr>
            <a:r>
              <a:rPr lang="de-DE" sz="2000" b="0" strike="noStrike" spc="-1">
                <a:solidFill>
                  <a:srgbClr val="000000"/>
                </a:solidFill>
                <a:uFill>
                  <a:solidFill>
                    <a:srgbClr val="FFFFFF"/>
                  </a:solidFill>
                </a:uFill>
                <a:latin typeface="Arial"/>
              </a:rPr>
              <a:t>Vierte Gliederungsebene</a:t>
            </a:r>
          </a:p>
          <a:p>
            <a:pPr marL="2160000" lvl="4" indent="-216000">
              <a:spcBef>
                <a:spcPts val="283"/>
              </a:spcBef>
              <a:buClr>
                <a:srgbClr val="000000"/>
              </a:buClr>
              <a:buSzPct val="45000"/>
              <a:buFont typeface="Wingdings" charset="2"/>
              <a:buChar char=""/>
            </a:pPr>
            <a:r>
              <a:rPr lang="de-DE" sz="2000" b="0" strike="noStrike" spc="-1">
                <a:solidFill>
                  <a:srgbClr val="000000"/>
                </a:solidFill>
                <a:uFill>
                  <a:solidFill>
                    <a:srgbClr val="FFFFFF"/>
                  </a:solidFill>
                </a:uFill>
                <a:latin typeface="Arial"/>
              </a:rPr>
              <a:t>Fünfte Gliederungsebene</a:t>
            </a:r>
          </a:p>
          <a:p>
            <a:pPr marL="2592000" lvl="5" indent="-216000">
              <a:spcBef>
                <a:spcPts val="283"/>
              </a:spcBef>
              <a:buClr>
                <a:srgbClr val="000000"/>
              </a:buClr>
              <a:buSzPct val="45000"/>
              <a:buFont typeface="Wingdings" charset="2"/>
              <a:buChar char=""/>
            </a:pPr>
            <a:r>
              <a:rPr lang="de-DE" sz="2000" b="0" strike="noStrike" spc="-1">
                <a:solidFill>
                  <a:srgbClr val="000000"/>
                </a:solidFill>
                <a:uFill>
                  <a:solidFill>
                    <a:srgbClr val="FFFFFF"/>
                  </a:solidFill>
                </a:uFill>
                <a:latin typeface="Arial"/>
              </a:rPr>
              <a:t>Sechste Gliederungsebene</a:t>
            </a:r>
          </a:p>
          <a:p>
            <a:pPr marL="3024000" lvl="6" indent="-216000">
              <a:spcBef>
                <a:spcPts val="283"/>
              </a:spcBef>
              <a:buClr>
                <a:srgbClr val="000000"/>
              </a:buClr>
              <a:buSzPct val="45000"/>
              <a:buFont typeface="Wingdings" charset="2"/>
              <a:buChar char=""/>
            </a:pPr>
            <a:r>
              <a:rPr lang="de-DE" sz="2000" b="0" strike="noStrike" spc="-1">
                <a:solidFill>
                  <a:srgbClr val="000000"/>
                </a:solidFill>
                <a:uFill>
                  <a:solidFill>
                    <a:srgbClr val="FFFFFF"/>
                  </a:solidFill>
                </a:uFill>
                <a:latin typeface="Arial"/>
              </a:rPr>
              <a:t>Siebte Gliederungsebene</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C5D1D7"/>
        </a:solidFill>
        <a:effectLst/>
      </p:bgPr>
    </p:bg>
    <p:spTree>
      <p:nvGrpSpPr>
        <p:cNvPr id="1" name=""/>
        <p:cNvGrpSpPr/>
        <p:nvPr/>
      </p:nvGrpSpPr>
      <p:grpSpPr>
        <a:xfrm>
          <a:off x="0" y="0"/>
          <a:ext cx="0" cy="0"/>
          <a:chOff x="0" y="0"/>
          <a:chExt cx="0" cy="0"/>
        </a:xfrm>
      </p:grpSpPr>
      <p:sp>
        <p:nvSpPr>
          <p:cNvPr id="150" name="CustomShape 1"/>
          <p:cNvSpPr/>
          <p:nvPr/>
        </p:nvSpPr>
        <p:spPr>
          <a:xfrm>
            <a:off x="0" y="6705720"/>
            <a:ext cx="12190320" cy="150480"/>
          </a:xfrm>
          <a:prstGeom prst="rect">
            <a:avLst/>
          </a:prstGeom>
          <a:solidFill>
            <a:srgbClr val="FFFFFF"/>
          </a:solidFill>
          <a:ln w="9360">
            <a:noFill/>
          </a:ln>
        </p:spPr>
        <p:style>
          <a:lnRef idx="0">
            <a:scrgbClr r="0" g="0" b="0"/>
          </a:lnRef>
          <a:fillRef idx="0">
            <a:scrgbClr r="0" g="0" b="0"/>
          </a:fillRef>
          <a:effectRef idx="0">
            <a:scrgbClr r="0" g="0" b="0"/>
          </a:effectRef>
          <a:fontRef idx="minor"/>
        </p:style>
      </p:sp>
      <p:sp>
        <p:nvSpPr>
          <p:cNvPr id="151" name="CustomShape 2"/>
          <p:cNvSpPr/>
          <p:nvPr/>
        </p:nvSpPr>
        <p:spPr>
          <a:xfrm>
            <a:off x="0" y="0"/>
            <a:ext cx="12190320" cy="1391400"/>
          </a:xfrm>
          <a:prstGeom prst="rect">
            <a:avLst/>
          </a:prstGeom>
          <a:solidFill>
            <a:srgbClr val="FFFFFF"/>
          </a:solidFill>
          <a:ln w="9360">
            <a:noFill/>
          </a:ln>
        </p:spPr>
        <p:style>
          <a:lnRef idx="0">
            <a:scrgbClr r="0" g="0" b="0"/>
          </a:lnRef>
          <a:fillRef idx="0">
            <a:scrgbClr r="0" g="0" b="0"/>
          </a:fillRef>
          <a:effectRef idx="0">
            <a:scrgbClr r="0" g="0" b="0"/>
          </a:effectRef>
          <a:fontRef idx="minor"/>
        </p:style>
      </p:sp>
      <p:sp>
        <p:nvSpPr>
          <p:cNvPr id="152" name="CustomShape 3"/>
          <p:cNvSpPr/>
          <p:nvPr/>
        </p:nvSpPr>
        <p:spPr>
          <a:xfrm>
            <a:off x="0" y="0"/>
            <a:ext cx="201240" cy="6856200"/>
          </a:xfrm>
          <a:prstGeom prst="rect">
            <a:avLst/>
          </a:prstGeom>
          <a:solidFill>
            <a:srgbClr val="FFFFFF"/>
          </a:solidFill>
          <a:ln w="9360">
            <a:noFill/>
          </a:ln>
        </p:spPr>
        <p:style>
          <a:lnRef idx="0">
            <a:scrgbClr r="0" g="0" b="0"/>
          </a:lnRef>
          <a:fillRef idx="0">
            <a:scrgbClr r="0" g="0" b="0"/>
          </a:fillRef>
          <a:effectRef idx="0">
            <a:scrgbClr r="0" g="0" b="0"/>
          </a:effectRef>
          <a:fontRef idx="minor"/>
        </p:style>
      </p:sp>
      <p:sp>
        <p:nvSpPr>
          <p:cNvPr id="153" name="CustomShape 4"/>
          <p:cNvSpPr/>
          <p:nvPr/>
        </p:nvSpPr>
        <p:spPr>
          <a:xfrm>
            <a:off x="11988720" y="0"/>
            <a:ext cx="201240" cy="6856200"/>
          </a:xfrm>
          <a:prstGeom prst="rect">
            <a:avLst/>
          </a:prstGeom>
          <a:solidFill>
            <a:srgbClr val="FFFFFF"/>
          </a:solidFill>
          <a:ln w="9360">
            <a:noFill/>
          </a:ln>
        </p:spPr>
        <p:style>
          <a:lnRef idx="0">
            <a:scrgbClr r="0" g="0" b="0"/>
          </a:lnRef>
          <a:fillRef idx="0">
            <a:scrgbClr r="0" g="0" b="0"/>
          </a:fillRef>
          <a:effectRef idx="0">
            <a:scrgbClr r="0" g="0" b="0"/>
          </a:effectRef>
          <a:fontRef idx="minor"/>
        </p:style>
      </p:sp>
      <p:sp>
        <p:nvSpPr>
          <p:cNvPr id="154" name="CustomShape 5"/>
          <p:cNvSpPr/>
          <p:nvPr/>
        </p:nvSpPr>
        <p:spPr>
          <a:xfrm>
            <a:off x="199080" y="6388560"/>
            <a:ext cx="11775600" cy="307800"/>
          </a:xfrm>
          <a:prstGeom prst="rect">
            <a:avLst/>
          </a:prstGeom>
          <a:solidFill>
            <a:srgbClr val="8CADAE"/>
          </a:solidFill>
          <a:ln w="9360">
            <a:noFill/>
          </a:ln>
        </p:spPr>
        <p:style>
          <a:lnRef idx="0">
            <a:scrgbClr r="0" g="0" b="0"/>
          </a:lnRef>
          <a:fillRef idx="0">
            <a:scrgbClr r="0" g="0" b="0"/>
          </a:fillRef>
          <a:effectRef idx="0">
            <a:scrgbClr r="0" g="0" b="0"/>
          </a:effectRef>
          <a:fontRef idx="minor"/>
        </p:style>
      </p:sp>
      <p:sp>
        <p:nvSpPr>
          <p:cNvPr id="155" name="CustomShape 6"/>
          <p:cNvSpPr/>
          <p:nvPr/>
        </p:nvSpPr>
        <p:spPr>
          <a:xfrm>
            <a:off x="203040" y="155520"/>
            <a:ext cx="11775600" cy="6545160"/>
          </a:xfrm>
          <a:prstGeom prst="rect">
            <a:avLst/>
          </a:prstGeom>
          <a:noFill/>
          <a:ln w="9360">
            <a:solidFill>
              <a:srgbClr val="7B9899"/>
            </a:solidFill>
            <a:miter/>
          </a:ln>
        </p:spPr>
        <p:style>
          <a:lnRef idx="0">
            <a:scrgbClr r="0" g="0" b="0"/>
          </a:lnRef>
          <a:fillRef idx="0">
            <a:scrgbClr r="0" g="0" b="0"/>
          </a:fillRef>
          <a:effectRef idx="0">
            <a:scrgbClr r="0" g="0" b="0"/>
          </a:effectRef>
          <a:fontRef idx="minor"/>
        </p:style>
      </p:sp>
      <p:sp>
        <p:nvSpPr>
          <p:cNvPr id="156" name="Line 7"/>
          <p:cNvSpPr/>
          <p:nvPr/>
        </p:nvSpPr>
        <p:spPr>
          <a:xfrm>
            <a:off x="203040" y="1276560"/>
            <a:ext cx="11777400" cy="360"/>
          </a:xfrm>
          <a:prstGeom prst="line">
            <a:avLst/>
          </a:prstGeom>
          <a:ln w="9360" cap="rnd">
            <a:solidFill>
              <a:srgbClr val="7B9899"/>
            </a:solidFill>
            <a:custDash>
              <a:ds d="1000000" sp="100000"/>
            </a:custDash>
            <a:round/>
          </a:ln>
        </p:spPr>
        <p:style>
          <a:lnRef idx="0">
            <a:scrgbClr r="0" g="0" b="0"/>
          </a:lnRef>
          <a:fillRef idx="0">
            <a:scrgbClr r="0" g="0" b="0"/>
          </a:fillRef>
          <a:effectRef idx="0">
            <a:scrgbClr r="0" g="0" b="0"/>
          </a:effectRef>
          <a:fontRef idx="minor"/>
        </p:style>
      </p:sp>
      <p:sp>
        <p:nvSpPr>
          <p:cNvPr id="157" name="CustomShape 8"/>
          <p:cNvSpPr/>
          <p:nvPr/>
        </p:nvSpPr>
        <p:spPr>
          <a:xfrm>
            <a:off x="5689440" y="956160"/>
            <a:ext cx="811080" cy="607680"/>
          </a:xfrm>
          <a:prstGeom prst="ellipse">
            <a:avLst/>
          </a:prstGeom>
          <a:solidFill>
            <a:srgbClr val="FFFFFF"/>
          </a:solidFill>
          <a:ln w="15840">
            <a:noFill/>
          </a:ln>
          <a:effectLst>
            <a:outerShdw dist="25560" dir="5400000">
              <a:srgbClr val="000000">
                <a:alpha val="35000"/>
              </a:srgbClr>
            </a:outerShdw>
          </a:effectLst>
        </p:spPr>
        <p:style>
          <a:lnRef idx="0">
            <a:scrgbClr r="0" g="0" b="0"/>
          </a:lnRef>
          <a:fillRef idx="0">
            <a:scrgbClr r="0" g="0" b="0"/>
          </a:fillRef>
          <a:effectRef idx="0">
            <a:scrgbClr r="0" g="0" b="0"/>
          </a:effectRef>
          <a:fontRef idx="minor"/>
        </p:style>
      </p:sp>
      <p:sp>
        <p:nvSpPr>
          <p:cNvPr id="158" name="CustomShape 9"/>
          <p:cNvSpPr/>
          <p:nvPr/>
        </p:nvSpPr>
        <p:spPr>
          <a:xfrm>
            <a:off x="5815440" y="1050480"/>
            <a:ext cx="559080" cy="418680"/>
          </a:xfrm>
          <a:prstGeom prst="ellipse">
            <a:avLst/>
          </a:prstGeom>
          <a:solidFill>
            <a:srgbClr val="FFFFFF"/>
          </a:solidFill>
          <a:ln w="50760">
            <a:solidFill>
              <a:srgbClr val="7B9899"/>
            </a:solidFill>
            <a:round/>
          </a:ln>
          <a:effectLst>
            <a:outerShdw dist="25560" dir="5400000">
              <a:srgbClr val="000000">
                <a:alpha val="35000"/>
              </a:srgbClr>
            </a:outerShdw>
          </a:effectLst>
        </p:spPr>
        <p:style>
          <a:lnRef idx="0">
            <a:scrgbClr r="0" g="0" b="0"/>
          </a:lnRef>
          <a:fillRef idx="0">
            <a:scrgbClr r="0" g="0" b="0"/>
          </a:fillRef>
          <a:effectRef idx="0">
            <a:scrgbClr r="0" g="0" b="0"/>
          </a:effectRef>
          <a:fontRef idx="minor"/>
        </p:style>
      </p:sp>
      <p:sp>
        <p:nvSpPr>
          <p:cNvPr id="159" name="Line 10"/>
          <p:cNvSpPr/>
          <p:nvPr/>
        </p:nvSpPr>
        <p:spPr>
          <a:xfrm flipV="1">
            <a:off x="6084000" y="1575360"/>
            <a:ext cx="11880" cy="4819680"/>
          </a:xfrm>
          <a:prstGeom prst="line">
            <a:avLst/>
          </a:prstGeom>
          <a:ln w="9360" cap="rnd">
            <a:solidFill>
              <a:srgbClr val="646B86"/>
            </a:solidFill>
            <a:custDash>
              <a:ds d="1000000" sp="100000"/>
            </a:custDash>
            <a:round/>
          </a:ln>
        </p:spPr>
        <p:style>
          <a:lnRef idx="0">
            <a:scrgbClr r="0" g="0" b="0"/>
          </a:lnRef>
          <a:fillRef idx="0">
            <a:scrgbClr r="0" g="0" b="0"/>
          </a:fillRef>
          <a:effectRef idx="0">
            <a:scrgbClr r="0" g="0" b="0"/>
          </a:effectRef>
          <a:fontRef idx="minor"/>
        </p:style>
      </p:sp>
      <p:sp>
        <p:nvSpPr>
          <p:cNvPr id="160" name="PlaceHolder 11"/>
          <p:cNvSpPr>
            <a:spLocks noGrp="1"/>
          </p:cNvSpPr>
          <p:nvPr>
            <p:ph type="title"/>
          </p:nvPr>
        </p:nvSpPr>
        <p:spPr>
          <a:xfrm>
            <a:off x="609480" y="273600"/>
            <a:ext cx="10972080" cy="1144440"/>
          </a:xfrm>
          <a:prstGeom prst="rect">
            <a:avLst/>
          </a:prstGeom>
        </p:spPr>
        <p:txBody>
          <a:bodyPr lIns="0" tIns="0" rIns="0" bIns="0" anchor="ctr"/>
          <a:lstStyle/>
          <a:p>
            <a:r>
              <a:rPr lang="de-DE" sz="1800" b="0" strike="noStrike" spc="-1">
                <a:solidFill>
                  <a:srgbClr val="000000"/>
                </a:solidFill>
                <a:uFill>
                  <a:solidFill>
                    <a:srgbClr val="FFFFFF"/>
                  </a:solidFill>
                </a:uFill>
                <a:latin typeface="Arial"/>
              </a:rPr>
              <a:t>Format des Titeltextes durch Klicken bearbeiten</a:t>
            </a:r>
          </a:p>
        </p:txBody>
      </p:sp>
      <p:sp>
        <p:nvSpPr>
          <p:cNvPr id="161" name="PlaceHolder 12"/>
          <p:cNvSpPr>
            <a:spLocks noGrp="1"/>
          </p:cNvSpPr>
          <p:nvPr>
            <p:ph type="body"/>
          </p:nvPr>
        </p:nvSpPr>
        <p:spPr>
          <a:xfrm>
            <a:off x="609480" y="1604520"/>
            <a:ext cx="5353920" cy="397692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de-DE" sz="1800" b="0" strike="noStrike" spc="-1">
                <a:solidFill>
                  <a:srgbClr val="000000"/>
                </a:solidFill>
                <a:uFill>
                  <a:solidFill>
                    <a:srgbClr val="FFFFFF"/>
                  </a:solidFill>
                </a:uFill>
                <a:latin typeface="Arial"/>
              </a:rPr>
              <a:t>Format des Gliederungstextes durch Klicken bearbeiten</a:t>
            </a:r>
          </a:p>
          <a:p>
            <a:pPr marL="864000" lvl="1" indent="-324000">
              <a:spcBef>
                <a:spcPts val="1134"/>
              </a:spcBef>
              <a:buClr>
                <a:srgbClr val="000000"/>
              </a:buClr>
              <a:buSzPct val="75000"/>
              <a:buFont typeface="Symbol" charset="2"/>
              <a:buChar char=""/>
            </a:pPr>
            <a:r>
              <a:rPr lang="de-DE" sz="1800" b="0" strike="noStrike" spc="-1">
                <a:solidFill>
                  <a:srgbClr val="000000"/>
                </a:solidFill>
                <a:uFill>
                  <a:solidFill>
                    <a:srgbClr val="FFFFFF"/>
                  </a:solidFill>
                </a:uFill>
                <a:latin typeface="Arial"/>
              </a:rPr>
              <a:t>Zweite Gliederungsebene</a:t>
            </a:r>
          </a:p>
          <a:p>
            <a:pPr marL="1296000" lvl="2" indent="-288000">
              <a:spcBef>
                <a:spcPts val="850"/>
              </a:spcBef>
              <a:buClr>
                <a:srgbClr val="000000"/>
              </a:buClr>
              <a:buSzPct val="45000"/>
              <a:buFont typeface="Wingdings" charset="2"/>
              <a:buChar char=""/>
            </a:pPr>
            <a:r>
              <a:rPr lang="de-DE" sz="1800" b="0" strike="noStrike" spc="-1">
                <a:solidFill>
                  <a:srgbClr val="000000"/>
                </a:solidFill>
                <a:uFill>
                  <a:solidFill>
                    <a:srgbClr val="FFFFFF"/>
                  </a:solidFill>
                </a:uFill>
                <a:latin typeface="Arial"/>
              </a:rPr>
              <a:t>Dritte Gliederungsebene</a:t>
            </a:r>
          </a:p>
          <a:p>
            <a:pPr marL="1728000" lvl="3" indent="-216000">
              <a:spcBef>
                <a:spcPts val="567"/>
              </a:spcBef>
              <a:buClr>
                <a:srgbClr val="000000"/>
              </a:buClr>
              <a:buSzPct val="75000"/>
              <a:buFont typeface="Symbol" charset="2"/>
              <a:buChar char=""/>
            </a:pPr>
            <a:r>
              <a:rPr lang="de-DE" sz="1800" b="0" strike="noStrike" spc="-1">
                <a:solidFill>
                  <a:srgbClr val="000000"/>
                </a:solidFill>
                <a:uFill>
                  <a:solidFill>
                    <a:srgbClr val="FFFFFF"/>
                  </a:solidFill>
                </a:uFill>
                <a:latin typeface="Arial"/>
              </a:rPr>
              <a:t>Vierte Gliederungsebene</a:t>
            </a:r>
          </a:p>
          <a:p>
            <a:pPr marL="2160000" lvl="4" indent="-216000">
              <a:spcBef>
                <a:spcPts val="283"/>
              </a:spcBef>
              <a:buClr>
                <a:srgbClr val="000000"/>
              </a:buClr>
              <a:buSzPct val="45000"/>
              <a:buFont typeface="Wingdings" charset="2"/>
              <a:buChar char=""/>
            </a:pPr>
            <a:r>
              <a:rPr lang="de-DE" sz="1800" b="0" strike="noStrike" spc="-1">
                <a:solidFill>
                  <a:srgbClr val="000000"/>
                </a:solidFill>
                <a:uFill>
                  <a:solidFill>
                    <a:srgbClr val="FFFFFF"/>
                  </a:solidFill>
                </a:uFill>
                <a:latin typeface="Arial"/>
              </a:rPr>
              <a:t>Fünfte Gliederungsebene</a:t>
            </a:r>
          </a:p>
          <a:p>
            <a:pPr marL="2592000" lvl="5" indent="-216000">
              <a:spcBef>
                <a:spcPts val="283"/>
              </a:spcBef>
              <a:buClr>
                <a:srgbClr val="000000"/>
              </a:buClr>
              <a:buSzPct val="45000"/>
              <a:buFont typeface="Wingdings" charset="2"/>
              <a:buChar char=""/>
            </a:pPr>
            <a:r>
              <a:rPr lang="de-DE" sz="1800" b="0" strike="noStrike" spc="-1">
                <a:solidFill>
                  <a:srgbClr val="000000"/>
                </a:solidFill>
                <a:uFill>
                  <a:solidFill>
                    <a:srgbClr val="FFFFFF"/>
                  </a:solidFill>
                </a:uFill>
                <a:latin typeface="Arial"/>
              </a:rPr>
              <a:t>Sechste Gliederungsebene</a:t>
            </a:r>
          </a:p>
          <a:p>
            <a:pPr marL="3024000" lvl="6" indent="-216000">
              <a:spcBef>
                <a:spcPts val="283"/>
              </a:spcBef>
              <a:buClr>
                <a:srgbClr val="000000"/>
              </a:buClr>
              <a:buSzPct val="45000"/>
              <a:buFont typeface="Wingdings" charset="2"/>
              <a:buChar char=""/>
            </a:pPr>
            <a:r>
              <a:rPr lang="de-DE" sz="1800" b="0" strike="noStrike" spc="-1">
                <a:solidFill>
                  <a:srgbClr val="000000"/>
                </a:solidFill>
                <a:uFill>
                  <a:solidFill>
                    <a:srgbClr val="FFFFFF"/>
                  </a:solidFill>
                </a:uFill>
                <a:latin typeface="Arial"/>
              </a:rPr>
              <a:t>Siebte Gliederungsebene</a:t>
            </a:r>
          </a:p>
        </p:txBody>
      </p:sp>
      <p:sp>
        <p:nvSpPr>
          <p:cNvPr id="162" name="PlaceHolder 13"/>
          <p:cNvSpPr>
            <a:spLocks noGrp="1"/>
          </p:cNvSpPr>
          <p:nvPr>
            <p:ph type="body"/>
          </p:nvPr>
        </p:nvSpPr>
        <p:spPr>
          <a:xfrm>
            <a:off x="6231960" y="1604520"/>
            <a:ext cx="5353920" cy="397692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de-DE" sz="1800" b="0" strike="noStrike" spc="-1">
                <a:solidFill>
                  <a:srgbClr val="000000"/>
                </a:solidFill>
                <a:uFill>
                  <a:solidFill>
                    <a:srgbClr val="FFFFFF"/>
                  </a:solidFill>
                </a:uFill>
                <a:latin typeface="Arial"/>
              </a:rPr>
              <a:t>Format des Gliederungstextes durch Klicken bearbeiten</a:t>
            </a:r>
          </a:p>
          <a:p>
            <a:pPr marL="864000" lvl="1" indent="-324000">
              <a:spcBef>
                <a:spcPts val="1134"/>
              </a:spcBef>
              <a:buClr>
                <a:srgbClr val="000000"/>
              </a:buClr>
              <a:buSzPct val="75000"/>
              <a:buFont typeface="Symbol" charset="2"/>
              <a:buChar char=""/>
            </a:pPr>
            <a:r>
              <a:rPr lang="de-DE" sz="1800" b="0" strike="noStrike" spc="-1">
                <a:solidFill>
                  <a:srgbClr val="000000"/>
                </a:solidFill>
                <a:uFill>
                  <a:solidFill>
                    <a:srgbClr val="FFFFFF"/>
                  </a:solidFill>
                </a:uFill>
                <a:latin typeface="Arial"/>
              </a:rPr>
              <a:t>Zweite Gliederungsebene</a:t>
            </a:r>
          </a:p>
          <a:p>
            <a:pPr marL="1296000" lvl="2" indent="-288000">
              <a:spcBef>
                <a:spcPts val="850"/>
              </a:spcBef>
              <a:buClr>
                <a:srgbClr val="000000"/>
              </a:buClr>
              <a:buSzPct val="45000"/>
              <a:buFont typeface="Wingdings" charset="2"/>
              <a:buChar char=""/>
            </a:pPr>
            <a:r>
              <a:rPr lang="de-DE" sz="1800" b="0" strike="noStrike" spc="-1">
                <a:solidFill>
                  <a:srgbClr val="000000"/>
                </a:solidFill>
                <a:uFill>
                  <a:solidFill>
                    <a:srgbClr val="FFFFFF"/>
                  </a:solidFill>
                </a:uFill>
                <a:latin typeface="Arial"/>
              </a:rPr>
              <a:t>Dritte Gliederungsebene</a:t>
            </a:r>
          </a:p>
          <a:p>
            <a:pPr marL="1728000" lvl="3" indent="-216000">
              <a:spcBef>
                <a:spcPts val="567"/>
              </a:spcBef>
              <a:buClr>
                <a:srgbClr val="000000"/>
              </a:buClr>
              <a:buSzPct val="75000"/>
              <a:buFont typeface="Symbol" charset="2"/>
              <a:buChar char=""/>
            </a:pPr>
            <a:r>
              <a:rPr lang="de-DE" sz="1800" b="0" strike="noStrike" spc="-1">
                <a:solidFill>
                  <a:srgbClr val="000000"/>
                </a:solidFill>
                <a:uFill>
                  <a:solidFill>
                    <a:srgbClr val="FFFFFF"/>
                  </a:solidFill>
                </a:uFill>
                <a:latin typeface="Arial"/>
              </a:rPr>
              <a:t>Vierte Gliederungsebene</a:t>
            </a:r>
          </a:p>
          <a:p>
            <a:pPr marL="2160000" lvl="4" indent="-216000">
              <a:spcBef>
                <a:spcPts val="283"/>
              </a:spcBef>
              <a:buClr>
                <a:srgbClr val="000000"/>
              </a:buClr>
              <a:buSzPct val="45000"/>
              <a:buFont typeface="Wingdings" charset="2"/>
              <a:buChar char=""/>
            </a:pPr>
            <a:r>
              <a:rPr lang="de-DE" sz="1800" b="0" strike="noStrike" spc="-1">
                <a:solidFill>
                  <a:srgbClr val="000000"/>
                </a:solidFill>
                <a:uFill>
                  <a:solidFill>
                    <a:srgbClr val="FFFFFF"/>
                  </a:solidFill>
                </a:uFill>
                <a:latin typeface="Arial"/>
              </a:rPr>
              <a:t>Fünfte Gliederungsebene</a:t>
            </a:r>
          </a:p>
          <a:p>
            <a:pPr marL="2592000" lvl="5" indent="-216000">
              <a:spcBef>
                <a:spcPts val="283"/>
              </a:spcBef>
              <a:buClr>
                <a:srgbClr val="000000"/>
              </a:buClr>
              <a:buSzPct val="45000"/>
              <a:buFont typeface="Wingdings" charset="2"/>
              <a:buChar char=""/>
            </a:pPr>
            <a:r>
              <a:rPr lang="de-DE" sz="1800" b="0" strike="noStrike" spc="-1">
                <a:solidFill>
                  <a:srgbClr val="000000"/>
                </a:solidFill>
                <a:uFill>
                  <a:solidFill>
                    <a:srgbClr val="FFFFFF"/>
                  </a:solidFill>
                </a:uFill>
                <a:latin typeface="Arial"/>
              </a:rPr>
              <a:t>Sechste Gliederungsebene</a:t>
            </a:r>
          </a:p>
          <a:p>
            <a:pPr marL="3024000" lvl="6" indent="-216000">
              <a:spcBef>
                <a:spcPts val="283"/>
              </a:spcBef>
              <a:buClr>
                <a:srgbClr val="000000"/>
              </a:buClr>
              <a:buSzPct val="45000"/>
              <a:buFont typeface="Wingdings" charset="2"/>
              <a:buChar char=""/>
            </a:pPr>
            <a:r>
              <a:rPr lang="de-DE" sz="1800" b="0" strike="noStrike" spc="-1">
                <a:solidFill>
                  <a:srgbClr val="000000"/>
                </a:solidFill>
                <a:uFill>
                  <a:solidFill>
                    <a:srgbClr val="FFFFFF"/>
                  </a:solidFill>
                </a:uFill>
                <a:latin typeface="Arial"/>
              </a:rPr>
              <a:t>Siebte Gliederungsebene</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9" name="CustomShape 1"/>
          <p:cNvSpPr/>
          <p:nvPr/>
        </p:nvSpPr>
        <p:spPr>
          <a:xfrm>
            <a:off x="0" y="6705720"/>
            <a:ext cx="12190320" cy="150480"/>
          </a:xfrm>
          <a:prstGeom prst="rect">
            <a:avLst/>
          </a:prstGeom>
          <a:solidFill>
            <a:srgbClr val="FFFFFF"/>
          </a:solidFill>
          <a:ln w="9360">
            <a:noFill/>
          </a:ln>
        </p:spPr>
        <p:style>
          <a:lnRef idx="0">
            <a:scrgbClr r="0" g="0" b="0"/>
          </a:lnRef>
          <a:fillRef idx="0">
            <a:scrgbClr r="0" g="0" b="0"/>
          </a:fillRef>
          <a:effectRef idx="0">
            <a:scrgbClr r="0" g="0" b="0"/>
          </a:effectRef>
          <a:fontRef idx="minor"/>
        </p:style>
      </p:sp>
      <p:sp>
        <p:nvSpPr>
          <p:cNvPr id="200" name="CustomShape 2"/>
          <p:cNvSpPr/>
          <p:nvPr/>
        </p:nvSpPr>
        <p:spPr>
          <a:xfrm>
            <a:off x="0" y="0"/>
            <a:ext cx="12190320" cy="1391400"/>
          </a:xfrm>
          <a:prstGeom prst="rect">
            <a:avLst/>
          </a:prstGeom>
          <a:solidFill>
            <a:srgbClr val="FFFFFF"/>
          </a:solidFill>
          <a:ln w="9360">
            <a:noFill/>
          </a:ln>
        </p:spPr>
        <p:style>
          <a:lnRef idx="0">
            <a:scrgbClr r="0" g="0" b="0"/>
          </a:lnRef>
          <a:fillRef idx="0">
            <a:scrgbClr r="0" g="0" b="0"/>
          </a:fillRef>
          <a:effectRef idx="0">
            <a:scrgbClr r="0" g="0" b="0"/>
          </a:effectRef>
          <a:fontRef idx="minor"/>
        </p:style>
      </p:sp>
      <p:sp>
        <p:nvSpPr>
          <p:cNvPr id="201" name="CustomShape 3"/>
          <p:cNvSpPr/>
          <p:nvPr/>
        </p:nvSpPr>
        <p:spPr>
          <a:xfrm>
            <a:off x="0" y="0"/>
            <a:ext cx="201240" cy="6856200"/>
          </a:xfrm>
          <a:prstGeom prst="rect">
            <a:avLst/>
          </a:prstGeom>
          <a:solidFill>
            <a:srgbClr val="FFFFFF"/>
          </a:solidFill>
          <a:ln w="9360">
            <a:noFill/>
          </a:ln>
        </p:spPr>
        <p:style>
          <a:lnRef idx="0">
            <a:scrgbClr r="0" g="0" b="0"/>
          </a:lnRef>
          <a:fillRef idx="0">
            <a:scrgbClr r="0" g="0" b="0"/>
          </a:fillRef>
          <a:effectRef idx="0">
            <a:scrgbClr r="0" g="0" b="0"/>
          </a:effectRef>
          <a:fontRef idx="minor"/>
        </p:style>
      </p:sp>
      <p:sp>
        <p:nvSpPr>
          <p:cNvPr id="202" name="CustomShape 4"/>
          <p:cNvSpPr/>
          <p:nvPr/>
        </p:nvSpPr>
        <p:spPr>
          <a:xfrm>
            <a:off x="11988720" y="0"/>
            <a:ext cx="201240" cy="6856200"/>
          </a:xfrm>
          <a:prstGeom prst="rect">
            <a:avLst/>
          </a:prstGeom>
          <a:solidFill>
            <a:srgbClr val="FFFFFF"/>
          </a:solidFill>
          <a:ln w="9360">
            <a:noFill/>
          </a:ln>
        </p:spPr>
        <p:style>
          <a:lnRef idx="0">
            <a:scrgbClr r="0" g="0" b="0"/>
          </a:lnRef>
          <a:fillRef idx="0">
            <a:scrgbClr r="0" g="0" b="0"/>
          </a:fillRef>
          <a:effectRef idx="0">
            <a:scrgbClr r="0" g="0" b="0"/>
          </a:effectRef>
          <a:fontRef idx="minor"/>
        </p:style>
      </p:sp>
      <p:sp>
        <p:nvSpPr>
          <p:cNvPr id="203" name="CustomShape 5"/>
          <p:cNvSpPr/>
          <p:nvPr/>
        </p:nvSpPr>
        <p:spPr>
          <a:xfrm>
            <a:off x="199080" y="6388560"/>
            <a:ext cx="11775600" cy="307800"/>
          </a:xfrm>
          <a:prstGeom prst="rect">
            <a:avLst/>
          </a:prstGeom>
          <a:solidFill>
            <a:srgbClr val="8CADAE"/>
          </a:solidFill>
          <a:ln w="9360">
            <a:noFill/>
          </a:ln>
        </p:spPr>
        <p:style>
          <a:lnRef idx="0">
            <a:scrgbClr r="0" g="0" b="0"/>
          </a:lnRef>
          <a:fillRef idx="0">
            <a:scrgbClr r="0" g="0" b="0"/>
          </a:fillRef>
          <a:effectRef idx="0">
            <a:scrgbClr r="0" g="0" b="0"/>
          </a:effectRef>
          <a:fontRef idx="minor"/>
        </p:style>
      </p:sp>
      <p:sp>
        <p:nvSpPr>
          <p:cNvPr id="204" name="CustomShape 6"/>
          <p:cNvSpPr/>
          <p:nvPr/>
        </p:nvSpPr>
        <p:spPr>
          <a:xfrm>
            <a:off x="203040" y="155520"/>
            <a:ext cx="11775600" cy="6545160"/>
          </a:xfrm>
          <a:prstGeom prst="rect">
            <a:avLst/>
          </a:prstGeom>
          <a:noFill/>
          <a:ln w="9360">
            <a:solidFill>
              <a:srgbClr val="7B9899"/>
            </a:solidFill>
            <a:miter/>
          </a:ln>
        </p:spPr>
        <p:style>
          <a:lnRef idx="0">
            <a:scrgbClr r="0" g="0" b="0"/>
          </a:lnRef>
          <a:fillRef idx="0">
            <a:scrgbClr r="0" g="0" b="0"/>
          </a:fillRef>
          <a:effectRef idx="0">
            <a:scrgbClr r="0" g="0" b="0"/>
          </a:effectRef>
          <a:fontRef idx="minor"/>
        </p:style>
      </p:sp>
      <p:sp>
        <p:nvSpPr>
          <p:cNvPr id="205" name="Line 7"/>
          <p:cNvSpPr/>
          <p:nvPr/>
        </p:nvSpPr>
        <p:spPr>
          <a:xfrm>
            <a:off x="203040" y="1276560"/>
            <a:ext cx="11777400" cy="360"/>
          </a:xfrm>
          <a:prstGeom prst="line">
            <a:avLst/>
          </a:prstGeom>
          <a:ln w="9360" cap="rnd">
            <a:solidFill>
              <a:srgbClr val="7B9899"/>
            </a:solidFill>
            <a:custDash>
              <a:ds d="1000000" sp="100000"/>
            </a:custDash>
            <a:round/>
          </a:ln>
        </p:spPr>
        <p:style>
          <a:lnRef idx="0">
            <a:scrgbClr r="0" g="0" b="0"/>
          </a:lnRef>
          <a:fillRef idx="0">
            <a:scrgbClr r="0" g="0" b="0"/>
          </a:fillRef>
          <a:effectRef idx="0">
            <a:scrgbClr r="0" g="0" b="0"/>
          </a:effectRef>
          <a:fontRef idx="minor"/>
        </p:style>
      </p:sp>
      <p:sp>
        <p:nvSpPr>
          <p:cNvPr id="206" name="CustomShape 8"/>
          <p:cNvSpPr/>
          <p:nvPr/>
        </p:nvSpPr>
        <p:spPr>
          <a:xfrm>
            <a:off x="5689440" y="956160"/>
            <a:ext cx="811080" cy="607680"/>
          </a:xfrm>
          <a:prstGeom prst="ellipse">
            <a:avLst/>
          </a:prstGeom>
          <a:solidFill>
            <a:srgbClr val="FFFFFF"/>
          </a:solidFill>
          <a:ln w="15840">
            <a:noFill/>
          </a:ln>
          <a:effectLst>
            <a:outerShdw dist="25560" dir="5400000">
              <a:srgbClr val="000000">
                <a:alpha val="35000"/>
              </a:srgbClr>
            </a:outerShdw>
          </a:effectLst>
        </p:spPr>
        <p:style>
          <a:lnRef idx="0">
            <a:scrgbClr r="0" g="0" b="0"/>
          </a:lnRef>
          <a:fillRef idx="0">
            <a:scrgbClr r="0" g="0" b="0"/>
          </a:fillRef>
          <a:effectRef idx="0">
            <a:scrgbClr r="0" g="0" b="0"/>
          </a:effectRef>
          <a:fontRef idx="minor"/>
        </p:style>
      </p:sp>
      <p:sp>
        <p:nvSpPr>
          <p:cNvPr id="207" name="CustomShape 9"/>
          <p:cNvSpPr/>
          <p:nvPr/>
        </p:nvSpPr>
        <p:spPr>
          <a:xfrm>
            <a:off x="5815440" y="1050480"/>
            <a:ext cx="559080" cy="418680"/>
          </a:xfrm>
          <a:prstGeom prst="ellipse">
            <a:avLst/>
          </a:prstGeom>
          <a:solidFill>
            <a:srgbClr val="FFFFFF"/>
          </a:solidFill>
          <a:ln w="50760">
            <a:solidFill>
              <a:srgbClr val="7B9899"/>
            </a:solidFill>
            <a:round/>
          </a:ln>
          <a:effectLst>
            <a:outerShdw dist="25560" dir="5400000">
              <a:srgbClr val="000000">
                <a:alpha val="35000"/>
              </a:srgbClr>
            </a:outerShdw>
          </a:effectLst>
        </p:spPr>
        <p:style>
          <a:lnRef idx="0">
            <a:scrgbClr r="0" g="0" b="0"/>
          </a:lnRef>
          <a:fillRef idx="0">
            <a:scrgbClr r="0" g="0" b="0"/>
          </a:fillRef>
          <a:effectRef idx="0">
            <a:scrgbClr r="0" g="0" b="0"/>
          </a:effectRef>
          <a:fontRef idx="minor"/>
        </p:style>
      </p:sp>
      <p:sp>
        <p:nvSpPr>
          <p:cNvPr id="208" name="PlaceHolder 10"/>
          <p:cNvSpPr>
            <a:spLocks noGrp="1"/>
          </p:cNvSpPr>
          <p:nvPr>
            <p:ph type="title"/>
          </p:nvPr>
        </p:nvSpPr>
        <p:spPr>
          <a:xfrm>
            <a:off x="609480" y="273600"/>
            <a:ext cx="10972080" cy="1144440"/>
          </a:xfrm>
          <a:prstGeom prst="rect">
            <a:avLst/>
          </a:prstGeom>
        </p:spPr>
        <p:txBody>
          <a:bodyPr lIns="0" tIns="0" rIns="0" bIns="0" anchor="ctr"/>
          <a:lstStyle/>
          <a:p>
            <a:r>
              <a:rPr lang="de-DE" sz="1800" b="0" strike="noStrike" spc="-1">
                <a:solidFill>
                  <a:srgbClr val="000000"/>
                </a:solidFill>
                <a:uFill>
                  <a:solidFill>
                    <a:srgbClr val="FFFFFF"/>
                  </a:solidFill>
                </a:uFill>
                <a:latin typeface="Arial"/>
              </a:rPr>
              <a:t>Format des Titeltextes durch Klicken bearbeiten</a:t>
            </a:r>
          </a:p>
        </p:txBody>
      </p:sp>
      <p:sp>
        <p:nvSpPr>
          <p:cNvPr id="209" name="PlaceHolder 11"/>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de-DE" sz="3200" b="0" strike="noStrike" spc="-1">
                <a:solidFill>
                  <a:srgbClr val="000000"/>
                </a:solidFill>
                <a:uFill>
                  <a:solidFill>
                    <a:srgbClr val="FFFFFF"/>
                  </a:solidFill>
                </a:uFill>
                <a:latin typeface="Arial"/>
              </a:rPr>
              <a:t>Format des Gliederungstextes durch Klicken bearbeiten</a:t>
            </a:r>
          </a:p>
          <a:p>
            <a:pPr marL="864000" lvl="1" indent="-324000">
              <a:spcBef>
                <a:spcPts val="1134"/>
              </a:spcBef>
              <a:buClr>
                <a:srgbClr val="000000"/>
              </a:buClr>
              <a:buSzPct val="75000"/>
              <a:buFont typeface="Symbol" charset="2"/>
              <a:buChar char=""/>
            </a:pPr>
            <a:r>
              <a:rPr lang="de-DE" sz="2800" b="0" strike="noStrike" spc="-1">
                <a:solidFill>
                  <a:srgbClr val="000000"/>
                </a:solidFill>
                <a:uFill>
                  <a:solidFill>
                    <a:srgbClr val="FFFFFF"/>
                  </a:solidFill>
                </a:uFill>
                <a:latin typeface="Arial"/>
              </a:rPr>
              <a:t>Zweite Gliederungsebene</a:t>
            </a:r>
          </a:p>
          <a:p>
            <a:pPr marL="1296000" lvl="2" indent="-288000">
              <a:spcBef>
                <a:spcPts val="850"/>
              </a:spcBef>
              <a:buClr>
                <a:srgbClr val="000000"/>
              </a:buClr>
              <a:buSzPct val="45000"/>
              <a:buFont typeface="Wingdings" charset="2"/>
              <a:buChar char=""/>
            </a:pPr>
            <a:r>
              <a:rPr lang="de-DE" sz="2400" b="0" strike="noStrike" spc="-1">
                <a:solidFill>
                  <a:srgbClr val="000000"/>
                </a:solidFill>
                <a:uFill>
                  <a:solidFill>
                    <a:srgbClr val="FFFFFF"/>
                  </a:solidFill>
                </a:uFill>
                <a:latin typeface="Arial"/>
              </a:rPr>
              <a:t>Dritte Gliederungsebene</a:t>
            </a:r>
          </a:p>
          <a:p>
            <a:pPr marL="1728000" lvl="3" indent="-216000">
              <a:spcBef>
                <a:spcPts val="567"/>
              </a:spcBef>
              <a:buClr>
                <a:srgbClr val="000000"/>
              </a:buClr>
              <a:buSzPct val="75000"/>
              <a:buFont typeface="Symbol" charset="2"/>
              <a:buChar char=""/>
            </a:pPr>
            <a:r>
              <a:rPr lang="de-DE" sz="2000" b="0" strike="noStrike" spc="-1">
                <a:solidFill>
                  <a:srgbClr val="000000"/>
                </a:solidFill>
                <a:uFill>
                  <a:solidFill>
                    <a:srgbClr val="FFFFFF"/>
                  </a:solidFill>
                </a:uFill>
                <a:latin typeface="Arial"/>
              </a:rPr>
              <a:t>Vierte Gliederungsebene</a:t>
            </a:r>
          </a:p>
          <a:p>
            <a:pPr marL="2160000" lvl="4" indent="-216000">
              <a:spcBef>
                <a:spcPts val="283"/>
              </a:spcBef>
              <a:buClr>
                <a:srgbClr val="000000"/>
              </a:buClr>
              <a:buSzPct val="45000"/>
              <a:buFont typeface="Wingdings" charset="2"/>
              <a:buChar char=""/>
            </a:pPr>
            <a:r>
              <a:rPr lang="de-DE" sz="2000" b="0" strike="noStrike" spc="-1">
                <a:solidFill>
                  <a:srgbClr val="000000"/>
                </a:solidFill>
                <a:uFill>
                  <a:solidFill>
                    <a:srgbClr val="FFFFFF"/>
                  </a:solidFill>
                </a:uFill>
                <a:latin typeface="Arial"/>
              </a:rPr>
              <a:t>Fünfte Gliederungsebene</a:t>
            </a:r>
          </a:p>
          <a:p>
            <a:pPr marL="2592000" lvl="5" indent="-216000">
              <a:spcBef>
                <a:spcPts val="283"/>
              </a:spcBef>
              <a:buClr>
                <a:srgbClr val="000000"/>
              </a:buClr>
              <a:buSzPct val="45000"/>
              <a:buFont typeface="Wingdings" charset="2"/>
              <a:buChar char=""/>
            </a:pPr>
            <a:r>
              <a:rPr lang="de-DE" sz="2000" b="0" strike="noStrike" spc="-1">
                <a:solidFill>
                  <a:srgbClr val="000000"/>
                </a:solidFill>
                <a:uFill>
                  <a:solidFill>
                    <a:srgbClr val="FFFFFF"/>
                  </a:solidFill>
                </a:uFill>
                <a:latin typeface="Arial"/>
              </a:rPr>
              <a:t>Sechste Gliederungsebene</a:t>
            </a:r>
          </a:p>
          <a:p>
            <a:pPr marL="3024000" lvl="6" indent="-216000">
              <a:spcBef>
                <a:spcPts val="283"/>
              </a:spcBef>
              <a:buClr>
                <a:srgbClr val="000000"/>
              </a:buClr>
              <a:buSzPct val="45000"/>
              <a:buFont typeface="Wingdings" charset="2"/>
              <a:buChar char=""/>
            </a:pPr>
            <a:r>
              <a:rPr lang="de-DE" sz="2000" b="0" strike="noStrike" spc="-1">
                <a:solidFill>
                  <a:srgbClr val="000000"/>
                </a:solidFill>
                <a:uFill>
                  <a:solidFill>
                    <a:srgbClr val="FFFFFF"/>
                  </a:solidFill>
                </a:uFill>
                <a:latin typeface="Arial"/>
              </a:rPr>
              <a:t>Siebte Gliederungsebene</a:t>
            </a: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6" name="PlaceHolder 1"/>
          <p:cNvSpPr>
            <a:spLocks noGrp="1"/>
          </p:cNvSpPr>
          <p:nvPr>
            <p:ph type="title"/>
          </p:nvPr>
        </p:nvSpPr>
        <p:spPr>
          <a:xfrm>
            <a:off x="609480" y="273600"/>
            <a:ext cx="10972440" cy="1144800"/>
          </a:xfrm>
          <a:prstGeom prst="rect">
            <a:avLst/>
          </a:prstGeom>
        </p:spPr>
        <p:txBody>
          <a:bodyPr lIns="0" tIns="0" rIns="0" bIns="0" anchor="ctr"/>
          <a:lstStyle/>
          <a:p>
            <a:pPr algn="ctr"/>
            <a:r>
              <a:rPr lang="de-DE" sz="4400" b="0" strike="noStrike" spc="-1">
                <a:solidFill>
                  <a:srgbClr val="000000"/>
                </a:solidFill>
                <a:uFill>
                  <a:solidFill>
                    <a:srgbClr val="FFFFFF"/>
                  </a:solidFill>
                </a:uFill>
                <a:latin typeface="Arial"/>
              </a:rPr>
              <a:t>Format des Titeltextes durch Klicken bearbeiten</a:t>
            </a:r>
          </a:p>
        </p:txBody>
      </p:sp>
      <p:sp>
        <p:nvSpPr>
          <p:cNvPr id="247" name="PlaceHolder 2"/>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de-DE" sz="3200" b="0" strike="noStrike" spc="-1">
                <a:solidFill>
                  <a:srgbClr val="000000"/>
                </a:solidFill>
                <a:uFill>
                  <a:solidFill>
                    <a:srgbClr val="FFFFFF"/>
                  </a:solidFill>
                </a:uFill>
                <a:latin typeface="Arial"/>
              </a:rPr>
              <a:t>Format des Gliederungstextes durch Klicken bearbeiten</a:t>
            </a:r>
          </a:p>
          <a:p>
            <a:pPr marL="864000" lvl="1" indent="-324000">
              <a:spcBef>
                <a:spcPts val="1134"/>
              </a:spcBef>
              <a:buClr>
                <a:srgbClr val="000000"/>
              </a:buClr>
              <a:buSzPct val="75000"/>
              <a:buFont typeface="Symbol" charset="2"/>
              <a:buChar char=""/>
            </a:pPr>
            <a:r>
              <a:rPr lang="de-DE" sz="2800" b="0" strike="noStrike" spc="-1">
                <a:solidFill>
                  <a:srgbClr val="000000"/>
                </a:solidFill>
                <a:uFill>
                  <a:solidFill>
                    <a:srgbClr val="FFFFFF"/>
                  </a:solidFill>
                </a:uFill>
                <a:latin typeface="Arial"/>
              </a:rPr>
              <a:t>Zweite Gliederungsebene</a:t>
            </a:r>
          </a:p>
          <a:p>
            <a:pPr marL="1296000" lvl="2" indent="-288000">
              <a:spcBef>
                <a:spcPts val="850"/>
              </a:spcBef>
              <a:buClr>
                <a:srgbClr val="000000"/>
              </a:buClr>
              <a:buSzPct val="45000"/>
              <a:buFont typeface="Wingdings" charset="2"/>
              <a:buChar char=""/>
            </a:pPr>
            <a:r>
              <a:rPr lang="de-DE" sz="2400" b="0" strike="noStrike" spc="-1">
                <a:solidFill>
                  <a:srgbClr val="000000"/>
                </a:solidFill>
                <a:uFill>
                  <a:solidFill>
                    <a:srgbClr val="FFFFFF"/>
                  </a:solidFill>
                </a:uFill>
                <a:latin typeface="Arial"/>
              </a:rPr>
              <a:t>Dritte Gliederungsebene</a:t>
            </a:r>
          </a:p>
          <a:p>
            <a:pPr marL="1728000" lvl="3" indent="-216000">
              <a:spcBef>
                <a:spcPts val="567"/>
              </a:spcBef>
              <a:buClr>
                <a:srgbClr val="000000"/>
              </a:buClr>
              <a:buSzPct val="75000"/>
              <a:buFont typeface="Symbol" charset="2"/>
              <a:buChar char=""/>
            </a:pPr>
            <a:r>
              <a:rPr lang="de-DE" sz="2000" b="0" strike="noStrike" spc="-1">
                <a:solidFill>
                  <a:srgbClr val="000000"/>
                </a:solidFill>
                <a:uFill>
                  <a:solidFill>
                    <a:srgbClr val="FFFFFF"/>
                  </a:solidFill>
                </a:uFill>
                <a:latin typeface="Arial"/>
              </a:rPr>
              <a:t>Vierte Gliederungsebene</a:t>
            </a:r>
          </a:p>
          <a:p>
            <a:pPr marL="2160000" lvl="4" indent="-216000">
              <a:spcBef>
                <a:spcPts val="283"/>
              </a:spcBef>
              <a:buClr>
                <a:srgbClr val="000000"/>
              </a:buClr>
              <a:buSzPct val="45000"/>
              <a:buFont typeface="Wingdings" charset="2"/>
              <a:buChar char=""/>
            </a:pPr>
            <a:r>
              <a:rPr lang="de-DE" sz="2000" b="0" strike="noStrike" spc="-1">
                <a:solidFill>
                  <a:srgbClr val="000000"/>
                </a:solidFill>
                <a:uFill>
                  <a:solidFill>
                    <a:srgbClr val="FFFFFF"/>
                  </a:solidFill>
                </a:uFill>
                <a:latin typeface="Arial"/>
              </a:rPr>
              <a:t>Fünfte Gliederungsebene</a:t>
            </a:r>
          </a:p>
          <a:p>
            <a:pPr marL="2592000" lvl="5" indent="-216000">
              <a:spcBef>
                <a:spcPts val="283"/>
              </a:spcBef>
              <a:buClr>
                <a:srgbClr val="000000"/>
              </a:buClr>
              <a:buSzPct val="45000"/>
              <a:buFont typeface="Wingdings" charset="2"/>
              <a:buChar char=""/>
            </a:pPr>
            <a:r>
              <a:rPr lang="de-DE" sz="2000" b="0" strike="noStrike" spc="-1">
                <a:solidFill>
                  <a:srgbClr val="000000"/>
                </a:solidFill>
                <a:uFill>
                  <a:solidFill>
                    <a:srgbClr val="FFFFFF"/>
                  </a:solidFill>
                </a:uFill>
                <a:latin typeface="Arial"/>
              </a:rPr>
              <a:t>Sechste Gliederungsebene</a:t>
            </a:r>
          </a:p>
          <a:p>
            <a:pPr marL="3024000" lvl="6" indent="-216000">
              <a:spcBef>
                <a:spcPts val="283"/>
              </a:spcBef>
              <a:buClr>
                <a:srgbClr val="000000"/>
              </a:buClr>
              <a:buSzPct val="45000"/>
              <a:buFont typeface="Wingdings" charset="2"/>
              <a:buChar char=""/>
            </a:pPr>
            <a:r>
              <a:rPr lang="de-DE" sz="2000" b="0" strike="noStrike" spc="-1">
                <a:solidFill>
                  <a:srgbClr val="000000"/>
                </a:solidFill>
                <a:uFill>
                  <a:solidFill>
                    <a:srgbClr val="FFFFFF"/>
                  </a:solidFill>
                </a:uFill>
                <a:latin typeface="Arial"/>
              </a:rPr>
              <a:t>Siebte Gliederungsebene</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www.n-tv.de/politik/Erdogan-erfuellt-sich-seine-Traeume-article14342751.html" TargetMode="External"/><Relationship Id="rId2" Type="http://schemas.openxmlformats.org/officeDocument/2006/relationships/notesSlide" Target="../notesSlides/notesSlide12.xml"/><Relationship Id="rId1" Type="http://schemas.openxmlformats.org/officeDocument/2006/relationships/slideLayout" Target="../slideLayouts/slideLayout13.xml"/><Relationship Id="rId5" Type="http://schemas.openxmlformats.org/officeDocument/2006/relationships/hyperlink" Target="https://carlgibsongermany.wordpress.com/2012/03/01/putin-bilder-im-russischen-wahlkampf-selbstdarstellung-und-kult/" TargetMode="External"/><Relationship Id="rId4" Type="http://schemas.openxmlformats.org/officeDocument/2006/relationships/hyperlink" Target="https://www.welt.de/wirtschaft/article138941273/Mit-einer-neuen-Seidenstrasse-endgueltig-zur-Weltmacht.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commons.wikimedia.org/w/index.php?curid=4303855" TargetMode="External"/><Relationship Id="rId2" Type="http://schemas.openxmlformats.org/officeDocument/2006/relationships/notesSlide" Target="../notesSlides/notesSlide13.xml"/><Relationship Id="rId1" Type="http://schemas.openxmlformats.org/officeDocument/2006/relationships/slideLayout" Target="../slideLayouts/slideLayout40.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hyperlink" Target="https://www.zeit.de/2016/02/us-politik-macht-europa-fuehrung/komplettansicht" TargetMode="External"/><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hyperlink" Target="https://de.wikipedia.org/wiki/Globales_Geschichtsbewusstsein" TargetMode="External"/><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hyperlink" Target="http://www.europakarte.org/" TargetMode="External"/><Relationship Id="rId2" Type="http://schemas.openxmlformats.org/officeDocument/2006/relationships/notesSlide" Target="../notesSlides/notesSlide20.xml"/><Relationship Id="rId1" Type="http://schemas.openxmlformats.org/officeDocument/2006/relationships/slideLayout" Target="../slideLayouts/slideLayout53.xml"/><Relationship Id="rId6" Type="http://schemas.openxmlformats.org/officeDocument/2006/relationships/hyperlink" Target="http://www.bpb.de/internationales/europa/tuerkei/187977/osmanisches-reich-zerfall" TargetMode="External"/><Relationship Id="rId5" Type="http://schemas.openxmlformats.org/officeDocument/2006/relationships/hyperlink" Target="http://www.thinglink.com/scene/501021687303634944" TargetMode="External"/><Relationship Id="rId4" Type="http://schemas.openxmlformats.org/officeDocument/2006/relationships/hyperlink" Target="http://omniatlas.com/maps/china/19491001/"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 name="CustomShape 1"/>
          <p:cNvSpPr/>
          <p:nvPr/>
        </p:nvSpPr>
        <p:spPr>
          <a:xfrm>
            <a:off x="1828800" y="2819520"/>
            <a:ext cx="8532720" cy="1750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gn="ctr">
              <a:lnSpc>
                <a:spcPct val="100000"/>
              </a:lnSpc>
              <a:spcBef>
                <a:spcPts val="320"/>
              </a:spcBef>
            </a:pPr>
            <a:r>
              <a:rPr lang="de-DE" sz="1600" b="1" strike="noStrike" cap="all" spc="236">
                <a:solidFill>
                  <a:srgbClr val="646B86"/>
                </a:solidFill>
                <a:uFill>
                  <a:solidFill>
                    <a:srgbClr val="FFFFFF"/>
                  </a:solidFill>
                </a:uFill>
                <a:latin typeface="Georgia"/>
                <a:ea typeface="DejaVu Sans"/>
              </a:rPr>
              <a:t>Bildungsstandards Klasse 10 – eine einführung </a:t>
            </a:r>
            <a:endParaRPr lang="de-DE" sz="1600" b="0" strike="noStrike" spc="-1">
              <a:solidFill>
                <a:srgbClr val="000000"/>
              </a:solidFill>
              <a:uFill>
                <a:solidFill>
                  <a:srgbClr val="FFFFFF"/>
                </a:solidFill>
              </a:uFill>
              <a:latin typeface="Arial"/>
            </a:endParaRPr>
          </a:p>
          <a:p>
            <a:pPr algn="ctr">
              <a:lnSpc>
                <a:spcPct val="100000"/>
              </a:lnSpc>
              <a:spcBef>
                <a:spcPts val="320"/>
              </a:spcBef>
            </a:pPr>
            <a:endParaRPr lang="de-DE" sz="1600" b="0" strike="noStrike" spc="-1">
              <a:solidFill>
                <a:srgbClr val="000000"/>
              </a:solidFill>
              <a:uFill>
                <a:solidFill>
                  <a:srgbClr val="FFFFFF"/>
                </a:solidFill>
              </a:uFill>
              <a:latin typeface="Arial"/>
            </a:endParaRPr>
          </a:p>
          <a:p>
            <a:pPr algn="ctr">
              <a:lnSpc>
                <a:spcPct val="100000"/>
              </a:lnSpc>
              <a:spcBef>
                <a:spcPts val="320"/>
              </a:spcBef>
            </a:pPr>
            <a:r>
              <a:rPr lang="de-DE" sz="1600" b="1" strike="noStrike" cap="all" spc="236">
                <a:solidFill>
                  <a:srgbClr val="646B86"/>
                </a:solidFill>
                <a:uFill>
                  <a:solidFill>
                    <a:srgbClr val="FFFFFF"/>
                  </a:solidFill>
                </a:uFill>
                <a:latin typeface="Georgia"/>
                <a:ea typeface="DejaVu Sans"/>
              </a:rPr>
              <a:t>Multiplikatorentagung Bad Wildbad, 5.-7. Juli 2017	</a:t>
            </a:r>
            <a:endParaRPr lang="de-DE" sz="1600" b="0" strike="noStrike" spc="-1">
              <a:solidFill>
                <a:srgbClr val="000000"/>
              </a:solidFill>
              <a:uFill>
                <a:solidFill>
                  <a:srgbClr val="FFFFFF"/>
                </a:solidFill>
              </a:uFill>
              <a:latin typeface="Arial"/>
            </a:endParaRPr>
          </a:p>
        </p:txBody>
      </p:sp>
      <p:sp>
        <p:nvSpPr>
          <p:cNvPr id="290" name="CustomShape 2"/>
          <p:cNvSpPr/>
          <p:nvPr/>
        </p:nvSpPr>
        <p:spPr>
          <a:xfrm>
            <a:off x="914400" y="380880"/>
            <a:ext cx="10361520" cy="1750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de-DE" sz="3600" b="0" strike="noStrike" spc="-1">
                <a:solidFill>
                  <a:srgbClr val="D16349"/>
                </a:solidFill>
                <a:uFill>
                  <a:solidFill>
                    <a:srgbClr val="FFFFFF"/>
                  </a:solidFill>
                </a:uFill>
                <a:latin typeface="Georgia"/>
                <a:ea typeface="DejaVu Sans"/>
              </a:rPr>
              <a:t>Ehemalige Imperien und ihre gegenwärtigen Herausforderungen in historischer Perspektive</a:t>
            </a:r>
            <a:endParaRPr lang="de-DE" sz="36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6" name="CustomShape 1"/>
          <p:cNvSpPr/>
          <p:nvPr/>
        </p:nvSpPr>
        <p:spPr>
          <a:xfrm>
            <a:off x="402480" y="228600"/>
            <a:ext cx="11377440" cy="757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100000"/>
              </a:lnSpc>
            </a:pPr>
            <a:r>
              <a:rPr lang="de-DE" sz="2800" b="0" strike="noStrike" spc="-1">
                <a:solidFill>
                  <a:srgbClr val="7B9899"/>
                </a:solidFill>
                <a:uFill>
                  <a:solidFill>
                    <a:srgbClr val="FFFFFF"/>
                  </a:solidFill>
                </a:uFill>
                <a:latin typeface="Georgia"/>
                <a:ea typeface="DejaVu Sans"/>
              </a:rPr>
              <a:t>Imperiale Erinnerungskultur: Osmanisierung vs. Partizipation</a:t>
            </a:r>
            <a:endParaRPr lang="de-DE" sz="2800" b="0" strike="noStrike" spc="-1">
              <a:solidFill>
                <a:srgbClr val="000000"/>
              </a:solidFill>
              <a:uFill>
                <a:solidFill>
                  <a:srgbClr val="FFFFFF"/>
                </a:solidFill>
              </a:uFill>
              <a:latin typeface="Arial"/>
            </a:endParaRPr>
          </a:p>
        </p:txBody>
      </p:sp>
      <p:sp>
        <p:nvSpPr>
          <p:cNvPr id="498" name="CustomShape 2"/>
          <p:cNvSpPr/>
          <p:nvPr/>
        </p:nvSpPr>
        <p:spPr>
          <a:xfrm>
            <a:off x="5408640" y="2241360"/>
            <a:ext cx="6094080" cy="3929400"/>
          </a:xfrm>
          <a:prstGeom prst="rect">
            <a:avLst/>
          </a:prstGeom>
          <a:noFill/>
          <a:ln>
            <a:noFill/>
          </a:ln>
        </p:spPr>
        <p:style>
          <a:lnRef idx="0">
            <a:scrgbClr r="0" g="0" b="0"/>
          </a:lnRef>
          <a:fillRef idx="0">
            <a:scrgbClr r="0" g="0" b="0"/>
          </a:fillRef>
          <a:effectRef idx="0">
            <a:scrgbClr r="0" g="0" b="0"/>
          </a:effectRef>
          <a:fontRef idx="minor"/>
        </p:style>
      </p:sp>
      <p:sp>
        <p:nvSpPr>
          <p:cNvPr id="499" name="CustomShape 3"/>
          <p:cNvSpPr/>
          <p:nvPr/>
        </p:nvSpPr>
        <p:spPr>
          <a:xfrm>
            <a:off x="8484840" y="482040"/>
            <a:ext cx="2892240" cy="367560"/>
          </a:xfrm>
          <a:prstGeom prst="rect">
            <a:avLst/>
          </a:prstGeom>
          <a:noFill/>
          <a:ln>
            <a:noFill/>
          </a:ln>
        </p:spPr>
        <p:style>
          <a:lnRef idx="0">
            <a:scrgbClr r="0" g="0" b="0"/>
          </a:lnRef>
          <a:fillRef idx="0">
            <a:scrgbClr r="0" g="0" b="0"/>
          </a:fillRef>
          <a:effectRef idx="0">
            <a:scrgbClr r="0" g="0" b="0"/>
          </a:effectRef>
          <a:fontRef idx="minor"/>
        </p:style>
      </p:sp>
      <p:sp>
        <p:nvSpPr>
          <p:cNvPr id="3" name="Untertitel 2"/>
          <p:cNvSpPr>
            <a:spLocks noGrp="1"/>
          </p:cNvSpPr>
          <p:nvPr>
            <p:ph type="subTitle"/>
          </p:nvPr>
        </p:nvSpPr>
        <p:spPr>
          <a:xfrm>
            <a:off x="703264" y="1861679"/>
            <a:ext cx="10972440" cy="4445335"/>
          </a:xfrm>
        </p:spPr>
        <p:txBody>
          <a:bodyPr>
            <a:noAutofit/>
          </a:bodyPr>
          <a:lstStyle/>
          <a:p>
            <a:pPr marL="0" indent="0">
              <a:buNone/>
            </a:pPr>
            <a:r>
              <a:rPr lang="de-DE" sz="2400" dirty="0" smtClean="0"/>
              <a:t>Z.B. 2013 Demonstrationen am </a:t>
            </a:r>
            <a:r>
              <a:rPr lang="de-DE" sz="2400" dirty="0" err="1" smtClean="0"/>
              <a:t>Taksim</a:t>
            </a:r>
            <a:r>
              <a:rPr lang="de-DE" sz="2400" dirty="0" smtClean="0"/>
              <a:t>-Platz</a:t>
            </a:r>
          </a:p>
          <a:p>
            <a:pPr marL="0" indent="0">
              <a:buNone/>
            </a:pPr>
            <a:endParaRPr lang="de-DE" sz="2400" dirty="0" smtClean="0"/>
          </a:p>
          <a:p>
            <a:pPr marL="0" indent="0">
              <a:buNone/>
            </a:pPr>
            <a:r>
              <a:rPr lang="de-DE" sz="2400" spc="-1" dirty="0" smtClean="0">
                <a:solidFill>
                  <a:srgbClr val="000000"/>
                </a:solidFill>
                <a:uFill>
                  <a:solidFill>
                    <a:srgbClr val="FFFFFF"/>
                  </a:solidFill>
                </a:uFill>
              </a:rPr>
              <a:t>Die </a:t>
            </a:r>
            <a:r>
              <a:rPr lang="de-DE" sz="2400" spc="-1" dirty="0">
                <a:solidFill>
                  <a:srgbClr val="000000"/>
                </a:solidFill>
                <a:uFill>
                  <a:solidFill>
                    <a:srgbClr val="FFFFFF"/>
                  </a:solidFill>
                </a:uFill>
              </a:rPr>
              <a:t>Ereignisse, die sich [2013] auf dem </a:t>
            </a:r>
            <a:r>
              <a:rPr lang="de-DE" sz="2400" spc="-1" dirty="0" err="1">
                <a:solidFill>
                  <a:srgbClr val="000000"/>
                </a:solidFill>
                <a:uFill>
                  <a:solidFill>
                    <a:srgbClr val="FFFFFF"/>
                  </a:solidFill>
                </a:uFill>
              </a:rPr>
              <a:t>Taksim</a:t>
            </a:r>
            <a:r>
              <a:rPr lang="de-DE" sz="2400" spc="-1" dirty="0">
                <a:solidFill>
                  <a:srgbClr val="000000"/>
                </a:solidFill>
                <a:uFill>
                  <a:solidFill>
                    <a:srgbClr val="FFFFFF"/>
                  </a:solidFill>
                </a:uFill>
              </a:rPr>
              <a:t>-Platz in Istanbul ereignen, hängen auf vielfältige Weise mit dem Blutbad von 1826 zusammen. Damals wie heute prallen hier Weltanschauungen aufeinander, die mit westlicher Moderne und islamischer Orthodoxie charakterisiert werden können. Von den Reformen Mahmuds II. führt eine Linie zu den Jungtürken, die den Widerstand gegen ihren Putsch 1909 mit Gewalt unterdrückten, wobei die Janitscharen-Kaserne am </a:t>
            </a:r>
            <a:r>
              <a:rPr lang="de-DE" sz="2400" spc="-1" dirty="0" err="1">
                <a:solidFill>
                  <a:srgbClr val="000000"/>
                </a:solidFill>
                <a:uFill>
                  <a:solidFill>
                    <a:srgbClr val="FFFFFF"/>
                  </a:solidFill>
                </a:uFill>
              </a:rPr>
              <a:t>Taksim</a:t>
            </a:r>
            <a:r>
              <a:rPr lang="de-DE" sz="2400" spc="-1" dirty="0">
                <a:solidFill>
                  <a:srgbClr val="000000"/>
                </a:solidFill>
                <a:uFill>
                  <a:solidFill>
                    <a:srgbClr val="FFFFFF"/>
                  </a:solidFill>
                </a:uFill>
              </a:rPr>
              <a:t>-Platz beschädigt wurde. Deren geplante Rekonstruktion durch Erdogan löste die Auseinandersetzungen aus. Die autokratische Ausrichtung der Türkei verstärkt wiederum ohnehin vorhandene Bedrohungsszenarien in </a:t>
            </a:r>
            <a:r>
              <a:rPr lang="de-DE" sz="2400" spc="-1" dirty="0" smtClean="0">
                <a:solidFill>
                  <a:srgbClr val="000000"/>
                </a:solidFill>
                <a:uFill>
                  <a:solidFill>
                    <a:srgbClr val="FFFFFF"/>
                  </a:solidFill>
                </a:uFill>
              </a:rPr>
              <a:t>Europa.</a:t>
            </a:r>
            <a:endParaRPr lang="de-DE" sz="2400" spc="-1" dirty="0">
              <a:solidFill>
                <a:srgbClr val="000000"/>
              </a:solidFill>
              <a:uFill>
                <a:solidFill>
                  <a:srgbClr val="FFFFFF"/>
                </a:solidFill>
              </a:uFill>
            </a:endParaRPr>
          </a:p>
          <a:p>
            <a:pPr marL="0" indent="0">
              <a:buNone/>
            </a:pPr>
            <a:endParaRPr lang="de-DE"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9" name="CustomShape 1"/>
          <p:cNvSpPr/>
          <p:nvPr/>
        </p:nvSpPr>
        <p:spPr>
          <a:xfrm>
            <a:off x="402480" y="228600"/>
            <a:ext cx="11377440" cy="757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fontScale="77500" lnSpcReduction="20000"/>
          </a:bodyPr>
          <a:lstStyle/>
          <a:p>
            <a:pPr algn="ctr">
              <a:lnSpc>
                <a:spcPct val="100000"/>
              </a:lnSpc>
            </a:pPr>
            <a:r>
              <a:rPr lang="de-DE" sz="3300" b="0" strike="noStrike" spc="-1">
                <a:solidFill>
                  <a:srgbClr val="7B9899"/>
                </a:solidFill>
                <a:uFill>
                  <a:solidFill>
                    <a:srgbClr val="FFFFFF"/>
                  </a:solidFill>
                </a:uFill>
                <a:latin typeface="Georgia"/>
                <a:ea typeface="DejaVu Sans"/>
              </a:rPr>
              <a:t>Anspruch: Drei „Fremde Räume“ als „historische Versuchsanordnung“</a:t>
            </a:r>
            <a:r>
              <a:t/>
            </a:r>
            <a:br/>
            <a:r>
              <a:rPr lang="de-DE" sz="3300" b="0" strike="noStrike" spc="-1">
                <a:solidFill>
                  <a:srgbClr val="7B9899"/>
                </a:solidFill>
                <a:uFill>
                  <a:solidFill>
                    <a:srgbClr val="FFFFFF"/>
                  </a:solidFill>
                </a:uFill>
                <a:latin typeface="Georgia"/>
                <a:ea typeface="DejaVu Sans"/>
              </a:rPr>
              <a:t> - kritisches Fremdverstehen</a:t>
            </a:r>
            <a:endParaRPr lang="de-DE" sz="3300" b="0" strike="noStrike" spc="-1">
              <a:solidFill>
                <a:srgbClr val="000000"/>
              </a:solidFill>
              <a:uFill>
                <a:solidFill>
                  <a:srgbClr val="FFFFFF"/>
                </a:solidFill>
              </a:uFill>
              <a:latin typeface="Arial"/>
            </a:endParaRPr>
          </a:p>
        </p:txBody>
      </p:sp>
      <p:sp>
        <p:nvSpPr>
          <p:cNvPr id="512" name="CustomShape 4"/>
          <p:cNvSpPr/>
          <p:nvPr/>
        </p:nvSpPr>
        <p:spPr>
          <a:xfrm rot="10800000">
            <a:off x="9181440" y="7940160"/>
            <a:ext cx="2070360" cy="2070360"/>
          </a:xfrm>
          <a:prstGeom prst="triangle">
            <a:avLst>
              <a:gd name="adj" fmla="val 50000"/>
            </a:avLst>
          </a:prstGeom>
          <a:solidFill>
            <a:srgbClr val="D16349"/>
          </a:solidFill>
          <a:ln w="11520" cap="rnd">
            <a:solidFill>
              <a:srgbClr val="FFFFFF"/>
            </a:solidFill>
            <a:custDash>
              <a:ds d="300000" sp="100000"/>
            </a:custDash>
            <a:round/>
          </a:ln>
        </p:spPr>
        <p:style>
          <a:lnRef idx="0">
            <a:scrgbClr r="0" g="0" b="0"/>
          </a:lnRef>
          <a:fillRef idx="0">
            <a:scrgbClr r="0" g="0" b="0"/>
          </a:fillRef>
          <a:effectRef idx="0">
            <a:scrgbClr r="0" g="0" b="0"/>
          </a:effectRef>
          <a:fontRef idx="minor"/>
        </p:style>
        <p:txBody>
          <a:bodyPr lIns="41760" tIns="41760" rIns="41760" bIns="41760" anchor="ctr"/>
          <a:lstStyle/>
          <a:p>
            <a:pPr>
              <a:lnSpc>
                <a:spcPct val="90000"/>
              </a:lnSpc>
              <a:spcAft>
                <a:spcPts val="386"/>
              </a:spcAft>
            </a:pPr>
            <a:r>
              <a:rPr lang="de-DE" sz="1100" b="0" strike="noStrike" spc="-1">
                <a:solidFill>
                  <a:srgbClr val="FFFFFF"/>
                </a:solidFill>
                <a:uFill>
                  <a:solidFill>
                    <a:srgbClr val="FFFFFF"/>
                  </a:solidFill>
                </a:uFill>
                <a:latin typeface="Georgia"/>
                <a:ea typeface="DejaVu Sans"/>
              </a:rPr>
              <a:t>Imperiale Erinnerungs-kultur</a:t>
            </a:r>
            <a:endParaRPr lang="de-DE" sz="1100" b="0" strike="noStrike" spc="-1">
              <a:solidFill>
                <a:srgbClr val="000000"/>
              </a:solidFill>
              <a:uFill>
                <a:solidFill>
                  <a:srgbClr val="FFFFFF"/>
                </a:solidFill>
              </a:uFill>
              <a:latin typeface="Arial"/>
            </a:endParaRPr>
          </a:p>
        </p:txBody>
      </p:sp>
      <p:sp>
        <p:nvSpPr>
          <p:cNvPr id="514" name="CustomShape 6"/>
          <p:cNvSpPr/>
          <p:nvPr/>
        </p:nvSpPr>
        <p:spPr>
          <a:xfrm>
            <a:off x="648000" y="2016000"/>
            <a:ext cx="2878560" cy="1607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de-DE" sz="1800" b="0" strike="noStrike" spc="-1">
                <a:solidFill>
                  <a:srgbClr val="000000"/>
                </a:solidFill>
                <a:uFill>
                  <a:solidFill>
                    <a:srgbClr val="FFFFFF"/>
                  </a:solidFill>
                </a:uFill>
                <a:latin typeface="Arial"/>
                <a:ea typeface="DejaVu Sans"/>
              </a:rPr>
              <a:t>„Die Geschichte von Imperien zu erforschen, bedeutet nicht, Letztere zu preisen oder zu verurteilen“ (Burbank/Cooper 2010)</a:t>
            </a:r>
            <a:endParaRPr lang="de-DE" sz="1800" b="0" strike="noStrike" spc="-1">
              <a:solidFill>
                <a:srgbClr val="000000"/>
              </a:solidFill>
              <a:uFill>
                <a:solidFill>
                  <a:srgbClr val="FFFFFF"/>
                </a:solidFill>
              </a:uFill>
              <a:latin typeface="Arial"/>
            </a:endParaRPr>
          </a:p>
        </p:txBody>
      </p:sp>
      <p:sp>
        <p:nvSpPr>
          <p:cNvPr id="515" name="CustomShape 7"/>
          <p:cNvSpPr/>
          <p:nvPr/>
        </p:nvSpPr>
        <p:spPr>
          <a:xfrm>
            <a:off x="8305400" y="2016000"/>
            <a:ext cx="2590560" cy="2872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de-DE" sz="1800" b="0" strike="noStrike" spc="-1" dirty="0">
                <a:solidFill>
                  <a:srgbClr val="000000"/>
                </a:solidFill>
                <a:uFill>
                  <a:solidFill>
                    <a:srgbClr val="FFFFFF"/>
                  </a:solidFill>
                </a:uFill>
                <a:latin typeface="Arial"/>
                <a:ea typeface="DejaVu Sans"/>
              </a:rPr>
              <a:t>„Eine Geschichte, die nur von der europäischen staatlichen Entwicklung und den „Reaktionen“ anderer Menschen darauf ausgeht, würde die langfristige Dynamik staatlicher Macht...verfälschen“ (Burbank/Cooper 2010)</a:t>
            </a:r>
            <a:endParaRPr lang="de-DE" sz="1800" b="0" strike="noStrike" spc="-1" dirty="0">
              <a:solidFill>
                <a:srgbClr val="000000"/>
              </a:solidFill>
              <a:uFill>
                <a:solidFill>
                  <a:srgbClr val="FFFFFF"/>
                </a:solidFill>
              </a:uFill>
              <a:latin typeface="Arial"/>
            </a:endParaRPr>
          </a:p>
        </p:txBody>
      </p:sp>
      <p:sp>
        <p:nvSpPr>
          <p:cNvPr id="516" name="CustomShape 8"/>
          <p:cNvSpPr/>
          <p:nvPr/>
        </p:nvSpPr>
        <p:spPr>
          <a:xfrm>
            <a:off x="3397000" y="5656800"/>
            <a:ext cx="4318560" cy="342000"/>
          </a:xfrm>
          <a:prstGeom prst="rect">
            <a:avLst/>
          </a:prstGeom>
          <a:solidFill>
            <a:schemeClr val="accent1">
              <a:lumMod val="40000"/>
              <a:lumOff val="60000"/>
            </a:schemeClr>
          </a:solidFill>
          <a:ln>
            <a:noFill/>
          </a:ln>
        </p:spPr>
        <p:style>
          <a:lnRef idx="0">
            <a:scrgbClr r="0" g="0" b="0"/>
          </a:lnRef>
          <a:fillRef idx="0">
            <a:scrgbClr r="0" g="0" b="0"/>
          </a:fillRef>
          <a:effectRef idx="0">
            <a:scrgbClr r="0" g="0" b="0"/>
          </a:effectRef>
          <a:fontRef idx="minor"/>
        </p:style>
        <p:txBody>
          <a:bodyPr lIns="90000" tIns="45000" rIns="90000" bIns="45000"/>
          <a:lstStyle/>
          <a:p>
            <a:r>
              <a:rPr lang="de-DE" sz="1800" b="1" strike="noStrike" spc="-1" dirty="0">
                <a:solidFill>
                  <a:srgbClr val="000000"/>
                </a:solidFill>
                <a:uFill>
                  <a:solidFill>
                    <a:srgbClr val="FFFFFF"/>
                  </a:solidFill>
                </a:uFill>
                <a:latin typeface="Arial"/>
                <a:ea typeface="DejaVu Sans"/>
              </a:rPr>
              <a:t>             „Fenster zu EUROPA“</a:t>
            </a:r>
            <a:endParaRPr lang="de-DE" sz="1800" b="0" strike="noStrike" spc="-1" dirty="0">
              <a:solidFill>
                <a:srgbClr val="000000"/>
              </a:solidFill>
              <a:uFill>
                <a:solidFill>
                  <a:srgbClr val="FFFFFF"/>
                </a:solidFill>
              </a:uFill>
              <a:latin typeface="Arial"/>
            </a:endParaRPr>
          </a:p>
        </p:txBody>
      </p:sp>
      <p:graphicFrame>
        <p:nvGraphicFramePr>
          <p:cNvPr id="2" name="Diagramm 1"/>
          <p:cNvGraphicFramePr/>
          <p:nvPr>
            <p:extLst>
              <p:ext uri="{D42A27DB-BD31-4B8C-83A1-F6EECF244321}">
                <p14:modId xmlns:p14="http://schemas.microsoft.com/office/powerpoint/2010/main" val="372686109"/>
              </p:ext>
            </p:extLst>
          </p:nvPr>
        </p:nvGraphicFramePr>
        <p:xfrm>
          <a:off x="2362200" y="1888066"/>
          <a:ext cx="6248000" cy="33189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Pfeil nach unten 3"/>
          <p:cNvSpPr/>
          <p:nvPr/>
        </p:nvSpPr>
        <p:spPr>
          <a:xfrm>
            <a:off x="4631267" y="5274733"/>
            <a:ext cx="381000" cy="38206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Pfeil nach oben 4"/>
          <p:cNvSpPr/>
          <p:nvPr/>
        </p:nvSpPr>
        <p:spPr>
          <a:xfrm>
            <a:off x="5689600" y="5266267"/>
            <a:ext cx="381000" cy="3302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 name="CustomShape 1"/>
          <p:cNvSpPr/>
          <p:nvPr/>
        </p:nvSpPr>
        <p:spPr>
          <a:xfrm>
            <a:off x="402480" y="228600"/>
            <a:ext cx="11377440" cy="757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de-DE" sz="2400" b="0" strike="noStrike" spc="-1">
                <a:solidFill>
                  <a:srgbClr val="7B9899"/>
                </a:solidFill>
                <a:uFill>
                  <a:solidFill>
                    <a:srgbClr val="FFFFFF"/>
                  </a:solidFill>
                </a:uFill>
                <a:latin typeface="Georgia"/>
                <a:ea typeface="DejaVu Sans"/>
              </a:rPr>
              <a:t>Einstiegs-DS in 10: Basisinformationen, Anlegen der Kategorien von Imperium und Erinnerungskultur</a:t>
            </a:r>
            <a:endParaRPr lang="de-DE" sz="2400" b="0" strike="noStrike" spc="-1">
              <a:solidFill>
                <a:srgbClr val="000000"/>
              </a:solidFill>
              <a:uFill>
                <a:solidFill>
                  <a:srgbClr val="FFFFFF"/>
                </a:solidFill>
              </a:uFill>
              <a:latin typeface="Arial"/>
            </a:endParaRPr>
          </a:p>
        </p:txBody>
      </p:sp>
      <p:sp>
        <p:nvSpPr>
          <p:cNvPr id="518" name="CustomShape 2"/>
          <p:cNvSpPr/>
          <p:nvPr/>
        </p:nvSpPr>
        <p:spPr>
          <a:xfrm>
            <a:off x="402480" y="1527120"/>
            <a:ext cx="11336760" cy="4570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spcBef>
                <a:spcPts val="541"/>
              </a:spcBef>
            </a:pPr>
            <a:r>
              <a:rPr lang="de-DE" sz="2700" b="0" strike="noStrike" spc="-1">
                <a:solidFill>
                  <a:srgbClr val="000000"/>
                </a:solidFill>
                <a:uFill>
                  <a:solidFill>
                    <a:srgbClr val="FFFFFF"/>
                  </a:solidFill>
                </a:uFill>
                <a:latin typeface="Georgia"/>
                <a:ea typeface="DejaVu Sans"/>
              </a:rPr>
              <a:t> </a:t>
            </a:r>
            <a:endParaRPr lang="de-DE" sz="2700" b="0" strike="noStrike" spc="-1">
              <a:solidFill>
                <a:srgbClr val="000000"/>
              </a:solidFill>
              <a:uFill>
                <a:solidFill>
                  <a:srgbClr val="FFFFFF"/>
                </a:solidFill>
              </a:uFill>
              <a:latin typeface="Arial"/>
            </a:endParaRPr>
          </a:p>
        </p:txBody>
      </p:sp>
      <p:sp>
        <p:nvSpPr>
          <p:cNvPr id="522" name="CustomShape 3"/>
          <p:cNvSpPr/>
          <p:nvPr/>
        </p:nvSpPr>
        <p:spPr>
          <a:xfrm>
            <a:off x="1650991" y="2156460"/>
            <a:ext cx="6334560" cy="1101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de-DE" sz="1800" b="0" strike="noStrike" spc="-1">
                <a:solidFill>
                  <a:srgbClr val="000000"/>
                </a:solidFill>
                <a:uFill>
                  <a:solidFill>
                    <a:srgbClr val="FFFFFF"/>
                  </a:solidFill>
                </a:uFill>
                <a:latin typeface="Arial"/>
                <a:ea typeface="DejaVu Sans"/>
              </a:rPr>
              <a:t>(Internet-)Recherche: Basisinformationen zu jedem Raum, Imperiale Erinnerungskultur und Beziehungen zur EU: </a:t>
            </a:r>
            <a:r>
              <a:rPr lang="de-DE" sz="1800" b="1" strike="noStrike" spc="-1">
                <a:solidFill>
                  <a:srgbClr val="000000"/>
                </a:solidFill>
                <a:uFill>
                  <a:solidFill>
                    <a:srgbClr val="FFFFFF"/>
                  </a:solidFill>
                </a:uFill>
                <a:latin typeface="ARial"/>
                <a:ea typeface="Microsoft YaHei"/>
              </a:rPr>
              <a:t>China/Russland/Türkei und wir: welche Bedeutung haben #, seine Vergangenheit und Zukunft für uns?</a:t>
            </a:r>
            <a:endParaRPr lang="de-DE" sz="1800" b="0" strike="noStrike" spc="-1">
              <a:solidFill>
                <a:srgbClr val="000000"/>
              </a:solidFill>
              <a:uFill>
                <a:solidFill>
                  <a:srgbClr val="FFFFFF"/>
                </a:solidFill>
              </a:uFill>
              <a:latin typeface="Arial"/>
            </a:endParaRPr>
          </a:p>
        </p:txBody>
      </p:sp>
      <p:sp>
        <p:nvSpPr>
          <p:cNvPr id="2" name="Textfeld 1"/>
          <p:cNvSpPr txBox="1"/>
          <p:nvPr/>
        </p:nvSpPr>
        <p:spPr>
          <a:xfrm>
            <a:off x="1650991" y="3502137"/>
            <a:ext cx="6881200" cy="1569660"/>
          </a:xfrm>
          <a:prstGeom prst="rect">
            <a:avLst/>
          </a:prstGeom>
          <a:noFill/>
        </p:spPr>
        <p:txBody>
          <a:bodyPr wrap="square" rtlCol="0">
            <a:spAutoFit/>
          </a:bodyPr>
          <a:lstStyle/>
          <a:p>
            <a:endParaRPr lang="de-DE" u="sng" spc="-1" dirty="0">
              <a:solidFill>
                <a:srgbClr val="000000"/>
              </a:solidFill>
              <a:uFill>
                <a:solidFill>
                  <a:srgbClr val="FFFFFF"/>
                </a:solidFill>
              </a:uFill>
              <a:hlinkClick r:id="rId3"/>
            </a:endParaRPr>
          </a:p>
          <a:p>
            <a:r>
              <a:rPr lang="de-DE" sz="1200" u="sng" spc="-1" dirty="0">
                <a:solidFill>
                  <a:srgbClr val="000000"/>
                </a:solidFill>
                <a:uFill>
                  <a:solidFill>
                    <a:srgbClr val="FFFFFF"/>
                  </a:solidFill>
                </a:uFill>
                <a:hlinkClick r:id="rId3"/>
              </a:rPr>
              <a:t>http://www.n-tv.de/politik/Erdogan-erfuellt-sich-seine-Traeume-article14342751.html</a:t>
            </a:r>
            <a:endParaRPr lang="de-DE" sz="1200" spc="-1" dirty="0">
              <a:solidFill>
                <a:srgbClr val="000000"/>
              </a:solidFill>
              <a:uFill>
                <a:solidFill>
                  <a:srgbClr val="FFFFFF"/>
                </a:solidFill>
              </a:uFill>
            </a:endParaRPr>
          </a:p>
          <a:p>
            <a:r>
              <a:rPr lang="de-DE" sz="1200" u="sng" spc="-1" dirty="0">
                <a:solidFill>
                  <a:srgbClr val="000000"/>
                </a:solidFill>
                <a:uFill>
                  <a:solidFill>
                    <a:srgbClr val="FFFFFF"/>
                  </a:solidFill>
                </a:uFill>
                <a:hlinkClick r:id="rId4"/>
              </a:rPr>
              <a:t>https://www.welt.de/wirtschaft/article138941273/Mit-einer-neuen-Seidenstrasse-endgueltig-zur-Weltmacht.html</a:t>
            </a:r>
            <a:endParaRPr lang="de-DE" sz="1200" spc="-1" dirty="0">
              <a:solidFill>
                <a:srgbClr val="000000"/>
              </a:solidFill>
              <a:uFill>
                <a:solidFill>
                  <a:srgbClr val="FFFFFF"/>
                </a:solidFill>
              </a:uFill>
            </a:endParaRPr>
          </a:p>
          <a:p>
            <a:r>
              <a:rPr lang="de-DE" sz="1200" u="sng" spc="-1" dirty="0">
                <a:solidFill>
                  <a:srgbClr val="000000"/>
                </a:solidFill>
                <a:uFill>
                  <a:solidFill>
                    <a:srgbClr val="FFFFFF"/>
                  </a:solidFill>
                </a:uFill>
                <a:hlinkClick r:id="rId5"/>
              </a:rPr>
              <a:t>https://carlgibsongermany.wordpress.com/2012/03/01/putin-bilder-im-russischen-wahlkampf-selbstdarstellung-und-kult/</a:t>
            </a:r>
            <a:endParaRPr lang="de-DE" sz="1200" spc="-1" dirty="0">
              <a:solidFill>
                <a:srgbClr val="000000"/>
              </a:solidFill>
              <a:uFill>
                <a:solidFill>
                  <a:srgbClr val="FFFFFF"/>
                </a:solidFill>
              </a:uFill>
            </a:endParaRPr>
          </a:p>
          <a:p>
            <a:endParaRPr lang="de-DE"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 name="CustomShape 1"/>
          <p:cNvSpPr/>
          <p:nvPr/>
        </p:nvSpPr>
        <p:spPr>
          <a:xfrm>
            <a:off x="363240" y="228600"/>
            <a:ext cx="11416320" cy="884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fontScale="92500" lnSpcReduction="20000"/>
          </a:bodyPr>
          <a:lstStyle/>
          <a:p>
            <a:pPr algn="ctr">
              <a:lnSpc>
                <a:spcPct val="100000"/>
              </a:lnSpc>
            </a:pPr>
            <a:r>
              <a:rPr lang="de-DE" sz="3300" b="0" strike="noStrike" spc="-1">
                <a:solidFill>
                  <a:srgbClr val="7B9899"/>
                </a:solidFill>
                <a:uFill>
                  <a:solidFill>
                    <a:srgbClr val="FFFFFF"/>
                  </a:solidFill>
                </a:uFill>
                <a:latin typeface="Georgia"/>
                <a:ea typeface="DejaVu Sans"/>
              </a:rPr>
              <a:t>Zugangstor: Ianusköpfige</a:t>
            </a:r>
            <a:r>
              <a:t/>
            </a:r>
            <a:br/>
            <a:r>
              <a:rPr lang="de-DE" sz="3300" b="0" strike="noStrike" spc="-1">
                <a:solidFill>
                  <a:srgbClr val="7B9899"/>
                </a:solidFill>
                <a:uFill>
                  <a:solidFill>
                    <a:srgbClr val="FFFFFF"/>
                  </a:solidFill>
                </a:uFill>
                <a:latin typeface="Georgia"/>
                <a:ea typeface="DejaVu Sans"/>
              </a:rPr>
              <a:t>Imperiale Vergangenheit Roms</a:t>
            </a:r>
            <a:endParaRPr lang="de-DE" sz="3300" b="0" strike="noStrike" spc="-1">
              <a:solidFill>
                <a:srgbClr val="000000"/>
              </a:solidFill>
              <a:uFill>
                <a:solidFill>
                  <a:srgbClr val="FFFFFF"/>
                </a:solidFill>
              </a:uFill>
              <a:latin typeface="Arial"/>
            </a:endParaRPr>
          </a:p>
        </p:txBody>
      </p:sp>
      <p:sp>
        <p:nvSpPr>
          <p:cNvPr id="524" name="CustomShape 2"/>
          <p:cNvSpPr/>
          <p:nvPr/>
        </p:nvSpPr>
        <p:spPr>
          <a:xfrm>
            <a:off x="402480" y="1371600"/>
            <a:ext cx="5383080" cy="4680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74320" indent="-272520">
              <a:lnSpc>
                <a:spcPct val="100000"/>
              </a:lnSpc>
              <a:spcBef>
                <a:spcPts val="499"/>
              </a:spcBef>
              <a:buClr>
                <a:srgbClr val="D16349"/>
              </a:buClr>
              <a:buSzPct val="85000"/>
              <a:buFont typeface="Wingdings 2" charset="2"/>
              <a:buChar char=""/>
            </a:pPr>
            <a:r>
              <a:rPr lang="de-DE" sz="2500" b="0" strike="noStrike" spc="-1">
                <a:solidFill>
                  <a:srgbClr val="000000"/>
                </a:solidFill>
                <a:uFill>
                  <a:solidFill>
                    <a:srgbClr val="FFFFFF"/>
                  </a:solidFill>
                </a:uFill>
                <a:latin typeface="Georgia"/>
                <a:ea typeface="DejaVu Sans"/>
              </a:rPr>
              <a:t> Imperium Romanum als Modernisierer</a:t>
            </a:r>
            <a:endParaRPr lang="de-DE" sz="2500" b="0" strike="noStrike" spc="-1">
              <a:solidFill>
                <a:srgbClr val="000000"/>
              </a:solidFill>
              <a:uFill>
                <a:solidFill>
                  <a:srgbClr val="FFFFFF"/>
                </a:solidFill>
              </a:uFill>
              <a:latin typeface="Arial"/>
            </a:endParaRPr>
          </a:p>
        </p:txBody>
      </p:sp>
      <p:sp>
        <p:nvSpPr>
          <p:cNvPr id="525" name="CustomShape 3"/>
          <p:cNvSpPr/>
          <p:nvPr/>
        </p:nvSpPr>
        <p:spPr>
          <a:xfrm>
            <a:off x="6400800" y="1371600"/>
            <a:ext cx="5383080" cy="4680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74320" indent="-272520">
              <a:lnSpc>
                <a:spcPct val="100000"/>
              </a:lnSpc>
              <a:spcBef>
                <a:spcPts val="499"/>
              </a:spcBef>
              <a:buClr>
                <a:srgbClr val="D16349"/>
              </a:buClr>
              <a:buSzPct val="85000"/>
              <a:buFont typeface="Wingdings 2" charset="2"/>
              <a:buChar char=""/>
            </a:pPr>
            <a:r>
              <a:rPr lang="de-DE" sz="2500" b="0" strike="noStrike" spc="-1">
                <a:solidFill>
                  <a:srgbClr val="000000"/>
                </a:solidFill>
                <a:uFill>
                  <a:solidFill>
                    <a:srgbClr val="FFFFFF"/>
                  </a:solidFill>
                </a:uFill>
                <a:latin typeface="Georgia"/>
                <a:ea typeface="DejaVu Sans"/>
              </a:rPr>
              <a:t>Imperium Romanum als Oppressor</a:t>
            </a:r>
            <a:endParaRPr lang="de-DE" sz="2500" b="0" strike="noStrike" spc="-1">
              <a:solidFill>
                <a:srgbClr val="000000"/>
              </a:solidFill>
              <a:uFill>
                <a:solidFill>
                  <a:srgbClr val="FFFFFF"/>
                </a:solidFill>
              </a:uFill>
              <a:latin typeface="Arial"/>
            </a:endParaRPr>
          </a:p>
          <a:p>
            <a:pPr>
              <a:lnSpc>
                <a:spcPct val="100000"/>
              </a:lnSpc>
              <a:spcBef>
                <a:spcPts val="499"/>
              </a:spcBef>
            </a:pPr>
            <a:endParaRPr lang="de-DE" sz="2500" b="0" strike="noStrike" spc="-1">
              <a:solidFill>
                <a:srgbClr val="000000"/>
              </a:solidFill>
              <a:uFill>
                <a:solidFill>
                  <a:srgbClr val="FFFFFF"/>
                </a:solidFill>
              </a:uFill>
              <a:latin typeface="Arial"/>
            </a:endParaRPr>
          </a:p>
        </p:txBody>
      </p:sp>
      <p:sp>
        <p:nvSpPr>
          <p:cNvPr id="527" name="CustomShape 4"/>
          <p:cNvSpPr/>
          <p:nvPr/>
        </p:nvSpPr>
        <p:spPr>
          <a:xfrm>
            <a:off x="6780240" y="2646951"/>
            <a:ext cx="4509083" cy="272221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2000" b="0" strike="noStrike" spc="-1" dirty="0">
                <a:solidFill>
                  <a:srgbClr val="000000"/>
                </a:solidFill>
                <a:uFill>
                  <a:solidFill>
                    <a:srgbClr val="FFFFFF"/>
                  </a:solidFill>
                </a:uFill>
                <a:latin typeface="Calibri"/>
                <a:ea typeface="Droid Sans Fallback"/>
              </a:rPr>
              <a:t>Römische Soldaten schaffen das Inventar des geplünderten Tempels in Jerusalem weg, z.B. die goldene Menora (siebenarmiger Leuchter). Szene auf dem Titusbogen Ende des 1. </a:t>
            </a:r>
            <a:r>
              <a:rPr lang="de-DE" sz="2000" b="0" strike="noStrike" spc="-1" dirty="0" err="1">
                <a:solidFill>
                  <a:srgbClr val="000000"/>
                </a:solidFill>
                <a:uFill>
                  <a:solidFill>
                    <a:srgbClr val="FFFFFF"/>
                  </a:solidFill>
                </a:uFill>
                <a:latin typeface="Calibri"/>
                <a:ea typeface="Droid Sans Fallback"/>
              </a:rPr>
              <a:t>Jhdts</a:t>
            </a:r>
            <a:r>
              <a:rPr lang="de-DE" sz="2000" b="0" strike="noStrike" spc="-1" dirty="0">
                <a:solidFill>
                  <a:srgbClr val="000000"/>
                </a:solidFill>
                <a:uFill>
                  <a:solidFill>
                    <a:srgbClr val="FFFFFF"/>
                  </a:solidFill>
                </a:uFill>
                <a:latin typeface="Calibri"/>
                <a:ea typeface="Droid Sans Fallback"/>
              </a:rPr>
              <a:t>. n. Chr.  © </a:t>
            </a:r>
            <a:r>
              <a:rPr lang="de-DE" sz="2000" b="0" u="sng" strike="noStrike" spc="-1" dirty="0" smtClean="0">
                <a:solidFill>
                  <a:srgbClr val="0000FF"/>
                </a:solidFill>
                <a:uFill>
                  <a:solidFill>
                    <a:srgbClr val="FFFFFF"/>
                  </a:solidFill>
                </a:uFill>
                <a:latin typeface="Calibri"/>
                <a:ea typeface="Droid Sans Fallback"/>
                <a:hlinkClick r:id="rId3"/>
              </a:rPr>
              <a:t>https</a:t>
            </a:r>
            <a:r>
              <a:rPr lang="de-DE" sz="2000" b="0" u="sng" strike="noStrike" spc="-1" dirty="0">
                <a:solidFill>
                  <a:srgbClr val="0000FF"/>
                </a:solidFill>
                <a:uFill>
                  <a:solidFill>
                    <a:srgbClr val="FFFFFF"/>
                  </a:solidFill>
                </a:uFill>
                <a:latin typeface="Calibri"/>
                <a:ea typeface="Droid Sans Fallback"/>
                <a:hlinkClick r:id="rId3"/>
              </a:rPr>
              <a:t>://commons.wikimedia.org/w/index.php?curid=4303855</a:t>
            </a:r>
            <a:endParaRPr lang="de-DE" sz="2000" b="0" strike="noStrike" spc="-1" dirty="0">
              <a:solidFill>
                <a:srgbClr val="000000"/>
              </a:solidFill>
              <a:uFill>
                <a:solidFill>
                  <a:srgbClr val="FFFFFF"/>
                </a:solidFill>
              </a:uFill>
              <a:latin typeface="Arial"/>
            </a:endParaRPr>
          </a:p>
        </p:txBody>
      </p:sp>
      <p:pic>
        <p:nvPicPr>
          <p:cNvPr id="528" name="Grafik 7"/>
          <p:cNvPicPr/>
          <p:nvPr/>
        </p:nvPicPr>
        <p:blipFill>
          <a:blip r:embed="rId4"/>
          <a:stretch/>
        </p:blipFill>
        <p:spPr>
          <a:xfrm>
            <a:off x="631220" y="2420455"/>
            <a:ext cx="4495320" cy="346176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 name="CustomShape 1"/>
          <p:cNvSpPr/>
          <p:nvPr/>
        </p:nvSpPr>
        <p:spPr>
          <a:xfrm>
            <a:off x="375840" y="228600"/>
            <a:ext cx="11404080" cy="65063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100000"/>
              </a:lnSpc>
            </a:pPr>
            <a:r>
              <a:rPr lang="de-DE" sz="3300" b="0" strike="noStrike" spc="-1" dirty="0">
                <a:solidFill>
                  <a:srgbClr val="7B9899"/>
                </a:solidFill>
                <a:uFill>
                  <a:solidFill>
                    <a:srgbClr val="FFFFFF"/>
                  </a:solidFill>
                </a:uFill>
                <a:latin typeface="Georgia"/>
                <a:ea typeface="DejaVu Sans"/>
              </a:rPr>
              <a:t>Phasen der extremen Gewaltentwicklung... </a:t>
            </a:r>
            <a:endParaRPr lang="de-DE" sz="3300" b="0" strike="noStrike" spc="-1" dirty="0">
              <a:solidFill>
                <a:srgbClr val="000000"/>
              </a:solidFill>
              <a:uFill>
                <a:solidFill>
                  <a:srgbClr val="FFFFFF"/>
                </a:solidFill>
              </a:uFill>
              <a:latin typeface="Arial"/>
            </a:endParaRPr>
          </a:p>
        </p:txBody>
      </p:sp>
      <p:sp>
        <p:nvSpPr>
          <p:cNvPr id="3" name="Untertitel 2"/>
          <p:cNvSpPr>
            <a:spLocks noGrp="1"/>
          </p:cNvSpPr>
          <p:nvPr>
            <p:ph type="subTitle"/>
          </p:nvPr>
        </p:nvSpPr>
        <p:spPr>
          <a:xfrm>
            <a:off x="807480" y="2665108"/>
            <a:ext cx="10972440" cy="1144800"/>
          </a:xfrm>
        </p:spPr>
        <p:txBody>
          <a:bodyPr/>
          <a:lstStyle/>
          <a:p>
            <a:pPr marL="0" indent="0">
              <a:buNone/>
            </a:pPr>
            <a:r>
              <a:rPr lang="de-DE" sz="2400" spc="-1" dirty="0">
                <a:solidFill>
                  <a:srgbClr val="000000"/>
                </a:solidFill>
                <a:uFill>
                  <a:solidFill>
                    <a:srgbClr val="FFFFFF"/>
                  </a:solidFill>
                </a:uFill>
                <a:latin typeface="Cambria"/>
              </a:rPr>
              <a:t>Gewaltanwendungen wie Deportationen, Bürgerkriege bis hin zum Völkermord müssen thematisiert werden; europäische Parallelen sind den </a:t>
            </a:r>
            <a:r>
              <a:rPr lang="de-DE" sz="2400" spc="-1" dirty="0" err="1">
                <a:solidFill>
                  <a:srgbClr val="000000"/>
                </a:solidFill>
                <a:uFill>
                  <a:solidFill>
                    <a:srgbClr val="FFFFFF"/>
                  </a:solidFill>
                </a:uFill>
                <a:latin typeface="Cambria"/>
              </a:rPr>
              <a:t>SuS</a:t>
            </a:r>
            <a:r>
              <a:rPr lang="de-DE" sz="2400" spc="-1" dirty="0">
                <a:solidFill>
                  <a:srgbClr val="000000"/>
                </a:solidFill>
                <a:uFill>
                  <a:solidFill>
                    <a:srgbClr val="FFFFFF"/>
                  </a:solidFill>
                </a:uFill>
                <a:latin typeface="Cambria"/>
              </a:rPr>
              <a:t> in Klasse 10 präsent. Hohes Lern- aber auch Konfliktpotential dieser </a:t>
            </a:r>
            <a:r>
              <a:rPr lang="de-DE" sz="2400" spc="-1" dirty="0" smtClean="0">
                <a:solidFill>
                  <a:srgbClr val="000000"/>
                </a:solidFill>
                <a:uFill>
                  <a:solidFill>
                    <a:srgbClr val="FFFFFF"/>
                  </a:solidFill>
                </a:uFill>
                <a:latin typeface="Cambria"/>
              </a:rPr>
              <a:t>Stunden.</a:t>
            </a:r>
            <a:endParaRPr lang="de-DE" sz="2400" spc="-1" dirty="0">
              <a:solidFill>
                <a:srgbClr val="000000"/>
              </a:solidFill>
              <a:uFill>
                <a:solidFill>
                  <a:srgbClr val="FFFFFF"/>
                </a:solidFill>
              </a:uFill>
              <a:latin typeface="Cambria"/>
            </a:endParaRPr>
          </a:p>
          <a:p>
            <a:endParaRPr lang="de-DE"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 name="CustomShape 1"/>
          <p:cNvSpPr/>
          <p:nvPr/>
        </p:nvSpPr>
        <p:spPr>
          <a:xfrm>
            <a:off x="200520" y="112680"/>
            <a:ext cx="11156760" cy="937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100000"/>
              </a:lnSpc>
            </a:pPr>
            <a:r>
              <a:rPr lang="de-DE" sz="2400" b="0" strike="noStrike" spc="-1" dirty="0">
                <a:solidFill>
                  <a:srgbClr val="7B9899"/>
                </a:solidFill>
                <a:uFill>
                  <a:solidFill>
                    <a:srgbClr val="FFFFFF"/>
                  </a:solidFill>
                </a:uFill>
                <a:latin typeface="Georgia"/>
                <a:ea typeface="DejaVu Sans"/>
              </a:rPr>
              <a:t>...stehen im Widerspruch zu multi- ethnischen Herrschaftsstrategien </a:t>
            </a:r>
            <a:endParaRPr lang="de-DE" sz="2400" b="0" strike="noStrike" spc="-1" dirty="0">
              <a:solidFill>
                <a:srgbClr val="000000"/>
              </a:solidFill>
              <a:uFill>
                <a:solidFill>
                  <a:srgbClr val="FFFFFF"/>
                </a:solidFill>
              </a:uFill>
              <a:latin typeface="Arial"/>
            </a:endParaRPr>
          </a:p>
        </p:txBody>
      </p:sp>
      <p:sp>
        <p:nvSpPr>
          <p:cNvPr id="534" name="CustomShape 2"/>
          <p:cNvSpPr/>
          <p:nvPr/>
        </p:nvSpPr>
        <p:spPr>
          <a:xfrm>
            <a:off x="402480" y="1371600"/>
            <a:ext cx="5383080" cy="4680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74320" indent="-272520">
              <a:lnSpc>
                <a:spcPct val="100000"/>
              </a:lnSpc>
              <a:spcBef>
                <a:spcPts val="499"/>
              </a:spcBef>
              <a:buClr>
                <a:srgbClr val="D16349"/>
              </a:buClr>
              <a:buSzPct val="85000"/>
              <a:buFont typeface="Wingdings 2" charset="2"/>
              <a:buChar char=""/>
            </a:pPr>
            <a:r>
              <a:rPr lang="de-DE" sz="2500" b="0" strike="noStrike" spc="-1">
                <a:solidFill>
                  <a:srgbClr val="000000"/>
                </a:solidFill>
                <a:uFill>
                  <a:solidFill>
                    <a:srgbClr val="FFFFFF"/>
                  </a:solidFill>
                </a:uFill>
                <a:latin typeface="Georgia"/>
                <a:ea typeface="DejaVu Sans"/>
              </a:rPr>
              <a:t>Mittelsleute</a:t>
            </a:r>
            <a:endParaRPr lang="de-DE" sz="2500" b="0" strike="noStrike" spc="-1">
              <a:solidFill>
                <a:srgbClr val="000000"/>
              </a:solidFill>
              <a:uFill>
                <a:solidFill>
                  <a:srgbClr val="FFFFFF"/>
                </a:solidFill>
              </a:uFill>
              <a:latin typeface="Arial"/>
            </a:endParaRPr>
          </a:p>
          <a:p>
            <a:pPr marL="274320" indent="-272520">
              <a:lnSpc>
                <a:spcPct val="100000"/>
              </a:lnSpc>
              <a:spcBef>
                <a:spcPts val="499"/>
              </a:spcBef>
              <a:buClr>
                <a:srgbClr val="D16349"/>
              </a:buClr>
              <a:buSzPct val="85000"/>
              <a:buFont typeface="Wingdings 2" charset="2"/>
              <a:buChar char=""/>
            </a:pPr>
            <a:r>
              <a:rPr lang="de-DE" sz="2500" b="0" strike="noStrike" spc="-1">
                <a:solidFill>
                  <a:srgbClr val="000000"/>
                </a:solidFill>
                <a:uFill>
                  <a:solidFill>
                    <a:srgbClr val="FFFFFF"/>
                  </a:solidFill>
                </a:uFill>
                <a:latin typeface="Georgia"/>
                <a:ea typeface="DejaVu Sans"/>
              </a:rPr>
              <a:t>Kooperation mit Minderheiten</a:t>
            </a:r>
            <a:endParaRPr lang="de-DE" sz="2500" b="0" strike="noStrike" spc="-1">
              <a:solidFill>
                <a:srgbClr val="000000"/>
              </a:solidFill>
              <a:uFill>
                <a:solidFill>
                  <a:srgbClr val="FFFFFF"/>
                </a:solidFill>
              </a:uFill>
              <a:latin typeface="Arial"/>
            </a:endParaRPr>
          </a:p>
          <a:p>
            <a:pPr>
              <a:lnSpc>
                <a:spcPct val="100000"/>
              </a:lnSpc>
              <a:spcBef>
                <a:spcPts val="499"/>
              </a:spcBef>
            </a:pPr>
            <a:endParaRPr lang="de-DE" sz="2500" b="0" strike="noStrike" spc="-1">
              <a:solidFill>
                <a:srgbClr val="000000"/>
              </a:solidFill>
              <a:uFill>
                <a:solidFill>
                  <a:srgbClr val="FFFFFF"/>
                </a:solidFill>
              </a:uFill>
              <a:latin typeface="Arial"/>
            </a:endParaRPr>
          </a:p>
        </p:txBody>
      </p:sp>
      <p:sp>
        <p:nvSpPr>
          <p:cNvPr id="535" name="CustomShape 3"/>
          <p:cNvSpPr/>
          <p:nvPr/>
        </p:nvSpPr>
        <p:spPr>
          <a:xfrm>
            <a:off x="6400800" y="1371600"/>
            <a:ext cx="5383080" cy="4680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spcBef>
                <a:spcPts val="499"/>
              </a:spcBef>
            </a:pPr>
            <a:endParaRPr lang="de-DE" sz="1800" b="0" strike="noStrike" spc="-1">
              <a:solidFill>
                <a:srgbClr val="000000"/>
              </a:solidFill>
              <a:uFill>
                <a:solidFill>
                  <a:srgbClr val="FFFFFF"/>
                </a:solidFill>
              </a:uFill>
              <a:latin typeface="Arial"/>
            </a:endParaRPr>
          </a:p>
          <a:p>
            <a:pPr>
              <a:lnSpc>
                <a:spcPct val="100000"/>
              </a:lnSpc>
              <a:spcBef>
                <a:spcPts val="499"/>
              </a:spcBef>
            </a:pPr>
            <a:endParaRPr lang="de-DE" sz="1800" b="0" strike="noStrike" spc="-1">
              <a:solidFill>
                <a:srgbClr val="000000"/>
              </a:solidFill>
              <a:uFill>
                <a:solidFill>
                  <a:srgbClr val="FFFFFF"/>
                </a:solidFill>
              </a:uFill>
              <a:latin typeface="Arial"/>
            </a:endParaRPr>
          </a:p>
        </p:txBody>
      </p:sp>
      <p:sp>
        <p:nvSpPr>
          <p:cNvPr id="536" name="CustomShape 4"/>
          <p:cNvSpPr/>
          <p:nvPr/>
        </p:nvSpPr>
        <p:spPr>
          <a:xfrm>
            <a:off x="2296080" y="3606840"/>
            <a:ext cx="1473120" cy="1104120"/>
          </a:xfrm>
          <a:prstGeom prst="upArrow">
            <a:avLst>
              <a:gd name="adj1" fmla="val 50000"/>
              <a:gd name="adj2" fmla="val 50000"/>
            </a:avLst>
          </a:prstGeom>
          <a:solidFill>
            <a:srgbClr val="D16349"/>
          </a:solidFill>
          <a:ln w="11520" cap="rnd">
            <a:solidFill>
              <a:srgbClr val="FFFFFF"/>
            </a:solidFill>
            <a:custDash>
              <a:ds d="300000" sp="100000"/>
            </a:custDash>
            <a:round/>
          </a:ln>
        </p:spPr>
        <p:style>
          <a:lnRef idx="0">
            <a:scrgbClr r="0" g="0" b="0"/>
          </a:lnRef>
          <a:fillRef idx="0">
            <a:scrgbClr r="0" g="0" b="0"/>
          </a:fillRef>
          <a:effectRef idx="0">
            <a:scrgbClr r="0" g="0" b="0"/>
          </a:effectRef>
          <a:fontRef idx="minor"/>
        </p:style>
      </p:sp>
      <p:sp>
        <p:nvSpPr>
          <p:cNvPr id="537" name="CustomShape 5"/>
          <p:cNvSpPr/>
          <p:nvPr/>
        </p:nvSpPr>
        <p:spPr>
          <a:xfrm>
            <a:off x="3814920" y="3606840"/>
            <a:ext cx="2601720" cy="1104120"/>
          </a:xfrm>
          <a:prstGeom prst="rect">
            <a:avLst/>
          </a:prstGeom>
          <a:noFill/>
          <a:ln>
            <a:noFill/>
          </a:ln>
        </p:spPr>
        <p:style>
          <a:lnRef idx="0">
            <a:scrgbClr r="0" g="0" b="0"/>
          </a:lnRef>
          <a:fillRef idx="0">
            <a:scrgbClr r="0" g="0" b="0"/>
          </a:fillRef>
          <a:effectRef idx="0">
            <a:scrgbClr r="0" g="0" b="0"/>
          </a:effectRef>
          <a:fontRef idx="minor"/>
        </p:style>
        <p:txBody>
          <a:bodyPr lIns="128160" tIns="0" rIns="128160" bIns="128160" anchor="ctr"/>
          <a:lstStyle/>
          <a:p>
            <a:pPr>
              <a:lnSpc>
                <a:spcPct val="90000"/>
              </a:lnSpc>
              <a:spcAft>
                <a:spcPts val="629"/>
              </a:spcAft>
            </a:pPr>
            <a:r>
              <a:rPr lang="de-DE" sz="1800" b="0" strike="noStrike" spc="-1">
                <a:solidFill>
                  <a:srgbClr val="000000"/>
                </a:solidFill>
                <a:uFill>
                  <a:solidFill>
                    <a:srgbClr val="FFFFFF"/>
                  </a:solidFill>
                </a:uFill>
                <a:latin typeface="Georgia"/>
                <a:ea typeface="DejaVu Sans"/>
              </a:rPr>
              <a:t>Politik der Differenz</a:t>
            </a:r>
            <a:endParaRPr lang="de-DE" sz="1800" b="0" strike="noStrike" spc="-1">
              <a:solidFill>
                <a:srgbClr val="000000"/>
              </a:solidFill>
              <a:uFill>
                <a:solidFill>
                  <a:srgbClr val="FFFFFF"/>
                </a:solidFill>
              </a:uFill>
              <a:latin typeface="Arial"/>
            </a:endParaRPr>
          </a:p>
        </p:txBody>
      </p:sp>
      <p:sp>
        <p:nvSpPr>
          <p:cNvPr id="538" name="CustomShape 6"/>
          <p:cNvSpPr/>
          <p:nvPr/>
        </p:nvSpPr>
        <p:spPr>
          <a:xfrm>
            <a:off x="2738520" y="4805280"/>
            <a:ext cx="1473120" cy="1104120"/>
          </a:xfrm>
          <a:prstGeom prst="downArrow">
            <a:avLst>
              <a:gd name="adj1" fmla="val 50000"/>
              <a:gd name="adj2" fmla="val 50000"/>
            </a:avLst>
          </a:prstGeom>
          <a:solidFill>
            <a:srgbClr val="D16349"/>
          </a:solidFill>
          <a:ln w="11520" cap="rnd">
            <a:solidFill>
              <a:srgbClr val="FFFFFF"/>
            </a:solidFill>
            <a:custDash>
              <a:ds d="300000" sp="100000"/>
            </a:custDash>
            <a:round/>
          </a:ln>
        </p:spPr>
        <p:style>
          <a:lnRef idx="0">
            <a:scrgbClr r="0" g="0" b="0"/>
          </a:lnRef>
          <a:fillRef idx="0">
            <a:scrgbClr r="0" g="0" b="0"/>
          </a:fillRef>
          <a:effectRef idx="0">
            <a:scrgbClr r="0" g="0" b="0"/>
          </a:effectRef>
          <a:fontRef idx="minor"/>
        </p:style>
      </p:sp>
      <p:sp>
        <p:nvSpPr>
          <p:cNvPr id="539" name="CustomShape 7"/>
          <p:cNvSpPr/>
          <p:nvPr/>
        </p:nvSpPr>
        <p:spPr>
          <a:xfrm>
            <a:off x="4257360" y="4805280"/>
            <a:ext cx="2601720" cy="1104120"/>
          </a:xfrm>
          <a:prstGeom prst="rect">
            <a:avLst/>
          </a:prstGeom>
          <a:noFill/>
          <a:ln>
            <a:noFill/>
          </a:ln>
        </p:spPr>
        <p:style>
          <a:lnRef idx="0">
            <a:scrgbClr r="0" g="0" b="0"/>
          </a:lnRef>
          <a:fillRef idx="0">
            <a:scrgbClr r="0" g="0" b="0"/>
          </a:fillRef>
          <a:effectRef idx="0">
            <a:scrgbClr r="0" g="0" b="0"/>
          </a:effectRef>
          <a:fontRef idx="minor"/>
        </p:style>
        <p:txBody>
          <a:bodyPr lIns="128160" tIns="0" rIns="128160" bIns="128160" anchor="ctr"/>
          <a:lstStyle/>
          <a:p>
            <a:pPr>
              <a:lnSpc>
                <a:spcPct val="90000"/>
              </a:lnSpc>
              <a:spcAft>
                <a:spcPts val="629"/>
              </a:spcAft>
            </a:pPr>
            <a:r>
              <a:rPr lang="de-DE" sz="1800" b="0" strike="noStrike" spc="-1">
                <a:solidFill>
                  <a:srgbClr val="000000"/>
                </a:solidFill>
                <a:uFill>
                  <a:solidFill>
                    <a:srgbClr val="FFFFFF"/>
                  </a:solidFill>
                </a:uFill>
                <a:latin typeface="Georgia"/>
                <a:ea typeface="DejaVu Sans"/>
              </a:rPr>
              <a:t>Tendenz zur ethnischen Homogenität der Nationalstaaten</a:t>
            </a:r>
            <a:endParaRPr lang="de-DE" sz="1800" b="0" strike="noStrike" spc="-1">
              <a:solidFill>
                <a:srgbClr val="000000"/>
              </a:solidFill>
              <a:uFill>
                <a:solidFill>
                  <a:srgbClr val="FFFFFF"/>
                </a:solidFill>
              </a:uFill>
              <a:latin typeface="Arial"/>
            </a:endParaRPr>
          </a:p>
        </p:txBody>
      </p:sp>
      <p:sp>
        <p:nvSpPr>
          <p:cNvPr id="2" name="Textfeld 1"/>
          <p:cNvSpPr txBox="1"/>
          <p:nvPr/>
        </p:nvSpPr>
        <p:spPr>
          <a:xfrm>
            <a:off x="6645734" y="3606840"/>
            <a:ext cx="4711546" cy="369332"/>
          </a:xfrm>
          <a:prstGeom prst="rect">
            <a:avLst/>
          </a:prstGeom>
          <a:noFill/>
        </p:spPr>
        <p:txBody>
          <a:bodyPr wrap="none" rtlCol="0">
            <a:spAutoFit/>
          </a:bodyPr>
          <a:lstStyle/>
          <a:p>
            <a:r>
              <a:rPr lang="de-DE" i="1" dirty="0" smtClean="0"/>
              <a:t>Bild aus urheberechtlichen Gründen entfernt</a:t>
            </a:r>
            <a:endParaRPr lang="de-DE" i="1"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 name="CustomShape 1"/>
          <p:cNvSpPr/>
          <p:nvPr/>
        </p:nvSpPr>
        <p:spPr>
          <a:xfrm>
            <a:off x="402480" y="228600"/>
            <a:ext cx="11377440" cy="757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de-DE" sz="3300" b="0" strike="noStrike" spc="-1">
                <a:solidFill>
                  <a:srgbClr val="7B9899"/>
                </a:solidFill>
                <a:uFill>
                  <a:solidFill>
                    <a:srgbClr val="FFFFFF"/>
                  </a:solidFill>
                </a:uFill>
                <a:latin typeface="Georgia"/>
                <a:ea typeface="DejaVu Sans"/>
              </a:rPr>
              <a:t>EU als postmodernes Imperium?</a:t>
            </a:r>
            <a:endParaRPr lang="de-DE" sz="3300" b="0" strike="noStrike" spc="-1">
              <a:solidFill>
                <a:srgbClr val="000000"/>
              </a:solidFill>
              <a:uFill>
                <a:solidFill>
                  <a:srgbClr val="FFFFFF"/>
                </a:solidFill>
              </a:uFill>
              <a:latin typeface="Arial"/>
            </a:endParaRPr>
          </a:p>
        </p:txBody>
      </p:sp>
      <p:sp>
        <p:nvSpPr>
          <p:cNvPr id="545" name="CustomShape 2"/>
          <p:cNvSpPr/>
          <p:nvPr/>
        </p:nvSpPr>
        <p:spPr>
          <a:xfrm>
            <a:off x="402480" y="1527120"/>
            <a:ext cx="11336760" cy="4570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20000"/>
          </a:bodyPr>
          <a:lstStyle/>
          <a:p>
            <a:pPr marL="274320" indent="-272520">
              <a:lnSpc>
                <a:spcPct val="100000"/>
              </a:lnSpc>
              <a:spcBef>
                <a:spcPts val="541"/>
              </a:spcBef>
              <a:buClr>
                <a:srgbClr val="D16349"/>
              </a:buClr>
              <a:buSzPct val="85000"/>
              <a:buFont typeface="Wingdings 2" charset="2"/>
              <a:buChar char=""/>
            </a:pPr>
            <a:r>
              <a:rPr lang="de-DE" sz="2700" b="1" strike="noStrike" spc="-1">
                <a:solidFill>
                  <a:srgbClr val="000000"/>
                </a:solidFill>
                <a:uFill>
                  <a:solidFill>
                    <a:srgbClr val="FFFFFF"/>
                  </a:solidFill>
                </a:uFill>
                <a:latin typeface="Georgia"/>
                <a:ea typeface="DejaVu Sans"/>
              </a:rPr>
              <a:t>Michael Gehler: „Die Europäische Union – „ein postmodernes Imperium“?</a:t>
            </a:r>
            <a:endParaRPr lang="de-DE" sz="2700" b="0" strike="noStrike" spc="-1">
              <a:solidFill>
                <a:srgbClr val="000000"/>
              </a:solidFill>
              <a:uFill>
                <a:solidFill>
                  <a:srgbClr val="FFFFFF"/>
                </a:solidFill>
              </a:uFill>
              <a:latin typeface="Arial"/>
            </a:endParaRPr>
          </a:p>
          <a:p>
            <a:pPr marL="274320" indent="-272520">
              <a:lnSpc>
                <a:spcPct val="100000"/>
              </a:lnSpc>
              <a:spcBef>
                <a:spcPts val="541"/>
              </a:spcBef>
              <a:buClr>
                <a:srgbClr val="D16349"/>
              </a:buClr>
              <a:buSzPct val="85000"/>
              <a:buFont typeface="Wingdings 2" charset="2"/>
              <a:buChar char=""/>
            </a:pPr>
            <a:r>
              <a:rPr lang="de-DE" sz="2700" b="0" strike="noStrike" spc="-1">
                <a:solidFill>
                  <a:srgbClr val="000000"/>
                </a:solidFill>
                <a:uFill>
                  <a:solidFill>
                    <a:srgbClr val="FFFFFF"/>
                  </a:solidFill>
                </a:uFill>
                <a:latin typeface="Georgia"/>
                <a:ea typeface="DejaVu Sans"/>
              </a:rPr>
              <a:t>„Mit der Sowjetunion und den USA ist die EU als Imperium klassischer Prägung nicht vergleichbar. Es verzichtet auf militärische Macht, besitzt kein starkes politisches Zentrum und hat nur ein bescheidenes Budget“</a:t>
            </a:r>
            <a:endParaRPr lang="de-DE" sz="2700" b="0" strike="noStrike" spc="-1">
              <a:solidFill>
                <a:srgbClr val="000000"/>
              </a:solidFill>
              <a:uFill>
                <a:solidFill>
                  <a:srgbClr val="FFFFFF"/>
                </a:solidFill>
              </a:uFill>
              <a:latin typeface="Arial"/>
            </a:endParaRPr>
          </a:p>
          <a:p>
            <a:pPr marL="274320" indent="-272520">
              <a:lnSpc>
                <a:spcPct val="100000"/>
              </a:lnSpc>
              <a:spcBef>
                <a:spcPts val="541"/>
              </a:spcBef>
              <a:buClr>
                <a:srgbClr val="D16349"/>
              </a:buClr>
              <a:buSzPct val="85000"/>
              <a:buFont typeface="Wingdings 2" charset="2"/>
              <a:buChar char=""/>
            </a:pPr>
            <a:r>
              <a:rPr lang="de-DE" sz="2700" b="0" strike="noStrike" spc="-1">
                <a:solidFill>
                  <a:srgbClr val="000000"/>
                </a:solidFill>
                <a:uFill>
                  <a:solidFill>
                    <a:srgbClr val="FFFFFF"/>
                  </a:solidFill>
                </a:uFill>
                <a:latin typeface="Georgia"/>
                <a:ea typeface="DejaVu Sans"/>
              </a:rPr>
              <a:t>Bezugnahmen auf geschichtliche Imperien, Vorläufer, die Erzeugung von historischem Bewusstsein sowie die Tradition und imperiale Schein-Kontinuitäten erfolgten seit dem Unionsvertrag von Maastricht, verstärkt durch die „EU-Osterweiterung“ in der philosophisch-politischen Debatte (Peter Sloterdijk sprach von einem „non-imperial empire“, EU-Kommissionspräsident Barroso sieht „Dimensionen eines Imperiums“, Jean Ziegler geißelt es aufgrund von Negativbefunden als „Imperium der Schande“)</a:t>
            </a:r>
            <a:endParaRPr lang="de-DE" sz="27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 name="CustomShape 1"/>
          <p:cNvSpPr/>
          <p:nvPr/>
        </p:nvSpPr>
        <p:spPr>
          <a:xfrm>
            <a:off x="402480" y="228600"/>
            <a:ext cx="11377440" cy="757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de-DE" sz="3300" b="0" strike="noStrike" spc="-1">
                <a:solidFill>
                  <a:srgbClr val="7B9899"/>
                </a:solidFill>
                <a:uFill>
                  <a:solidFill>
                    <a:srgbClr val="FFFFFF"/>
                  </a:solidFill>
                </a:uFill>
                <a:latin typeface="Georgia"/>
                <a:ea typeface="DejaVu Sans"/>
              </a:rPr>
              <a:t>Orientierung in einer multipolaren Welt</a:t>
            </a:r>
            <a:endParaRPr lang="de-DE" sz="3300" b="0" strike="noStrike" spc="-1">
              <a:solidFill>
                <a:srgbClr val="000000"/>
              </a:solidFill>
              <a:uFill>
                <a:solidFill>
                  <a:srgbClr val="FFFFFF"/>
                </a:solidFill>
              </a:uFill>
              <a:latin typeface="Arial"/>
            </a:endParaRPr>
          </a:p>
        </p:txBody>
      </p:sp>
      <p:sp>
        <p:nvSpPr>
          <p:cNvPr id="547" name="CustomShape 2"/>
          <p:cNvSpPr/>
          <p:nvPr/>
        </p:nvSpPr>
        <p:spPr>
          <a:xfrm>
            <a:off x="402480" y="1527120"/>
            <a:ext cx="11336760" cy="4570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spcBef>
                <a:spcPts val="541"/>
              </a:spcBef>
            </a:pPr>
            <a:endParaRPr lang="de-DE" sz="1800" b="0" strike="noStrike" spc="-1" dirty="0">
              <a:solidFill>
                <a:srgbClr val="000000"/>
              </a:solidFill>
              <a:uFill>
                <a:solidFill>
                  <a:srgbClr val="FFFFFF"/>
                </a:solidFill>
              </a:uFill>
              <a:latin typeface="Arial"/>
            </a:endParaRPr>
          </a:p>
          <a:p>
            <a:pPr>
              <a:lnSpc>
                <a:spcPct val="100000"/>
              </a:lnSpc>
              <a:spcBef>
                <a:spcPts val="541"/>
              </a:spcBef>
            </a:pPr>
            <a:r>
              <a:rPr lang="de-DE" sz="2700" b="0" strike="noStrike" spc="-1" dirty="0">
                <a:solidFill>
                  <a:srgbClr val="000000"/>
                </a:solidFill>
                <a:uFill>
                  <a:solidFill>
                    <a:srgbClr val="FFFFFF"/>
                  </a:solidFill>
                </a:uFill>
                <a:latin typeface="Georgia"/>
                <a:ea typeface="DejaVu Sans"/>
              </a:rPr>
              <a:t>„Nichts davon hat funktioniert. In </a:t>
            </a:r>
            <a:r>
              <a:rPr lang="de-DE" sz="2700" b="0" strike="noStrike" spc="-1" dirty="0" smtClean="0">
                <a:solidFill>
                  <a:srgbClr val="000000"/>
                </a:solidFill>
                <a:uFill>
                  <a:solidFill>
                    <a:srgbClr val="FFFFFF"/>
                  </a:solidFill>
                </a:uFill>
                <a:latin typeface="Georgia"/>
                <a:ea typeface="DejaVu Sans"/>
              </a:rPr>
              <a:t>Asien…</a:t>
            </a:r>
          </a:p>
          <a:p>
            <a:pPr>
              <a:lnSpc>
                <a:spcPct val="100000"/>
              </a:lnSpc>
              <a:spcBef>
                <a:spcPts val="541"/>
              </a:spcBef>
            </a:pPr>
            <a:endParaRPr lang="de-DE" sz="2700" b="0" strike="noStrike" spc="-1" dirty="0" smtClean="0">
              <a:solidFill>
                <a:srgbClr val="000000"/>
              </a:solidFill>
              <a:uFill>
                <a:solidFill>
                  <a:srgbClr val="FFFFFF"/>
                </a:solidFill>
              </a:uFill>
              <a:latin typeface="Georgia"/>
              <a:ea typeface="DejaVu Sans"/>
            </a:endParaRPr>
          </a:p>
          <a:p>
            <a:pPr>
              <a:lnSpc>
                <a:spcPct val="100000"/>
              </a:lnSpc>
              <a:spcBef>
                <a:spcPts val="541"/>
              </a:spcBef>
            </a:pPr>
            <a:r>
              <a:rPr lang="de-DE" sz="1400" i="1" spc="-1" dirty="0" smtClean="0">
                <a:solidFill>
                  <a:srgbClr val="000000"/>
                </a:solidFill>
                <a:uFill>
                  <a:solidFill>
                    <a:srgbClr val="FFFFFF"/>
                  </a:solidFill>
                </a:uFill>
                <a:latin typeface="Georgia"/>
                <a:ea typeface="DejaVu Sans"/>
              </a:rPr>
              <a:t>Vollständiges Zitat unter:</a:t>
            </a:r>
          </a:p>
          <a:p>
            <a:pPr>
              <a:lnSpc>
                <a:spcPct val="100000"/>
              </a:lnSpc>
              <a:spcBef>
                <a:spcPts val="541"/>
              </a:spcBef>
            </a:pPr>
            <a:r>
              <a:rPr lang="de-DE" sz="1400" i="1" spc="-1" dirty="0">
                <a:solidFill>
                  <a:srgbClr val="000000"/>
                </a:solidFill>
                <a:uFill>
                  <a:solidFill>
                    <a:srgbClr val="FFFFFF"/>
                  </a:solidFill>
                </a:uFill>
                <a:latin typeface="Georgia"/>
                <a:hlinkClick r:id="rId3"/>
              </a:rPr>
              <a:t>https://www.zeit.de/2016/02/us-politik-macht-europa-fuehrung/komplettansicht</a:t>
            </a:r>
            <a:endParaRPr lang="de-DE" sz="1400" i="1" spc="-1" dirty="0">
              <a:solidFill>
                <a:srgbClr val="000000"/>
              </a:solidFill>
              <a:uFill>
                <a:solidFill>
                  <a:srgbClr val="FFFFFF"/>
                </a:solidFill>
              </a:uFill>
              <a:latin typeface="Georgia"/>
            </a:endParaRPr>
          </a:p>
          <a:p>
            <a:pPr>
              <a:lnSpc>
                <a:spcPct val="100000"/>
              </a:lnSpc>
              <a:spcBef>
                <a:spcPts val="541"/>
              </a:spcBef>
            </a:pPr>
            <a:endParaRPr lang="de-DE" sz="2700" b="0" strike="noStrike" spc="-1" dirty="0" smtClean="0">
              <a:solidFill>
                <a:srgbClr val="000000"/>
              </a:solidFill>
              <a:uFill>
                <a:solidFill>
                  <a:srgbClr val="FFFFFF"/>
                </a:solidFill>
              </a:uFill>
              <a:latin typeface="Georgia"/>
              <a:ea typeface="DejaVu Sans"/>
            </a:endParaRPr>
          </a:p>
          <a:p>
            <a:pPr>
              <a:lnSpc>
                <a:spcPct val="100000"/>
              </a:lnSpc>
              <a:spcBef>
                <a:spcPts val="541"/>
              </a:spcBef>
            </a:pPr>
            <a:r>
              <a:rPr lang="de-DE" sz="2700" b="0" strike="noStrike" spc="-1" dirty="0" smtClean="0">
                <a:solidFill>
                  <a:srgbClr val="000000"/>
                </a:solidFill>
                <a:uFill>
                  <a:solidFill>
                    <a:srgbClr val="FFFFFF"/>
                  </a:solidFill>
                </a:uFill>
                <a:latin typeface="Georgia"/>
                <a:ea typeface="DejaVu Sans"/>
              </a:rPr>
              <a:t>…zwischen</a:t>
            </a:r>
            <a:r>
              <a:rPr lang="de-DE" sz="2700" b="0" strike="noStrike" spc="-1" dirty="0">
                <a:solidFill>
                  <a:srgbClr val="000000"/>
                </a:solidFill>
                <a:uFill>
                  <a:solidFill>
                    <a:srgbClr val="FFFFFF"/>
                  </a:solidFill>
                </a:uFill>
                <a:latin typeface="Georgia"/>
                <a:ea typeface="DejaVu Sans"/>
              </a:rPr>
              <a:t> Sunniten und Schiiten“</a:t>
            </a:r>
            <a:endParaRPr lang="de-DE" sz="2700" b="0" strike="noStrike" spc="-1" dirty="0">
              <a:solidFill>
                <a:srgbClr val="000000"/>
              </a:solidFill>
              <a:uFill>
                <a:solidFill>
                  <a:srgbClr val="FFFFFF"/>
                </a:solidFill>
              </a:uFill>
              <a:latin typeface="Arial"/>
            </a:endParaRPr>
          </a:p>
          <a:p>
            <a:pPr>
              <a:lnSpc>
                <a:spcPct val="100000"/>
              </a:lnSpc>
              <a:spcBef>
                <a:spcPts val="541"/>
              </a:spcBef>
            </a:pPr>
            <a:r>
              <a:rPr lang="de-DE" sz="2700" b="0" strike="noStrike" spc="-1" dirty="0">
                <a:solidFill>
                  <a:srgbClr val="000000"/>
                </a:solidFill>
                <a:uFill>
                  <a:solidFill>
                    <a:srgbClr val="FFFFFF"/>
                  </a:solidFill>
                </a:uFill>
                <a:latin typeface="Georgia"/>
                <a:ea typeface="DejaVu Sans"/>
              </a:rPr>
              <a:t>Jörg Lau, DIE ZEIT Nr. 2/2016, 7. Januar 2016</a:t>
            </a:r>
            <a:endParaRPr lang="de-DE" sz="2700" b="0" strike="noStrike" spc="-1" dirty="0">
              <a:solidFill>
                <a:srgbClr val="000000"/>
              </a:solidFill>
              <a:uFill>
                <a:solidFill>
                  <a:srgbClr val="FFFFFF"/>
                </a:solidFill>
              </a:uFill>
              <a:latin typeface="Arial"/>
            </a:endParaRPr>
          </a:p>
          <a:p>
            <a:pPr>
              <a:lnSpc>
                <a:spcPct val="100000"/>
              </a:lnSpc>
              <a:spcBef>
                <a:spcPts val="541"/>
              </a:spcBef>
            </a:pPr>
            <a:endParaRPr lang="de-DE" sz="27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 name="CustomShape 1"/>
          <p:cNvSpPr/>
          <p:nvPr/>
        </p:nvSpPr>
        <p:spPr>
          <a:xfrm>
            <a:off x="363240" y="228600"/>
            <a:ext cx="11416320" cy="959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fontScale="92500" lnSpcReduction="10000"/>
          </a:bodyPr>
          <a:lstStyle/>
          <a:p>
            <a:pPr algn="ctr">
              <a:lnSpc>
                <a:spcPct val="100000"/>
              </a:lnSpc>
            </a:pPr>
            <a:r>
              <a:rPr lang="de-DE" sz="3300" b="0" strike="noStrike" spc="-1">
                <a:solidFill>
                  <a:srgbClr val="7B9899"/>
                </a:solidFill>
                <a:uFill>
                  <a:solidFill>
                    <a:srgbClr val="FFFFFF"/>
                  </a:solidFill>
                </a:uFill>
                <a:latin typeface="Georgia"/>
                <a:ea typeface="DejaVu Sans"/>
              </a:rPr>
              <a:t>Globales historisches Bewusstsein, ein Bewusstsein für Konnektivität </a:t>
            </a:r>
            <a:endParaRPr lang="de-DE" sz="3300" b="0" strike="noStrike" spc="-1">
              <a:solidFill>
                <a:srgbClr val="000000"/>
              </a:solidFill>
              <a:uFill>
                <a:solidFill>
                  <a:srgbClr val="FFFFFF"/>
                </a:solidFill>
              </a:uFill>
              <a:latin typeface="Arial"/>
            </a:endParaRPr>
          </a:p>
        </p:txBody>
      </p:sp>
      <p:sp>
        <p:nvSpPr>
          <p:cNvPr id="549" name="CustomShape 2"/>
          <p:cNvSpPr/>
          <p:nvPr/>
        </p:nvSpPr>
        <p:spPr>
          <a:xfrm>
            <a:off x="402480" y="1527120"/>
            <a:ext cx="11336760" cy="4570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lnSpcReduction="10000"/>
          </a:bodyPr>
          <a:lstStyle/>
          <a:p>
            <a:pPr>
              <a:lnSpc>
                <a:spcPct val="100000"/>
              </a:lnSpc>
              <a:spcBef>
                <a:spcPts val="541"/>
              </a:spcBef>
            </a:pPr>
            <a:r>
              <a:rPr lang="de-DE" sz="2700" b="0" strike="noStrike" spc="-1" dirty="0">
                <a:solidFill>
                  <a:srgbClr val="000000"/>
                </a:solidFill>
                <a:uFill>
                  <a:solidFill>
                    <a:srgbClr val="FFFFFF"/>
                  </a:solidFill>
                </a:uFill>
                <a:latin typeface="Georgia"/>
                <a:ea typeface="DejaVu Sans"/>
              </a:rPr>
              <a:t> „Wir müssen uns unsere Vergangenheit neu vergegenwärtigen, weil die </a:t>
            </a:r>
            <a:r>
              <a:rPr lang="de-DE" sz="2700" b="0" strike="noStrike" spc="-1" dirty="0" smtClean="0">
                <a:solidFill>
                  <a:srgbClr val="000000"/>
                </a:solidFill>
                <a:uFill>
                  <a:solidFill>
                    <a:srgbClr val="FFFFFF"/>
                  </a:solidFill>
                </a:uFill>
                <a:latin typeface="Georgia"/>
                <a:ea typeface="DejaVu Sans"/>
              </a:rPr>
              <a:t>Zukunftsperspektive… </a:t>
            </a:r>
          </a:p>
          <a:p>
            <a:pPr>
              <a:lnSpc>
                <a:spcPct val="100000"/>
              </a:lnSpc>
              <a:spcBef>
                <a:spcPts val="541"/>
              </a:spcBef>
            </a:pPr>
            <a:endParaRPr lang="de-DE" sz="2700" b="0" strike="noStrike" spc="-1" dirty="0" smtClean="0">
              <a:solidFill>
                <a:srgbClr val="000000"/>
              </a:solidFill>
              <a:uFill>
                <a:solidFill>
                  <a:srgbClr val="FFFFFF"/>
                </a:solidFill>
              </a:uFill>
              <a:latin typeface="Georgia"/>
              <a:ea typeface="DejaVu Sans"/>
            </a:endParaRPr>
          </a:p>
          <a:p>
            <a:pPr>
              <a:lnSpc>
                <a:spcPct val="100000"/>
              </a:lnSpc>
              <a:spcBef>
                <a:spcPts val="541"/>
              </a:spcBef>
            </a:pPr>
            <a:r>
              <a:rPr lang="de-DE" sz="1400" i="1" spc="-1" dirty="0" smtClean="0">
                <a:solidFill>
                  <a:srgbClr val="000000"/>
                </a:solidFill>
                <a:uFill>
                  <a:solidFill>
                    <a:srgbClr val="FFFFFF"/>
                  </a:solidFill>
                </a:uFill>
                <a:latin typeface="Georgia"/>
                <a:ea typeface="DejaVu Sans"/>
              </a:rPr>
              <a:t>Vollständiges Zitat unter:</a:t>
            </a:r>
          </a:p>
          <a:p>
            <a:pPr>
              <a:lnSpc>
                <a:spcPct val="100000"/>
              </a:lnSpc>
              <a:spcBef>
                <a:spcPts val="541"/>
              </a:spcBef>
            </a:pPr>
            <a:r>
              <a:rPr lang="de-DE" sz="1400" i="1" spc="-1" dirty="0">
                <a:solidFill>
                  <a:srgbClr val="000000"/>
                </a:solidFill>
                <a:uFill>
                  <a:solidFill>
                    <a:srgbClr val="FFFFFF"/>
                  </a:solidFill>
                </a:uFill>
                <a:latin typeface="Georgia"/>
                <a:hlinkClick r:id="rId3"/>
              </a:rPr>
              <a:t>https://de.wikipedia.org/wiki/Globales_Geschichtsbewusstsein</a:t>
            </a:r>
            <a:endParaRPr lang="de-DE" sz="1400" i="1" spc="-1" dirty="0">
              <a:solidFill>
                <a:srgbClr val="000000"/>
              </a:solidFill>
              <a:uFill>
                <a:solidFill>
                  <a:srgbClr val="FFFFFF"/>
                </a:solidFill>
              </a:uFill>
              <a:latin typeface="Georgia"/>
              <a:ea typeface="DejaVu Sans"/>
            </a:endParaRPr>
          </a:p>
          <a:p>
            <a:pPr>
              <a:lnSpc>
                <a:spcPct val="100000"/>
              </a:lnSpc>
              <a:spcBef>
                <a:spcPts val="541"/>
              </a:spcBef>
            </a:pPr>
            <a:endParaRPr lang="de-DE" sz="2700" b="0" strike="noStrike" spc="-1" dirty="0" smtClean="0">
              <a:solidFill>
                <a:srgbClr val="000000"/>
              </a:solidFill>
              <a:uFill>
                <a:solidFill>
                  <a:srgbClr val="FFFFFF"/>
                </a:solidFill>
              </a:uFill>
              <a:latin typeface="Georgia"/>
              <a:ea typeface="DejaVu Sans"/>
            </a:endParaRPr>
          </a:p>
          <a:p>
            <a:pPr>
              <a:lnSpc>
                <a:spcPct val="100000"/>
              </a:lnSpc>
              <a:spcBef>
                <a:spcPts val="541"/>
              </a:spcBef>
            </a:pPr>
            <a:r>
              <a:rPr lang="de-DE" sz="2700" b="0" strike="noStrike" spc="-1" dirty="0" smtClean="0">
                <a:solidFill>
                  <a:srgbClr val="000000"/>
                </a:solidFill>
                <a:uFill>
                  <a:solidFill>
                    <a:srgbClr val="FFFFFF"/>
                  </a:solidFill>
                </a:uFill>
                <a:latin typeface="Georgia"/>
                <a:ea typeface="DejaVu Sans"/>
              </a:rPr>
              <a:t>…</a:t>
            </a:r>
            <a:r>
              <a:rPr lang="de-DE" sz="2700" b="1" strike="noStrike" spc="-1" dirty="0" smtClean="0">
                <a:solidFill>
                  <a:srgbClr val="000000"/>
                </a:solidFill>
                <a:uFill>
                  <a:solidFill>
                    <a:srgbClr val="FFFFFF"/>
                  </a:solidFill>
                </a:uFill>
                <a:latin typeface="Georgia"/>
                <a:ea typeface="DejaVu Sans"/>
              </a:rPr>
              <a:t>Das </a:t>
            </a:r>
            <a:r>
              <a:rPr lang="de-DE" sz="2700" b="1" strike="noStrike" spc="-1" dirty="0">
                <a:solidFill>
                  <a:srgbClr val="000000"/>
                </a:solidFill>
                <a:uFill>
                  <a:solidFill>
                    <a:srgbClr val="FFFFFF"/>
                  </a:solidFill>
                </a:uFill>
                <a:latin typeface="Georgia"/>
                <a:ea typeface="DejaVu Sans"/>
              </a:rPr>
              <a:t>gilt vor allem für die historische Orientierungsgröße Nation.“</a:t>
            </a:r>
            <a:r>
              <a:rPr lang="de-DE" sz="2700" b="0" strike="noStrike" spc="-1" dirty="0">
                <a:solidFill>
                  <a:srgbClr val="000000"/>
                </a:solidFill>
                <a:uFill>
                  <a:solidFill>
                    <a:srgbClr val="FFFFFF"/>
                  </a:solidFill>
                </a:uFill>
                <a:latin typeface="Georgia"/>
                <a:ea typeface="DejaVu Sans"/>
              </a:rPr>
              <a:t> (</a:t>
            </a:r>
            <a:r>
              <a:rPr lang="de-DE" sz="2700" b="0" strike="noStrike" spc="-1" dirty="0" err="1">
                <a:solidFill>
                  <a:srgbClr val="000000"/>
                </a:solidFill>
                <a:uFill>
                  <a:solidFill>
                    <a:srgbClr val="FFFFFF"/>
                  </a:solidFill>
                </a:uFill>
                <a:latin typeface="Georgia"/>
                <a:ea typeface="DejaVu Sans"/>
              </a:rPr>
              <a:t>Rüsen</a:t>
            </a:r>
            <a:r>
              <a:rPr lang="de-DE" sz="2700" b="0" strike="noStrike" spc="-1" dirty="0">
                <a:solidFill>
                  <a:srgbClr val="000000"/>
                </a:solidFill>
                <a:uFill>
                  <a:solidFill>
                    <a:srgbClr val="FFFFFF"/>
                  </a:solidFill>
                </a:uFill>
                <a:latin typeface="Georgia"/>
                <a:ea typeface="DejaVu Sans"/>
              </a:rPr>
              <a:t>)</a:t>
            </a:r>
            <a:endParaRPr lang="de-DE" sz="2700" b="0" strike="noStrike" spc="-1" dirty="0">
              <a:solidFill>
                <a:srgbClr val="000000"/>
              </a:solidFill>
              <a:uFill>
                <a:solidFill>
                  <a:srgbClr val="FFFFFF"/>
                </a:solidFill>
              </a:uFill>
              <a:latin typeface="Arial"/>
            </a:endParaRPr>
          </a:p>
          <a:p>
            <a:pPr>
              <a:lnSpc>
                <a:spcPct val="100000"/>
              </a:lnSpc>
              <a:spcBef>
                <a:spcPts val="541"/>
              </a:spcBef>
            </a:pPr>
            <a:r>
              <a:rPr lang="de-DE" sz="2700" b="0" i="1" strike="noStrike" spc="-1" dirty="0">
                <a:solidFill>
                  <a:srgbClr val="000000"/>
                </a:solidFill>
                <a:uFill>
                  <a:solidFill>
                    <a:srgbClr val="FFFFFF"/>
                  </a:solidFill>
                </a:uFill>
                <a:latin typeface="Georgia"/>
                <a:ea typeface="DejaVu Sans"/>
              </a:rPr>
              <a:t>“Wir werden … mit der Geschichte und ihrem politischen </a:t>
            </a:r>
            <a:r>
              <a:rPr lang="de-DE" sz="2700" b="0" i="1" strike="noStrike" spc="-1" dirty="0" err="1">
                <a:solidFill>
                  <a:srgbClr val="000000"/>
                </a:solidFill>
                <a:uFill>
                  <a:solidFill>
                    <a:srgbClr val="FFFFFF"/>
                  </a:solidFill>
                </a:uFill>
                <a:latin typeface="Georgia"/>
                <a:ea typeface="DejaVu Sans"/>
              </a:rPr>
              <a:t>Mißbrauch</a:t>
            </a:r>
            <a:r>
              <a:rPr lang="de-DE" sz="2700" b="0" i="1" strike="noStrike" spc="-1" dirty="0">
                <a:solidFill>
                  <a:srgbClr val="000000"/>
                </a:solidFill>
                <a:uFill>
                  <a:solidFill>
                    <a:srgbClr val="FFFFFF"/>
                  </a:solidFill>
                </a:uFill>
                <a:latin typeface="Georgia"/>
                <a:ea typeface="DejaVu Sans"/>
              </a:rPr>
              <a:t> nur fertig, wenn wir sie genau kennen, vor allem besser als die Geschichtspolitiker. Andernfalls müssen wir ihr gehorchen, ohne es zu merken”. (W. Reinhard)</a:t>
            </a:r>
            <a:endParaRPr lang="de-DE" sz="27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 name="CustomShape 1"/>
          <p:cNvSpPr/>
          <p:nvPr/>
        </p:nvSpPr>
        <p:spPr>
          <a:xfrm>
            <a:off x="402480" y="228600"/>
            <a:ext cx="11377440" cy="61546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r>
              <a:rPr lang="de-DE" sz="2600" b="0" strike="noStrike" spc="-1" dirty="0">
                <a:solidFill>
                  <a:srgbClr val="7B9899"/>
                </a:solidFill>
                <a:uFill>
                  <a:solidFill>
                    <a:srgbClr val="FFFFFF"/>
                  </a:solidFill>
                </a:uFill>
                <a:latin typeface="Cambria"/>
                <a:ea typeface="DejaVu Sans"/>
              </a:rPr>
              <a:t>Die Klasse 10 war erfolgreich (Stand 2017), </a:t>
            </a:r>
            <a:r>
              <a:rPr lang="de-DE" sz="2600" b="0" strike="noStrike" spc="-1" dirty="0" smtClean="0">
                <a:solidFill>
                  <a:srgbClr val="7B9899"/>
                </a:solidFill>
                <a:uFill>
                  <a:solidFill>
                    <a:srgbClr val="FFFFFF"/>
                  </a:solidFill>
                </a:uFill>
                <a:latin typeface="Cambria"/>
                <a:ea typeface="DejaVu Sans"/>
              </a:rPr>
              <a:t>wenn </a:t>
            </a:r>
            <a:r>
              <a:rPr lang="de-DE" sz="2600" b="0" strike="noStrike" spc="-1" dirty="0" err="1" smtClean="0">
                <a:solidFill>
                  <a:srgbClr val="7B9899"/>
                </a:solidFill>
                <a:uFill>
                  <a:solidFill>
                    <a:srgbClr val="FFFFFF"/>
                  </a:solidFill>
                </a:uFill>
                <a:latin typeface="Cambria"/>
                <a:ea typeface="DejaVu Sans"/>
              </a:rPr>
              <a:t>SuS</a:t>
            </a:r>
            <a:r>
              <a:rPr lang="de-DE" sz="2600" b="0" strike="noStrike" spc="-1" dirty="0" smtClean="0">
                <a:solidFill>
                  <a:srgbClr val="7B9899"/>
                </a:solidFill>
                <a:uFill>
                  <a:solidFill>
                    <a:srgbClr val="FFFFFF"/>
                  </a:solidFill>
                </a:uFill>
                <a:latin typeface="Cambria"/>
                <a:ea typeface="DejaVu Sans"/>
              </a:rPr>
              <a:t> …</a:t>
            </a:r>
            <a:endParaRPr lang="de-DE" sz="2600" b="0" strike="noStrike" spc="-1" dirty="0">
              <a:solidFill>
                <a:srgbClr val="000000"/>
              </a:solidFill>
              <a:uFill>
                <a:solidFill>
                  <a:srgbClr val="FFFFFF"/>
                </a:solidFill>
              </a:uFill>
              <a:latin typeface="Arial"/>
            </a:endParaRPr>
          </a:p>
        </p:txBody>
      </p:sp>
      <p:sp>
        <p:nvSpPr>
          <p:cNvPr id="551" name="CustomShape 2"/>
          <p:cNvSpPr/>
          <p:nvPr/>
        </p:nvSpPr>
        <p:spPr>
          <a:xfrm>
            <a:off x="3785400" y="1527120"/>
            <a:ext cx="4570200" cy="4570200"/>
          </a:xfrm>
          <a:prstGeom prst="quadArrow">
            <a:avLst>
              <a:gd name="adj1" fmla="val 2000"/>
              <a:gd name="adj2" fmla="val 4000"/>
              <a:gd name="adj3" fmla="val 5000"/>
            </a:avLst>
          </a:prstGeom>
          <a:solidFill>
            <a:srgbClr val="EDD2CF"/>
          </a:solidFill>
          <a:ln>
            <a:noFill/>
          </a:ln>
        </p:spPr>
        <p:style>
          <a:lnRef idx="0">
            <a:scrgbClr r="0" g="0" b="0"/>
          </a:lnRef>
          <a:fillRef idx="0">
            <a:scrgbClr r="0" g="0" b="0"/>
          </a:fillRef>
          <a:effectRef idx="0">
            <a:scrgbClr r="0" g="0" b="0"/>
          </a:effectRef>
          <a:fontRef idx="minor"/>
        </p:style>
      </p:sp>
      <p:sp>
        <p:nvSpPr>
          <p:cNvPr id="552" name="CustomShape 3"/>
          <p:cNvSpPr/>
          <p:nvPr/>
        </p:nvSpPr>
        <p:spPr>
          <a:xfrm>
            <a:off x="4082400" y="1824480"/>
            <a:ext cx="1827000" cy="1827000"/>
          </a:xfrm>
          <a:prstGeom prst="roundRect">
            <a:avLst>
              <a:gd name="adj" fmla="val 16667"/>
            </a:avLst>
          </a:prstGeom>
          <a:solidFill>
            <a:srgbClr val="D16349"/>
          </a:solidFill>
          <a:ln w="11520" cap="rnd">
            <a:solidFill>
              <a:srgbClr val="FFFFFF"/>
            </a:solidFill>
            <a:custDash>
              <a:ds d="300000" sp="100000"/>
            </a:custDash>
            <a:round/>
          </a:ln>
        </p:spPr>
        <p:style>
          <a:lnRef idx="0">
            <a:scrgbClr r="0" g="0" b="0"/>
          </a:lnRef>
          <a:fillRef idx="0">
            <a:scrgbClr r="0" g="0" b="0"/>
          </a:fillRef>
          <a:effectRef idx="0">
            <a:scrgbClr r="0" g="0" b="0"/>
          </a:effectRef>
          <a:fontRef idx="minor"/>
        </p:style>
        <p:txBody>
          <a:bodyPr lIns="135000" tIns="135000" rIns="45720" bIns="135000" anchor="ctr"/>
          <a:lstStyle/>
          <a:p>
            <a:pPr algn="ctr">
              <a:lnSpc>
                <a:spcPct val="90000"/>
              </a:lnSpc>
              <a:spcAft>
                <a:spcPts val="420"/>
              </a:spcAft>
            </a:pPr>
            <a:r>
              <a:rPr lang="de-DE" sz="1200" b="0" strike="noStrike" spc="-1">
                <a:solidFill>
                  <a:srgbClr val="FFFFFF"/>
                </a:solidFill>
                <a:uFill>
                  <a:solidFill>
                    <a:srgbClr val="FFFFFF"/>
                  </a:solidFill>
                </a:uFill>
                <a:latin typeface="Georgia"/>
                <a:ea typeface="DejaVu Sans"/>
              </a:rPr>
              <a:t> Gegenwartsbezug herstellen können,  z.B. Wahlverhalten der Deutschtürken 2017  erklären </a:t>
            </a:r>
            <a:endParaRPr lang="de-DE" sz="1200" b="0" strike="noStrike" spc="-1">
              <a:solidFill>
                <a:srgbClr val="000000"/>
              </a:solidFill>
              <a:uFill>
                <a:solidFill>
                  <a:srgbClr val="FFFFFF"/>
                </a:solidFill>
              </a:uFill>
              <a:latin typeface="Arial"/>
            </a:endParaRPr>
          </a:p>
        </p:txBody>
      </p:sp>
      <p:sp>
        <p:nvSpPr>
          <p:cNvPr id="553" name="CustomShape 4"/>
          <p:cNvSpPr/>
          <p:nvPr/>
        </p:nvSpPr>
        <p:spPr>
          <a:xfrm>
            <a:off x="6231240" y="1824480"/>
            <a:ext cx="1827000" cy="1827000"/>
          </a:xfrm>
          <a:prstGeom prst="roundRect">
            <a:avLst>
              <a:gd name="adj" fmla="val 16667"/>
            </a:avLst>
          </a:prstGeom>
          <a:solidFill>
            <a:srgbClr val="D16349"/>
          </a:solidFill>
          <a:ln w="11520" cap="rnd">
            <a:solidFill>
              <a:srgbClr val="FFFFFF"/>
            </a:solidFill>
            <a:custDash>
              <a:ds d="300000" sp="100000"/>
            </a:custDash>
            <a:round/>
          </a:ln>
        </p:spPr>
        <p:style>
          <a:lnRef idx="0">
            <a:scrgbClr r="0" g="0" b="0"/>
          </a:lnRef>
          <a:fillRef idx="0">
            <a:scrgbClr r="0" g="0" b="0"/>
          </a:fillRef>
          <a:effectRef idx="0">
            <a:scrgbClr r="0" g="0" b="0"/>
          </a:effectRef>
          <a:fontRef idx="minor"/>
        </p:style>
        <p:txBody>
          <a:bodyPr lIns="135000" tIns="135000" rIns="45720" bIns="135000" anchor="ctr"/>
          <a:lstStyle/>
          <a:p>
            <a:pPr algn="ctr">
              <a:lnSpc>
                <a:spcPct val="90000"/>
              </a:lnSpc>
              <a:spcAft>
                <a:spcPts val="420"/>
              </a:spcAft>
            </a:pPr>
            <a:r>
              <a:rPr lang="de-DE" sz="1200" b="0" strike="noStrike" spc="-1">
                <a:solidFill>
                  <a:srgbClr val="FFFFFF"/>
                </a:solidFill>
                <a:uFill>
                  <a:solidFill>
                    <a:srgbClr val="FFFFFF"/>
                  </a:solidFill>
                </a:uFill>
                <a:latin typeface="Georgia"/>
                <a:ea typeface="DejaVu Sans"/>
              </a:rPr>
              <a:t>eine globalen Perspektive einnehmen und den europ. Imperialismus kritisch reflektieren</a:t>
            </a:r>
            <a:endParaRPr lang="de-DE" sz="1200" b="0" strike="noStrike" spc="-1">
              <a:solidFill>
                <a:srgbClr val="000000"/>
              </a:solidFill>
              <a:uFill>
                <a:solidFill>
                  <a:srgbClr val="FFFFFF"/>
                </a:solidFill>
              </a:uFill>
              <a:latin typeface="Arial"/>
            </a:endParaRPr>
          </a:p>
        </p:txBody>
      </p:sp>
      <p:sp>
        <p:nvSpPr>
          <p:cNvPr id="554" name="CustomShape 5"/>
          <p:cNvSpPr/>
          <p:nvPr/>
        </p:nvSpPr>
        <p:spPr>
          <a:xfrm>
            <a:off x="4082400" y="3973320"/>
            <a:ext cx="1827000" cy="1827000"/>
          </a:xfrm>
          <a:prstGeom prst="roundRect">
            <a:avLst>
              <a:gd name="adj" fmla="val 16667"/>
            </a:avLst>
          </a:prstGeom>
          <a:solidFill>
            <a:srgbClr val="D16349"/>
          </a:solidFill>
          <a:ln w="11520" cap="rnd">
            <a:solidFill>
              <a:srgbClr val="FFFFFF"/>
            </a:solidFill>
            <a:custDash>
              <a:ds d="300000" sp="100000"/>
            </a:custDash>
            <a:round/>
          </a:ln>
        </p:spPr>
        <p:style>
          <a:lnRef idx="0">
            <a:scrgbClr r="0" g="0" b="0"/>
          </a:lnRef>
          <a:fillRef idx="0">
            <a:scrgbClr r="0" g="0" b="0"/>
          </a:fillRef>
          <a:effectRef idx="0">
            <a:scrgbClr r="0" g="0" b="0"/>
          </a:effectRef>
          <a:fontRef idx="minor"/>
        </p:style>
        <p:txBody>
          <a:bodyPr lIns="135000" tIns="135000" rIns="45720" bIns="135000" anchor="ctr"/>
          <a:lstStyle/>
          <a:p>
            <a:pPr algn="ctr">
              <a:lnSpc>
                <a:spcPct val="90000"/>
              </a:lnSpc>
              <a:spcAft>
                <a:spcPts val="420"/>
              </a:spcAft>
            </a:pPr>
            <a:r>
              <a:rPr lang="de-DE" sz="1200" b="0" strike="noStrike" spc="-1">
                <a:solidFill>
                  <a:srgbClr val="FFFFFF"/>
                </a:solidFill>
                <a:uFill>
                  <a:solidFill>
                    <a:srgbClr val="FFFFFF"/>
                  </a:solidFill>
                </a:uFill>
                <a:latin typeface="Georgia"/>
                <a:ea typeface="DejaVu Sans"/>
              </a:rPr>
              <a:t>Imperiale Erinnerungskultur wahrnehmen,  z.B. China und die Neue Seidenstraße</a:t>
            </a:r>
            <a:endParaRPr lang="de-DE" sz="1200" b="0" strike="noStrike" spc="-1">
              <a:solidFill>
                <a:srgbClr val="000000"/>
              </a:solidFill>
              <a:uFill>
                <a:solidFill>
                  <a:srgbClr val="FFFFFF"/>
                </a:solidFill>
              </a:uFill>
              <a:latin typeface="Arial"/>
            </a:endParaRPr>
          </a:p>
        </p:txBody>
      </p:sp>
      <p:sp>
        <p:nvSpPr>
          <p:cNvPr id="555" name="CustomShape 6"/>
          <p:cNvSpPr/>
          <p:nvPr/>
        </p:nvSpPr>
        <p:spPr>
          <a:xfrm>
            <a:off x="6231240" y="3973320"/>
            <a:ext cx="1827000" cy="1827000"/>
          </a:xfrm>
          <a:prstGeom prst="roundRect">
            <a:avLst>
              <a:gd name="adj" fmla="val 16667"/>
            </a:avLst>
          </a:prstGeom>
          <a:solidFill>
            <a:srgbClr val="D16349"/>
          </a:solidFill>
          <a:ln w="11520" cap="rnd">
            <a:solidFill>
              <a:srgbClr val="FFFFFF"/>
            </a:solidFill>
            <a:custDash>
              <a:ds d="300000" sp="100000"/>
            </a:custDash>
            <a:round/>
          </a:ln>
        </p:spPr>
        <p:style>
          <a:lnRef idx="0">
            <a:scrgbClr r="0" g="0" b="0"/>
          </a:lnRef>
          <a:fillRef idx="0">
            <a:scrgbClr r="0" g="0" b="0"/>
          </a:fillRef>
          <a:effectRef idx="0">
            <a:scrgbClr r="0" g="0" b="0"/>
          </a:effectRef>
          <a:fontRef idx="minor"/>
        </p:style>
        <p:txBody>
          <a:bodyPr lIns="135000" tIns="135000" rIns="45720" bIns="135000" anchor="ctr"/>
          <a:lstStyle/>
          <a:p>
            <a:pPr algn="ctr">
              <a:lnSpc>
                <a:spcPct val="90000"/>
              </a:lnSpc>
              <a:spcAft>
                <a:spcPts val="420"/>
              </a:spcAft>
            </a:pPr>
            <a:r>
              <a:rPr lang="de-DE" sz="1200" b="0" strike="noStrike" spc="-1">
                <a:solidFill>
                  <a:srgbClr val="FFFFFF"/>
                </a:solidFill>
                <a:uFill>
                  <a:solidFill>
                    <a:srgbClr val="FFFFFF"/>
                  </a:solidFill>
                </a:uFill>
                <a:latin typeface="Georgia"/>
                <a:ea typeface="DejaVu Sans"/>
              </a:rPr>
              <a:t>Von „Bedrohungsängsten“ zum kritischen Fremdverständnis gelangen, z.B. Europa und Putin </a:t>
            </a:r>
            <a:endParaRPr lang="de-DE" sz="12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 name="CustomShape 1"/>
          <p:cNvSpPr/>
          <p:nvPr/>
        </p:nvSpPr>
        <p:spPr>
          <a:xfrm>
            <a:off x="402480" y="228600"/>
            <a:ext cx="11377440" cy="757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100000"/>
              </a:lnSpc>
            </a:pPr>
            <a:r>
              <a:rPr lang="de-DE" sz="3200" b="0" strike="noStrike" spc="-1">
                <a:solidFill>
                  <a:srgbClr val="7B9899"/>
                </a:solidFill>
                <a:uFill>
                  <a:solidFill>
                    <a:srgbClr val="FFFFFF"/>
                  </a:solidFill>
                </a:uFill>
                <a:latin typeface="Georgia"/>
                <a:ea typeface="DejaVu Sans"/>
              </a:rPr>
              <a:t>Werbung für einen innovativen Ansatz</a:t>
            </a:r>
            <a:endParaRPr lang="de-DE" sz="3200" b="0" strike="noStrike" spc="-1">
              <a:solidFill>
                <a:srgbClr val="000000"/>
              </a:solidFill>
              <a:uFill>
                <a:solidFill>
                  <a:srgbClr val="FFFFFF"/>
                </a:solidFill>
              </a:uFill>
              <a:latin typeface="Arial"/>
            </a:endParaRPr>
          </a:p>
        </p:txBody>
      </p:sp>
      <p:sp>
        <p:nvSpPr>
          <p:cNvPr id="292" name="CustomShape 2"/>
          <p:cNvSpPr/>
          <p:nvPr/>
        </p:nvSpPr>
        <p:spPr>
          <a:xfrm>
            <a:off x="3785400" y="1527120"/>
            <a:ext cx="4570200" cy="4570200"/>
          </a:xfrm>
          <a:prstGeom prst="quadArrow">
            <a:avLst>
              <a:gd name="adj1" fmla="val 2000"/>
              <a:gd name="adj2" fmla="val 4000"/>
              <a:gd name="adj3" fmla="val 5000"/>
            </a:avLst>
          </a:prstGeom>
          <a:solidFill>
            <a:srgbClr val="EDD2CF"/>
          </a:solidFill>
          <a:ln>
            <a:noFill/>
          </a:ln>
        </p:spPr>
        <p:style>
          <a:lnRef idx="0">
            <a:scrgbClr r="0" g="0" b="0"/>
          </a:lnRef>
          <a:fillRef idx="0">
            <a:scrgbClr r="0" g="0" b="0"/>
          </a:fillRef>
          <a:effectRef idx="0">
            <a:scrgbClr r="0" g="0" b="0"/>
          </a:effectRef>
          <a:fontRef idx="minor"/>
        </p:style>
      </p:sp>
      <p:sp>
        <p:nvSpPr>
          <p:cNvPr id="293" name="CustomShape 3"/>
          <p:cNvSpPr/>
          <p:nvPr/>
        </p:nvSpPr>
        <p:spPr>
          <a:xfrm>
            <a:off x="4082400" y="1824480"/>
            <a:ext cx="1827000" cy="1827000"/>
          </a:xfrm>
          <a:prstGeom prst="roundRect">
            <a:avLst>
              <a:gd name="adj" fmla="val 16667"/>
            </a:avLst>
          </a:prstGeom>
          <a:solidFill>
            <a:srgbClr val="D16349"/>
          </a:solidFill>
          <a:ln w="11520" cap="rnd">
            <a:solidFill>
              <a:srgbClr val="FFFFFF"/>
            </a:solidFill>
            <a:custDash>
              <a:ds d="300000" sp="100000"/>
            </a:custDash>
            <a:round/>
          </a:ln>
        </p:spPr>
        <p:style>
          <a:lnRef idx="0">
            <a:scrgbClr r="0" g="0" b="0"/>
          </a:lnRef>
          <a:fillRef idx="0">
            <a:scrgbClr r="0" g="0" b="0"/>
          </a:fillRef>
          <a:effectRef idx="0">
            <a:scrgbClr r="0" g="0" b="0"/>
          </a:effectRef>
          <a:fontRef idx="minor"/>
        </p:style>
        <p:txBody>
          <a:bodyPr lIns="135000" tIns="135000" rIns="45720" bIns="135000" anchor="ctr"/>
          <a:lstStyle/>
          <a:p>
            <a:pPr algn="ctr">
              <a:lnSpc>
                <a:spcPct val="90000"/>
              </a:lnSpc>
              <a:spcAft>
                <a:spcPts val="420"/>
              </a:spcAft>
            </a:pPr>
            <a:r>
              <a:rPr lang="de-DE" sz="1200" b="0" strike="noStrike" spc="-1">
                <a:solidFill>
                  <a:srgbClr val="FFFFFF"/>
                </a:solidFill>
                <a:uFill>
                  <a:solidFill>
                    <a:srgbClr val="FFFFFF"/>
                  </a:solidFill>
                </a:uFill>
                <a:latin typeface="Georgia"/>
                <a:ea typeface="DejaVu Sans"/>
              </a:rPr>
              <a:t>Deutlicher Gegenwartsbezug  </a:t>
            </a:r>
            <a:endParaRPr lang="de-DE" sz="1200" b="0" strike="noStrike" spc="-1">
              <a:solidFill>
                <a:srgbClr val="000000"/>
              </a:solidFill>
              <a:uFill>
                <a:solidFill>
                  <a:srgbClr val="FFFFFF"/>
                </a:solidFill>
              </a:uFill>
              <a:latin typeface="Arial"/>
            </a:endParaRPr>
          </a:p>
        </p:txBody>
      </p:sp>
      <p:sp>
        <p:nvSpPr>
          <p:cNvPr id="294" name="CustomShape 4"/>
          <p:cNvSpPr/>
          <p:nvPr/>
        </p:nvSpPr>
        <p:spPr>
          <a:xfrm>
            <a:off x="6231240" y="1824480"/>
            <a:ext cx="1827000" cy="1827000"/>
          </a:xfrm>
          <a:prstGeom prst="roundRect">
            <a:avLst>
              <a:gd name="adj" fmla="val 16667"/>
            </a:avLst>
          </a:prstGeom>
          <a:solidFill>
            <a:srgbClr val="D16349"/>
          </a:solidFill>
          <a:ln w="11520" cap="rnd">
            <a:solidFill>
              <a:srgbClr val="FFFFFF"/>
            </a:solidFill>
            <a:custDash>
              <a:ds d="300000" sp="100000"/>
            </a:custDash>
            <a:round/>
          </a:ln>
        </p:spPr>
        <p:style>
          <a:lnRef idx="0">
            <a:scrgbClr r="0" g="0" b="0"/>
          </a:lnRef>
          <a:fillRef idx="0">
            <a:scrgbClr r="0" g="0" b="0"/>
          </a:fillRef>
          <a:effectRef idx="0">
            <a:scrgbClr r="0" g="0" b="0"/>
          </a:effectRef>
          <a:fontRef idx="minor"/>
        </p:style>
        <p:txBody>
          <a:bodyPr lIns="135000" tIns="135000" rIns="45720" bIns="135000" anchor="ctr"/>
          <a:lstStyle/>
          <a:p>
            <a:pPr algn="ctr">
              <a:lnSpc>
                <a:spcPct val="90000"/>
              </a:lnSpc>
              <a:spcAft>
                <a:spcPts val="420"/>
              </a:spcAft>
            </a:pPr>
            <a:r>
              <a:rPr lang="de-DE" sz="1200" b="0" strike="noStrike" spc="-1">
                <a:solidFill>
                  <a:srgbClr val="FFFFFF"/>
                </a:solidFill>
                <a:uFill>
                  <a:solidFill>
                    <a:srgbClr val="FFFFFF"/>
                  </a:solidFill>
                </a:uFill>
                <a:latin typeface="Georgia"/>
                <a:ea typeface="DejaVu Sans"/>
              </a:rPr>
              <a:t>Von den „Fenstern zur Welt“ zur globalen Perspektive</a:t>
            </a:r>
            <a:endParaRPr lang="de-DE" sz="1200" b="0" strike="noStrike" spc="-1">
              <a:solidFill>
                <a:srgbClr val="000000"/>
              </a:solidFill>
              <a:uFill>
                <a:solidFill>
                  <a:srgbClr val="FFFFFF"/>
                </a:solidFill>
              </a:uFill>
              <a:latin typeface="Arial"/>
            </a:endParaRPr>
          </a:p>
        </p:txBody>
      </p:sp>
      <p:sp>
        <p:nvSpPr>
          <p:cNvPr id="295" name="CustomShape 5"/>
          <p:cNvSpPr/>
          <p:nvPr/>
        </p:nvSpPr>
        <p:spPr>
          <a:xfrm>
            <a:off x="4082400" y="3973320"/>
            <a:ext cx="1827000" cy="1827000"/>
          </a:xfrm>
          <a:prstGeom prst="roundRect">
            <a:avLst>
              <a:gd name="adj" fmla="val 16667"/>
            </a:avLst>
          </a:prstGeom>
          <a:solidFill>
            <a:srgbClr val="D16349"/>
          </a:solidFill>
          <a:ln w="11520" cap="rnd">
            <a:solidFill>
              <a:srgbClr val="FFFFFF"/>
            </a:solidFill>
            <a:custDash>
              <a:ds d="300000" sp="100000"/>
            </a:custDash>
            <a:round/>
          </a:ln>
        </p:spPr>
        <p:style>
          <a:lnRef idx="0">
            <a:scrgbClr r="0" g="0" b="0"/>
          </a:lnRef>
          <a:fillRef idx="0">
            <a:scrgbClr r="0" g="0" b="0"/>
          </a:fillRef>
          <a:effectRef idx="0">
            <a:scrgbClr r="0" g="0" b="0"/>
          </a:effectRef>
          <a:fontRef idx="minor"/>
        </p:style>
        <p:txBody>
          <a:bodyPr lIns="135000" tIns="135000" rIns="45720" bIns="135000" anchor="ctr"/>
          <a:lstStyle/>
          <a:p>
            <a:pPr algn="ctr">
              <a:lnSpc>
                <a:spcPct val="90000"/>
              </a:lnSpc>
              <a:spcAft>
                <a:spcPts val="420"/>
              </a:spcAft>
            </a:pPr>
            <a:r>
              <a:rPr lang="de-DE" sz="1200" b="0" strike="noStrike" spc="-1">
                <a:solidFill>
                  <a:srgbClr val="FFFFFF"/>
                </a:solidFill>
                <a:uFill>
                  <a:solidFill>
                    <a:srgbClr val="FFFFFF"/>
                  </a:solidFill>
                </a:uFill>
                <a:latin typeface="Georgia"/>
                <a:ea typeface="DejaVu Sans"/>
              </a:rPr>
              <a:t>Geschichte als Denkfach – Imperium als erkenntnisleitender Begriff</a:t>
            </a:r>
            <a:endParaRPr lang="de-DE" sz="1200" b="0" strike="noStrike" spc="-1">
              <a:solidFill>
                <a:srgbClr val="000000"/>
              </a:solidFill>
              <a:uFill>
                <a:solidFill>
                  <a:srgbClr val="FFFFFF"/>
                </a:solidFill>
              </a:uFill>
              <a:latin typeface="Arial"/>
            </a:endParaRPr>
          </a:p>
        </p:txBody>
      </p:sp>
      <p:sp>
        <p:nvSpPr>
          <p:cNvPr id="296" name="CustomShape 6"/>
          <p:cNvSpPr/>
          <p:nvPr/>
        </p:nvSpPr>
        <p:spPr>
          <a:xfrm>
            <a:off x="6231240" y="3973320"/>
            <a:ext cx="1827000" cy="1827000"/>
          </a:xfrm>
          <a:prstGeom prst="roundRect">
            <a:avLst>
              <a:gd name="adj" fmla="val 16667"/>
            </a:avLst>
          </a:prstGeom>
          <a:solidFill>
            <a:srgbClr val="D16349"/>
          </a:solidFill>
          <a:ln w="11520" cap="rnd">
            <a:solidFill>
              <a:srgbClr val="FFFFFF"/>
            </a:solidFill>
            <a:custDash>
              <a:ds d="300000" sp="100000"/>
            </a:custDash>
            <a:round/>
          </a:ln>
        </p:spPr>
        <p:style>
          <a:lnRef idx="0">
            <a:scrgbClr r="0" g="0" b="0"/>
          </a:lnRef>
          <a:fillRef idx="0">
            <a:scrgbClr r="0" g="0" b="0"/>
          </a:fillRef>
          <a:effectRef idx="0">
            <a:scrgbClr r="0" g="0" b="0"/>
          </a:effectRef>
          <a:fontRef idx="minor"/>
        </p:style>
        <p:txBody>
          <a:bodyPr lIns="135000" tIns="135000" rIns="45720" bIns="135000" anchor="ctr"/>
          <a:lstStyle/>
          <a:p>
            <a:pPr algn="ctr">
              <a:lnSpc>
                <a:spcPct val="90000"/>
              </a:lnSpc>
              <a:spcAft>
                <a:spcPts val="420"/>
              </a:spcAft>
            </a:pPr>
            <a:r>
              <a:rPr lang="de-DE" sz="1200" b="0" strike="noStrike" spc="-1">
                <a:solidFill>
                  <a:srgbClr val="FFFFFF"/>
                </a:solidFill>
                <a:uFill>
                  <a:solidFill>
                    <a:srgbClr val="FFFFFF"/>
                  </a:solidFill>
                </a:uFill>
                <a:latin typeface="Georgia"/>
                <a:ea typeface="DejaVu Sans"/>
              </a:rPr>
              <a:t>Von „Bedrohungsängsten“ zum kritischen Fremdverständnis: Europa in der Welt </a:t>
            </a:r>
            <a:endParaRPr lang="de-DE" sz="12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 name="CustomShape 1"/>
          <p:cNvSpPr/>
          <p:nvPr/>
        </p:nvSpPr>
        <p:spPr>
          <a:xfrm>
            <a:off x="-72001" y="-144000"/>
            <a:ext cx="11771631" cy="108850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de-DE" sz="2200" b="0" strike="noStrike" spc="-1" dirty="0">
                <a:solidFill>
                  <a:srgbClr val="7B9899"/>
                </a:solidFill>
                <a:uFill>
                  <a:solidFill>
                    <a:srgbClr val="FFFFFF"/>
                  </a:solidFill>
                </a:uFill>
                <a:latin typeface="Cambria"/>
                <a:ea typeface="DejaVu Sans"/>
              </a:rPr>
              <a:t>...und Europa in neuen Zusammenhängen reflektieren:  3.3.7 Ehemalige Imperien und die Europäische Integration im Vergleich</a:t>
            </a:r>
            <a:endParaRPr lang="de-DE" sz="2200" b="0" strike="noStrike" spc="-1" dirty="0">
              <a:solidFill>
                <a:srgbClr val="000000"/>
              </a:solidFill>
              <a:uFill>
                <a:solidFill>
                  <a:srgbClr val="FFFFFF"/>
                </a:solidFill>
              </a:uFill>
              <a:latin typeface="Arial"/>
            </a:endParaRPr>
          </a:p>
        </p:txBody>
      </p:sp>
      <p:sp>
        <p:nvSpPr>
          <p:cNvPr id="2" name="Textfeld 1">
            <a:extLst>
              <a:ext uri="{FF2B5EF4-FFF2-40B4-BE49-F238E27FC236}">
                <a16:creationId xmlns:a16="http://schemas.microsoft.com/office/drawing/2014/main" id="{63B77E54-6AB0-4946-A365-966FD0DCE472}"/>
              </a:ext>
            </a:extLst>
          </p:cNvPr>
          <p:cNvSpPr txBox="1"/>
          <p:nvPr/>
        </p:nvSpPr>
        <p:spPr>
          <a:xfrm>
            <a:off x="1292087" y="2156791"/>
            <a:ext cx="5337313" cy="369332"/>
          </a:xfrm>
          <a:prstGeom prst="rect">
            <a:avLst/>
          </a:prstGeom>
          <a:noFill/>
        </p:spPr>
        <p:txBody>
          <a:bodyPr wrap="square" rtlCol="0">
            <a:spAutoFit/>
          </a:bodyPr>
          <a:lstStyle/>
          <a:p>
            <a:r>
              <a:rPr lang="de-DE" dirty="0">
                <a:hlinkClick r:id="rId3"/>
              </a:rPr>
              <a:t>http://www.europakarte.org</a:t>
            </a:r>
            <a:r>
              <a:rPr lang="de-DE" dirty="0" smtClean="0">
                <a:hlinkClick r:id="rId3"/>
              </a:rPr>
              <a:t>/</a:t>
            </a:r>
            <a:r>
              <a:rPr lang="de-DE" dirty="0" smtClean="0"/>
              <a:t> </a:t>
            </a:r>
            <a:endParaRPr lang="de-DE" dirty="0"/>
          </a:p>
        </p:txBody>
      </p:sp>
      <p:sp>
        <p:nvSpPr>
          <p:cNvPr id="3" name="Textfeld 2">
            <a:extLst>
              <a:ext uri="{FF2B5EF4-FFF2-40B4-BE49-F238E27FC236}">
                <a16:creationId xmlns:a16="http://schemas.microsoft.com/office/drawing/2014/main" id="{B9025659-D036-4BDC-8443-88E0CACCDC90}"/>
              </a:ext>
            </a:extLst>
          </p:cNvPr>
          <p:cNvSpPr txBox="1"/>
          <p:nvPr/>
        </p:nvSpPr>
        <p:spPr>
          <a:xfrm>
            <a:off x="7563678" y="1510748"/>
            <a:ext cx="3816626" cy="646331"/>
          </a:xfrm>
          <a:prstGeom prst="rect">
            <a:avLst/>
          </a:prstGeom>
          <a:noFill/>
        </p:spPr>
        <p:txBody>
          <a:bodyPr wrap="square" rtlCol="0">
            <a:spAutoFit/>
          </a:bodyPr>
          <a:lstStyle/>
          <a:p>
            <a:r>
              <a:rPr lang="de-DE" dirty="0">
                <a:hlinkClick r:id="rId4"/>
              </a:rPr>
              <a:t>http://omniatlas.com/maps/china/19491001</a:t>
            </a:r>
            <a:r>
              <a:rPr lang="de-DE" dirty="0" smtClean="0">
                <a:hlinkClick r:id="rId4"/>
              </a:rPr>
              <a:t>/</a:t>
            </a:r>
            <a:r>
              <a:rPr lang="de-DE" dirty="0" smtClean="0"/>
              <a:t> </a:t>
            </a:r>
            <a:endParaRPr lang="de-DE" dirty="0"/>
          </a:p>
        </p:txBody>
      </p:sp>
      <p:sp>
        <p:nvSpPr>
          <p:cNvPr id="4" name="Textfeld 3">
            <a:extLst>
              <a:ext uri="{FF2B5EF4-FFF2-40B4-BE49-F238E27FC236}">
                <a16:creationId xmlns:a16="http://schemas.microsoft.com/office/drawing/2014/main" id="{04A84040-8D9D-438C-AD77-4C52C225C0F8}"/>
              </a:ext>
            </a:extLst>
          </p:cNvPr>
          <p:cNvSpPr txBox="1"/>
          <p:nvPr/>
        </p:nvSpPr>
        <p:spPr>
          <a:xfrm>
            <a:off x="7563678" y="2723322"/>
            <a:ext cx="3935896" cy="646331"/>
          </a:xfrm>
          <a:prstGeom prst="rect">
            <a:avLst/>
          </a:prstGeom>
          <a:noFill/>
        </p:spPr>
        <p:txBody>
          <a:bodyPr wrap="square" rtlCol="0">
            <a:spAutoFit/>
          </a:bodyPr>
          <a:lstStyle/>
          <a:p>
            <a:r>
              <a:rPr lang="de-DE" dirty="0">
                <a:hlinkClick r:id="rId5"/>
              </a:rPr>
              <a:t>http://</a:t>
            </a:r>
            <a:r>
              <a:rPr lang="de-DE" dirty="0" smtClean="0">
                <a:hlinkClick r:id="rId5"/>
              </a:rPr>
              <a:t>www.thinglink.com/scene/501021687303634944</a:t>
            </a:r>
            <a:r>
              <a:rPr lang="de-DE" dirty="0" smtClean="0"/>
              <a:t> </a:t>
            </a:r>
            <a:endParaRPr lang="de-DE" dirty="0"/>
          </a:p>
        </p:txBody>
      </p:sp>
      <p:sp>
        <p:nvSpPr>
          <p:cNvPr id="5" name="Textfeld 4">
            <a:extLst>
              <a:ext uri="{FF2B5EF4-FFF2-40B4-BE49-F238E27FC236}">
                <a16:creationId xmlns:a16="http://schemas.microsoft.com/office/drawing/2014/main" id="{BBE1E72D-9BB3-4A70-90ED-0851D9D392D8}"/>
              </a:ext>
            </a:extLst>
          </p:cNvPr>
          <p:cNvSpPr txBox="1"/>
          <p:nvPr/>
        </p:nvSpPr>
        <p:spPr>
          <a:xfrm>
            <a:off x="7484165" y="4383157"/>
            <a:ext cx="3687418" cy="923330"/>
          </a:xfrm>
          <a:prstGeom prst="rect">
            <a:avLst/>
          </a:prstGeom>
          <a:noFill/>
        </p:spPr>
        <p:txBody>
          <a:bodyPr wrap="square" rtlCol="0">
            <a:spAutoFit/>
          </a:bodyPr>
          <a:lstStyle/>
          <a:p>
            <a:r>
              <a:rPr lang="de-DE" dirty="0">
                <a:hlinkClick r:id="rId6"/>
              </a:rPr>
              <a:t>http://</a:t>
            </a:r>
            <a:r>
              <a:rPr lang="de-DE" dirty="0" smtClean="0">
                <a:hlinkClick r:id="rId6"/>
              </a:rPr>
              <a:t>www.bpb.de/internationales/europa/tuerkei/187977/osmanisches-reich-zerfall</a:t>
            </a:r>
            <a:r>
              <a:rPr lang="de-DE" dirty="0" smtClean="0"/>
              <a:t> </a:t>
            </a:r>
            <a:endParaRPr lang="de-DE"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61" name="Table 1"/>
          <p:cNvGraphicFramePr/>
          <p:nvPr>
            <p:extLst>
              <p:ext uri="{D42A27DB-BD31-4B8C-83A1-F6EECF244321}">
                <p14:modId xmlns:p14="http://schemas.microsoft.com/office/powerpoint/2010/main" val="1597951438"/>
              </p:ext>
            </p:extLst>
          </p:nvPr>
        </p:nvGraphicFramePr>
        <p:xfrm>
          <a:off x="556643" y="269631"/>
          <a:ext cx="10865880" cy="6347280"/>
        </p:xfrm>
        <a:graphic>
          <a:graphicData uri="http://schemas.openxmlformats.org/drawingml/2006/table">
            <a:tbl>
              <a:tblPr/>
              <a:tblGrid>
                <a:gridCol w="2234880">
                  <a:extLst>
                    <a:ext uri="{9D8B030D-6E8A-4147-A177-3AD203B41FA5}">
                      <a16:colId xmlns:a16="http://schemas.microsoft.com/office/drawing/2014/main" val="20000"/>
                    </a:ext>
                  </a:extLst>
                </a:gridCol>
                <a:gridCol w="2157480">
                  <a:extLst>
                    <a:ext uri="{9D8B030D-6E8A-4147-A177-3AD203B41FA5}">
                      <a16:colId xmlns:a16="http://schemas.microsoft.com/office/drawing/2014/main" val="20001"/>
                    </a:ext>
                  </a:extLst>
                </a:gridCol>
                <a:gridCol w="2157480">
                  <a:extLst>
                    <a:ext uri="{9D8B030D-6E8A-4147-A177-3AD203B41FA5}">
                      <a16:colId xmlns:a16="http://schemas.microsoft.com/office/drawing/2014/main" val="20002"/>
                    </a:ext>
                  </a:extLst>
                </a:gridCol>
                <a:gridCol w="2157480">
                  <a:extLst>
                    <a:ext uri="{9D8B030D-6E8A-4147-A177-3AD203B41FA5}">
                      <a16:colId xmlns:a16="http://schemas.microsoft.com/office/drawing/2014/main" val="20003"/>
                    </a:ext>
                  </a:extLst>
                </a:gridCol>
                <a:gridCol w="2158560">
                  <a:extLst>
                    <a:ext uri="{9D8B030D-6E8A-4147-A177-3AD203B41FA5}">
                      <a16:colId xmlns:a16="http://schemas.microsoft.com/office/drawing/2014/main" val="20004"/>
                    </a:ext>
                  </a:extLst>
                </a:gridCol>
              </a:tblGrid>
              <a:tr h="318960">
                <a:tc>
                  <a:txBody>
                    <a:bodyPr/>
                    <a:lstStyle/>
                    <a:p>
                      <a:endParaRPr lang="de-DE"/>
                    </a:p>
                  </a:txBody>
                  <a:tcPr>
                    <a:lnL w="12240">
                      <a:solidFill>
                        <a:srgbClr val="FFFFFF"/>
                      </a:solidFill>
                    </a:lnL>
                    <a:lnR w="12240">
                      <a:solidFill>
                        <a:srgbClr val="FFFFFF"/>
                      </a:solidFill>
                    </a:lnR>
                    <a:lnT w="12240">
                      <a:solidFill>
                        <a:srgbClr val="FFFFFF"/>
                      </a:solidFill>
                    </a:lnT>
                    <a:lnB w="38160">
                      <a:solidFill>
                        <a:srgbClr val="FFFFFF"/>
                      </a:solidFill>
                    </a:lnB>
                    <a:solidFill>
                      <a:srgbClr val="5B9BD5"/>
                    </a:solidFill>
                  </a:tcPr>
                </a:tc>
                <a:tc>
                  <a:txBody>
                    <a:bodyPr/>
                    <a:lstStyle/>
                    <a:p>
                      <a:pPr algn="ctr">
                        <a:lnSpc>
                          <a:spcPct val="100000"/>
                        </a:lnSpc>
                      </a:pPr>
                      <a:r>
                        <a:rPr lang="de-DE" sz="1800" b="1" strike="noStrike" spc="-1">
                          <a:solidFill>
                            <a:srgbClr val="FFFFFF"/>
                          </a:solidFill>
                          <a:uFill>
                            <a:solidFill>
                              <a:srgbClr val="FFFFFF"/>
                            </a:solidFill>
                          </a:uFill>
                          <a:latin typeface="Calibri"/>
                          <a:ea typeface="DejaVu Sans"/>
                        </a:rPr>
                        <a:t>Europa/EU</a:t>
                      </a:r>
                      <a:endParaRPr lang="de-DE" sz="18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5B9BD5"/>
                    </a:solidFill>
                  </a:tcPr>
                </a:tc>
                <a:tc>
                  <a:txBody>
                    <a:bodyPr/>
                    <a:lstStyle/>
                    <a:p>
                      <a:pPr algn="ctr">
                        <a:lnSpc>
                          <a:spcPct val="100000"/>
                        </a:lnSpc>
                      </a:pPr>
                      <a:r>
                        <a:rPr lang="de-DE" sz="1800" b="1" strike="noStrike" spc="-1">
                          <a:solidFill>
                            <a:srgbClr val="FFFFFF"/>
                          </a:solidFill>
                          <a:uFill>
                            <a:solidFill>
                              <a:srgbClr val="FFFFFF"/>
                            </a:solidFill>
                          </a:uFill>
                          <a:latin typeface="Calibri"/>
                          <a:ea typeface="DejaVu Sans"/>
                        </a:rPr>
                        <a:t>Russland</a:t>
                      </a:r>
                      <a:endParaRPr lang="de-DE" sz="18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5B9BD5"/>
                    </a:solidFill>
                  </a:tcPr>
                </a:tc>
                <a:tc>
                  <a:txBody>
                    <a:bodyPr/>
                    <a:lstStyle/>
                    <a:p>
                      <a:pPr algn="ctr">
                        <a:lnSpc>
                          <a:spcPct val="100000"/>
                        </a:lnSpc>
                      </a:pPr>
                      <a:r>
                        <a:rPr lang="de-DE" sz="1800" b="1" strike="noStrike" spc="-1">
                          <a:solidFill>
                            <a:srgbClr val="FFFFFF"/>
                          </a:solidFill>
                          <a:uFill>
                            <a:solidFill>
                              <a:srgbClr val="FFFFFF"/>
                            </a:solidFill>
                          </a:uFill>
                          <a:latin typeface="Calibri"/>
                          <a:ea typeface="DejaVu Sans"/>
                        </a:rPr>
                        <a:t>China</a:t>
                      </a:r>
                      <a:endParaRPr lang="de-DE" sz="18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5B9BD5"/>
                    </a:solidFill>
                  </a:tcPr>
                </a:tc>
                <a:tc>
                  <a:txBody>
                    <a:bodyPr/>
                    <a:lstStyle/>
                    <a:p>
                      <a:pPr algn="ctr">
                        <a:lnSpc>
                          <a:spcPct val="100000"/>
                        </a:lnSpc>
                      </a:pPr>
                      <a:r>
                        <a:rPr lang="de-DE" sz="1800" b="1" strike="noStrike" spc="-1">
                          <a:solidFill>
                            <a:srgbClr val="FFFFFF"/>
                          </a:solidFill>
                          <a:uFill>
                            <a:solidFill>
                              <a:srgbClr val="FFFFFF"/>
                            </a:solidFill>
                          </a:uFill>
                          <a:latin typeface="Calibri"/>
                          <a:ea typeface="DejaVu Sans"/>
                        </a:rPr>
                        <a:t> Türkei</a:t>
                      </a:r>
                      <a:endParaRPr lang="de-DE" sz="18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5B9BD5"/>
                    </a:solidFill>
                  </a:tcPr>
                </a:tc>
                <a:extLst>
                  <a:ext uri="{0D108BD9-81ED-4DB2-BD59-A6C34878D82A}">
                    <a16:rowId xmlns:a16="http://schemas.microsoft.com/office/drawing/2014/main" val="10000"/>
                  </a:ext>
                </a:extLst>
              </a:tr>
              <a:tr h="445320">
                <a:tc>
                  <a:txBody>
                    <a:bodyPr/>
                    <a:lstStyle/>
                    <a:p>
                      <a:pPr>
                        <a:lnSpc>
                          <a:spcPct val="100000"/>
                        </a:lnSpc>
                      </a:pPr>
                      <a:r>
                        <a:rPr lang="de-DE" sz="1000" b="0" strike="noStrike" spc="-1" dirty="0">
                          <a:solidFill>
                            <a:srgbClr val="000000"/>
                          </a:solidFill>
                          <a:uFill>
                            <a:solidFill>
                              <a:srgbClr val="FFFFFF"/>
                            </a:solidFill>
                          </a:uFill>
                          <a:latin typeface="Calibri"/>
                          <a:ea typeface="DejaVu Sans"/>
                        </a:rPr>
                        <a:t>Größe, Ausdehnung</a:t>
                      </a:r>
                      <a:endParaRPr lang="de-DE" sz="1000" b="0" strike="noStrike" spc="-1" dirty="0">
                        <a:solidFill>
                          <a:srgbClr val="000000"/>
                        </a:solidFill>
                        <a:uFill>
                          <a:solidFill>
                            <a:srgbClr val="FFFFFF"/>
                          </a:solidFill>
                        </a:uFill>
                        <a:latin typeface="Arial"/>
                      </a:endParaRPr>
                    </a:p>
                  </a:txBody>
                  <a:tcPr>
                    <a:lnL w="12240">
                      <a:solidFill>
                        <a:srgbClr val="FFFFFF"/>
                      </a:solidFill>
                    </a:lnL>
                    <a:lnR w="12240">
                      <a:solidFill>
                        <a:srgbClr val="FFFFFF"/>
                      </a:solidFill>
                    </a:lnR>
                    <a:lnT w="38160">
                      <a:solidFill>
                        <a:srgbClr val="FFFFFF"/>
                      </a:solidFill>
                    </a:lnT>
                    <a:lnB w="12240">
                      <a:solidFill>
                        <a:srgbClr val="FFFFFF"/>
                      </a:solidFill>
                    </a:lnB>
                    <a:solidFill>
                      <a:srgbClr val="D1DEEF"/>
                    </a:solidFill>
                  </a:tcPr>
                </a:tc>
                <a:tc>
                  <a:txBody>
                    <a:bodyPr/>
                    <a:lstStyle/>
                    <a:p>
                      <a:pPr>
                        <a:lnSpc>
                          <a:spcPct val="100000"/>
                        </a:lnSpc>
                      </a:pPr>
                      <a:r>
                        <a:rPr lang="de-DE" sz="1000" b="0" strike="noStrike" spc="-1" dirty="0">
                          <a:solidFill>
                            <a:srgbClr val="000000"/>
                          </a:solidFill>
                          <a:uFill>
                            <a:solidFill>
                              <a:srgbClr val="FFFFFF"/>
                            </a:solidFill>
                          </a:uFill>
                          <a:latin typeface="Calibri"/>
                          <a:ea typeface="DejaVu Sans"/>
                        </a:rPr>
                        <a:t>10.180.000 km²</a:t>
                      </a:r>
                      <a:endParaRPr lang="de-DE" sz="1000" b="0" strike="noStrike" spc="-1" dirty="0">
                        <a:solidFill>
                          <a:srgbClr val="000000"/>
                        </a:solidFill>
                        <a:uFill>
                          <a:solidFill>
                            <a:srgbClr val="FFFFFF"/>
                          </a:solidFill>
                        </a:uFill>
                        <a:latin typeface="Arial"/>
                      </a:endParaRPr>
                    </a:p>
                  </a:txBody>
                  <a:tcPr>
                    <a:lnL w="12240">
                      <a:solidFill>
                        <a:srgbClr val="FFFFFF"/>
                      </a:solidFill>
                    </a:lnL>
                    <a:lnR w="12240">
                      <a:solidFill>
                        <a:srgbClr val="FFFFFF"/>
                      </a:solidFill>
                    </a:lnR>
                    <a:lnT w="38160">
                      <a:solidFill>
                        <a:srgbClr val="FFFFFF"/>
                      </a:solidFill>
                    </a:lnT>
                    <a:lnB w="12240">
                      <a:solidFill>
                        <a:srgbClr val="FFFFFF"/>
                      </a:solidFill>
                    </a:lnB>
                    <a:solidFill>
                      <a:srgbClr val="D1DEEF"/>
                    </a:solidFill>
                  </a:tcPr>
                </a:tc>
                <a:tc>
                  <a:txBody>
                    <a:bodyPr/>
                    <a:lstStyle/>
                    <a:p>
                      <a:pPr>
                        <a:lnSpc>
                          <a:spcPct val="100000"/>
                        </a:lnSpc>
                      </a:pPr>
                      <a:r>
                        <a:rPr lang="de-DE" sz="1000" b="0" strike="noStrike" spc="-1">
                          <a:solidFill>
                            <a:srgbClr val="000000"/>
                          </a:solidFill>
                          <a:uFill>
                            <a:solidFill>
                              <a:srgbClr val="FFFFFF"/>
                            </a:solidFill>
                          </a:uFill>
                          <a:latin typeface="Calibri"/>
                          <a:ea typeface="DejaVu Sans"/>
                        </a:rPr>
                        <a:t>22.400.000 km² (SU)</a:t>
                      </a:r>
                      <a:endParaRPr lang="de-DE" sz="1000" b="0" strike="noStrike" spc="-1">
                        <a:solidFill>
                          <a:srgbClr val="000000"/>
                        </a:solidFill>
                        <a:uFill>
                          <a:solidFill>
                            <a:srgbClr val="FFFFFF"/>
                          </a:solidFill>
                        </a:uFill>
                        <a:latin typeface="Arial"/>
                      </a:endParaRPr>
                    </a:p>
                    <a:p>
                      <a:pPr>
                        <a:lnSpc>
                          <a:spcPct val="100000"/>
                        </a:lnSpc>
                      </a:pPr>
                      <a:r>
                        <a:rPr lang="de-DE" sz="1000" b="0" strike="noStrike" spc="-1">
                          <a:solidFill>
                            <a:srgbClr val="000000"/>
                          </a:solidFill>
                          <a:uFill>
                            <a:solidFill>
                              <a:srgbClr val="FFFFFF"/>
                            </a:solidFill>
                          </a:uFill>
                          <a:latin typeface="Calibri"/>
                          <a:ea typeface="DejaVu Sans"/>
                        </a:rPr>
                        <a:t>17.100.000 km²</a:t>
                      </a:r>
                      <a:endParaRPr lang="de-DE" sz="10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38160">
                      <a:solidFill>
                        <a:srgbClr val="FFFFFF"/>
                      </a:solidFill>
                    </a:lnT>
                    <a:lnB w="12240">
                      <a:solidFill>
                        <a:srgbClr val="FFFFFF"/>
                      </a:solidFill>
                    </a:lnB>
                    <a:solidFill>
                      <a:srgbClr val="D1DEEF"/>
                    </a:solidFill>
                  </a:tcPr>
                </a:tc>
                <a:tc>
                  <a:txBody>
                    <a:bodyPr/>
                    <a:lstStyle/>
                    <a:p>
                      <a:pPr>
                        <a:lnSpc>
                          <a:spcPct val="100000"/>
                        </a:lnSpc>
                      </a:pPr>
                      <a:r>
                        <a:rPr lang="de-DE" sz="1000" b="0" strike="noStrike" spc="-1">
                          <a:solidFill>
                            <a:srgbClr val="000000"/>
                          </a:solidFill>
                          <a:uFill>
                            <a:solidFill>
                              <a:srgbClr val="FFFFFF"/>
                            </a:solidFill>
                          </a:uFill>
                          <a:latin typeface="Calibri"/>
                          <a:ea typeface="DejaVu Sans"/>
                        </a:rPr>
                        <a:t>9.597.000 km²</a:t>
                      </a:r>
                      <a:endParaRPr lang="de-DE" sz="10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38160">
                      <a:solidFill>
                        <a:srgbClr val="FFFFFF"/>
                      </a:solidFill>
                    </a:lnT>
                    <a:lnB w="12240">
                      <a:solidFill>
                        <a:srgbClr val="FFFFFF"/>
                      </a:solidFill>
                    </a:lnB>
                    <a:solidFill>
                      <a:srgbClr val="D1DEEF"/>
                    </a:solidFill>
                  </a:tcPr>
                </a:tc>
                <a:tc>
                  <a:txBody>
                    <a:bodyPr/>
                    <a:lstStyle/>
                    <a:p>
                      <a:pPr>
                        <a:lnSpc>
                          <a:spcPct val="100000"/>
                        </a:lnSpc>
                      </a:pPr>
                      <a:r>
                        <a:rPr lang="de-DE" sz="1000" b="0" strike="noStrike" spc="-1">
                          <a:solidFill>
                            <a:srgbClr val="000000"/>
                          </a:solidFill>
                          <a:uFill>
                            <a:solidFill>
                              <a:srgbClr val="FFFFFF"/>
                            </a:solidFill>
                          </a:uFill>
                          <a:latin typeface="Calibri"/>
                          <a:ea typeface="DejaVu Sans"/>
                        </a:rPr>
                        <a:t> 1.800.000 km² / 783.562 km²</a:t>
                      </a:r>
                      <a:endParaRPr lang="de-DE" sz="10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38160">
                      <a:solidFill>
                        <a:srgbClr val="FFFFFF"/>
                      </a:solidFill>
                    </a:lnT>
                    <a:lnB w="12240">
                      <a:solidFill>
                        <a:srgbClr val="FFFFFF"/>
                      </a:solidFill>
                    </a:lnB>
                    <a:solidFill>
                      <a:srgbClr val="D1DEEF"/>
                    </a:solidFill>
                  </a:tcPr>
                </a:tc>
                <a:extLst>
                  <a:ext uri="{0D108BD9-81ED-4DB2-BD59-A6C34878D82A}">
                    <a16:rowId xmlns:a16="http://schemas.microsoft.com/office/drawing/2014/main" val="10001"/>
                  </a:ext>
                </a:extLst>
              </a:tr>
              <a:tr h="675249">
                <a:tc>
                  <a:txBody>
                    <a:bodyPr/>
                    <a:lstStyle/>
                    <a:p>
                      <a:pPr>
                        <a:lnSpc>
                          <a:spcPct val="100000"/>
                        </a:lnSpc>
                      </a:pPr>
                      <a:r>
                        <a:rPr lang="de-DE" sz="1000" b="0" strike="noStrike" spc="-1">
                          <a:solidFill>
                            <a:srgbClr val="000000"/>
                          </a:solidFill>
                          <a:uFill>
                            <a:solidFill>
                              <a:srgbClr val="FFFFFF"/>
                            </a:solidFill>
                          </a:uFill>
                          <a:latin typeface="Calibri"/>
                          <a:ea typeface="DejaVu Sans"/>
                        </a:rPr>
                        <a:t>Akteure</a:t>
                      </a:r>
                      <a:endParaRPr lang="de-DE" sz="10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FF7"/>
                    </a:solidFill>
                  </a:tcPr>
                </a:tc>
                <a:tc>
                  <a:txBody>
                    <a:bodyPr/>
                    <a:lstStyle/>
                    <a:p>
                      <a:pPr>
                        <a:lnSpc>
                          <a:spcPct val="100000"/>
                        </a:lnSpc>
                      </a:pPr>
                      <a:r>
                        <a:rPr lang="de-DE" sz="1000" b="0" strike="noStrike" spc="-1">
                          <a:solidFill>
                            <a:srgbClr val="000000"/>
                          </a:solidFill>
                          <a:uFill>
                            <a:solidFill>
                              <a:srgbClr val="FFFFFF"/>
                            </a:solidFill>
                          </a:uFill>
                          <a:latin typeface="Calibri"/>
                          <a:ea typeface="DejaVu Sans"/>
                        </a:rPr>
                        <a:t>Nationalstaaten/Bevölkerung/Eliten/EZB/</a:t>
                      </a:r>
                      <a:endParaRPr lang="de-DE" sz="10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FF7"/>
                    </a:solidFill>
                  </a:tcPr>
                </a:tc>
                <a:tc>
                  <a:txBody>
                    <a:bodyPr/>
                    <a:lstStyle/>
                    <a:p>
                      <a:pPr>
                        <a:lnSpc>
                          <a:spcPct val="100000"/>
                        </a:lnSpc>
                      </a:pPr>
                      <a:r>
                        <a:rPr lang="de-DE" sz="1000" b="0" strike="noStrike" spc="-1" dirty="0">
                          <a:solidFill>
                            <a:srgbClr val="000000"/>
                          </a:solidFill>
                          <a:uFill>
                            <a:solidFill>
                              <a:srgbClr val="FFFFFF"/>
                            </a:solidFill>
                          </a:uFill>
                          <a:latin typeface="Calibri"/>
                          <a:ea typeface="DejaVu Sans"/>
                        </a:rPr>
                        <a:t>Staatspräsident, unterstützt durch „Partei Einiges Russland“</a:t>
                      </a:r>
                      <a:endParaRPr lang="de-DE" sz="1000" b="0" strike="noStrike" spc="-1" dirty="0">
                        <a:solidFill>
                          <a:srgbClr val="000000"/>
                        </a:solidFill>
                        <a:uFill>
                          <a:solidFill>
                            <a:srgbClr val="FFFFFF"/>
                          </a:solidFill>
                        </a:uFill>
                        <a:latin typeface="Arial"/>
                      </a:endParaRPr>
                    </a:p>
                    <a:p>
                      <a:pPr>
                        <a:lnSpc>
                          <a:spcPct val="100000"/>
                        </a:lnSpc>
                      </a:pPr>
                      <a:r>
                        <a:rPr lang="de-DE" sz="1000" b="0" strike="noStrike" spc="-1" dirty="0">
                          <a:solidFill>
                            <a:srgbClr val="000000"/>
                          </a:solidFill>
                          <a:uFill>
                            <a:solidFill>
                              <a:srgbClr val="FFFFFF"/>
                            </a:solidFill>
                          </a:uFill>
                          <a:latin typeface="Calibri"/>
                          <a:ea typeface="DejaVu Sans"/>
                        </a:rPr>
                        <a:t>Parteien, Zivilgesellschaft, Unternehmen</a:t>
                      </a:r>
                      <a:endParaRPr lang="de-DE" sz="1000" b="0" strike="noStrike" spc="-1" dirty="0">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FF7"/>
                    </a:solidFill>
                  </a:tcPr>
                </a:tc>
                <a:tc>
                  <a:txBody>
                    <a:bodyPr/>
                    <a:lstStyle/>
                    <a:p>
                      <a:pPr>
                        <a:lnSpc>
                          <a:spcPct val="100000"/>
                        </a:lnSpc>
                      </a:pPr>
                      <a:r>
                        <a:rPr lang="de-DE" sz="1000" b="0" strike="noStrike" spc="-1">
                          <a:solidFill>
                            <a:srgbClr val="000000"/>
                          </a:solidFill>
                          <a:uFill>
                            <a:solidFill>
                              <a:srgbClr val="FFFFFF"/>
                            </a:solidFill>
                          </a:uFill>
                          <a:latin typeface="Calibri"/>
                          <a:ea typeface="DejaVu Sans"/>
                        </a:rPr>
                        <a:t>Führungszirkel um Paramount leader </a:t>
                      </a:r>
                      <a:endParaRPr lang="de-DE" sz="1000" b="0" strike="noStrike" spc="-1">
                        <a:solidFill>
                          <a:srgbClr val="000000"/>
                        </a:solidFill>
                        <a:uFill>
                          <a:solidFill>
                            <a:srgbClr val="FFFFFF"/>
                          </a:solidFill>
                        </a:uFill>
                        <a:latin typeface="Arial"/>
                      </a:endParaRPr>
                    </a:p>
                    <a:p>
                      <a:pPr>
                        <a:lnSpc>
                          <a:spcPct val="100000"/>
                        </a:lnSpc>
                      </a:pPr>
                      <a:r>
                        <a:rPr lang="de-DE" sz="1000" b="0" strike="noStrike" spc="-1">
                          <a:solidFill>
                            <a:srgbClr val="000000"/>
                          </a:solidFill>
                          <a:uFill>
                            <a:solidFill>
                              <a:srgbClr val="FFFFFF"/>
                            </a:solidFill>
                          </a:uFill>
                          <a:latin typeface="Calibri"/>
                          <a:ea typeface="DejaVu Sans"/>
                        </a:rPr>
                        <a:t>Kaderpartei mit kommunistischer Beamtenschaft</a:t>
                      </a:r>
                      <a:endParaRPr lang="de-DE" sz="10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FF7"/>
                    </a:solidFill>
                  </a:tcPr>
                </a:tc>
                <a:tc>
                  <a:txBody>
                    <a:bodyPr/>
                    <a:lstStyle/>
                    <a:p>
                      <a:pPr>
                        <a:lnSpc>
                          <a:spcPct val="100000"/>
                        </a:lnSpc>
                      </a:pPr>
                      <a:r>
                        <a:rPr lang="de-DE" sz="1000" b="0" strike="noStrike" spc="-1">
                          <a:solidFill>
                            <a:srgbClr val="000000"/>
                          </a:solidFill>
                          <a:uFill>
                            <a:solidFill>
                              <a:srgbClr val="FFFFFF"/>
                            </a:solidFill>
                          </a:uFill>
                          <a:latin typeface="Calibri"/>
                          <a:ea typeface="DejaVu Sans"/>
                        </a:rPr>
                        <a:t>Bürokratisch-militärische Eliten</a:t>
                      </a:r>
                      <a:endParaRPr lang="de-DE" sz="10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FF7"/>
                    </a:solidFill>
                  </a:tcPr>
                </a:tc>
                <a:extLst>
                  <a:ext uri="{0D108BD9-81ED-4DB2-BD59-A6C34878D82A}">
                    <a16:rowId xmlns:a16="http://schemas.microsoft.com/office/drawing/2014/main" val="10002"/>
                  </a:ext>
                </a:extLst>
              </a:tr>
              <a:tr h="677594">
                <a:tc>
                  <a:txBody>
                    <a:bodyPr/>
                    <a:lstStyle/>
                    <a:p>
                      <a:pPr>
                        <a:lnSpc>
                          <a:spcPct val="100000"/>
                        </a:lnSpc>
                      </a:pPr>
                      <a:r>
                        <a:rPr lang="de-DE" sz="1000" b="0" strike="noStrike" spc="-1">
                          <a:solidFill>
                            <a:srgbClr val="000000"/>
                          </a:solidFill>
                          <a:uFill>
                            <a:solidFill>
                              <a:srgbClr val="FFFFFF"/>
                            </a:solidFill>
                          </a:uFill>
                          <a:latin typeface="Calibri"/>
                          <a:ea typeface="DejaVu Sans"/>
                        </a:rPr>
                        <a:t>Expansion/Militär und Außenpolitik</a:t>
                      </a:r>
                      <a:endParaRPr lang="de-DE" sz="10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EEF"/>
                    </a:solidFill>
                  </a:tcPr>
                </a:tc>
                <a:tc>
                  <a:txBody>
                    <a:bodyPr/>
                    <a:lstStyle/>
                    <a:p>
                      <a:pPr>
                        <a:lnSpc>
                          <a:spcPct val="100000"/>
                        </a:lnSpc>
                      </a:pPr>
                      <a:r>
                        <a:rPr lang="de-DE" sz="1000" b="0" strike="noStrike" spc="-1" dirty="0">
                          <a:solidFill>
                            <a:srgbClr val="000000"/>
                          </a:solidFill>
                          <a:uFill>
                            <a:solidFill>
                              <a:srgbClr val="FFFFFF"/>
                            </a:solidFill>
                          </a:uFill>
                          <a:latin typeface="Calibri"/>
                          <a:ea typeface="DejaVu Sans"/>
                        </a:rPr>
                        <a:t>Verträge</a:t>
                      </a:r>
                      <a:endParaRPr lang="de-DE" sz="1000" b="0" strike="noStrike" spc="-1" dirty="0">
                        <a:solidFill>
                          <a:srgbClr val="000000"/>
                        </a:solidFill>
                        <a:uFill>
                          <a:solidFill>
                            <a:srgbClr val="FFFFFF"/>
                          </a:solidFill>
                        </a:uFill>
                        <a:latin typeface="Arial"/>
                      </a:endParaRPr>
                    </a:p>
                    <a:p>
                      <a:pPr>
                        <a:lnSpc>
                          <a:spcPct val="100000"/>
                        </a:lnSpc>
                      </a:pPr>
                      <a:r>
                        <a:rPr lang="de-DE" sz="1000" b="0" strike="noStrike" spc="-1" dirty="0">
                          <a:solidFill>
                            <a:srgbClr val="000000"/>
                          </a:solidFill>
                          <a:uFill>
                            <a:solidFill>
                              <a:srgbClr val="FFFFFF"/>
                            </a:solidFill>
                          </a:uFill>
                          <a:latin typeface="Calibri"/>
                          <a:ea typeface="DejaVu Sans"/>
                        </a:rPr>
                        <a:t>Ansätze einer gemeinsamen AP</a:t>
                      </a:r>
                      <a:endParaRPr lang="de-DE" sz="1000" b="0" strike="noStrike" spc="-1" dirty="0">
                        <a:solidFill>
                          <a:srgbClr val="000000"/>
                        </a:solidFill>
                        <a:uFill>
                          <a:solidFill>
                            <a:srgbClr val="FFFFFF"/>
                          </a:solidFill>
                        </a:uFill>
                        <a:latin typeface="Arial"/>
                      </a:endParaRPr>
                    </a:p>
                    <a:p>
                      <a:pPr>
                        <a:lnSpc>
                          <a:spcPct val="100000"/>
                        </a:lnSpc>
                      </a:pPr>
                      <a:r>
                        <a:rPr lang="de-DE" sz="1000" b="0" strike="noStrike" spc="-1" dirty="0" err="1">
                          <a:solidFill>
                            <a:srgbClr val="000000"/>
                          </a:solidFill>
                          <a:uFill>
                            <a:solidFill>
                              <a:srgbClr val="FFFFFF"/>
                            </a:solidFill>
                          </a:uFill>
                          <a:latin typeface="Calibri"/>
                          <a:ea typeface="DejaVu Sans"/>
                        </a:rPr>
                        <a:t>Brexit</a:t>
                      </a:r>
                      <a:endParaRPr lang="de-DE" sz="1000" b="0" strike="noStrike" spc="-1" dirty="0">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EEF"/>
                    </a:solidFill>
                  </a:tcPr>
                </a:tc>
                <a:tc>
                  <a:txBody>
                    <a:bodyPr/>
                    <a:lstStyle/>
                    <a:p>
                      <a:pPr>
                        <a:lnSpc>
                          <a:spcPct val="100000"/>
                        </a:lnSpc>
                      </a:pPr>
                      <a:r>
                        <a:rPr lang="de-DE" sz="1000" b="0" strike="noStrike" spc="-1" dirty="0">
                          <a:solidFill>
                            <a:srgbClr val="000000"/>
                          </a:solidFill>
                          <a:uFill>
                            <a:solidFill>
                              <a:srgbClr val="FFFFFF"/>
                            </a:solidFill>
                          </a:uFill>
                          <a:latin typeface="Calibri"/>
                          <a:ea typeface="DejaVu Sans"/>
                        </a:rPr>
                        <a:t>starke Militärmacht, Interventionen als Ordnungsmacht (z.B. Syrien)</a:t>
                      </a:r>
                      <a:endParaRPr lang="de-DE" sz="1000" b="0" strike="noStrike" spc="-1" dirty="0">
                        <a:solidFill>
                          <a:srgbClr val="000000"/>
                        </a:solidFill>
                        <a:uFill>
                          <a:solidFill>
                            <a:srgbClr val="FFFFFF"/>
                          </a:solidFill>
                        </a:uFill>
                        <a:latin typeface="Arial"/>
                      </a:endParaRPr>
                    </a:p>
                    <a:p>
                      <a:pPr>
                        <a:lnSpc>
                          <a:spcPct val="100000"/>
                        </a:lnSpc>
                      </a:pPr>
                      <a:r>
                        <a:rPr lang="de-DE" sz="1000" b="0" strike="noStrike" spc="-1" dirty="0">
                          <a:solidFill>
                            <a:srgbClr val="000000"/>
                          </a:solidFill>
                          <a:uFill>
                            <a:solidFill>
                              <a:srgbClr val="FFFFFF"/>
                            </a:solidFill>
                          </a:uFill>
                          <a:latin typeface="Calibri"/>
                          <a:ea typeface="DejaVu Sans"/>
                        </a:rPr>
                        <a:t>Besorgnis um ein gesichertes Glacis (NATO-Osterweiterung)</a:t>
                      </a:r>
                      <a:endParaRPr lang="de-DE" sz="1000" b="0" strike="noStrike" spc="-1" dirty="0">
                        <a:solidFill>
                          <a:srgbClr val="000000"/>
                        </a:solidFill>
                        <a:uFill>
                          <a:solidFill>
                            <a:srgbClr val="FFFFFF"/>
                          </a:solidFill>
                        </a:uFill>
                        <a:latin typeface="Arial"/>
                      </a:endParaRPr>
                    </a:p>
                    <a:p>
                      <a:pPr>
                        <a:lnSpc>
                          <a:spcPct val="100000"/>
                        </a:lnSpc>
                      </a:pPr>
                      <a:r>
                        <a:rPr lang="de-DE" sz="1000" b="0" strike="noStrike" spc="-1" dirty="0">
                          <a:solidFill>
                            <a:srgbClr val="000000"/>
                          </a:solidFill>
                          <a:uFill>
                            <a:solidFill>
                              <a:srgbClr val="FFFFFF"/>
                            </a:solidFill>
                          </a:uFill>
                          <a:latin typeface="Calibri"/>
                          <a:ea typeface="DejaVu Sans"/>
                        </a:rPr>
                        <a:t>„Sonderbeziehungen“ zu ehemaligen Sowjetrepubliken (z.B. Ukraine), Unterdrückung zentrifugaler Tendenzen</a:t>
                      </a:r>
                      <a:endParaRPr lang="de-DE" sz="1000" b="0" strike="noStrike" spc="-1" dirty="0">
                        <a:solidFill>
                          <a:srgbClr val="000000"/>
                        </a:solidFill>
                        <a:uFill>
                          <a:solidFill>
                            <a:srgbClr val="FFFFFF"/>
                          </a:solidFill>
                        </a:uFill>
                        <a:latin typeface="Arial"/>
                      </a:endParaRPr>
                    </a:p>
                    <a:p>
                      <a:pPr>
                        <a:lnSpc>
                          <a:spcPct val="100000"/>
                        </a:lnSpc>
                      </a:pPr>
                      <a:endParaRPr lang="de-DE" sz="1000" b="0" strike="noStrike" spc="-1" dirty="0">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EEF"/>
                    </a:solidFill>
                  </a:tcPr>
                </a:tc>
                <a:tc>
                  <a:txBody>
                    <a:bodyPr/>
                    <a:lstStyle/>
                    <a:p>
                      <a:pPr>
                        <a:lnSpc>
                          <a:spcPct val="100000"/>
                        </a:lnSpc>
                      </a:pPr>
                      <a:r>
                        <a:rPr lang="de-DE" sz="1000" b="0" strike="noStrike" spc="-1">
                          <a:solidFill>
                            <a:srgbClr val="000000"/>
                          </a:solidFill>
                          <a:uFill>
                            <a:solidFill>
                              <a:srgbClr val="FFFFFF"/>
                            </a:solidFill>
                          </a:uFill>
                          <a:latin typeface="Calibri"/>
                          <a:ea typeface="DejaVu Sans"/>
                        </a:rPr>
                        <a:t>Neue Seidenstraße</a:t>
                      </a:r>
                      <a:endParaRPr lang="de-DE" sz="1000" b="0" strike="noStrike" spc="-1">
                        <a:solidFill>
                          <a:srgbClr val="000000"/>
                        </a:solidFill>
                        <a:uFill>
                          <a:solidFill>
                            <a:srgbClr val="FFFFFF"/>
                          </a:solidFill>
                        </a:uFill>
                        <a:latin typeface="Arial"/>
                      </a:endParaRPr>
                    </a:p>
                    <a:p>
                      <a:pPr>
                        <a:lnSpc>
                          <a:spcPct val="100000"/>
                        </a:lnSpc>
                      </a:pPr>
                      <a:r>
                        <a:rPr lang="de-DE" sz="1000" b="0" strike="noStrike" spc="-1">
                          <a:solidFill>
                            <a:srgbClr val="000000"/>
                          </a:solidFill>
                          <a:uFill>
                            <a:solidFill>
                              <a:srgbClr val="FFFFFF"/>
                            </a:solidFill>
                          </a:uFill>
                          <a:latin typeface="Calibri"/>
                          <a:ea typeface="DejaVu Sans"/>
                        </a:rPr>
                        <a:t>AIB</a:t>
                      </a:r>
                      <a:endParaRPr lang="de-DE" sz="1000" b="0" strike="noStrike" spc="-1">
                        <a:solidFill>
                          <a:srgbClr val="000000"/>
                        </a:solidFill>
                        <a:uFill>
                          <a:solidFill>
                            <a:srgbClr val="FFFFFF"/>
                          </a:solidFill>
                        </a:uFill>
                        <a:latin typeface="Arial"/>
                      </a:endParaRPr>
                    </a:p>
                    <a:p>
                      <a:pPr>
                        <a:lnSpc>
                          <a:spcPct val="100000"/>
                        </a:lnSpc>
                      </a:pPr>
                      <a:r>
                        <a:rPr lang="de-DE" sz="1000" b="0" strike="noStrike" spc="-1">
                          <a:solidFill>
                            <a:srgbClr val="000000"/>
                          </a:solidFill>
                          <a:uFill>
                            <a:solidFill>
                              <a:srgbClr val="FFFFFF"/>
                            </a:solidFill>
                          </a:uFill>
                          <a:latin typeface="Calibri"/>
                          <a:ea typeface="DejaVu Sans"/>
                        </a:rPr>
                        <a:t>Inselbesetzung </a:t>
                      </a:r>
                      <a:endParaRPr lang="de-DE" sz="10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EEF"/>
                    </a:solidFill>
                  </a:tcPr>
                </a:tc>
                <a:tc>
                  <a:txBody>
                    <a:bodyPr/>
                    <a:lstStyle/>
                    <a:p>
                      <a:pPr>
                        <a:lnSpc>
                          <a:spcPct val="100000"/>
                        </a:lnSpc>
                      </a:pPr>
                      <a:r>
                        <a:rPr lang="de-DE" sz="1000" b="0" strike="noStrike" spc="-1">
                          <a:solidFill>
                            <a:srgbClr val="000000"/>
                          </a:solidFill>
                          <a:uFill>
                            <a:solidFill>
                              <a:srgbClr val="FFFFFF"/>
                            </a:solidFill>
                          </a:uFill>
                          <a:latin typeface="Calibri"/>
                          <a:ea typeface="DejaVu Sans"/>
                        </a:rPr>
                        <a:t>Regionale  Ordnungsmacht</a:t>
                      </a:r>
                      <a:endParaRPr lang="de-DE" sz="10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EEF"/>
                    </a:solidFill>
                  </a:tcPr>
                </a:tc>
                <a:extLst>
                  <a:ext uri="{0D108BD9-81ED-4DB2-BD59-A6C34878D82A}">
                    <a16:rowId xmlns:a16="http://schemas.microsoft.com/office/drawing/2014/main" val="10003"/>
                  </a:ext>
                </a:extLst>
              </a:tr>
              <a:tr h="798840">
                <a:tc>
                  <a:txBody>
                    <a:bodyPr/>
                    <a:lstStyle/>
                    <a:p>
                      <a:pPr>
                        <a:lnSpc>
                          <a:spcPct val="100000"/>
                        </a:lnSpc>
                      </a:pPr>
                      <a:r>
                        <a:rPr lang="de-DE" sz="1000" b="0" strike="noStrike" spc="-1">
                          <a:solidFill>
                            <a:srgbClr val="000000"/>
                          </a:solidFill>
                          <a:uFill>
                            <a:solidFill>
                              <a:srgbClr val="FFFFFF"/>
                            </a:solidFill>
                          </a:uFill>
                          <a:latin typeface="Calibri"/>
                          <a:ea typeface="DejaVu Sans"/>
                        </a:rPr>
                        <a:t>Herstellung von  Identität</a:t>
                      </a:r>
                      <a:endParaRPr lang="de-DE" sz="10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FF7"/>
                    </a:solidFill>
                  </a:tcPr>
                </a:tc>
                <a:tc>
                  <a:txBody>
                    <a:bodyPr/>
                    <a:lstStyle/>
                    <a:p>
                      <a:pPr>
                        <a:lnSpc>
                          <a:spcPct val="100000"/>
                        </a:lnSpc>
                      </a:pPr>
                      <a:r>
                        <a:rPr lang="de-DE" sz="1000" b="0" strike="noStrike" spc="-1" dirty="0">
                          <a:solidFill>
                            <a:srgbClr val="000000"/>
                          </a:solidFill>
                          <a:uFill>
                            <a:solidFill>
                              <a:srgbClr val="FFFFFF"/>
                            </a:solidFill>
                          </a:uFill>
                          <a:latin typeface="Calibri"/>
                          <a:ea typeface="DejaVu Sans"/>
                        </a:rPr>
                        <a:t>Frieden nach zwei Weltkriegen, Wohlstand,  Demokratie, Menschenrechte</a:t>
                      </a:r>
                      <a:endParaRPr lang="de-DE" sz="1000" b="0" strike="noStrike" spc="-1" dirty="0">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FF7"/>
                    </a:solidFill>
                  </a:tcPr>
                </a:tc>
                <a:tc>
                  <a:txBody>
                    <a:bodyPr/>
                    <a:lstStyle/>
                    <a:p>
                      <a:pPr>
                        <a:lnSpc>
                          <a:spcPct val="100000"/>
                        </a:lnSpc>
                      </a:pPr>
                      <a:r>
                        <a:rPr lang="de-DE" sz="1000" b="0" strike="noStrike" spc="-1" dirty="0">
                          <a:solidFill>
                            <a:srgbClr val="000000"/>
                          </a:solidFill>
                          <a:uFill>
                            <a:solidFill>
                              <a:srgbClr val="FFFFFF"/>
                            </a:solidFill>
                          </a:uFill>
                          <a:latin typeface="Calibri"/>
                          <a:ea typeface="DejaVu Sans"/>
                        </a:rPr>
                        <a:t>Anknüpfung an imperiale Traditionen aus der Zaren- und der Sowjetzeit</a:t>
                      </a:r>
                      <a:endParaRPr lang="de-DE" sz="1000" b="0" strike="noStrike" spc="-1" dirty="0">
                        <a:solidFill>
                          <a:srgbClr val="000000"/>
                        </a:solidFill>
                        <a:uFill>
                          <a:solidFill>
                            <a:srgbClr val="FFFFFF"/>
                          </a:solidFill>
                        </a:uFill>
                        <a:latin typeface="Arial"/>
                      </a:endParaRPr>
                    </a:p>
                    <a:p>
                      <a:pPr>
                        <a:lnSpc>
                          <a:spcPct val="100000"/>
                        </a:lnSpc>
                      </a:pPr>
                      <a:r>
                        <a:rPr lang="de-DE" sz="1000" b="0" strike="noStrike" spc="-1" dirty="0">
                          <a:solidFill>
                            <a:srgbClr val="000000"/>
                          </a:solidFill>
                          <a:uFill>
                            <a:solidFill>
                              <a:srgbClr val="FFFFFF"/>
                            </a:solidFill>
                          </a:uFill>
                          <a:latin typeface="Calibri"/>
                          <a:ea typeface="DejaVu Sans"/>
                        </a:rPr>
                        <a:t>Putin als Identifikationsfigur</a:t>
                      </a:r>
                      <a:endParaRPr lang="de-DE" sz="1000" b="0" strike="noStrike" spc="-1" dirty="0">
                        <a:solidFill>
                          <a:srgbClr val="000000"/>
                        </a:solidFill>
                        <a:uFill>
                          <a:solidFill>
                            <a:srgbClr val="FFFFFF"/>
                          </a:solidFill>
                        </a:uFill>
                        <a:latin typeface="Arial"/>
                      </a:endParaRPr>
                    </a:p>
                    <a:p>
                      <a:pPr>
                        <a:lnSpc>
                          <a:spcPct val="100000"/>
                        </a:lnSpc>
                      </a:pPr>
                      <a:r>
                        <a:rPr lang="de-DE" sz="1000" b="0" strike="noStrike" spc="-1" dirty="0">
                          <a:solidFill>
                            <a:srgbClr val="000000"/>
                          </a:solidFill>
                          <a:uFill>
                            <a:solidFill>
                              <a:srgbClr val="FFFFFF"/>
                            </a:solidFill>
                          </a:uFill>
                          <a:latin typeface="Calibri"/>
                          <a:ea typeface="DejaVu Sans"/>
                        </a:rPr>
                        <a:t>gelenkte Informationspolitik, Zensur</a:t>
                      </a:r>
                      <a:endParaRPr lang="de-DE" sz="1000" b="0" strike="noStrike" spc="-1" dirty="0">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FF7"/>
                    </a:solidFill>
                  </a:tcPr>
                </a:tc>
                <a:tc>
                  <a:txBody>
                    <a:bodyPr/>
                    <a:lstStyle/>
                    <a:p>
                      <a:pPr>
                        <a:lnSpc>
                          <a:spcPct val="100000"/>
                        </a:lnSpc>
                      </a:pPr>
                      <a:r>
                        <a:rPr lang="de-DE" sz="1000" b="0" strike="noStrike" spc="-1">
                          <a:solidFill>
                            <a:srgbClr val="000000"/>
                          </a:solidFill>
                          <a:uFill>
                            <a:solidFill>
                              <a:srgbClr val="FFFFFF"/>
                            </a:solidFill>
                          </a:uFill>
                          <a:latin typeface="Calibri"/>
                          <a:ea typeface="DejaVu Sans"/>
                        </a:rPr>
                        <a:t>Mao-Verehrung</a:t>
                      </a:r>
                      <a:endParaRPr lang="de-DE" sz="1000" b="0" strike="noStrike" spc="-1">
                        <a:solidFill>
                          <a:srgbClr val="000000"/>
                        </a:solidFill>
                        <a:uFill>
                          <a:solidFill>
                            <a:srgbClr val="FFFFFF"/>
                          </a:solidFill>
                        </a:uFill>
                        <a:latin typeface="Arial"/>
                      </a:endParaRPr>
                    </a:p>
                    <a:p>
                      <a:pPr>
                        <a:lnSpc>
                          <a:spcPct val="100000"/>
                        </a:lnSpc>
                      </a:pPr>
                      <a:r>
                        <a:rPr lang="de-DE" sz="1000" b="0" strike="noStrike" spc="-1">
                          <a:solidFill>
                            <a:srgbClr val="000000"/>
                          </a:solidFill>
                          <a:uFill>
                            <a:solidFill>
                              <a:srgbClr val="FFFFFF"/>
                            </a:solidFill>
                          </a:uFill>
                          <a:latin typeface="Calibri"/>
                          <a:ea typeface="DejaVu Sans"/>
                        </a:rPr>
                        <a:t>Reich der Mitte als älteste bestehende Hochkultur der Welt</a:t>
                      </a:r>
                      <a:endParaRPr lang="de-DE" sz="10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FF7"/>
                    </a:solidFill>
                  </a:tcPr>
                </a:tc>
                <a:tc>
                  <a:txBody>
                    <a:bodyPr/>
                    <a:lstStyle/>
                    <a:p>
                      <a:pPr>
                        <a:lnSpc>
                          <a:spcPct val="100000"/>
                        </a:lnSpc>
                      </a:pPr>
                      <a:r>
                        <a:rPr lang="de-DE" sz="1000" b="0" strike="noStrike" spc="-1">
                          <a:solidFill>
                            <a:srgbClr val="000000"/>
                          </a:solidFill>
                          <a:uFill>
                            <a:solidFill>
                              <a:srgbClr val="FFFFFF"/>
                            </a:solidFill>
                          </a:uFill>
                          <a:latin typeface="Calibri"/>
                          <a:ea typeface="DejaVu Sans"/>
                        </a:rPr>
                        <a:t>Atatürk-Verehrung Osmanische Renaissance</a:t>
                      </a:r>
                      <a:endParaRPr lang="de-DE" sz="1000" b="0" strike="noStrike" spc="-1">
                        <a:solidFill>
                          <a:srgbClr val="000000"/>
                        </a:solidFill>
                        <a:uFill>
                          <a:solidFill>
                            <a:srgbClr val="FFFFFF"/>
                          </a:solidFill>
                        </a:uFill>
                        <a:latin typeface="Arial"/>
                      </a:endParaRPr>
                    </a:p>
                    <a:p>
                      <a:pPr>
                        <a:lnSpc>
                          <a:spcPct val="100000"/>
                        </a:lnSpc>
                      </a:pPr>
                      <a:r>
                        <a:rPr lang="de-DE" sz="1000" b="0" strike="noStrike" spc="-1">
                          <a:solidFill>
                            <a:srgbClr val="000000"/>
                          </a:solidFill>
                          <a:uFill>
                            <a:solidFill>
                              <a:srgbClr val="FFFFFF"/>
                            </a:solidFill>
                          </a:uFill>
                          <a:latin typeface="Calibri"/>
                          <a:ea typeface="DejaVu Sans"/>
                        </a:rPr>
                        <a:t>Erdogan-Kult</a:t>
                      </a:r>
                      <a:endParaRPr lang="de-DE" sz="10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FF7"/>
                    </a:solidFill>
                  </a:tcPr>
                </a:tc>
                <a:extLst>
                  <a:ext uri="{0D108BD9-81ED-4DB2-BD59-A6C34878D82A}">
                    <a16:rowId xmlns:a16="http://schemas.microsoft.com/office/drawing/2014/main" val="10004"/>
                  </a:ext>
                </a:extLst>
              </a:tr>
              <a:tr h="975600">
                <a:tc>
                  <a:txBody>
                    <a:bodyPr/>
                    <a:lstStyle/>
                    <a:p>
                      <a:pPr>
                        <a:lnSpc>
                          <a:spcPct val="100000"/>
                        </a:lnSpc>
                      </a:pPr>
                      <a:r>
                        <a:rPr lang="de-DE" sz="1000" b="0" strike="noStrike" spc="-1">
                          <a:solidFill>
                            <a:srgbClr val="000000"/>
                          </a:solidFill>
                          <a:uFill>
                            <a:solidFill>
                              <a:srgbClr val="FFFFFF"/>
                            </a:solidFill>
                          </a:uFill>
                          <a:latin typeface="Calibri"/>
                          <a:ea typeface="DejaVu Sans"/>
                        </a:rPr>
                        <a:t>Ermöglichung von Partizipation</a:t>
                      </a:r>
                      <a:endParaRPr lang="de-DE" sz="10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EEF"/>
                    </a:solidFill>
                  </a:tcPr>
                </a:tc>
                <a:tc>
                  <a:txBody>
                    <a:bodyPr/>
                    <a:lstStyle/>
                    <a:p>
                      <a:pPr>
                        <a:lnSpc>
                          <a:spcPct val="100000"/>
                        </a:lnSpc>
                      </a:pPr>
                      <a:r>
                        <a:rPr lang="de-DE" sz="1000" b="0" strike="noStrike" spc="-1">
                          <a:solidFill>
                            <a:srgbClr val="000000"/>
                          </a:solidFill>
                          <a:uFill>
                            <a:solidFill>
                              <a:srgbClr val="FFFFFF"/>
                            </a:solidFill>
                          </a:uFill>
                          <a:latin typeface="Calibri"/>
                          <a:ea typeface="DejaVu Sans"/>
                        </a:rPr>
                        <a:t>Demokratische Mitbestimmung; europ. Parteien?</a:t>
                      </a:r>
                      <a:endParaRPr lang="de-DE" sz="1000" b="0" strike="noStrike" spc="-1">
                        <a:solidFill>
                          <a:srgbClr val="000000"/>
                        </a:solidFill>
                        <a:uFill>
                          <a:solidFill>
                            <a:srgbClr val="FFFFFF"/>
                          </a:solidFill>
                        </a:uFill>
                        <a:latin typeface="Arial"/>
                      </a:endParaRPr>
                    </a:p>
                    <a:p>
                      <a:pPr>
                        <a:lnSpc>
                          <a:spcPct val="100000"/>
                        </a:lnSpc>
                      </a:pPr>
                      <a:r>
                        <a:rPr lang="de-DE" sz="1000" b="0" strike="noStrike" spc="-1">
                          <a:solidFill>
                            <a:srgbClr val="000000"/>
                          </a:solidFill>
                          <a:uFill>
                            <a:solidFill>
                              <a:srgbClr val="FFFFFF"/>
                            </a:solidFill>
                          </a:uFill>
                          <a:latin typeface="Calibri"/>
                          <a:ea typeface="DejaVu Sans"/>
                        </a:rPr>
                        <a:t>Europa der Eliten?</a:t>
                      </a:r>
                      <a:endParaRPr lang="de-DE" sz="1000" b="0" strike="noStrike" spc="-1">
                        <a:solidFill>
                          <a:srgbClr val="000000"/>
                        </a:solidFill>
                        <a:uFill>
                          <a:solidFill>
                            <a:srgbClr val="FFFFFF"/>
                          </a:solidFill>
                        </a:uFill>
                        <a:latin typeface="Arial"/>
                      </a:endParaRPr>
                    </a:p>
                    <a:p>
                      <a:pPr>
                        <a:lnSpc>
                          <a:spcPct val="100000"/>
                        </a:lnSpc>
                      </a:pPr>
                      <a:r>
                        <a:rPr lang="de-DE" sz="1000" b="0" strike="noStrike" spc="-1">
                          <a:solidFill>
                            <a:srgbClr val="000000"/>
                          </a:solidFill>
                          <a:uFill>
                            <a:solidFill>
                              <a:srgbClr val="FFFFFF"/>
                            </a:solidFill>
                          </a:uFill>
                          <a:latin typeface="Calibri"/>
                          <a:ea typeface="DejaVu Sans"/>
                        </a:rPr>
                        <a:t>Rolle des EP?</a:t>
                      </a:r>
                      <a:endParaRPr lang="de-DE" sz="10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EEF"/>
                    </a:solidFill>
                  </a:tcPr>
                </a:tc>
                <a:tc>
                  <a:txBody>
                    <a:bodyPr/>
                    <a:lstStyle/>
                    <a:p>
                      <a:pPr>
                        <a:lnSpc>
                          <a:spcPct val="100000"/>
                        </a:lnSpc>
                      </a:pPr>
                      <a:r>
                        <a:rPr lang="de-DE" sz="1000" b="0" strike="noStrike" spc="-1" dirty="0">
                          <a:solidFill>
                            <a:srgbClr val="000000"/>
                          </a:solidFill>
                          <a:uFill>
                            <a:solidFill>
                              <a:srgbClr val="FFFFFF"/>
                            </a:solidFill>
                          </a:uFill>
                          <a:latin typeface="Calibri"/>
                          <a:ea typeface="DejaVu Sans"/>
                        </a:rPr>
                        <a:t>Von der Diktatur des Proletariats zur</a:t>
                      </a:r>
                      <a:endParaRPr lang="de-DE" sz="1000" b="0" strike="noStrike" spc="-1" dirty="0">
                        <a:solidFill>
                          <a:srgbClr val="000000"/>
                        </a:solidFill>
                        <a:uFill>
                          <a:solidFill>
                            <a:srgbClr val="FFFFFF"/>
                          </a:solidFill>
                        </a:uFill>
                        <a:latin typeface="Arial"/>
                      </a:endParaRPr>
                    </a:p>
                    <a:p>
                      <a:pPr>
                        <a:lnSpc>
                          <a:spcPct val="100000"/>
                        </a:lnSpc>
                      </a:pPr>
                      <a:r>
                        <a:rPr lang="de-DE" sz="1000" b="0" strike="noStrike" spc="-1" dirty="0">
                          <a:solidFill>
                            <a:srgbClr val="000000"/>
                          </a:solidFill>
                          <a:uFill>
                            <a:solidFill>
                              <a:srgbClr val="FFFFFF"/>
                            </a:solidFill>
                          </a:uFill>
                          <a:latin typeface="Calibri"/>
                          <a:ea typeface="DejaVu Sans"/>
                        </a:rPr>
                        <a:t>gelenkten Demokratie</a:t>
                      </a:r>
                      <a:endParaRPr lang="de-DE" sz="1000" b="0" strike="noStrike" spc="-1" dirty="0">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EEF"/>
                    </a:solidFill>
                  </a:tcPr>
                </a:tc>
                <a:tc>
                  <a:txBody>
                    <a:bodyPr/>
                    <a:lstStyle/>
                    <a:p>
                      <a:pPr>
                        <a:lnSpc>
                          <a:spcPct val="100000"/>
                        </a:lnSpc>
                      </a:pPr>
                      <a:r>
                        <a:rPr lang="de-DE" sz="1000" b="0" strike="noStrike" spc="-1" dirty="0">
                          <a:solidFill>
                            <a:srgbClr val="000000"/>
                          </a:solidFill>
                          <a:uFill>
                            <a:solidFill>
                              <a:srgbClr val="FFFFFF"/>
                            </a:solidFill>
                          </a:uFill>
                          <a:latin typeface="Times New Roman"/>
                          <a:ea typeface="DejaVu Sans"/>
                        </a:rPr>
                        <a:t>Sozialistische Parteidiktatur ohne staatlich garantierte Partizipationsrechte. </a:t>
                      </a:r>
                      <a:endParaRPr lang="de-DE" sz="1000" b="0" strike="noStrike" spc="-1" dirty="0">
                        <a:solidFill>
                          <a:srgbClr val="000000"/>
                        </a:solidFill>
                        <a:uFill>
                          <a:solidFill>
                            <a:srgbClr val="FFFFFF"/>
                          </a:solidFill>
                        </a:uFill>
                        <a:latin typeface="Arial"/>
                      </a:endParaRPr>
                    </a:p>
                    <a:p>
                      <a:pPr>
                        <a:lnSpc>
                          <a:spcPct val="100000"/>
                        </a:lnSpc>
                      </a:pPr>
                      <a:r>
                        <a:rPr lang="de-DE" sz="1000" b="0" strike="noStrike" spc="-1" dirty="0">
                          <a:solidFill>
                            <a:srgbClr val="000000"/>
                          </a:solidFill>
                          <a:uFill>
                            <a:solidFill>
                              <a:srgbClr val="FFFFFF"/>
                            </a:solidFill>
                          </a:uFill>
                          <a:latin typeface="Times New Roman"/>
                          <a:ea typeface="DejaVu Sans"/>
                        </a:rPr>
                        <a:t>Unterdrückung von Opposition</a:t>
                      </a:r>
                      <a:endParaRPr lang="de-DE" sz="1000" b="0" strike="noStrike" spc="-1" dirty="0">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EEF"/>
                    </a:solidFill>
                  </a:tcPr>
                </a:tc>
                <a:tc>
                  <a:txBody>
                    <a:bodyPr/>
                    <a:lstStyle/>
                    <a:p>
                      <a:pPr>
                        <a:lnSpc>
                          <a:spcPct val="100000"/>
                        </a:lnSpc>
                      </a:pPr>
                      <a:r>
                        <a:rPr lang="de-DE" sz="1000" b="0" strike="noStrike" spc="-1" dirty="0">
                          <a:solidFill>
                            <a:srgbClr val="000000"/>
                          </a:solidFill>
                          <a:uFill>
                            <a:solidFill>
                              <a:srgbClr val="FFFFFF"/>
                            </a:solidFill>
                          </a:uFill>
                          <a:latin typeface="Calibri"/>
                          <a:ea typeface="DejaVu Sans"/>
                        </a:rPr>
                        <a:t>Wahlen, Unterdrückung von Opposition, eingeschränkte Meinungsfreiheit</a:t>
                      </a:r>
                      <a:endParaRPr lang="de-DE" sz="1000" b="0" strike="noStrike" spc="-1" dirty="0">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EEF"/>
                    </a:solidFill>
                  </a:tcPr>
                </a:tc>
                <a:extLst>
                  <a:ext uri="{0D108BD9-81ED-4DB2-BD59-A6C34878D82A}">
                    <a16:rowId xmlns:a16="http://schemas.microsoft.com/office/drawing/2014/main" val="10005"/>
                  </a:ext>
                </a:extLst>
              </a:tr>
              <a:tr h="798840">
                <a:tc>
                  <a:txBody>
                    <a:bodyPr/>
                    <a:lstStyle/>
                    <a:p>
                      <a:pPr>
                        <a:lnSpc>
                          <a:spcPct val="100000"/>
                        </a:lnSpc>
                      </a:pPr>
                      <a:r>
                        <a:rPr lang="de-DE" sz="1000" b="0" strike="noStrike" spc="-1">
                          <a:solidFill>
                            <a:srgbClr val="000000"/>
                          </a:solidFill>
                          <a:uFill>
                            <a:solidFill>
                              <a:srgbClr val="FFFFFF"/>
                            </a:solidFill>
                          </a:uFill>
                          <a:latin typeface="Calibri"/>
                          <a:ea typeface="DejaVu Sans"/>
                        </a:rPr>
                        <a:t>Umgang mit ethnischer Vielfalt</a:t>
                      </a:r>
                      <a:endParaRPr lang="de-DE" sz="10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FF7"/>
                    </a:solidFill>
                  </a:tcPr>
                </a:tc>
                <a:tc>
                  <a:txBody>
                    <a:bodyPr/>
                    <a:lstStyle/>
                    <a:p>
                      <a:pPr>
                        <a:lnSpc>
                          <a:spcPct val="100000"/>
                        </a:lnSpc>
                      </a:pPr>
                      <a:r>
                        <a:rPr lang="de-DE" sz="1000" b="0" strike="noStrike" spc="-1">
                          <a:solidFill>
                            <a:srgbClr val="000000"/>
                          </a:solidFill>
                          <a:uFill>
                            <a:solidFill>
                              <a:srgbClr val="FFFFFF"/>
                            </a:solidFill>
                          </a:uFill>
                          <a:latin typeface="Calibri"/>
                          <a:ea typeface="DejaVu Sans"/>
                        </a:rPr>
                        <a:t>Europäische Binnen-</a:t>
                      </a:r>
                      <a:endParaRPr lang="de-DE" sz="1000" b="0" strike="noStrike" spc="-1">
                        <a:solidFill>
                          <a:srgbClr val="000000"/>
                        </a:solidFill>
                        <a:uFill>
                          <a:solidFill>
                            <a:srgbClr val="FFFFFF"/>
                          </a:solidFill>
                        </a:uFill>
                        <a:latin typeface="Arial"/>
                      </a:endParaRPr>
                    </a:p>
                    <a:p>
                      <a:pPr>
                        <a:lnSpc>
                          <a:spcPct val="100000"/>
                        </a:lnSpc>
                      </a:pPr>
                      <a:r>
                        <a:rPr lang="de-DE" sz="1000" b="0" strike="noStrike" spc="-1">
                          <a:solidFill>
                            <a:srgbClr val="000000"/>
                          </a:solidFill>
                          <a:uFill>
                            <a:solidFill>
                              <a:srgbClr val="FFFFFF"/>
                            </a:solidFill>
                          </a:uFill>
                          <a:latin typeface="Calibri"/>
                          <a:ea typeface="DejaVu Sans"/>
                        </a:rPr>
                        <a:t>Wanderung</a:t>
                      </a:r>
                      <a:endParaRPr lang="de-DE" sz="1000" b="0" strike="noStrike" spc="-1">
                        <a:solidFill>
                          <a:srgbClr val="000000"/>
                        </a:solidFill>
                        <a:uFill>
                          <a:solidFill>
                            <a:srgbClr val="FFFFFF"/>
                          </a:solidFill>
                        </a:uFill>
                        <a:latin typeface="Arial"/>
                      </a:endParaRPr>
                    </a:p>
                    <a:p>
                      <a:pPr>
                        <a:lnSpc>
                          <a:spcPct val="100000"/>
                        </a:lnSpc>
                      </a:pPr>
                      <a:r>
                        <a:rPr lang="de-DE" sz="1000" b="0" strike="noStrike" spc="-1">
                          <a:solidFill>
                            <a:srgbClr val="000000"/>
                          </a:solidFill>
                          <a:uFill>
                            <a:solidFill>
                              <a:srgbClr val="FFFFFF"/>
                            </a:solidFill>
                          </a:uFill>
                          <a:latin typeface="Calibri"/>
                          <a:ea typeface="DejaVu Sans"/>
                        </a:rPr>
                        <a:t>Kein Konsens bzgl.</a:t>
                      </a:r>
                      <a:endParaRPr lang="de-DE" sz="1000" b="0" strike="noStrike" spc="-1">
                        <a:solidFill>
                          <a:srgbClr val="000000"/>
                        </a:solidFill>
                        <a:uFill>
                          <a:solidFill>
                            <a:srgbClr val="FFFFFF"/>
                          </a:solidFill>
                        </a:uFill>
                        <a:latin typeface="Arial"/>
                      </a:endParaRPr>
                    </a:p>
                    <a:p>
                      <a:pPr>
                        <a:lnSpc>
                          <a:spcPct val="100000"/>
                        </a:lnSpc>
                      </a:pPr>
                      <a:r>
                        <a:rPr lang="de-DE" sz="1000" b="0" strike="noStrike" spc="-1">
                          <a:solidFill>
                            <a:srgbClr val="000000"/>
                          </a:solidFill>
                          <a:uFill>
                            <a:solidFill>
                              <a:srgbClr val="FFFFFF"/>
                            </a:solidFill>
                          </a:uFill>
                          <a:latin typeface="Calibri"/>
                          <a:ea typeface="DejaVu Sans"/>
                        </a:rPr>
                        <a:t>Zuwanderung</a:t>
                      </a:r>
                      <a:endParaRPr lang="de-DE" sz="10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FF7"/>
                    </a:solidFill>
                  </a:tcPr>
                </a:tc>
                <a:tc>
                  <a:txBody>
                    <a:bodyPr/>
                    <a:lstStyle/>
                    <a:p>
                      <a:pPr>
                        <a:lnSpc>
                          <a:spcPct val="100000"/>
                        </a:lnSpc>
                      </a:pPr>
                      <a:r>
                        <a:rPr lang="de-DE" sz="1000" b="0" strike="noStrike" spc="-1" dirty="0">
                          <a:solidFill>
                            <a:srgbClr val="000000"/>
                          </a:solidFill>
                          <a:uFill>
                            <a:solidFill>
                              <a:srgbClr val="FFFFFF"/>
                            </a:solidFill>
                          </a:uFill>
                          <a:latin typeface="Calibri"/>
                          <a:ea typeface="DejaVu Sans"/>
                        </a:rPr>
                        <a:t>Faktische Dominanz des Russischen, aber prinzipielle Akzeptanz der ethnischen Vielfalt in der „russländischen“ Föderation</a:t>
                      </a:r>
                      <a:endParaRPr lang="de-DE" sz="1000" b="0" strike="noStrike" spc="-1" dirty="0">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FF7"/>
                    </a:solidFill>
                  </a:tcPr>
                </a:tc>
                <a:tc>
                  <a:txBody>
                    <a:bodyPr/>
                    <a:lstStyle/>
                    <a:p>
                      <a:pPr>
                        <a:lnSpc>
                          <a:spcPct val="100000"/>
                        </a:lnSpc>
                      </a:pPr>
                      <a:r>
                        <a:rPr lang="de-DE" sz="1000" b="0" strike="noStrike" kern="1200" spc="-1" dirty="0" err="1">
                          <a:solidFill>
                            <a:srgbClr val="000000"/>
                          </a:solidFill>
                          <a:uFill>
                            <a:solidFill>
                              <a:srgbClr val="FFFFFF"/>
                            </a:solidFill>
                          </a:uFill>
                          <a:latin typeface="Calibri"/>
                          <a:ea typeface="DejaVu Sans"/>
                          <a:cs typeface="+mn-cs"/>
                        </a:rPr>
                        <a:t>Sinisierung</a:t>
                      </a:r>
                      <a:r>
                        <a:rPr lang="de-DE" sz="1000" b="0" strike="noStrike" kern="1200" spc="-1" dirty="0">
                          <a:solidFill>
                            <a:srgbClr val="000000"/>
                          </a:solidFill>
                          <a:uFill>
                            <a:solidFill>
                              <a:srgbClr val="FFFFFF"/>
                            </a:solidFill>
                          </a:uFill>
                          <a:latin typeface="Calibri"/>
                          <a:ea typeface="DejaVu Sans"/>
                          <a:cs typeface="+mn-cs"/>
                        </a:rPr>
                        <a:t> der autonomen Provinzen</a:t>
                      </a:r>
                    </a:p>
                    <a:p>
                      <a:pPr>
                        <a:lnSpc>
                          <a:spcPct val="100000"/>
                        </a:lnSpc>
                      </a:pPr>
                      <a:r>
                        <a:rPr lang="de-DE" sz="1000" b="0" strike="noStrike" kern="1200" spc="-1" dirty="0">
                          <a:solidFill>
                            <a:srgbClr val="000000"/>
                          </a:solidFill>
                          <a:uFill>
                            <a:solidFill>
                              <a:srgbClr val="FFFFFF"/>
                            </a:solidFill>
                          </a:uFill>
                          <a:latin typeface="Calibri"/>
                          <a:ea typeface="DejaVu Sans"/>
                          <a:cs typeface="+mn-cs"/>
                        </a:rPr>
                        <a:t>Beschneidung des religiösen Einflusses </a:t>
                      </a:r>
                    </a:p>
                  </a:txBody>
                  <a:tcPr>
                    <a:lnL w="12240">
                      <a:solidFill>
                        <a:srgbClr val="FFFFFF"/>
                      </a:solidFill>
                    </a:lnL>
                    <a:lnT w="12240">
                      <a:solidFill>
                        <a:srgbClr val="FFFFFF"/>
                      </a:solidFill>
                    </a:lnT>
                    <a:noFill/>
                  </a:tcPr>
                </a:tc>
                <a:tc>
                  <a:txBody>
                    <a:bodyPr/>
                    <a:lstStyle/>
                    <a:p>
                      <a:pPr>
                        <a:lnSpc>
                          <a:spcPct val="100000"/>
                        </a:lnSpc>
                      </a:pPr>
                      <a:r>
                        <a:rPr lang="de-DE" sz="1000" b="0" strike="noStrike" kern="1200" spc="-1" dirty="0" err="1">
                          <a:solidFill>
                            <a:srgbClr val="000000"/>
                          </a:solidFill>
                          <a:uFill>
                            <a:solidFill>
                              <a:srgbClr val="FFFFFF"/>
                            </a:solidFill>
                          </a:uFill>
                          <a:latin typeface="Calibri"/>
                          <a:ea typeface="DejaVu Sans"/>
                          <a:cs typeface="+mn-cs"/>
                        </a:rPr>
                        <a:t>Türkisierung</a:t>
                      </a:r>
                      <a:r>
                        <a:rPr lang="de-DE" sz="1000" b="0" strike="noStrike" kern="1200" spc="-1" dirty="0">
                          <a:solidFill>
                            <a:srgbClr val="000000"/>
                          </a:solidFill>
                          <a:uFill>
                            <a:solidFill>
                              <a:srgbClr val="FFFFFF"/>
                            </a:solidFill>
                          </a:uFill>
                          <a:latin typeface="Calibri"/>
                          <a:ea typeface="DejaVu Sans"/>
                          <a:cs typeface="+mn-cs"/>
                        </a:rPr>
                        <a:t>, Minderheitenstatus nur für religiöse Minderheiten</a:t>
                      </a:r>
                    </a:p>
                  </a:txBody>
                  <a:tcPr>
                    <a:lnR w="12240">
                      <a:solidFill>
                        <a:srgbClr val="FFFFFF"/>
                      </a:solidFill>
                    </a:lnR>
                    <a:lnT w="12240">
                      <a:solidFill>
                        <a:srgbClr val="FFFFFF"/>
                      </a:solidFill>
                    </a:lnT>
                    <a:lnB w="12240">
                      <a:solidFill>
                        <a:srgbClr val="FFFFFF"/>
                      </a:solidFill>
                    </a:lnB>
                    <a:solidFill>
                      <a:srgbClr val="E9EFF7"/>
                    </a:solidFill>
                  </a:tcPr>
                </a:tc>
                <a:extLst>
                  <a:ext uri="{0D108BD9-81ED-4DB2-BD59-A6C34878D82A}">
                    <a16:rowId xmlns:a16="http://schemas.microsoft.com/office/drawing/2014/main" val="10006"/>
                  </a:ext>
                </a:extLst>
              </a:tr>
              <a:tr h="798840">
                <a:tc>
                  <a:txBody>
                    <a:bodyPr/>
                    <a:lstStyle/>
                    <a:p>
                      <a:pPr>
                        <a:lnSpc>
                          <a:spcPct val="100000"/>
                        </a:lnSpc>
                      </a:pPr>
                      <a:r>
                        <a:rPr lang="de-DE" sz="1000" b="0" strike="noStrike" spc="-1">
                          <a:solidFill>
                            <a:srgbClr val="000000"/>
                          </a:solidFill>
                          <a:uFill>
                            <a:solidFill>
                              <a:srgbClr val="FFFFFF"/>
                            </a:solidFill>
                          </a:uFill>
                          <a:latin typeface="Calibri"/>
                          <a:ea typeface="DejaVu Sans"/>
                        </a:rPr>
                        <a:t>Formen der Erinnerungskultur</a:t>
                      </a:r>
                      <a:endParaRPr lang="de-DE" sz="10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EEF"/>
                    </a:solidFill>
                  </a:tcPr>
                </a:tc>
                <a:tc>
                  <a:txBody>
                    <a:bodyPr/>
                    <a:lstStyle/>
                    <a:p>
                      <a:pPr>
                        <a:lnSpc>
                          <a:spcPct val="100000"/>
                        </a:lnSpc>
                      </a:pPr>
                      <a:r>
                        <a:rPr lang="de-DE" sz="1000" b="0" strike="noStrike" spc="-1">
                          <a:solidFill>
                            <a:srgbClr val="000000"/>
                          </a:solidFill>
                          <a:uFill>
                            <a:solidFill>
                              <a:srgbClr val="FFFFFF"/>
                            </a:solidFill>
                          </a:uFill>
                          <a:latin typeface="Calibri"/>
                          <a:ea typeface="DejaVu Sans"/>
                        </a:rPr>
                        <a:t>Europatag (05.05. bzw. 09.05.)</a:t>
                      </a:r>
                      <a:endParaRPr lang="de-DE" sz="1000" b="0" strike="noStrike" spc="-1">
                        <a:solidFill>
                          <a:srgbClr val="000000"/>
                        </a:solidFill>
                        <a:uFill>
                          <a:solidFill>
                            <a:srgbClr val="FFFFFF"/>
                          </a:solidFill>
                        </a:uFill>
                        <a:latin typeface="Arial"/>
                      </a:endParaRPr>
                    </a:p>
                    <a:p>
                      <a:pPr>
                        <a:lnSpc>
                          <a:spcPct val="100000"/>
                        </a:lnSpc>
                      </a:pPr>
                      <a:r>
                        <a:rPr lang="de-DE" sz="1000" b="0" strike="noStrike" spc="-1">
                          <a:solidFill>
                            <a:srgbClr val="000000"/>
                          </a:solidFill>
                          <a:uFill>
                            <a:solidFill>
                              <a:srgbClr val="FFFFFF"/>
                            </a:solidFill>
                          </a:uFill>
                          <a:latin typeface="Calibri"/>
                          <a:ea typeface="DejaVu Sans"/>
                        </a:rPr>
                        <a:t>je eigene Traditionen</a:t>
                      </a:r>
                      <a:endParaRPr lang="de-DE" sz="10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EEF"/>
                    </a:solidFill>
                  </a:tcPr>
                </a:tc>
                <a:tc>
                  <a:txBody>
                    <a:bodyPr/>
                    <a:lstStyle/>
                    <a:p>
                      <a:pPr>
                        <a:lnSpc>
                          <a:spcPct val="100000"/>
                        </a:lnSpc>
                      </a:pPr>
                      <a:r>
                        <a:rPr lang="de-DE" sz="1000" b="0" strike="noStrike" spc="-1">
                          <a:solidFill>
                            <a:srgbClr val="000000"/>
                          </a:solidFill>
                          <a:uFill>
                            <a:solidFill>
                              <a:srgbClr val="FFFFFF"/>
                            </a:solidFill>
                          </a:uFill>
                          <a:latin typeface="Calibri"/>
                          <a:ea typeface="DejaVu Sans"/>
                        </a:rPr>
                        <a:t>Tag des Sieges (9.5.1945)</a:t>
                      </a:r>
                      <a:endParaRPr lang="de-DE" sz="1000" b="0" strike="noStrike" spc="-1">
                        <a:solidFill>
                          <a:srgbClr val="000000"/>
                        </a:solidFill>
                        <a:uFill>
                          <a:solidFill>
                            <a:srgbClr val="FFFFFF"/>
                          </a:solidFill>
                        </a:uFill>
                        <a:latin typeface="Arial"/>
                      </a:endParaRPr>
                    </a:p>
                    <a:p>
                      <a:pPr>
                        <a:lnSpc>
                          <a:spcPct val="100000"/>
                        </a:lnSpc>
                      </a:pPr>
                      <a:r>
                        <a:rPr lang="de-DE" sz="1000" b="0" strike="noStrike" spc="-1">
                          <a:solidFill>
                            <a:srgbClr val="000000"/>
                          </a:solidFill>
                          <a:uFill>
                            <a:solidFill>
                              <a:srgbClr val="FFFFFF"/>
                            </a:solidFill>
                          </a:uFill>
                          <a:latin typeface="Calibri"/>
                          <a:ea typeface="DejaVu Sans"/>
                        </a:rPr>
                        <a:t>Tag Russlands (12.6.1990)</a:t>
                      </a:r>
                      <a:endParaRPr lang="de-DE" sz="1000" b="0" strike="noStrike" spc="-1">
                        <a:solidFill>
                          <a:srgbClr val="000000"/>
                        </a:solidFill>
                        <a:uFill>
                          <a:solidFill>
                            <a:srgbClr val="FFFFFF"/>
                          </a:solidFill>
                        </a:uFill>
                        <a:latin typeface="Arial"/>
                      </a:endParaRPr>
                    </a:p>
                    <a:p>
                      <a:pPr>
                        <a:lnSpc>
                          <a:spcPct val="100000"/>
                        </a:lnSpc>
                      </a:pPr>
                      <a:r>
                        <a:rPr lang="de-DE" sz="1000" b="0" strike="noStrike" spc="-1">
                          <a:solidFill>
                            <a:srgbClr val="000000"/>
                          </a:solidFill>
                          <a:uFill>
                            <a:solidFill>
                              <a:srgbClr val="FFFFFF"/>
                            </a:solidFill>
                          </a:uFill>
                          <a:latin typeface="Calibri"/>
                          <a:ea typeface="DejaVu Sans"/>
                        </a:rPr>
                        <a:t>Zarenkult, Großer Vaterländischer Krieg, imperiale Traditionen</a:t>
                      </a:r>
                      <a:endParaRPr lang="de-DE" sz="10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EEF"/>
                    </a:solidFill>
                  </a:tcPr>
                </a:tc>
                <a:tc>
                  <a:txBody>
                    <a:bodyPr/>
                    <a:lstStyle/>
                    <a:p>
                      <a:pPr>
                        <a:lnSpc>
                          <a:spcPct val="100000"/>
                        </a:lnSpc>
                      </a:pPr>
                      <a:r>
                        <a:rPr lang="de-DE" sz="1000" b="0" strike="noStrike" spc="-1">
                          <a:solidFill>
                            <a:srgbClr val="000000"/>
                          </a:solidFill>
                          <a:uFill>
                            <a:solidFill>
                              <a:srgbClr val="FFFFFF"/>
                            </a:solidFill>
                          </a:uFill>
                          <a:latin typeface="Calibri"/>
                          <a:ea typeface="DejaVu Sans"/>
                        </a:rPr>
                        <a:t>Gründung der VR (1.10.)</a:t>
                      </a:r>
                      <a:endParaRPr lang="de-DE" sz="1000" b="0" strike="noStrike" spc="-1">
                        <a:solidFill>
                          <a:srgbClr val="000000"/>
                        </a:solidFill>
                        <a:uFill>
                          <a:solidFill>
                            <a:srgbClr val="FFFFFF"/>
                          </a:solidFill>
                        </a:uFill>
                        <a:latin typeface="Arial"/>
                      </a:endParaRPr>
                    </a:p>
                    <a:p>
                      <a:pPr>
                        <a:lnSpc>
                          <a:spcPct val="100000"/>
                        </a:lnSpc>
                      </a:pPr>
                      <a:r>
                        <a:rPr lang="de-DE" sz="1000" b="0" strike="noStrike" spc="-1">
                          <a:solidFill>
                            <a:srgbClr val="000000"/>
                          </a:solidFill>
                          <a:uFill>
                            <a:solidFill>
                              <a:srgbClr val="FFFFFF"/>
                            </a:solidFill>
                          </a:uFill>
                          <a:latin typeface="Calibri"/>
                          <a:ea typeface="DejaVu Sans"/>
                        </a:rPr>
                        <a:t>Gründung der VR (1.10.), Mao-Kult, Gelber Kaiser (Mausoleum)</a:t>
                      </a:r>
                      <a:endParaRPr lang="de-DE" sz="10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B w="12240">
                      <a:solidFill>
                        <a:srgbClr val="FFFFFF"/>
                      </a:solidFill>
                    </a:lnB>
                    <a:solidFill>
                      <a:srgbClr val="D1DEEF"/>
                    </a:solidFill>
                  </a:tcPr>
                </a:tc>
                <a:tc>
                  <a:txBody>
                    <a:bodyPr/>
                    <a:lstStyle/>
                    <a:p>
                      <a:pPr>
                        <a:lnSpc>
                          <a:spcPct val="100000"/>
                        </a:lnSpc>
                      </a:pPr>
                      <a:r>
                        <a:rPr lang="de-DE" sz="1000" b="0" strike="noStrike" spc="-1" dirty="0">
                          <a:solidFill>
                            <a:srgbClr val="000000"/>
                          </a:solidFill>
                          <a:uFill>
                            <a:solidFill>
                              <a:srgbClr val="FFFFFF"/>
                            </a:solidFill>
                          </a:uFill>
                          <a:latin typeface="Calibri"/>
                          <a:ea typeface="DejaVu Sans"/>
                        </a:rPr>
                        <a:t>Gründung der Türkei, (29.10.); osmanische Renaissance</a:t>
                      </a:r>
                      <a:endParaRPr lang="de-DE" sz="1000" b="0" strike="noStrike" spc="-1" dirty="0">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EEF"/>
                    </a:solidFill>
                  </a:tcPr>
                </a:tc>
                <a:extLst>
                  <a:ext uri="{0D108BD9-81ED-4DB2-BD59-A6C34878D82A}">
                    <a16:rowId xmlns:a16="http://schemas.microsoft.com/office/drawing/2014/main" val="10007"/>
                  </a:ext>
                </a:extLst>
              </a:tr>
            </a:tbl>
          </a:graphicData>
        </a:graphic>
      </p:graphicFrame>
      <p:sp>
        <p:nvSpPr>
          <p:cNvPr id="562" name="CustomShape 2"/>
          <p:cNvSpPr/>
          <p:nvPr/>
        </p:nvSpPr>
        <p:spPr>
          <a:xfrm>
            <a:off x="9599040" y="5256000"/>
            <a:ext cx="1343520" cy="266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de-DE" sz="14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CustomShape 1"/>
          <p:cNvSpPr/>
          <p:nvPr/>
        </p:nvSpPr>
        <p:spPr>
          <a:xfrm>
            <a:off x="402480" y="228600"/>
            <a:ext cx="11377440" cy="757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100000"/>
              </a:lnSpc>
            </a:pPr>
            <a:r>
              <a:rPr lang="de-DE" sz="3200" b="0" strike="noStrike" spc="-1">
                <a:solidFill>
                  <a:srgbClr val="7B9899"/>
                </a:solidFill>
                <a:uFill>
                  <a:solidFill>
                    <a:srgbClr val="FFFFFF"/>
                  </a:solidFill>
                </a:uFill>
                <a:latin typeface="Georgia"/>
                <a:ea typeface="DejaVu Sans"/>
              </a:rPr>
              <a:t>Werbung für einen innovativen Ansatz</a:t>
            </a:r>
            <a:endParaRPr lang="de-DE" sz="3200" b="0" strike="noStrike" spc="-1">
              <a:solidFill>
                <a:srgbClr val="000000"/>
              </a:solidFill>
              <a:uFill>
                <a:solidFill>
                  <a:srgbClr val="FFFFFF"/>
                </a:solidFill>
              </a:uFill>
              <a:latin typeface="Arial"/>
            </a:endParaRPr>
          </a:p>
        </p:txBody>
      </p:sp>
      <p:sp>
        <p:nvSpPr>
          <p:cNvPr id="298" name="CustomShape 2"/>
          <p:cNvSpPr/>
          <p:nvPr/>
        </p:nvSpPr>
        <p:spPr>
          <a:xfrm>
            <a:off x="3785400" y="1527120"/>
            <a:ext cx="4570200" cy="4570200"/>
          </a:xfrm>
          <a:prstGeom prst="quadArrow">
            <a:avLst>
              <a:gd name="adj1" fmla="val 2000"/>
              <a:gd name="adj2" fmla="val 4000"/>
              <a:gd name="adj3" fmla="val 5000"/>
            </a:avLst>
          </a:prstGeom>
          <a:solidFill>
            <a:srgbClr val="EDD2CF"/>
          </a:solidFill>
          <a:ln>
            <a:noFill/>
          </a:ln>
        </p:spPr>
        <p:style>
          <a:lnRef idx="0">
            <a:scrgbClr r="0" g="0" b="0"/>
          </a:lnRef>
          <a:fillRef idx="0">
            <a:scrgbClr r="0" g="0" b="0"/>
          </a:fillRef>
          <a:effectRef idx="0">
            <a:scrgbClr r="0" g="0" b="0"/>
          </a:effectRef>
          <a:fontRef idx="minor"/>
        </p:style>
      </p:sp>
      <p:sp>
        <p:nvSpPr>
          <p:cNvPr id="299" name="CustomShape 3"/>
          <p:cNvSpPr/>
          <p:nvPr/>
        </p:nvSpPr>
        <p:spPr>
          <a:xfrm>
            <a:off x="4082400" y="1824480"/>
            <a:ext cx="1827000" cy="1827000"/>
          </a:xfrm>
          <a:prstGeom prst="roundRect">
            <a:avLst>
              <a:gd name="adj" fmla="val 16667"/>
            </a:avLst>
          </a:prstGeom>
          <a:solidFill>
            <a:srgbClr val="D16349"/>
          </a:solidFill>
          <a:ln w="11520" cap="rnd">
            <a:solidFill>
              <a:srgbClr val="FFFFFF"/>
            </a:solidFill>
            <a:custDash>
              <a:ds d="300000" sp="100000"/>
            </a:custDash>
            <a:round/>
          </a:ln>
        </p:spPr>
        <p:style>
          <a:lnRef idx="0">
            <a:scrgbClr r="0" g="0" b="0"/>
          </a:lnRef>
          <a:fillRef idx="0">
            <a:scrgbClr r="0" g="0" b="0"/>
          </a:fillRef>
          <a:effectRef idx="0">
            <a:scrgbClr r="0" g="0" b="0"/>
          </a:effectRef>
          <a:fontRef idx="minor"/>
        </p:style>
        <p:txBody>
          <a:bodyPr lIns="135000" tIns="135000" rIns="45720" bIns="135000" anchor="ctr"/>
          <a:lstStyle/>
          <a:p>
            <a:pPr algn="ctr">
              <a:lnSpc>
                <a:spcPct val="90000"/>
              </a:lnSpc>
              <a:spcAft>
                <a:spcPts val="420"/>
              </a:spcAft>
            </a:pPr>
            <a:r>
              <a:rPr lang="de-DE" sz="1200" b="0" strike="noStrike" spc="-1">
                <a:solidFill>
                  <a:srgbClr val="FFFFFF"/>
                </a:solidFill>
                <a:uFill>
                  <a:solidFill>
                    <a:srgbClr val="FFFFFF"/>
                  </a:solidFill>
                </a:uFill>
                <a:latin typeface="Georgia"/>
                <a:ea typeface="DejaVu Sans"/>
              </a:rPr>
              <a:t>Deutlicher Gegenwartsbezug  </a:t>
            </a:r>
            <a:endParaRPr lang="de-DE" sz="1200" b="0" strike="noStrike" spc="-1">
              <a:solidFill>
                <a:srgbClr val="000000"/>
              </a:solidFill>
              <a:uFill>
                <a:solidFill>
                  <a:srgbClr val="FFFFFF"/>
                </a:solidFill>
              </a:uFill>
              <a:latin typeface="Arial"/>
            </a:endParaRPr>
          </a:p>
        </p:txBody>
      </p:sp>
      <p:sp>
        <p:nvSpPr>
          <p:cNvPr id="300" name="CustomShape 4"/>
          <p:cNvSpPr/>
          <p:nvPr/>
        </p:nvSpPr>
        <p:spPr>
          <a:xfrm>
            <a:off x="6231240" y="1824480"/>
            <a:ext cx="1827000" cy="1827000"/>
          </a:xfrm>
          <a:prstGeom prst="roundRect">
            <a:avLst>
              <a:gd name="adj" fmla="val 16667"/>
            </a:avLst>
          </a:prstGeom>
          <a:solidFill>
            <a:srgbClr val="D16349"/>
          </a:solidFill>
          <a:ln w="11520" cap="rnd">
            <a:solidFill>
              <a:srgbClr val="FFFFFF"/>
            </a:solidFill>
            <a:custDash>
              <a:ds d="300000" sp="100000"/>
            </a:custDash>
            <a:round/>
          </a:ln>
        </p:spPr>
        <p:style>
          <a:lnRef idx="0">
            <a:scrgbClr r="0" g="0" b="0"/>
          </a:lnRef>
          <a:fillRef idx="0">
            <a:scrgbClr r="0" g="0" b="0"/>
          </a:fillRef>
          <a:effectRef idx="0">
            <a:scrgbClr r="0" g="0" b="0"/>
          </a:effectRef>
          <a:fontRef idx="minor"/>
        </p:style>
        <p:txBody>
          <a:bodyPr lIns="135000" tIns="135000" rIns="45720" bIns="135000" anchor="ctr"/>
          <a:lstStyle/>
          <a:p>
            <a:pPr algn="ctr">
              <a:lnSpc>
                <a:spcPct val="90000"/>
              </a:lnSpc>
              <a:spcAft>
                <a:spcPts val="420"/>
              </a:spcAft>
            </a:pPr>
            <a:endParaRPr lang="de-DE" sz="1800" b="0" strike="noStrike" spc="-1">
              <a:solidFill>
                <a:srgbClr val="000000"/>
              </a:solidFill>
              <a:uFill>
                <a:solidFill>
                  <a:srgbClr val="FFFFFF"/>
                </a:solidFill>
              </a:uFill>
              <a:latin typeface="Arial"/>
            </a:endParaRPr>
          </a:p>
          <a:p>
            <a:pPr algn="ctr">
              <a:lnSpc>
                <a:spcPct val="90000"/>
              </a:lnSpc>
              <a:spcAft>
                <a:spcPts val="420"/>
              </a:spcAft>
            </a:pPr>
            <a:r>
              <a:rPr lang="de-DE" sz="1200" b="0" strike="noStrike" spc="-1">
                <a:solidFill>
                  <a:srgbClr val="FFFFFF"/>
                </a:solidFill>
                <a:uFill>
                  <a:solidFill>
                    <a:srgbClr val="FFFFFF"/>
                  </a:solidFill>
                </a:uFill>
                <a:latin typeface="Georgia"/>
                <a:ea typeface="DejaVu Sans"/>
              </a:rPr>
              <a:t>3.3.3 (1)</a:t>
            </a:r>
            <a:endParaRPr lang="de-DE" sz="1200" b="0" strike="noStrike" spc="-1">
              <a:solidFill>
                <a:srgbClr val="000000"/>
              </a:solidFill>
              <a:uFill>
                <a:solidFill>
                  <a:srgbClr val="FFFFFF"/>
                </a:solidFill>
              </a:uFill>
              <a:latin typeface="Arial"/>
            </a:endParaRPr>
          </a:p>
          <a:p>
            <a:pPr algn="ctr">
              <a:lnSpc>
                <a:spcPct val="90000"/>
              </a:lnSpc>
              <a:spcAft>
                <a:spcPts val="420"/>
              </a:spcAft>
            </a:pPr>
            <a:r>
              <a:rPr lang="de-DE" sz="1200" b="0" strike="noStrike" spc="-1">
                <a:solidFill>
                  <a:srgbClr val="FFFFFF"/>
                </a:solidFill>
                <a:uFill>
                  <a:solidFill>
                    <a:srgbClr val="FFFFFF"/>
                  </a:solidFill>
                </a:uFill>
                <a:latin typeface="Georgia"/>
                <a:ea typeface="DejaVu Sans"/>
              </a:rPr>
              <a:t>die Bedeutung Russlands, Chinas und der Türkei in einer globalisierten Welt charakterisieren und für ihre eigene Lebenswelt erörtern</a:t>
            </a:r>
            <a:endParaRPr lang="de-DE" sz="1200" b="0" strike="noStrike" spc="-1">
              <a:solidFill>
                <a:srgbClr val="000000"/>
              </a:solidFill>
              <a:uFill>
                <a:solidFill>
                  <a:srgbClr val="FFFFFF"/>
                </a:solidFill>
              </a:uFill>
              <a:latin typeface="Arial"/>
            </a:endParaRPr>
          </a:p>
          <a:p>
            <a:pPr algn="ctr">
              <a:lnSpc>
                <a:spcPct val="90000"/>
              </a:lnSpc>
              <a:spcAft>
                <a:spcPts val="420"/>
              </a:spcAft>
            </a:pPr>
            <a:endParaRPr lang="de-DE" sz="1200" b="0" strike="noStrike" spc="-1">
              <a:solidFill>
                <a:srgbClr val="000000"/>
              </a:solidFill>
              <a:uFill>
                <a:solidFill>
                  <a:srgbClr val="FFFFFF"/>
                </a:solidFill>
              </a:uFill>
              <a:latin typeface="Arial"/>
            </a:endParaRPr>
          </a:p>
          <a:p>
            <a:pPr algn="ctr">
              <a:lnSpc>
                <a:spcPct val="90000"/>
              </a:lnSpc>
              <a:spcAft>
                <a:spcPts val="420"/>
              </a:spcAft>
            </a:pPr>
            <a:endParaRPr lang="de-DE" sz="1200" b="0" strike="noStrike" spc="-1">
              <a:solidFill>
                <a:srgbClr val="000000"/>
              </a:solidFill>
              <a:uFill>
                <a:solidFill>
                  <a:srgbClr val="FFFFFF"/>
                </a:solidFill>
              </a:uFill>
              <a:latin typeface="Arial"/>
            </a:endParaRPr>
          </a:p>
        </p:txBody>
      </p:sp>
      <p:sp>
        <p:nvSpPr>
          <p:cNvPr id="301" name="CustomShape 5"/>
          <p:cNvSpPr/>
          <p:nvPr/>
        </p:nvSpPr>
        <p:spPr>
          <a:xfrm>
            <a:off x="4082400" y="3973320"/>
            <a:ext cx="1827000" cy="1827000"/>
          </a:xfrm>
          <a:prstGeom prst="roundRect">
            <a:avLst>
              <a:gd name="adj" fmla="val 16667"/>
            </a:avLst>
          </a:prstGeom>
          <a:solidFill>
            <a:srgbClr val="D16349"/>
          </a:solidFill>
          <a:ln w="11520" cap="rnd">
            <a:solidFill>
              <a:srgbClr val="FFFFFF"/>
            </a:solidFill>
            <a:custDash>
              <a:ds d="300000" sp="100000"/>
            </a:custDash>
            <a:round/>
          </a:ln>
        </p:spPr>
        <p:style>
          <a:lnRef idx="0">
            <a:scrgbClr r="0" g="0" b="0"/>
          </a:lnRef>
          <a:fillRef idx="0">
            <a:scrgbClr r="0" g="0" b="0"/>
          </a:fillRef>
          <a:effectRef idx="0">
            <a:scrgbClr r="0" g="0" b="0"/>
          </a:effectRef>
          <a:fontRef idx="minor"/>
        </p:style>
        <p:txBody>
          <a:bodyPr lIns="135000" tIns="135000" rIns="45720" bIns="135000" anchor="ctr"/>
          <a:lstStyle/>
          <a:p>
            <a:pPr algn="ctr">
              <a:lnSpc>
                <a:spcPct val="90000"/>
              </a:lnSpc>
              <a:spcAft>
                <a:spcPts val="420"/>
              </a:spcAft>
            </a:pPr>
            <a:r>
              <a:rPr lang="de-DE" sz="1200" b="0" strike="noStrike" spc="-1">
                <a:solidFill>
                  <a:srgbClr val="FFFFFF"/>
                </a:solidFill>
                <a:uFill>
                  <a:solidFill>
                    <a:srgbClr val="FFFFFF"/>
                  </a:solidFill>
                </a:uFill>
                <a:latin typeface="Georgia"/>
                <a:ea typeface="DejaVu Sans"/>
              </a:rPr>
              <a:t>Geschichte als Denkfach – Imperium als erkenntnisleitender Begriff</a:t>
            </a:r>
            <a:endParaRPr lang="de-DE" sz="1200" b="0" strike="noStrike" spc="-1">
              <a:solidFill>
                <a:srgbClr val="000000"/>
              </a:solidFill>
              <a:uFill>
                <a:solidFill>
                  <a:srgbClr val="FFFFFF"/>
                </a:solidFill>
              </a:uFill>
              <a:latin typeface="Arial"/>
            </a:endParaRPr>
          </a:p>
        </p:txBody>
      </p:sp>
      <p:sp>
        <p:nvSpPr>
          <p:cNvPr id="302" name="CustomShape 6"/>
          <p:cNvSpPr/>
          <p:nvPr/>
        </p:nvSpPr>
        <p:spPr>
          <a:xfrm>
            <a:off x="6231240" y="3973320"/>
            <a:ext cx="1827000" cy="1827000"/>
          </a:xfrm>
          <a:prstGeom prst="roundRect">
            <a:avLst>
              <a:gd name="adj" fmla="val 16667"/>
            </a:avLst>
          </a:prstGeom>
          <a:solidFill>
            <a:srgbClr val="D16349"/>
          </a:solidFill>
          <a:ln w="11520" cap="rnd">
            <a:solidFill>
              <a:srgbClr val="FFFFFF"/>
            </a:solidFill>
            <a:custDash>
              <a:ds d="300000" sp="100000"/>
            </a:custDash>
            <a:round/>
          </a:ln>
        </p:spPr>
        <p:style>
          <a:lnRef idx="0">
            <a:scrgbClr r="0" g="0" b="0"/>
          </a:lnRef>
          <a:fillRef idx="0">
            <a:scrgbClr r="0" g="0" b="0"/>
          </a:fillRef>
          <a:effectRef idx="0">
            <a:scrgbClr r="0" g="0" b="0"/>
          </a:effectRef>
          <a:fontRef idx="minor"/>
        </p:style>
        <p:txBody>
          <a:bodyPr lIns="135000" tIns="135000" rIns="45720" bIns="135000" anchor="ctr"/>
          <a:lstStyle/>
          <a:p>
            <a:pPr algn="ctr">
              <a:lnSpc>
                <a:spcPct val="90000"/>
              </a:lnSpc>
              <a:spcAft>
                <a:spcPts val="420"/>
              </a:spcAft>
            </a:pPr>
            <a:r>
              <a:rPr lang="de-DE" sz="1200" b="0" strike="noStrike" spc="-1">
                <a:solidFill>
                  <a:srgbClr val="FFFFFF"/>
                </a:solidFill>
                <a:uFill>
                  <a:solidFill>
                    <a:srgbClr val="FFFFFF"/>
                  </a:solidFill>
                </a:uFill>
                <a:latin typeface="Georgia"/>
                <a:ea typeface="DejaVu Sans"/>
              </a:rPr>
              <a:t>(3)</a:t>
            </a:r>
            <a:endParaRPr lang="de-DE" sz="1200" b="0" strike="noStrike" spc="-1">
              <a:solidFill>
                <a:srgbClr val="000000"/>
              </a:solidFill>
              <a:uFill>
                <a:solidFill>
                  <a:srgbClr val="FFFFFF"/>
                </a:solidFill>
              </a:uFill>
              <a:latin typeface="Arial"/>
            </a:endParaRPr>
          </a:p>
          <a:p>
            <a:pPr algn="ctr">
              <a:lnSpc>
                <a:spcPct val="90000"/>
              </a:lnSpc>
              <a:spcAft>
                <a:spcPts val="420"/>
              </a:spcAft>
            </a:pPr>
            <a:r>
              <a:rPr lang="de-DE" sz="1200" b="0" strike="noStrike" spc="-1">
                <a:solidFill>
                  <a:srgbClr val="FFFFFF"/>
                </a:solidFill>
                <a:uFill>
                  <a:solidFill>
                    <a:srgbClr val="FFFFFF"/>
                  </a:solidFill>
                </a:uFill>
                <a:latin typeface="Georgia"/>
                <a:ea typeface="DejaVu Sans"/>
              </a:rPr>
              <a:t>die imperiale Vergangenheit Russlands, Chinas und der Türkei charakterisieren und sich daraus ergebende Fragen und Hypothesen entwickeln </a:t>
            </a:r>
            <a:endParaRPr lang="de-DE" sz="12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 name="CustomShape 1"/>
          <p:cNvSpPr/>
          <p:nvPr/>
        </p:nvSpPr>
        <p:spPr>
          <a:xfrm>
            <a:off x="402480" y="228600"/>
            <a:ext cx="11377440" cy="757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100000"/>
              </a:lnSpc>
            </a:pPr>
            <a:r>
              <a:rPr lang="de-DE" sz="3200" b="0" strike="noStrike" spc="-1">
                <a:solidFill>
                  <a:srgbClr val="7B9899"/>
                </a:solidFill>
                <a:uFill>
                  <a:solidFill>
                    <a:srgbClr val="FFFFFF"/>
                  </a:solidFill>
                </a:uFill>
                <a:latin typeface="Georgia"/>
                <a:ea typeface="DejaVu Sans"/>
              </a:rPr>
              <a:t>Werbung für einen innovativen Ansatz</a:t>
            </a:r>
            <a:endParaRPr lang="de-DE" sz="3200" b="0" strike="noStrike" spc="-1">
              <a:solidFill>
                <a:srgbClr val="000000"/>
              </a:solidFill>
              <a:uFill>
                <a:solidFill>
                  <a:srgbClr val="FFFFFF"/>
                </a:solidFill>
              </a:uFill>
              <a:latin typeface="Arial"/>
            </a:endParaRPr>
          </a:p>
        </p:txBody>
      </p:sp>
      <p:sp>
        <p:nvSpPr>
          <p:cNvPr id="304" name="CustomShape 2"/>
          <p:cNvSpPr/>
          <p:nvPr/>
        </p:nvSpPr>
        <p:spPr>
          <a:xfrm>
            <a:off x="3785400" y="1527120"/>
            <a:ext cx="4570200" cy="4570200"/>
          </a:xfrm>
          <a:prstGeom prst="quadArrow">
            <a:avLst>
              <a:gd name="adj1" fmla="val 2000"/>
              <a:gd name="adj2" fmla="val 4000"/>
              <a:gd name="adj3" fmla="val 5000"/>
            </a:avLst>
          </a:prstGeom>
          <a:solidFill>
            <a:srgbClr val="EDD2CF"/>
          </a:solidFill>
          <a:ln>
            <a:noFill/>
          </a:ln>
        </p:spPr>
        <p:style>
          <a:lnRef idx="0">
            <a:scrgbClr r="0" g="0" b="0"/>
          </a:lnRef>
          <a:fillRef idx="0">
            <a:scrgbClr r="0" g="0" b="0"/>
          </a:fillRef>
          <a:effectRef idx="0">
            <a:scrgbClr r="0" g="0" b="0"/>
          </a:effectRef>
          <a:fontRef idx="minor"/>
        </p:style>
      </p:sp>
      <p:sp>
        <p:nvSpPr>
          <p:cNvPr id="305" name="CustomShape 3"/>
          <p:cNvSpPr/>
          <p:nvPr/>
        </p:nvSpPr>
        <p:spPr>
          <a:xfrm>
            <a:off x="4082400" y="1824480"/>
            <a:ext cx="1827000" cy="1827000"/>
          </a:xfrm>
          <a:prstGeom prst="roundRect">
            <a:avLst>
              <a:gd name="adj" fmla="val 16667"/>
            </a:avLst>
          </a:prstGeom>
          <a:solidFill>
            <a:srgbClr val="D16349"/>
          </a:solidFill>
          <a:ln w="11520" cap="rnd">
            <a:solidFill>
              <a:srgbClr val="FFFFFF"/>
            </a:solidFill>
            <a:custDash>
              <a:ds d="300000" sp="100000"/>
            </a:custDash>
            <a:round/>
          </a:ln>
        </p:spPr>
        <p:style>
          <a:lnRef idx="0">
            <a:scrgbClr r="0" g="0" b="0"/>
          </a:lnRef>
          <a:fillRef idx="0">
            <a:scrgbClr r="0" g="0" b="0"/>
          </a:fillRef>
          <a:effectRef idx="0">
            <a:scrgbClr r="0" g="0" b="0"/>
          </a:effectRef>
          <a:fontRef idx="minor"/>
        </p:style>
        <p:txBody>
          <a:bodyPr lIns="135000" tIns="135000" rIns="45720" bIns="135000" anchor="ctr"/>
          <a:lstStyle/>
          <a:p>
            <a:pPr algn="ctr">
              <a:lnSpc>
                <a:spcPct val="90000"/>
              </a:lnSpc>
              <a:spcAft>
                <a:spcPts val="420"/>
              </a:spcAft>
            </a:pPr>
            <a:r>
              <a:rPr lang="de-DE" sz="1200" b="0" strike="noStrike" spc="-1">
                <a:solidFill>
                  <a:srgbClr val="FFFFFF"/>
                </a:solidFill>
                <a:uFill>
                  <a:solidFill>
                    <a:srgbClr val="FFFFFF"/>
                  </a:solidFill>
                </a:uFill>
                <a:latin typeface="Georgia"/>
                <a:ea typeface="DejaVu Sans"/>
              </a:rPr>
              <a:t>3.3.6(3)</a:t>
            </a:r>
            <a:endParaRPr lang="de-DE" sz="1200" b="0" strike="noStrike" spc="-1">
              <a:solidFill>
                <a:srgbClr val="000000"/>
              </a:solidFill>
              <a:uFill>
                <a:solidFill>
                  <a:srgbClr val="FFFFFF"/>
                </a:solidFill>
              </a:uFill>
              <a:latin typeface="Arial"/>
            </a:endParaRPr>
          </a:p>
          <a:p>
            <a:pPr algn="ctr">
              <a:lnSpc>
                <a:spcPct val="90000"/>
              </a:lnSpc>
              <a:spcAft>
                <a:spcPts val="420"/>
              </a:spcAft>
            </a:pPr>
            <a:r>
              <a:rPr lang="de-DE" sz="1200" b="0" strike="noStrike" spc="-1">
                <a:solidFill>
                  <a:srgbClr val="FFFFFF"/>
                </a:solidFill>
                <a:uFill>
                  <a:solidFill>
                    <a:srgbClr val="FFFFFF"/>
                  </a:solidFill>
                </a:uFill>
                <a:latin typeface="Georgia"/>
                <a:ea typeface="DejaVu Sans"/>
              </a:rPr>
              <a:t>Fenster nach Westen:</a:t>
            </a:r>
            <a:endParaRPr lang="de-DE" sz="1200" b="0" strike="noStrike" spc="-1">
              <a:solidFill>
                <a:srgbClr val="000000"/>
              </a:solidFill>
              <a:uFill>
                <a:solidFill>
                  <a:srgbClr val="FFFFFF"/>
                </a:solidFill>
              </a:uFill>
              <a:latin typeface="Arial"/>
            </a:endParaRPr>
          </a:p>
          <a:p>
            <a:pPr algn="ctr">
              <a:lnSpc>
                <a:spcPct val="90000"/>
              </a:lnSpc>
              <a:spcAft>
                <a:spcPts val="420"/>
              </a:spcAft>
            </a:pPr>
            <a:r>
              <a:rPr lang="de-DE" sz="1200" b="0" strike="noStrike" spc="-1">
                <a:solidFill>
                  <a:srgbClr val="FFFFFF"/>
                </a:solidFill>
                <a:uFill>
                  <a:solidFill>
                    <a:srgbClr val="FFFFFF"/>
                  </a:solidFill>
                </a:uFill>
                <a:latin typeface="Georgia"/>
                <a:ea typeface="DejaVu Sans"/>
              </a:rPr>
              <a:t>den europäischen Imperialismus im Nahen und Mittleren Osten charakterisieren und seine Folgen bewerten  </a:t>
            </a:r>
            <a:endParaRPr lang="de-DE" sz="1200" b="0" strike="noStrike" spc="-1">
              <a:solidFill>
                <a:srgbClr val="000000"/>
              </a:solidFill>
              <a:uFill>
                <a:solidFill>
                  <a:srgbClr val="FFFFFF"/>
                </a:solidFill>
              </a:uFill>
              <a:latin typeface="Arial"/>
            </a:endParaRPr>
          </a:p>
        </p:txBody>
      </p:sp>
      <p:sp>
        <p:nvSpPr>
          <p:cNvPr id="306" name="CustomShape 4"/>
          <p:cNvSpPr/>
          <p:nvPr/>
        </p:nvSpPr>
        <p:spPr>
          <a:xfrm>
            <a:off x="6231240" y="1824480"/>
            <a:ext cx="1827000" cy="1827000"/>
          </a:xfrm>
          <a:prstGeom prst="roundRect">
            <a:avLst>
              <a:gd name="adj" fmla="val 16667"/>
            </a:avLst>
          </a:prstGeom>
          <a:solidFill>
            <a:srgbClr val="D16349"/>
          </a:solidFill>
          <a:ln w="11520" cap="rnd">
            <a:solidFill>
              <a:srgbClr val="FFFFFF"/>
            </a:solidFill>
            <a:custDash>
              <a:ds d="300000" sp="100000"/>
            </a:custDash>
            <a:round/>
          </a:ln>
        </p:spPr>
        <p:style>
          <a:lnRef idx="0">
            <a:scrgbClr r="0" g="0" b="0"/>
          </a:lnRef>
          <a:fillRef idx="0">
            <a:scrgbClr r="0" g="0" b="0"/>
          </a:fillRef>
          <a:effectRef idx="0">
            <a:scrgbClr r="0" g="0" b="0"/>
          </a:effectRef>
          <a:fontRef idx="minor"/>
        </p:style>
        <p:txBody>
          <a:bodyPr lIns="135000" tIns="135000" rIns="45720" bIns="135000" anchor="ctr"/>
          <a:lstStyle/>
          <a:p>
            <a:pPr algn="ctr">
              <a:lnSpc>
                <a:spcPct val="90000"/>
              </a:lnSpc>
              <a:spcAft>
                <a:spcPts val="420"/>
              </a:spcAft>
            </a:pPr>
            <a:r>
              <a:rPr lang="de-DE" sz="1200" b="0" strike="noStrike" spc="-1">
                <a:solidFill>
                  <a:srgbClr val="FFFFFF"/>
                </a:solidFill>
                <a:uFill>
                  <a:solidFill>
                    <a:srgbClr val="FFFFFF"/>
                  </a:solidFill>
                </a:uFill>
                <a:latin typeface="Georgia"/>
                <a:ea typeface="DejaVu Sans"/>
              </a:rPr>
              <a:t>Von den „Fenstern zur Welt“ zur globalen Perspektive</a:t>
            </a:r>
            <a:endParaRPr lang="de-DE" sz="1200" b="0" strike="noStrike" spc="-1">
              <a:solidFill>
                <a:srgbClr val="000000"/>
              </a:solidFill>
              <a:uFill>
                <a:solidFill>
                  <a:srgbClr val="FFFFFF"/>
                </a:solidFill>
              </a:uFill>
              <a:latin typeface="Arial"/>
            </a:endParaRPr>
          </a:p>
        </p:txBody>
      </p:sp>
      <p:sp>
        <p:nvSpPr>
          <p:cNvPr id="307" name="CustomShape 5"/>
          <p:cNvSpPr/>
          <p:nvPr/>
        </p:nvSpPr>
        <p:spPr>
          <a:xfrm>
            <a:off x="4082400" y="3973320"/>
            <a:ext cx="1827000" cy="1827000"/>
          </a:xfrm>
          <a:prstGeom prst="roundRect">
            <a:avLst>
              <a:gd name="adj" fmla="val 16667"/>
            </a:avLst>
          </a:prstGeom>
          <a:solidFill>
            <a:srgbClr val="D16349"/>
          </a:solidFill>
          <a:ln w="11520" cap="rnd">
            <a:solidFill>
              <a:srgbClr val="FFFFFF"/>
            </a:solidFill>
            <a:custDash>
              <a:ds d="300000" sp="100000"/>
            </a:custDash>
            <a:round/>
          </a:ln>
        </p:spPr>
        <p:style>
          <a:lnRef idx="0">
            <a:scrgbClr r="0" g="0" b="0"/>
          </a:lnRef>
          <a:fillRef idx="0">
            <a:scrgbClr r="0" g="0" b="0"/>
          </a:fillRef>
          <a:effectRef idx="0">
            <a:scrgbClr r="0" g="0" b="0"/>
          </a:effectRef>
          <a:fontRef idx="minor"/>
        </p:style>
        <p:txBody>
          <a:bodyPr lIns="135000" tIns="135000" rIns="45720" bIns="135000" anchor="ctr"/>
          <a:lstStyle/>
          <a:p>
            <a:pPr algn="ctr">
              <a:lnSpc>
                <a:spcPct val="90000"/>
              </a:lnSpc>
              <a:spcAft>
                <a:spcPts val="420"/>
              </a:spcAft>
            </a:pPr>
            <a:r>
              <a:rPr lang="de-DE" sz="1200" b="0" strike="noStrike" spc="-1">
                <a:solidFill>
                  <a:srgbClr val="FFFFFF"/>
                </a:solidFill>
                <a:uFill>
                  <a:solidFill>
                    <a:srgbClr val="FFFFFF"/>
                  </a:solidFill>
                </a:uFill>
                <a:latin typeface="Georgia"/>
                <a:ea typeface="DejaVu Sans"/>
              </a:rPr>
              <a:t>3.3.5  Strukturen und aktuelle Herausforderungen der chinesischen Gesellschaft aus ihrer Geschichte und den Beziehungen zum westlichen Europa erklären</a:t>
            </a:r>
            <a:endParaRPr lang="de-DE" sz="1200" b="0" strike="noStrike" spc="-1">
              <a:solidFill>
                <a:srgbClr val="000000"/>
              </a:solidFill>
              <a:uFill>
                <a:solidFill>
                  <a:srgbClr val="FFFFFF"/>
                </a:solidFill>
              </a:uFill>
              <a:latin typeface="Arial"/>
            </a:endParaRPr>
          </a:p>
        </p:txBody>
      </p:sp>
      <p:sp>
        <p:nvSpPr>
          <p:cNvPr id="308" name="CustomShape 6"/>
          <p:cNvSpPr/>
          <p:nvPr/>
        </p:nvSpPr>
        <p:spPr>
          <a:xfrm>
            <a:off x="6231240" y="3973320"/>
            <a:ext cx="1827000" cy="1827000"/>
          </a:xfrm>
          <a:prstGeom prst="roundRect">
            <a:avLst>
              <a:gd name="adj" fmla="val 16667"/>
            </a:avLst>
          </a:prstGeom>
          <a:solidFill>
            <a:srgbClr val="D16349"/>
          </a:solidFill>
          <a:ln w="11520" cap="rnd">
            <a:solidFill>
              <a:srgbClr val="FFFFFF"/>
            </a:solidFill>
            <a:custDash>
              <a:ds d="300000" sp="100000"/>
            </a:custDash>
            <a:round/>
          </a:ln>
        </p:spPr>
        <p:style>
          <a:lnRef idx="0">
            <a:scrgbClr r="0" g="0" b="0"/>
          </a:lnRef>
          <a:fillRef idx="0">
            <a:scrgbClr r="0" g="0" b="0"/>
          </a:fillRef>
          <a:effectRef idx="0">
            <a:scrgbClr r="0" g="0" b="0"/>
          </a:effectRef>
          <a:fontRef idx="minor"/>
        </p:style>
        <p:txBody>
          <a:bodyPr lIns="135000" tIns="135000" rIns="45720" bIns="135000" anchor="ctr"/>
          <a:lstStyle/>
          <a:p>
            <a:pPr algn="ctr">
              <a:lnSpc>
                <a:spcPct val="90000"/>
              </a:lnSpc>
              <a:spcAft>
                <a:spcPts val="420"/>
              </a:spcAft>
            </a:pPr>
            <a:r>
              <a:rPr lang="de-DE" sz="1200" b="0" strike="noStrike" spc="-1">
                <a:solidFill>
                  <a:srgbClr val="FFFFFF"/>
                </a:solidFill>
                <a:uFill>
                  <a:solidFill>
                    <a:srgbClr val="FFFFFF"/>
                  </a:solidFill>
                </a:uFill>
                <a:latin typeface="Georgia"/>
                <a:ea typeface="DejaVu Sans"/>
              </a:rPr>
              <a:t>Von „Bedrohungsängsten“ zum kritischen Fremdverständnis: Europa in der Welt </a:t>
            </a:r>
            <a:endParaRPr lang="de-DE" sz="12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 name="CustomShape 1"/>
          <p:cNvSpPr/>
          <p:nvPr/>
        </p:nvSpPr>
        <p:spPr>
          <a:xfrm>
            <a:off x="504000" y="321480"/>
            <a:ext cx="11377440" cy="757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r>
              <a:rPr lang="de-DE" sz="3200" b="0" strike="noStrike" spc="-1">
                <a:solidFill>
                  <a:srgbClr val="000000"/>
                </a:solidFill>
                <a:uFill>
                  <a:solidFill>
                    <a:srgbClr val="FFFFFF"/>
                  </a:solidFill>
                </a:uFill>
                <a:latin typeface="Cambria"/>
                <a:ea typeface="DejaVu Sans"/>
              </a:rPr>
              <a:t>Unsere Chance in der Klasse 10: Verflüssigen von Weltbildern</a:t>
            </a:r>
            <a:endParaRPr lang="de-DE" sz="3200" b="0" strike="noStrike" spc="-1">
              <a:solidFill>
                <a:srgbClr val="000000"/>
              </a:solidFill>
              <a:uFill>
                <a:solidFill>
                  <a:srgbClr val="FFFFFF"/>
                </a:solidFill>
              </a:uFill>
              <a:latin typeface="Arial"/>
            </a:endParaRPr>
          </a:p>
        </p:txBody>
      </p:sp>
      <p:sp>
        <p:nvSpPr>
          <p:cNvPr id="310" name="CustomShape 2"/>
          <p:cNvSpPr/>
          <p:nvPr/>
        </p:nvSpPr>
        <p:spPr>
          <a:xfrm>
            <a:off x="960646" y="1515397"/>
            <a:ext cx="10598308" cy="4783320"/>
          </a:xfrm>
          <a:prstGeom prst="rect">
            <a:avLst/>
          </a:prstGeom>
          <a:solidFill>
            <a:schemeClr val="bg1"/>
          </a:solid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de-DE" sz="1800" b="0" strike="noStrike" spc="-1" dirty="0">
              <a:solidFill>
                <a:srgbClr val="000000"/>
              </a:solidFill>
              <a:uFill>
                <a:solidFill>
                  <a:srgbClr val="FFFFFF"/>
                </a:solidFill>
              </a:uFill>
              <a:latin typeface="Arial"/>
            </a:endParaRPr>
          </a:p>
          <a:p>
            <a:pPr>
              <a:lnSpc>
                <a:spcPct val="100000"/>
              </a:lnSpc>
            </a:pPr>
            <a:r>
              <a:rPr lang="de-DE" sz="2000" b="1" strike="noStrike" spc="-1" dirty="0">
                <a:solidFill>
                  <a:srgbClr val="000000"/>
                </a:solidFill>
                <a:uFill>
                  <a:solidFill>
                    <a:srgbClr val="FFFFFF"/>
                  </a:solidFill>
                </a:uFill>
                <a:latin typeface="Times New Roman"/>
                <a:ea typeface="DejaVu Sans"/>
              </a:rPr>
              <a:t>Die katastrophalen Kriege in Irak und Afghanistan und die verhängnisvollen Interventionen in Libyen, die Finanzkrise von 2008, die rasch zunehmende Arbeitslosigkeit in Europa, ein offenbar nicht zu lösendes Problem, von dem vermutlich rechtsextreme Parteien auf dem gesamten Kontinent profitieren dürften, die ungelöste Eurokrise ….[haben dazu geführt, dass] </a:t>
            </a:r>
            <a:endParaRPr lang="de-DE" sz="2000" b="0" strike="noStrike" spc="-1" dirty="0">
              <a:solidFill>
                <a:srgbClr val="000000"/>
              </a:solidFill>
              <a:uFill>
                <a:solidFill>
                  <a:srgbClr val="FFFFFF"/>
                </a:solidFill>
              </a:uFill>
              <a:latin typeface="Arial"/>
            </a:endParaRPr>
          </a:p>
          <a:p>
            <a:pPr>
              <a:lnSpc>
                <a:spcPct val="100000"/>
              </a:lnSpc>
            </a:pPr>
            <a:endParaRPr lang="de-DE" sz="2000" b="0" strike="noStrike" spc="-1" dirty="0">
              <a:solidFill>
                <a:srgbClr val="000000"/>
              </a:solidFill>
              <a:uFill>
                <a:solidFill>
                  <a:srgbClr val="FFFFFF"/>
                </a:solidFill>
              </a:uFill>
              <a:latin typeface="Arial"/>
            </a:endParaRPr>
          </a:p>
          <a:p>
            <a:pPr>
              <a:lnSpc>
                <a:spcPct val="100000"/>
              </a:lnSpc>
            </a:pPr>
            <a:r>
              <a:rPr lang="de-DE" sz="2000" b="1" strike="noStrike" spc="-1" dirty="0">
                <a:solidFill>
                  <a:srgbClr val="FF0000"/>
                </a:solidFill>
                <a:uFill>
                  <a:solidFill>
                    <a:srgbClr val="FFFFFF"/>
                  </a:solidFill>
                </a:uFill>
                <a:latin typeface="Times New Roman"/>
                <a:ea typeface="DejaVu Sans"/>
              </a:rPr>
              <a:t>der europäische Weg zur Moderne nicht mehr als der »normale« betrachtet werden [kann]; er kann nicht der Standard sein, an dem sich historische Veränderungen in anderen Teilen der Welt messen lassen.</a:t>
            </a:r>
            <a:endParaRPr lang="de-DE" sz="2000" b="0" strike="noStrike" spc="-1" dirty="0">
              <a:solidFill>
                <a:srgbClr val="000000"/>
              </a:solidFill>
              <a:uFill>
                <a:solidFill>
                  <a:srgbClr val="FFFFFF"/>
                </a:solidFill>
              </a:uFill>
              <a:latin typeface="Arial"/>
            </a:endParaRPr>
          </a:p>
          <a:p>
            <a:pPr>
              <a:lnSpc>
                <a:spcPct val="100000"/>
              </a:lnSpc>
            </a:pPr>
            <a:endParaRPr lang="de-DE" sz="2000" b="0" strike="noStrike" spc="-1" dirty="0">
              <a:solidFill>
                <a:srgbClr val="000000"/>
              </a:solidFill>
              <a:uFill>
                <a:solidFill>
                  <a:srgbClr val="FFFFFF"/>
                </a:solidFill>
              </a:uFill>
              <a:latin typeface="Arial"/>
            </a:endParaRPr>
          </a:p>
          <a:p>
            <a:pPr>
              <a:lnSpc>
                <a:spcPct val="100000"/>
              </a:lnSpc>
            </a:pPr>
            <a:r>
              <a:rPr lang="de-DE" sz="1800" b="1" strike="noStrike" spc="-1" dirty="0">
                <a:solidFill>
                  <a:srgbClr val="000000"/>
                </a:solidFill>
                <a:uFill>
                  <a:solidFill>
                    <a:srgbClr val="FFFFFF"/>
                  </a:solidFill>
                </a:uFill>
                <a:latin typeface="Times New Roman"/>
                <a:ea typeface="DejaVu Sans"/>
              </a:rPr>
              <a:t>Eröffnungsrede von </a:t>
            </a:r>
            <a:r>
              <a:rPr lang="de-DE" sz="1800" b="1" strike="noStrike" spc="-1" dirty="0" err="1">
                <a:solidFill>
                  <a:srgbClr val="000000"/>
                </a:solidFill>
                <a:uFill>
                  <a:solidFill>
                    <a:srgbClr val="FFFFFF"/>
                  </a:solidFill>
                </a:uFill>
                <a:latin typeface="Times New Roman"/>
                <a:ea typeface="DejaVu Sans"/>
              </a:rPr>
              <a:t>Pankaj</a:t>
            </a:r>
            <a:r>
              <a:rPr lang="de-DE" sz="1800" b="1" strike="noStrike" spc="-1" dirty="0">
                <a:solidFill>
                  <a:srgbClr val="000000"/>
                </a:solidFill>
                <a:uFill>
                  <a:solidFill>
                    <a:srgbClr val="FFFFFF"/>
                  </a:solidFill>
                </a:uFill>
                <a:latin typeface="Times New Roman"/>
                <a:ea typeface="DejaVu Sans"/>
              </a:rPr>
              <a:t> </a:t>
            </a:r>
            <a:r>
              <a:rPr lang="de-DE" sz="1800" b="1" strike="noStrike" spc="-1" dirty="0" err="1">
                <a:solidFill>
                  <a:srgbClr val="000000"/>
                </a:solidFill>
                <a:uFill>
                  <a:solidFill>
                    <a:srgbClr val="FFFFFF"/>
                  </a:solidFill>
                </a:uFill>
                <a:latin typeface="Times New Roman"/>
                <a:ea typeface="DejaVu Sans"/>
              </a:rPr>
              <a:t>Mishra</a:t>
            </a:r>
            <a:r>
              <a:rPr lang="de-DE" sz="1800" b="1" strike="noStrike" spc="-1" dirty="0">
                <a:solidFill>
                  <a:srgbClr val="000000"/>
                </a:solidFill>
                <a:uFill>
                  <a:solidFill>
                    <a:srgbClr val="FFFFFF"/>
                  </a:solidFill>
                </a:uFill>
                <a:latin typeface="Times New Roman"/>
                <a:ea typeface="DejaVu Sans"/>
              </a:rPr>
              <a:t> [Indien/GB] – »Europa und die neue Welt-Unordnung« Internationales Literaturfestival Berlin 2016</a:t>
            </a:r>
            <a:endParaRPr lang="de-DE" sz="1800" b="0" strike="noStrike" spc="-1" dirty="0">
              <a:solidFill>
                <a:srgbClr val="000000"/>
              </a:solidFill>
              <a:uFill>
                <a:solidFill>
                  <a:srgbClr val="FFFFFF"/>
                </a:solidFill>
              </a:uFill>
              <a:latin typeface="Arial"/>
            </a:endParaRPr>
          </a:p>
          <a:p>
            <a:pPr>
              <a:lnSpc>
                <a:spcPct val="100000"/>
              </a:lnSpc>
            </a:pPr>
            <a:endParaRPr lang="de-DE" sz="18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 name="Line 1"/>
          <p:cNvSpPr/>
          <p:nvPr/>
        </p:nvSpPr>
        <p:spPr>
          <a:xfrm>
            <a:off x="10640160" y="4613040"/>
            <a:ext cx="360" cy="228240"/>
          </a:xfrm>
          <a:prstGeom prst="line">
            <a:avLst/>
          </a:prstGeom>
          <a:ln w="9360">
            <a:solidFill>
              <a:srgbClr val="D19049"/>
            </a:solidFill>
            <a:miter/>
          </a:ln>
        </p:spPr>
        <p:style>
          <a:lnRef idx="0">
            <a:scrgbClr r="0" g="0" b="0"/>
          </a:lnRef>
          <a:fillRef idx="0">
            <a:scrgbClr r="0" g="0" b="0"/>
          </a:fillRef>
          <a:effectRef idx="0">
            <a:scrgbClr r="0" g="0" b="0"/>
          </a:effectRef>
          <a:fontRef idx="minor"/>
        </p:style>
      </p:sp>
      <p:sp>
        <p:nvSpPr>
          <p:cNvPr id="313" name="Line 2"/>
          <p:cNvSpPr/>
          <p:nvPr/>
        </p:nvSpPr>
        <p:spPr>
          <a:xfrm>
            <a:off x="6634080" y="2373840"/>
            <a:ext cx="360" cy="246960"/>
          </a:xfrm>
          <a:prstGeom prst="line">
            <a:avLst/>
          </a:prstGeom>
          <a:ln w="9360">
            <a:solidFill>
              <a:srgbClr val="646B86"/>
            </a:solidFill>
            <a:miter/>
          </a:ln>
        </p:spPr>
        <p:style>
          <a:lnRef idx="0">
            <a:scrgbClr r="0" g="0" b="0"/>
          </a:lnRef>
          <a:fillRef idx="0">
            <a:scrgbClr r="0" g="0" b="0"/>
          </a:fillRef>
          <a:effectRef idx="0">
            <a:scrgbClr r="0" g="0" b="0"/>
          </a:effectRef>
          <a:fontRef idx="minor"/>
        </p:style>
      </p:sp>
      <p:sp>
        <p:nvSpPr>
          <p:cNvPr id="314" name="Line 3"/>
          <p:cNvSpPr/>
          <p:nvPr/>
        </p:nvSpPr>
        <p:spPr>
          <a:xfrm>
            <a:off x="5669280" y="2385360"/>
            <a:ext cx="360" cy="147240"/>
          </a:xfrm>
          <a:prstGeom prst="line">
            <a:avLst/>
          </a:prstGeom>
          <a:ln w="9360">
            <a:solidFill>
              <a:srgbClr val="646B86"/>
            </a:solidFill>
            <a:miter/>
          </a:ln>
        </p:spPr>
        <p:style>
          <a:lnRef idx="0">
            <a:scrgbClr r="0" g="0" b="0"/>
          </a:lnRef>
          <a:fillRef idx="0">
            <a:scrgbClr r="0" g="0" b="0"/>
          </a:fillRef>
          <a:effectRef idx="0">
            <a:scrgbClr r="0" g="0" b="0"/>
          </a:effectRef>
          <a:fontRef idx="minor"/>
        </p:style>
      </p:sp>
      <p:sp>
        <p:nvSpPr>
          <p:cNvPr id="315" name="Line 4"/>
          <p:cNvSpPr/>
          <p:nvPr/>
        </p:nvSpPr>
        <p:spPr>
          <a:xfrm>
            <a:off x="1200240" y="4708440"/>
            <a:ext cx="360" cy="432360"/>
          </a:xfrm>
          <a:prstGeom prst="line">
            <a:avLst/>
          </a:prstGeom>
          <a:ln w="9360">
            <a:solidFill>
              <a:srgbClr val="646B86"/>
            </a:solidFill>
            <a:miter/>
          </a:ln>
        </p:spPr>
        <p:style>
          <a:lnRef idx="0">
            <a:scrgbClr r="0" g="0" b="0"/>
          </a:lnRef>
          <a:fillRef idx="0">
            <a:scrgbClr r="0" g="0" b="0"/>
          </a:fillRef>
          <a:effectRef idx="0">
            <a:scrgbClr r="0" g="0" b="0"/>
          </a:effectRef>
          <a:fontRef idx="minor"/>
        </p:style>
      </p:sp>
      <p:sp>
        <p:nvSpPr>
          <p:cNvPr id="316" name="Line 5"/>
          <p:cNvSpPr/>
          <p:nvPr/>
        </p:nvSpPr>
        <p:spPr>
          <a:xfrm>
            <a:off x="1125720" y="3479760"/>
            <a:ext cx="360" cy="720720"/>
          </a:xfrm>
          <a:prstGeom prst="line">
            <a:avLst/>
          </a:prstGeom>
          <a:ln w="9360">
            <a:solidFill>
              <a:srgbClr val="CCCCCC"/>
            </a:solidFill>
            <a:miter/>
          </a:ln>
        </p:spPr>
        <p:style>
          <a:lnRef idx="0">
            <a:scrgbClr r="0" g="0" b="0"/>
          </a:lnRef>
          <a:fillRef idx="0">
            <a:scrgbClr r="0" g="0" b="0"/>
          </a:fillRef>
          <a:effectRef idx="0">
            <a:scrgbClr r="0" g="0" b="0"/>
          </a:effectRef>
          <a:fontRef idx="minor"/>
        </p:style>
      </p:sp>
      <p:sp>
        <p:nvSpPr>
          <p:cNvPr id="317" name="Line 6"/>
          <p:cNvSpPr/>
          <p:nvPr/>
        </p:nvSpPr>
        <p:spPr>
          <a:xfrm>
            <a:off x="4673880" y="3022920"/>
            <a:ext cx="360" cy="1177560"/>
          </a:xfrm>
          <a:prstGeom prst="line">
            <a:avLst/>
          </a:prstGeom>
          <a:ln w="9360">
            <a:solidFill>
              <a:srgbClr val="CCCCCC"/>
            </a:solidFill>
            <a:miter/>
          </a:ln>
        </p:spPr>
        <p:style>
          <a:lnRef idx="0">
            <a:scrgbClr r="0" g="0" b="0"/>
          </a:lnRef>
          <a:fillRef idx="0">
            <a:scrgbClr r="0" g="0" b="0"/>
          </a:fillRef>
          <a:effectRef idx="0">
            <a:scrgbClr r="0" g="0" b="0"/>
          </a:effectRef>
          <a:fontRef idx="minor"/>
        </p:style>
      </p:sp>
      <p:sp>
        <p:nvSpPr>
          <p:cNvPr id="318" name="Line 7"/>
          <p:cNvSpPr/>
          <p:nvPr/>
        </p:nvSpPr>
        <p:spPr>
          <a:xfrm>
            <a:off x="2652480" y="3032280"/>
            <a:ext cx="360" cy="1177560"/>
          </a:xfrm>
          <a:prstGeom prst="line">
            <a:avLst/>
          </a:prstGeom>
          <a:ln w="9360">
            <a:solidFill>
              <a:srgbClr val="CCCCCC"/>
            </a:solidFill>
            <a:miter/>
          </a:ln>
        </p:spPr>
        <p:style>
          <a:lnRef idx="0">
            <a:scrgbClr r="0" g="0" b="0"/>
          </a:lnRef>
          <a:fillRef idx="0">
            <a:scrgbClr r="0" g="0" b="0"/>
          </a:fillRef>
          <a:effectRef idx="0">
            <a:scrgbClr r="0" g="0" b="0"/>
          </a:effectRef>
          <a:fontRef idx="minor"/>
        </p:style>
      </p:sp>
      <p:sp>
        <p:nvSpPr>
          <p:cNvPr id="319" name="Line 8"/>
          <p:cNvSpPr/>
          <p:nvPr/>
        </p:nvSpPr>
        <p:spPr>
          <a:xfrm>
            <a:off x="8695440" y="2566080"/>
            <a:ext cx="360" cy="1634400"/>
          </a:xfrm>
          <a:prstGeom prst="line">
            <a:avLst/>
          </a:prstGeom>
          <a:ln w="9360">
            <a:solidFill>
              <a:srgbClr val="CCCCCC"/>
            </a:solidFill>
            <a:miter/>
          </a:ln>
        </p:spPr>
        <p:style>
          <a:lnRef idx="0">
            <a:scrgbClr r="0" g="0" b="0"/>
          </a:lnRef>
          <a:fillRef idx="0">
            <a:scrgbClr r="0" g="0" b="0"/>
          </a:fillRef>
          <a:effectRef idx="0">
            <a:scrgbClr r="0" g="0" b="0"/>
          </a:effectRef>
          <a:fontRef idx="minor"/>
        </p:style>
      </p:sp>
      <p:sp>
        <p:nvSpPr>
          <p:cNvPr id="320" name="Line 9"/>
          <p:cNvSpPr/>
          <p:nvPr/>
        </p:nvSpPr>
        <p:spPr>
          <a:xfrm>
            <a:off x="3859200" y="3084840"/>
            <a:ext cx="360" cy="1115640"/>
          </a:xfrm>
          <a:prstGeom prst="line">
            <a:avLst/>
          </a:prstGeom>
          <a:ln w="9360">
            <a:solidFill>
              <a:srgbClr val="CCCCCC"/>
            </a:solidFill>
            <a:miter/>
          </a:ln>
        </p:spPr>
        <p:style>
          <a:lnRef idx="0">
            <a:scrgbClr r="0" g="0" b="0"/>
          </a:lnRef>
          <a:fillRef idx="0">
            <a:scrgbClr r="0" g="0" b="0"/>
          </a:fillRef>
          <a:effectRef idx="0">
            <a:scrgbClr r="0" g="0" b="0"/>
          </a:effectRef>
          <a:fontRef idx="minor"/>
        </p:style>
      </p:sp>
      <p:sp>
        <p:nvSpPr>
          <p:cNvPr id="321" name="Line 10"/>
          <p:cNvSpPr/>
          <p:nvPr/>
        </p:nvSpPr>
        <p:spPr>
          <a:xfrm>
            <a:off x="4672440" y="2558880"/>
            <a:ext cx="360" cy="380880"/>
          </a:xfrm>
          <a:prstGeom prst="line">
            <a:avLst/>
          </a:prstGeom>
          <a:ln w="9360">
            <a:solidFill>
              <a:srgbClr val="CCCCCC"/>
            </a:solidFill>
            <a:miter/>
          </a:ln>
        </p:spPr>
        <p:style>
          <a:lnRef idx="0">
            <a:scrgbClr r="0" g="0" b="0"/>
          </a:lnRef>
          <a:fillRef idx="0">
            <a:scrgbClr r="0" g="0" b="0"/>
          </a:fillRef>
          <a:effectRef idx="0">
            <a:scrgbClr r="0" g="0" b="0"/>
          </a:effectRef>
          <a:fontRef idx="minor"/>
        </p:style>
      </p:sp>
      <p:sp>
        <p:nvSpPr>
          <p:cNvPr id="322" name="Line 11"/>
          <p:cNvSpPr/>
          <p:nvPr/>
        </p:nvSpPr>
        <p:spPr>
          <a:xfrm>
            <a:off x="10644840" y="1888560"/>
            <a:ext cx="360" cy="2090880"/>
          </a:xfrm>
          <a:prstGeom prst="line">
            <a:avLst/>
          </a:prstGeom>
          <a:ln w="9360">
            <a:solidFill>
              <a:srgbClr val="CCCCCC"/>
            </a:solidFill>
            <a:miter/>
          </a:ln>
        </p:spPr>
        <p:style>
          <a:lnRef idx="0">
            <a:scrgbClr r="0" g="0" b="0"/>
          </a:lnRef>
          <a:fillRef idx="0">
            <a:scrgbClr r="0" g="0" b="0"/>
          </a:fillRef>
          <a:effectRef idx="0">
            <a:scrgbClr r="0" g="0" b="0"/>
          </a:effectRef>
          <a:fontRef idx="minor"/>
        </p:style>
      </p:sp>
      <p:sp>
        <p:nvSpPr>
          <p:cNvPr id="323" name="Line 12"/>
          <p:cNvSpPr/>
          <p:nvPr/>
        </p:nvSpPr>
        <p:spPr>
          <a:xfrm>
            <a:off x="7880400" y="2642400"/>
            <a:ext cx="360" cy="1558080"/>
          </a:xfrm>
          <a:prstGeom prst="line">
            <a:avLst/>
          </a:prstGeom>
          <a:ln w="9360">
            <a:solidFill>
              <a:srgbClr val="CCCCCC"/>
            </a:solidFill>
            <a:miter/>
          </a:ln>
        </p:spPr>
        <p:style>
          <a:lnRef idx="0">
            <a:scrgbClr r="0" g="0" b="0"/>
          </a:lnRef>
          <a:fillRef idx="0">
            <a:scrgbClr r="0" g="0" b="0"/>
          </a:fillRef>
          <a:effectRef idx="0">
            <a:scrgbClr r="0" g="0" b="0"/>
          </a:effectRef>
          <a:fontRef idx="minor"/>
        </p:style>
      </p:sp>
      <p:sp>
        <p:nvSpPr>
          <p:cNvPr id="324" name="Line 13"/>
          <p:cNvSpPr/>
          <p:nvPr/>
        </p:nvSpPr>
        <p:spPr>
          <a:xfrm>
            <a:off x="7835400" y="1798920"/>
            <a:ext cx="45000" cy="690840"/>
          </a:xfrm>
          <a:prstGeom prst="line">
            <a:avLst/>
          </a:prstGeom>
          <a:ln w="9360">
            <a:solidFill>
              <a:srgbClr val="CCCCCC"/>
            </a:solidFill>
            <a:miter/>
          </a:ln>
        </p:spPr>
        <p:style>
          <a:lnRef idx="0">
            <a:scrgbClr r="0" g="0" b="0"/>
          </a:lnRef>
          <a:fillRef idx="0">
            <a:scrgbClr r="0" g="0" b="0"/>
          </a:fillRef>
          <a:effectRef idx="0">
            <a:scrgbClr r="0" g="0" b="0"/>
          </a:effectRef>
          <a:fontRef idx="minor"/>
        </p:style>
      </p:sp>
      <p:sp>
        <p:nvSpPr>
          <p:cNvPr id="325" name="CustomShape 14"/>
          <p:cNvSpPr/>
          <p:nvPr/>
        </p:nvSpPr>
        <p:spPr>
          <a:xfrm>
            <a:off x="1126080" y="1878120"/>
            <a:ext cx="360" cy="2320560"/>
          </a:xfrm>
          <a:prstGeom prst="rect">
            <a:avLst/>
          </a:prstGeom>
          <a:gradFill>
            <a:gsLst>
              <a:gs pos="0">
                <a:srgbClr val="FFBD47"/>
              </a:gs>
              <a:gs pos="100000">
                <a:srgbClr val="FFBD47"/>
              </a:gs>
            </a:gsLst>
            <a:lin ang="5400000"/>
          </a:gradFill>
          <a:ln w="12600">
            <a:noFill/>
          </a:ln>
          <a:effectLst>
            <a:outerShdw>
              <a:srgbClr val="000000">
                <a:alpha val="50000"/>
              </a:srgbClr>
            </a:outerShdw>
          </a:effectLst>
        </p:spPr>
        <p:style>
          <a:lnRef idx="0">
            <a:scrgbClr r="0" g="0" b="0"/>
          </a:lnRef>
          <a:fillRef idx="0">
            <a:scrgbClr r="0" g="0" b="0"/>
          </a:fillRef>
          <a:effectRef idx="0">
            <a:scrgbClr r="0" g="0" b="0"/>
          </a:effectRef>
          <a:fontRef idx="minor"/>
        </p:style>
      </p:sp>
      <p:sp>
        <p:nvSpPr>
          <p:cNvPr id="326" name="CustomShape 15" hidden="1"/>
          <p:cNvSpPr/>
          <p:nvPr/>
        </p:nvSpPr>
        <p:spPr>
          <a:xfrm>
            <a:off x="419400" y="4253400"/>
            <a:ext cx="462960" cy="273600"/>
          </a:xfrm>
          <a:prstGeom prst="rect">
            <a:avLst/>
          </a:prstGeom>
          <a:noFill/>
          <a:ln>
            <a:noFill/>
          </a:ln>
        </p:spPr>
        <p:style>
          <a:lnRef idx="0">
            <a:scrgbClr r="0" g="0" b="0"/>
          </a:lnRef>
          <a:fillRef idx="0">
            <a:scrgbClr r="0" g="0" b="0"/>
          </a:fillRef>
          <a:effectRef idx="0">
            <a:scrgbClr r="0" g="0" b="0"/>
          </a:effectRef>
          <a:fontRef idx="minor"/>
        </p:style>
        <p:txBody>
          <a:bodyPr wrap="none" lIns="0" tIns="0" rIns="0" bIns="0" anchor="ctr"/>
          <a:lstStyle/>
          <a:p>
            <a:pPr algn="ctr">
              <a:lnSpc>
                <a:spcPct val="100000"/>
              </a:lnSpc>
            </a:pPr>
            <a:r>
              <a:rPr lang="de-DE" sz="1800" b="1" strike="noStrike" spc="-1">
                <a:solidFill>
                  <a:srgbClr val="ED7D31"/>
                </a:solidFill>
                <a:uFill>
                  <a:solidFill>
                    <a:srgbClr val="FFFFFF"/>
                  </a:solidFill>
                </a:uFill>
                <a:latin typeface="Calibri"/>
                <a:ea typeface="DejaVu Sans"/>
              </a:rPr>
              <a:t>2017</a:t>
            </a:r>
            <a:endParaRPr lang="de-DE" sz="1800" b="0" strike="noStrike" spc="-1">
              <a:solidFill>
                <a:srgbClr val="000000"/>
              </a:solidFill>
              <a:uFill>
                <a:solidFill>
                  <a:srgbClr val="FFFFFF"/>
                </a:solidFill>
              </a:uFill>
              <a:latin typeface="Arial"/>
            </a:endParaRPr>
          </a:p>
        </p:txBody>
      </p:sp>
      <p:sp>
        <p:nvSpPr>
          <p:cNvPr id="327" name="CustomShape 16" hidden="1"/>
          <p:cNvSpPr/>
          <p:nvPr/>
        </p:nvSpPr>
        <p:spPr>
          <a:xfrm>
            <a:off x="11309400" y="4253400"/>
            <a:ext cx="465840" cy="273600"/>
          </a:xfrm>
          <a:prstGeom prst="rect">
            <a:avLst/>
          </a:prstGeom>
          <a:noFill/>
          <a:ln>
            <a:noFill/>
          </a:ln>
        </p:spPr>
        <p:style>
          <a:lnRef idx="0">
            <a:scrgbClr r="0" g="0" b="0"/>
          </a:lnRef>
          <a:fillRef idx="0">
            <a:scrgbClr r="0" g="0" b="0"/>
          </a:fillRef>
          <a:effectRef idx="0">
            <a:scrgbClr r="0" g="0" b="0"/>
          </a:effectRef>
          <a:fontRef idx="minor"/>
        </p:style>
        <p:txBody>
          <a:bodyPr wrap="none" lIns="0" tIns="0" rIns="0" bIns="0" anchor="ctr"/>
          <a:lstStyle/>
          <a:p>
            <a:pPr algn="ctr">
              <a:lnSpc>
                <a:spcPct val="100000"/>
              </a:lnSpc>
            </a:pPr>
            <a:r>
              <a:rPr lang="de-DE" sz="1800" b="1" strike="noStrike" spc="-1">
                <a:solidFill>
                  <a:srgbClr val="CCB400"/>
                </a:solidFill>
                <a:uFill>
                  <a:solidFill>
                    <a:srgbClr val="FFFFFF"/>
                  </a:solidFill>
                </a:uFill>
                <a:latin typeface="Corbel"/>
                <a:ea typeface="DejaVu Sans"/>
              </a:rPr>
              <a:t>2018</a:t>
            </a:r>
            <a:endParaRPr lang="de-DE" sz="1800" b="0" strike="noStrike" spc="-1">
              <a:solidFill>
                <a:srgbClr val="000000"/>
              </a:solidFill>
              <a:uFill>
                <a:solidFill>
                  <a:srgbClr val="FFFFFF"/>
                </a:solidFill>
              </a:uFill>
              <a:latin typeface="Arial"/>
            </a:endParaRPr>
          </a:p>
        </p:txBody>
      </p:sp>
      <p:sp>
        <p:nvSpPr>
          <p:cNvPr id="328" name="CustomShape 17"/>
          <p:cNvSpPr/>
          <p:nvPr/>
        </p:nvSpPr>
        <p:spPr>
          <a:xfrm>
            <a:off x="1126080" y="4200480"/>
            <a:ext cx="9938160" cy="379080"/>
          </a:xfrm>
          <a:prstGeom prst="rect">
            <a:avLst/>
          </a:prstGeom>
          <a:solidFill>
            <a:srgbClr val="646B86"/>
          </a:solidFill>
          <a:ln w="12600">
            <a:noFill/>
          </a:ln>
        </p:spPr>
        <p:style>
          <a:lnRef idx="0">
            <a:scrgbClr r="0" g="0" b="0"/>
          </a:lnRef>
          <a:fillRef idx="0">
            <a:scrgbClr r="0" g="0" b="0"/>
          </a:fillRef>
          <a:effectRef idx="0">
            <a:scrgbClr r="0" g="0" b="0"/>
          </a:effectRef>
          <a:fontRef idx="minor"/>
        </p:style>
      </p:sp>
      <p:sp>
        <p:nvSpPr>
          <p:cNvPr id="329" name="CustomShape 18" hidden="1"/>
          <p:cNvSpPr/>
          <p:nvPr/>
        </p:nvSpPr>
        <p:spPr>
          <a:xfrm>
            <a:off x="0" y="0"/>
            <a:ext cx="360" cy="360"/>
          </a:xfrm>
          <a:prstGeom prst="rect">
            <a:avLst/>
          </a:prstGeom>
          <a:solidFill>
            <a:srgbClr val="D16349"/>
          </a:solidFill>
          <a:ln w="11520" cap="rnd">
            <a:solidFill>
              <a:srgbClr val="9A4936"/>
            </a:solidFill>
            <a:custDash>
              <a:ds d="300000" sp="100000"/>
            </a:custDash>
            <a:round/>
          </a:ln>
        </p:spPr>
        <p:style>
          <a:lnRef idx="0">
            <a:scrgbClr r="0" g="0" b="0"/>
          </a:lnRef>
          <a:fillRef idx="0">
            <a:scrgbClr r="0" g="0" b="0"/>
          </a:fillRef>
          <a:effectRef idx="0">
            <a:scrgbClr r="0" g="0" b="0"/>
          </a:effectRef>
          <a:fontRef idx="minor"/>
        </p:style>
      </p:sp>
      <p:sp>
        <p:nvSpPr>
          <p:cNvPr id="330" name="CustomShape 19" hidden="1"/>
          <p:cNvSpPr/>
          <p:nvPr/>
        </p:nvSpPr>
        <p:spPr>
          <a:xfrm flipV="1">
            <a:off x="1053360" y="4071960"/>
            <a:ext cx="143280" cy="125280"/>
          </a:xfrm>
          <a:prstGeom prst="triangle">
            <a:avLst>
              <a:gd name="adj" fmla="val 50000"/>
            </a:avLst>
          </a:prstGeom>
          <a:solidFill>
            <a:srgbClr val="D16349"/>
          </a:solidFill>
          <a:ln w="11520" cap="rnd">
            <a:solidFill>
              <a:srgbClr val="9A4936"/>
            </a:solidFill>
            <a:custDash>
              <a:ds d="300000" sp="100000"/>
            </a:custDash>
            <a:round/>
          </a:ln>
        </p:spPr>
        <p:style>
          <a:lnRef idx="0">
            <a:scrgbClr r="0" g="0" b="0"/>
          </a:lnRef>
          <a:fillRef idx="0">
            <a:scrgbClr r="0" g="0" b="0"/>
          </a:fillRef>
          <a:effectRef idx="0">
            <a:scrgbClr r="0" g="0" b="0"/>
          </a:effectRef>
          <a:fontRef idx="minor"/>
        </p:style>
      </p:sp>
      <p:sp>
        <p:nvSpPr>
          <p:cNvPr id="331" name="CustomShape 20" hidden="1"/>
          <p:cNvSpPr/>
          <p:nvPr/>
        </p:nvSpPr>
        <p:spPr>
          <a:xfrm>
            <a:off x="1179720" y="4073400"/>
            <a:ext cx="271080" cy="136440"/>
          </a:xfrm>
          <a:prstGeom prst="rect">
            <a:avLst/>
          </a:prstGeom>
          <a:noFill/>
          <a:ln>
            <a:noFill/>
          </a:ln>
        </p:spPr>
        <p:style>
          <a:lnRef idx="0">
            <a:scrgbClr r="0" g="0" b="0"/>
          </a:lnRef>
          <a:fillRef idx="0">
            <a:scrgbClr r="0" g="0" b="0"/>
          </a:fillRef>
          <a:effectRef idx="0">
            <a:scrgbClr r="0" g="0" b="0"/>
          </a:effectRef>
          <a:fontRef idx="minor"/>
        </p:style>
        <p:txBody>
          <a:bodyPr wrap="none" lIns="0" tIns="0" rIns="0" bIns="0" anchor="ctr"/>
          <a:lstStyle/>
          <a:p>
            <a:pPr algn="ctr">
              <a:lnSpc>
                <a:spcPct val="100000"/>
              </a:lnSpc>
            </a:pPr>
            <a:r>
              <a:rPr lang="de-DE" sz="900" b="0" strike="noStrike" spc="-1">
                <a:solidFill>
                  <a:srgbClr val="000000"/>
                </a:solidFill>
                <a:uFill>
                  <a:solidFill>
                    <a:srgbClr val="FFFFFF"/>
                  </a:solidFill>
                </a:uFill>
                <a:latin typeface="Calibri"/>
                <a:ea typeface="DejaVu Sans"/>
              </a:rPr>
              <a:t>Today</a:t>
            </a:r>
            <a:endParaRPr lang="de-DE" sz="900" b="0" strike="noStrike" spc="-1">
              <a:solidFill>
                <a:srgbClr val="000000"/>
              </a:solidFill>
              <a:uFill>
                <a:solidFill>
                  <a:srgbClr val="FFFFFF"/>
                </a:solidFill>
              </a:uFill>
              <a:latin typeface="Arial"/>
            </a:endParaRPr>
          </a:p>
        </p:txBody>
      </p:sp>
      <p:sp>
        <p:nvSpPr>
          <p:cNvPr id="332" name="CustomShape 21"/>
          <p:cNvSpPr/>
          <p:nvPr/>
        </p:nvSpPr>
        <p:spPr>
          <a:xfrm>
            <a:off x="1210680" y="4313520"/>
            <a:ext cx="532440" cy="153360"/>
          </a:xfrm>
          <a:prstGeom prst="rect">
            <a:avLst/>
          </a:prstGeom>
          <a:noFill/>
          <a:ln>
            <a:noFill/>
          </a:ln>
        </p:spPr>
        <p:style>
          <a:lnRef idx="0">
            <a:scrgbClr r="0" g="0" b="0"/>
          </a:lnRef>
          <a:fillRef idx="0">
            <a:scrgbClr r="0" g="0" b="0"/>
          </a:fillRef>
          <a:effectRef idx="0">
            <a:scrgbClr r="0" g="0" b="0"/>
          </a:effectRef>
          <a:fontRef idx="minor"/>
        </p:style>
        <p:txBody>
          <a:bodyPr wrap="none" lIns="0" tIns="0" rIns="0" bIns="0" anchor="ctr"/>
          <a:lstStyle/>
          <a:p>
            <a:pPr>
              <a:lnSpc>
                <a:spcPct val="100000"/>
              </a:lnSpc>
            </a:pPr>
            <a:r>
              <a:rPr lang="de-DE" sz="1000" b="1" strike="noStrike" spc="-1">
                <a:solidFill>
                  <a:srgbClr val="FFFFFF"/>
                </a:solidFill>
                <a:uFill>
                  <a:solidFill>
                    <a:srgbClr val="FFFFFF"/>
                  </a:solidFill>
                </a:uFill>
                <a:latin typeface="Calibri"/>
                <a:ea typeface="DejaVu Sans"/>
              </a:rPr>
              <a:t>1500</a:t>
            </a:r>
            <a:endParaRPr lang="de-DE" sz="1000" b="0" strike="noStrike" spc="-1">
              <a:solidFill>
                <a:srgbClr val="000000"/>
              </a:solidFill>
              <a:uFill>
                <a:solidFill>
                  <a:srgbClr val="FFFFFF"/>
                </a:solidFill>
              </a:uFill>
              <a:latin typeface="Arial"/>
            </a:endParaRPr>
          </a:p>
        </p:txBody>
      </p:sp>
      <p:sp>
        <p:nvSpPr>
          <p:cNvPr id="333" name="CustomShape 22"/>
          <p:cNvSpPr/>
          <p:nvPr/>
        </p:nvSpPr>
        <p:spPr>
          <a:xfrm>
            <a:off x="2471400" y="4304160"/>
            <a:ext cx="287280" cy="162720"/>
          </a:xfrm>
          <a:prstGeom prst="rect">
            <a:avLst/>
          </a:prstGeom>
          <a:noFill/>
          <a:ln>
            <a:noFill/>
          </a:ln>
        </p:spPr>
        <p:style>
          <a:lnRef idx="0">
            <a:scrgbClr r="0" g="0" b="0"/>
          </a:lnRef>
          <a:fillRef idx="0">
            <a:scrgbClr r="0" g="0" b="0"/>
          </a:fillRef>
          <a:effectRef idx="0">
            <a:scrgbClr r="0" g="0" b="0"/>
          </a:effectRef>
          <a:fontRef idx="minor"/>
        </p:style>
        <p:txBody>
          <a:bodyPr wrap="none" lIns="0" tIns="0" rIns="0" bIns="0" anchor="ctr"/>
          <a:lstStyle/>
          <a:p>
            <a:pPr>
              <a:lnSpc>
                <a:spcPct val="100000"/>
              </a:lnSpc>
            </a:pPr>
            <a:r>
              <a:rPr lang="de-DE" sz="1000" b="1" strike="noStrike" spc="-4">
                <a:solidFill>
                  <a:srgbClr val="FFFFFF"/>
                </a:solidFill>
                <a:uFill>
                  <a:solidFill>
                    <a:srgbClr val="FFFFFF"/>
                  </a:solidFill>
                </a:uFill>
                <a:latin typeface="Calibri"/>
                <a:ea typeface="DejaVu Sans"/>
              </a:rPr>
              <a:t>1700</a:t>
            </a:r>
            <a:endParaRPr lang="de-DE" sz="1000" b="0" strike="noStrike" spc="-1">
              <a:solidFill>
                <a:srgbClr val="000000"/>
              </a:solidFill>
              <a:uFill>
                <a:solidFill>
                  <a:srgbClr val="FFFFFF"/>
                </a:solidFill>
              </a:uFill>
              <a:latin typeface="Arial"/>
            </a:endParaRPr>
          </a:p>
        </p:txBody>
      </p:sp>
      <p:sp>
        <p:nvSpPr>
          <p:cNvPr id="334" name="CustomShape 23"/>
          <p:cNvSpPr/>
          <p:nvPr/>
        </p:nvSpPr>
        <p:spPr>
          <a:xfrm>
            <a:off x="3675600" y="4304160"/>
            <a:ext cx="346320" cy="153360"/>
          </a:xfrm>
          <a:prstGeom prst="rect">
            <a:avLst/>
          </a:prstGeom>
          <a:noFill/>
          <a:ln>
            <a:noFill/>
          </a:ln>
        </p:spPr>
        <p:style>
          <a:lnRef idx="0">
            <a:scrgbClr r="0" g="0" b="0"/>
          </a:lnRef>
          <a:fillRef idx="0">
            <a:scrgbClr r="0" g="0" b="0"/>
          </a:fillRef>
          <a:effectRef idx="0">
            <a:scrgbClr r="0" g="0" b="0"/>
          </a:effectRef>
          <a:fontRef idx="minor"/>
        </p:style>
        <p:txBody>
          <a:bodyPr wrap="none" lIns="0" tIns="0" rIns="0" bIns="0" anchor="ctr"/>
          <a:lstStyle/>
          <a:p>
            <a:pPr>
              <a:lnSpc>
                <a:spcPct val="100000"/>
              </a:lnSpc>
            </a:pPr>
            <a:r>
              <a:rPr lang="de-DE" sz="1000" b="1" strike="noStrike" spc="-1">
                <a:solidFill>
                  <a:srgbClr val="FFFFFF"/>
                </a:solidFill>
                <a:uFill>
                  <a:solidFill>
                    <a:srgbClr val="FFFFFF"/>
                  </a:solidFill>
                </a:uFill>
                <a:latin typeface="Calibri"/>
                <a:ea typeface="DejaVu Sans"/>
              </a:rPr>
              <a:t>1800</a:t>
            </a:r>
            <a:endParaRPr lang="de-DE" sz="1000" b="0" strike="noStrike" spc="-1">
              <a:solidFill>
                <a:srgbClr val="000000"/>
              </a:solidFill>
              <a:uFill>
                <a:solidFill>
                  <a:srgbClr val="FFFFFF"/>
                </a:solidFill>
              </a:uFill>
              <a:latin typeface="Arial"/>
            </a:endParaRPr>
          </a:p>
        </p:txBody>
      </p:sp>
      <p:sp>
        <p:nvSpPr>
          <p:cNvPr id="335" name="CustomShape 24"/>
          <p:cNvSpPr/>
          <p:nvPr/>
        </p:nvSpPr>
        <p:spPr>
          <a:xfrm>
            <a:off x="4522320" y="4313520"/>
            <a:ext cx="173520" cy="153360"/>
          </a:xfrm>
          <a:prstGeom prst="rect">
            <a:avLst/>
          </a:prstGeom>
          <a:noFill/>
          <a:ln>
            <a:noFill/>
          </a:ln>
        </p:spPr>
        <p:style>
          <a:lnRef idx="0">
            <a:scrgbClr r="0" g="0" b="0"/>
          </a:lnRef>
          <a:fillRef idx="0">
            <a:scrgbClr r="0" g="0" b="0"/>
          </a:fillRef>
          <a:effectRef idx="0">
            <a:scrgbClr r="0" g="0" b="0"/>
          </a:effectRef>
          <a:fontRef idx="minor"/>
        </p:style>
        <p:txBody>
          <a:bodyPr wrap="none" lIns="0" tIns="0" rIns="0" bIns="0" anchor="ctr"/>
          <a:lstStyle/>
          <a:p>
            <a:pPr>
              <a:lnSpc>
                <a:spcPct val="100000"/>
              </a:lnSpc>
            </a:pPr>
            <a:r>
              <a:rPr lang="de-DE" sz="1000" b="1" strike="noStrike" spc="-1">
                <a:solidFill>
                  <a:srgbClr val="FFFFFF"/>
                </a:solidFill>
                <a:uFill>
                  <a:solidFill>
                    <a:srgbClr val="FFFFFF"/>
                  </a:solidFill>
                </a:uFill>
                <a:latin typeface="Calibri"/>
                <a:ea typeface="DejaVu Sans"/>
              </a:rPr>
              <a:t>1900</a:t>
            </a:r>
            <a:endParaRPr lang="de-DE" sz="1000" b="0" strike="noStrike" spc="-1">
              <a:solidFill>
                <a:srgbClr val="000000"/>
              </a:solidFill>
              <a:uFill>
                <a:solidFill>
                  <a:srgbClr val="FFFFFF"/>
                </a:solidFill>
              </a:uFill>
              <a:latin typeface="Arial"/>
            </a:endParaRPr>
          </a:p>
        </p:txBody>
      </p:sp>
      <p:sp>
        <p:nvSpPr>
          <p:cNvPr id="336" name="CustomShape 25"/>
          <p:cNvSpPr/>
          <p:nvPr/>
        </p:nvSpPr>
        <p:spPr>
          <a:xfrm>
            <a:off x="5626080" y="4313520"/>
            <a:ext cx="173520" cy="153360"/>
          </a:xfrm>
          <a:prstGeom prst="rect">
            <a:avLst/>
          </a:prstGeom>
          <a:noFill/>
          <a:ln>
            <a:noFill/>
          </a:ln>
        </p:spPr>
        <p:style>
          <a:lnRef idx="0">
            <a:scrgbClr r="0" g="0" b="0"/>
          </a:lnRef>
          <a:fillRef idx="0">
            <a:scrgbClr r="0" g="0" b="0"/>
          </a:fillRef>
          <a:effectRef idx="0">
            <a:scrgbClr r="0" g="0" b="0"/>
          </a:effectRef>
          <a:fontRef idx="minor"/>
        </p:style>
        <p:txBody>
          <a:bodyPr wrap="none" lIns="0" tIns="0" rIns="0" bIns="0" anchor="ctr"/>
          <a:lstStyle/>
          <a:p>
            <a:pPr>
              <a:lnSpc>
                <a:spcPct val="100000"/>
              </a:lnSpc>
            </a:pPr>
            <a:r>
              <a:rPr lang="de-DE" sz="1000" b="1" strike="noStrike" spc="-1">
                <a:solidFill>
                  <a:srgbClr val="FFFFFF"/>
                </a:solidFill>
                <a:uFill>
                  <a:solidFill>
                    <a:srgbClr val="FFFFFF"/>
                  </a:solidFill>
                </a:uFill>
                <a:latin typeface="Calibri"/>
                <a:ea typeface="DejaVu Sans"/>
              </a:rPr>
              <a:t>1920</a:t>
            </a:r>
            <a:endParaRPr lang="de-DE" sz="1000" b="0" strike="noStrike" spc="-1">
              <a:solidFill>
                <a:srgbClr val="000000"/>
              </a:solidFill>
              <a:uFill>
                <a:solidFill>
                  <a:srgbClr val="FFFFFF"/>
                </a:solidFill>
              </a:uFill>
              <a:latin typeface="Arial"/>
            </a:endParaRPr>
          </a:p>
        </p:txBody>
      </p:sp>
      <p:sp>
        <p:nvSpPr>
          <p:cNvPr id="337" name="CustomShape 26"/>
          <p:cNvSpPr/>
          <p:nvPr/>
        </p:nvSpPr>
        <p:spPr>
          <a:xfrm>
            <a:off x="6729840" y="4313520"/>
            <a:ext cx="173520" cy="153360"/>
          </a:xfrm>
          <a:prstGeom prst="rect">
            <a:avLst/>
          </a:prstGeom>
          <a:noFill/>
          <a:ln>
            <a:noFill/>
          </a:ln>
        </p:spPr>
        <p:style>
          <a:lnRef idx="0">
            <a:scrgbClr r="0" g="0" b="0"/>
          </a:lnRef>
          <a:fillRef idx="0">
            <a:scrgbClr r="0" g="0" b="0"/>
          </a:fillRef>
          <a:effectRef idx="0">
            <a:scrgbClr r="0" g="0" b="0"/>
          </a:effectRef>
          <a:fontRef idx="minor"/>
        </p:style>
        <p:txBody>
          <a:bodyPr wrap="none" lIns="0" tIns="0" rIns="0" bIns="0" anchor="ctr"/>
          <a:lstStyle/>
          <a:p>
            <a:pPr>
              <a:lnSpc>
                <a:spcPct val="100000"/>
              </a:lnSpc>
            </a:pPr>
            <a:r>
              <a:rPr lang="de-DE" sz="1000" b="1" strike="noStrike" spc="-1">
                <a:solidFill>
                  <a:srgbClr val="FFFFFF"/>
                </a:solidFill>
                <a:uFill>
                  <a:solidFill>
                    <a:srgbClr val="FFFFFF"/>
                  </a:solidFill>
                </a:uFill>
                <a:latin typeface="Calibri"/>
                <a:ea typeface="DejaVu Sans"/>
              </a:rPr>
              <a:t>1950</a:t>
            </a:r>
            <a:endParaRPr lang="de-DE" sz="1000" b="0" strike="noStrike" spc="-1">
              <a:solidFill>
                <a:srgbClr val="000000"/>
              </a:solidFill>
              <a:uFill>
                <a:solidFill>
                  <a:srgbClr val="FFFFFF"/>
                </a:solidFill>
              </a:uFill>
              <a:latin typeface="Arial"/>
            </a:endParaRPr>
          </a:p>
        </p:txBody>
      </p:sp>
      <p:sp>
        <p:nvSpPr>
          <p:cNvPr id="338" name="CustomShape 27"/>
          <p:cNvSpPr/>
          <p:nvPr/>
        </p:nvSpPr>
        <p:spPr>
          <a:xfrm>
            <a:off x="7833600" y="4313520"/>
            <a:ext cx="173520" cy="153360"/>
          </a:xfrm>
          <a:prstGeom prst="rect">
            <a:avLst/>
          </a:prstGeom>
          <a:noFill/>
          <a:ln>
            <a:noFill/>
          </a:ln>
        </p:spPr>
        <p:style>
          <a:lnRef idx="0">
            <a:scrgbClr r="0" g="0" b="0"/>
          </a:lnRef>
          <a:fillRef idx="0">
            <a:scrgbClr r="0" g="0" b="0"/>
          </a:fillRef>
          <a:effectRef idx="0">
            <a:scrgbClr r="0" g="0" b="0"/>
          </a:effectRef>
          <a:fontRef idx="minor"/>
        </p:style>
        <p:txBody>
          <a:bodyPr wrap="none" lIns="0" tIns="0" rIns="0" bIns="0" anchor="ctr"/>
          <a:lstStyle/>
          <a:p>
            <a:pPr>
              <a:lnSpc>
                <a:spcPct val="100000"/>
              </a:lnSpc>
            </a:pPr>
            <a:r>
              <a:rPr lang="de-DE" sz="1000" b="1" strike="noStrike" spc="-1">
                <a:solidFill>
                  <a:srgbClr val="FFFFFF"/>
                </a:solidFill>
                <a:uFill>
                  <a:solidFill>
                    <a:srgbClr val="FFFFFF"/>
                  </a:solidFill>
                </a:uFill>
                <a:latin typeface="Calibri"/>
                <a:ea typeface="DejaVu Sans"/>
              </a:rPr>
              <a:t>1970</a:t>
            </a:r>
            <a:endParaRPr lang="de-DE" sz="1000" b="0" strike="noStrike" spc="-1">
              <a:solidFill>
                <a:srgbClr val="000000"/>
              </a:solidFill>
              <a:uFill>
                <a:solidFill>
                  <a:srgbClr val="FFFFFF"/>
                </a:solidFill>
              </a:uFill>
              <a:latin typeface="Arial"/>
            </a:endParaRPr>
          </a:p>
        </p:txBody>
      </p:sp>
      <p:sp>
        <p:nvSpPr>
          <p:cNvPr id="339" name="CustomShape 28"/>
          <p:cNvSpPr/>
          <p:nvPr/>
        </p:nvSpPr>
        <p:spPr>
          <a:xfrm>
            <a:off x="8937720" y="4304160"/>
            <a:ext cx="173520" cy="162720"/>
          </a:xfrm>
          <a:prstGeom prst="rect">
            <a:avLst/>
          </a:prstGeom>
          <a:noFill/>
          <a:ln>
            <a:noFill/>
          </a:ln>
        </p:spPr>
        <p:style>
          <a:lnRef idx="0">
            <a:scrgbClr r="0" g="0" b="0"/>
          </a:lnRef>
          <a:fillRef idx="0">
            <a:scrgbClr r="0" g="0" b="0"/>
          </a:fillRef>
          <a:effectRef idx="0">
            <a:scrgbClr r="0" g="0" b="0"/>
          </a:effectRef>
          <a:fontRef idx="minor"/>
        </p:style>
        <p:txBody>
          <a:bodyPr wrap="none" lIns="0" tIns="0" rIns="0" bIns="0" anchor="ctr"/>
          <a:lstStyle/>
          <a:p>
            <a:pPr>
              <a:lnSpc>
                <a:spcPct val="100000"/>
              </a:lnSpc>
            </a:pPr>
            <a:r>
              <a:rPr lang="de-DE" sz="1000" b="1" strike="noStrike" spc="-1">
                <a:solidFill>
                  <a:srgbClr val="FFFFFF"/>
                </a:solidFill>
                <a:uFill>
                  <a:solidFill>
                    <a:srgbClr val="FFFFFF"/>
                  </a:solidFill>
                </a:uFill>
                <a:latin typeface="Calibri"/>
                <a:ea typeface="DejaVu Sans"/>
              </a:rPr>
              <a:t>2000</a:t>
            </a:r>
            <a:endParaRPr lang="de-DE" sz="1000" b="0" strike="noStrike" spc="-1">
              <a:solidFill>
                <a:srgbClr val="000000"/>
              </a:solidFill>
              <a:uFill>
                <a:solidFill>
                  <a:srgbClr val="FFFFFF"/>
                </a:solidFill>
              </a:uFill>
              <a:latin typeface="Arial"/>
            </a:endParaRPr>
          </a:p>
        </p:txBody>
      </p:sp>
      <p:sp>
        <p:nvSpPr>
          <p:cNvPr id="340" name="CustomShape 29"/>
          <p:cNvSpPr/>
          <p:nvPr/>
        </p:nvSpPr>
        <p:spPr>
          <a:xfrm>
            <a:off x="10041480" y="4313520"/>
            <a:ext cx="173520" cy="153360"/>
          </a:xfrm>
          <a:prstGeom prst="rect">
            <a:avLst/>
          </a:prstGeom>
          <a:noFill/>
          <a:ln>
            <a:noFill/>
          </a:ln>
        </p:spPr>
        <p:style>
          <a:lnRef idx="0">
            <a:scrgbClr r="0" g="0" b="0"/>
          </a:lnRef>
          <a:fillRef idx="0">
            <a:scrgbClr r="0" g="0" b="0"/>
          </a:fillRef>
          <a:effectRef idx="0">
            <a:scrgbClr r="0" g="0" b="0"/>
          </a:effectRef>
          <a:fontRef idx="minor"/>
        </p:style>
      </p:sp>
      <p:sp>
        <p:nvSpPr>
          <p:cNvPr id="341" name="Line 30"/>
          <p:cNvSpPr/>
          <p:nvPr/>
        </p:nvSpPr>
        <p:spPr>
          <a:xfrm>
            <a:off x="2676600" y="3479760"/>
            <a:ext cx="360" cy="720720"/>
          </a:xfrm>
          <a:prstGeom prst="line">
            <a:avLst/>
          </a:prstGeom>
          <a:ln w="9360">
            <a:solidFill>
              <a:srgbClr val="D16349"/>
            </a:solidFill>
            <a:round/>
          </a:ln>
        </p:spPr>
        <p:style>
          <a:lnRef idx="0">
            <a:scrgbClr r="0" g="0" b="0"/>
          </a:lnRef>
          <a:fillRef idx="0">
            <a:scrgbClr r="0" g="0" b="0"/>
          </a:fillRef>
          <a:effectRef idx="0">
            <a:scrgbClr r="0" g="0" b="0"/>
          </a:effectRef>
          <a:fontRef idx="minor"/>
        </p:style>
      </p:sp>
      <p:sp>
        <p:nvSpPr>
          <p:cNvPr id="342" name="CustomShape 31"/>
          <p:cNvSpPr/>
          <p:nvPr/>
        </p:nvSpPr>
        <p:spPr>
          <a:xfrm>
            <a:off x="3567960" y="2520000"/>
            <a:ext cx="1039320" cy="2772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de-DE" sz="1200" b="1" strike="noStrike" spc="-1">
                <a:solidFill>
                  <a:srgbClr val="646B86"/>
                </a:solidFill>
                <a:uFill>
                  <a:solidFill>
                    <a:srgbClr val="FFFFFF"/>
                  </a:solidFill>
                </a:uFill>
                <a:latin typeface="Calibri"/>
                <a:ea typeface="DejaVu Sans"/>
              </a:rPr>
              <a:t>Als Imperium</a:t>
            </a:r>
            <a:endParaRPr lang="de-DE" sz="1200" b="0" strike="noStrike" spc="-1">
              <a:solidFill>
                <a:srgbClr val="000000"/>
              </a:solidFill>
              <a:uFill>
                <a:solidFill>
                  <a:srgbClr val="FFFFFF"/>
                </a:solidFill>
              </a:uFill>
              <a:latin typeface="Arial"/>
            </a:endParaRPr>
          </a:p>
          <a:p>
            <a:pPr algn="ctr">
              <a:lnSpc>
                <a:spcPct val="100000"/>
              </a:lnSpc>
            </a:pPr>
            <a:r>
              <a:rPr lang="de-DE" sz="1200" b="1" strike="noStrike" spc="-1">
                <a:solidFill>
                  <a:srgbClr val="646B86"/>
                </a:solidFill>
                <a:uFill>
                  <a:solidFill>
                    <a:srgbClr val="FFFFFF"/>
                  </a:solidFill>
                </a:uFill>
                <a:latin typeface="Calibri"/>
                <a:ea typeface="DejaVu Sans"/>
              </a:rPr>
              <a:t>charakterisieren</a:t>
            </a:r>
            <a:endParaRPr lang="de-DE" sz="1200" b="0" strike="noStrike" spc="-1">
              <a:solidFill>
                <a:srgbClr val="000000"/>
              </a:solidFill>
              <a:uFill>
                <a:solidFill>
                  <a:srgbClr val="FFFFFF"/>
                </a:solidFill>
              </a:uFill>
              <a:latin typeface="Arial"/>
            </a:endParaRPr>
          </a:p>
        </p:txBody>
      </p:sp>
      <p:sp>
        <p:nvSpPr>
          <p:cNvPr id="343" name="CustomShape 32" hidden="1"/>
          <p:cNvSpPr/>
          <p:nvPr/>
        </p:nvSpPr>
        <p:spPr>
          <a:xfrm>
            <a:off x="3491280" y="4077720"/>
            <a:ext cx="360" cy="9129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de-DE" sz="1000" b="0" strike="noStrike" spc="-1">
                <a:solidFill>
                  <a:srgbClr val="D19049"/>
                </a:solidFill>
                <a:uFill>
                  <a:solidFill>
                    <a:srgbClr val="FFFFFF"/>
                  </a:solidFill>
                </a:uFill>
                <a:latin typeface="Calibri"/>
                <a:ea typeface="DejaVu Sans"/>
              </a:rPr>
              <a:t>Mar 31</a:t>
            </a:r>
            <a:endParaRPr lang="de-DE" sz="1000" b="0" strike="noStrike" spc="-1">
              <a:solidFill>
                <a:srgbClr val="000000"/>
              </a:solidFill>
              <a:uFill>
                <a:solidFill>
                  <a:srgbClr val="FFFFFF"/>
                </a:solidFill>
              </a:uFill>
              <a:latin typeface="Arial"/>
            </a:endParaRPr>
          </a:p>
        </p:txBody>
      </p:sp>
      <p:sp>
        <p:nvSpPr>
          <p:cNvPr id="344" name="CustomShape 33"/>
          <p:cNvSpPr/>
          <p:nvPr/>
        </p:nvSpPr>
        <p:spPr>
          <a:xfrm>
            <a:off x="4578840" y="2257200"/>
            <a:ext cx="235440" cy="188640"/>
          </a:xfrm>
          <a:prstGeom prst="star5">
            <a:avLst>
              <a:gd name="adj" fmla="val 25000"/>
              <a:gd name="hf" fmla="val 105146"/>
              <a:gd name="vf" fmla="val 110557"/>
            </a:avLst>
          </a:prstGeom>
          <a:solidFill>
            <a:srgbClr val="D16349"/>
          </a:solidFill>
          <a:ln w="12600">
            <a:noFill/>
          </a:ln>
          <a:effectLst>
            <a:outerShdw>
              <a:srgbClr val="000000">
                <a:alpha val="50000"/>
              </a:srgbClr>
            </a:outerShdw>
          </a:effectLst>
        </p:spPr>
        <p:style>
          <a:lnRef idx="0">
            <a:scrgbClr r="0" g="0" b="0"/>
          </a:lnRef>
          <a:fillRef idx="0">
            <a:scrgbClr r="0" g="0" b="0"/>
          </a:fillRef>
          <a:effectRef idx="0">
            <a:scrgbClr r="0" g="0" b="0"/>
          </a:effectRef>
          <a:fontRef idx="minor"/>
        </p:style>
      </p:sp>
      <p:sp>
        <p:nvSpPr>
          <p:cNvPr id="345" name="CustomShape 34" hidden="1"/>
          <p:cNvSpPr/>
          <p:nvPr/>
        </p:nvSpPr>
        <p:spPr>
          <a:xfrm>
            <a:off x="5883120" y="4077720"/>
            <a:ext cx="360" cy="9129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de-DE" sz="1000" b="0" strike="noStrike" spc="-1">
                <a:solidFill>
                  <a:srgbClr val="D19049"/>
                </a:solidFill>
                <a:uFill>
                  <a:solidFill>
                    <a:srgbClr val="FFFFFF"/>
                  </a:solidFill>
                </a:uFill>
                <a:latin typeface="Calibri"/>
                <a:ea typeface="DejaVu Sans"/>
              </a:rPr>
              <a:t>Jun 30</a:t>
            </a:r>
            <a:endParaRPr lang="de-DE" sz="1000" b="0" strike="noStrike" spc="-1">
              <a:solidFill>
                <a:srgbClr val="000000"/>
              </a:solidFill>
              <a:uFill>
                <a:solidFill>
                  <a:srgbClr val="FFFFFF"/>
                </a:solidFill>
              </a:uFill>
              <a:latin typeface="Arial"/>
            </a:endParaRPr>
          </a:p>
        </p:txBody>
      </p:sp>
      <p:sp>
        <p:nvSpPr>
          <p:cNvPr id="346" name="CustomShape 35"/>
          <p:cNvSpPr/>
          <p:nvPr/>
        </p:nvSpPr>
        <p:spPr>
          <a:xfrm>
            <a:off x="973440" y="4019400"/>
            <a:ext cx="235440" cy="188640"/>
          </a:xfrm>
          <a:prstGeom prst="star5">
            <a:avLst>
              <a:gd name="adj" fmla="val 25000"/>
              <a:gd name="hf" fmla="val 105146"/>
              <a:gd name="vf" fmla="val 110557"/>
            </a:avLst>
          </a:prstGeom>
          <a:solidFill>
            <a:srgbClr val="D16349"/>
          </a:solidFill>
          <a:ln w="12600">
            <a:noFill/>
          </a:ln>
          <a:effectLst>
            <a:outerShdw>
              <a:srgbClr val="000000">
                <a:alpha val="50000"/>
              </a:srgbClr>
            </a:outerShdw>
          </a:effectLst>
        </p:spPr>
        <p:style>
          <a:lnRef idx="0">
            <a:scrgbClr r="0" g="0" b="0"/>
          </a:lnRef>
          <a:fillRef idx="0">
            <a:scrgbClr r="0" g="0" b="0"/>
          </a:fillRef>
          <a:effectRef idx="0">
            <a:scrgbClr r="0" g="0" b="0"/>
          </a:effectRef>
          <a:fontRef idx="minor"/>
        </p:style>
      </p:sp>
      <p:sp>
        <p:nvSpPr>
          <p:cNvPr id="347" name="CustomShape 36" hidden="1"/>
          <p:cNvSpPr/>
          <p:nvPr/>
        </p:nvSpPr>
        <p:spPr>
          <a:xfrm>
            <a:off x="8300880" y="4077720"/>
            <a:ext cx="360" cy="9129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de-DE" sz="1000" b="0" strike="noStrike" spc="-1">
                <a:solidFill>
                  <a:srgbClr val="D19049"/>
                </a:solidFill>
                <a:uFill>
                  <a:solidFill>
                    <a:srgbClr val="FFFFFF"/>
                  </a:solidFill>
                </a:uFill>
                <a:latin typeface="Calibri"/>
                <a:ea typeface="DejaVu Sans"/>
              </a:rPr>
              <a:t>Sep 30</a:t>
            </a:r>
            <a:endParaRPr lang="de-DE" sz="1000" b="0" strike="noStrike" spc="-1">
              <a:solidFill>
                <a:srgbClr val="000000"/>
              </a:solidFill>
              <a:uFill>
                <a:solidFill>
                  <a:srgbClr val="FFFFFF"/>
                </a:solidFill>
              </a:uFill>
              <a:latin typeface="Arial"/>
            </a:endParaRPr>
          </a:p>
        </p:txBody>
      </p:sp>
      <p:sp>
        <p:nvSpPr>
          <p:cNvPr id="348" name="CustomShape 37"/>
          <p:cNvSpPr/>
          <p:nvPr/>
        </p:nvSpPr>
        <p:spPr>
          <a:xfrm>
            <a:off x="858600" y="3021120"/>
            <a:ext cx="235440" cy="188640"/>
          </a:xfrm>
          <a:prstGeom prst="star5">
            <a:avLst>
              <a:gd name="adj" fmla="val 25000"/>
              <a:gd name="hf" fmla="val 105146"/>
              <a:gd name="vf" fmla="val 110557"/>
            </a:avLst>
          </a:prstGeom>
          <a:solidFill>
            <a:srgbClr val="D16349"/>
          </a:solidFill>
          <a:ln w="12600">
            <a:noFill/>
          </a:ln>
          <a:effectLst>
            <a:outerShdw>
              <a:srgbClr val="000000">
                <a:alpha val="50000"/>
              </a:srgbClr>
            </a:outerShdw>
          </a:effectLst>
        </p:spPr>
        <p:style>
          <a:lnRef idx="0">
            <a:scrgbClr r="0" g="0" b="0"/>
          </a:lnRef>
          <a:fillRef idx="0">
            <a:scrgbClr r="0" g="0" b="0"/>
          </a:fillRef>
          <a:effectRef idx="0">
            <a:scrgbClr r="0" g="0" b="0"/>
          </a:effectRef>
          <a:fontRef idx="minor"/>
        </p:style>
      </p:sp>
      <p:sp>
        <p:nvSpPr>
          <p:cNvPr id="349" name="CustomShape 38"/>
          <p:cNvSpPr/>
          <p:nvPr/>
        </p:nvSpPr>
        <p:spPr>
          <a:xfrm>
            <a:off x="973440" y="5176800"/>
            <a:ext cx="658440" cy="122400"/>
          </a:xfrm>
          <a:prstGeom prst="rect">
            <a:avLst/>
          </a:prstGeom>
          <a:solidFill>
            <a:srgbClr val="FFFF0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de-DE" sz="1200" b="0" strike="noStrike" spc="-1">
                <a:solidFill>
                  <a:srgbClr val="111111"/>
                </a:solidFill>
                <a:uFill>
                  <a:solidFill>
                    <a:srgbClr val="FFFFFF"/>
                  </a:solidFill>
                </a:uFill>
                <a:latin typeface="Calibri"/>
                <a:ea typeface="DejaVu Sans"/>
              </a:rPr>
              <a:t>Zheng He</a:t>
            </a:r>
            <a:endParaRPr lang="de-DE" sz="1200" b="0" strike="noStrike" spc="-1">
              <a:solidFill>
                <a:srgbClr val="000000"/>
              </a:solidFill>
              <a:uFill>
                <a:solidFill>
                  <a:srgbClr val="FFFFFF"/>
                </a:solidFill>
              </a:uFill>
              <a:latin typeface="Arial"/>
            </a:endParaRPr>
          </a:p>
        </p:txBody>
      </p:sp>
      <p:sp>
        <p:nvSpPr>
          <p:cNvPr id="350" name="CustomShape 39"/>
          <p:cNvSpPr/>
          <p:nvPr/>
        </p:nvSpPr>
        <p:spPr>
          <a:xfrm>
            <a:off x="1095480" y="4572360"/>
            <a:ext cx="235440" cy="188640"/>
          </a:xfrm>
          <a:prstGeom prst="diamond">
            <a:avLst/>
          </a:prstGeom>
          <a:solidFill>
            <a:srgbClr val="646B86"/>
          </a:solidFill>
          <a:ln w="12600">
            <a:noFill/>
          </a:ln>
          <a:effectLst>
            <a:outerShdw>
              <a:srgbClr val="000000">
                <a:alpha val="50000"/>
              </a:srgbClr>
            </a:outerShdw>
          </a:effectLst>
        </p:spPr>
        <p:style>
          <a:lnRef idx="0">
            <a:scrgbClr r="0" g="0" b="0"/>
          </a:lnRef>
          <a:fillRef idx="0">
            <a:scrgbClr r="0" g="0" b="0"/>
          </a:fillRef>
          <a:effectRef idx="0">
            <a:scrgbClr r="0" g="0" b="0"/>
          </a:effectRef>
          <a:fontRef idx="minor"/>
        </p:style>
      </p:sp>
      <p:sp>
        <p:nvSpPr>
          <p:cNvPr id="351" name="CustomShape 40"/>
          <p:cNvSpPr/>
          <p:nvPr/>
        </p:nvSpPr>
        <p:spPr>
          <a:xfrm>
            <a:off x="5352480" y="2559240"/>
            <a:ext cx="658440" cy="122400"/>
          </a:xfrm>
          <a:prstGeom prst="rect">
            <a:avLst/>
          </a:prstGeom>
          <a:solidFill>
            <a:srgbClr val="D16349"/>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de-DE" sz="1600" b="0" strike="noStrike" spc="-1">
                <a:solidFill>
                  <a:srgbClr val="1C1C1C"/>
                </a:solidFill>
                <a:uFill>
                  <a:solidFill>
                    <a:srgbClr val="FFFFFF"/>
                  </a:solidFill>
                </a:uFill>
                <a:latin typeface="Calibri"/>
                <a:ea typeface="DejaVu Sans"/>
              </a:rPr>
              <a:t>Lenin</a:t>
            </a:r>
            <a:endParaRPr lang="de-DE" sz="1600" b="0" strike="noStrike" spc="-1">
              <a:solidFill>
                <a:srgbClr val="000000"/>
              </a:solidFill>
              <a:uFill>
                <a:solidFill>
                  <a:srgbClr val="FFFFFF"/>
                </a:solidFill>
              </a:uFill>
              <a:latin typeface="Arial"/>
            </a:endParaRPr>
          </a:p>
        </p:txBody>
      </p:sp>
      <p:sp>
        <p:nvSpPr>
          <p:cNvPr id="352" name="CustomShape 41"/>
          <p:cNvSpPr/>
          <p:nvPr/>
        </p:nvSpPr>
        <p:spPr>
          <a:xfrm>
            <a:off x="5551200" y="2218680"/>
            <a:ext cx="235440" cy="188640"/>
          </a:xfrm>
          <a:prstGeom prst="diamond">
            <a:avLst/>
          </a:prstGeom>
          <a:solidFill>
            <a:srgbClr val="646B86"/>
          </a:solidFill>
          <a:ln w="12600">
            <a:noFill/>
          </a:ln>
          <a:effectLst>
            <a:outerShdw>
              <a:srgbClr val="000000">
                <a:alpha val="50000"/>
              </a:srgbClr>
            </a:outerShdw>
          </a:effectLst>
        </p:spPr>
        <p:style>
          <a:lnRef idx="0">
            <a:scrgbClr r="0" g="0" b="0"/>
          </a:lnRef>
          <a:fillRef idx="0">
            <a:scrgbClr r="0" g="0" b="0"/>
          </a:fillRef>
          <a:effectRef idx="0">
            <a:scrgbClr r="0" g="0" b="0"/>
          </a:effectRef>
          <a:fontRef idx="minor"/>
        </p:style>
      </p:sp>
      <p:sp>
        <p:nvSpPr>
          <p:cNvPr id="353" name="CustomShape 42"/>
          <p:cNvSpPr/>
          <p:nvPr/>
        </p:nvSpPr>
        <p:spPr>
          <a:xfrm>
            <a:off x="6366960" y="2621160"/>
            <a:ext cx="658440" cy="165960"/>
          </a:xfrm>
          <a:prstGeom prst="rect">
            <a:avLst/>
          </a:prstGeom>
          <a:solidFill>
            <a:srgbClr val="D16349"/>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de-DE" sz="1600" b="0" strike="noStrike" spc="-1">
                <a:solidFill>
                  <a:srgbClr val="111111"/>
                </a:solidFill>
                <a:uFill>
                  <a:solidFill>
                    <a:srgbClr val="FFFFFF"/>
                  </a:solidFill>
                </a:uFill>
                <a:latin typeface="Cambria"/>
                <a:ea typeface="DejaVu Sans"/>
              </a:rPr>
              <a:t>Stalin</a:t>
            </a:r>
            <a:endParaRPr lang="de-DE" sz="1600" b="0" strike="noStrike" spc="-1">
              <a:solidFill>
                <a:srgbClr val="000000"/>
              </a:solidFill>
              <a:uFill>
                <a:solidFill>
                  <a:srgbClr val="FFFFFF"/>
                </a:solidFill>
              </a:uFill>
              <a:latin typeface="Arial"/>
            </a:endParaRPr>
          </a:p>
        </p:txBody>
      </p:sp>
      <p:sp>
        <p:nvSpPr>
          <p:cNvPr id="354" name="CustomShape 43"/>
          <p:cNvSpPr/>
          <p:nvPr/>
        </p:nvSpPr>
        <p:spPr>
          <a:xfrm>
            <a:off x="6515640" y="2198880"/>
            <a:ext cx="235440" cy="188640"/>
          </a:xfrm>
          <a:prstGeom prst="diamond">
            <a:avLst/>
          </a:prstGeom>
          <a:solidFill>
            <a:srgbClr val="646B86"/>
          </a:solidFill>
          <a:ln w="12600">
            <a:noFill/>
          </a:ln>
          <a:effectLst>
            <a:outerShdw>
              <a:srgbClr val="000000">
                <a:alpha val="50000"/>
              </a:srgbClr>
            </a:outerShdw>
          </a:effectLst>
        </p:spPr>
        <p:style>
          <a:lnRef idx="0">
            <a:scrgbClr r="0" g="0" b="0"/>
          </a:lnRef>
          <a:fillRef idx="0">
            <a:scrgbClr r="0" g="0" b="0"/>
          </a:fillRef>
          <a:effectRef idx="0">
            <a:scrgbClr r="0" g="0" b="0"/>
          </a:effectRef>
          <a:fontRef idx="minor"/>
        </p:style>
      </p:sp>
      <p:sp>
        <p:nvSpPr>
          <p:cNvPr id="355" name="CustomShape 44"/>
          <p:cNvSpPr/>
          <p:nvPr/>
        </p:nvSpPr>
        <p:spPr>
          <a:xfrm>
            <a:off x="8104680" y="2532960"/>
            <a:ext cx="1126080" cy="254160"/>
          </a:xfrm>
          <a:prstGeom prst="rect">
            <a:avLst/>
          </a:prstGeom>
          <a:solidFill>
            <a:srgbClr val="D16349"/>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de-DE" sz="1200" b="0" strike="noStrike" spc="-1">
                <a:solidFill>
                  <a:srgbClr val="1C1C1C"/>
                </a:solidFill>
                <a:uFill>
                  <a:solidFill>
                    <a:srgbClr val="FFFFFF"/>
                  </a:solidFill>
                </a:uFill>
                <a:latin typeface="Calibri"/>
                <a:ea typeface="DejaVu Sans"/>
              </a:rPr>
              <a:t>Gorbatschov</a:t>
            </a:r>
            <a:endParaRPr lang="de-DE" sz="1200" b="0" strike="noStrike" spc="-1">
              <a:solidFill>
                <a:srgbClr val="000000"/>
              </a:solidFill>
              <a:uFill>
                <a:solidFill>
                  <a:srgbClr val="FFFFFF"/>
                </a:solidFill>
              </a:uFill>
              <a:latin typeface="Arial"/>
            </a:endParaRPr>
          </a:p>
        </p:txBody>
      </p:sp>
      <p:sp>
        <p:nvSpPr>
          <p:cNvPr id="356" name="CustomShape 45"/>
          <p:cNvSpPr/>
          <p:nvPr/>
        </p:nvSpPr>
        <p:spPr>
          <a:xfrm>
            <a:off x="8511840" y="2144520"/>
            <a:ext cx="235440" cy="188640"/>
          </a:xfrm>
          <a:prstGeom prst="diamond">
            <a:avLst/>
          </a:prstGeom>
          <a:solidFill>
            <a:srgbClr val="646B86"/>
          </a:solidFill>
          <a:ln w="12600">
            <a:noFill/>
          </a:ln>
          <a:effectLst>
            <a:outerShdw>
              <a:srgbClr val="000000">
                <a:alpha val="50000"/>
              </a:srgbClr>
            </a:outerShdw>
          </a:effectLst>
        </p:spPr>
        <p:style>
          <a:lnRef idx="0">
            <a:scrgbClr r="0" g="0" b="0"/>
          </a:lnRef>
          <a:fillRef idx="0">
            <a:scrgbClr r="0" g="0" b="0"/>
          </a:fillRef>
          <a:effectRef idx="0">
            <a:scrgbClr r="0" g="0" b="0"/>
          </a:effectRef>
          <a:fontRef idx="minor"/>
        </p:style>
      </p:sp>
      <p:sp>
        <p:nvSpPr>
          <p:cNvPr id="357" name="CustomShape 46"/>
          <p:cNvSpPr/>
          <p:nvPr/>
        </p:nvSpPr>
        <p:spPr>
          <a:xfrm>
            <a:off x="9804240" y="2409120"/>
            <a:ext cx="1839600" cy="3180240"/>
          </a:xfrm>
          <a:prstGeom prst="rect">
            <a:avLst/>
          </a:prstGeom>
          <a:noFill/>
          <a:ln>
            <a:noFill/>
          </a:ln>
        </p:spPr>
        <p:style>
          <a:lnRef idx="0">
            <a:scrgbClr r="0" g="0" b="0"/>
          </a:lnRef>
          <a:fillRef idx="0">
            <a:scrgbClr r="0" g="0" b="0"/>
          </a:fillRef>
          <a:effectRef idx="0">
            <a:scrgbClr r="0" g="0" b="0"/>
          </a:effectRef>
          <a:fontRef idx="minor"/>
        </p:style>
      </p:sp>
      <p:sp>
        <p:nvSpPr>
          <p:cNvPr id="358" name="CustomShape 47"/>
          <p:cNvSpPr/>
          <p:nvPr/>
        </p:nvSpPr>
        <p:spPr>
          <a:xfrm>
            <a:off x="10475640" y="4841640"/>
            <a:ext cx="336960" cy="106560"/>
          </a:xfrm>
          <a:prstGeom prst="rect">
            <a:avLst/>
          </a:prstGeom>
          <a:noFill/>
          <a:ln>
            <a:noFill/>
          </a:ln>
        </p:spPr>
        <p:style>
          <a:lnRef idx="0">
            <a:scrgbClr r="0" g="0" b="0"/>
          </a:lnRef>
          <a:fillRef idx="0">
            <a:scrgbClr r="0" g="0" b="0"/>
          </a:fillRef>
          <a:effectRef idx="0">
            <a:scrgbClr r="0" g="0" b="0"/>
          </a:effectRef>
          <a:fontRef idx="minor"/>
        </p:style>
      </p:sp>
      <p:sp>
        <p:nvSpPr>
          <p:cNvPr id="359" name="CustomShape 48"/>
          <p:cNvSpPr/>
          <p:nvPr/>
        </p:nvSpPr>
        <p:spPr>
          <a:xfrm>
            <a:off x="10521720" y="4518000"/>
            <a:ext cx="235440" cy="188640"/>
          </a:xfrm>
          <a:prstGeom prst="roundRect">
            <a:avLst>
              <a:gd name="adj" fmla="val 16667"/>
            </a:avLst>
          </a:prstGeom>
          <a:solidFill>
            <a:srgbClr val="D19049"/>
          </a:solidFill>
          <a:ln w="12600">
            <a:noFill/>
          </a:ln>
          <a:effectLst>
            <a:outerShdw>
              <a:srgbClr val="000000">
                <a:alpha val="50000"/>
              </a:srgbClr>
            </a:outerShdw>
          </a:effectLst>
        </p:spPr>
        <p:style>
          <a:lnRef idx="0">
            <a:scrgbClr r="0" g="0" b="0"/>
          </a:lnRef>
          <a:fillRef idx="0">
            <a:scrgbClr r="0" g="0" b="0"/>
          </a:fillRef>
          <a:effectRef idx="0">
            <a:scrgbClr r="0" g="0" b="0"/>
          </a:effectRef>
          <a:fontRef idx="minor"/>
        </p:style>
      </p:sp>
      <p:sp>
        <p:nvSpPr>
          <p:cNvPr id="360" name="CustomShape 49"/>
          <p:cNvSpPr/>
          <p:nvPr/>
        </p:nvSpPr>
        <p:spPr>
          <a:xfrm>
            <a:off x="7835760" y="1722960"/>
            <a:ext cx="2792160" cy="150480"/>
          </a:xfrm>
          <a:prstGeom prst="roundRect">
            <a:avLst>
              <a:gd name="adj" fmla="val 16667"/>
            </a:avLst>
          </a:prstGeom>
          <a:solidFill>
            <a:srgbClr val="646B86"/>
          </a:solidFill>
          <a:ln w="12600">
            <a:noFill/>
          </a:ln>
          <a:effectLst>
            <a:outerShdw>
              <a:srgbClr val="000000">
                <a:alpha val="50000"/>
              </a:srgbClr>
            </a:outerShdw>
          </a:effectLst>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de-DE" sz="1200" b="0" strike="noStrike" spc="-1">
                <a:solidFill>
                  <a:srgbClr val="FFFFFF"/>
                </a:solidFill>
                <a:uFill>
                  <a:solidFill>
                    <a:srgbClr val="FFFFFF"/>
                  </a:solidFill>
                </a:uFill>
                <a:latin typeface="Georgia"/>
                <a:ea typeface="DejaVu Sans"/>
              </a:rPr>
              <a:t>Europäische Integration im Vgl</a:t>
            </a:r>
            <a:endParaRPr lang="de-DE" sz="1200" b="0" strike="noStrike" spc="-1">
              <a:solidFill>
                <a:srgbClr val="000000"/>
              </a:solidFill>
              <a:uFill>
                <a:solidFill>
                  <a:srgbClr val="FFFFFF"/>
                </a:solidFill>
              </a:uFill>
              <a:latin typeface="Arial"/>
            </a:endParaRPr>
          </a:p>
        </p:txBody>
      </p:sp>
      <p:sp>
        <p:nvSpPr>
          <p:cNvPr id="361" name="CustomShape 50" hidden="1"/>
          <p:cNvSpPr/>
          <p:nvPr/>
        </p:nvSpPr>
        <p:spPr>
          <a:xfrm>
            <a:off x="7880400" y="2033280"/>
            <a:ext cx="360" cy="360"/>
          </a:xfrm>
          <a:prstGeom prst="roundRect">
            <a:avLst>
              <a:gd name="adj" fmla="val 16667"/>
            </a:avLst>
          </a:prstGeom>
          <a:solidFill>
            <a:srgbClr val="D16349"/>
          </a:solidFill>
          <a:ln w="11520" cap="rnd">
            <a:solidFill>
              <a:srgbClr val="9A4936"/>
            </a:solidFill>
            <a:custDash>
              <a:ds d="300000" sp="100000"/>
            </a:custDash>
            <a:round/>
          </a:ln>
        </p:spPr>
        <p:style>
          <a:lnRef idx="0">
            <a:scrgbClr r="0" g="0" b="0"/>
          </a:lnRef>
          <a:fillRef idx="0">
            <a:scrgbClr r="0" g="0" b="0"/>
          </a:fillRef>
          <a:effectRef idx="0">
            <a:scrgbClr r="0" g="0" b="0"/>
          </a:effectRef>
          <a:fontRef idx="minor"/>
        </p:style>
      </p:sp>
      <p:sp>
        <p:nvSpPr>
          <p:cNvPr id="362" name="CustomShape 51" hidden="1"/>
          <p:cNvSpPr/>
          <p:nvPr/>
        </p:nvSpPr>
        <p:spPr>
          <a:xfrm>
            <a:off x="0" y="1878120"/>
            <a:ext cx="360" cy="151920"/>
          </a:xfrm>
          <a:prstGeom prst="rect">
            <a:avLst/>
          </a:prstGeom>
          <a:noFill/>
          <a:ln>
            <a:noFill/>
          </a:ln>
        </p:spPr>
        <p:style>
          <a:lnRef idx="0">
            <a:scrgbClr r="0" g="0" b="0"/>
          </a:lnRef>
          <a:fillRef idx="0">
            <a:scrgbClr r="0" g="0" b="0"/>
          </a:fillRef>
          <a:effectRef idx="0">
            <a:scrgbClr r="0" g="0" b="0"/>
          </a:effectRef>
          <a:fontRef idx="minor"/>
        </p:style>
      </p:sp>
      <p:sp>
        <p:nvSpPr>
          <p:cNvPr id="363" name="CustomShape 52" hidden="1"/>
          <p:cNvSpPr/>
          <p:nvPr/>
        </p:nvSpPr>
        <p:spPr>
          <a:xfrm>
            <a:off x="0" y="1878120"/>
            <a:ext cx="360" cy="121320"/>
          </a:xfrm>
          <a:prstGeom prst="rect">
            <a:avLst/>
          </a:prstGeom>
          <a:noFill/>
          <a:ln>
            <a:noFill/>
          </a:ln>
        </p:spPr>
        <p:style>
          <a:lnRef idx="0">
            <a:scrgbClr r="0" g="0" b="0"/>
          </a:lnRef>
          <a:fillRef idx="0">
            <a:scrgbClr r="0" g="0" b="0"/>
          </a:fillRef>
          <a:effectRef idx="0">
            <a:scrgbClr r="0" g="0" b="0"/>
          </a:effectRef>
          <a:fontRef idx="minor"/>
        </p:style>
      </p:sp>
      <p:sp>
        <p:nvSpPr>
          <p:cNvPr id="364" name="CustomShape 53" hidden="1"/>
          <p:cNvSpPr/>
          <p:nvPr/>
        </p:nvSpPr>
        <p:spPr>
          <a:xfrm>
            <a:off x="0" y="1878120"/>
            <a:ext cx="360" cy="121320"/>
          </a:xfrm>
          <a:prstGeom prst="rect">
            <a:avLst/>
          </a:prstGeom>
          <a:noFill/>
          <a:ln>
            <a:noFill/>
          </a:ln>
        </p:spPr>
        <p:style>
          <a:lnRef idx="0">
            <a:scrgbClr r="0" g="0" b="0"/>
          </a:lnRef>
          <a:fillRef idx="0">
            <a:scrgbClr r="0" g="0" b="0"/>
          </a:fillRef>
          <a:effectRef idx="0">
            <a:scrgbClr r="0" g="0" b="0"/>
          </a:effectRef>
          <a:fontRef idx="minor"/>
        </p:style>
      </p:sp>
      <p:sp>
        <p:nvSpPr>
          <p:cNvPr id="365" name="CustomShape 54"/>
          <p:cNvSpPr/>
          <p:nvPr/>
        </p:nvSpPr>
        <p:spPr>
          <a:xfrm>
            <a:off x="7833600" y="1568160"/>
            <a:ext cx="540000" cy="1533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nSpc>
                <a:spcPct val="100000"/>
              </a:lnSpc>
            </a:pPr>
            <a:r>
              <a:rPr lang="de-DE" sz="1000" b="1" strike="noStrike" spc="-1">
                <a:solidFill>
                  <a:srgbClr val="646B86"/>
                </a:solidFill>
                <a:uFill>
                  <a:solidFill>
                    <a:srgbClr val="FFFFFF"/>
                  </a:solidFill>
                </a:uFill>
                <a:latin typeface="Calibri"/>
                <a:ea typeface="DejaVu Sans"/>
              </a:rPr>
              <a:t>Europa</a:t>
            </a:r>
            <a:endParaRPr lang="de-DE" sz="1000" b="0" strike="noStrike" spc="-1">
              <a:solidFill>
                <a:srgbClr val="000000"/>
              </a:solidFill>
              <a:uFill>
                <a:solidFill>
                  <a:srgbClr val="FFFFFF"/>
                </a:solidFill>
              </a:uFill>
              <a:latin typeface="Arial"/>
            </a:endParaRPr>
          </a:p>
        </p:txBody>
      </p:sp>
      <p:sp>
        <p:nvSpPr>
          <p:cNvPr id="366" name="CustomShape 55"/>
          <p:cNvSpPr/>
          <p:nvPr/>
        </p:nvSpPr>
        <p:spPr>
          <a:xfrm>
            <a:off x="4544373" y="2036179"/>
            <a:ext cx="4202907" cy="197507"/>
          </a:xfrm>
          <a:prstGeom prst="roundRect">
            <a:avLst>
              <a:gd name="adj" fmla="val 16667"/>
            </a:avLst>
          </a:prstGeom>
          <a:solidFill>
            <a:srgbClr val="D16349"/>
          </a:solidFill>
          <a:ln w="12600">
            <a:noFill/>
          </a:ln>
          <a:effectLst>
            <a:outerShdw>
              <a:srgbClr val="000000">
                <a:alpha val="50000"/>
              </a:srgbClr>
            </a:outerShdw>
          </a:effectLst>
        </p:spPr>
        <p:style>
          <a:lnRef idx="0">
            <a:scrgbClr r="0" g="0" b="0"/>
          </a:lnRef>
          <a:fillRef idx="0">
            <a:scrgbClr r="0" g="0" b="0"/>
          </a:fillRef>
          <a:effectRef idx="0">
            <a:scrgbClr r="0" g="0" b="0"/>
          </a:effectRef>
          <a:fontRef idx="minor"/>
        </p:style>
      </p:sp>
      <p:sp>
        <p:nvSpPr>
          <p:cNvPr id="367" name="CustomShape 56" hidden="1"/>
          <p:cNvSpPr/>
          <p:nvPr/>
        </p:nvSpPr>
        <p:spPr>
          <a:xfrm>
            <a:off x="3859200" y="2490120"/>
            <a:ext cx="360" cy="360"/>
          </a:xfrm>
          <a:prstGeom prst="roundRect">
            <a:avLst>
              <a:gd name="adj" fmla="val 16667"/>
            </a:avLst>
          </a:prstGeom>
          <a:solidFill>
            <a:srgbClr val="D16349"/>
          </a:solidFill>
          <a:ln w="11520" cap="rnd">
            <a:solidFill>
              <a:srgbClr val="9A4936"/>
            </a:solidFill>
            <a:custDash>
              <a:ds d="300000" sp="100000"/>
            </a:custDash>
            <a:round/>
          </a:ln>
        </p:spPr>
        <p:style>
          <a:lnRef idx="0">
            <a:scrgbClr r="0" g="0" b="0"/>
          </a:lnRef>
          <a:fillRef idx="0">
            <a:scrgbClr r="0" g="0" b="0"/>
          </a:fillRef>
          <a:effectRef idx="0">
            <a:scrgbClr r="0" g="0" b="0"/>
          </a:effectRef>
          <a:fontRef idx="minor"/>
        </p:style>
      </p:sp>
      <p:sp>
        <p:nvSpPr>
          <p:cNvPr id="368" name="CustomShape 57" hidden="1"/>
          <p:cNvSpPr/>
          <p:nvPr/>
        </p:nvSpPr>
        <p:spPr>
          <a:xfrm>
            <a:off x="0" y="2334960"/>
            <a:ext cx="360" cy="151920"/>
          </a:xfrm>
          <a:prstGeom prst="rect">
            <a:avLst/>
          </a:prstGeom>
          <a:noFill/>
          <a:ln>
            <a:noFill/>
          </a:ln>
        </p:spPr>
        <p:style>
          <a:lnRef idx="0">
            <a:scrgbClr r="0" g="0" b="0"/>
          </a:lnRef>
          <a:fillRef idx="0">
            <a:scrgbClr r="0" g="0" b="0"/>
          </a:fillRef>
          <a:effectRef idx="0">
            <a:scrgbClr r="0" g="0" b="0"/>
          </a:effectRef>
          <a:fontRef idx="minor"/>
        </p:style>
      </p:sp>
      <p:sp>
        <p:nvSpPr>
          <p:cNvPr id="369" name="CustomShape 58" hidden="1"/>
          <p:cNvSpPr/>
          <p:nvPr/>
        </p:nvSpPr>
        <p:spPr>
          <a:xfrm>
            <a:off x="0" y="2334960"/>
            <a:ext cx="360" cy="121320"/>
          </a:xfrm>
          <a:prstGeom prst="rect">
            <a:avLst/>
          </a:prstGeom>
          <a:noFill/>
          <a:ln>
            <a:noFill/>
          </a:ln>
        </p:spPr>
        <p:style>
          <a:lnRef idx="0">
            <a:scrgbClr r="0" g="0" b="0"/>
          </a:lnRef>
          <a:fillRef idx="0">
            <a:scrgbClr r="0" g="0" b="0"/>
          </a:fillRef>
          <a:effectRef idx="0">
            <a:scrgbClr r="0" g="0" b="0"/>
          </a:effectRef>
          <a:fontRef idx="minor"/>
        </p:style>
      </p:sp>
      <p:sp>
        <p:nvSpPr>
          <p:cNvPr id="370" name="CustomShape 59" hidden="1"/>
          <p:cNvSpPr/>
          <p:nvPr/>
        </p:nvSpPr>
        <p:spPr>
          <a:xfrm>
            <a:off x="0" y="2334960"/>
            <a:ext cx="360" cy="121320"/>
          </a:xfrm>
          <a:prstGeom prst="rect">
            <a:avLst/>
          </a:prstGeom>
          <a:noFill/>
          <a:ln>
            <a:noFill/>
          </a:ln>
        </p:spPr>
        <p:style>
          <a:lnRef idx="0">
            <a:scrgbClr r="0" g="0" b="0"/>
          </a:lnRef>
          <a:fillRef idx="0">
            <a:scrgbClr r="0" g="0" b="0"/>
          </a:fillRef>
          <a:effectRef idx="0">
            <a:scrgbClr r="0" g="0" b="0"/>
          </a:effectRef>
          <a:fontRef idx="minor"/>
        </p:style>
      </p:sp>
      <p:sp>
        <p:nvSpPr>
          <p:cNvPr id="371" name="CustomShape 60"/>
          <p:cNvSpPr/>
          <p:nvPr/>
        </p:nvSpPr>
        <p:spPr>
          <a:xfrm>
            <a:off x="4607280" y="2019960"/>
            <a:ext cx="1254600" cy="1962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nSpc>
                <a:spcPct val="100000"/>
              </a:lnSpc>
            </a:pPr>
            <a:r>
              <a:rPr lang="de-DE" sz="1200" b="1" strike="noStrike" spc="-1" dirty="0">
                <a:solidFill>
                  <a:srgbClr val="111111"/>
                </a:solidFill>
                <a:uFill>
                  <a:solidFill>
                    <a:srgbClr val="FFFFFF"/>
                  </a:solidFill>
                </a:uFill>
                <a:latin typeface="Calibri"/>
                <a:ea typeface="DejaVu Sans"/>
              </a:rPr>
              <a:t>Russland</a:t>
            </a:r>
            <a:endParaRPr lang="de-DE" sz="1200" b="0" strike="noStrike" spc="-1" dirty="0">
              <a:solidFill>
                <a:srgbClr val="000000"/>
              </a:solidFill>
              <a:uFill>
                <a:solidFill>
                  <a:srgbClr val="FFFFFF"/>
                </a:solidFill>
              </a:uFill>
              <a:latin typeface="Arial"/>
            </a:endParaRPr>
          </a:p>
        </p:txBody>
      </p:sp>
      <p:sp>
        <p:nvSpPr>
          <p:cNvPr id="372" name="CustomShape 61"/>
          <p:cNvSpPr/>
          <p:nvPr/>
        </p:nvSpPr>
        <p:spPr>
          <a:xfrm>
            <a:off x="5863320" y="2504160"/>
            <a:ext cx="828000" cy="122400"/>
          </a:xfrm>
          <a:prstGeom prst="rect">
            <a:avLst/>
          </a:prstGeom>
          <a:noFill/>
          <a:ln>
            <a:noFill/>
          </a:ln>
        </p:spPr>
        <p:style>
          <a:lnRef idx="0">
            <a:scrgbClr r="0" g="0" b="0"/>
          </a:lnRef>
          <a:fillRef idx="0">
            <a:scrgbClr r="0" g="0" b="0"/>
          </a:fillRef>
          <a:effectRef idx="0">
            <a:scrgbClr r="0" g="0" b="0"/>
          </a:effectRef>
          <a:fontRef idx="minor"/>
        </p:style>
      </p:sp>
      <p:sp>
        <p:nvSpPr>
          <p:cNvPr id="373" name="CustomShape 62"/>
          <p:cNvSpPr/>
          <p:nvPr/>
        </p:nvSpPr>
        <p:spPr>
          <a:xfrm>
            <a:off x="1175400" y="2828160"/>
            <a:ext cx="7453080" cy="221400"/>
          </a:xfrm>
          <a:prstGeom prst="roundRect">
            <a:avLst>
              <a:gd name="adj" fmla="val 16667"/>
            </a:avLst>
          </a:prstGeom>
          <a:solidFill>
            <a:srgbClr val="92D050"/>
          </a:solidFill>
          <a:ln w="12600">
            <a:noFill/>
          </a:ln>
          <a:effectLst>
            <a:outerShdw>
              <a:srgbClr val="000000">
                <a:alpha val="50000"/>
              </a:srgbClr>
            </a:outerShdw>
          </a:effectLst>
        </p:spPr>
        <p:style>
          <a:lnRef idx="0">
            <a:scrgbClr r="0" g="0" b="0"/>
          </a:lnRef>
          <a:fillRef idx="0">
            <a:scrgbClr r="0" g="0" b="0"/>
          </a:fillRef>
          <a:effectRef idx="0">
            <a:scrgbClr r="0" g="0" b="0"/>
          </a:effectRef>
          <a:fontRef idx="minor"/>
        </p:style>
      </p:sp>
      <p:sp>
        <p:nvSpPr>
          <p:cNvPr id="374" name="CustomShape 63" hidden="1"/>
          <p:cNvSpPr/>
          <p:nvPr/>
        </p:nvSpPr>
        <p:spPr>
          <a:xfrm>
            <a:off x="2676600" y="2946960"/>
            <a:ext cx="360" cy="360"/>
          </a:xfrm>
          <a:prstGeom prst="roundRect">
            <a:avLst>
              <a:gd name="adj" fmla="val 16667"/>
            </a:avLst>
          </a:prstGeom>
          <a:solidFill>
            <a:srgbClr val="D16349"/>
          </a:solidFill>
          <a:ln w="11520" cap="rnd">
            <a:solidFill>
              <a:srgbClr val="9A4936"/>
            </a:solidFill>
            <a:custDash>
              <a:ds d="300000" sp="100000"/>
            </a:custDash>
            <a:round/>
          </a:ln>
        </p:spPr>
        <p:style>
          <a:lnRef idx="0">
            <a:scrgbClr r="0" g="0" b="0"/>
          </a:lnRef>
          <a:fillRef idx="0">
            <a:scrgbClr r="0" g="0" b="0"/>
          </a:fillRef>
          <a:effectRef idx="0">
            <a:scrgbClr r="0" g="0" b="0"/>
          </a:effectRef>
          <a:fontRef idx="minor"/>
        </p:style>
      </p:sp>
      <p:sp>
        <p:nvSpPr>
          <p:cNvPr id="375" name="CustomShape 64" hidden="1"/>
          <p:cNvSpPr/>
          <p:nvPr/>
        </p:nvSpPr>
        <p:spPr>
          <a:xfrm>
            <a:off x="0" y="2791800"/>
            <a:ext cx="360" cy="151920"/>
          </a:xfrm>
          <a:prstGeom prst="rect">
            <a:avLst/>
          </a:prstGeom>
          <a:noFill/>
          <a:ln>
            <a:noFill/>
          </a:ln>
        </p:spPr>
        <p:style>
          <a:lnRef idx="0">
            <a:scrgbClr r="0" g="0" b="0"/>
          </a:lnRef>
          <a:fillRef idx="0">
            <a:scrgbClr r="0" g="0" b="0"/>
          </a:fillRef>
          <a:effectRef idx="0">
            <a:scrgbClr r="0" g="0" b="0"/>
          </a:effectRef>
          <a:fontRef idx="minor"/>
        </p:style>
      </p:sp>
      <p:sp>
        <p:nvSpPr>
          <p:cNvPr id="376" name="CustomShape 65" hidden="1"/>
          <p:cNvSpPr/>
          <p:nvPr/>
        </p:nvSpPr>
        <p:spPr>
          <a:xfrm>
            <a:off x="0" y="2791800"/>
            <a:ext cx="360" cy="121320"/>
          </a:xfrm>
          <a:prstGeom prst="rect">
            <a:avLst/>
          </a:prstGeom>
          <a:noFill/>
          <a:ln>
            <a:noFill/>
          </a:ln>
        </p:spPr>
        <p:style>
          <a:lnRef idx="0">
            <a:scrgbClr r="0" g="0" b="0"/>
          </a:lnRef>
          <a:fillRef idx="0">
            <a:scrgbClr r="0" g="0" b="0"/>
          </a:fillRef>
          <a:effectRef idx="0">
            <a:scrgbClr r="0" g="0" b="0"/>
          </a:effectRef>
          <a:fontRef idx="minor"/>
        </p:style>
      </p:sp>
      <p:sp>
        <p:nvSpPr>
          <p:cNvPr id="377" name="CustomShape 66" hidden="1"/>
          <p:cNvSpPr/>
          <p:nvPr/>
        </p:nvSpPr>
        <p:spPr>
          <a:xfrm>
            <a:off x="0" y="2791800"/>
            <a:ext cx="360" cy="121320"/>
          </a:xfrm>
          <a:prstGeom prst="rect">
            <a:avLst/>
          </a:prstGeom>
          <a:noFill/>
          <a:ln>
            <a:noFill/>
          </a:ln>
        </p:spPr>
        <p:style>
          <a:lnRef idx="0">
            <a:scrgbClr r="0" g="0" b="0"/>
          </a:lnRef>
          <a:fillRef idx="0">
            <a:scrgbClr r="0" g="0" b="0"/>
          </a:fillRef>
          <a:effectRef idx="0">
            <a:scrgbClr r="0" g="0" b="0"/>
          </a:effectRef>
          <a:fontRef idx="minor"/>
        </p:style>
      </p:sp>
      <p:sp>
        <p:nvSpPr>
          <p:cNvPr id="378" name="CustomShape 67"/>
          <p:cNvSpPr/>
          <p:nvPr/>
        </p:nvSpPr>
        <p:spPr>
          <a:xfrm>
            <a:off x="1238400" y="2769480"/>
            <a:ext cx="1520280" cy="3027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nSpc>
                <a:spcPct val="100000"/>
              </a:lnSpc>
            </a:pPr>
            <a:r>
              <a:rPr lang="de-DE" sz="1200" b="1" strike="noStrike" spc="-1">
                <a:solidFill>
                  <a:srgbClr val="111111"/>
                </a:solidFill>
                <a:uFill>
                  <a:solidFill>
                    <a:srgbClr val="FFFFFF"/>
                  </a:solidFill>
                </a:uFill>
                <a:latin typeface="Calibri"/>
                <a:ea typeface="DejaVu Sans"/>
              </a:rPr>
              <a:t>Osmanisches Reich</a:t>
            </a:r>
            <a:endParaRPr lang="de-DE" sz="1200" b="0" strike="noStrike" spc="-1">
              <a:solidFill>
                <a:srgbClr val="000000"/>
              </a:solidFill>
              <a:uFill>
                <a:solidFill>
                  <a:srgbClr val="FFFFFF"/>
                </a:solidFill>
              </a:uFill>
              <a:latin typeface="Arial"/>
            </a:endParaRPr>
          </a:p>
        </p:txBody>
      </p:sp>
      <p:sp>
        <p:nvSpPr>
          <p:cNvPr id="379" name="CustomShape 68"/>
          <p:cNvSpPr/>
          <p:nvPr/>
        </p:nvSpPr>
        <p:spPr>
          <a:xfrm>
            <a:off x="3256560" y="2961000"/>
            <a:ext cx="844920" cy="122400"/>
          </a:xfrm>
          <a:prstGeom prst="rect">
            <a:avLst/>
          </a:prstGeom>
          <a:noFill/>
          <a:ln>
            <a:noFill/>
          </a:ln>
        </p:spPr>
        <p:style>
          <a:lnRef idx="0">
            <a:scrgbClr r="0" g="0" b="0"/>
          </a:lnRef>
          <a:fillRef idx="0">
            <a:scrgbClr r="0" g="0" b="0"/>
          </a:fillRef>
          <a:effectRef idx="0">
            <a:scrgbClr r="0" g="0" b="0"/>
          </a:effectRef>
          <a:fontRef idx="minor"/>
        </p:style>
      </p:sp>
      <p:sp>
        <p:nvSpPr>
          <p:cNvPr id="380" name="CustomShape 69"/>
          <p:cNvSpPr/>
          <p:nvPr/>
        </p:nvSpPr>
        <p:spPr>
          <a:xfrm>
            <a:off x="1146240" y="3659040"/>
            <a:ext cx="7100280" cy="242280"/>
          </a:xfrm>
          <a:prstGeom prst="roundRect">
            <a:avLst>
              <a:gd name="adj" fmla="val 16667"/>
            </a:avLst>
          </a:prstGeom>
          <a:solidFill>
            <a:srgbClr val="FFFF00"/>
          </a:solidFill>
          <a:ln w="12600">
            <a:noFill/>
          </a:ln>
          <a:effectLst>
            <a:outerShdw>
              <a:srgbClr val="000000">
                <a:alpha val="50000"/>
              </a:srgbClr>
            </a:outerShdw>
          </a:effectLst>
        </p:spPr>
        <p:style>
          <a:lnRef idx="0">
            <a:scrgbClr r="0" g="0" b="0"/>
          </a:lnRef>
          <a:fillRef idx="0">
            <a:scrgbClr r="0" g="0" b="0"/>
          </a:fillRef>
          <a:effectRef idx="0">
            <a:scrgbClr r="0" g="0" b="0"/>
          </a:effectRef>
          <a:fontRef idx="minor"/>
        </p:style>
      </p:sp>
      <p:sp>
        <p:nvSpPr>
          <p:cNvPr id="381" name="CustomShape 70" hidden="1"/>
          <p:cNvSpPr/>
          <p:nvPr/>
        </p:nvSpPr>
        <p:spPr>
          <a:xfrm>
            <a:off x="1126080" y="3403800"/>
            <a:ext cx="360" cy="360"/>
          </a:xfrm>
          <a:prstGeom prst="roundRect">
            <a:avLst>
              <a:gd name="adj" fmla="val 16667"/>
            </a:avLst>
          </a:prstGeom>
          <a:solidFill>
            <a:srgbClr val="D16349"/>
          </a:solidFill>
          <a:ln w="11520" cap="rnd">
            <a:solidFill>
              <a:srgbClr val="9A4936"/>
            </a:solidFill>
            <a:custDash>
              <a:ds d="300000" sp="100000"/>
            </a:custDash>
            <a:round/>
          </a:ln>
        </p:spPr>
        <p:style>
          <a:lnRef idx="0">
            <a:scrgbClr r="0" g="0" b="0"/>
          </a:lnRef>
          <a:fillRef idx="0">
            <a:scrgbClr r="0" g="0" b="0"/>
          </a:fillRef>
          <a:effectRef idx="0">
            <a:scrgbClr r="0" g="0" b="0"/>
          </a:effectRef>
          <a:fontRef idx="minor"/>
        </p:style>
      </p:sp>
      <p:sp>
        <p:nvSpPr>
          <p:cNvPr id="382" name="CustomShape 71" hidden="1"/>
          <p:cNvSpPr/>
          <p:nvPr/>
        </p:nvSpPr>
        <p:spPr>
          <a:xfrm>
            <a:off x="0" y="3248640"/>
            <a:ext cx="360" cy="151920"/>
          </a:xfrm>
          <a:prstGeom prst="rect">
            <a:avLst/>
          </a:prstGeom>
          <a:noFill/>
          <a:ln>
            <a:noFill/>
          </a:ln>
        </p:spPr>
        <p:style>
          <a:lnRef idx="0">
            <a:scrgbClr r="0" g="0" b="0"/>
          </a:lnRef>
          <a:fillRef idx="0">
            <a:scrgbClr r="0" g="0" b="0"/>
          </a:fillRef>
          <a:effectRef idx="0">
            <a:scrgbClr r="0" g="0" b="0"/>
          </a:effectRef>
          <a:fontRef idx="minor"/>
        </p:style>
      </p:sp>
      <p:sp>
        <p:nvSpPr>
          <p:cNvPr id="383" name="CustomShape 72" hidden="1"/>
          <p:cNvSpPr/>
          <p:nvPr/>
        </p:nvSpPr>
        <p:spPr>
          <a:xfrm>
            <a:off x="0" y="3248640"/>
            <a:ext cx="360" cy="121320"/>
          </a:xfrm>
          <a:prstGeom prst="rect">
            <a:avLst/>
          </a:prstGeom>
          <a:noFill/>
          <a:ln>
            <a:noFill/>
          </a:ln>
        </p:spPr>
        <p:style>
          <a:lnRef idx="0">
            <a:scrgbClr r="0" g="0" b="0"/>
          </a:lnRef>
          <a:fillRef idx="0">
            <a:scrgbClr r="0" g="0" b="0"/>
          </a:fillRef>
          <a:effectRef idx="0">
            <a:scrgbClr r="0" g="0" b="0"/>
          </a:effectRef>
          <a:fontRef idx="minor"/>
        </p:style>
      </p:sp>
      <p:sp>
        <p:nvSpPr>
          <p:cNvPr id="384" name="CustomShape 73" hidden="1"/>
          <p:cNvSpPr/>
          <p:nvPr/>
        </p:nvSpPr>
        <p:spPr>
          <a:xfrm>
            <a:off x="0" y="3248640"/>
            <a:ext cx="360" cy="121320"/>
          </a:xfrm>
          <a:prstGeom prst="rect">
            <a:avLst/>
          </a:prstGeom>
          <a:noFill/>
          <a:ln>
            <a:noFill/>
          </a:ln>
        </p:spPr>
        <p:style>
          <a:lnRef idx="0">
            <a:scrgbClr r="0" g="0" b="0"/>
          </a:lnRef>
          <a:fillRef idx="0">
            <a:scrgbClr r="0" g="0" b="0"/>
          </a:fillRef>
          <a:effectRef idx="0">
            <a:scrgbClr r="0" g="0" b="0"/>
          </a:effectRef>
          <a:fontRef idx="minor"/>
        </p:style>
      </p:sp>
      <p:sp>
        <p:nvSpPr>
          <p:cNvPr id="385" name="CustomShape 74"/>
          <p:cNvSpPr/>
          <p:nvPr/>
        </p:nvSpPr>
        <p:spPr>
          <a:xfrm rot="160200">
            <a:off x="1223640" y="3642480"/>
            <a:ext cx="540000" cy="1533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nSpc>
                <a:spcPct val="100000"/>
              </a:lnSpc>
            </a:pPr>
            <a:r>
              <a:rPr lang="de-DE" sz="1200" b="1" strike="noStrike" spc="-1">
                <a:solidFill>
                  <a:srgbClr val="111111"/>
                </a:solidFill>
                <a:uFill>
                  <a:solidFill>
                    <a:srgbClr val="FFFFFF"/>
                  </a:solidFill>
                </a:uFill>
                <a:latin typeface="Calibri"/>
                <a:ea typeface="DejaVu Sans"/>
              </a:rPr>
              <a:t>China</a:t>
            </a:r>
            <a:endParaRPr lang="de-DE" sz="1200" b="0" strike="noStrike" spc="-1">
              <a:solidFill>
                <a:srgbClr val="000000"/>
              </a:solidFill>
              <a:uFill>
                <a:solidFill>
                  <a:srgbClr val="FFFFFF"/>
                </a:solidFill>
              </a:uFill>
              <a:latin typeface="Arial"/>
            </a:endParaRPr>
          </a:p>
        </p:txBody>
      </p:sp>
      <p:sp>
        <p:nvSpPr>
          <p:cNvPr id="386" name="CustomShape 75"/>
          <p:cNvSpPr/>
          <p:nvPr/>
        </p:nvSpPr>
        <p:spPr>
          <a:xfrm>
            <a:off x="1527120" y="3417840"/>
            <a:ext cx="760320" cy="122400"/>
          </a:xfrm>
          <a:prstGeom prst="rect">
            <a:avLst/>
          </a:prstGeom>
          <a:noFill/>
          <a:ln>
            <a:noFill/>
          </a:ln>
        </p:spPr>
        <p:style>
          <a:lnRef idx="0">
            <a:scrgbClr r="0" g="0" b="0"/>
          </a:lnRef>
          <a:fillRef idx="0">
            <a:scrgbClr r="0" g="0" b="0"/>
          </a:fillRef>
          <a:effectRef idx="0">
            <a:scrgbClr r="0" g="0" b="0"/>
          </a:effectRef>
          <a:fontRef idx="minor"/>
        </p:style>
      </p:sp>
      <p:sp>
        <p:nvSpPr>
          <p:cNvPr id="387" name="CustomShape 76"/>
          <p:cNvSpPr/>
          <p:nvPr/>
        </p:nvSpPr>
        <p:spPr>
          <a:xfrm>
            <a:off x="402480" y="228600"/>
            <a:ext cx="11377440" cy="757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fontScale="92500" lnSpcReduction="20000"/>
          </a:bodyPr>
          <a:lstStyle/>
          <a:p>
            <a:pPr algn="ctr">
              <a:lnSpc>
                <a:spcPct val="100000"/>
              </a:lnSpc>
            </a:pPr>
            <a:r>
              <a:rPr lang="de-DE" sz="2800" b="0" strike="noStrike" spc="-1">
                <a:solidFill>
                  <a:srgbClr val="7B9899"/>
                </a:solidFill>
                <a:uFill>
                  <a:solidFill>
                    <a:srgbClr val="FFFFFF"/>
                  </a:solidFill>
                </a:uFill>
                <a:latin typeface="Georgia"/>
                <a:ea typeface="DejaVu Sans"/>
              </a:rPr>
              <a:t>“Fremde Räume” -  keine darstellenden Längsschnitte, sondern strukturelle Überblicke auf der Basis teils bekannter Personen und Ereignisse </a:t>
            </a:r>
            <a:endParaRPr lang="de-DE" sz="2800" b="0" strike="noStrike" spc="-1">
              <a:solidFill>
                <a:srgbClr val="000000"/>
              </a:solidFill>
              <a:uFill>
                <a:solidFill>
                  <a:srgbClr val="FFFFFF"/>
                </a:solidFill>
              </a:uFill>
              <a:latin typeface="Arial"/>
            </a:endParaRPr>
          </a:p>
        </p:txBody>
      </p:sp>
      <p:sp>
        <p:nvSpPr>
          <p:cNvPr id="388" name="Line 77"/>
          <p:cNvSpPr/>
          <p:nvPr/>
        </p:nvSpPr>
        <p:spPr>
          <a:xfrm>
            <a:off x="8630280" y="2195640"/>
            <a:ext cx="360" cy="432360"/>
          </a:xfrm>
          <a:prstGeom prst="line">
            <a:avLst/>
          </a:prstGeom>
          <a:ln w="9360">
            <a:solidFill>
              <a:srgbClr val="646B86"/>
            </a:solidFill>
            <a:miter/>
          </a:ln>
        </p:spPr>
        <p:style>
          <a:lnRef idx="0">
            <a:scrgbClr r="0" g="0" b="0"/>
          </a:lnRef>
          <a:fillRef idx="0">
            <a:scrgbClr r="0" g="0" b="0"/>
          </a:fillRef>
          <a:effectRef idx="0">
            <a:scrgbClr r="0" g="0" b="0"/>
          </a:effectRef>
          <a:fontRef idx="minor"/>
        </p:style>
      </p:sp>
      <p:sp>
        <p:nvSpPr>
          <p:cNvPr id="389" name="CustomShape 78"/>
          <p:cNvSpPr/>
          <p:nvPr/>
        </p:nvSpPr>
        <p:spPr>
          <a:xfrm>
            <a:off x="-163080" y="3682440"/>
            <a:ext cx="1307520" cy="36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de-DE" sz="1200" b="1" strike="noStrike" spc="-1">
                <a:solidFill>
                  <a:srgbClr val="646B86"/>
                </a:solidFill>
                <a:uFill>
                  <a:solidFill>
                    <a:srgbClr val="FFFFFF"/>
                  </a:solidFill>
                </a:uFill>
                <a:latin typeface="Calibri"/>
                <a:ea typeface="DejaVu Sans"/>
              </a:rPr>
              <a:t>Als Imperium</a:t>
            </a:r>
            <a:endParaRPr lang="de-DE" sz="1200" b="0" strike="noStrike" spc="-1">
              <a:solidFill>
                <a:srgbClr val="000000"/>
              </a:solidFill>
              <a:uFill>
                <a:solidFill>
                  <a:srgbClr val="FFFFFF"/>
                </a:solidFill>
              </a:uFill>
              <a:latin typeface="Arial"/>
            </a:endParaRPr>
          </a:p>
          <a:p>
            <a:pPr algn="ctr">
              <a:lnSpc>
                <a:spcPct val="100000"/>
              </a:lnSpc>
            </a:pPr>
            <a:r>
              <a:rPr lang="de-DE" sz="1200" b="1" strike="noStrike" spc="-1">
                <a:solidFill>
                  <a:srgbClr val="646B86"/>
                </a:solidFill>
                <a:uFill>
                  <a:solidFill>
                    <a:srgbClr val="FFFFFF"/>
                  </a:solidFill>
                </a:uFill>
                <a:latin typeface="Calibri"/>
                <a:ea typeface="DejaVu Sans"/>
              </a:rPr>
              <a:t>charakterisieren</a:t>
            </a:r>
            <a:endParaRPr lang="de-DE" sz="1200" b="0" strike="noStrike" spc="-1">
              <a:solidFill>
                <a:srgbClr val="000000"/>
              </a:solidFill>
              <a:uFill>
                <a:solidFill>
                  <a:srgbClr val="FFFFFF"/>
                </a:solidFill>
              </a:uFill>
              <a:latin typeface="Arial"/>
            </a:endParaRPr>
          </a:p>
        </p:txBody>
      </p:sp>
      <p:sp>
        <p:nvSpPr>
          <p:cNvPr id="390" name="CustomShape 79"/>
          <p:cNvSpPr/>
          <p:nvPr/>
        </p:nvSpPr>
        <p:spPr>
          <a:xfrm>
            <a:off x="4110840" y="4572360"/>
            <a:ext cx="235440" cy="188640"/>
          </a:xfrm>
          <a:prstGeom prst="diamond">
            <a:avLst/>
          </a:prstGeom>
          <a:solidFill>
            <a:srgbClr val="646B86"/>
          </a:solidFill>
          <a:ln w="12600">
            <a:noFill/>
          </a:ln>
          <a:effectLst>
            <a:outerShdw>
              <a:srgbClr val="000000">
                <a:alpha val="50000"/>
              </a:srgbClr>
            </a:outerShdw>
          </a:effectLst>
        </p:spPr>
        <p:style>
          <a:lnRef idx="0">
            <a:scrgbClr r="0" g="0" b="0"/>
          </a:lnRef>
          <a:fillRef idx="0">
            <a:scrgbClr r="0" g="0" b="0"/>
          </a:fillRef>
          <a:effectRef idx="0">
            <a:scrgbClr r="0" g="0" b="0"/>
          </a:effectRef>
          <a:fontRef idx="minor"/>
        </p:style>
      </p:sp>
      <p:sp>
        <p:nvSpPr>
          <p:cNvPr id="391" name="Line 80"/>
          <p:cNvSpPr/>
          <p:nvPr/>
        </p:nvSpPr>
        <p:spPr>
          <a:xfrm>
            <a:off x="4229280" y="4727160"/>
            <a:ext cx="360" cy="432360"/>
          </a:xfrm>
          <a:prstGeom prst="line">
            <a:avLst/>
          </a:prstGeom>
          <a:ln w="9360">
            <a:solidFill>
              <a:srgbClr val="646B86"/>
            </a:solidFill>
            <a:miter/>
          </a:ln>
        </p:spPr>
        <p:style>
          <a:lnRef idx="0">
            <a:scrgbClr r="0" g="0" b="0"/>
          </a:lnRef>
          <a:fillRef idx="0">
            <a:scrgbClr r="0" g="0" b="0"/>
          </a:fillRef>
          <a:effectRef idx="0">
            <a:scrgbClr r="0" g="0" b="0"/>
          </a:effectRef>
          <a:fontRef idx="minor"/>
        </p:style>
      </p:sp>
      <p:sp>
        <p:nvSpPr>
          <p:cNvPr id="392" name="CustomShape 81"/>
          <p:cNvSpPr/>
          <p:nvPr/>
        </p:nvSpPr>
        <p:spPr>
          <a:xfrm>
            <a:off x="3819960" y="5114880"/>
            <a:ext cx="902520" cy="250200"/>
          </a:xfrm>
          <a:prstGeom prst="rect">
            <a:avLst/>
          </a:prstGeom>
          <a:solidFill>
            <a:srgbClr val="FFFF0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de-DE" sz="1200" b="0" strike="noStrike" spc="-1">
                <a:solidFill>
                  <a:srgbClr val="1C1C1C"/>
                </a:solidFill>
                <a:uFill>
                  <a:solidFill>
                    <a:srgbClr val="FFFFFF"/>
                  </a:solidFill>
                </a:uFill>
                <a:latin typeface="Calibri"/>
                <a:ea typeface="DejaVu Sans"/>
              </a:rPr>
              <a:t>Open Door</a:t>
            </a:r>
            <a:endParaRPr lang="de-DE" sz="1200" b="0" strike="noStrike" spc="-1">
              <a:solidFill>
                <a:srgbClr val="000000"/>
              </a:solidFill>
              <a:uFill>
                <a:solidFill>
                  <a:srgbClr val="FFFFFF"/>
                </a:solidFill>
              </a:uFill>
              <a:latin typeface="Arial"/>
            </a:endParaRPr>
          </a:p>
        </p:txBody>
      </p:sp>
      <p:sp>
        <p:nvSpPr>
          <p:cNvPr id="393" name="CustomShape 82"/>
          <p:cNvSpPr/>
          <p:nvPr/>
        </p:nvSpPr>
        <p:spPr>
          <a:xfrm>
            <a:off x="7268040" y="4476960"/>
            <a:ext cx="235440" cy="188640"/>
          </a:xfrm>
          <a:prstGeom prst="diamond">
            <a:avLst/>
          </a:prstGeom>
          <a:solidFill>
            <a:srgbClr val="646B86"/>
          </a:solidFill>
          <a:ln w="12600">
            <a:noFill/>
          </a:ln>
          <a:effectLst>
            <a:outerShdw>
              <a:srgbClr val="000000">
                <a:alpha val="50000"/>
              </a:srgbClr>
            </a:outerShdw>
          </a:effectLst>
        </p:spPr>
        <p:style>
          <a:lnRef idx="0">
            <a:scrgbClr r="0" g="0" b="0"/>
          </a:lnRef>
          <a:fillRef idx="0">
            <a:scrgbClr r="0" g="0" b="0"/>
          </a:fillRef>
          <a:effectRef idx="0">
            <a:scrgbClr r="0" g="0" b="0"/>
          </a:effectRef>
          <a:fontRef idx="minor"/>
        </p:style>
      </p:sp>
      <p:sp>
        <p:nvSpPr>
          <p:cNvPr id="394" name="Line 83"/>
          <p:cNvSpPr/>
          <p:nvPr/>
        </p:nvSpPr>
        <p:spPr>
          <a:xfrm>
            <a:off x="7386480" y="4601520"/>
            <a:ext cx="360" cy="622440"/>
          </a:xfrm>
          <a:prstGeom prst="line">
            <a:avLst/>
          </a:prstGeom>
          <a:ln w="9360">
            <a:solidFill>
              <a:srgbClr val="646B86"/>
            </a:solidFill>
            <a:miter/>
          </a:ln>
        </p:spPr>
        <p:style>
          <a:lnRef idx="0">
            <a:scrgbClr r="0" g="0" b="0"/>
          </a:lnRef>
          <a:fillRef idx="0">
            <a:scrgbClr r="0" g="0" b="0"/>
          </a:fillRef>
          <a:effectRef idx="0">
            <a:scrgbClr r="0" g="0" b="0"/>
          </a:effectRef>
          <a:fontRef idx="minor"/>
        </p:style>
      </p:sp>
      <p:sp>
        <p:nvSpPr>
          <p:cNvPr id="395" name="CustomShape 84"/>
          <p:cNvSpPr/>
          <p:nvPr/>
        </p:nvSpPr>
        <p:spPr>
          <a:xfrm>
            <a:off x="7139880" y="5176800"/>
            <a:ext cx="462960" cy="271440"/>
          </a:xfrm>
          <a:prstGeom prst="rect">
            <a:avLst/>
          </a:prstGeom>
          <a:solidFill>
            <a:srgbClr val="FFFF00"/>
          </a:solid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de-DE" sz="1200" b="0" strike="noStrike" spc="-1">
                <a:solidFill>
                  <a:srgbClr val="1C1C1C"/>
                </a:solidFill>
                <a:uFill>
                  <a:solidFill>
                    <a:srgbClr val="FFFFFF"/>
                  </a:solidFill>
                </a:uFill>
                <a:latin typeface="Calibri"/>
                <a:ea typeface="DejaVu Sans"/>
              </a:rPr>
              <a:t>Mao</a:t>
            </a:r>
            <a:endParaRPr lang="de-DE" sz="1200" b="0" strike="noStrike" spc="-1">
              <a:solidFill>
                <a:srgbClr val="000000"/>
              </a:solidFill>
              <a:uFill>
                <a:solidFill>
                  <a:srgbClr val="FFFFFF"/>
                </a:solidFill>
              </a:uFill>
              <a:latin typeface="Arial"/>
            </a:endParaRPr>
          </a:p>
        </p:txBody>
      </p:sp>
      <p:sp>
        <p:nvSpPr>
          <p:cNvPr id="396" name="CustomShape 85"/>
          <p:cNvSpPr/>
          <p:nvPr/>
        </p:nvSpPr>
        <p:spPr>
          <a:xfrm>
            <a:off x="8151480" y="4534200"/>
            <a:ext cx="235440" cy="188640"/>
          </a:xfrm>
          <a:prstGeom prst="diamond">
            <a:avLst/>
          </a:prstGeom>
          <a:solidFill>
            <a:srgbClr val="646B86"/>
          </a:solidFill>
          <a:ln w="12600">
            <a:noFill/>
          </a:ln>
          <a:effectLst>
            <a:outerShdw>
              <a:srgbClr val="000000">
                <a:alpha val="50000"/>
              </a:srgbClr>
            </a:outerShdw>
          </a:effectLst>
        </p:spPr>
        <p:style>
          <a:lnRef idx="0">
            <a:scrgbClr r="0" g="0" b="0"/>
          </a:lnRef>
          <a:fillRef idx="0">
            <a:scrgbClr r="0" g="0" b="0"/>
          </a:fillRef>
          <a:effectRef idx="0">
            <a:scrgbClr r="0" g="0" b="0"/>
          </a:effectRef>
          <a:fontRef idx="minor"/>
        </p:style>
      </p:sp>
      <p:sp>
        <p:nvSpPr>
          <p:cNvPr id="397" name="Line 86"/>
          <p:cNvSpPr/>
          <p:nvPr/>
        </p:nvSpPr>
        <p:spPr>
          <a:xfrm>
            <a:off x="8263800" y="4649760"/>
            <a:ext cx="360" cy="432360"/>
          </a:xfrm>
          <a:prstGeom prst="line">
            <a:avLst/>
          </a:prstGeom>
          <a:ln w="9360">
            <a:solidFill>
              <a:srgbClr val="646B86"/>
            </a:solidFill>
            <a:miter/>
          </a:ln>
        </p:spPr>
        <p:style>
          <a:lnRef idx="0">
            <a:scrgbClr r="0" g="0" b="0"/>
          </a:lnRef>
          <a:fillRef idx="0">
            <a:scrgbClr r="0" g="0" b="0"/>
          </a:fillRef>
          <a:effectRef idx="0">
            <a:scrgbClr r="0" g="0" b="0"/>
          </a:effectRef>
          <a:fontRef idx="minor"/>
        </p:style>
      </p:sp>
      <p:sp>
        <p:nvSpPr>
          <p:cNvPr id="398" name="CustomShape 87"/>
          <p:cNvSpPr/>
          <p:nvPr/>
        </p:nvSpPr>
        <p:spPr>
          <a:xfrm>
            <a:off x="8010720" y="5042880"/>
            <a:ext cx="502560" cy="271440"/>
          </a:xfrm>
          <a:prstGeom prst="rect">
            <a:avLst/>
          </a:prstGeom>
          <a:solidFill>
            <a:srgbClr val="FFFF00"/>
          </a:solid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de-DE" sz="1200" b="0" strike="noStrike" spc="-1">
                <a:solidFill>
                  <a:srgbClr val="1C1C1C"/>
                </a:solidFill>
                <a:uFill>
                  <a:solidFill>
                    <a:srgbClr val="FFFFFF"/>
                  </a:solidFill>
                </a:uFill>
                <a:latin typeface="Calibri"/>
                <a:ea typeface="DejaVu Sans"/>
              </a:rPr>
              <a:t>Deng</a:t>
            </a:r>
            <a:endParaRPr lang="de-DE" sz="1200" b="0" strike="noStrike" spc="-1">
              <a:solidFill>
                <a:srgbClr val="000000"/>
              </a:solidFill>
              <a:uFill>
                <a:solidFill>
                  <a:srgbClr val="FFFFFF"/>
                </a:solidFill>
              </a:uFill>
              <a:latin typeface="Arial"/>
            </a:endParaRPr>
          </a:p>
        </p:txBody>
      </p:sp>
      <p:sp>
        <p:nvSpPr>
          <p:cNvPr id="399" name="CustomShape 88"/>
          <p:cNvSpPr/>
          <p:nvPr/>
        </p:nvSpPr>
        <p:spPr>
          <a:xfrm>
            <a:off x="9499680" y="3155040"/>
            <a:ext cx="2144520" cy="515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400" b="1" strike="noStrike" spc="-1">
                <a:solidFill>
                  <a:srgbClr val="000000"/>
                </a:solidFill>
                <a:uFill>
                  <a:solidFill>
                    <a:srgbClr val="FFFFFF"/>
                  </a:solidFill>
                </a:uFill>
                <a:latin typeface="Georgia"/>
                <a:ea typeface="DejaVu Sans"/>
              </a:rPr>
              <a:t>Herausforderungen der Gegenwart</a:t>
            </a:r>
            <a:endParaRPr lang="de-DE" sz="1400" b="0" strike="noStrike" spc="-1">
              <a:solidFill>
                <a:srgbClr val="000000"/>
              </a:solidFill>
              <a:uFill>
                <a:solidFill>
                  <a:srgbClr val="FFFFFF"/>
                </a:solidFill>
              </a:uFill>
              <a:latin typeface="Arial"/>
            </a:endParaRPr>
          </a:p>
        </p:txBody>
      </p:sp>
      <p:sp>
        <p:nvSpPr>
          <p:cNvPr id="400" name="CustomShape 89"/>
          <p:cNvSpPr/>
          <p:nvPr/>
        </p:nvSpPr>
        <p:spPr>
          <a:xfrm>
            <a:off x="23040" y="2456280"/>
            <a:ext cx="1307520" cy="36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de-DE" sz="1200" b="1" strike="noStrike" spc="-1">
                <a:solidFill>
                  <a:srgbClr val="646B86"/>
                </a:solidFill>
                <a:uFill>
                  <a:solidFill>
                    <a:srgbClr val="FFFFFF"/>
                  </a:solidFill>
                </a:uFill>
                <a:latin typeface="Calibri"/>
                <a:ea typeface="DejaVu Sans"/>
              </a:rPr>
              <a:t>Als Imperium</a:t>
            </a:r>
            <a:endParaRPr lang="de-DE" sz="1200" b="0" strike="noStrike" spc="-1">
              <a:solidFill>
                <a:srgbClr val="000000"/>
              </a:solidFill>
              <a:uFill>
                <a:solidFill>
                  <a:srgbClr val="FFFFFF"/>
                </a:solidFill>
              </a:uFill>
              <a:latin typeface="Arial"/>
            </a:endParaRPr>
          </a:p>
          <a:p>
            <a:pPr algn="ctr">
              <a:lnSpc>
                <a:spcPct val="100000"/>
              </a:lnSpc>
            </a:pPr>
            <a:r>
              <a:rPr lang="de-DE" sz="1200" b="1" strike="noStrike" spc="-1">
                <a:solidFill>
                  <a:srgbClr val="646B86"/>
                </a:solidFill>
                <a:uFill>
                  <a:solidFill>
                    <a:srgbClr val="FFFFFF"/>
                  </a:solidFill>
                </a:uFill>
                <a:latin typeface="Calibri"/>
                <a:ea typeface="DejaVu Sans"/>
              </a:rPr>
              <a:t>charakterisieren</a:t>
            </a:r>
            <a:endParaRPr lang="de-DE" sz="1200" b="0" strike="noStrike" spc="-1">
              <a:solidFill>
                <a:srgbClr val="000000"/>
              </a:solidFill>
              <a:uFill>
                <a:solidFill>
                  <a:srgbClr val="FFFFFF"/>
                </a:solidFill>
              </a:uFill>
              <a:latin typeface="Arial"/>
            </a:endParaRPr>
          </a:p>
        </p:txBody>
      </p:sp>
      <p:sp>
        <p:nvSpPr>
          <p:cNvPr id="401" name="CustomShape 90"/>
          <p:cNvSpPr/>
          <p:nvPr/>
        </p:nvSpPr>
        <p:spPr>
          <a:xfrm>
            <a:off x="1217520" y="2949120"/>
            <a:ext cx="235440" cy="188640"/>
          </a:xfrm>
          <a:prstGeom prst="diamond">
            <a:avLst/>
          </a:prstGeom>
          <a:solidFill>
            <a:srgbClr val="646B86"/>
          </a:solidFill>
          <a:ln w="12600">
            <a:noFill/>
          </a:ln>
          <a:effectLst>
            <a:outerShdw>
              <a:srgbClr val="000000">
                <a:alpha val="50000"/>
              </a:srgbClr>
            </a:outerShdw>
          </a:effectLst>
        </p:spPr>
        <p:style>
          <a:lnRef idx="0">
            <a:scrgbClr r="0" g="0" b="0"/>
          </a:lnRef>
          <a:fillRef idx="0">
            <a:scrgbClr r="0" g="0" b="0"/>
          </a:fillRef>
          <a:effectRef idx="0">
            <a:scrgbClr r="0" g="0" b="0"/>
          </a:effectRef>
          <a:fontRef idx="minor"/>
        </p:style>
      </p:sp>
      <p:sp>
        <p:nvSpPr>
          <p:cNvPr id="402" name="Line 91"/>
          <p:cNvSpPr/>
          <p:nvPr/>
        </p:nvSpPr>
        <p:spPr>
          <a:xfrm>
            <a:off x="1332360" y="3039120"/>
            <a:ext cx="6480" cy="377280"/>
          </a:xfrm>
          <a:prstGeom prst="line">
            <a:avLst/>
          </a:prstGeom>
          <a:ln w="9360">
            <a:solidFill>
              <a:srgbClr val="646B86"/>
            </a:solidFill>
            <a:miter/>
          </a:ln>
        </p:spPr>
        <p:style>
          <a:lnRef idx="0">
            <a:scrgbClr r="0" g="0" b="0"/>
          </a:lnRef>
          <a:fillRef idx="0">
            <a:scrgbClr r="0" g="0" b="0"/>
          </a:fillRef>
          <a:effectRef idx="0">
            <a:scrgbClr r="0" g="0" b="0"/>
          </a:effectRef>
          <a:fontRef idx="minor"/>
        </p:style>
      </p:sp>
      <p:sp>
        <p:nvSpPr>
          <p:cNvPr id="403" name="CustomShape 92"/>
          <p:cNvSpPr/>
          <p:nvPr/>
        </p:nvSpPr>
        <p:spPr>
          <a:xfrm>
            <a:off x="699840" y="3421440"/>
            <a:ext cx="932400" cy="188640"/>
          </a:xfrm>
          <a:prstGeom prst="rect">
            <a:avLst/>
          </a:prstGeom>
          <a:solidFill>
            <a:srgbClr val="92D05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de-DE" sz="1000" b="0" strike="noStrike" spc="-1">
                <a:solidFill>
                  <a:srgbClr val="000000"/>
                </a:solidFill>
                <a:uFill>
                  <a:solidFill>
                    <a:srgbClr val="FFFFFF"/>
                  </a:solidFill>
                </a:uFill>
                <a:latin typeface="Calibri"/>
                <a:ea typeface="DejaVu Sans"/>
              </a:rPr>
              <a:t>Globaler Handel</a:t>
            </a:r>
            <a:endParaRPr lang="de-DE" sz="1000" b="0" strike="noStrike" spc="-1">
              <a:solidFill>
                <a:srgbClr val="000000"/>
              </a:solidFill>
              <a:uFill>
                <a:solidFill>
                  <a:srgbClr val="FFFFFF"/>
                </a:solidFill>
              </a:uFill>
              <a:latin typeface="Arial"/>
            </a:endParaRPr>
          </a:p>
        </p:txBody>
      </p:sp>
      <p:sp>
        <p:nvSpPr>
          <p:cNvPr id="404" name="CustomShape 93"/>
          <p:cNvSpPr/>
          <p:nvPr/>
        </p:nvSpPr>
        <p:spPr>
          <a:xfrm>
            <a:off x="4077000" y="3035880"/>
            <a:ext cx="235440" cy="188640"/>
          </a:xfrm>
          <a:prstGeom prst="diamond">
            <a:avLst/>
          </a:prstGeom>
          <a:solidFill>
            <a:srgbClr val="646B86"/>
          </a:solidFill>
          <a:ln w="12600">
            <a:noFill/>
          </a:ln>
          <a:effectLst>
            <a:outerShdw>
              <a:srgbClr val="000000">
                <a:alpha val="50000"/>
              </a:srgbClr>
            </a:outerShdw>
          </a:effectLst>
        </p:spPr>
        <p:style>
          <a:lnRef idx="0">
            <a:scrgbClr r="0" g="0" b="0"/>
          </a:lnRef>
          <a:fillRef idx="0">
            <a:scrgbClr r="0" g="0" b="0"/>
          </a:fillRef>
          <a:effectRef idx="0">
            <a:scrgbClr r="0" g="0" b="0"/>
          </a:effectRef>
          <a:fontRef idx="minor"/>
        </p:style>
      </p:sp>
      <p:sp>
        <p:nvSpPr>
          <p:cNvPr id="405" name="Line 94"/>
          <p:cNvSpPr/>
          <p:nvPr/>
        </p:nvSpPr>
        <p:spPr>
          <a:xfrm>
            <a:off x="4195440" y="3161520"/>
            <a:ext cx="360" cy="229680"/>
          </a:xfrm>
          <a:prstGeom prst="line">
            <a:avLst/>
          </a:prstGeom>
          <a:ln w="9360">
            <a:solidFill>
              <a:srgbClr val="646B86"/>
            </a:solidFill>
            <a:miter/>
          </a:ln>
        </p:spPr>
        <p:style>
          <a:lnRef idx="0">
            <a:scrgbClr r="0" g="0" b="0"/>
          </a:lnRef>
          <a:fillRef idx="0">
            <a:scrgbClr r="0" g="0" b="0"/>
          </a:fillRef>
          <a:effectRef idx="0">
            <a:scrgbClr r="0" g="0" b="0"/>
          </a:effectRef>
          <a:fontRef idx="minor"/>
        </p:style>
      </p:sp>
      <p:sp>
        <p:nvSpPr>
          <p:cNvPr id="406" name="CustomShape 95"/>
          <p:cNvSpPr/>
          <p:nvPr/>
        </p:nvSpPr>
        <p:spPr>
          <a:xfrm>
            <a:off x="3810960" y="3328560"/>
            <a:ext cx="709560" cy="250200"/>
          </a:xfrm>
          <a:prstGeom prst="rect">
            <a:avLst/>
          </a:prstGeom>
          <a:solidFill>
            <a:srgbClr val="92D05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de-DE" sz="1200" b="0" strike="noStrike" spc="-1">
                <a:solidFill>
                  <a:srgbClr val="111111"/>
                </a:solidFill>
                <a:uFill>
                  <a:solidFill>
                    <a:srgbClr val="FFFFFF"/>
                  </a:solidFill>
                </a:uFill>
                <a:latin typeface="Calibri"/>
                <a:ea typeface="DejaVu Sans"/>
              </a:rPr>
              <a:t>Suezkana</a:t>
            </a:r>
            <a:r>
              <a:rPr lang="de-DE" sz="1200" b="0" strike="noStrike" spc="-1">
                <a:solidFill>
                  <a:srgbClr val="646B86"/>
                </a:solidFill>
                <a:uFill>
                  <a:solidFill>
                    <a:srgbClr val="FFFFFF"/>
                  </a:solidFill>
                </a:uFill>
                <a:latin typeface="Calibri"/>
                <a:ea typeface="DejaVu Sans"/>
              </a:rPr>
              <a:t>l</a:t>
            </a:r>
            <a:endParaRPr lang="de-DE" sz="1200" b="0" strike="noStrike" spc="-1">
              <a:solidFill>
                <a:srgbClr val="000000"/>
              </a:solidFill>
              <a:uFill>
                <a:solidFill>
                  <a:srgbClr val="FFFFFF"/>
                </a:solidFill>
              </a:uFill>
              <a:latin typeface="Arial"/>
            </a:endParaRPr>
          </a:p>
        </p:txBody>
      </p:sp>
      <p:sp>
        <p:nvSpPr>
          <p:cNvPr id="407" name="CustomShape 96"/>
          <p:cNvSpPr/>
          <p:nvPr/>
        </p:nvSpPr>
        <p:spPr>
          <a:xfrm>
            <a:off x="4786920" y="2990160"/>
            <a:ext cx="235440" cy="188640"/>
          </a:xfrm>
          <a:prstGeom prst="diamond">
            <a:avLst/>
          </a:prstGeom>
          <a:solidFill>
            <a:srgbClr val="646B86"/>
          </a:solidFill>
          <a:ln w="12600">
            <a:noFill/>
          </a:ln>
          <a:effectLst>
            <a:outerShdw>
              <a:srgbClr val="000000">
                <a:alpha val="50000"/>
              </a:srgbClr>
            </a:outerShdw>
          </a:effectLst>
        </p:spPr>
        <p:style>
          <a:lnRef idx="0">
            <a:scrgbClr r="0" g="0" b="0"/>
          </a:lnRef>
          <a:fillRef idx="0">
            <a:scrgbClr r="0" g="0" b="0"/>
          </a:fillRef>
          <a:effectRef idx="0">
            <a:scrgbClr r="0" g="0" b="0"/>
          </a:effectRef>
          <a:fontRef idx="minor"/>
        </p:style>
      </p:sp>
      <p:sp>
        <p:nvSpPr>
          <p:cNvPr id="408" name="Line 97"/>
          <p:cNvSpPr/>
          <p:nvPr/>
        </p:nvSpPr>
        <p:spPr>
          <a:xfrm>
            <a:off x="4905360" y="3130920"/>
            <a:ext cx="360" cy="229320"/>
          </a:xfrm>
          <a:prstGeom prst="line">
            <a:avLst/>
          </a:prstGeom>
          <a:ln w="9360">
            <a:solidFill>
              <a:srgbClr val="646B86"/>
            </a:solidFill>
            <a:miter/>
          </a:ln>
        </p:spPr>
        <p:style>
          <a:lnRef idx="0">
            <a:scrgbClr r="0" g="0" b="0"/>
          </a:lnRef>
          <a:fillRef idx="0">
            <a:scrgbClr r="0" g="0" b="0"/>
          </a:fillRef>
          <a:effectRef idx="0">
            <a:scrgbClr r="0" g="0" b="0"/>
          </a:effectRef>
          <a:fontRef idx="minor"/>
        </p:style>
      </p:sp>
      <p:sp>
        <p:nvSpPr>
          <p:cNvPr id="409" name="CustomShape 98"/>
          <p:cNvSpPr/>
          <p:nvPr/>
        </p:nvSpPr>
        <p:spPr>
          <a:xfrm>
            <a:off x="4609800" y="3328560"/>
            <a:ext cx="709560" cy="250200"/>
          </a:xfrm>
          <a:prstGeom prst="rect">
            <a:avLst/>
          </a:prstGeom>
          <a:solidFill>
            <a:srgbClr val="92D05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de-DE" sz="1200" b="0" strike="noStrike" spc="-1">
                <a:solidFill>
                  <a:srgbClr val="1C1C1C"/>
                </a:solidFill>
                <a:uFill>
                  <a:solidFill>
                    <a:srgbClr val="FFFFFF"/>
                  </a:solidFill>
                </a:uFill>
                <a:latin typeface="Calibri"/>
                <a:ea typeface="DejaVu Sans"/>
              </a:rPr>
              <a:t>Jungtürken</a:t>
            </a:r>
            <a:endParaRPr lang="de-DE" sz="1200" b="0" strike="noStrike" spc="-1">
              <a:solidFill>
                <a:srgbClr val="000000"/>
              </a:solidFill>
              <a:uFill>
                <a:solidFill>
                  <a:srgbClr val="FFFFFF"/>
                </a:solidFill>
              </a:uFill>
              <a:latin typeface="Arial"/>
            </a:endParaRPr>
          </a:p>
        </p:txBody>
      </p:sp>
      <p:sp>
        <p:nvSpPr>
          <p:cNvPr id="410" name="CustomShape 99"/>
          <p:cNvSpPr/>
          <p:nvPr/>
        </p:nvSpPr>
        <p:spPr>
          <a:xfrm>
            <a:off x="5904000" y="2990160"/>
            <a:ext cx="235440" cy="188640"/>
          </a:xfrm>
          <a:prstGeom prst="diamond">
            <a:avLst/>
          </a:prstGeom>
          <a:solidFill>
            <a:srgbClr val="646B86"/>
          </a:solidFill>
          <a:ln w="12600">
            <a:noFill/>
          </a:ln>
          <a:effectLst>
            <a:outerShdw>
              <a:srgbClr val="000000">
                <a:alpha val="50000"/>
              </a:srgbClr>
            </a:outerShdw>
          </a:effectLst>
        </p:spPr>
        <p:style>
          <a:lnRef idx="0">
            <a:scrgbClr r="0" g="0" b="0"/>
          </a:lnRef>
          <a:fillRef idx="0">
            <a:scrgbClr r="0" g="0" b="0"/>
          </a:fillRef>
          <a:effectRef idx="0">
            <a:scrgbClr r="0" g="0" b="0"/>
          </a:effectRef>
          <a:fontRef idx="minor"/>
        </p:style>
      </p:sp>
      <p:sp>
        <p:nvSpPr>
          <p:cNvPr id="411" name="Line 100"/>
          <p:cNvSpPr/>
          <p:nvPr/>
        </p:nvSpPr>
        <p:spPr>
          <a:xfrm>
            <a:off x="6022440" y="3098520"/>
            <a:ext cx="360" cy="229680"/>
          </a:xfrm>
          <a:prstGeom prst="line">
            <a:avLst/>
          </a:prstGeom>
          <a:ln w="9360">
            <a:solidFill>
              <a:srgbClr val="646B86"/>
            </a:solidFill>
            <a:miter/>
          </a:ln>
        </p:spPr>
        <p:style>
          <a:lnRef idx="0">
            <a:scrgbClr r="0" g="0" b="0"/>
          </a:lnRef>
          <a:fillRef idx="0">
            <a:scrgbClr r="0" g="0" b="0"/>
          </a:fillRef>
          <a:effectRef idx="0">
            <a:scrgbClr r="0" g="0" b="0"/>
          </a:effectRef>
          <a:fontRef idx="minor"/>
        </p:style>
      </p:sp>
      <p:sp>
        <p:nvSpPr>
          <p:cNvPr id="412" name="CustomShape 101"/>
          <p:cNvSpPr/>
          <p:nvPr/>
        </p:nvSpPr>
        <p:spPr>
          <a:xfrm>
            <a:off x="5669640" y="3330360"/>
            <a:ext cx="709560" cy="250200"/>
          </a:xfrm>
          <a:prstGeom prst="rect">
            <a:avLst/>
          </a:prstGeom>
          <a:solidFill>
            <a:srgbClr val="92D05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de-DE" sz="1100" b="0" strike="noStrike" spc="-1">
                <a:solidFill>
                  <a:srgbClr val="1C1C1C"/>
                </a:solidFill>
                <a:uFill>
                  <a:solidFill>
                    <a:srgbClr val="FFFFFF"/>
                  </a:solidFill>
                </a:uFill>
                <a:latin typeface="Calibri"/>
                <a:ea typeface="DejaVu Sans"/>
              </a:rPr>
              <a:t>Kemalismus</a:t>
            </a:r>
            <a:endParaRPr lang="de-DE" sz="1100" b="0" strike="noStrike" spc="-1">
              <a:solidFill>
                <a:srgbClr val="000000"/>
              </a:solidFill>
              <a:uFill>
                <a:solidFill>
                  <a:srgbClr val="FFFFFF"/>
                </a:solidFill>
              </a:uFill>
              <a:latin typeface="Arial"/>
            </a:endParaRPr>
          </a:p>
        </p:txBody>
      </p:sp>
      <p:sp>
        <p:nvSpPr>
          <p:cNvPr id="413" name="CustomShape 102"/>
          <p:cNvSpPr/>
          <p:nvPr/>
        </p:nvSpPr>
        <p:spPr>
          <a:xfrm>
            <a:off x="7715160" y="3030120"/>
            <a:ext cx="235440" cy="188640"/>
          </a:xfrm>
          <a:prstGeom prst="diamond">
            <a:avLst/>
          </a:prstGeom>
          <a:solidFill>
            <a:srgbClr val="646B86"/>
          </a:solidFill>
          <a:ln w="12600">
            <a:noFill/>
          </a:ln>
          <a:effectLst>
            <a:outerShdw>
              <a:srgbClr val="000000">
                <a:alpha val="50000"/>
              </a:srgbClr>
            </a:outerShdw>
          </a:effectLst>
        </p:spPr>
        <p:style>
          <a:lnRef idx="0">
            <a:scrgbClr r="0" g="0" b="0"/>
          </a:lnRef>
          <a:fillRef idx="0">
            <a:scrgbClr r="0" g="0" b="0"/>
          </a:fillRef>
          <a:effectRef idx="0">
            <a:scrgbClr r="0" g="0" b="0"/>
          </a:effectRef>
          <a:fontRef idx="minor"/>
        </p:style>
      </p:sp>
      <p:sp>
        <p:nvSpPr>
          <p:cNvPr id="414" name="CustomShape 103"/>
          <p:cNvSpPr/>
          <p:nvPr/>
        </p:nvSpPr>
        <p:spPr>
          <a:xfrm>
            <a:off x="7560000" y="3240000"/>
            <a:ext cx="1033560" cy="359280"/>
          </a:xfrm>
          <a:prstGeom prst="rect">
            <a:avLst/>
          </a:prstGeom>
          <a:solidFill>
            <a:srgbClr val="92D05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de-DE" sz="1200" b="0" strike="noStrike" spc="-1">
                <a:solidFill>
                  <a:srgbClr val="111111"/>
                </a:solidFill>
                <a:uFill>
                  <a:solidFill>
                    <a:srgbClr val="FFFFFF"/>
                  </a:solidFill>
                </a:uFill>
                <a:latin typeface="Calibri"/>
                <a:ea typeface="DejaVu Sans"/>
              </a:rPr>
              <a:t>“Gastarbeiter”</a:t>
            </a:r>
            <a:endParaRPr lang="de-DE" sz="1200" b="0" strike="noStrike" spc="-1">
              <a:solidFill>
                <a:srgbClr val="000000"/>
              </a:solidFill>
              <a:uFill>
                <a:solidFill>
                  <a:srgbClr val="FFFFFF"/>
                </a:solidFill>
              </a:uFill>
              <a:latin typeface="Arial"/>
            </a:endParaRPr>
          </a:p>
        </p:txBody>
      </p:sp>
      <p:sp>
        <p:nvSpPr>
          <p:cNvPr id="415" name="Line 104"/>
          <p:cNvSpPr/>
          <p:nvPr/>
        </p:nvSpPr>
        <p:spPr>
          <a:xfrm>
            <a:off x="7835400" y="3220560"/>
            <a:ext cx="360" cy="229680"/>
          </a:xfrm>
          <a:prstGeom prst="line">
            <a:avLst/>
          </a:prstGeom>
          <a:ln w="9360">
            <a:solidFill>
              <a:srgbClr val="646B86"/>
            </a:solidFill>
            <a:miter/>
          </a:ln>
        </p:spPr>
        <p:style>
          <a:lnRef idx="0">
            <a:scrgbClr r="0" g="0" b="0"/>
          </a:lnRef>
          <a:fillRef idx="0">
            <a:scrgbClr r="0" g="0" b="0"/>
          </a:fillRef>
          <a:effectRef idx="0">
            <a:scrgbClr r="0" g="0" b="0"/>
          </a:effectRef>
          <a:fontRef idx="minor"/>
        </p:style>
      </p:sp>
      <p:sp>
        <p:nvSpPr>
          <p:cNvPr id="416" name="CustomShape 105"/>
          <p:cNvSpPr/>
          <p:nvPr/>
        </p:nvSpPr>
        <p:spPr>
          <a:xfrm>
            <a:off x="8672880" y="2055587"/>
            <a:ext cx="1724760" cy="186480"/>
          </a:xfrm>
          <a:prstGeom prst="roundRect">
            <a:avLst>
              <a:gd name="adj" fmla="val 16667"/>
            </a:avLst>
          </a:prstGeom>
          <a:solidFill>
            <a:srgbClr val="F6E0DB"/>
          </a:solidFill>
          <a:ln w="12600">
            <a:noFill/>
          </a:ln>
          <a:effectLst>
            <a:outerShdw>
              <a:srgbClr val="000000">
                <a:alpha val="50000"/>
              </a:srgbClr>
            </a:outerShdw>
          </a:effectLst>
        </p:spPr>
        <p:style>
          <a:lnRef idx="0">
            <a:scrgbClr r="0" g="0" b="0"/>
          </a:lnRef>
          <a:fillRef idx="0">
            <a:scrgbClr r="0" g="0" b="0"/>
          </a:fillRef>
          <a:effectRef idx="0">
            <a:scrgbClr r="0" g="0" b="0"/>
          </a:effectRef>
          <a:fontRef idx="minor"/>
        </p:style>
      </p:sp>
      <p:sp>
        <p:nvSpPr>
          <p:cNvPr id="417" name="CustomShape 106"/>
          <p:cNvSpPr/>
          <p:nvPr/>
        </p:nvSpPr>
        <p:spPr>
          <a:xfrm>
            <a:off x="8749080" y="2856240"/>
            <a:ext cx="1724760" cy="186480"/>
          </a:xfrm>
          <a:prstGeom prst="roundRect">
            <a:avLst>
              <a:gd name="adj" fmla="val 16667"/>
            </a:avLst>
          </a:prstGeom>
          <a:gradFill>
            <a:gsLst>
              <a:gs pos="0">
                <a:srgbClr val="BDF297"/>
              </a:gs>
              <a:gs pos="100000">
                <a:srgbClr val="D5F5C0"/>
              </a:gs>
            </a:gsLst>
            <a:lin ang="10800000"/>
          </a:gradFill>
          <a:ln w="12600">
            <a:noFill/>
          </a:ln>
          <a:effectLst>
            <a:outerShdw>
              <a:srgbClr val="000000">
                <a:alpha val="50000"/>
              </a:srgbClr>
            </a:outerShdw>
          </a:effectLst>
        </p:spPr>
        <p:style>
          <a:lnRef idx="0">
            <a:scrgbClr r="0" g="0" b="0"/>
          </a:lnRef>
          <a:fillRef idx="0">
            <a:scrgbClr r="0" g="0" b="0"/>
          </a:fillRef>
          <a:effectRef idx="0">
            <a:scrgbClr r="0" g="0" b="0"/>
          </a:effectRef>
          <a:fontRef idx="minor"/>
        </p:style>
      </p:sp>
      <p:sp>
        <p:nvSpPr>
          <p:cNvPr id="418" name="CustomShape 107"/>
          <p:cNvSpPr/>
          <p:nvPr/>
        </p:nvSpPr>
        <p:spPr>
          <a:xfrm>
            <a:off x="8405280" y="3705120"/>
            <a:ext cx="1724760" cy="186480"/>
          </a:xfrm>
          <a:prstGeom prst="roundRect">
            <a:avLst>
              <a:gd name="adj" fmla="val 16667"/>
            </a:avLst>
          </a:prstGeom>
          <a:gradFill>
            <a:gsLst>
              <a:gs pos="0">
                <a:srgbClr val="FFFF9F"/>
              </a:gs>
              <a:gs pos="100000">
                <a:srgbClr val="FFFFC5"/>
              </a:gs>
            </a:gsLst>
            <a:lin ang="5400000"/>
          </a:gradFill>
          <a:ln w="12600">
            <a:noFill/>
          </a:ln>
          <a:effectLst>
            <a:outerShdw>
              <a:srgbClr val="000000">
                <a:alpha val="50000"/>
              </a:srgbClr>
            </a:outerShdw>
          </a:effectLst>
        </p:spPr>
        <p:style>
          <a:lnRef idx="0">
            <a:scrgbClr r="0" g="0" b="0"/>
          </a:lnRef>
          <a:fillRef idx="0">
            <a:scrgbClr r="0" g="0" b="0"/>
          </a:fillRef>
          <a:effectRef idx="0">
            <a:scrgbClr r="0" g="0" b="0"/>
          </a:effectRef>
          <a:fontRef idx="minor"/>
        </p:style>
      </p:sp>
      <p:sp>
        <p:nvSpPr>
          <p:cNvPr id="419" name="CustomShape 108"/>
          <p:cNvSpPr/>
          <p:nvPr/>
        </p:nvSpPr>
        <p:spPr>
          <a:xfrm>
            <a:off x="9612360" y="2265840"/>
            <a:ext cx="2144520" cy="515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400" b="1" strike="noStrike" spc="-1">
                <a:solidFill>
                  <a:srgbClr val="000000"/>
                </a:solidFill>
                <a:uFill>
                  <a:solidFill>
                    <a:srgbClr val="FFFFFF"/>
                  </a:solidFill>
                </a:uFill>
                <a:latin typeface="Georgia"/>
                <a:ea typeface="DejaVu Sans"/>
              </a:rPr>
              <a:t>Herausforderungen der Gegenwart</a:t>
            </a:r>
            <a:endParaRPr lang="de-DE" sz="1400" b="0" strike="noStrike" spc="-1">
              <a:solidFill>
                <a:srgbClr val="000000"/>
              </a:solidFill>
              <a:uFill>
                <a:solidFill>
                  <a:srgbClr val="FFFFFF"/>
                </a:solidFill>
              </a:uFill>
              <a:latin typeface="Arial"/>
            </a:endParaRPr>
          </a:p>
        </p:txBody>
      </p:sp>
      <p:sp>
        <p:nvSpPr>
          <p:cNvPr id="420" name="CustomShape 109"/>
          <p:cNvSpPr/>
          <p:nvPr/>
        </p:nvSpPr>
        <p:spPr>
          <a:xfrm>
            <a:off x="609480" y="1604520"/>
            <a:ext cx="10971000" cy="3975840"/>
          </a:xfrm>
          <a:prstGeom prst="rect">
            <a:avLst/>
          </a:prstGeom>
          <a:noFill/>
          <a:ln>
            <a:noFill/>
          </a:ln>
        </p:spPr>
        <p:style>
          <a:lnRef idx="0">
            <a:scrgbClr r="0" g="0" b="0"/>
          </a:lnRef>
          <a:fillRef idx="0">
            <a:scrgbClr r="0" g="0" b="0"/>
          </a:fillRef>
          <a:effectRef idx="0">
            <a:scrgbClr r="0" g="0" b="0"/>
          </a:effectRef>
          <a:fontRef idx="minor"/>
        </p:style>
      </p:sp>
      <p:sp>
        <p:nvSpPr>
          <p:cNvPr id="111" name="CustomShape 105"/>
          <p:cNvSpPr/>
          <p:nvPr/>
        </p:nvSpPr>
        <p:spPr>
          <a:xfrm>
            <a:off x="2823300" y="2047206"/>
            <a:ext cx="1724760" cy="186480"/>
          </a:xfrm>
          <a:prstGeom prst="roundRect">
            <a:avLst>
              <a:gd name="adj" fmla="val 16667"/>
            </a:avLst>
          </a:prstGeom>
          <a:solidFill>
            <a:srgbClr val="F6E0DB"/>
          </a:solidFill>
          <a:ln w="12600">
            <a:noFill/>
          </a:ln>
          <a:effectLst>
            <a:outerShdw>
              <a:srgbClr val="000000">
                <a:alpha val="50000"/>
              </a:srgbClr>
            </a:outerShdw>
          </a:effectLst>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1" name="Grafik 3"/>
          <p:cNvPicPr/>
          <p:nvPr/>
        </p:nvPicPr>
        <p:blipFill>
          <a:blip r:embed="rId3"/>
          <a:stretch/>
        </p:blipFill>
        <p:spPr>
          <a:xfrm>
            <a:off x="914399" y="1102680"/>
            <a:ext cx="9839739" cy="5208120"/>
          </a:xfrm>
          <a:prstGeom prst="rect">
            <a:avLst/>
          </a:prstGeom>
          <a:ln>
            <a:noFill/>
          </a:ln>
        </p:spPr>
      </p:pic>
      <p:sp>
        <p:nvSpPr>
          <p:cNvPr id="422" name="CustomShape 1"/>
          <p:cNvSpPr/>
          <p:nvPr/>
        </p:nvSpPr>
        <p:spPr>
          <a:xfrm>
            <a:off x="1828800" y="2819520"/>
            <a:ext cx="8532720" cy="1750680"/>
          </a:xfrm>
          <a:prstGeom prst="rect">
            <a:avLst/>
          </a:prstGeom>
          <a:noFill/>
          <a:ln>
            <a:noFill/>
          </a:ln>
        </p:spPr>
        <p:style>
          <a:lnRef idx="0">
            <a:scrgbClr r="0" g="0" b="0"/>
          </a:lnRef>
          <a:fillRef idx="0">
            <a:scrgbClr r="0" g="0" b="0"/>
          </a:fillRef>
          <a:effectRef idx="0">
            <a:scrgbClr r="0" g="0" b="0"/>
          </a:effectRef>
          <a:fontRef idx="minor"/>
        </p:style>
      </p:sp>
      <p:sp>
        <p:nvSpPr>
          <p:cNvPr id="423" name="CustomShape 2"/>
          <p:cNvSpPr/>
          <p:nvPr/>
        </p:nvSpPr>
        <p:spPr>
          <a:xfrm>
            <a:off x="725040" y="-648000"/>
            <a:ext cx="10361520" cy="1750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de-DE" sz="3200" b="0" strike="noStrike" spc="-1">
                <a:solidFill>
                  <a:srgbClr val="7B9899"/>
                </a:solidFill>
                <a:uFill>
                  <a:solidFill>
                    <a:srgbClr val="FFFFFF"/>
                  </a:solidFill>
                </a:uFill>
                <a:latin typeface="Cambria"/>
                <a:ea typeface="DejaVu Sans"/>
              </a:rPr>
              <a:t>Orientierungshilfen für die Klasse</a:t>
            </a:r>
            <a:endParaRPr lang="de-DE" sz="32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 name="CustomShape 1"/>
          <p:cNvSpPr/>
          <p:nvPr/>
        </p:nvSpPr>
        <p:spPr>
          <a:xfrm>
            <a:off x="402480" y="228600"/>
            <a:ext cx="11377440" cy="568569"/>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de-DE" sz="3300" b="0" strike="noStrike" spc="-1" dirty="0">
                <a:solidFill>
                  <a:srgbClr val="7B9899"/>
                </a:solidFill>
                <a:uFill>
                  <a:solidFill>
                    <a:srgbClr val="FFFFFF"/>
                  </a:solidFill>
                </a:uFill>
                <a:latin typeface="Georgia"/>
                <a:ea typeface="DejaVu Sans"/>
              </a:rPr>
              <a:t>Bedrohung? Kauft sich China die Welt</a:t>
            </a:r>
            <a:r>
              <a:rPr lang="de-DE" sz="3300" b="0" strike="noStrike" spc="-1" dirty="0" smtClean="0">
                <a:solidFill>
                  <a:srgbClr val="7B9899"/>
                </a:solidFill>
                <a:uFill>
                  <a:solidFill>
                    <a:srgbClr val="FFFFFF"/>
                  </a:solidFill>
                </a:uFill>
                <a:latin typeface="Georgia"/>
                <a:ea typeface="DejaVu Sans"/>
              </a:rPr>
              <a:t>?</a:t>
            </a:r>
          </a:p>
        </p:txBody>
      </p:sp>
      <p:sp>
        <p:nvSpPr>
          <p:cNvPr id="8" name="Textplatzhalter 7"/>
          <p:cNvSpPr>
            <a:spLocks noGrp="1"/>
          </p:cNvSpPr>
          <p:nvPr>
            <p:ph type="body"/>
          </p:nvPr>
        </p:nvSpPr>
        <p:spPr>
          <a:xfrm>
            <a:off x="1043234" y="2360307"/>
            <a:ext cx="10269535" cy="1144800"/>
          </a:xfrm>
        </p:spPr>
        <p:txBody>
          <a:bodyPr/>
          <a:lstStyle/>
          <a:p>
            <a:pPr marL="0" indent="0">
              <a:buNone/>
            </a:pPr>
            <a:r>
              <a:rPr lang="de-DE" spc="-1" dirty="0" smtClean="0">
                <a:uFill>
                  <a:solidFill>
                    <a:srgbClr val="FFFFFF"/>
                  </a:solidFill>
                </a:uFill>
                <a:latin typeface="Georgia"/>
              </a:rPr>
              <a:t>Vielfältige Aktualitätsbezüge</a:t>
            </a:r>
            <a:endParaRPr lang="de-DE" spc="-1" dirty="0">
              <a:uFill>
                <a:solidFill>
                  <a:srgbClr val="FFFFFF"/>
                </a:solidFill>
              </a:uFill>
            </a:endParaRPr>
          </a:p>
          <a:p>
            <a:pPr marL="0" indent="0">
              <a:buNone/>
            </a:pPr>
            <a:endParaRPr lang="de-DE"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 name="CustomShape 1"/>
          <p:cNvSpPr/>
          <p:nvPr/>
        </p:nvSpPr>
        <p:spPr>
          <a:xfrm>
            <a:off x="1801440" y="-279720"/>
            <a:ext cx="8910000" cy="1279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de-DE" sz="3300" b="0" strike="noStrike" spc="-1" dirty="0" smtClean="0">
                <a:solidFill>
                  <a:srgbClr val="7B9899"/>
                </a:solidFill>
                <a:uFill>
                  <a:solidFill>
                    <a:srgbClr val="FFFFFF"/>
                  </a:solidFill>
                </a:uFill>
                <a:latin typeface="Georgia"/>
                <a:ea typeface="DejaVu Sans"/>
              </a:rPr>
              <a:t>Russland </a:t>
            </a:r>
            <a:r>
              <a:rPr lang="de-DE" sz="3300" b="0" strike="noStrike" spc="-1" dirty="0">
                <a:solidFill>
                  <a:srgbClr val="7B9899"/>
                </a:solidFill>
                <a:uFill>
                  <a:solidFill>
                    <a:srgbClr val="FFFFFF"/>
                  </a:solidFill>
                </a:uFill>
                <a:latin typeface="Georgia"/>
                <a:ea typeface="DejaVu Sans"/>
              </a:rPr>
              <a:t>als Bedrohung?!</a:t>
            </a:r>
            <a:endParaRPr lang="de-DE" sz="3300" b="0" strike="noStrike" spc="-1" dirty="0">
              <a:solidFill>
                <a:srgbClr val="000000"/>
              </a:solidFill>
              <a:uFill>
                <a:solidFill>
                  <a:srgbClr val="FFFFFF"/>
                </a:solidFill>
              </a:uFill>
              <a:latin typeface="Arial"/>
            </a:endParaRPr>
          </a:p>
        </p:txBody>
      </p:sp>
      <p:sp>
        <p:nvSpPr>
          <p:cNvPr id="3" name="Untertitel 2"/>
          <p:cNvSpPr>
            <a:spLocks noGrp="1"/>
          </p:cNvSpPr>
          <p:nvPr>
            <p:ph type="subTitle"/>
          </p:nvPr>
        </p:nvSpPr>
        <p:spPr>
          <a:xfrm>
            <a:off x="770220" y="1524000"/>
            <a:ext cx="10972440" cy="4854397"/>
          </a:xfrm>
        </p:spPr>
        <p:txBody>
          <a:bodyPr/>
          <a:lstStyle/>
          <a:p>
            <a:pPr marL="0" indent="0">
              <a:buNone/>
            </a:pPr>
            <a:r>
              <a:rPr lang="de-DE" sz="2400" spc="-1" dirty="0" smtClean="0">
                <a:solidFill>
                  <a:srgbClr val="000000"/>
                </a:solidFill>
                <a:uFill>
                  <a:solidFill>
                    <a:srgbClr val="FFFFFF"/>
                  </a:solidFill>
                </a:uFill>
              </a:rPr>
              <a:t>Für </a:t>
            </a:r>
            <a:r>
              <a:rPr lang="de-DE" sz="2400" spc="-1" dirty="0">
                <a:solidFill>
                  <a:srgbClr val="000000"/>
                </a:solidFill>
                <a:uFill>
                  <a:solidFill>
                    <a:srgbClr val="FFFFFF"/>
                  </a:solidFill>
                </a:uFill>
              </a:rPr>
              <a:t>Russland lässt sich die lange Tradition der Feindbilder leicht anschaulich machen und/oder mit Umfrageergebnissen </a:t>
            </a:r>
            <a:r>
              <a:rPr lang="de-DE" sz="2400" spc="-1" dirty="0" smtClean="0">
                <a:solidFill>
                  <a:srgbClr val="000000"/>
                </a:solidFill>
                <a:uFill>
                  <a:solidFill>
                    <a:srgbClr val="FFFFFF"/>
                  </a:solidFill>
                </a:uFill>
              </a:rPr>
              <a:t>belegen: </a:t>
            </a:r>
          </a:p>
          <a:p>
            <a:pPr marL="0" indent="0">
              <a:buNone/>
            </a:pPr>
            <a:endParaRPr lang="de-DE" sz="2400" spc="-1" dirty="0" smtClean="0">
              <a:solidFill>
                <a:srgbClr val="000000"/>
              </a:solidFill>
              <a:uFill>
                <a:solidFill>
                  <a:srgbClr val="FFFFFF"/>
                </a:solidFill>
              </a:uFill>
            </a:endParaRPr>
          </a:p>
          <a:p>
            <a:pPr marL="0" indent="0">
              <a:buNone/>
            </a:pPr>
            <a:r>
              <a:rPr lang="de-DE" sz="2400" spc="-1" dirty="0" smtClean="0">
                <a:solidFill>
                  <a:srgbClr val="000000"/>
                </a:solidFill>
                <a:uFill>
                  <a:solidFill>
                    <a:srgbClr val="FFFFFF"/>
                  </a:solidFill>
                </a:uFill>
              </a:rPr>
              <a:t>Plakat 1: CDU 1953, Alle Wege des Marxismus führen nach Moskau</a:t>
            </a:r>
          </a:p>
          <a:p>
            <a:pPr marL="0" indent="0">
              <a:buNone/>
            </a:pPr>
            <a:r>
              <a:rPr lang="de-DE" sz="2400" spc="-1" dirty="0" smtClean="0">
                <a:solidFill>
                  <a:srgbClr val="000000"/>
                </a:solidFill>
                <a:uFill>
                  <a:solidFill>
                    <a:srgbClr val="FFFFFF"/>
                  </a:solidFill>
                </a:uFill>
              </a:rPr>
              <a:t>Plakat 2: NPD 1972, Verzicht ist Verrat</a:t>
            </a:r>
          </a:p>
          <a:p>
            <a:pPr marL="0" indent="0">
              <a:buNone/>
            </a:pPr>
            <a:r>
              <a:rPr lang="de-DE" sz="2400" spc="-1" dirty="0" smtClean="0">
                <a:solidFill>
                  <a:srgbClr val="000000"/>
                </a:solidFill>
                <a:uFill>
                  <a:solidFill>
                    <a:srgbClr val="FFFFFF"/>
                  </a:solidFill>
                </a:uFill>
              </a:rPr>
              <a:t>(beide Plakate im Haus </a:t>
            </a:r>
            <a:r>
              <a:rPr lang="de-DE" sz="2400" spc="-1" dirty="0">
                <a:solidFill>
                  <a:srgbClr val="000000"/>
                </a:solidFill>
                <a:uFill>
                  <a:solidFill>
                    <a:srgbClr val="FFFFFF"/>
                  </a:solidFill>
                </a:uFill>
              </a:rPr>
              <a:t>der </a:t>
            </a:r>
            <a:r>
              <a:rPr lang="de-DE" sz="2400" spc="-1" dirty="0" smtClean="0">
                <a:solidFill>
                  <a:srgbClr val="000000"/>
                </a:solidFill>
                <a:uFill>
                  <a:solidFill>
                    <a:srgbClr val="FFFFFF"/>
                  </a:solidFill>
                </a:uFill>
              </a:rPr>
              <a:t>Geschichte, Bonn</a:t>
            </a:r>
            <a:r>
              <a:rPr lang="de-DE" sz="2400" spc="-1" dirty="0">
                <a:solidFill>
                  <a:srgbClr val="000000"/>
                </a:solidFill>
                <a:uFill>
                  <a:solidFill>
                    <a:srgbClr val="FFFFFF"/>
                  </a:solidFill>
                </a:uFill>
              </a:rPr>
              <a:t>)</a:t>
            </a:r>
            <a:endParaRPr lang="de-DE" sz="2400" spc="-1" dirty="0" smtClean="0">
              <a:solidFill>
                <a:srgbClr val="000000"/>
              </a:solidFill>
              <a:uFill>
                <a:solidFill>
                  <a:srgbClr val="FFFFFF"/>
                </a:solidFill>
              </a:uFill>
            </a:endParaRPr>
          </a:p>
          <a:p>
            <a:pPr marL="0" indent="0">
              <a:buNone/>
            </a:pPr>
            <a:r>
              <a:rPr lang="de-DE" sz="2400" spc="-1" dirty="0" smtClean="0">
                <a:solidFill>
                  <a:srgbClr val="000000"/>
                </a:solidFill>
                <a:uFill>
                  <a:solidFill>
                    <a:srgbClr val="FFFFFF"/>
                  </a:solidFill>
                </a:uFill>
              </a:rPr>
              <a:t>Plakat 3: Stern-Cover 33/ 2005  </a:t>
            </a:r>
          </a:p>
          <a:p>
            <a:pPr marL="0" indent="0">
              <a:buNone/>
            </a:pPr>
            <a:r>
              <a:rPr lang="de-DE" sz="2400" spc="-1" dirty="0">
                <a:solidFill>
                  <a:srgbClr val="000000"/>
                </a:solidFill>
                <a:uFill>
                  <a:solidFill>
                    <a:srgbClr val="FFFFFF"/>
                  </a:solidFill>
                </a:uFill>
              </a:rPr>
              <a:t>(</a:t>
            </a:r>
            <a:r>
              <a:rPr lang="de-DE" sz="2400" spc="-1" dirty="0" smtClean="0">
                <a:solidFill>
                  <a:srgbClr val="000000"/>
                </a:solidFill>
                <a:uFill>
                  <a:solidFill>
                    <a:srgbClr val="FFFFFF"/>
                  </a:solidFill>
                </a:uFill>
              </a:rPr>
              <a:t>Deutsch-Russisches Museum)</a:t>
            </a:r>
          </a:p>
          <a:p>
            <a:pPr marL="0" indent="0">
              <a:buNone/>
            </a:pPr>
            <a:r>
              <a:rPr lang="de-DE" sz="2400" spc="-1" dirty="0" smtClean="0">
                <a:solidFill>
                  <a:srgbClr val="000000"/>
                </a:solidFill>
                <a:uFill>
                  <a:solidFill>
                    <a:srgbClr val="FFFFFF"/>
                  </a:solidFill>
                </a:uFill>
                <a:sym typeface="Wingdings" panose="05000000000000000000" pitchFamily="2" charset="2"/>
              </a:rPr>
              <a:t> </a:t>
            </a:r>
            <a:r>
              <a:rPr lang="de-DE" sz="2400" spc="-1" dirty="0" smtClean="0">
                <a:solidFill>
                  <a:srgbClr val="000000"/>
                </a:solidFill>
                <a:uFill>
                  <a:solidFill>
                    <a:srgbClr val="FFFFFF"/>
                  </a:solidFill>
                </a:uFill>
              </a:rPr>
              <a:t>Russen </a:t>
            </a:r>
            <a:r>
              <a:rPr lang="de-DE" sz="2400" spc="-1" dirty="0">
                <a:solidFill>
                  <a:srgbClr val="000000"/>
                </a:solidFill>
                <a:uFill>
                  <a:solidFill>
                    <a:srgbClr val="FFFFFF"/>
                  </a:solidFill>
                </a:uFill>
              </a:rPr>
              <a:t>als unzivilisiert, aggressiv, kulturlos</a:t>
            </a:r>
            <a:r>
              <a:rPr lang="de-DE" sz="2400" spc="-1" dirty="0" smtClean="0">
                <a:solidFill>
                  <a:srgbClr val="000000"/>
                </a:solidFill>
                <a:uFill>
                  <a:solidFill>
                    <a:srgbClr val="FFFFFF"/>
                  </a:solidFill>
                </a:uFill>
              </a:rPr>
              <a:t>…</a:t>
            </a:r>
            <a:endParaRPr lang="de-DE" sz="2400" spc="-1" dirty="0">
              <a:solidFill>
                <a:srgbClr val="000000"/>
              </a:solidFill>
              <a:uFill>
                <a:solidFill>
                  <a:srgbClr val="FFFFFF"/>
                </a:solidFill>
              </a:uFill>
            </a:endParaRPr>
          </a:p>
          <a:p>
            <a:endParaRPr lang="de-DE" sz="2400"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0</TotalTime>
  <Words>2207</Words>
  <Application>Microsoft Office PowerPoint</Application>
  <PresentationFormat>Breitbild</PresentationFormat>
  <Paragraphs>253</Paragraphs>
  <Slides>21</Slides>
  <Notes>21</Notes>
  <HiddenSlides>0</HiddenSlides>
  <MMClips>0</MMClips>
  <ScaleCrop>false</ScaleCrop>
  <HeadingPairs>
    <vt:vector size="6" baseType="variant">
      <vt:variant>
        <vt:lpstr>Verwendete Schriftarten</vt:lpstr>
      </vt:variant>
      <vt:variant>
        <vt:i4>13</vt:i4>
      </vt:variant>
      <vt:variant>
        <vt:lpstr>Design</vt:lpstr>
      </vt:variant>
      <vt:variant>
        <vt:i4>6</vt:i4>
      </vt:variant>
      <vt:variant>
        <vt:lpstr>Folientitel</vt:lpstr>
      </vt:variant>
      <vt:variant>
        <vt:i4>21</vt:i4>
      </vt:variant>
    </vt:vector>
  </HeadingPairs>
  <TitlesOfParts>
    <vt:vector size="40" baseType="lpstr">
      <vt:lpstr>Microsoft YaHei</vt:lpstr>
      <vt:lpstr>Arial</vt:lpstr>
      <vt:lpstr>Arial</vt:lpstr>
      <vt:lpstr>Calibri</vt:lpstr>
      <vt:lpstr>Cambria</vt:lpstr>
      <vt:lpstr>Corbel</vt:lpstr>
      <vt:lpstr>DejaVu Sans</vt:lpstr>
      <vt:lpstr>Droid Sans Fallback</vt:lpstr>
      <vt:lpstr>Georgia</vt:lpstr>
      <vt:lpstr>Symbol</vt:lpstr>
      <vt:lpstr>Times New Roman</vt:lpstr>
      <vt:lpstr>Wingdings</vt:lpstr>
      <vt:lpstr>Wingdings 2</vt:lpstr>
      <vt:lpstr>Office Theme</vt:lpstr>
      <vt:lpstr>Office Theme</vt:lpstr>
      <vt:lpstr>Office Theme</vt:lpstr>
      <vt:lpstr>Office Theme</vt:lpstr>
      <vt:lpstr>Office Theme</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Warum heute über Imperien nachdenken?</dc:title>
  <dc:subject/>
  <dc:creator>Ulrich von Sanden</dc:creator>
  <dc:description/>
  <cp:lastModifiedBy>Huber, Bernhard</cp:lastModifiedBy>
  <cp:revision>187</cp:revision>
  <cp:lastPrinted>2017-06-25T14:27:25Z</cp:lastPrinted>
  <dcterms:created xsi:type="dcterms:W3CDTF">2016-11-06T10:27:22Z</dcterms:created>
  <dcterms:modified xsi:type="dcterms:W3CDTF">2019-01-07T19:12:05Z</dcterms:modified>
  <dc:language>de-DE</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23</vt:i4>
  </property>
  <property fmtid="{D5CDD505-2E9C-101B-9397-08002B2CF9AE}" pid="8" name="PresentationFormat">
    <vt:lpwstr>Benutzerdefiniert</vt:lpwstr>
  </property>
  <property fmtid="{D5CDD505-2E9C-101B-9397-08002B2CF9AE}" pid="9" name="ScaleCrop">
    <vt:bool>false</vt:bool>
  </property>
  <property fmtid="{D5CDD505-2E9C-101B-9397-08002B2CF9AE}" pid="10" name="ShareDoc">
    <vt:bool>false</vt:bool>
  </property>
  <property fmtid="{D5CDD505-2E9C-101B-9397-08002B2CF9AE}" pid="11" name="Slides">
    <vt:i4>26</vt:i4>
  </property>
</Properties>
</file>