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76" r:id="rId4"/>
    <p:sldId id="277" r:id="rId5"/>
    <p:sldId id="278" r:id="rId6"/>
    <p:sldId id="280" r:id="rId7"/>
    <p:sldId id="281" r:id="rId8"/>
    <p:sldId id="282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53505" autoAdjust="0"/>
  </p:normalViewPr>
  <p:slideViewPr>
    <p:cSldViewPr>
      <p:cViewPr varScale="1">
        <p:scale>
          <a:sx n="46" d="100"/>
          <a:sy n="46" d="100"/>
        </p:scale>
        <p:origin x="1680" y="54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leichschenkliges Dreieck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de-DE"/>
              <a:t>09.02.2018</a:t>
            </a:fld>
            <a:endParaRPr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leichschenkliges Dreieck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de-DE"/>
              <a:t>09.02.2018</a:t>
            </a:fld>
            <a:endParaRPr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Textmasterformat bearbeiten</a:t>
            </a:r>
          </a:p>
          <a:p>
            <a:pPr lvl="1"/>
            <a:r>
              <a:rPr/>
              <a:t>Zweite Ebene</a:t>
            </a:r>
          </a:p>
          <a:p>
            <a:pPr lvl="2"/>
            <a:r>
              <a:rPr/>
              <a:t>Dritte Ebene</a:t>
            </a:r>
          </a:p>
          <a:p>
            <a:pPr lvl="3"/>
            <a:r>
              <a:rPr/>
              <a:t>Vierte Ebene</a:t>
            </a:r>
          </a:p>
          <a:p>
            <a:pPr lvl="4"/>
            <a:r>
              <a:rPr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Lehrervortrag zu den Hintergründen des Nahostkonfliktes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507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502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Aufgrund des</a:t>
            </a:r>
            <a:r>
              <a:rPr lang="de-DE" baseline="0" dirty="0" smtClean="0"/>
              <a:t> Briefwechsels zwischen Hussein ibn Ali, Scherif von Mekka, und Sir Henry McMahon, Britischer Hochkommissar in Ägypten, gingen die arabischen Staaten von einem unabhängigen arabischen Staatswesen aus.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3303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31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0269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Arbeitsteilige Gruppenarbeit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2397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6098-6F97-45B0-B1C8-87BEEEDF3343}" type="datetimeFigureOut">
              <a:rPr lang="de-DE" smtClean="0"/>
              <a:t>09.02.2018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49A0-F488-4EDC-B9F3-9C05398D60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3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2670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19154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0257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pPr/>
              <a:t>09.02.2018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8726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5828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9050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4279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61865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3596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noProof="0" smtClean="0"/>
              <a:t>09.02.2018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51357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33987-6305-4E2A-BF18-EF013ECE927B}" type="datetimeFigureOut">
              <a:rPr lang="de-DE" noProof="0" smtClean="0"/>
              <a:pPr/>
              <a:t>09.02.2018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C87F6-986D-49E6-AF40-1B3A1EE8064D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6506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usd7.org/ehs/ehsstaff/jparkin/Academics/Modern_World_History/Web_Page_Design_Project/1915-Hussein_McMahon_Correspondence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spcBef>
                <a:spcPct val="0"/>
              </a:spcBef>
              <a:buNone/>
            </a:pPr>
            <a:r>
              <a:rPr lang="de-DE" sz="4400" b="1" i="0" baseline="0" dirty="0" smtClean="0">
                <a:solidFill>
                  <a:srgbClr val="FF0000"/>
                </a:solidFill>
                <a:latin typeface="Century Gothic"/>
              </a:rPr>
              <a:t>Der Nahost Konflikt</a:t>
            </a:r>
            <a:r>
              <a:rPr lang="de-DE" sz="4400" b="0" i="0" baseline="0" dirty="0" smtClean="0">
                <a:solidFill>
                  <a:srgbClr val="545454">
                    <a:lumMod val="50000"/>
                  </a:srgbClr>
                </a:solidFill>
                <a:latin typeface="Century Gothic"/>
              </a:rPr>
              <a:t> - Hintergründe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de-DE" dirty="0" smtClean="0"/>
              <a:t>Hintergrund aus urheberrechtlichen Gründen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osmanische Reich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217614" y="1828799"/>
            <a:ext cx="9485310" cy="4426477"/>
          </a:xfrm>
        </p:spPr>
        <p:txBody>
          <a:bodyPr/>
          <a:lstStyle/>
          <a:p>
            <a:r>
              <a:rPr lang="de-DE" dirty="0" smtClean="0"/>
              <a:t>Karte zum Osmanischen Reich während des Ersten Weltkrieges, z.B.: </a:t>
            </a:r>
            <a:r>
              <a:rPr lang="de-DE" dirty="0"/>
              <a:t>David Nicolle</a:t>
            </a:r>
            <a:r>
              <a:rPr lang="de-DE" dirty="0" smtClean="0"/>
              <a:t>: Die </a:t>
            </a:r>
            <a:r>
              <a:rPr lang="de-DE" dirty="0"/>
              <a:t>Osmanen, 170f.</a:t>
            </a:r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0" y="6255277"/>
            <a:ext cx="309634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de-DE" sz="1400" dirty="0" smtClean="0"/>
          </a:p>
          <a:p>
            <a:pPr>
              <a:lnSpc>
                <a:spcPct val="90000"/>
              </a:lnSpc>
            </a:pPr>
            <a:r>
              <a:rPr lang="de-DE" sz="1400" dirty="0" smtClean="0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80466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Karte </a:t>
            </a:r>
            <a:r>
              <a:rPr lang="de-DE" b="1" dirty="0"/>
              <a:t>auf der Grundlage der </a:t>
            </a:r>
            <a:r>
              <a:rPr lang="de-DE" b="1" dirty="0" smtClean="0"/>
              <a:t>Hussein-McMahon-Korrespondenz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1924" y="1699739"/>
            <a:ext cx="9753600" cy="4343400"/>
          </a:xfrm>
        </p:spPr>
        <p:txBody>
          <a:bodyPr/>
          <a:lstStyle/>
          <a:p>
            <a:r>
              <a:rPr lang="de-DE" dirty="0" smtClean="0"/>
              <a:t>Z.B.: </a:t>
            </a:r>
            <a:r>
              <a:rPr lang="de-DE" dirty="0">
                <a:hlinkClick r:id="rId3"/>
              </a:rPr>
              <a:t>http://www.ecusd7.org/ehs/ehsstaff/jparkin/Academics/Modern_World_History/Web_Page_Design_Project/1915-Hussein_McMahon_Correspondence.htm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46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Sykes-Picot-Abkommen 1916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17614" y="1600200"/>
            <a:ext cx="9053262" cy="4572000"/>
          </a:xfrm>
        </p:spPr>
        <p:txBody>
          <a:bodyPr/>
          <a:lstStyle/>
          <a:p>
            <a:pPr marL="45720" indent="0">
              <a:buNone/>
            </a:pPr>
            <a:r>
              <a:rPr lang="de-DE" dirty="0" smtClean="0"/>
              <a:t>Karte :</a:t>
            </a:r>
          </a:p>
          <a:p>
            <a:pPr marL="45720" indent="0">
              <a:buNone/>
            </a:pPr>
            <a:r>
              <a:rPr lang="de-DE" dirty="0"/>
              <a:t>https://www.jewishvirtuallibrary.org/jsource/images/sykes.gif</a:t>
            </a:r>
          </a:p>
          <a:p>
            <a:pPr marL="4572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64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Zwischenfazit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Stelle kurz dar:</a:t>
            </a:r>
          </a:p>
          <a:p>
            <a:pPr lvl="1"/>
            <a:r>
              <a:rPr lang="de-DE" dirty="0" smtClean="0"/>
              <a:t>Welche Machtinteressen liegen vor?</a:t>
            </a:r>
          </a:p>
          <a:p>
            <a:pPr lvl="1"/>
            <a:r>
              <a:rPr lang="de-DE" dirty="0" smtClean="0"/>
              <a:t>Wer kann sich durchsetzen?</a:t>
            </a:r>
          </a:p>
          <a:p>
            <a:pPr lvl="1"/>
            <a:r>
              <a:rPr lang="de-DE" dirty="0" smtClean="0"/>
              <a:t>Welche Folgen ergeben sich?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673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neuer Faktor – die Balfour-Erklärung 1917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https://de.wikipedia.org/wiki/Balfour-Deklaration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979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 im zweiten Weltkrieg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Arbeitet arbeitsteilig: </a:t>
            </a:r>
          </a:p>
          <a:p>
            <a:pPr marL="502920" indent="-457200">
              <a:buFont typeface="+mj-lt"/>
              <a:buAutoNum type="arabicPeriod"/>
            </a:pPr>
            <a:r>
              <a:rPr lang="de-DE" dirty="0" smtClean="0"/>
              <a:t>Arbeite aus dem AB heraus, wie </a:t>
            </a:r>
            <a:r>
              <a:rPr lang="de-DE" smtClean="0"/>
              <a:t>sich Briten/Juden/Araber </a:t>
            </a:r>
            <a:r>
              <a:rPr lang="de-DE" dirty="0" smtClean="0"/>
              <a:t>während des zweiten Weltkrieges in Palästina verhalten und wie sie dieses Verhalten begründen.</a:t>
            </a:r>
          </a:p>
          <a:p>
            <a:pPr marL="502920" indent="-457200">
              <a:buFont typeface="+mj-lt"/>
              <a:buAutoNum type="arabicPeriod"/>
            </a:pPr>
            <a:endParaRPr lang="de-DE" dirty="0" smtClean="0"/>
          </a:p>
          <a:p>
            <a:pPr marL="502920" indent="-457200">
              <a:buFont typeface="+mj-lt"/>
              <a:buAutoNum type="arabicPeriod"/>
            </a:pPr>
            <a:r>
              <a:rPr lang="de-DE" dirty="0" smtClean="0"/>
              <a:t>Erstellt gemeinsam eine Übersicht, in der die verschiedenen Wirkungszusammenhänge (Machtinteressen) dargestellt werden (Tipp: Prozesse lassen sich gut durch Pfeile darstellen).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62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B91B289-2422-4E13-9D6F-02B7C447E4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Benutzerdefiniert</PresentationFormat>
  <Paragraphs>32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Office Theme</vt:lpstr>
      <vt:lpstr>Der Nahost Konflikt - Hintergründe </vt:lpstr>
      <vt:lpstr>Das osmanische Reich</vt:lpstr>
      <vt:lpstr>Karte auf der Grundlage der Hussein-McMahon-Korrespondenz</vt:lpstr>
      <vt:lpstr>Sykes-Picot-Abkommen 1916</vt:lpstr>
      <vt:lpstr>Zwischenfazit</vt:lpstr>
      <vt:lpstr>Ein neuer Faktor – die Balfour-Erklärung 1917</vt:lpstr>
      <vt:lpstr>Entwicklung im zweiten Weltkrieg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2017-04-23T13:53:57Z</dcterms:created>
  <dcterms:modified xsi:type="dcterms:W3CDTF">2018-02-09T18:26:41Z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TC028048569991</vt:lpwstr>
  </property>
</Properties>
</file>