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jpeg" ContentType="image/jpeg"/>
  <Override PartName="/ppt/media/image12.jpeg" ContentType="image/jpe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8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9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9" Type="http://schemas.openxmlformats.org/officeDocument/2006/relationships/slideLayout" Target="../slideLayouts/slideLayout4.xml"/><Relationship Id="rId10" Type="http://schemas.openxmlformats.org/officeDocument/2006/relationships/slideLayout" Target="../slideLayouts/slideLayout5.xml"/><Relationship Id="rId11" Type="http://schemas.openxmlformats.org/officeDocument/2006/relationships/slideLayout" Target="../slideLayouts/slideLayout6.xml"/><Relationship Id="rId12" Type="http://schemas.openxmlformats.org/officeDocument/2006/relationships/slideLayout" Target="../slideLayouts/slideLayout7.xml"/><Relationship Id="rId13" Type="http://schemas.openxmlformats.org/officeDocument/2006/relationships/slideLayout" Target="../slideLayouts/slideLayout8.xml"/><Relationship Id="rId14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de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hteck 28" hidden="1"/>
          <p:cNvSpPr/>
          <p:nvPr/>
        </p:nvSpPr>
        <p:spPr>
          <a:xfrm>
            <a:off x="0" y="360"/>
            <a:ext cx="10078200" cy="254880"/>
          </a:xfrm>
          <a:prstGeom prst="rect">
            <a:avLst/>
          </a:prstGeom>
          <a:solidFill>
            <a:srgbClr val="b80000"/>
          </a:solidFill>
          <a:ln w="50760">
            <a:noFill/>
          </a:ln>
          <a:effectLst>
            <a:outerShdw blurRad="51480" dir="5400000" dist="255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" name="Fußzeilenplatzhalter 4" hidden="1"/>
          <p:cNvSpPr/>
          <p:nvPr/>
        </p:nvSpPr>
        <p:spPr>
          <a:xfrm>
            <a:off x="4150440" y="5008320"/>
            <a:ext cx="1774080" cy="21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de-DE" sz="800" spc="-1" strike="noStrike">
                <a:solidFill>
                  <a:srgbClr val="656565"/>
                </a:solidFill>
                <a:latin typeface="Arial"/>
                <a:ea typeface="DejaVu Sans"/>
              </a:rPr>
              <a:t>www.zsl-bw.de </a:t>
            </a:r>
            <a:fld id="{8C5D3AEA-452A-44D5-A651-BECDC66DE23D}" type="datetime1">
              <a:rPr b="0" lang="de-DE" sz="800" spc="-1" strike="noStrike">
                <a:solidFill>
                  <a:srgbClr val="656565"/>
                </a:solidFill>
                <a:latin typeface="Arial"/>
                <a:ea typeface="DejaVu Sans"/>
              </a:rPr>
              <a:t>04.07.2023</a:t>
            </a:fld>
            <a:endParaRPr b="0" lang="de-DE" sz="800" spc="-1" strike="noStrike">
              <a:latin typeface="Arial"/>
            </a:endParaRPr>
          </a:p>
        </p:txBody>
      </p:sp>
      <p:pic>
        <p:nvPicPr>
          <p:cNvPr id="2" name="Grafik 7" descr=""/>
          <p:cNvPicPr/>
          <p:nvPr/>
        </p:nvPicPr>
        <p:blipFill>
          <a:blip r:embed="rId2"/>
          <a:stretch/>
        </p:blipFill>
        <p:spPr>
          <a:xfrm>
            <a:off x="493920" y="4948200"/>
            <a:ext cx="288720" cy="295920"/>
          </a:xfrm>
          <a:prstGeom prst="rect">
            <a:avLst/>
          </a:prstGeom>
          <a:ln w="0">
            <a:noFill/>
          </a:ln>
        </p:spPr>
      </p:pic>
      <p:pic>
        <p:nvPicPr>
          <p:cNvPr id="3" name="Grafik 1" descr=""/>
          <p:cNvPicPr/>
          <p:nvPr/>
        </p:nvPicPr>
        <p:blipFill>
          <a:blip r:embed="rId3"/>
          <a:srcRect l="10221" t="16030" r="10394" b="16030"/>
          <a:stretch/>
        </p:blipFill>
        <p:spPr>
          <a:xfrm>
            <a:off x="8870760" y="4948200"/>
            <a:ext cx="727200" cy="295920"/>
          </a:xfrm>
          <a:prstGeom prst="rect">
            <a:avLst/>
          </a:prstGeom>
          <a:ln w="0">
            <a:noFill/>
          </a:ln>
        </p:spPr>
      </p:pic>
      <p:sp>
        <p:nvSpPr>
          <p:cNvPr id="4" name="Abgerundetes Rechteck 29"/>
          <p:cNvSpPr/>
          <p:nvPr/>
        </p:nvSpPr>
        <p:spPr>
          <a:xfrm>
            <a:off x="5963760" y="3276000"/>
            <a:ext cx="3375000" cy="20880"/>
          </a:xfrm>
          <a:prstGeom prst="roundRect">
            <a:avLst>
              <a:gd name="adj" fmla="val 16667"/>
            </a:avLst>
          </a:prstGeom>
          <a:solidFill>
            <a:srgbClr val="fffde9"/>
          </a:solidFill>
          <a:ln w="50760">
            <a:noFill/>
          </a:ln>
          <a:effectLst>
            <a:outerShdw blurRad="51480" dir="5400000" dist="255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5" name="Rechteck 9"/>
          <p:cNvSpPr/>
          <p:nvPr/>
        </p:nvSpPr>
        <p:spPr>
          <a:xfrm>
            <a:off x="0" y="3017880"/>
            <a:ext cx="10078200" cy="200880"/>
          </a:xfrm>
          <a:prstGeom prst="rect">
            <a:avLst/>
          </a:prstGeom>
          <a:solidFill>
            <a:srgbClr val="b80000"/>
          </a:solidFill>
          <a:ln w="50760">
            <a:noFill/>
          </a:ln>
          <a:effectLst>
            <a:outerShdw blurRad="51480" dir="5400000" dist="255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pic>
        <p:nvPicPr>
          <p:cNvPr id="6" name="Grafik 1" descr=""/>
          <p:cNvPicPr/>
          <p:nvPr/>
        </p:nvPicPr>
        <p:blipFill>
          <a:blip r:embed="rId4"/>
          <a:stretch/>
        </p:blipFill>
        <p:spPr>
          <a:xfrm>
            <a:off x="527400" y="334440"/>
            <a:ext cx="359640" cy="492480"/>
          </a:xfrm>
          <a:prstGeom prst="rect">
            <a:avLst/>
          </a:prstGeom>
          <a:ln w="0">
            <a:noFill/>
          </a:ln>
        </p:spPr>
      </p:pic>
      <p:pic>
        <p:nvPicPr>
          <p:cNvPr id="7" name="Grafik 2" descr=""/>
          <p:cNvPicPr/>
          <p:nvPr/>
        </p:nvPicPr>
        <p:blipFill>
          <a:blip r:embed="rId5"/>
          <a:srcRect l="7163" t="15718" r="6803" b="15924"/>
          <a:stretch/>
        </p:blipFill>
        <p:spPr>
          <a:xfrm>
            <a:off x="8289000" y="334440"/>
            <a:ext cx="1416240" cy="492480"/>
          </a:xfrm>
          <a:prstGeom prst="rect">
            <a:avLst/>
          </a:prstGeom>
          <a:ln w="0">
            <a:noFill/>
          </a:ln>
        </p:spPr>
      </p:pic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de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hteck 28"/>
          <p:cNvSpPr/>
          <p:nvPr/>
        </p:nvSpPr>
        <p:spPr>
          <a:xfrm>
            <a:off x="0" y="360"/>
            <a:ext cx="10079280" cy="255240"/>
          </a:xfrm>
          <a:prstGeom prst="rect">
            <a:avLst/>
          </a:prstGeom>
          <a:solidFill>
            <a:srgbClr val="b80000"/>
          </a:solidFill>
          <a:ln w="50760">
            <a:noFill/>
          </a:ln>
          <a:effectLst>
            <a:outerShdw blurRad="51480" dir="5400000" dist="255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7" name="Fußzeilenplatzhalter 4"/>
          <p:cNvSpPr/>
          <p:nvPr/>
        </p:nvSpPr>
        <p:spPr>
          <a:xfrm>
            <a:off x="4150800" y="5009040"/>
            <a:ext cx="1774800" cy="21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de-DE" sz="800" spc="-1" strike="noStrike">
                <a:solidFill>
                  <a:srgbClr val="656565"/>
                </a:solidFill>
                <a:latin typeface="Arial"/>
                <a:ea typeface="DejaVu Sans"/>
              </a:rPr>
              <a:t>www.zsl-bw.de </a:t>
            </a:r>
            <a:fld id="{D5FBC020-3F31-4DA5-8419-9BD4D6C428B5}" type="datetime1">
              <a:rPr b="0" lang="de-DE" sz="800" spc="-1" strike="noStrike">
                <a:solidFill>
                  <a:srgbClr val="656565"/>
                </a:solidFill>
                <a:latin typeface="Arial"/>
                <a:ea typeface="DejaVu Sans"/>
              </a:rPr>
              <a:t>04.07.2023</a:t>
            </a:fld>
            <a:endParaRPr b="0" lang="de-DE" sz="800" spc="-1" strike="noStrike">
              <a:latin typeface="Arial"/>
            </a:endParaRPr>
          </a:p>
        </p:txBody>
      </p:sp>
      <p:pic>
        <p:nvPicPr>
          <p:cNvPr id="48" name="Grafik 7" descr=""/>
          <p:cNvPicPr/>
          <p:nvPr/>
        </p:nvPicPr>
        <p:blipFill>
          <a:blip r:embed="rId2"/>
          <a:stretch/>
        </p:blipFill>
        <p:spPr>
          <a:xfrm>
            <a:off x="493920" y="4948920"/>
            <a:ext cx="289080" cy="296280"/>
          </a:xfrm>
          <a:prstGeom prst="rect">
            <a:avLst/>
          </a:prstGeom>
          <a:ln w="0">
            <a:noFill/>
          </a:ln>
        </p:spPr>
      </p:pic>
      <p:pic>
        <p:nvPicPr>
          <p:cNvPr id="49" name="Grafik 1" descr=""/>
          <p:cNvPicPr/>
          <p:nvPr/>
        </p:nvPicPr>
        <p:blipFill>
          <a:blip r:embed="rId3"/>
          <a:srcRect l="10221" t="16030" r="10394" b="16030"/>
          <a:stretch/>
        </p:blipFill>
        <p:spPr>
          <a:xfrm>
            <a:off x="8871480" y="4948920"/>
            <a:ext cx="727560" cy="296280"/>
          </a:xfrm>
          <a:prstGeom prst="rect">
            <a:avLst/>
          </a:prstGeom>
          <a:ln w="0">
            <a:noFill/>
          </a:ln>
        </p:spPr>
      </p:pic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de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hteck 28"/>
          <p:cNvSpPr/>
          <p:nvPr/>
        </p:nvSpPr>
        <p:spPr>
          <a:xfrm>
            <a:off x="0" y="360"/>
            <a:ext cx="10078200" cy="254880"/>
          </a:xfrm>
          <a:prstGeom prst="rect">
            <a:avLst/>
          </a:prstGeom>
          <a:solidFill>
            <a:srgbClr val="b80000"/>
          </a:solidFill>
          <a:ln w="50760">
            <a:noFill/>
          </a:ln>
          <a:effectLst>
            <a:outerShdw blurRad="51480" dir="5400000" dist="255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pic>
        <p:nvPicPr>
          <p:cNvPr id="89" name="Grafik 7" descr=""/>
          <p:cNvPicPr/>
          <p:nvPr/>
        </p:nvPicPr>
        <p:blipFill>
          <a:blip r:embed="rId2"/>
          <a:stretch/>
        </p:blipFill>
        <p:spPr>
          <a:xfrm>
            <a:off x="493920" y="4948200"/>
            <a:ext cx="288720" cy="295920"/>
          </a:xfrm>
          <a:prstGeom prst="rect">
            <a:avLst/>
          </a:prstGeom>
          <a:ln w="0">
            <a:noFill/>
          </a:ln>
        </p:spPr>
      </p:pic>
      <p:pic>
        <p:nvPicPr>
          <p:cNvPr id="90" name="Grafik 1" descr=""/>
          <p:cNvPicPr/>
          <p:nvPr/>
        </p:nvPicPr>
        <p:blipFill>
          <a:blip r:embed="rId3"/>
          <a:srcRect l="10221" t="16030" r="10394" b="16030"/>
          <a:stretch/>
        </p:blipFill>
        <p:spPr>
          <a:xfrm>
            <a:off x="8870760" y="4948200"/>
            <a:ext cx="727200" cy="29592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de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hteck 28"/>
          <p:cNvSpPr/>
          <p:nvPr/>
        </p:nvSpPr>
        <p:spPr>
          <a:xfrm>
            <a:off x="0" y="360"/>
            <a:ext cx="10078200" cy="254880"/>
          </a:xfrm>
          <a:prstGeom prst="rect">
            <a:avLst/>
          </a:prstGeom>
          <a:solidFill>
            <a:srgbClr val="b80000"/>
          </a:solidFill>
          <a:ln w="50760">
            <a:noFill/>
          </a:ln>
          <a:effectLst>
            <a:outerShdw blurRad="51480" dir="5400000" dist="255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pic>
        <p:nvPicPr>
          <p:cNvPr id="130" name="Grafik 7" descr=""/>
          <p:cNvPicPr/>
          <p:nvPr/>
        </p:nvPicPr>
        <p:blipFill>
          <a:blip r:embed="rId2"/>
          <a:stretch/>
        </p:blipFill>
        <p:spPr>
          <a:xfrm>
            <a:off x="493920" y="4948200"/>
            <a:ext cx="288720" cy="295920"/>
          </a:xfrm>
          <a:prstGeom prst="rect">
            <a:avLst/>
          </a:prstGeom>
          <a:ln w="0">
            <a:noFill/>
          </a:ln>
        </p:spPr>
      </p:pic>
      <p:pic>
        <p:nvPicPr>
          <p:cNvPr id="131" name="Grafik 1" descr=""/>
          <p:cNvPicPr/>
          <p:nvPr/>
        </p:nvPicPr>
        <p:blipFill>
          <a:blip r:embed="rId3"/>
          <a:srcRect l="10221" t="16030" r="10394" b="16030"/>
          <a:stretch/>
        </p:blipFill>
        <p:spPr>
          <a:xfrm>
            <a:off x="8870760" y="4948200"/>
            <a:ext cx="727200" cy="295920"/>
          </a:xfrm>
          <a:prstGeom prst="rect">
            <a:avLst/>
          </a:prstGeom>
          <a:ln w="0">
            <a:noFill/>
          </a:ln>
        </p:spPr>
      </p:pic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3640" y="572400"/>
            <a:ext cx="9070200" cy="880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de-DE" sz="1800" spc="-1" strike="noStrike">
                <a:latin typeface="Arial"/>
              </a:rPr>
              <a:t>Format des Titeltextes durch Klicken bearbeiten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itel 1"/>
          <p:cNvSpPr/>
          <p:nvPr/>
        </p:nvSpPr>
        <p:spPr>
          <a:xfrm>
            <a:off x="1261800" y="1080000"/>
            <a:ext cx="7556760" cy="1494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90000"/>
              </a:lnSpc>
            </a:pPr>
            <a:r>
              <a:rPr b="0" lang="de-DE" sz="6000" spc="-1" strike="noStrike">
                <a:solidFill>
                  <a:srgbClr val="000000"/>
                </a:solidFill>
                <a:latin typeface="Calibri Light"/>
                <a:ea typeface="DejaVu Sans"/>
              </a:rPr>
              <a:t>Themenverteilungsplan und Beispielcurriculum</a:t>
            </a:r>
            <a:endParaRPr b="0" lang="de-DE" sz="6000" spc="-1" strike="noStrike">
              <a:latin typeface="Arial"/>
            </a:endParaRPr>
          </a:p>
        </p:txBody>
      </p:sp>
      <p:sp>
        <p:nvSpPr>
          <p:cNvPr id="171" name=""/>
          <p:cNvSpPr/>
          <p:nvPr/>
        </p:nvSpPr>
        <p:spPr>
          <a:xfrm>
            <a:off x="3420000" y="3780000"/>
            <a:ext cx="3958560" cy="655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de-DE" sz="4400" spc="-1" strike="noStrike">
                <a:solidFill>
                  <a:srgbClr val="000000"/>
                </a:solidFill>
                <a:latin typeface="Candara Light"/>
                <a:ea typeface="DejaVu Sans"/>
              </a:rPr>
              <a:t>Gesellschaft</a:t>
            </a:r>
            <a:endParaRPr b="0" lang="de-DE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503640" y="572400"/>
            <a:ext cx="9069840" cy="879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de-DE" sz="3200" spc="-1" strike="noStrike">
                <a:solidFill>
                  <a:srgbClr val="000000"/>
                </a:solidFill>
                <a:latin typeface="Calibri Light"/>
              </a:rPr>
              <a:t>Unterschiede zwischen Basis- und Leistungsfach</a:t>
            </a:r>
            <a:endParaRPr b="0" lang="de-DE" sz="3200" spc="-1" strike="noStrike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503640" y="1526760"/>
            <a:ext cx="9069840" cy="333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b="0" lang="de-DE" sz="1800" spc="-1" strike="noStrike">
                <a:solidFill>
                  <a:srgbClr val="595959"/>
                </a:solidFill>
                <a:latin typeface="Arial"/>
              </a:rPr>
              <a:t> </a:t>
            </a:r>
            <a:r>
              <a:rPr b="0" lang="de-DE" sz="2600" spc="-1" strike="noStrike">
                <a:solidFill>
                  <a:srgbClr val="595959"/>
                </a:solidFill>
                <a:latin typeface="Calibri Light"/>
              </a:rPr>
              <a:t>Unterschiede: </a:t>
            </a:r>
            <a:r>
              <a:rPr b="0" lang="de-DE" sz="2600" spc="-1" strike="noStrike">
                <a:solidFill>
                  <a:srgbClr val="595959"/>
                </a:solidFill>
                <a:latin typeface="Calibri Light"/>
              </a:rPr>
              <a:t>	</a:t>
            </a:r>
            <a:endParaRPr b="0" lang="de-DE" sz="2600" spc="-1" strike="noStrike"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600" spc="-1" strike="noStrike">
                <a:solidFill>
                  <a:srgbClr val="595959"/>
                </a:solidFill>
                <a:latin typeface="Calibri Light"/>
              </a:rPr>
              <a:t>Menge der Themenfelder</a:t>
            </a:r>
            <a:endParaRPr b="0" lang="de-DE" sz="2600" spc="-1" strike="noStrike"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600" spc="-1" strike="noStrike">
                <a:solidFill>
                  <a:srgbClr val="595959"/>
                </a:solidFill>
                <a:latin typeface="Calibri Light"/>
              </a:rPr>
              <a:t>Menge der Teilstandards im Themenfeld</a:t>
            </a:r>
            <a:endParaRPr b="0" lang="de-DE" sz="2600" spc="-1" strike="noStrike"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600" spc="-1" strike="noStrike">
                <a:solidFill>
                  <a:srgbClr val="595959"/>
                </a:solidFill>
                <a:latin typeface="Calibri Light"/>
              </a:rPr>
              <a:t>Grundlagenkapitel</a:t>
            </a:r>
            <a:endParaRPr b="0" lang="de-DE" sz="2600" spc="-1" strike="noStrike"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171"/>
              </a:spcBef>
              <a:buClr>
                <a:srgbClr val="000000"/>
              </a:buClr>
              <a:buFont typeface="Wingdings" charset="2"/>
              <a:buChar char=""/>
            </a:pPr>
            <a:r>
              <a:rPr b="0" lang="de-DE" sz="2600" spc="-1" strike="noStrike">
                <a:solidFill>
                  <a:srgbClr val="595959"/>
                </a:solidFill>
                <a:latin typeface="Calibri Light"/>
              </a:rPr>
              <a:t> </a:t>
            </a:r>
            <a:r>
              <a:rPr b="0" lang="de-DE" sz="2600" spc="-1" strike="noStrike">
                <a:solidFill>
                  <a:srgbClr val="595959"/>
                </a:solidFill>
                <a:latin typeface="Calibri Light"/>
              </a:rPr>
              <a:t>Gemeinsamkeiten: </a:t>
            </a:r>
            <a:endParaRPr b="0" lang="de-DE" sz="2600" spc="-1" strike="noStrike"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3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600" spc="-1" strike="noStrike">
                <a:solidFill>
                  <a:srgbClr val="595959"/>
                </a:solidFill>
                <a:latin typeface="Calibri Light"/>
              </a:rPr>
              <a:t>Formulierung der Teilstandards</a:t>
            </a:r>
            <a:endParaRPr b="0" lang="de-DE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" descr=""/>
          <p:cNvPicPr/>
          <p:nvPr/>
        </p:nvPicPr>
        <p:blipFill>
          <a:blip r:embed="rId1"/>
          <a:stretch/>
        </p:blipFill>
        <p:spPr>
          <a:xfrm>
            <a:off x="1980000" y="720000"/>
            <a:ext cx="6466320" cy="4319280"/>
          </a:xfrm>
          <a:prstGeom prst="rect">
            <a:avLst/>
          </a:prstGeom>
          <a:ln w="0">
            <a:noFill/>
          </a:ln>
        </p:spPr>
      </p:pic>
      <p:sp>
        <p:nvSpPr>
          <p:cNvPr id="175" name="Legende: Linie 3"/>
          <p:cNvSpPr/>
          <p:nvPr/>
        </p:nvSpPr>
        <p:spPr>
          <a:xfrm flipH="1">
            <a:off x="178560" y="702720"/>
            <a:ext cx="1618560" cy="555840"/>
          </a:xfrm>
          <a:prstGeom prst="borderCallout1">
            <a:avLst>
              <a:gd name="adj1" fmla="val 66875"/>
              <a:gd name="adj2" fmla="val -7947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Verweis auf das Themenfeld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76" name="Legende: Linie 6"/>
          <p:cNvSpPr/>
          <p:nvPr/>
        </p:nvSpPr>
        <p:spPr>
          <a:xfrm flipH="1">
            <a:off x="178560" y="1440000"/>
            <a:ext cx="1618560" cy="718560"/>
          </a:xfrm>
          <a:prstGeom prst="borderCallout1">
            <a:avLst>
              <a:gd name="adj1" fmla="val 6203"/>
              <a:gd name="adj2" fmla="val -160146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Leitfrage für das gesamte Halbjahr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77" name="Legende: Linie 8"/>
          <p:cNvSpPr/>
          <p:nvPr/>
        </p:nvSpPr>
        <p:spPr>
          <a:xfrm flipH="1">
            <a:off x="178560" y="2187720"/>
            <a:ext cx="1618560" cy="510840"/>
          </a:xfrm>
          <a:prstGeom prst="borderCallout1">
            <a:avLst>
              <a:gd name="adj1" fmla="val 32419"/>
              <a:gd name="adj2" fmla="val -114136"/>
              <a:gd name="adj3" fmla="val 70675"/>
              <a:gd name="adj4" fmla="val -5867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ibKs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78" name="Legende: Linie 9"/>
          <p:cNvSpPr/>
          <p:nvPr/>
        </p:nvSpPr>
        <p:spPr>
          <a:xfrm flipH="1">
            <a:off x="205920" y="2885400"/>
            <a:ext cx="1618560" cy="510840"/>
          </a:xfrm>
          <a:prstGeom prst="borderCallout1">
            <a:avLst>
              <a:gd name="adj1" fmla="val 53727"/>
              <a:gd name="adj2" fmla="val -110380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pbKs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79" name="Legende: Linie 11"/>
          <p:cNvSpPr/>
          <p:nvPr/>
        </p:nvSpPr>
        <p:spPr>
          <a:xfrm flipH="1">
            <a:off x="178560" y="3600000"/>
            <a:ext cx="1618560" cy="1618560"/>
          </a:xfrm>
          <a:prstGeom prst="borderCallout1">
            <a:avLst>
              <a:gd name="adj1" fmla="val -4000"/>
              <a:gd name="adj2" fmla="val -138008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490" spc="-1" strike="noStrike">
                <a:solidFill>
                  <a:srgbClr val="000000"/>
                </a:solidFill>
                <a:latin typeface="Calibri"/>
                <a:ea typeface="Calibri"/>
              </a:rPr>
              <a:t>Verweis auf „Umsetzung ausgewählter Operatoren“</a:t>
            </a:r>
            <a:endParaRPr b="0" lang="de-DE" sz="14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490" spc="-1" strike="noStrike">
                <a:solidFill>
                  <a:srgbClr val="000000"/>
                </a:solidFill>
                <a:latin typeface="Calibri"/>
                <a:ea typeface="Calibri"/>
              </a:rPr>
              <a:t>KG Gemein-schaftskunde</a:t>
            </a:r>
            <a:endParaRPr b="0" lang="de-DE" sz="1490" spc="-1" strike="noStrike">
              <a:latin typeface="Arial"/>
            </a:endParaRPr>
          </a:p>
        </p:txBody>
      </p:sp>
      <p:sp>
        <p:nvSpPr>
          <p:cNvPr id="180" name="Legende: Linie 14"/>
          <p:cNvSpPr/>
          <p:nvPr/>
        </p:nvSpPr>
        <p:spPr>
          <a:xfrm>
            <a:off x="8640720" y="1440000"/>
            <a:ext cx="1258560" cy="1260720"/>
          </a:xfrm>
          <a:prstGeom prst="borderCallout1">
            <a:avLst>
              <a:gd name="adj1" fmla="val 47503"/>
              <a:gd name="adj2" fmla="val -9402"/>
              <a:gd name="adj3" fmla="val 77689"/>
              <a:gd name="adj4" fmla="val -100142"/>
            </a:avLst>
          </a:prstGeom>
          <a:solidFill>
            <a:srgbClr val="d9e2f3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Modelle und Theorien: rot hervorge-hoben  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81" name="Legende: Linie 15"/>
          <p:cNvSpPr/>
          <p:nvPr/>
        </p:nvSpPr>
        <p:spPr>
          <a:xfrm>
            <a:off x="8682840" y="2906280"/>
            <a:ext cx="1215720" cy="2312280"/>
          </a:xfrm>
          <a:prstGeom prst="borderCallout1">
            <a:avLst>
              <a:gd name="adj1" fmla="val 18750"/>
              <a:gd name="adj2" fmla="val -8333"/>
              <a:gd name="adj3" fmla="val 69415"/>
              <a:gd name="adj4" fmla="val -80987"/>
            </a:avLst>
          </a:prstGeom>
          <a:solidFill>
            <a:srgbClr val="d9e2f3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An dieser Stelle nicht verwendete ibKs oder pbKs sind aus Trans-parenz-gründen gestrichen.  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82" name="Rectangle 2"/>
          <p:cNvSpPr/>
          <p:nvPr/>
        </p:nvSpPr>
        <p:spPr>
          <a:xfrm>
            <a:off x="1895760" y="116280"/>
            <a:ext cx="10076760" cy="37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3" name="Legende: Linie 16"/>
          <p:cNvSpPr/>
          <p:nvPr/>
        </p:nvSpPr>
        <p:spPr>
          <a:xfrm>
            <a:off x="8640000" y="540000"/>
            <a:ext cx="1258560" cy="622800"/>
          </a:xfrm>
          <a:prstGeom prst="borderCallout1">
            <a:avLst>
              <a:gd name="adj1" fmla="val 40046"/>
              <a:gd name="adj2" fmla="val -12460"/>
              <a:gd name="adj3" fmla="val 180150"/>
              <a:gd name="adj4" fmla="val -34266"/>
            </a:avLst>
          </a:prstGeom>
          <a:solidFill>
            <a:srgbClr val="d9e2f3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Vorschlag Stundenzahl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84" name="Titel 1_ 2"/>
          <p:cNvSpPr/>
          <p:nvPr/>
        </p:nvSpPr>
        <p:spPr>
          <a:xfrm>
            <a:off x="3240000" y="5040000"/>
            <a:ext cx="3717720" cy="600120"/>
          </a:xfrm>
          <a:prstGeom prst="rect">
            <a:avLst/>
          </a:prstGeom>
          <a:noFill/>
          <a:ln w="1908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0800" rIns="100800" tIns="55080" bIns="55080" anchor="ctr">
            <a:normAutofit fontScale="99000"/>
          </a:bodyPr>
          <a:p>
            <a:pPr algn="ctr">
              <a:lnSpc>
                <a:spcPct val="90000"/>
              </a:lnSpc>
            </a:pPr>
            <a:r>
              <a:rPr b="1" lang="de-DE" sz="3600" spc="-1" strike="noStrike">
                <a:solidFill>
                  <a:srgbClr val="000000"/>
                </a:solidFill>
                <a:latin typeface="Calibri Light"/>
                <a:ea typeface="DejaVu Sans"/>
              </a:rPr>
              <a:t>Lesehinweise</a:t>
            </a:r>
            <a:endParaRPr b="0" lang="de-DE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" dur="indefinite" restart="never" nodeType="tmRoot">
          <p:childTnLst>
            <p:seq>
              <p:cTn id="28" dur="indefinite" nodeType="mainSeq">
                <p:childTnLst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" descr=""/>
          <p:cNvPicPr/>
          <p:nvPr/>
        </p:nvPicPr>
        <p:blipFill>
          <a:blip r:embed="rId1"/>
          <a:stretch/>
        </p:blipFill>
        <p:spPr>
          <a:xfrm>
            <a:off x="1895760" y="540000"/>
            <a:ext cx="6614640" cy="4415040"/>
          </a:xfrm>
          <a:prstGeom prst="rect">
            <a:avLst/>
          </a:prstGeom>
          <a:ln w="0">
            <a:noFill/>
          </a:ln>
        </p:spPr>
      </p:pic>
      <p:sp>
        <p:nvSpPr>
          <p:cNvPr id="186" name="Legende: Linie 2"/>
          <p:cNvSpPr/>
          <p:nvPr/>
        </p:nvSpPr>
        <p:spPr>
          <a:xfrm flipH="1">
            <a:off x="178560" y="1620000"/>
            <a:ext cx="1618560" cy="718560"/>
          </a:xfrm>
          <a:prstGeom prst="borderCallout1">
            <a:avLst>
              <a:gd name="adj1" fmla="val -4247"/>
              <a:gd name="adj2" fmla="val -112952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Berührte Basiskonzepte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87" name="Legende: Linie 4"/>
          <p:cNvSpPr/>
          <p:nvPr/>
        </p:nvSpPr>
        <p:spPr>
          <a:xfrm flipH="1">
            <a:off x="178560" y="2700000"/>
            <a:ext cx="1618560" cy="898560"/>
          </a:xfrm>
          <a:prstGeom prst="borderCallout1">
            <a:avLst>
              <a:gd name="adj1" fmla="val -53258"/>
              <a:gd name="adj2" fmla="val -36014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Teilaspekte</a:t>
            </a:r>
            <a:endParaRPr b="0" lang="de-DE" sz="16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(rot, falls Grundlage)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88" name="Legende: Linie 5"/>
          <p:cNvSpPr/>
          <p:nvPr/>
        </p:nvSpPr>
        <p:spPr>
          <a:xfrm flipH="1">
            <a:off x="178560" y="3780000"/>
            <a:ext cx="1618560" cy="510840"/>
          </a:xfrm>
          <a:prstGeom prst="borderCallout1">
            <a:avLst>
              <a:gd name="adj1" fmla="val -42907"/>
              <a:gd name="adj2" fmla="val -129060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pbKs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89" name="Legende: Linie 7"/>
          <p:cNvSpPr/>
          <p:nvPr/>
        </p:nvSpPr>
        <p:spPr>
          <a:xfrm flipH="1">
            <a:off x="178560" y="360000"/>
            <a:ext cx="1618560" cy="538560"/>
          </a:xfrm>
          <a:prstGeom prst="borderCallout1">
            <a:avLst>
              <a:gd name="adj1" fmla="val 189207"/>
              <a:gd name="adj2" fmla="val -30304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Leitfragen für Einheiten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90" name="Legende: Linie 12"/>
          <p:cNvSpPr/>
          <p:nvPr/>
        </p:nvSpPr>
        <p:spPr>
          <a:xfrm>
            <a:off x="8682840" y="2006280"/>
            <a:ext cx="1215720" cy="2312280"/>
          </a:xfrm>
          <a:prstGeom prst="borderCallout1">
            <a:avLst>
              <a:gd name="adj1" fmla="val 18750"/>
              <a:gd name="adj2" fmla="val -8333"/>
              <a:gd name="adj3" fmla="val -42703"/>
              <a:gd name="adj4" fmla="val -231194"/>
            </a:avLst>
          </a:prstGeom>
          <a:solidFill>
            <a:srgbClr val="d9e2f3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490" spc="-1" strike="noStrike">
                <a:solidFill>
                  <a:srgbClr val="000000"/>
                </a:solidFill>
                <a:latin typeface="Calibri"/>
                <a:ea typeface="Calibri"/>
              </a:rPr>
              <a:t>Verweis auf „Umsetzung ausgewählter Operatoren“</a:t>
            </a:r>
            <a:endParaRPr b="0" lang="de-DE" sz="14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490" spc="-1" strike="noStrike">
                <a:solidFill>
                  <a:srgbClr val="000000"/>
                </a:solidFill>
                <a:latin typeface="Calibri"/>
                <a:ea typeface="Calibri"/>
              </a:rPr>
              <a:t>KG Gemein-schaftskunde</a:t>
            </a:r>
            <a:endParaRPr b="0" lang="de-DE" sz="1490" spc="-1" strike="noStrike">
              <a:latin typeface="Arial"/>
            </a:endParaRPr>
          </a:p>
        </p:txBody>
      </p:sp>
      <p:sp>
        <p:nvSpPr>
          <p:cNvPr id="191" name="Gerader Verbinder 1"/>
          <p:cNvSpPr/>
          <p:nvPr/>
        </p:nvSpPr>
        <p:spPr>
          <a:xfrm flipH="1">
            <a:off x="5940000" y="2520000"/>
            <a:ext cx="2700000" cy="108000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2" name="Rectangle 1"/>
          <p:cNvSpPr/>
          <p:nvPr/>
        </p:nvSpPr>
        <p:spPr>
          <a:xfrm>
            <a:off x="1895760" y="116280"/>
            <a:ext cx="10076760" cy="37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3" name="Legende: Linie 13"/>
          <p:cNvSpPr/>
          <p:nvPr/>
        </p:nvSpPr>
        <p:spPr>
          <a:xfrm>
            <a:off x="8640000" y="540000"/>
            <a:ext cx="1258560" cy="622800"/>
          </a:xfrm>
          <a:prstGeom prst="borderCallout1">
            <a:avLst>
              <a:gd name="adj1" fmla="val 39884"/>
              <a:gd name="adj2" fmla="val -11825"/>
              <a:gd name="adj3" fmla="val 144438"/>
              <a:gd name="adj4" fmla="val -35132"/>
            </a:avLst>
          </a:prstGeom>
          <a:solidFill>
            <a:srgbClr val="d9e2f3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Vorschlag Stundenzahl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94" name="Titel 1_ 1"/>
          <p:cNvSpPr/>
          <p:nvPr/>
        </p:nvSpPr>
        <p:spPr>
          <a:xfrm>
            <a:off x="3121560" y="4979160"/>
            <a:ext cx="3717720" cy="600120"/>
          </a:xfrm>
          <a:prstGeom prst="rect">
            <a:avLst/>
          </a:prstGeom>
          <a:noFill/>
          <a:ln w="1908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0800" rIns="100800" tIns="55080" bIns="55080" anchor="ctr">
            <a:normAutofit fontScale="99000"/>
          </a:bodyPr>
          <a:p>
            <a:pPr algn="ctr">
              <a:lnSpc>
                <a:spcPct val="90000"/>
              </a:lnSpc>
            </a:pPr>
            <a:r>
              <a:rPr b="1" lang="de-DE" sz="3600" spc="-1" strike="noStrike">
                <a:solidFill>
                  <a:srgbClr val="000000"/>
                </a:solidFill>
                <a:latin typeface="Calibri Light"/>
                <a:ea typeface="DejaVu Sans"/>
              </a:rPr>
              <a:t>Lesehinweise</a:t>
            </a:r>
            <a:endParaRPr b="0" lang="de-DE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1" dur="indefinite" restart="never" nodeType="tmRoot">
          <p:childTnLst>
            <p:seq>
              <p:cTn id="62" dur="indefinite" nodeType="mainSeq">
                <p:childTnLst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Application>LibreOffice/7.2.3.2$Windows_X86_64 LibreOffice_project/d166454616c1632304285822f9c83ce2e660fd92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2022-11-10T17:43:30Z</dcterms:created>
  <dc:creator/>
  <dc:description/>
  <dc:language>de-DE</dc:language>
  <cp:lastModifiedBy/>
  <dcterms:modified xsi:type="dcterms:W3CDTF">2023-07-04T16:06:42Z</dcterms:modified>
  <cp:revision>18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